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doc" ContentType="application/msword"/>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4.xml" ContentType="application/vnd.openxmlformats-officedocument.theme+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heme/theme5.xml" ContentType="application/vnd.openxmlformats-officedocument.theme+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70" r:id="rId2"/>
    <p:sldMasterId id="2147483686" r:id="rId3"/>
    <p:sldMasterId id="2147483705" r:id="rId4"/>
  </p:sldMasterIdLst>
  <p:notesMasterIdLst>
    <p:notesMasterId r:id="rId45"/>
  </p:notesMasterIdLst>
  <p:sldIdLst>
    <p:sldId id="274" r:id="rId5"/>
    <p:sldId id="269" r:id="rId6"/>
    <p:sldId id="305" r:id="rId7"/>
    <p:sldId id="291" r:id="rId8"/>
    <p:sldId id="290" r:id="rId9"/>
    <p:sldId id="383" r:id="rId10"/>
    <p:sldId id="293" r:id="rId11"/>
    <p:sldId id="277" r:id="rId12"/>
    <p:sldId id="308" r:id="rId13"/>
    <p:sldId id="295" r:id="rId14"/>
    <p:sldId id="296" r:id="rId15"/>
    <p:sldId id="282" r:id="rId16"/>
    <p:sldId id="302" r:id="rId17"/>
    <p:sldId id="280" r:id="rId18"/>
    <p:sldId id="278" r:id="rId19"/>
    <p:sldId id="349" r:id="rId20"/>
    <p:sldId id="306" r:id="rId21"/>
    <p:sldId id="307" r:id="rId22"/>
    <p:sldId id="376" r:id="rId23"/>
    <p:sldId id="320" r:id="rId24"/>
    <p:sldId id="322" r:id="rId25"/>
    <p:sldId id="377" r:id="rId26"/>
    <p:sldId id="351" r:id="rId27"/>
    <p:sldId id="323" r:id="rId28"/>
    <p:sldId id="324" r:id="rId29"/>
    <p:sldId id="325" r:id="rId30"/>
    <p:sldId id="326" r:id="rId31"/>
    <p:sldId id="327" r:id="rId32"/>
    <p:sldId id="379" r:id="rId33"/>
    <p:sldId id="310" r:id="rId34"/>
    <p:sldId id="381" r:id="rId35"/>
    <p:sldId id="382" r:id="rId36"/>
    <p:sldId id="281" r:id="rId37"/>
    <p:sldId id="279" r:id="rId38"/>
    <p:sldId id="343" r:id="rId39"/>
    <p:sldId id="344" r:id="rId40"/>
    <p:sldId id="345" r:id="rId41"/>
    <p:sldId id="346" r:id="rId42"/>
    <p:sldId id="347" r:id="rId43"/>
    <p:sldId id="348" r:id="rId4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0"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63" d="100"/>
          <a:sy n="63" d="100"/>
        </p:scale>
        <p:origin x="-102" y="-540"/>
      </p:cViewPr>
      <p:guideLst>
        <p:guide orient="horz" pos="2160"/>
        <p:guide pos="3840"/>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viewProps" Target="viewProps.xml"/><Relationship Id="rId8" Type="http://schemas.openxmlformats.org/officeDocument/2006/relationships/slide" Target="slides/slide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2021-9-13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7686564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8" Type="http://schemas.openxmlformats.org/officeDocument/2006/relationships/tags" Target="../tags/tag14.xml"/><Relationship Id="rId3" Type="http://schemas.openxmlformats.org/officeDocument/2006/relationships/tags" Target="../tags/tag9.xml"/><Relationship Id="rId7" Type="http://schemas.openxmlformats.org/officeDocument/2006/relationships/tags" Target="../tags/tag13.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tags" Target="../tags/tag12.xml"/><Relationship Id="rId11" Type="http://schemas.openxmlformats.org/officeDocument/2006/relationships/image" Target="../media/image3.png"/><Relationship Id="rId5" Type="http://schemas.openxmlformats.org/officeDocument/2006/relationships/tags" Target="../tags/tag11.xml"/><Relationship Id="rId10" Type="http://schemas.openxmlformats.org/officeDocument/2006/relationships/image" Target="../media/image2.png"/><Relationship Id="rId4" Type="http://schemas.openxmlformats.org/officeDocument/2006/relationships/tags" Target="../tags/tag10.xml"/><Relationship Id="rId9"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8" Type="http://schemas.openxmlformats.org/officeDocument/2006/relationships/tags" Target="../tags/tag22.xml"/><Relationship Id="rId3" Type="http://schemas.openxmlformats.org/officeDocument/2006/relationships/tags" Target="../tags/tag17.xml"/><Relationship Id="rId7" Type="http://schemas.openxmlformats.org/officeDocument/2006/relationships/tags" Target="../tags/tag21.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tags" Target="../tags/tag20.xml"/><Relationship Id="rId5" Type="http://schemas.openxmlformats.org/officeDocument/2006/relationships/tags" Target="../tags/tag19.xml"/><Relationship Id="rId10" Type="http://schemas.openxmlformats.org/officeDocument/2006/relationships/slideMaster" Target="../slideMasters/slideMaster3.xml"/><Relationship Id="rId4" Type="http://schemas.openxmlformats.org/officeDocument/2006/relationships/tags" Target="../tags/tag18.xml"/><Relationship Id="rId9" Type="http://schemas.openxmlformats.org/officeDocument/2006/relationships/tags" Target="../tags/tag23.xml"/></Relationships>
</file>

<file path=ppt/slideLayouts/_rels/slideLayout37.xml.rels><?xml version="1.0" encoding="UTF-8" standalone="yes"?>
<Relationships xmlns="http://schemas.openxmlformats.org/package/2006/relationships"><Relationship Id="rId8" Type="http://schemas.openxmlformats.org/officeDocument/2006/relationships/tags" Target="../tags/tag31.xml"/><Relationship Id="rId3" Type="http://schemas.openxmlformats.org/officeDocument/2006/relationships/tags" Target="../tags/tag26.xml"/><Relationship Id="rId7" Type="http://schemas.openxmlformats.org/officeDocument/2006/relationships/tags" Target="../tags/tag30.xml"/><Relationship Id="rId12" Type="http://schemas.openxmlformats.org/officeDocument/2006/relationships/image" Target="../media/image4.png"/><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tags" Target="../tags/tag29.xml"/><Relationship Id="rId11" Type="http://schemas.openxmlformats.org/officeDocument/2006/relationships/slideMaster" Target="../slideMasters/slideMaster3.xml"/><Relationship Id="rId5" Type="http://schemas.openxmlformats.org/officeDocument/2006/relationships/tags" Target="../tags/tag28.xml"/><Relationship Id="rId10" Type="http://schemas.openxmlformats.org/officeDocument/2006/relationships/tags" Target="../tags/tag33.xml"/><Relationship Id="rId4" Type="http://schemas.openxmlformats.org/officeDocument/2006/relationships/tags" Target="../tags/tag27.xml"/><Relationship Id="rId9" Type="http://schemas.openxmlformats.org/officeDocument/2006/relationships/tags" Target="../tags/tag32.xml"/></Relationships>
</file>

<file path=ppt/slideLayouts/_rels/slideLayout38.xml.rels><?xml version="1.0" encoding="UTF-8" standalone="yes"?>
<Relationships xmlns="http://schemas.openxmlformats.org/package/2006/relationships"><Relationship Id="rId8" Type="http://schemas.openxmlformats.org/officeDocument/2006/relationships/tags" Target="../tags/tag41.xml"/><Relationship Id="rId3" Type="http://schemas.openxmlformats.org/officeDocument/2006/relationships/tags" Target="../tags/tag36.xml"/><Relationship Id="rId7" Type="http://schemas.openxmlformats.org/officeDocument/2006/relationships/tags" Target="../tags/tag40.xml"/><Relationship Id="rId2" Type="http://schemas.openxmlformats.org/officeDocument/2006/relationships/tags" Target="../tags/tag35.xml"/><Relationship Id="rId1" Type="http://schemas.openxmlformats.org/officeDocument/2006/relationships/tags" Target="../tags/tag34.xml"/><Relationship Id="rId6" Type="http://schemas.openxmlformats.org/officeDocument/2006/relationships/tags" Target="../tags/tag39.xml"/><Relationship Id="rId11" Type="http://schemas.openxmlformats.org/officeDocument/2006/relationships/slideMaster" Target="../slideMasters/slideMaster3.xml"/><Relationship Id="rId5" Type="http://schemas.openxmlformats.org/officeDocument/2006/relationships/tags" Target="../tags/tag38.xml"/><Relationship Id="rId10" Type="http://schemas.openxmlformats.org/officeDocument/2006/relationships/tags" Target="../tags/tag43.xml"/><Relationship Id="rId4" Type="http://schemas.openxmlformats.org/officeDocument/2006/relationships/tags" Target="../tags/tag37.xml"/><Relationship Id="rId9" Type="http://schemas.openxmlformats.org/officeDocument/2006/relationships/tags" Target="../tags/tag42.xml"/></Relationships>
</file>

<file path=ppt/slideLayouts/_rels/slideLayout39.xml.rels><?xml version="1.0" encoding="UTF-8" standalone="yes"?>
<Relationships xmlns="http://schemas.openxmlformats.org/package/2006/relationships"><Relationship Id="rId8" Type="http://schemas.openxmlformats.org/officeDocument/2006/relationships/tags" Target="../tags/tag51.xml"/><Relationship Id="rId13" Type="http://schemas.openxmlformats.org/officeDocument/2006/relationships/slideMaster" Target="../slideMasters/slideMaster3.xml"/><Relationship Id="rId3" Type="http://schemas.openxmlformats.org/officeDocument/2006/relationships/tags" Target="../tags/tag46.xml"/><Relationship Id="rId7" Type="http://schemas.openxmlformats.org/officeDocument/2006/relationships/tags" Target="../tags/tag50.xml"/><Relationship Id="rId12" Type="http://schemas.openxmlformats.org/officeDocument/2006/relationships/tags" Target="../tags/tag55.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11" Type="http://schemas.openxmlformats.org/officeDocument/2006/relationships/tags" Target="../tags/tag54.xml"/><Relationship Id="rId5" Type="http://schemas.openxmlformats.org/officeDocument/2006/relationships/tags" Target="../tags/tag48.xml"/><Relationship Id="rId10" Type="http://schemas.openxmlformats.org/officeDocument/2006/relationships/tags" Target="../tags/tag53.xml"/><Relationship Id="rId4" Type="http://schemas.openxmlformats.org/officeDocument/2006/relationships/tags" Target="../tags/tag47.xml"/><Relationship Id="rId9" Type="http://schemas.openxmlformats.org/officeDocument/2006/relationships/tags" Target="../tags/tag5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8" Type="http://schemas.openxmlformats.org/officeDocument/2006/relationships/slideMaster" Target="../slideMasters/slideMaster3.xml"/><Relationship Id="rId3" Type="http://schemas.openxmlformats.org/officeDocument/2006/relationships/tags" Target="../tags/tag58.xml"/><Relationship Id="rId7" Type="http://schemas.openxmlformats.org/officeDocument/2006/relationships/tags" Target="../tags/tag62.xml"/><Relationship Id="rId2" Type="http://schemas.openxmlformats.org/officeDocument/2006/relationships/tags" Target="../tags/tag57.xml"/><Relationship Id="rId1" Type="http://schemas.openxmlformats.org/officeDocument/2006/relationships/tags" Target="../tags/tag56.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s>
</file>

<file path=ppt/slideLayouts/_rels/slideLayout41.xml.rels><?xml version="1.0" encoding="UTF-8" standalone="yes"?>
<Relationships xmlns="http://schemas.openxmlformats.org/package/2006/relationships"><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 Id="rId4"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8" Type="http://schemas.openxmlformats.org/officeDocument/2006/relationships/tags" Target="../tags/tag73.xml"/><Relationship Id="rId3" Type="http://schemas.openxmlformats.org/officeDocument/2006/relationships/tags" Target="../tags/tag68.xml"/><Relationship Id="rId7" Type="http://schemas.openxmlformats.org/officeDocument/2006/relationships/tags" Target="../tags/tag72.xml"/><Relationship Id="rId2" Type="http://schemas.openxmlformats.org/officeDocument/2006/relationships/tags" Target="../tags/tag67.xml"/><Relationship Id="rId1" Type="http://schemas.openxmlformats.org/officeDocument/2006/relationships/tags" Target="../tags/tag66.xml"/><Relationship Id="rId6" Type="http://schemas.openxmlformats.org/officeDocument/2006/relationships/tags" Target="../tags/tag71.xml"/><Relationship Id="rId11" Type="http://schemas.openxmlformats.org/officeDocument/2006/relationships/slideMaster" Target="../slideMasters/slideMaster3.xml"/><Relationship Id="rId5" Type="http://schemas.openxmlformats.org/officeDocument/2006/relationships/tags" Target="../tags/tag70.xml"/><Relationship Id="rId10" Type="http://schemas.openxmlformats.org/officeDocument/2006/relationships/tags" Target="../tags/tag75.xml"/><Relationship Id="rId4" Type="http://schemas.openxmlformats.org/officeDocument/2006/relationships/tags" Target="../tags/tag69.xml"/><Relationship Id="rId9" Type="http://schemas.openxmlformats.org/officeDocument/2006/relationships/tags" Target="../tags/tag74.xml"/></Relationships>
</file>

<file path=ppt/slideLayouts/_rels/slideLayout43.xml.rels><?xml version="1.0" encoding="UTF-8" standalone="yes"?>
<Relationships xmlns="http://schemas.openxmlformats.org/package/2006/relationships"><Relationship Id="rId8" Type="http://schemas.openxmlformats.org/officeDocument/2006/relationships/tags" Target="../tags/tag83.xml"/><Relationship Id="rId3" Type="http://schemas.openxmlformats.org/officeDocument/2006/relationships/tags" Target="../tags/tag78.xml"/><Relationship Id="rId7" Type="http://schemas.openxmlformats.org/officeDocument/2006/relationships/tags" Target="../tags/tag82.xml"/><Relationship Id="rId2" Type="http://schemas.openxmlformats.org/officeDocument/2006/relationships/tags" Target="../tags/tag77.xml"/><Relationship Id="rId1" Type="http://schemas.openxmlformats.org/officeDocument/2006/relationships/tags" Target="../tags/tag76.xml"/><Relationship Id="rId6" Type="http://schemas.openxmlformats.org/officeDocument/2006/relationships/tags" Target="../tags/tag81.xml"/><Relationship Id="rId5" Type="http://schemas.openxmlformats.org/officeDocument/2006/relationships/tags" Target="../tags/tag80.xml"/><Relationship Id="rId10" Type="http://schemas.openxmlformats.org/officeDocument/2006/relationships/slideMaster" Target="../slideMasters/slideMaster3.xml"/><Relationship Id="rId4" Type="http://schemas.openxmlformats.org/officeDocument/2006/relationships/tags" Target="../tags/tag79.xml"/><Relationship Id="rId9" Type="http://schemas.openxmlformats.org/officeDocument/2006/relationships/tags" Target="../tags/tag84.xml"/></Relationships>
</file>

<file path=ppt/slideLayouts/_rels/slideLayout44.xml.rels><?xml version="1.0" encoding="UTF-8" standalone="yes"?>
<Relationships xmlns="http://schemas.openxmlformats.org/package/2006/relationships"><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image" Target="../media/image5.png"/><Relationship Id="rId5" Type="http://schemas.openxmlformats.org/officeDocument/2006/relationships/slideMaster" Target="../slideMasters/slideMaster3.xml"/><Relationship Id="rId4" Type="http://schemas.openxmlformats.org/officeDocument/2006/relationships/tags" Target="../tags/tag88.xml"/></Relationships>
</file>

<file path=ppt/slideLayouts/_rels/slideLayout4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91.xml"/><Relationship Id="rId7" Type="http://schemas.openxmlformats.org/officeDocument/2006/relationships/slideMaster" Target="../slideMasters/slideMaster3.xml"/><Relationship Id="rId2" Type="http://schemas.openxmlformats.org/officeDocument/2006/relationships/tags" Target="../tags/tag90.xml"/><Relationship Id="rId1" Type="http://schemas.openxmlformats.org/officeDocument/2006/relationships/tags" Target="../tags/tag89.xml"/><Relationship Id="rId6" Type="http://schemas.openxmlformats.org/officeDocument/2006/relationships/tags" Target="../tags/tag94.xml"/><Relationship Id="rId5" Type="http://schemas.openxmlformats.org/officeDocument/2006/relationships/tags" Target="../tags/tag93.xml"/><Relationship Id="rId4" Type="http://schemas.openxmlformats.org/officeDocument/2006/relationships/tags" Target="../tags/tag92.xml"/><Relationship Id="rId9" Type="http://schemas.openxmlformats.org/officeDocument/2006/relationships/image" Target="../media/image6.png"/></Relationships>
</file>

<file path=ppt/slideLayouts/_rels/slideLayout46.xml.rels><?xml version="1.0" encoding="UTF-8" standalone="yes"?>
<Relationships xmlns="http://schemas.openxmlformats.org/package/2006/relationships"><Relationship Id="rId3" Type="http://schemas.openxmlformats.org/officeDocument/2006/relationships/tags" Target="../tags/tag97.xml"/><Relationship Id="rId7" Type="http://schemas.openxmlformats.org/officeDocument/2006/relationships/image" Target="../media/image7.png"/><Relationship Id="rId2" Type="http://schemas.openxmlformats.org/officeDocument/2006/relationships/tags" Target="../tags/tag96.xml"/><Relationship Id="rId1" Type="http://schemas.openxmlformats.org/officeDocument/2006/relationships/tags" Target="../tags/tag95.xml"/><Relationship Id="rId6" Type="http://schemas.openxmlformats.org/officeDocument/2006/relationships/slideMaster" Target="../slideMasters/slideMaster3.xml"/><Relationship Id="rId5" Type="http://schemas.openxmlformats.org/officeDocument/2006/relationships/tags" Target="../tags/tag99.xml"/><Relationship Id="rId4" Type="http://schemas.openxmlformats.org/officeDocument/2006/relationships/tags" Target="../tags/tag98.xml"/></Relationships>
</file>

<file path=ppt/slideLayouts/_rels/slideLayout47.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102.xml"/><Relationship Id="rId7" Type="http://schemas.openxmlformats.org/officeDocument/2006/relationships/slideMaster" Target="../slideMasters/slideMaster3.xml"/><Relationship Id="rId2" Type="http://schemas.openxmlformats.org/officeDocument/2006/relationships/tags" Target="../tags/tag101.xml"/><Relationship Id="rId1" Type="http://schemas.openxmlformats.org/officeDocument/2006/relationships/tags" Target="../tags/tag100.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tags" Target="../tags/tag103.xml"/></Relationships>
</file>

<file path=ppt/slideLayouts/_rels/slideLayout48.xml.rels><?xml version="1.0" encoding="UTF-8" standalone="yes"?>
<Relationships xmlns="http://schemas.openxmlformats.org/package/2006/relationships"><Relationship Id="rId8" Type="http://schemas.openxmlformats.org/officeDocument/2006/relationships/tags" Target="../tags/tag113.xml"/><Relationship Id="rId3" Type="http://schemas.openxmlformats.org/officeDocument/2006/relationships/tags" Target="../tags/tag108.xml"/><Relationship Id="rId7" Type="http://schemas.openxmlformats.org/officeDocument/2006/relationships/tags" Target="../tags/tag112.xml"/><Relationship Id="rId12" Type="http://schemas.openxmlformats.org/officeDocument/2006/relationships/slideMaster" Target="../slideMasters/slideMaster3.xml"/><Relationship Id="rId2" Type="http://schemas.openxmlformats.org/officeDocument/2006/relationships/tags" Target="../tags/tag107.xml"/><Relationship Id="rId1" Type="http://schemas.openxmlformats.org/officeDocument/2006/relationships/tags" Target="../tags/tag106.xml"/><Relationship Id="rId6" Type="http://schemas.openxmlformats.org/officeDocument/2006/relationships/tags" Target="../tags/tag111.xml"/><Relationship Id="rId11" Type="http://schemas.openxmlformats.org/officeDocument/2006/relationships/tags" Target="../tags/tag116.xml"/><Relationship Id="rId5" Type="http://schemas.openxmlformats.org/officeDocument/2006/relationships/tags" Target="../tags/tag110.xml"/><Relationship Id="rId10" Type="http://schemas.openxmlformats.org/officeDocument/2006/relationships/tags" Target="../tags/tag115.xml"/><Relationship Id="rId4" Type="http://schemas.openxmlformats.org/officeDocument/2006/relationships/tags" Target="../tags/tag109.xml"/><Relationship Id="rId9" Type="http://schemas.openxmlformats.org/officeDocument/2006/relationships/tags" Target="../tags/tag114.xml"/></Relationships>
</file>

<file path=ppt/slideLayouts/_rels/slideLayout49.xml.rels><?xml version="1.0" encoding="UTF-8" standalone="yes"?>
<Relationships xmlns="http://schemas.openxmlformats.org/package/2006/relationships"><Relationship Id="rId8" Type="http://schemas.openxmlformats.org/officeDocument/2006/relationships/tags" Target="../tags/tag124.xml"/><Relationship Id="rId3" Type="http://schemas.openxmlformats.org/officeDocument/2006/relationships/tags" Target="../tags/tag119.xml"/><Relationship Id="rId7" Type="http://schemas.openxmlformats.org/officeDocument/2006/relationships/tags" Target="../tags/tag123.xml"/><Relationship Id="rId12" Type="http://schemas.openxmlformats.org/officeDocument/2006/relationships/slideMaster" Target="../slideMasters/slideMaster3.xml"/><Relationship Id="rId2" Type="http://schemas.openxmlformats.org/officeDocument/2006/relationships/tags" Target="../tags/tag118.xml"/><Relationship Id="rId1" Type="http://schemas.openxmlformats.org/officeDocument/2006/relationships/tags" Target="../tags/tag117.xml"/><Relationship Id="rId6" Type="http://schemas.openxmlformats.org/officeDocument/2006/relationships/tags" Target="../tags/tag122.xml"/><Relationship Id="rId11" Type="http://schemas.openxmlformats.org/officeDocument/2006/relationships/tags" Target="../tags/tag127.xml"/><Relationship Id="rId5" Type="http://schemas.openxmlformats.org/officeDocument/2006/relationships/tags" Target="../tags/tag121.xml"/><Relationship Id="rId10" Type="http://schemas.openxmlformats.org/officeDocument/2006/relationships/tags" Target="../tags/tag126.xml"/><Relationship Id="rId4" Type="http://schemas.openxmlformats.org/officeDocument/2006/relationships/tags" Target="../tags/tag120.xml"/><Relationship Id="rId9" Type="http://schemas.openxmlformats.org/officeDocument/2006/relationships/tags" Target="../tags/tag12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8" Type="http://schemas.openxmlformats.org/officeDocument/2006/relationships/tags" Target="../tags/tag135.xml"/><Relationship Id="rId3" Type="http://schemas.openxmlformats.org/officeDocument/2006/relationships/tags" Target="../tags/tag130.xml"/><Relationship Id="rId7" Type="http://schemas.openxmlformats.org/officeDocument/2006/relationships/tags" Target="../tags/tag134.xml"/><Relationship Id="rId12" Type="http://schemas.openxmlformats.org/officeDocument/2006/relationships/slideMaster" Target="../slideMasters/slideMaster3.xml"/><Relationship Id="rId2" Type="http://schemas.openxmlformats.org/officeDocument/2006/relationships/tags" Target="../tags/tag129.xml"/><Relationship Id="rId1" Type="http://schemas.openxmlformats.org/officeDocument/2006/relationships/tags" Target="../tags/tag128.xml"/><Relationship Id="rId6" Type="http://schemas.openxmlformats.org/officeDocument/2006/relationships/tags" Target="../tags/tag133.xml"/><Relationship Id="rId11" Type="http://schemas.openxmlformats.org/officeDocument/2006/relationships/tags" Target="../tags/tag138.xml"/><Relationship Id="rId5" Type="http://schemas.openxmlformats.org/officeDocument/2006/relationships/tags" Target="../tags/tag132.xml"/><Relationship Id="rId10" Type="http://schemas.openxmlformats.org/officeDocument/2006/relationships/tags" Target="../tags/tag137.xml"/><Relationship Id="rId4" Type="http://schemas.openxmlformats.org/officeDocument/2006/relationships/tags" Target="../tags/tag131.xml"/><Relationship Id="rId9" Type="http://schemas.openxmlformats.org/officeDocument/2006/relationships/tags" Target="../tags/tag136.xml"/></Relationships>
</file>

<file path=ppt/slideLayouts/_rels/slideLayout51.xml.rels><?xml version="1.0" encoding="UTF-8" standalone="yes"?>
<Relationships xmlns="http://schemas.openxmlformats.org/package/2006/relationships"><Relationship Id="rId8" Type="http://schemas.openxmlformats.org/officeDocument/2006/relationships/tags" Target="../tags/tag146.xml"/><Relationship Id="rId3" Type="http://schemas.openxmlformats.org/officeDocument/2006/relationships/tags" Target="../tags/tag141.xml"/><Relationship Id="rId7" Type="http://schemas.openxmlformats.org/officeDocument/2006/relationships/tags" Target="../tags/tag145.xml"/><Relationship Id="rId2" Type="http://schemas.openxmlformats.org/officeDocument/2006/relationships/tags" Target="../tags/tag140.xml"/><Relationship Id="rId1" Type="http://schemas.openxmlformats.org/officeDocument/2006/relationships/tags" Target="../tags/tag139.xml"/><Relationship Id="rId6" Type="http://schemas.openxmlformats.org/officeDocument/2006/relationships/tags" Target="../tags/tag144.xml"/><Relationship Id="rId11" Type="http://schemas.openxmlformats.org/officeDocument/2006/relationships/slideMaster" Target="../slideMasters/slideMaster3.xml"/><Relationship Id="rId5" Type="http://schemas.openxmlformats.org/officeDocument/2006/relationships/tags" Target="../tags/tag143.xml"/><Relationship Id="rId10" Type="http://schemas.openxmlformats.org/officeDocument/2006/relationships/tags" Target="../tags/tag148.xml"/><Relationship Id="rId4" Type="http://schemas.openxmlformats.org/officeDocument/2006/relationships/tags" Target="../tags/tag142.xml"/><Relationship Id="rId9" Type="http://schemas.openxmlformats.org/officeDocument/2006/relationships/tags" Target="../tags/tag147.xml"/></Relationships>
</file>

<file path=ppt/slideLayouts/_rels/slideLayout52.xml.rels><?xml version="1.0" encoding="UTF-8" standalone="yes"?>
<Relationships xmlns="http://schemas.openxmlformats.org/package/2006/relationships"><Relationship Id="rId8" Type="http://schemas.openxmlformats.org/officeDocument/2006/relationships/tags" Target="../tags/tag156.xml"/><Relationship Id="rId3" Type="http://schemas.openxmlformats.org/officeDocument/2006/relationships/tags" Target="../tags/tag151.xml"/><Relationship Id="rId7" Type="http://schemas.openxmlformats.org/officeDocument/2006/relationships/tags" Target="../tags/tag155.xml"/><Relationship Id="rId2" Type="http://schemas.openxmlformats.org/officeDocument/2006/relationships/tags" Target="../tags/tag150.xml"/><Relationship Id="rId1" Type="http://schemas.openxmlformats.org/officeDocument/2006/relationships/tags" Target="../tags/tag149.xml"/><Relationship Id="rId6" Type="http://schemas.openxmlformats.org/officeDocument/2006/relationships/tags" Target="../tags/tag154.xml"/><Relationship Id="rId5" Type="http://schemas.openxmlformats.org/officeDocument/2006/relationships/tags" Target="../tags/tag153.xml"/><Relationship Id="rId4" Type="http://schemas.openxmlformats.org/officeDocument/2006/relationships/tags" Target="../tags/tag152.xml"/><Relationship Id="rId9"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8" Type="http://schemas.openxmlformats.org/officeDocument/2006/relationships/tags" Target="../tags/tag170.xml"/><Relationship Id="rId3" Type="http://schemas.openxmlformats.org/officeDocument/2006/relationships/tags" Target="../tags/tag165.xml"/><Relationship Id="rId7" Type="http://schemas.openxmlformats.org/officeDocument/2006/relationships/tags" Target="../tags/tag169.xml"/><Relationship Id="rId2" Type="http://schemas.openxmlformats.org/officeDocument/2006/relationships/tags" Target="../tags/tag164.xml"/><Relationship Id="rId1" Type="http://schemas.openxmlformats.org/officeDocument/2006/relationships/tags" Target="../tags/tag163.xml"/><Relationship Id="rId6" Type="http://schemas.openxmlformats.org/officeDocument/2006/relationships/tags" Target="../tags/tag168.xml"/><Relationship Id="rId11" Type="http://schemas.openxmlformats.org/officeDocument/2006/relationships/image" Target="../media/image3.png"/><Relationship Id="rId5" Type="http://schemas.openxmlformats.org/officeDocument/2006/relationships/tags" Target="../tags/tag167.xml"/><Relationship Id="rId10" Type="http://schemas.openxmlformats.org/officeDocument/2006/relationships/image" Target="../media/image2.png"/><Relationship Id="rId4" Type="http://schemas.openxmlformats.org/officeDocument/2006/relationships/tags" Target="../tags/tag166.xml"/><Relationship Id="rId9"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8" Type="http://schemas.openxmlformats.org/officeDocument/2006/relationships/tags" Target="../tags/tag178.xml"/><Relationship Id="rId3" Type="http://schemas.openxmlformats.org/officeDocument/2006/relationships/tags" Target="../tags/tag173.xml"/><Relationship Id="rId7" Type="http://schemas.openxmlformats.org/officeDocument/2006/relationships/tags" Target="../tags/tag177.xml"/><Relationship Id="rId2" Type="http://schemas.openxmlformats.org/officeDocument/2006/relationships/tags" Target="../tags/tag172.xml"/><Relationship Id="rId1" Type="http://schemas.openxmlformats.org/officeDocument/2006/relationships/tags" Target="../tags/tag171.xml"/><Relationship Id="rId6" Type="http://schemas.openxmlformats.org/officeDocument/2006/relationships/tags" Target="../tags/tag176.xml"/><Relationship Id="rId5" Type="http://schemas.openxmlformats.org/officeDocument/2006/relationships/tags" Target="../tags/tag175.xml"/><Relationship Id="rId10" Type="http://schemas.openxmlformats.org/officeDocument/2006/relationships/slideMaster" Target="../slideMasters/slideMaster4.xml"/><Relationship Id="rId4" Type="http://schemas.openxmlformats.org/officeDocument/2006/relationships/tags" Target="../tags/tag174.xml"/><Relationship Id="rId9" Type="http://schemas.openxmlformats.org/officeDocument/2006/relationships/tags" Target="../tags/tag179.xml"/></Relationships>
</file>

<file path=ppt/slideLayouts/_rels/slideLayout55.xml.rels><?xml version="1.0" encoding="UTF-8" standalone="yes"?>
<Relationships xmlns="http://schemas.openxmlformats.org/package/2006/relationships"><Relationship Id="rId8" Type="http://schemas.openxmlformats.org/officeDocument/2006/relationships/tags" Target="../tags/tag187.xml"/><Relationship Id="rId3" Type="http://schemas.openxmlformats.org/officeDocument/2006/relationships/tags" Target="../tags/tag182.xml"/><Relationship Id="rId7" Type="http://schemas.openxmlformats.org/officeDocument/2006/relationships/tags" Target="../tags/tag186.xml"/><Relationship Id="rId12" Type="http://schemas.openxmlformats.org/officeDocument/2006/relationships/image" Target="../media/image4.png"/><Relationship Id="rId2" Type="http://schemas.openxmlformats.org/officeDocument/2006/relationships/tags" Target="../tags/tag181.xml"/><Relationship Id="rId1" Type="http://schemas.openxmlformats.org/officeDocument/2006/relationships/tags" Target="../tags/tag180.xml"/><Relationship Id="rId6" Type="http://schemas.openxmlformats.org/officeDocument/2006/relationships/tags" Target="../tags/tag185.xml"/><Relationship Id="rId11" Type="http://schemas.openxmlformats.org/officeDocument/2006/relationships/slideMaster" Target="../slideMasters/slideMaster4.xml"/><Relationship Id="rId5" Type="http://schemas.openxmlformats.org/officeDocument/2006/relationships/tags" Target="../tags/tag184.xml"/><Relationship Id="rId10" Type="http://schemas.openxmlformats.org/officeDocument/2006/relationships/tags" Target="../tags/tag189.xml"/><Relationship Id="rId4" Type="http://schemas.openxmlformats.org/officeDocument/2006/relationships/tags" Target="../tags/tag183.xml"/><Relationship Id="rId9" Type="http://schemas.openxmlformats.org/officeDocument/2006/relationships/tags" Target="../tags/tag188.xml"/></Relationships>
</file>

<file path=ppt/slideLayouts/_rels/slideLayout56.xml.rels><?xml version="1.0" encoding="UTF-8" standalone="yes"?>
<Relationships xmlns="http://schemas.openxmlformats.org/package/2006/relationships"><Relationship Id="rId8" Type="http://schemas.openxmlformats.org/officeDocument/2006/relationships/tags" Target="../tags/tag197.xml"/><Relationship Id="rId3" Type="http://schemas.openxmlformats.org/officeDocument/2006/relationships/tags" Target="../tags/tag192.xml"/><Relationship Id="rId7" Type="http://schemas.openxmlformats.org/officeDocument/2006/relationships/tags" Target="../tags/tag196.xml"/><Relationship Id="rId2" Type="http://schemas.openxmlformats.org/officeDocument/2006/relationships/tags" Target="../tags/tag191.xml"/><Relationship Id="rId1" Type="http://schemas.openxmlformats.org/officeDocument/2006/relationships/tags" Target="../tags/tag190.xml"/><Relationship Id="rId6" Type="http://schemas.openxmlformats.org/officeDocument/2006/relationships/tags" Target="../tags/tag195.xml"/><Relationship Id="rId11" Type="http://schemas.openxmlformats.org/officeDocument/2006/relationships/slideMaster" Target="../slideMasters/slideMaster4.xml"/><Relationship Id="rId5" Type="http://schemas.openxmlformats.org/officeDocument/2006/relationships/tags" Target="../tags/tag194.xml"/><Relationship Id="rId10" Type="http://schemas.openxmlformats.org/officeDocument/2006/relationships/tags" Target="../tags/tag199.xml"/><Relationship Id="rId4" Type="http://schemas.openxmlformats.org/officeDocument/2006/relationships/tags" Target="../tags/tag193.xml"/><Relationship Id="rId9" Type="http://schemas.openxmlformats.org/officeDocument/2006/relationships/tags" Target="../tags/tag198.xml"/></Relationships>
</file>

<file path=ppt/slideLayouts/_rels/slideLayout57.xml.rels><?xml version="1.0" encoding="UTF-8" standalone="yes"?>
<Relationships xmlns="http://schemas.openxmlformats.org/package/2006/relationships"><Relationship Id="rId8" Type="http://schemas.openxmlformats.org/officeDocument/2006/relationships/tags" Target="../tags/tag207.xml"/><Relationship Id="rId13" Type="http://schemas.openxmlformats.org/officeDocument/2006/relationships/slideMaster" Target="../slideMasters/slideMaster4.xml"/><Relationship Id="rId3" Type="http://schemas.openxmlformats.org/officeDocument/2006/relationships/tags" Target="../tags/tag202.xml"/><Relationship Id="rId7" Type="http://schemas.openxmlformats.org/officeDocument/2006/relationships/tags" Target="../tags/tag206.xml"/><Relationship Id="rId12" Type="http://schemas.openxmlformats.org/officeDocument/2006/relationships/tags" Target="../tags/tag211.xml"/><Relationship Id="rId2" Type="http://schemas.openxmlformats.org/officeDocument/2006/relationships/tags" Target="../tags/tag201.xml"/><Relationship Id="rId1" Type="http://schemas.openxmlformats.org/officeDocument/2006/relationships/tags" Target="../tags/tag200.xml"/><Relationship Id="rId6" Type="http://schemas.openxmlformats.org/officeDocument/2006/relationships/tags" Target="../tags/tag205.xml"/><Relationship Id="rId11" Type="http://schemas.openxmlformats.org/officeDocument/2006/relationships/tags" Target="../tags/tag210.xml"/><Relationship Id="rId5" Type="http://schemas.openxmlformats.org/officeDocument/2006/relationships/tags" Target="../tags/tag204.xml"/><Relationship Id="rId10" Type="http://schemas.openxmlformats.org/officeDocument/2006/relationships/tags" Target="../tags/tag209.xml"/><Relationship Id="rId4" Type="http://schemas.openxmlformats.org/officeDocument/2006/relationships/tags" Target="../tags/tag203.xml"/><Relationship Id="rId9" Type="http://schemas.openxmlformats.org/officeDocument/2006/relationships/tags" Target="../tags/tag208.xml"/></Relationships>
</file>

<file path=ppt/slideLayouts/_rels/slideLayout58.xml.rels><?xml version="1.0" encoding="UTF-8" standalone="yes"?>
<Relationships xmlns="http://schemas.openxmlformats.org/package/2006/relationships"><Relationship Id="rId8" Type="http://schemas.openxmlformats.org/officeDocument/2006/relationships/slideMaster" Target="../slideMasters/slideMaster4.xml"/><Relationship Id="rId3" Type="http://schemas.openxmlformats.org/officeDocument/2006/relationships/tags" Target="../tags/tag214.xml"/><Relationship Id="rId7" Type="http://schemas.openxmlformats.org/officeDocument/2006/relationships/tags" Target="../tags/tag218.xml"/><Relationship Id="rId2" Type="http://schemas.openxmlformats.org/officeDocument/2006/relationships/tags" Target="../tags/tag213.xml"/><Relationship Id="rId1" Type="http://schemas.openxmlformats.org/officeDocument/2006/relationships/tags" Target="../tags/tag212.xml"/><Relationship Id="rId6" Type="http://schemas.openxmlformats.org/officeDocument/2006/relationships/tags" Target="../tags/tag217.xml"/><Relationship Id="rId5" Type="http://schemas.openxmlformats.org/officeDocument/2006/relationships/tags" Target="../tags/tag216.xml"/><Relationship Id="rId4" Type="http://schemas.openxmlformats.org/officeDocument/2006/relationships/tags" Target="../tags/tag215.xml"/></Relationships>
</file>

<file path=ppt/slideLayouts/_rels/slideLayout59.xml.rels><?xml version="1.0" encoding="UTF-8" standalone="yes"?>
<Relationships xmlns="http://schemas.openxmlformats.org/package/2006/relationships"><Relationship Id="rId3" Type="http://schemas.openxmlformats.org/officeDocument/2006/relationships/tags" Target="../tags/tag221.xml"/><Relationship Id="rId2" Type="http://schemas.openxmlformats.org/officeDocument/2006/relationships/tags" Target="../tags/tag220.xml"/><Relationship Id="rId1" Type="http://schemas.openxmlformats.org/officeDocument/2006/relationships/tags" Target="../tags/tag219.xml"/><Relationship Id="rId4"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8" Type="http://schemas.openxmlformats.org/officeDocument/2006/relationships/tags" Target="../tags/tag229.xml"/><Relationship Id="rId3" Type="http://schemas.openxmlformats.org/officeDocument/2006/relationships/tags" Target="../tags/tag224.xml"/><Relationship Id="rId7" Type="http://schemas.openxmlformats.org/officeDocument/2006/relationships/tags" Target="../tags/tag228.xml"/><Relationship Id="rId2" Type="http://schemas.openxmlformats.org/officeDocument/2006/relationships/tags" Target="../tags/tag223.xml"/><Relationship Id="rId1" Type="http://schemas.openxmlformats.org/officeDocument/2006/relationships/tags" Target="../tags/tag222.xml"/><Relationship Id="rId6" Type="http://schemas.openxmlformats.org/officeDocument/2006/relationships/tags" Target="../tags/tag227.xml"/><Relationship Id="rId11" Type="http://schemas.openxmlformats.org/officeDocument/2006/relationships/slideMaster" Target="../slideMasters/slideMaster4.xml"/><Relationship Id="rId5" Type="http://schemas.openxmlformats.org/officeDocument/2006/relationships/tags" Target="../tags/tag226.xml"/><Relationship Id="rId10" Type="http://schemas.openxmlformats.org/officeDocument/2006/relationships/tags" Target="../tags/tag231.xml"/><Relationship Id="rId4" Type="http://schemas.openxmlformats.org/officeDocument/2006/relationships/tags" Target="../tags/tag225.xml"/><Relationship Id="rId9" Type="http://schemas.openxmlformats.org/officeDocument/2006/relationships/tags" Target="../tags/tag230.xml"/></Relationships>
</file>

<file path=ppt/slideLayouts/_rels/slideLayout61.xml.rels><?xml version="1.0" encoding="UTF-8" standalone="yes"?>
<Relationships xmlns="http://schemas.openxmlformats.org/package/2006/relationships"><Relationship Id="rId8" Type="http://schemas.openxmlformats.org/officeDocument/2006/relationships/tags" Target="../tags/tag239.xml"/><Relationship Id="rId3" Type="http://schemas.openxmlformats.org/officeDocument/2006/relationships/tags" Target="../tags/tag234.xml"/><Relationship Id="rId7" Type="http://schemas.openxmlformats.org/officeDocument/2006/relationships/tags" Target="../tags/tag238.xml"/><Relationship Id="rId2" Type="http://schemas.openxmlformats.org/officeDocument/2006/relationships/tags" Target="../tags/tag233.xml"/><Relationship Id="rId1" Type="http://schemas.openxmlformats.org/officeDocument/2006/relationships/tags" Target="../tags/tag232.xml"/><Relationship Id="rId6" Type="http://schemas.openxmlformats.org/officeDocument/2006/relationships/tags" Target="../tags/tag237.xml"/><Relationship Id="rId5" Type="http://schemas.openxmlformats.org/officeDocument/2006/relationships/tags" Target="../tags/tag236.xml"/><Relationship Id="rId10" Type="http://schemas.openxmlformats.org/officeDocument/2006/relationships/slideMaster" Target="../slideMasters/slideMaster4.xml"/><Relationship Id="rId4" Type="http://schemas.openxmlformats.org/officeDocument/2006/relationships/tags" Target="../tags/tag235.xml"/><Relationship Id="rId9" Type="http://schemas.openxmlformats.org/officeDocument/2006/relationships/tags" Target="../tags/tag240.xml"/></Relationships>
</file>

<file path=ppt/slideLayouts/_rels/slideLayout62.xml.rels><?xml version="1.0" encoding="UTF-8" standalone="yes"?>
<Relationships xmlns="http://schemas.openxmlformats.org/package/2006/relationships"><Relationship Id="rId3" Type="http://schemas.openxmlformats.org/officeDocument/2006/relationships/tags" Target="../tags/tag243.xml"/><Relationship Id="rId2" Type="http://schemas.openxmlformats.org/officeDocument/2006/relationships/tags" Target="../tags/tag242.xml"/><Relationship Id="rId1" Type="http://schemas.openxmlformats.org/officeDocument/2006/relationships/tags" Target="../tags/tag241.xml"/><Relationship Id="rId6" Type="http://schemas.openxmlformats.org/officeDocument/2006/relationships/image" Target="../media/image5.png"/><Relationship Id="rId5" Type="http://schemas.openxmlformats.org/officeDocument/2006/relationships/slideMaster" Target="../slideMasters/slideMaster4.xml"/><Relationship Id="rId4" Type="http://schemas.openxmlformats.org/officeDocument/2006/relationships/tags" Target="../tags/tag244.xml"/></Relationships>
</file>

<file path=ppt/slideLayouts/_rels/slideLayout6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247.xml"/><Relationship Id="rId7" Type="http://schemas.openxmlformats.org/officeDocument/2006/relationships/slideMaster" Target="../slideMasters/slideMaster4.xml"/><Relationship Id="rId2" Type="http://schemas.openxmlformats.org/officeDocument/2006/relationships/tags" Target="../tags/tag246.xml"/><Relationship Id="rId1" Type="http://schemas.openxmlformats.org/officeDocument/2006/relationships/tags" Target="../tags/tag245.xml"/><Relationship Id="rId6" Type="http://schemas.openxmlformats.org/officeDocument/2006/relationships/tags" Target="../tags/tag250.xml"/><Relationship Id="rId5" Type="http://schemas.openxmlformats.org/officeDocument/2006/relationships/tags" Target="../tags/tag249.xml"/><Relationship Id="rId4" Type="http://schemas.openxmlformats.org/officeDocument/2006/relationships/tags" Target="../tags/tag248.xml"/><Relationship Id="rId9" Type="http://schemas.openxmlformats.org/officeDocument/2006/relationships/image" Target="../media/image6.png"/></Relationships>
</file>

<file path=ppt/slideLayouts/_rels/slideLayout64.xml.rels><?xml version="1.0" encoding="UTF-8" standalone="yes"?>
<Relationships xmlns="http://schemas.openxmlformats.org/package/2006/relationships"><Relationship Id="rId3" Type="http://schemas.openxmlformats.org/officeDocument/2006/relationships/tags" Target="../tags/tag253.xml"/><Relationship Id="rId7" Type="http://schemas.openxmlformats.org/officeDocument/2006/relationships/image" Target="../media/image7.png"/><Relationship Id="rId2" Type="http://schemas.openxmlformats.org/officeDocument/2006/relationships/tags" Target="../tags/tag252.xml"/><Relationship Id="rId1" Type="http://schemas.openxmlformats.org/officeDocument/2006/relationships/tags" Target="../tags/tag251.xml"/><Relationship Id="rId6" Type="http://schemas.openxmlformats.org/officeDocument/2006/relationships/slideMaster" Target="../slideMasters/slideMaster4.xml"/><Relationship Id="rId5" Type="http://schemas.openxmlformats.org/officeDocument/2006/relationships/tags" Target="../tags/tag255.xml"/><Relationship Id="rId4" Type="http://schemas.openxmlformats.org/officeDocument/2006/relationships/tags" Target="../tags/tag254.xml"/></Relationships>
</file>

<file path=ppt/slideLayouts/_rels/slideLayout65.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258.xml"/><Relationship Id="rId7" Type="http://schemas.openxmlformats.org/officeDocument/2006/relationships/slideMaster" Target="../slideMasters/slideMaster4.xml"/><Relationship Id="rId2" Type="http://schemas.openxmlformats.org/officeDocument/2006/relationships/tags" Target="../tags/tag257.xml"/><Relationship Id="rId1" Type="http://schemas.openxmlformats.org/officeDocument/2006/relationships/tags" Target="../tags/tag256.xml"/><Relationship Id="rId6" Type="http://schemas.openxmlformats.org/officeDocument/2006/relationships/tags" Target="../tags/tag261.xml"/><Relationship Id="rId5" Type="http://schemas.openxmlformats.org/officeDocument/2006/relationships/tags" Target="../tags/tag260.xml"/><Relationship Id="rId4" Type="http://schemas.openxmlformats.org/officeDocument/2006/relationships/tags" Target="../tags/tag259.xml"/></Relationships>
</file>

<file path=ppt/slideLayouts/_rels/slideLayout66.xml.rels><?xml version="1.0" encoding="UTF-8" standalone="yes"?>
<Relationships xmlns="http://schemas.openxmlformats.org/package/2006/relationships"><Relationship Id="rId8" Type="http://schemas.openxmlformats.org/officeDocument/2006/relationships/tags" Target="../tags/tag269.xml"/><Relationship Id="rId3" Type="http://schemas.openxmlformats.org/officeDocument/2006/relationships/tags" Target="../tags/tag264.xml"/><Relationship Id="rId7" Type="http://schemas.openxmlformats.org/officeDocument/2006/relationships/tags" Target="../tags/tag268.xml"/><Relationship Id="rId12" Type="http://schemas.openxmlformats.org/officeDocument/2006/relationships/slideMaster" Target="../slideMasters/slideMaster4.xml"/><Relationship Id="rId2" Type="http://schemas.openxmlformats.org/officeDocument/2006/relationships/tags" Target="../tags/tag263.xml"/><Relationship Id="rId1" Type="http://schemas.openxmlformats.org/officeDocument/2006/relationships/tags" Target="../tags/tag262.xml"/><Relationship Id="rId6" Type="http://schemas.openxmlformats.org/officeDocument/2006/relationships/tags" Target="../tags/tag267.xml"/><Relationship Id="rId11" Type="http://schemas.openxmlformats.org/officeDocument/2006/relationships/tags" Target="../tags/tag272.xml"/><Relationship Id="rId5" Type="http://schemas.openxmlformats.org/officeDocument/2006/relationships/tags" Target="../tags/tag266.xml"/><Relationship Id="rId10" Type="http://schemas.openxmlformats.org/officeDocument/2006/relationships/tags" Target="../tags/tag271.xml"/><Relationship Id="rId4" Type="http://schemas.openxmlformats.org/officeDocument/2006/relationships/tags" Target="../tags/tag265.xml"/><Relationship Id="rId9" Type="http://schemas.openxmlformats.org/officeDocument/2006/relationships/tags" Target="../tags/tag270.xml"/></Relationships>
</file>

<file path=ppt/slideLayouts/_rels/slideLayout67.xml.rels><?xml version="1.0" encoding="UTF-8" standalone="yes"?>
<Relationships xmlns="http://schemas.openxmlformats.org/package/2006/relationships"><Relationship Id="rId8" Type="http://schemas.openxmlformats.org/officeDocument/2006/relationships/tags" Target="../tags/tag280.xml"/><Relationship Id="rId3" Type="http://schemas.openxmlformats.org/officeDocument/2006/relationships/tags" Target="../tags/tag275.xml"/><Relationship Id="rId7" Type="http://schemas.openxmlformats.org/officeDocument/2006/relationships/tags" Target="../tags/tag279.xml"/><Relationship Id="rId12" Type="http://schemas.openxmlformats.org/officeDocument/2006/relationships/slideMaster" Target="../slideMasters/slideMaster4.xml"/><Relationship Id="rId2" Type="http://schemas.openxmlformats.org/officeDocument/2006/relationships/tags" Target="../tags/tag274.xml"/><Relationship Id="rId1" Type="http://schemas.openxmlformats.org/officeDocument/2006/relationships/tags" Target="../tags/tag273.xml"/><Relationship Id="rId6" Type="http://schemas.openxmlformats.org/officeDocument/2006/relationships/tags" Target="../tags/tag278.xml"/><Relationship Id="rId11" Type="http://schemas.openxmlformats.org/officeDocument/2006/relationships/tags" Target="../tags/tag283.xml"/><Relationship Id="rId5" Type="http://schemas.openxmlformats.org/officeDocument/2006/relationships/tags" Target="../tags/tag277.xml"/><Relationship Id="rId10" Type="http://schemas.openxmlformats.org/officeDocument/2006/relationships/tags" Target="../tags/tag282.xml"/><Relationship Id="rId4" Type="http://schemas.openxmlformats.org/officeDocument/2006/relationships/tags" Target="../tags/tag276.xml"/><Relationship Id="rId9" Type="http://schemas.openxmlformats.org/officeDocument/2006/relationships/tags" Target="../tags/tag281.xml"/></Relationships>
</file>

<file path=ppt/slideLayouts/_rels/slideLayout68.xml.rels><?xml version="1.0" encoding="UTF-8" standalone="yes"?>
<Relationships xmlns="http://schemas.openxmlformats.org/package/2006/relationships"><Relationship Id="rId8" Type="http://schemas.openxmlformats.org/officeDocument/2006/relationships/tags" Target="../tags/tag291.xml"/><Relationship Id="rId3" Type="http://schemas.openxmlformats.org/officeDocument/2006/relationships/tags" Target="../tags/tag286.xml"/><Relationship Id="rId7" Type="http://schemas.openxmlformats.org/officeDocument/2006/relationships/tags" Target="../tags/tag290.xml"/><Relationship Id="rId12" Type="http://schemas.openxmlformats.org/officeDocument/2006/relationships/slideMaster" Target="../slideMasters/slideMaster4.xml"/><Relationship Id="rId2" Type="http://schemas.openxmlformats.org/officeDocument/2006/relationships/tags" Target="../tags/tag285.xml"/><Relationship Id="rId1" Type="http://schemas.openxmlformats.org/officeDocument/2006/relationships/tags" Target="../tags/tag284.xml"/><Relationship Id="rId6" Type="http://schemas.openxmlformats.org/officeDocument/2006/relationships/tags" Target="../tags/tag289.xml"/><Relationship Id="rId11" Type="http://schemas.openxmlformats.org/officeDocument/2006/relationships/tags" Target="../tags/tag294.xml"/><Relationship Id="rId5" Type="http://schemas.openxmlformats.org/officeDocument/2006/relationships/tags" Target="../tags/tag288.xml"/><Relationship Id="rId10" Type="http://schemas.openxmlformats.org/officeDocument/2006/relationships/tags" Target="../tags/tag293.xml"/><Relationship Id="rId4" Type="http://schemas.openxmlformats.org/officeDocument/2006/relationships/tags" Target="../tags/tag287.xml"/><Relationship Id="rId9" Type="http://schemas.openxmlformats.org/officeDocument/2006/relationships/tags" Target="../tags/tag292.xml"/></Relationships>
</file>

<file path=ppt/slideLayouts/_rels/slideLayout69.xml.rels><?xml version="1.0" encoding="UTF-8" standalone="yes"?>
<Relationships xmlns="http://schemas.openxmlformats.org/package/2006/relationships"><Relationship Id="rId8" Type="http://schemas.openxmlformats.org/officeDocument/2006/relationships/tags" Target="../tags/tag302.xml"/><Relationship Id="rId3" Type="http://schemas.openxmlformats.org/officeDocument/2006/relationships/tags" Target="../tags/tag297.xml"/><Relationship Id="rId7" Type="http://schemas.openxmlformats.org/officeDocument/2006/relationships/tags" Target="../tags/tag301.xml"/><Relationship Id="rId2" Type="http://schemas.openxmlformats.org/officeDocument/2006/relationships/tags" Target="../tags/tag296.xml"/><Relationship Id="rId1" Type="http://schemas.openxmlformats.org/officeDocument/2006/relationships/tags" Target="../tags/tag295.xml"/><Relationship Id="rId6" Type="http://schemas.openxmlformats.org/officeDocument/2006/relationships/tags" Target="../tags/tag300.xml"/><Relationship Id="rId11" Type="http://schemas.openxmlformats.org/officeDocument/2006/relationships/slideMaster" Target="../slideMasters/slideMaster4.xml"/><Relationship Id="rId5" Type="http://schemas.openxmlformats.org/officeDocument/2006/relationships/tags" Target="../tags/tag299.xml"/><Relationship Id="rId10" Type="http://schemas.openxmlformats.org/officeDocument/2006/relationships/tags" Target="../tags/tag304.xml"/><Relationship Id="rId4" Type="http://schemas.openxmlformats.org/officeDocument/2006/relationships/tags" Target="../tags/tag298.xml"/><Relationship Id="rId9" Type="http://schemas.openxmlformats.org/officeDocument/2006/relationships/tags" Target="../tags/tag30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8" Type="http://schemas.openxmlformats.org/officeDocument/2006/relationships/tags" Target="../tags/tag312.xml"/><Relationship Id="rId3" Type="http://schemas.openxmlformats.org/officeDocument/2006/relationships/tags" Target="../tags/tag307.xml"/><Relationship Id="rId7" Type="http://schemas.openxmlformats.org/officeDocument/2006/relationships/tags" Target="../tags/tag311.xml"/><Relationship Id="rId2" Type="http://schemas.openxmlformats.org/officeDocument/2006/relationships/tags" Target="../tags/tag306.xml"/><Relationship Id="rId1" Type="http://schemas.openxmlformats.org/officeDocument/2006/relationships/tags" Target="../tags/tag305.xml"/><Relationship Id="rId6" Type="http://schemas.openxmlformats.org/officeDocument/2006/relationships/tags" Target="../tags/tag310.xml"/><Relationship Id="rId5" Type="http://schemas.openxmlformats.org/officeDocument/2006/relationships/tags" Target="../tags/tag309.xml"/><Relationship Id="rId4" Type="http://schemas.openxmlformats.org/officeDocument/2006/relationships/tags" Target="../tags/tag308.xml"/><Relationship Id="rId9"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2021-9-13</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2021-9-13</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2021-9-13</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2021-9-13</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2021-9-13</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2021-9-13</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2021-9-13</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noProof="1" smtClean="0"/>
              <a:t>单击此处编辑母版标题样式</a:t>
            </a:r>
            <a:endParaRPr lang="en-US" noProof="1"/>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F3DD4FB-3593-48A4-B4C0-D4B58689DBAD}" type="slidenum">
              <a:rPr altLang="en-US"/>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230E761A-E474-4F00-A4F8-AF16842B3DF1}" type="slidenum">
              <a:rPr altLang="en-US"/>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zh-CN" altLang="en-US" noProof="1" smtClean="0"/>
              <a:t>单击此处编辑母版标题样式</a:t>
            </a:r>
            <a:endParaRPr lang="en-US" noProof="1"/>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79869491-26EF-4F93-BB59-94438B4225FC}" type="slidenum">
              <a:rPr altLang="en-US"/>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sz="half" idx="1"/>
          </p:nvPr>
        </p:nvSpPr>
        <p:spPr>
          <a:xfrm>
            <a:off x="838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Content Placeholder 3"/>
          <p:cNvSpPr>
            <a:spLocks noGrp="1"/>
          </p:cNvSpPr>
          <p:nvPr>
            <p:ph sz="half" idx="2"/>
          </p:nvPr>
        </p:nvSpPr>
        <p:spPr>
          <a:xfrm>
            <a:off x="6172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3F87A1EE-C3D8-4B47-87EB-1C180B1A9169}" type="slidenum">
              <a:rPr altLang="en-US"/>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zh-CN" altLang="en-US" noProof="1" smtClean="0"/>
              <a:t>单击此处编辑母版标题样式</a:t>
            </a:r>
            <a:endParaRPr lang="en-US" noProof="1"/>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Content Placeholder 3"/>
          <p:cNvSpPr>
            <a:spLocks noGrp="1"/>
          </p:cNvSpPr>
          <p:nvPr>
            <p:ph sz="half" idx="2"/>
          </p:nvPr>
        </p:nvSpPr>
        <p:spPr>
          <a:xfrm>
            <a:off x="839789" y="2505075"/>
            <a:ext cx="5157787"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Content Placeholder 5"/>
          <p:cNvSpPr>
            <a:spLocks noGrp="1"/>
          </p:cNvSpPr>
          <p:nvPr>
            <p:ph sz="quarter" idx="4"/>
          </p:nvPr>
        </p:nvSpPr>
        <p:spPr>
          <a:xfrm>
            <a:off x="6172201" y="2505075"/>
            <a:ext cx="5183188"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7"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822312F9-A4AF-41A7-9652-1DEA8F6FA722}" type="slidenum">
              <a:rPr altLang="en-US"/>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1B577F2B-F331-47A6-8C94-E1240FC9DC8A}" type="slidenum">
              <a:rPr altLang="en-US"/>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20F05538-61E4-4C4C-8D9D-3AC5FA68E955}" type="slidenum">
              <a:rPr altLang="en-US"/>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DE2CB77C-91AF-49D6-B357-CAB79DEA2349}" type="slidenum">
              <a:rPr altLang="en-US"/>
              <a:t>‹#›</a:t>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Picture Placeholder 2"/>
          <p:cNvSpPr>
            <a:spLocks noGrp="1" noChangeAspect="1"/>
          </p:cNvSpPr>
          <p:nvPr>
            <p:ph type="pic" idx="1"/>
          </p:nvPr>
        </p:nvSpPr>
        <p:spPr>
          <a:xfrm>
            <a:off x="5183188" y="987427"/>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E83EA278-F2B7-408B-A383-6C1D3D26A05E}" type="slidenum">
              <a:rPr altLang="en-US"/>
              <a:t>‹#›</a:t>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Vertical Text Placeholder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AD82A79-E9A7-48BA-8D8D-3B09BBB0D176}" type="slidenum">
              <a:rPr altLang="en-US"/>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zh-CN" altLang="en-US" noProof="1" smtClean="0"/>
              <a:t>单击此处编辑母版标题样式</a:t>
            </a:r>
            <a:endParaRPr lang="en-US" noProof="1"/>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AC1CDD07-CA30-4921-BE48-2F5DAB029347}" type="slidenum">
              <a:rPr altLang="en-US"/>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865A5EB2-CC42-4C38-9E78-152E0DDE5740}" type="slidenum">
              <a:rPr altLang="en-US"/>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lvl1pPr>
              <a:defRPr/>
            </a:lvl1pPr>
          </a:lstStyle>
          <a:p>
            <a:pPr>
              <a:defRPr/>
            </a:pPr>
            <a:fld id="{CF79BF28-8EF0-4420-83A2-E7CA48270987}" type="slidenum">
              <a:rPr altLang="en-US"/>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lvl1pPr>
              <a:defRPr/>
            </a:lvl1pPr>
          </a:lstStyle>
          <a:p>
            <a:pPr>
              <a:defRPr/>
            </a:pPr>
            <a:fld id="{330840C1-9DAF-41FE-B33F-2691EF2EEA4A}" type="slidenum">
              <a:rPr altLang="en-US"/>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Google Shape;137;p29"/>
          <p:cNvPicPr preferRelativeResize="0"/>
          <p:nvPr userDrawn="1">
            <p:custDataLst>
              <p:tags r:id="rId1"/>
            </p:custDataLst>
          </p:nvPr>
        </p:nvPicPr>
        <p:blipFill>
          <a:blip r:embed="rId10"/>
          <a:stretch>
            <a:fillRect/>
          </a:stretch>
        </p:blipFill>
        <p:spPr>
          <a:xfrm>
            <a:off x="2796189" y="385267"/>
            <a:ext cx="6457383" cy="4329199"/>
          </a:xfrm>
          <a:prstGeom prst="rect">
            <a:avLst/>
          </a:prstGeom>
          <a:noFill/>
          <a:ln>
            <a:noFill/>
          </a:ln>
        </p:spPr>
      </p:pic>
      <p:pic>
        <p:nvPicPr>
          <p:cNvPr id="6" name="图片 5"/>
          <p:cNvPicPr>
            <a:picLocks noChangeAspect="1"/>
          </p:cNvPicPr>
          <p:nvPr userDrawn="1"/>
        </p:nvPicPr>
        <p:blipFill>
          <a:blip r:embed="rId11"/>
          <a:stretch>
            <a:fillRect/>
          </a:stretch>
        </p:blipFill>
        <p:spPr>
          <a:xfrm>
            <a:off x="16383" y="1836532"/>
            <a:ext cx="12192000" cy="5046015"/>
          </a:xfrm>
          <a:prstGeom prst="rect">
            <a:avLst/>
          </a:prstGeom>
        </p:spPr>
      </p:pic>
      <p:sp>
        <p:nvSpPr>
          <p:cNvPr id="2" name="标题 1"/>
          <p:cNvSpPr>
            <a:spLocks noGrp="1"/>
          </p:cNvSpPr>
          <p:nvPr userDrawn="1">
            <p:ph type="ctrTitle" hasCustomPrompt="1"/>
            <p:custDataLst>
              <p:tags r:id="rId2"/>
            </p:custDataLst>
          </p:nvPr>
        </p:nvSpPr>
        <p:spPr>
          <a:xfrm>
            <a:off x="2389367" y="1627700"/>
            <a:ext cx="7413267" cy="1087046"/>
          </a:xfrm>
          <a:noFill/>
        </p:spPr>
        <p:txBody>
          <a:bodyPr lIns="90000" tIns="46800" rIns="90000" bIns="46800" anchor="b" anchorCtr="0">
            <a:normAutofit/>
          </a:bodyPr>
          <a:lstStyle>
            <a:lvl1pPr algn="ctr">
              <a:defRPr sz="6000" spc="0" baseline="0">
                <a:latin typeface="Arial" panose="020B0604020202020204" pitchFamily="34" charset="0"/>
                <a:ea typeface="汉仪旗黑-85S" panose="00020600040101010101" charset="-122"/>
              </a:defRPr>
            </a:lvl1pPr>
          </a:lstStyle>
          <a:p>
            <a:r>
              <a:rPr lang="zh-CN" altLang="en-US" dirty="0"/>
              <a:t>单击此处编辑标题</a:t>
            </a:r>
          </a:p>
        </p:txBody>
      </p:sp>
      <p:sp>
        <p:nvSpPr>
          <p:cNvPr id="3" name="副标题 2"/>
          <p:cNvSpPr>
            <a:spLocks noGrp="1"/>
          </p:cNvSpPr>
          <p:nvPr userDrawn="1">
            <p:ph type="subTitle" idx="1" hasCustomPrompt="1"/>
            <p:custDataLst>
              <p:tags r:id="rId3"/>
            </p:custDataLst>
          </p:nvPr>
        </p:nvSpPr>
        <p:spPr>
          <a:xfrm>
            <a:off x="2386330" y="2759425"/>
            <a:ext cx="7419340" cy="504994"/>
          </a:xfrm>
        </p:spPr>
        <p:txBody>
          <a:bodyPr lIns="90000" tIns="46800" rIns="90000" bIns="46800">
            <a:normAutofit/>
          </a:bodyPr>
          <a:lstStyle>
            <a:lvl1pPr marL="0" indent="0" algn="ctr" eaLnBrk="1" fontAlgn="auto" latinLnBrk="0" hangingPunct="1">
              <a:lnSpc>
                <a:spcPct val="100000"/>
              </a:lnSpc>
              <a:buNone/>
              <a:defRPr sz="2400" u="none" strike="noStrike" kern="1200" cap="none" spc="0" normalizeH="0" baseline="0">
                <a:solidFill>
                  <a:schemeClr val="tx1">
                    <a:lumMod val="75000"/>
                    <a:lumOff val="25000"/>
                  </a:schemeClr>
                </a:solidFill>
                <a:uFillTx/>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5" name="文本占位符 4"/>
          <p:cNvSpPr>
            <a:spLocks noGrp="1"/>
          </p:cNvSpPr>
          <p:nvPr userDrawn="1">
            <p:ph type="body" sz="quarter" idx="13" hasCustomPrompt="1"/>
            <p:custDataLst>
              <p:tags r:id="rId4"/>
            </p:custDataLst>
          </p:nvPr>
        </p:nvSpPr>
        <p:spPr>
          <a:xfrm>
            <a:off x="6151055" y="3310695"/>
            <a:ext cx="1534495" cy="437515"/>
          </a:xfrm>
        </p:spPr>
        <p:txBody>
          <a:bodyPr lIns="90000" tIns="46800" rIns="90000" bIns="46800" anchor="ctr" anchorCtr="0">
            <a:normAutofit/>
          </a:bodyPr>
          <a:lstStyle>
            <a:lvl1pPr marL="0" indent="0" algn="l">
              <a:buNone/>
              <a:defRPr sz="1600" spc="0" baseline="0">
                <a:latin typeface="Arial" panose="020B0604020202020204" pitchFamily="34" charset="0"/>
              </a:defRPr>
            </a:lvl1pPr>
          </a:lstStyle>
          <a:p>
            <a:pPr lvl="0"/>
            <a:r>
              <a:rPr lang="zh-CN" altLang="en-US" dirty="0"/>
              <a:t>编辑文本</a:t>
            </a:r>
          </a:p>
        </p:txBody>
      </p:sp>
      <p:sp>
        <p:nvSpPr>
          <p:cNvPr id="114" name="文本占位符 113"/>
          <p:cNvSpPr>
            <a:spLocks noGrp="1"/>
          </p:cNvSpPr>
          <p:nvPr userDrawn="1">
            <p:ph type="body" sz="quarter" idx="14" hasCustomPrompt="1"/>
            <p:custDataLst>
              <p:tags r:id="rId5"/>
            </p:custDataLst>
          </p:nvPr>
        </p:nvSpPr>
        <p:spPr>
          <a:xfrm>
            <a:off x="4561505" y="3312282"/>
            <a:ext cx="1534495" cy="434340"/>
          </a:xfrm>
        </p:spPr>
        <p:txBody>
          <a:bodyPr lIns="90000" tIns="46800" rIns="90000" bIns="46800" anchor="ctr" anchorCtr="0">
            <a:normAutofit/>
          </a:bodyPr>
          <a:lstStyle>
            <a:lvl1pPr marL="0" indent="0" algn="r">
              <a:buNone/>
              <a:defRPr sz="1600" spc="0" baseline="0">
                <a:latin typeface="Arial" panose="020B0604020202020204" pitchFamily="34" charset="0"/>
              </a:defRPr>
            </a:lvl1pPr>
          </a:lstStyle>
          <a:p>
            <a:pPr lvl="0"/>
            <a:r>
              <a:rPr lang="zh-CN" altLang="en-US" dirty="0"/>
              <a:t>编辑文本</a:t>
            </a:r>
          </a:p>
        </p:txBody>
      </p:sp>
      <p:sp>
        <p:nvSpPr>
          <p:cNvPr id="16" name="日期占位符 15"/>
          <p:cNvSpPr>
            <a:spLocks noGrp="1"/>
          </p:cNvSpPr>
          <p:nvPr userDrawn="1">
            <p:ph type="dt" sz="half" idx="10"/>
            <p:custDataLst>
              <p:tags r:id="rId6"/>
            </p:custDataLst>
          </p:nvPr>
        </p:nvSpPr>
        <p:spPr/>
        <p:txBody>
          <a:bodyPr/>
          <a:lstStyle/>
          <a:p>
            <a:fld id="{760FBDFE-C587-4B4C-A407-44438C67B59E}" type="datetimeFigureOut">
              <a:rPr lang="zh-CN" altLang="en-US" smtClean="0"/>
              <a:t>2021-9-13</a:t>
            </a:fld>
            <a:endParaRPr lang="zh-CN" altLang="en-US"/>
          </a:p>
        </p:txBody>
      </p:sp>
      <p:sp>
        <p:nvSpPr>
          <p:cNvPr id="17" name="页脚占位符 16"/>
          <p:cNvSpPr>
            <a:spLocks noGrp="1"/>
          </p:cNvSpPr>
          <p:nvPr userDrawn="1">
            <p:ph type="ftr" sz="quarter" idx="11"/>
            <p:custDataLst>
              <p:tags r:id="rId7"/>
            </p:custDataLst>
          </p:nvPr>
        </p:nvSpPr>
        <p:spPr/>
        <p:txBody>
          <a:bodyPr/>
          <a:lstStyle/>
          <a:p>
            <a:endParaRPr lang="zh-CN" altLang="en-US" dirty="0"/>
          </a:p>
        </p:txBody>
      </p:sp>
      <p:sp>
        <p:nvSpPr>
          <p:cNvPr id="18" name="灯片编号占位符 17"/>
          <p:cNvSpPr>
            <a:spLocks noGrp="1"/>
          </p:cNvSpPr>
          <p:nvPr userDrawn="1">
            <p:ph type="sldNum" sz="quarter" idx="12"/>
            <p:custDataLst>
              <p:tags r:id="rId8"/>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grpSp>
        <p:nvGrpSpPr>
          <p:cNvPr id="7" name="组合 6"/>
          <p:cNvGrpSpPr/>
          <p:nvPr userDrawn="1">
            <p:custDataLst>
              <p:tags r:id="rId1"/>
            </p:custDataLst>
          </p:nvPr>
        </p:nvGrpSpPr>
        <p:grpSpPr>
          <a:xfrm flipH="1">
            <a:off x="10265093" y="5014231"/>
            <a:ext cx="1886463" cy="1843770"/>
            <a:chOff x="1" y="1993034"/>
            <a:chExt cx="4977617" cy="4864967"/>
          </a:xfrm>
        </p:grpSpPr>
        <p:sp>
          <p:nvSpPr>
            <p:cNvPr id="8" name="任意多边形: 形状 7"/>
            <p:cNvSpPr/>
            <p:nvPr userDrawn="1">
              <p:custDataLst>
                <p:tags r:id="rId7"/>
              </p:custDataLst>
            </p:nvPr>
          </p:nvSpPr>
          <p:spPr>
            <a:xfrm>
              <a:off x="1" y="1993034"/>
              <a:ext cx="2223635" cy="4864966"/>
            </a:xfrm>
            <a:custGeom>
              <a:avLst/>
              <a:gdLst>
                <a:gd name="connsiteX0" fmla="*/ 807505 w 2223635"/>
                <a:gd name="connsiteY0" fmla="*/ 4629871 h 4864966"/>
                <a:gd name="connsiteX1" fmla="*/ 899912 w 2223635"/>
                <a:gd name="connsiteY1" fmla="*/ 4749283 h 4864966"/>
                <a:gd name="connsiteX2" fmla="*/ 903802 w 2223635"/>
                <a:gd name="connsiteY2" fmla="*/ 4749283 h 4864966"/>
                <a:gd name="connsiteX3" fmla="*/ 807505 w 2223635"/>
                <a:gd name="connsiteY3" fmla="*/ 4629871 h 4864966"/>
                <a:gd name="connsiteX4" fmla="*/ 920028 w 2223635"/>
                <a:gd name="connsiteY4" fmla="*/ 4125103 h 4864966"/>
                <a:gd name="connsiteX5" fmla="*/ 872963 w 2223635"/>
                <a:gd name="connsiteY5" fmla="*/ 4302472 h 4864966"/>
                <a:gd name="connsiteX6" fmla="*/ 920028 w 2223635"/>
                <a:gd name="connsiteY6" fmla="*/ 4125103 h 4864966"/>
                <a:gd name="connsiteX7" fmla="*/ 1080949 w 2223635"/>
                <a:gd name="connsiteY7" fmla="*/ 4032862 h 4864966"/>
                <a:gd name="connsiteX8" fmla="*/ 1111788 w 2223635"/>
                <a:gd name="connsiteY8" fmla="*/ 4179225 h 4864966"/>
                <a:gd name="connsiteX9" fmla="*/ 1080949 w 2223635"/>
                <a:gd name="connsiteY9" fmla="*/ 4032862 h 4864966"/>
                <a:gd name="connsiteX10" fmla="*/ 0 w 2223635"/>
                <a:gd name="connsiteY10" fmla="*/ 4016337 h 4864966"/>
                <a:gd name="connsiteX11" fmla="*/ 71789 w 2223635"/>
                <a:gd name="connsiteY11" fmla="*/ 4023319 h 4864966"/>
                <a:gd name="connsiteX12" fmla="*/ 144984 w 2223635"/>
                <a:gd name="connsiteY12" fmla="*/ 4044365 h 4864966"/>
                <a:gd name="connsiteX13" fmla="*/ 144984 w 2223635"/>
                <a:gd name="connsiteY13" fmla="*/ 4052088 h 4864966"/>
                <a:gd name="connsiteX14" fmla="*/ 73678 w 2223635"/>
                <a:gd name="connsiteY14" fmla="*/ 4040149 h 4864966"/>
                <a:gd name="connsiteX15" fmla="*/ 0 w 2223635"/>
                <a:gd name="connsiteY15" fmla="*/ 4034416 h 4864966"/>
                <a:gd name="connsiteX16" fmla="*/ 80915 w 2223635"/>
                <a:gd name="connsiteY16" fmla="*/ 3986798 h 4864966"/>
                <a:gd name="connsiteX17" fmla="*/ 191215 w 2223635"/>
                <a:gd name="connsiteY17" fmla="*/ 4044365 h 4864966"/>
                <a:gd name="connsiteX18" fmla="*/ 187381 w 2223635"/>
                <a:gd name="connsiteY18" fmla="*/ 4028973 h 4864966"/>
                <a:gd name="connsiteX19" fmla="*/ 179657 w 2223635"/>
                <a:gd name="connsiteY19" fmla="*/ 4028973 h 4864966"/>
                <a:gd name="connsiteX20" fmla="*/ 174378 w 2223635"/>
                <a:gd name="connsiteY20" fmla="*/ 4031862 h 4864966"/>
                <a:gd name="connsiteX21" fmla="*/ 171933 w 2223635"/>
                <a:gd name="connsiteY21" fmla="*/ 4028973 h 4864966"/>
                <a:gd name="connsiteX22" fmla="*/ 133426 w 2223635"/>
                <a:gd name="connsiteY22" fmla="*/ 4005857 h 4864966"/>
                <a:gd name="connsiteX23" fmla="*/ 80915 w 2223635"/>
                <a:gd name="connsiteY23" fmla="*/ 3986798 h 4864966"/>
                <a:gd name="connsiteX24" fmla="*/ 195049 w 2223635"/>
                <a:gd name="connsiteY24" fmla="*/ 3948123 h 4864966"/>
                <a:gd name="connsiteX25" fmla="*/ 191215 w 2223635"/>
                <a:gd name="connsiteY25" fmla="*/ 3959625 h 4864966"/>
                <a:gd name="connsiteX26" fmla="*/ 198939 w 2223635"/>
                <a:gd name="connsiteY26" fmla="*/ 3998189 h 4864966"/>
                <a:gd name="connsiteX27" fmla="*/ 206607 w 2223635"/>
                <a:gd name="connsiteY27" fmla="*/ 4021304 h 4864966"/>
                <a:gd name="connsiteX28" fmla="*/ 206607 w 2223635"/>
                <a:gd name="connsiteY28" fmla="*/ 4002023 h 4864966"/>
                <a:gd name="connsiteX29" fmla="*/ 206607 w 2223635"/>
                <a:gd name="connsiteY29" fmla="*/ 3994299 h 4864966"/>
                <a:gd name="connsiteX30" fmla="*/ 195049 w 2223635"/>
                <a:gd name="connsiteY30" fmla="*/ 3948123 h 4864966"/>
                <a:gd name="connsiteX31" fmla="*/ 137260 w 2223635"/>
                <a:gd name="connsiteY31" fmla="*/ 3917284 h 4864966"/>
                <a:gd name="connsiteX32" fmla="*/ 144984 w 2223635"/>
                <a:gd name="connsiteY32" fmla="*/ 3959625 h 4864966"/>
                <a:gd name="connsiteX33" fmla="*/ 160376 w 2223635"/>
                <a:gd name="connsiteY33" fmla="*/ 3978907 h 4864966"/>
                <a:gd name="connsiteX34" fmla="*/ 164265 w 2223635"/>
                <a:gd name="connsiteY34" fmla="*/ 3978907 h 4864966"/>
                <a:gd name="connsiteX35" fmla="*/ 168099 w 2223635"/>
                <a:gd name="connsiteY35" fmla="*/ 3975073 h 4864966"/>
                <a:gd name="connsiteX36" fmla="*/ 156542 w 2223635"/>
                <a:gd name="connsiteY36" fmla="*/ 3948123 h 4864966"/>
                <a:gd name="connsiteX37" fmla="*/ 137260 w 2223635"/>
                <a:gd name="connsiteY37" fmla="*/ 3917284 h 4864966"/>
                <a:gd name="connsiteX38" fmla="*/ 684258 w 2223635"/>
                <a:gd name="connsiteY38" fmla="*/ 3913450 h 4864966"/>
                <a:gd name="connsiteX39" fmla="*/ 611077 w 2223635"/>
                <a:gd name="connsiteY39" fmla="*/ 4152220 h 4864966"/>
                <a:gd name="connsiteX40" fmla="*/ 622635 w 2223635"/>
                <a:gd name="connsiteY40" fmla="*/ 4591363 h 4864966"/>
                <a:gd name="connsiteX41" fmla="*/ 622635 w 2223635"/>
                <a:gd name="connsiteY41" fmla="*/ 4599031 h 4864966"/>
                <a:gd name="connsiteX42" fmla="*/ 661142 w 2223635"/>
                <a:gd name="connsiteY42" fmla="*/ 4714610 h 4864966"/>
                <a:gd name="connsiteX43" fmla="*/ 657253 w 2223635"/>
                <a:gd name="connsiteY43" fmla="*/ 4329422 h 4864966"/>
                <a:gd name="connsiteX44" fmla="*/ 661142 w 2223635"/>
                <a:gd name="connsiteY44" fmla="*/ 4326532 h 4864966"/>
                <a:gd name="connsiteX45" fmla="*/ 664977 w 2223635"/>
                <a:gd name="connsiteY45" fmla="*/ 4329422 h 4864966"/>
                <a:gd name="connsiteX46" fmla="*/ 684258 w 2223635"/>
                <a:gd name="connsiteY46" fmla="*/ 4776233 h 4864966"/>
                <a:gd name="connsiteX47" fmla="*/ 688092 w 2223635"/>
                <a:gd name="connsiteY47" fmla="*/ 4776233 h 4864966"/>
                <a:gd name="connsiteX48" fmla="*/ 691926 w 2223635"/>
                <a:gd name="connsiteY48" fmla="*/ 4799349 h 4864966"/>
                <a:gd name="connsiteX49" fmla="*/ 715042 w 2223635"/>
                <a:gd name="connsiteY49" fmla="*/ 4233125 h 4864966"/>
                <a:gd name="connsiteX50" fmla="*/ 684258 w 2223635"/>
                <a:gd name="connsiteY50" fmla="*/ 3913450 h 4864966"/>
                <a:gd name="connsiteX51" fmla="*/ 1654897 w 2223635"/>
                <a:gd name="connsiteY51" fmla="*/ 3809429 h 4864966"/>
                <a:gd name="connsiteX52" fmla="*/ 1107954 w 2223635"/>
                <a:gd name="connsiteY52" fmla="*/ 4417995 h 4864966"/>
                <a:gd name="connsiteX53" fmla="*/ 1084838 w 2223635"/>
                <a:gd name="connsiteY53" fmla="*/ 4560524 h 4864966"/>
                <a:gd name="connsiteX54" fmla="*/ 1158020 w 2223635"/>
                <a:gd name="connsiteY54" fmla="*/ 4410327 h 4864966"/>
                <a:gd name="connsiteX55" fmla="*/ 1435353 w 2223635"/>
                <a:gd name="connsiteY55" fmla="*/ 3990465 h 4864966"/>
                <a:gd name="connsiteX56" fmla="*/ 1440798 w 2223635"/>
                <a:gd name="connsiteY56" fmla="*/ 3986242 h 4864966"/>
                <a:gd name="connsiteX57" fmla="*/ 1446911 w 2223635"/>
                <a:gd name="connsiteY57" fmla="*/ 3994299 h 4864966"/>
                <a:gd name="connsiteX58" fmla="*/ 1169577 w 2223635"/>
                <a:gd name="connsiteY58" fmla="*/ 4417995 h 4864966"/>
                <a:gd name="connsiteX59" fmla="*/ 1073280 w 2223635"/>
                <a:gd name="connsiteY59" fmla="*/ 4633705 h 4864966"/>
                <a:gd name="connsiteX60" fmla="*/ 1053999 w 2223635"/>
                <a:gd name="connsiteY60" fmla="*/ 4741560 h 4864966"/>
                <a:gd name="connsiteX61" fmla="*/ 1377563 w 2223635"/>
                <a:gd name="connsiteY61" fmla="*/ 4298638 h 4864966"/>
                <a:gd name="connsiteX62" fmla="*/ 1558600 w 2223635"/>
                <a:gd name="connsiteY62" fmla="*/ 4025139 h 4864966"/>
                <a:gd name="connsiteX63" fmla="*/ 1654897 w 2223635"/>
                <a:gd name="connsiteY63" fmla="*/ 3809429 h 4864966"/>
                <a:gd name="connsiteX64" fmla="*/ 564845 w 2223635"/>
                <a:gd name="connsiteY64" fmla="*/ 3797871 h 4864966"/>
                <a:gd name="connsiteX65" fmla="*/ 507056 w 2223635"/>
                <a:gd name="connsiteY65" fmla="*/ 3932676 h 4864966"/>
                <a:gd name="connsiteX66" fmla="*/ 507056 w 2223635"/>
                <a:gd name="connsiteY66" fmla="*/ 3940399 h 4864966"/>
                <a:gd name="connsiteX67" fmla="*/ 564845 w 2223635"/>
                <a:gd name="connsiteY67" fmla="*/ 3797871 h 4864966"/>
                <a:gd name="connsiteX68" fmla="*/ 1161854 w 2223635"/>
                <a:gd name="connsiteY68" fmla="*/ 3786313 h 4864966"/>
                <a:gd name="connsiteX69" fmla="*/ 1192693 w 2223635"/>
                <a:gd name="connsiteY69" fmla="*/ 3898002 h 4864966"/>
                <a:gd name="connsiteX70" fmla="*/ 1161854 w 2223635"/>
                <a:gd name="connsiteY70" fmla="*/ 3786313 h 4864966"/>
                <a:gd name="connsiteX71" fmla="*/ 264396 w 2223635"/>
                <a:gd name="connsiteY71" fmla="*/ 3724690 h 4864966"/>
                <a:gd name="connsiteX72" fmla="*/ 218165 w 2223635"/>
                <a:gd name="connsiteY72" fmla="*/ 3801705 h 4864966"/>
                <a:gd name="connsiteX73" fmla="*/ 210441 w 2223635"/>
                <a:gd name="connsiteY73" fmla="*/ 3886444 h 4864966"/>
                <a:gd name="connsiteX74" fmla="*/ 221999 w 2223635"/>
                <a:gd name="connsiteY74" fmla="*/ 3894168 h 4864966"/>
                <a:gd name="connsiteX75" fmla="*/ 221999 w 2223635"/>
                <a:gd name="connsiteY75" fmla="*/ 3890334 h 4864966"/>
                <a:gd name="connsiteX76" fmla="*/ 225889 w 2223635"/>
                <a:gd name="connsiteY76" fmla="*/ 3940399 h 4864966"/>
                <a:gd name="connsiteX77" fmla="*/ 264396 w 2223635"/>
                <a:gd name="connsiteY77" fmla="*/ 3724690 h 4864966"/>
                <a:gd name="connsiteX78" fmla="*/ 191882 w 2223635"/>
                <a:gd name="connsiteY78" fmla="*/ 3646563 h 4864966"/>
                <a:gd name="connsiteX79" fmla="*/ 160376 w 2223635"/>
                <a:gd name="connsiteY79" fmla="*/ 3678458 h 4864966"/>
                <a:gd name="connsiteX80" fmla="*/ 137260 w 2223635"/>
                <a:gd name="connsiteY80" fmla="*/ 3828710 h 4864966"/>
                <a:gd name="connsiteX81" fmla="*/ 168099 w 2223635"/>
                <a:gd name="connsiteY81" fmla="*/ 3901892 h 4864966"/>
                <a:gd name="connsiteX82" fmla="*/ 168099 w 2223635"/>
                <a:gd name="connsiteY82" fmla="*/ 3898002 h 4864966"/>
                <a:gd name="connsiteX83" fmla="*/ 178268 w 2223635"/>
                <a:gd name="connsiteY83" fmla="*/ 3890889 h 4864966"/>
                <a:gd name="connsiteX84" fmla="*/ 183491 w 2223635"/>
                <a:gd name="connsiteY84" fmla="*/ 3894168 h 4864966"/>
                <a:gd name="connsiteX85" fmla="*/ 195049 w 2223635"/>
                <a:gd name="connsiteY85" fmla="*/ 3774755 h 4864966"/>
                <a:gd name="connsiteX86" fmla="*/ 202773 w 2223635"/>
                <a:gd name="connsiteY86" fmla="*/ 3674624 h 4864966"/>
                <a:gd name="connsiteX87" fmla="*/ 191882 w 2223635"/>
                <a:gd name="connsiteY87" fmla="*/ 3646563 h 4864966"/>
                <a:gd name="connsiteX88" fmla="*/ 1377563 w 2223635"/>
                <a:gd name="connsiteY88" fmla="*/ 3613001 h 4864966"/>
                <a:gd name="connsiteX89" fmla="*/ 1281266 w 2223635"/>
                <a:gd name="connsiteY89" fmla="*/ 3693906 h 4864966"/>
                <a:gd name="connsiteX90" fmla="*/ 1283656 w 2223635"/>
                <a:gd name="connsiteY90" fmla="*/ 3699962 h 4864966"/>
                <a:gd name="connsiteX91" fmla="*/ 1377563 w 2223635"/>
                <a:gd name="connsiteY91" fmla="*/ 3613001 h 4864966"/>
                <a:gd name="connsiteX92" fmla="*/ 1308216 w 2223635"/>
                <a:gd name="connsiteY92" fmla="*/ 3435798 h 4864966"/>
                <a:gd name="connsiteX93" fmla="*/ 1323608 w 2223635"/>
                <a:gd name="connsiteY93" fmla="*/ 3489754 h 4864966"/>
                <a:gd name="connsiteX94" fmla="*/ 1327498 w 2223635"/>
                <a:gd name="connsiteY94" fmla="*/ 3474306 h 4864966"/>
                <a:gd name="connsiteX95" fmla="*/ 1315940 w 2223635"/>
                <a:gd name="connsiteY95" fmla="*/ 3435798 h 4864966"/>
                <a:gd name="connsiteX96" fmla="*/ 1647173 w 2223635"/>
                <a:gd name="connsiteY96" fmla="*/ 3339501 h 4864966"/>
                <a:gd name="connsiteX97" fmla="*/ 1462303 w 2223635"/>
                <a:gd name="connsiteY97" fmla="*/ 3393457 h 4864966"/>
                <a:gd name="connsiteX98" fmla="*/ 1466137 w 2223635"/>
                <a:gd name="connsiteY98" fmla="*/ 3401125 h 4864966"/>
                <a:gd name="connsiteX99" fmla="*/ 1458468 w 2223635"/>
                <a:gd name="connsiteY99" fmla="*/ 3420406 h 4864966"/>
                <a:gd name="connsiteX100" fmla="*/ 1643339 w 2223635"/>
                <a:gd name="connsiteY100" fmla="*/ 3343391 h 4864966"/>
                <a:gd name="connsiteX101" fmla="*/ 788223 w 2223635"/>
                <a:gd name="connsiteY101" fmla="*/ 3308717 h 4864966"/>
                <a:gd name="connsiteX102" fmla="*/ 745882 w 2223635"/>
                <a:gd name="connsiteY102" fmla="*/ 3428130 h 4864966"/>
                <a:gd name="connsiteX103" fmla="*/ 745882 w 2223635"/>
                <a:gd name="connsiteY103" fmla="*/ 3431964 h 4864966"/>
                <a:gd name="connsiteX104" fmla="*/ 768997 w 2223635"/>
                <a:gd name="connsiteY104" fmla="*/ 3378009 h 4864966"/>
                <a:gd name="connsiteX105" fmla="*/ 788223 w 2223635"/>
                <a:gd name="connsiteY105" fmla="*/ 3308717 h 4864966"/>
                <a:gd name="connsiteX106" fmla="*/ 1122846 w 2223635"/>
                <a:gd name="connsiteY106" fmla="*/ 3225090 h 4864966"/>
                <a:gd name="connsiteX107" fmla="*/ 1111788 w 2223635"/>
                <a:gd name="connsiteY107" fmla="*/ 3262486 h 4864966"/>
                <a:gd name="connsiteX108" fmla="*/ 1111788 w 2223635"/>
                <a:gd name="connsiteY108" fmla="*/ 3258652 h 4864966"/>
                <a:gd name="connsiteX109" fmla="*/ 1288990 w 2223635"/>
                <a:gd name="connsiteY109" fmla="*/ 3420406 h 4864966"/>
                <a:gd name="connsiteX110" fmla="*/ 1277432 w 2223635"/>
                <a:gd name="connsiteY110" fmla="*/ 3362617 h 4864966"/>
                <a:gd name="connsiteX111" fmla="*/ 1242759 w 2223635"/>
                <a:gd name="connsiteY111" fmla="*/ 3297160 h 4864966"/>
                <a:gd name="connsiteX112" fmla="*/ 1204251 w 2223635"/>
                <a:gd name="connsiteY112" fmla="*/ 3262486 h 4864966"/>
                <a:gd name="connsiteX113" fmla="*/ 1142572 w 2223635"/>
                <a:gd name="connsiteY113" fmla="*/ 3227812 h 4864966"/>
                <a:gd name="connsiteX114" fmla="*/ 1122846 w 2223635"/>
                <a:gd name="connsiteY114" fmla="*/ 3225090 h 4864966"/>
                <a:gd name="connsiteX115" fmla="*/ 534006 w 2223635"/>
                <a:gd name="connsiteY115" fmla="*/ 3158465 h 4864966"/>
                <a:gd name="connsiteX116" fmla="*/ 553288 w 2223635"/>
                <a:gd name="connsiteY116" fmla="*/ 3243204 h 4864966"/>
                <a:gd name="connsiteX117" fmla="*/ 534006 w 2223635"/>
                <a:gd name="connsiteY117" fmla="*/ 3158465 h 4864966"/>
                <a:gd name="connsiteX118" fmla="*/ 1670289 w 2223635"/>
                <a:gd name="connsiteY118" fmla="*/ 3154631 h 4864966"/>
                <a:gd name="connsiteX119" fmla="*/ 1481584 w 2223635"/>
                <a:gd name="connsiteY119" fmla="*/ 3262486 h 4864966"/>
                <a:gd name="connsiteX120" fmla="*/ 1392955 w 2223635"/>
                <a:gd name="connsiteY120" fmla="*/ 3385733 h 4864966"/>
                <a:gd name="connsiteX121" fmla="*/ 1381398 w 2223635"/>
                <a:gd name="connsiteY121" fmla="*/ 3412683 h 4864966"/>
                <a:gd name="connsiteX122" fmla="*/ 1392955 w 2223635"/>
                <a:gd name="connsiteY122" fmla="*/ 3416572 h 4864966"/>
                <a:gd name="connsiteX123" fmla="*/ 1412237 w 2223635"/>
                <a:gd name="connsiteY123" fmla="*/ 3401125 h 4864966"/>
                <a:gd name="connsiteX124" fmla="*/ 1412237 w 2223635"/>
                <a:gd name="connsiteY124" fmla="*/ 3385733 h 4864966"/>
                <a:gd name="connsiteX125" fmla="*/ 1454579 w 2223635"/>
                <a:gd name="connsiteY125" fmla="*/ 3370341 h 4864966"/>
                <a:gd name="connsiteX126" fmla="*/ 1543208 w 2223635"/>
                <a:gd name="connsiteY126" fmla="*/ 3304828 h 4864966"/>
                <a:gd name="connsiteX127" fmla="*/ 1666455 w 2223635"/>
                <a:gd name="connsiteY127" fmla="*/ 3158465 h 4864966"/>
                <a:gd name="connsiteX128" fmla="*/ 410759 w 2223635"/>
                <a:gd name="connsiteY128" fmla="*/ 3069892 h 4864966"/>
                <a:gd name="connsiteX129" fmla="*/ 460825 w 2223635"/>
                <a:gd name="connsiteY129" fmla="*/ 3728524 h 4864966"/>
                <a:gd name="connsiteX130" fmla="*/ 460825 w 2223635"/>
                <a:gd name="connsiteY130" fmla="*/ 3720855 h 4864966"/>
                <a:gd name="connsiteX131" fmla="*/ 426151 w 2223635"/>
                <a:gd name="connsiteY131" fmla="*/ 3381899 h 4864966"/>
                <a:gd name="connsiteX132" fmla="*/ 431930 w 2223635"/>
                <a:gd name="connsiteY132" fmla="*/ 3376120 h 4864966"/>
                <a:gd name="connsiteX133" fmla="*/ 437709 w 2223635"/>
                <a:gd name="connsiteY133" fmla="*/ 3381899 h 4864966"/>
                <a:gd name="connsiteX134" fmla="*/ 464659 w 2223635"/>
                <a:gd name="connsiteY134" fmla="*/ 3686182 h 4864966"/>
                <a:gd name="connsiteX135" fmla="*/ 476217 w 2223635"/>
                <a:gd name="connsiteY135" fmla="*/ 3401125 h 4864966"/>
                <a:gd name="connsiteX136" fmla="*/ 445433 w 2223635"/>
                <a:gd name="connsiteY136" fmla="*/ 3177747 h 4864966"/>
                <a:gd name="connsiteX137" fmla="*/ 410759 w 2223635"/>
                <a:gd name="connsiteY137" fmla="*/ 3069892 h 4864966"/>
                <a:gd name="connsiteX138" fmla="*/ 1235035 w 2223635"/>
                <a:gd name="connsiteY138" fmla="*/ 3038663 h 4864966"/>
                <a:gd name="connsiteX139" fmla="*/ 1208085 w 2223635"/>
                <a:gd name="connsiteY139" fmla="*/ 3116123 h 4864966"/>
                <a:gd name="connsiteX140" fmla="*/ 1246593 w 2223635"/>
                <a:gd name="connsiteY140" fmla="*/ 3266320 h 4864966"/>
                <a:gd name="connsiteX141" fmla="*/ 1246593 w 2223635"/>
                <a:gd name="connsiteY141" fmla="*/ 3262486 h 4864966"/>
                <a:gd name="connsiteX142" fmla="*/ 1300548 w 2223635"/>
                <a:gd name="connsiteY142" fmla="*/ 3358783 h 4864966"/>
                <a:gd name="connsiteX143" fmla="*/ 1323608 w 2223635"/>
                <a:gd name="connsiteY143" fmla="*/ 3389567 h 4864966"/>
                <a:gd name="connsiteX144" fmla="*/ 1308216 w 2223635"/>
                <a:gd name="connsiteY144" fmla="*/ 3293270 h 4864966"/>
                <a:gd name="connsiteX145" fmla="*/ 1315884 w 2223635"/>
                <a:gd name="connsiteY145" fmla="*/ 3285213 h 4864966"/>
                <a:gd name="connsiteX146" fmla="*/ 1323608 w 2223635"/>
                <a:gd name="connsiteY146" fmla="*/ 3289436 h 4864966"/>
                <a:gd name="connsiteX147" fmla="*/ 1339056 w 2223635"/>
                <a:gd name="connsiteY147" fmla="*/ 3335667 h 4864966"/>
                <a:gd name="connsiteX148" fmla="*/ 1346724 w 2223635"/>
                <a:gd name="connsiteY148" fmla="*/ 3320275 h 4864966"/>
                <a:gd name="connsiteX149" fmla="*/ 1358282 w 2223635"/>
                <a:gd name="connsiteY149" fmla="*/ 3216255 h 4864966"/>
                <a:gd name="connsiteX150" fmla="*/ 1342890 w 2223635"/>
                <a:gd name="connsiteY150" fmla="*/ 3150797 h 4864966"/>
                <a:gd name="connsiteX151" fmla="*/ 1250427 w 2223635"/>
                <a:gd name="connsiteY151" fmla="*/ 3042942 h 4864966"/>
                <a:gd name="connsiteX152" fmla="*/ 1235035 w 2223635"/>
                <a:gd name="connsiteY152" fmla="*/ 3038663 h 4864966"/>
                <a:gd name="connsiteX153" fmla="*/ 1473583 w 2223635"/>
                <a:gd name="connsiteY153" fmla="*/ 3033051 h 4864966"/>
                <a:gd name="connsiteX154" fmla="*/ 1470026 w 2223635"/>
                <a:gd name="connsiteY154" fmla="*/ 3035218 h 4864966"/>
                <a:gd name="connsiteX155" fmla="*/ 1373729 w 2223635"/>
                <a:gd name="connsiteY155" fmla="*/ 3208531 h 4864966"/>
                <a:gd name="connsiteX156" fmla="*/ 1373729 w 2223635"/>
                <a:gd name="connsiteY156" fmla="*/ 3297160 h 4864966"/>
                <a:gd name="connsiteX157" fmla="*/ 1377563 w 2223635"/>
                <a:gd name="connsiteY157" fmla="*/ 3304828 h 4864966"/>
                <a:gd name="connsiteX158" fmla="*/ 1377563 w 2223635"/>
                <a:gd name="connsiteY158" fmla="*/ 3327944 h 4864966"/>
                <a:gd name="connsiteX159" fmla="*/ 1385287 w 2223635"/>
                <a:gd name="connsiteY159" fmla="*/ 3320275 h 4864966"/>
                <a:gd name="connsiteX160" fmla="*/ 1393011 w 2223635"/>
                <a:gd name="connsiteY160" fmla="*/ 3317164 h 4864966"/>
                <a:gd name="connsiteX161" fmla="*/ 1408347 w 2223635"/>
                <a:gd name="connsiteY161" fmla="*/ 3331833 h 4864966"/>
                <a:gd name="connsiteX162" fmla="*/ 1408347 w 2223635"/>
                <a:gd name="connsiteY162" fmla="*/ 3343391 h 4864966"/>
                <a:gd name="connsiteX163" fmla="*/ 1470026 w 2223635"/>
                <a:gd name="connsiteY163" fmla="*/ 3250928 h 4864966"/>
                <a:gd name="connsiteX164" fmla="*/ 1500810 w 2223635"/>
                <a:gd name="connsiteY164" fmla="*/ 3119957 h 4864966"/>
                <a:gd name="connsiteX165" fmla="*/ 1500699 w 2223635"/>
                <a:gd name="connsiteY165" fmla="*/ 3120791 h 4864966"/>
                <a:gd name="connsiteX166" fmla="*/ 1473583 w 2223635"/>
                <a:gd name="connsiteY166" fmla="*/ 3033051 h 4864966"/>
                <a:gd name="connsiteX167" fmla="*/ 1477695 w 2223635"/>
                <a:gd name="connsiteY167" fmla="*/ 3005379 h 4864966"/>
                <a:gd name="connsiteX168" fmla="*/ 1485418 w 2223635"/>
                <a:gd name="connsiteY168" fmla="*/ 3008268 h 4864966"/>
                <a:gd name="connsiteX169" fmla="*/ 1500810 w 2223635"/>
                <a:gd name="connsiteY169" fmla="*/ 3227812 h 4864966"/>
                <a:gd name="connsiteX170" fmla="*/ 1685681 w 2223635"/>
                <a:gd name="connsiteY170" fmla="*/ 3139239 h 4864966"/>
                <a:gd name="connsiteX171" fmla="*/ 1693404 w 2223635"/>
                <a:gd name="connsiteY171" fmla="*/ 3150797 h 4864966"/>
                <a:gd name="connsiteX172" fmla="*/ 1523926 w 2223635"/>
                <a:gd name="connsiteY172" fmla="*/ 3343391 h 4864966"/>
                <a:gd name="connsiteX173" fmla="*/ 1689570 w 2223635"/>
                <a:gd name="connsiteY173" fmla="*/ 3308717 h 4864966"/>
                <a:gd name="connsiteX174" fmla="*/ 1697239 w 2223635"/>
                <a:gd name="connsiteY174" fmla="*/ 3324109 h 4864966"/>
                <a:gd name="connsiteX175" fmla="*/ 1449856 w 2223635"/>
                <a:gd name="connsiteY175" fmla="*/ 3439799 h 4864966"/>
                <a:gd name="connsiteX176" fmla="*/ 1443021 w 2223635"/>
                <a:gd name="connsiteY176" fmla="*/ 3439633 h 4864966"/>
                <a:gd name="connsiteX177" fmla="*/ 1419905 w 2223635"/>
                <a:gd name="connsiteY177" fmla="*/ 3462748 h 4864966"/>
                <a:gd name="connsiteX178" fmla="*/ 1412237 w 2223635"/>
                <a:gd name="connsiteY178" fmla="*/ 3455080 h 4864966"/>
                <a:gd name="connsiteX179" fmla="*/ 1423795 w 2223635"/>
                <a:gd name="connsiteY179" fmla="*/ 3439633 h 4864966"/>
                <a:gd name="connsiteX180" fmla="*/ 1331332 w 2223635"/>
                <a:gd name="connsiteY180" fmla="*/ 3512869 h 4864966"/>
                <a:gd name="connsiteX181" fmla="*/ 1292824 w 2223635"/>
                <a:gd name="connsiteY181" fmla="*/ 3651508 h 4864966"/>
                <a:gd name="connsiteX182" fmla="*/ 1392955 w 2223635"/>
                <a:gd name="connsiteY182" fmla="*/ 3586051 h 4864966"/>
                <a:gd name="connsiteX183" fmla="*/ 1404513 w 2223635"/>
                <a:gd name="connsiteY183" fmla="*/ 3601443 h 4864966"/>
                <a:gd name="connsiteX184" fmla="*/ 1269709 w 2223635"/>
                <a:gd name="connsiteY184" fmla="*/ 3736247 h 4864966"/>
                <a:gd name="connsiteX185" fmla="*/ 1219643 w 2223635"/>
                <a:gd name="connsiteY185" fmla="*/ 3928841 h 4864966"/>
                <a:gd name="connsiteX186" fmla="*/ 1215809 w 2223635"/>
                <a:gd name="connsiteY186" fmla="*/ 3998189 h 4864966"/>
                <a:gd name="connsiteX187" fmla="*/ 1210474 w 2223635"/>
                <a:gd name="connsiteY187" fmla="*/ 4001078 h 4864966"/>
                <a:gd name="connsiteX188" fmla="*/ 1208085 w 2223635"/>
                <a:gd name="connsiteY188" fmla="*/ 3998189 h 4864966"/>
                <a:gd name="connsiteX189" fmla="*/ 1208085 w 2223635"/>
                <a:gd name="connsiteY189" fmla="*/ 3994299 h 4864966"/>
                <a:gd name="connsiteX190" fmla="*/ 1131070 w 2223635"/>
                <a:gd name="connsiteY190" fmla="*/ 4329422 h 4864966"/>
                <a:gd name="connsiteX191" fmla="*/ 1697239 w 2223635"/>
                <a:gd name="connsiteY191" fmla="*/ 3778645 h 4864966"/>
                <a:gd name="connsiteX192" fmla="*/ 1701573 w 2223635"/>
                <a:gd name="connsiteY192" fmla="*/ 3777867 h 4864966"/>
                <a:gd name="connsiteX193" fmla="*/ 1708796 w 2223635"/>
                <a:gd name="connsiteY193" fmla="*/ 3794037 h 4864966"/>
                <a:gd name="connsiteX194" fmla="*/ 1339056 w 2223635"/>
                <a:gd name="connsiteY194" fmla="*/ 4387211 h 4864966"/>
                <a:gd name="connsiteX195" fmla="*/ 1050165 w 2223635"/>
                <a:gd name="connsiteY195" fmla="*/ 4783957 h 4864966"/>
                <a:gd name="connsiteX196" fmla="*/ 1039951 w 2223635"/>
                <a:gd name="connsiteY196" fmla="*/ 4864966 h 4864966"/>
                <a:gd name="connsiteX197" fmla="*/ 997001 w 2223635"/>
                <a:gd name="connsiteY197" fmla="*/ 4864966 h 4864966"/>
                <a:gd name="connsiteX198" fmla="*/ 1000099 w 2223635"/>
                <a:gd name="connsiteY198" fmla="*/ 4834023 h 4864966"/>
                <a:gd name="connsiteX199" fmla="*/ 996209 w 2223635"/>
                <a:gd name="connsiteY199" fmla="*/ 4837857 h 4864966"/>
                <a:gd name="connsiteX200" fmla="*/ 992375 w 2223635"/>
                <a:gd name="connsiteY200" fmla="*/ 4840746 h 4864966"/>
                <a:gd name="connsiteX201" fmla="*/ 988541 w 2223635"/>
                <a:gd name="connsiteY201" fmla="*/ 4837857 h 4864966"/>
                <a:gd name="connsiteX202" fmla="*/ 976983 w 2223635"/>
                <a:gd name="connsiteY202" fmla="*/ 4860972 h 4864966"/>
                <a:gd name="connsiteX203" fmla="*/ 972205 w 2223635"/>
                <a:gd name="connsiteY203" fmla="*/ 4864140 h 4864966"/>
                <a:gd name="connsiteX204" fmla="*/ 965425 w 2223635"/>
                <a:gd name="connsiteY204" fmla="*/ 4853249 h 4864966"/>
                <a:gd name="connsiteX205" fmla="*/ 1011657 w 2223635"/>
                <a:gd name="connsiteY205" fmla="*/ 4753118 h 4864966"/>
                <a:gd name="connsiteX206" fmla="*/ 1119512 w 2223635"/>
                <a:gd name="connsiteY206" fmla="*/ 4213899 h 4864966"/>
                <a:gd name="connsiteX207" fmla="*/ 1119512 w 2223635"/>
                <a:gd name="connsiteY207" fmla="*/ 4210009 h 4864966"/>
                <a:gd name="connsiteX208" fmla="*/ 1077114 w 2223635"/>
                <a:gd name="connsiteY208" fmla="*/ 4005857 h 4864966"/>
                <a:gd name="connsiteX209" fmla="*/ 1082893 w 2223635"/>
                <a:gd name="connsiteY209" fmla="*/ 4002967 h 4864966"/>
                <a:gd name="connsiteX210" fmla="*/ 1088672 w 2223635"/>
                <a:gd name="connsiteY210" fmla="*/ 4005857 h 4864966"/>
                <a:gd name="connsiteX211" fmla="*/ 1134904 w 2223635"/>
                <a:gd name="connsiteY211" fmla="*/ 4152220 h 4864966"/>
                <a:gd name="connsiteX212" fmla="*/ 1188803 w 2223635"/>
                <a:gd name="connsiteY212" fmla="*/ 3940399 h 4864966"/>
                <a:gd name="connsiteX213" fmla="*/ 1150296 w 2223635"/>
                <a:gd name="connsiteY213" fmla="*/ 3759363 h 4864966"/>
                <a:gd name="connsiteX214" fmla="*/ 1155908 w 2223635"/>
                <a:gd name="connsiteY214" fmla="*/ 3752973 h 4864966"/>
                <a:gd name="connsiteX215" fmla="*/ 1161854 w 2223635"/>
                <a:gd name="connsiteY215" fmla="*/ 3755529 h 4864966"/>
                <a:gd name="connsiteX216" fmla="*/ 1211919 w 2223635"/>
                <a:gd name="connsiteY216" fmla="*/ 3855660 h 4864966"/>
                <a:gd name="connsiteX217" fmla="*/ 1246593 w 2223635"/>
                <a:gd name="connsiteY217" fmla="*/ 3747805 h 4864966"/>
                <a:gd name="connsiteX218" fmla="*/ 1235035 w 2223635"/>
                <a:gd name="connsiteY218" fmla="*/ 3751639 h 4864966"/>
                <a:gd name="connsiteX219" fmla="*/ 1227311 w 2223635"/>
                <a:gd name="connsiteY219" fmla="*/ 3740082 h 4864966"/>
                <a:gd name="connsiteX220" fmla="*/ 1250427 w 2223635"/>
                <a:gd name="connsiteY220" fmla="*/ 3720855 h 4864966"/>
                <a:gd name="connsiteX221" fmla="*/ 1258151 w 2223635"/>
                <a:gd name="connsiteY221" fmla="*/ 3697740 h 4864966"/>
                <a:gd name="connsiteX222" fmla="*/ 1258151 w 2223635"/>
                <a:gd name="connsiteY222" fmla="*/ 3693906 h 4864966"/>
                <a:gd name="connsiteX223" fmla="*/ 1319774 w 2223635"/>
                <a:gd name="connsiteY223" fmla="*/ 3505146 h 4864966"/>
                <a:gd name="connsiteX224" fmla="*/ 1319774 w 2223635"/>
                <a:gd name="connsiteY224" fmla="*/ 3501312 h 4864966"/>
                <a:gd name="connsiteX225" fmla="*/ 1315940 w 2223635"/>
                <a:gd name="connsiteY225" fmla="*/ 3497422 h 4864966"/>
                <a:gd name="connsiteX226" fmla="*/ 1296658 w 2223635"/>
                <a:gd name="connsiteY226" fmla="*/ 3439633 h 4864966"/>
                <a:gd name="connsiteX227" fmla="*/ 1084838 w 2223635"/>
                <a:gd name="connsiteY227" fmla="*/ 3216255 h 4864966"/>
                <a:gd name="connsiteX228" fmla="*/ 1092506 w 2223635"/>
                <a:gd name="connsiteY228" fmla="*/ 3208531 h 4864966"/>
                <a:gd name="connsiteX229" fmla="*/ 1120179 w 2223635"/>
                <a:gd name="connsiteY229" fmla="*/ 3206253 h 4864966"/>
                <a:gd name="connsiteX230" fmla="*/ 1219643 w 2223635"/>
                <a:gd name="connsiteY230" fmla="*/ 3243204 h 4864966"/>
                <a:gd name="connsiteX231" fmla="*/ 1204251 w 2223635"/>
                <a:gd name="connsiteY231" fmla="*/ 3031384 h 4864966"/>
                <a:gd name="connsiteX232" fmla="*/ 1228034 w 2223635"/>
                <a:gd name="connsiteY232" fmla="*/ 3016381 h 4864966"/>
                <a:gd name="connsiteX233" fmla="*/ 1323608 w 2223635"/>
                <a:gd name="connsiteY233" fmla="*/ 3081450 h 4864966"/>
                <a:gd name="connsiteX234" fmla="*/ 1369840 w 2223635"/>
                <a:gd name="connsiteY234" fmla="*/ 3173857 h 4864966"/>
                <a:gd name="connsiteX235" fmla="*/ 1470026 w 2223635"/>
                <a:gd name="connsiteY235" fmla="*/ 3008268 h 4864966"/>
                <a:gd name="connsiteX236" fmla="*/ 1477695 w 2223635"/>
                <a:gd name="connsiteY236" fmla="*/ 3005379 h 4864966"/>
                <a:gd name="connsiteX237" fmla="*/ 422317 w 2223635"/>
                <a:gd name="connsiteY237" fmla="*/ 2730935 h 4864966"/>
                <a:gd name="connsiteX238" fmla="*/ 507056 w 2223635"/>
                <a:gd name="connsiteY238" fmla="*/ 2792559 h 4864966"/>
                <a:gd name="connsiteX239" fmla="*/ 422317 w 2223635"/>
                <a:gd name="connsiteY239" fmla="*/ 2730935 h 4864966"/>
                <a:gd name="connsiteX240" fmla="*/ 680368 w 2223635"/>
                <a:gd name="connsiteY240" fmla="*/ 2515225 h 4864966"/>
                <a:gd name="connsiteX241" fmla="*/ 649585 w 2223635"/>
                <a:gd name="connsiteY241" fmla="*/ 2576849 h 4864966"/>
                <a:gd name="connsiteX242" fmla="*/ 653419 w 2223635"/>
                <a:gd name="connsiteY242" fmla="*/ 2626914 h 4864966"/>
                <a:gd name="connsiteX243" fmla="*/ 680368 w 2223635"/>
                <a:gd name="connsiteY243" fmla="*/ 2515225 h 4864966"/>
                <a:gd name="connsiteX244" fmla="*/ 383809 w 2223635"/>
                <a:gd name="connsiteY244" fmla="*/ 2357305 h 4864966"/>
                <a:gd name="connsiteX245" fmla="*/ 395367 w 2223635"/>
                <a:gd name="connsiteY245" fmla="*/ 2457436 h 4864966"/>
                <a:gd name="connsiteX246" fmla="*/ 383809 w 2223635"/>
                <a:gd name="connsiteY246" fmla="*/ 2357305 h 4864966"/>
                <a:gd name="connsiteX247" fmla="*/ 550342 w 2223635"/>
                <a:gd name="connsiteY247" fmla="*/ 2203774 h 4864966"/>
                <a:gd name="connsiteX248" fmla="*/ 587961 w 2223635"/>
                <a:gd name="connsiteY248" fmla="*/ 2318797 h 4864966"/>
                <a:gd name="connsiteX249" fmla="*/ 550342 w 2223635"/>
                <a:gd name="connsiteY249" fmla="*/ 2203774 h 4864966"/>
                <a:gd name="connsiteX250" fmla="*/ 1589384 w 2223635"/>
                <a:gd name="connsiteY250" fmla="*/ 2103087 h 4864966"/>
                <a:gd name="connsiteX251" fmla="*/ 1554766 w 2223635"/>
                <a:gd name="connsiteY251" fmla="*/ 2130037 h 4864966"/>
                <a:gd name="connsiteX252" fmla="*/ 1608665 w 2223635"/>
                <a:gd name="connsiteY252" fmla="*/ 2137761 h 4864966"/>
                <a:gd name="connsiteX253" fmla="*/ 1643339 w 2223635"/>
                <a:gd name="connsiteY253" fmla="*/ 2130037 h 4864966"/>
                <a:gd name="connsiteX254" fmla="*/ 1651063 w 2223635"/>
                <a:gd name="connsiteY254" fmla="*/ 2118479 h 4864966"/>
                <a:gd name="connsiteX255" fmla="*/ 1604831 w 2223635"/>
                <a:gd name="connsiteY255" fmla="*/ 2103087 h 4864966"/>
                <a:gd name="connsiteX256" fmla="*/ 1440131 w 2223635"/>
                <a:gd name="connsiteY256" fmla="*/ 2079527 h 4864966"/>
                <a:gd name="connsiteX257" fmla="*/ 1404513 w 2223635"/>
                <a:gd name="connsiteY257" fmla="*/ 2183993 h 4864966"/>
                <a:gd name="connsiteX258" fmla="*/ 1440131 w 2223635"/>
                <a:gd name="connsiteY258" fmla="*/ 2079527 h 4864966"/>
                <a:gd name="connsiteX259" fmla="*/ 1161854 w 2223635"/>
                <a:gd name="connsiteY259" fmla="*/ 2060690 h 4864966"/>
                <a:gd name="connsiteX260" fmla="*/ 1119512 w 2223635"/>
                <a:gd name="connsiteY260" fmla="*/ 2110811 h 4864966"/>
                <a:gd name="connsiteX261" fmla="*/ 1111788 w 2223635"/>
                <a:gd name="connsiteY261" fmla="*/ 2118479 h 4864966"/>
                <a:gd name="connsiteX262" fmla="*/ 1115622 w 2223635"/>
                <a:gd name="connsiteY262" fmla="*/ 2126203 h 4864966"/>
                <a:gd name="connsiteX263" fmla="*/ 1134904 w 2223635"/>
                <a:gd name="connsiteY263" fmla="*/ 2110811 h 4864966"/>
                <a:gd name="connsiteX264" fmla="*/ 1161854 w 2223635"/>
                <a:gd name="connsiteY264" fmla="*/ 2060690 h 4864966"/>
                <a:gd name="connsiteX265" fmla="*/ 1832043 w 2223635"/>
                <a:gd name="connsiteY265" fmla="*/ 2026072 h 4864966"/>
                <a:gd name="connsiteX266" fmla="*/ 2117100 w 2223635"/>
                <a:gd name="connsiteY266" fmla="*/ 2237892 h 4864966"/>
                <a:gd name="connsiteX267" fmla="*/ 2020803 w 2223635"/>
                <a:gd name="connsiteY267" fmla="*/ 2099253 h 4864966"/>
                <a:gd name="connsiteX268" fmla="*/ 1843601 w 2223635"/>
                <a:gd name="connsiteY268" fmla="*/ 2026072 h 4864966"/>
                <a:gd name="connsiteX269" fmla="*/ 2026193 w 2223635"/>
                <a:gd name="connsiteY269" fmla="*/ 1973562 h 4864966"/>
                <a:gd name="connsiteX270" fmla="*/ 1974572 w 2223635"/>
                <a:gd name="connsiteY270" fmla="*/ 1975951 h 4864966"/>
                <a:gd name="connsiteX271" fmla="*/ 1866717 w 2223635"/>
                <a:gd name="connsiteY271" fmla="*/ 2010625 h 4864966"/>
                <a:gd name="connsiteX272" fmla="*/ 1866717 w 2223635"/>
                <a:gd name="connsiteY272" fmla="*/ 2018348 h 4864966"/>
                <a:gd name="connsiteX273" fmla="*/ 2009245 w 2223635"/>
                <a:gd name="connsiteY273" fmla="*/ 2072248 h 4864966"/>
                <a:gd name="connsiteX274" fmla="*/ 2201839 w 2223635"/>
                <a:gd name="connsiteY274" fmla="*/ 2041464 h 4864966"/>
                <a:gd name="connsiteX275" fmla="*/ 2026193 w 2223635"/>
                <a:gd name="connsiteY275" fmla="*/ 1973562 h 4864966"/>
                <a:gd name="connsiteX276" fmla="*/ 225889 w 2223635"/>
                <a:gd name="connsiteY276" fmla="*/ 1964393 h 4864966"/>
                <a:gd name="connsiteX277" fmla="*/ 210441 w 2223635"/>
                <a:gd name="connsiteY277" fmla="*/ 2072248 h 4864966"/>
                <a:gd name="connsiteX278" fmla="*/ 225889 w 2223635"/>
                <a:gd name="connsiteY278" fmla="*/ 2022182 h 4864966"/>
                <a:gd name="connsiteX279" fmla="*/ 229723 w 2223635"/>
                <a:gd name="connsiteY279" fmla="*/ 1968283 h 4864966"/>
                <a:gd name="connsiteX280" fmla="*/ 1832043 w 2223635"/>
                <a:gd name="connsiteY280" fmla="*/ 1949001 h 4864966"/>
                <a:gd name="connsiteX281" fmla="*/ 1785867 w 2223635"/>
                <a:gd name="connsiteY281" fmla="*/ 1964393 h 4864966"/>
                <a:gd name="connsiteX282" fmla="*/ 1785867 w 2223635"/>
                <a:gd name="connsiteY282" fmla="*/ 1968283 h 4864966"/>
                <a:gd name="connsiteX283" fmla="*/ 1789701 w 2223635"/>
                <a:gd name="connsiteY283" fmla="*/ 1972117 h 4864966"/>
                <a:gd name="connsiteX284" fmla="*/ 1793536 w 2223635"/>
                <a:gd name="connsiteY284" fmla="*/ 1972117 h 4864966"/>
                <a:gd name="connsiteX285" fmla="*/ 1832043 w 2223635"/>
                <a:gd name="connsiteY285" fmla="*/ 1949001 h 4864966"/>
                <a:gd name="connsiteX286" fmla="*/ 664977 w 2223635"/>
                <a:gd name="connsiteY286" fmla="*/ 1883544 h 4864966"/>
                <a:gd name="connsiteX287" fmla="*/ 618745 w 2223635"/>
                <a:gd name="connsiteY287" fmla="*/ 2010625 h 4864966"/>
                <a:gd name="connsiteX288" fmla="*/ 645695 w 2223635"/>
                <a:gd name="connsiteY288" fmla="*/ 1960559 h 4864966"/>
                <a:gd name="connsiteX289" fmla="*/ 664977 w 2223635"/>
                <a:gd name="connsiteY289" fmla="*/ 1883544 h 4864966"/>
                <a:gd name="connsiteX290" fmla="*/ 826731 w 2223635"/>
                <a:gd name="connsiteY290" fmla="*/ 1829588 h 4864966"/>
                <a:gd name="connsiteX291" fmla="*/ 842179 w 2223635"/>
                <a:gd name="connsiteY291" fmla="*/ 1891212 h 4864966"/>
                <a:gd name="connsiteX292" fmla="*/ 899912 w 2223635"/>
                <a:gd name="connsiteY292" fmla="*/ 2372697 h 4864966"/>
                <a:gd name="connsiteX293" fmla="*/ 903802 w 2223635"/>
                <a:gd name="connsiteY293" fmla="*/ 2372697 h 4864966"/>
                <a:gd name="connsiteX294" fmla="*/ 919194 w 2223635"/>
                <a:gd name="connsiteY294" fmla="*/ 2611522 h 4864966"/>
                <a:gd name="connsiteX295" fmla="*/ 950034 w 2223635"/>
                <a:gd name="connsiteY295" fmla="*/ 2546065 h 4864966"/>
                <a:gd name="connsiteX296" fmla="*/ 965425 w 2223635"/>
                <a:gd name="connsiteY296" fmla="*/ 2311073 h 4864966"/>
                <a:gd name="connsiteX297" fmla="*/ 911470 w 2223635"/>
                <a:gd name="connsiteY297" fmla="*/ 2022182 h 4864966"/>
                <a:gd name="connsiteX298" fmla="*/ 917583 w 2223635"/>
                <a:gd name="connsiteY298" fmla="*/ 2016737 h 4864966"/>
                <a:gd name="connsiteX299" fmla="*/ 919194 w 2223635"/>
                <a:gd name="connsiteY299" fmla="*/ 2018348 h 4864966"/>
                <a:gd name="connsiteX300" fmla="*/ 969260 w 2223635"/>
                <a:gd name="connsiteY300" fmla="*/ 2495944 h 4864966"/>
                <a:gd name="connsiteX301" fmla="*/ 984652 w 2223635"/>
                <a:gd name="connsiteY301" fmla="*/ 2449768 h 4864966"/>
                <a:gd name="connsiteX302" fmla="*/ 984652 w 2223635"/>
                <a:gd name="connsiteY302" fmla="*/ 2442044 h 4864966"/>
                <a:gd name="connsiteX303" fmla="*/ 915360 w 2223635"/>
                <a:gd name="connsiteY303" fmla="*/ 1929775 h 4864966"/>
                <a:gd name="connsiteX304" fmla="*/ 826731 w 2223635"/>
                <a:gd name="connsiteY304" fmla="*/ 1829588 h 4864966"/>
                <a:gd name="connsiteX305" fmla="*/ 2102486 w 2223635"/>
                <a:gd name="connsiteY305" fmla="*/ 1795915 h 4864966"/>
                <a:gd name="connsiteX306" fmla="*/ 2013079 w 2223635"/>
                <a:gd name="connsiteY306" fmla="*/ 1821920 h 4864966"/>
                <a:gd name="connsiteX307" fmla="*/ 2016969 w 2223635"/>
                <a:gd name="connsiteY307" fmla="*/ 1821920 h 4864966"/>
                <a:gd name="connsiteX308" fmla="*/ 1916782 w 2223635"/>
                <a:gd name="connsiteY308" fmla="*/ 1875820 h 4864966"/>
                <a:gd name="connsiteX309" fmla="*/ 1905280 w 2223635"/>
                <a:gd name="connsiteY309" fmla="*/ 1887378 h 4864966"/>
                <a:gd name="connsiteX310" fmla="*/ 1882164 w 2223635"/>
                <a:gd name="connsiteY310" fmla="*/ 1906659 h 4864966"/>
                <a:gd name="connsiteX311" fmla="*/ 1889833 w 2223635"/>
                <a:gd name="connsiteY311" fmla="*/ 1925886 h 4864966"/>
                <a:gd name="connsiteX312" fmla="*/ 1839767 w 2223635"/>
                <a:gd name="connsiteY312" fmla="*/ 1975951 h 4864966"/>
                <a:gd name="connsiteX313" fmla="*/ 1878275 w 2223635"/>
                <a:gd name="connsiteY313" fmla="*/ 1972117 h 4864966"/>
                <a:gd name="connsiteX314" fmla="*/ 1889833 w 2223635"/>
                <a:gd name="connsiteY314" fmla="*/ 1975951 h 4864966"/>
                <a:gd name="connsiteX315" fmla="*/ 2128658 w 2223635"/>
                <a:gd name="connsiteY315" fmla="*/ 1879654 h 4864966"/>
                <a:gd name="connsiteX316" fmla="*/ 2132492 w 2223635"/>
                <a:gd name="connsiteY316" fmla="*/ 1798804 h 4864966"/>
                <a:gd name="connsiteX317" fmla="*/ 2102486 w 2223635"/>
                <a:gd name="connsiteY317" fmla="*/ 1795915 h 4864966"/>
                <a:gd name="connsiteX318" fmla="*/ 1701128 w 2223635"/>
                <a:gd name="connsiteY318" fmla="*/ 1656276 h 4864966"/>
                <a:gd name="connsiteX319" fmla="*/ 1704962 w 2223635"/>
                <a:gd name="connsiteY319" fmla="*/ 1675558 h 4864966"/>
                <a:gd name="connsiteX320" fmla="*/ 1697239 w 2223635"/>
                <a:gd name="connsiteY320" fmla="*/ 1702507 h 4864966"/>
                <a:gd name="connsiteX321" fmla="*/ 1689570 w 2223635"/>
                <a:gd name="connsiteY321" fmla="*/ 1798804 h 4864966"/>
                <a:gd name="connsiteX322" fmla="*/ 1747304 w 2223635"/>
                <a:gd name="connsiteY322" fmla="*/ 1964393 h 4864966"/>
                <a:gd name="connsiteX323" fmla="*/ 1755028 w 2223635"/>
                <a:gd name="connsiteY323" fmla="*/ 1964393 h 4864966"/>
                <a:gd name="connsiteX324" fmla="*/ 1755028 w 2223635"/>
                <a:gd name="connsiteY324" fmla="*/ 1960559 h 4864966"/>
                <a:gd name="connsiteX325" fmla="*/ 1747304 w 2223635"/>
                <a:gd name="connsiteY325" fmla="*/ 1721734 h 4864966"/>
                <a:gd name="connsiteX326" fmla="*/ 1720354 w 2223635"/>
                <a:gd name="connsiteY326" fmla="*/ 1690950 h 4864966"/>
                <a:gd name="connsiteX327" fmla="*/ 1704962 w 2223635"/>
                <a:gd name="connsiteY327" fmla="*/ 1656276 h 4864966"/>
                <a:gd name="connsiteX328" fmla="*/ 2043530 w 2223635"/>
                <a:gd name="connsiteY328" fmla="*/ 1652220 h 4864966"/>
                <a:gd name="connsiteX329" fmla="*/ 1959180 w 2223635"/>
                <a:gd name="connsiteY329" fmla="*/ 1690950 h 4864966"/>
                <a:gd name="connsiteX330" fmla="*/ 1901390 w 2223635"/>
                <a:gd name="connsiteY330" fmla="*/ 1771855 h 4864966"/>
                <a:gd name="connsiteX331" fmla="*/ 1835933 w 2223635"/>
                <a:gd name="connsiteY331" fmla="*/ 1914328 h 4864966"/>
                <a:gd name="connsiteX332" fmla="*/ 2051643 w 2223635"/>
                <a:gd name="connsiteY332" fmla="*/ 1660110 h 4864966"/>
                <a:gd name="connsiteX333" fmla="*/ 2043530 w 2223635"/>
                <a:gd name="connsiteY333" fmla="*/ 1652220 h 4864966"/>
                <a:gd name="connsiteX334" fmla="*/ 0 w 2223635"/>
                <a:gd name="connsiteY334" fmla="*/ 1639188 h 4864966"/>
                <a:gd name="connsiteX335" fmla="*/ 17903 w 2223635"/>
                <a:gd name="connsiteY335" fmla="*/ 1656276 h 4864966"/>
                <a:gd name="connsiteX336" fmla="*/ 48687 w 2223635"/>
                <a:gd name="connsiteY336" fmla="*/ 1706342 h 4864966"/>
                <a:gd name="connsiteX337" fmla="*/ 44630 w 2223635"/>
                <a:gd name="connsiteY337" fmla="*/ 1715566 h 4864966"/>
                <a:gd name="connsiteX338" fmla="*/ 40963 w 2223635"/>
                <a:gd name="connsiteY338" fmla="*/ 1714065 h 4864966"/>
                <a:gd name="connsiteX339" fmla="*/ 6345 w 2223635"/>
                <a:gd name="connsiteY339" fmla="*/ 1671668 h 4864966"/>
                <a:gd name="connsiteX340" fmla="*/ 0 w 2223635"/>
                <a:gd name="connsiteY340" fmla="*/ 1666035 h 4864966"/>
                <a:gd name="connsiteX341" fmla="*/ 564845 w 2223635"/>
                <a:gd name="connsiteY341" fmla="*/ 1629326 h 4864966"/>
                <a:gd name="connsiteX342" fmla="*/ 584071 w 2223635"/>
                <a:gd name="connsiteY342" fmla="*/ 1702507 h 4864966"/>
                <a:gd name="connsiteX343" fmla="*/ 591795 w 2223635"/>
                <a:gd name="connsiteY343" fmla="*/ 1721734 h 4864966"/>
                <a:gd name="connsiteX344" fmla="*/ 595629 w 2223635"/>
                <a:gd name="connsiteY344" fmla="*/ 1679392 h 4864966"/>
                <a:gd name="connsiteX345" fmla="*/ 564845 w 2223635"/>
                <a:gd name="connsiteY345" fmla="*/ 1629326 h 4864966"/>
                <a:gd name="connsiteX346" fmla="*/ 1816373 w 2223635"/>
                <a:gd name="connsiteY346" fmla="*/ 1538363 h 4864966"/>
                <a:gd name="connsiteX347" fmla="*/ 1778144 w 2223635"/>
                <a:gd name="connsiteY347" fmla="*/ 1625436 h 4864966"/>
                <a:gd name="connsiteX348" fmla="*/ 1770420 w 2223635"/>
                <a:gd name="connsiteY348" fmla="*/ 1941333 h 4864966"/>
                <a:gd name="connsiteX349" fmla="*/ 1774309 w 2223635"/>
                <a:gd name="connsiteY349" fmla="*/ 1937443 h 4864966"/>
                <a:gd name="connsiteX350" fmla="*/ 1824375 w 2223635"/>
                <a:gd name="connsiteY350" fmla="*/ 1837312 h 4864966"/>
                <a:gd name="connsiteX351" fmla="*/ 1830154 w 2223635"/>
                <a:gd name="connsiteY351" fmla="*/ 1834423 h 4864966"/>
                <a:gd name="connsiteX352" fmla="*/ 1835933 w 2223635"/>
                <a:gd name="connsiteY352" fmla="*/ 1837312 h 4864966"/>
                <a:gd name="connsiteX353" fmla="*/ 1870607 w 2223635"/>
                <a:gd name="connsiteY353" fmla="*/ 1648552 h 4864966"/>
                <a:gd name="connsiteX354" fmla="*/ 1820541 w 2223635"/>
                <a:gd name="connsiteY354" fmla="*/ 1540697 h 4864966"/>
                <a:gd name="connsiteX355" fmla="*/ 1816373 w 2223635"/>
                <a:gd name="connsiteY355" fmla="*/ 1538363 h 4864966"/>
                <a:gd name="connsiteX356" fmla="*/ 1347391 w 2223635"/>
                <a:gd name="connsiteY356" fmla="*/ 1428953 h 4864966"/>
                <a:gd name="connsiteX357" fmla="*/ 1292824 w 2223635"/>
                <a:gd name="connsiteY357" fmla="*/ 1471406 h 4864966"/>
                <a:gd name="connsiteX358" fmla="*/ 1273543 w 2223635"/>
                <a:gd name="connsiteY358" fmla="*/ 1502190 h 4864966"/>
                <a:gd name="connsiteX359" fmla="*/ 1215809 w 2223635"/>
                <a:gd name="connsiteY359" fmla="*/ 1679392 h 4864966"/>
                <a:gd name="connsiteX360" fmla="*/ 1319774 w 2223635"/>
                <a:gd name="connsiteY360" fmla="*/ 1563813 h 4864966"/>
                <a:gd name="connsiteX361" fmla="*/ 1350614 w 2223635"/>
                <a:gd name="connsiteY361" fmla="*/ 1432898 h 4864966"/>
                <a:gd name="connsiteX362" fmla="*/ 1347391 w 2223635"/>
                <a:gd name="connsiteY362" fmla="*/ 1428953 h 4864966"/>
                <a:gd name="connsiteX363" fmla="*/ 1076003 w 2223635"/>
                <a:gd name="connsiteY363" fmla="*/ 1407059 h 4864966"/>
                <a:gd name="connsiteX364" fmla="*/ 1065557 w 2223635"/>
                <a:gd name="connsiteY364" fmla="*/ 1417450 h 4864966"/>
                <a:gd name="connsiteX365" fmla="*/ 1065557 w 2223635"/>
                <a:gd name="connsiteY365" fmla="*/ 1421340 h 4864966"/>
                <a:gd name="connsiteX366" fmla="*/ 1115622 w 2223635"/>
                <a:gd name="connsiteY366" fmla="*/ 1725623 h 4864966"/>
                <a:gd name="connsiteX367" fmla="*/ 1115622 w 2223635"/>
                <a:gd name="connsiteY367" fmla="*/ 1733291 h 4864966"/>
                <a:gd name="connsiteX368" fmla="*/ 1123346 w 2223635"/>
                <a:gd name="connsiteY368" fmla="*/ 1748739 h 4864966"/>
                <a:gd name="connsiteX369" fmla="*/ 1127180 w 2223635"/>
                <a:gd name="connsiteY369" fmla="*/ 1741015 h 4864966"/>
                <a:gd name="connsiteX370" fmla="*/ 1127180 w 2223635"/>
                <a:gd name="connsiteY370" fmla="*/ 1733291 h 4864966"/>
                <a:gd name="connsiteX371" fmla="*/ 1154130 w 2223635"/>
                <a:gd name="connsiteY371" fmla="*/ 1656276 h 4864966"/>
                <a:gd name="connsiteX372" fmla="*/ 1160353 w 2223635"/>
                <a:gd name="connsiteY372" fmla="*/ 1647052 h 4864966"/>
                <a:gd name="connsiteX373" fmla="*/ 1165688 w 2223635"/>
                <a:gd name="connsiteY373" fmla="*/ 1648552 h 4864966"/>
                <a:gd name="connsiteX374" fmla="*/ 1165688 w 2223635"/>
                <a:gd name="connsiteY374" fmla="*/ 1521471 h 4864966"/>
                <a:gd name="connsiteX375" fmla="*/ 1076003 w 2223635"/>
                <a:gd name="connsiteY375" fmla="*/ 1407059 h 4864966"/>
                <a:gd name="connsiteX376" fmla="*/ 1038607 w 2223635"/>
                <a:gd name="connsiteY376" fmla="*/ 1398224 h 4864966"/>
                <a:gd name="connsiteX377" fmla="*/ 1092506 w 2223635"/>
                <a:gd name="connsiteY377" fmla="*/ 1721734 h 4864966"/>
                <a:gd name="connsiteX378" fmla="*/ 1077114 w 2223635"/>
                <a:gd name="connsiteY378" fmla="*/ 1687116 h 4864966"/>
                <a:gd name="connsiteX379" fmla="*/ 1085449 w 2223635"/>
                <a:gd name="connsiteY379" fmla="*/ 1675391 h 4864966"/>
                <a:gd name="connsiteX380" fmla="*/ 1092506 w 2223635"/>
                <a:gd name="connsiteY380" fmla="*/ 1679392 h 4864966"/>
                <a:gd name="connsiteX381" fmla="*/ 1107954 w 2223635"/>
                <a:gd name="connsiteY381" fmla="*/ 1706342 h 4864966"/>
                <a:gd name="connsiteX382" fmla="*/ 1073280 w 2223635"/>
                <a:gd name="connsiteY382" fmla="*/ 1506079 h 4864966"/>
                <a:gd name="connsiteX383" fmla="*/ 1038607 w 2223635"/>
                <a:gd name="connsiteY383" fmla="*/ 1398224 h 4864966"/>
                <a:gd name="connsiteX384" fmla="*/ 1258151 w 2223635"/>
                <a:gd name="connsiteY384" fmla="*/ 1378943 h 4864966"/>
                <a:gd name="connsiteX385" fmla="*/ 1192693 w 2223635"/>
                <a:gd name="connsiteY385" fmla="*/ 1425174 h 4864966"/>
                <a:gd name="connsiteX386" fmla="*/ 1184969 w 2223635"/>
                <a:gd name="connsiteY386" fmla="*/ 1444400 h 4864966"/>
                <a:gd name="connsiteX387" fmla="*/ 1185636 w 2223635"/>
                <a:gd name="connsiteY387" fmla="*/ 1441289 h 4864966"/>
                <a:gd name="connsiteX388" fmla="*/ 1169577 w 2223635"/>
                <a:gd name="connsiteY388" fmla="*/ 1471406 h 4864966"/>
                <a:gd name="connsiteX389" fmla="*/ 1169577 w 2223635"/>
                <a:gd name="connsiteY389" fmla="*/ 1479074 h 4864966"/>
                <a:gd name="connsiteX390" fmla="*/ 1169577 w 2223635"/>
                <a:gd name="connsiteY390" fmla="*/ 1494521 h 4864966"/>
                <a:gd name="connsiteX391" fmla="*/ 1169577 w 2223635"/>
                <a:gd name="connsiteY391" fmla="*/ 1679392 h 4864966"/>
                <a:gd name="connsiteX392" fmla="*/ 1169577 w 2223635"/>
                <a:gd name="connsiteY392" fmla="*/ 1690950 h 4864966"/>
                <a:gd name="connsiteX393" fmla="*/ 1258151 w 2223635"/>
                <a:gd name="connsiteY393" fmla="*/ 1490632 h 4864966"/>
                <a:gd name="connsiteX394" fmla="*/ 1258151 w 2223635"/>
                <a:gd name="connsiteY394" fmla="*/ 1378943 h 4864966"/>
                <a:gd name="connsiteX395" fmla="*/ 207163 w 2223635"/>
                <a:gd name="connsiteY395" fmla="*/ 1199685 h 4864966"/>
                <a:gd name="connsiteX396" fmla="*/ 156542 w 2223635"/>
                <a:gd name="connsiteY396" fmla="*/ 1247972 h 4864966"/>
                <a:gd name="connsiteX397" fmla="*/ 25571 w 2223635"/>
                <a:gd name="connsiteY397" fmla="*/ 1325043 h 4864966"/>
                <a:gd name="connsiteX398" fmla="*/ 133426 w 2223635"/>
                <a:gd name="connsiteY398" fmla="*/ 1294203 h 4864966"/>
                <a:gd name="connsiteX399" fmla="*/ 202773 w 2223635"/>
                <a:gd name="connsiteY399" fmla="*/ 1255696 h 4864966"/>
                <a:gd name="connsiteX400" fmla="*/ 206607 w 2223635"/>
                <a:gd name="connsiteY400" fmla="*/ 1201741 h 4864966"/>
                <a:gd name="connsiteX401" fmla="*/ 207163 w 2223635"/>
                <a:gd name="connsiteY401" fmla="*/ 1199685 h 4864966"/>
                <a:gd name="connsiteX402" fmla="*/ 656308 w 2223635"/>
                <a:gd name="connsiteY402" fmla="*/ 1097275 h 4864966"/>
                <a:gd name="connsiteX403" fmla="*/ 651474 w 2223635"/>
                <a:gd name="connsiteY403" fmla="*/ 1099665 h 4864966"/>
                <a:gd name="connsiteX404" fmla="*/ 647918 w 2223635"/>
                <a:gd name="connsiteY404" fmla="*/ 1098553 h 4864966"/>
                <a:gd name="connsiteX405" fmla="*/ 653419 w 2223635"/>
                <a:gd name="connsiteY405" fmla="*/ 1117001 h 4864966"/>
                <a:gd name="connsiteX406" fmla="*/ 656308 w 2223635"/>
                <a:gd name="connsiteY406" fmla="*/ 1097275 h 4864966"/>
                <a:gd name="connsiteX407" fmla="*/ 236669 w 2223635"/>
                <a:gd name="connsiteY407" fmla="*/ 1070659 h 4864966"/>
                <a:gd name="connsiteX408" fmla="*/ 233557 w 2223635"/>
                <a:gd name="connsiteY408" fmla="*/ 1070825 h 4864966"/>
                <a:gd name="connsiteX409" fmla="*/ 229723 w 2223635"/>
                <a:gd name="connsiteY409" fmla="*/ 1070825 h 4864966"/>
                <a:gd name="connsiteX410" fmla="*/ 33295 w 2223635"/>
                <a:gd name="connsiteY410" fmla="*/ 1267254 h 4864966"/>
                <a:gd name="connsiteX411" fmla="*/ 25571 w 2223635"/>
                <a:gd name="connsiteY411" fmla="*/ 1301927 h 4864966"/>
                <a:gd name="connsiteX412" fmla="*/ 137260 w 2223635"/>
                <a:gd name="connsiteY412" fmla="*/ 1244138 h 4864966"/>
                <a:gd name="connsiteX413" fmla="*/ 221999 w 2223635"/>
                <a:gd name="connsiteY413" fmla="*/ 1155565 h 4864966"/>
                <a:gd name="connsiteX414" fmla="*/ 236669 w 2223635"/>
                <a:gd name="connsiteY414" fmla="*/ 1070659 h 4864966"/>
                <a:gd name="connsiteX415" fmla="*/ 622635 w 2223635"/>
                <a:gd name="connsiteY415" fmla="*/ 997644 h 4864966"/>
                <a:gd name="connsiteX416" fmla="*/ 642639 w 2223635"/>
                <a:gd name="connsiteY416" fmla="*/ 1080494 h 4864966"/>
                <a:gd name="connsiteX417" fmla="*/ 622635 w 2223635"/>
                <a:gd name="connsiteY417" fmla="*/ 997644 h 4864966"/>
                <a:gd name="connsiteX418" fmla="*/ 123368 w 2223635"/>
                <a:gd name="connsiteY418" fmla="*/ 970972 h 4864966"/>
                <a:gd name="connsiteX419" fmla="*/ 44853 w 2223635"/>
                <a:gd name="connsiteY419" fmla="*/ 1070825 h 4864966"/>
                <a:gd name="connsiteX420" fmla="*/ 37129 w 2223635"/>
                <a:gd name="connsiteY420" fmla="*/ 1070825 h 4864966"/>
                <a:gd name="connsiteX421" fmla="*/ 33295 w 2223635"/>
                <a:gd name="connsiteY421" fmla="*/ 1066936 h 4864966"/>
                <a:gd name="connsiteX422" fmla="*/ 10179 w 2223635"/>
                <a:gd name="connsiteY422" fmla="*/ 1209464 h 4864966"/>
                <a:gd name="connsiteX423" fmla="*/ 10179 w 2223635"/>
                <a:gd name="connsiteY423" fmla="*/ 1236414 h 4864966"/>
                <a:gd name="connsiteX424" fmla="*/ 21737 w 2223635"/>
                <a:gd name="connsiteY424" fmla="*/ 1228746 h 4864966"/>
                <a:gd name="connsiteX425" fmla="*/ 98752 w 2223635"/>
                <a:gd name="connsiteY425" fmla="*/ 1132449 h 4864966"/>
                <a:gd name="connsiteX426" fmla="*/ 133426 w 2223635"/>
                <a:gd name="connsiteY426" fmla="*/ 989921 h 4864966"/>
                <a:gd name="connsiteX427" fmla="*/ 123368 w 2223635"/>
                <a:gd name="connsiteY427" fmla="*/ 970972 h 4864966"/>
                <a:gd name="connsiteX428" fmla="*/ 132426 w 2223635"/>
                <a:gd name="connsiteY428" fmla="*/ 925741 h 4864966"/>
                <a:gd name="connsiteX429" fmla="*/ 137260 w 2223635"/>
                <a:gd name="connsiteY429" fmla="*/ 932131 h 4864966"/>
                <a:gd name="connsiteX430" fmla="*/ 118034 w 2223635"/>
                <a:gd name="connsiteY430" fmla="*/ 1120891 h 4864966"/>
                <a:gd name="connsiteX431" fmla="*/ 238947 w 2223635"/>
                <a:gd name="connsiteY431" fmla="*/ 1053933 h 4864966"/>
                <a:gd name="connsiteX432" fmla="*/ 260562 w 2223635"/>
                <a:gd name="connsiteY432" fmla="*/ 1055378 h 4864966"/>
                <a:gd name="connsiteX433" fmla="*/ 263563 w 2223635"/>
                <a:gd name="connsiteY433" fmla="*/ 1053878 h 4864966"/>
                <a:gd name="connsiteX434" fmla="*/ 268231 w 2223635"/>
                <a:gd name="connsiteY434" fmla="*/ 1063102 h 4864966"/>
                <a:gd name="connsiteX435" fmla="*/ 207496 w 2223635"/>
                <a:gd name="connsiteY435" fmla="*/ 1199296 h 4864966"/>
                <a:gd name="connsiteX436" fmla="*/ 214331 w 2223635"/>
                <a:gd name="connsiteY436" fmla="*/ 1197907 h 4864966"/>
                <a:gd name="connsiteX437" fmla="*/ 179657 w 2223635"/>
                <a:gd name="connsiteY437" fmla="*/ 1294203 h 4864966"/>
                <a:gd name="connsiteX438" fmla="*/ 25571 w 2223635"/>
                <a:gd name="connsiteY438" fmla="*/ 1340435 h 4864966"/>
                <a:gd name="connsiteX439" fmla="*/ 14993 w 2223635"/>
                <a:gd name="connsiteY439" fmla="*/ 1363044 h 4864966"/>
                <a:gd name="connsiteX440" fmla="*/ 0 w 2223635"/>
                <a:gd name="connsiteY440" fmla="*/ 1381115 h 4864966"/>
                <a:gd name="connsiteX441" fmla="*/ 0 w 2223635"/>
                <a:gd name="connsiteY441" fmla="*/ 1187990 h 4864966"/>
                <a:gd name="connsiteX442" fmla="*/ 2455 w 2223635"/>
                <a:gd name="connsiteY442" fmla="*/ 1186349 h 4864966"/>
                <a:gd name="connsiteX443" fmla="*/ 21737 w 2223635"/>
                <a:gd name="connsiteY443" fmla="*/ 1059268 h 4864966"/>
                <a:gd name="connsiteX444" fmla="*/ 3435 w 2223635"/>
                <a:gd name="connsiteY444" fmla="*/ 973313 h 4864966"/>
                <a:gd name="connsiteX445" fmla="*/ 0 w 2223635"/>
                <a:gd name="connsiteY445" fmla="*/ 964019 h 4864966"/>
                <a:gd name="connsiteX446" fmla="*/ 0 w 2223635"/>
                <a:gd name="connsiteY446" fmla="*/ 934101 h 4864966"/>
                <a:gd name="connsiteX447" fmla="*/ 13069 w 2223635"/>
                <a:gd name="connsiteY447" fmla="*/ 963909 h 4864966"/>
                <a:gd name="connsiteX448" fmla="*/ 33295 w 2223635"/>
                <a:gd name="connsiteY448" fmla="*/ 1055378 h 4864966"/>
                <a:gd name="connsiteX449" fmla="*/ 129592 w 2223635"/>
                <a:gd name="connsiteY449" fmla="*/ 928297 h 4864966"/>
                <a:gd name="connsiteX450" fmla="*/ 132426 w 2223635"/>
                <a:gd name="connsiteY450" fmla="*/ 925741 h 4864966"/>
                <a:gd name="connsiteX451" fmla="*/ 757439 w 2223635"/>
                <a:gd name="connsiteY451" fmla="*/ 812718 h 4864966"/>
                <a:gd name="connsiteX452" fmla="*/ 711208 w 2223635"/>
                <a:gd name="connsiteY452" fmla="*/ 866674 h 4864966"/>
                <a:gd name="connsiteX453" fmla="*/ 707374 w 2223635"/>
                <a:gd name="connsiteY453" fmla="*/ 901347 h 4864966"/>
                <a:gd name="connsiteX454" fmla="*/ 757439 w 2223635"/>
                <a:gd name="connsiteY454" fmla="*/ 812718 h 4864966"/>
                <a:gd name="connsiteX455" fmla="*/ 1204251 w 2223635"/>
                <a:gd name="connsiteY455" fmla="*/ 639406 h 4864966"/>
                <a:gd name="connsiteX456" fmla="*/ 834455 w 2223635"/>
                <a:gd name="connsiteY456" fmla="*/ 1036152 h 4864966"/>
                <a:gd name="connsiteX457" fmla="*/ 680368 w 2223635"/>
                <a:gd name="connsiteY457" fmla="*/ 1467516 h 4864966"/>
                <a:gd name="connsiteX458" fmla="*/ 1204251 w 2223635"/>
                <a:gd name="connsiteY458" fmla="*/ 639406 h 4864966"/>
                <a:gd name="connsiteX459" fmla="*/ 638027 w 2223635"/>
                <a:gd name="connsiteY459" fmla="*/ 546943 h 4864966"/>
                <a:gd name="connsiteX460" fmla="*/ 661142 w 2223635"/>
                <a:gd name="connsiteY460" fmla="*/ 585451 h 4864966"/>
                <a:gd name="connsiteX461" fmla="*/ 699650 w 2223635"/>
                <a:gd name="connsiteY461" fmla="*/ 616290 h 4864966"/>
                <a:gd name="connsiteX462" fmla="*/ 711208 w 2223635"/>
                <a:gd name="connsiteY462" fmla="*/ 616290 h 4864966"/>
                <a:gd name="connsiteX463" fmla="*/ 672700 w 2223635"/>
                <a:gd name="connsiteY463" fmla="*/ 566225 h 4864966"/>
                <a:gd name="connsiteX464" fmla="*/ 638027 w 2223635"/>
                <a:gd name="connsiteY464" fmla="*/ 546943 h 4864966"/>
                <a:gd name="connsiteX465" fmla="*/ 795947 w 2223635"/>
                <a:gd name="connsiteY465" fmla="*/ 504601 h 4864966"/>
                <a:gd name="connsiteX466" fmla="*/ 765108 w 2223635"/>
                <a:gd name="connsiteY466" fmla="*/ 570059 h 4864966"/>
                <a:gd name="connsiteX467" fmla="*/ 795947 w 2223635"/>
                <a:gd name="connsiteY467" fmla="*/ 519993 h 4864966"/>
                <a:gd name="connsiteX468" fmla="*/ 799781 w 2223635"/>
                <a:gd name="connsiteY468" fmla="*/ 504601 h 4864966"/>
                <a:gd name="connsiteX469" fmla="*/ 1065557 w 2223635"/>
                <a:gd name="connsiteY469" fmla="*/ 419862 h 4864966"/>
                <a:gd name="connsiteX470" fmla="*/ 872963 w 2223635"/>
                <a:gd name="connsiteY470" fmla="*/ 508435 h 4864966"/>
                <a:gd name="connsiteX471" fmla="*/ 954701 w 2223635"/>
                <a:gd name="connsiteY471" fmla="*/ 520882 h 4864966"/>
                <a:gd name="connsiteX472" fmla="*/ 1150296 w 2223635"/>
                <a:gd name="connsiteY472" fmla="*/ 493043 h 4864966"/>
                <a:gd name="connsiteX473" fmla="*/ 1187359 w 2223635"/>
                <a:gd name="connsiteY473" fmla="*/ 486653 h 4864966"/>
                <a:gd name="connsiteX474" fmla="*/ 1215809 w 2223635"/>
                <a:gd name="connsiteY474" fmla="*/ 489154 h 4864966"/>
                <a:gd name="connsiteX475" fmla="*/ 1219476 w 2223635"/>
                <a:gd name="connsiteY475" fmla="*/ 489376 h 4864966"/>
                <a:gd name="connsiteX476" fmla="*/ 1161854 w 2223635"/>
                <a:gd name="connsiteY476" fmla="*/ 435254 h 4864966"/>
                <a:gd name="connsiteX477" fmla="*/ 1069391 w 2223635"/>
                <a:gd name="connsiteY477" fmla="*/ 419862 h 4864966"/>
                <a:gd name="connsiteX478" fmla="*/ 1169577 w 2223635"/>
                <a:gd name="connsiteY478" fmla="*/ 223378 h 4864966"/>
                <a:gd name="connsiteX479" fmla="*/ 1169577 w 2223635"/>
                <a:gd name="connsiteY479" fmla="*/ 227268 h 4864966"/>
                <a:gd name="connsiteX480" fmla="*/ 1132903 w 2223635"/>
                <a:gd name="connsiteY480" fmla="*/ 223490 h 4864966"/>
                <a:gd name="connsiteX481" fmla="*/ 1011657 w 2223635"/>
                <a:gd name="connsiteY481" fmla="*/ 265776 h 4864966"/>
                <a:gd name="connsiteX482" fmla="*/ 826731 w 2223635"/>
                <a:gd name="connsiteY482" fmla="*/ 489154 h 4864966"/>
                <a:gd name="connsiteX483" fmla="*/ 826731 w 2223635"/>
                <a:gd name="connsiteY483" fmla="*/ 493043 h 4864966"/>
                <a:gd name="connsiteX484" fmla="*/ 842179 w 2223635"/>
                <a:gd name="connsiteY484" fmla="*/ 500712 h 4864966"/>
                <a:gd name="connsiteX485" fmla="*/ 1131070 w 2223635"/>
                <a:gd name="connsiteY485" fmla="*/ 327399 h 4864966"/>
                <a:gd name="connsiteX486" fmla="*/ 1177246 w 2223635"/>
                <a:gd name="connsiteY486" fmla="*/ 254218 h 4864966"/>
                <a:gd name="connsiteX487" fmla="*/ 1169577 w 2223635"/>
                <a:gd name="connsiteY487" fmla="*/ 223378 h 4864966"/>
                <a:gd name="connsiteX488" fmla="*/ 416927 w 2223635"/>
                <a:gd name="connsiteY488" fmla="*/ 193761 h 4864966"/>
                <a:gd name="connsiteX489" fmla="*/ 445433 w 2223635"/>
                <a:gd name="connsiteY489" fmla="*/ 292725 h 4864966"/>
                <a:gd name="connsiteX490" fmla="*/ 522448 w 2223635"/>
                <a:gd name="connsiteY490" fmla="*/ 446812 h 4864966"/>
                <a:gd name="connsiteX491" fmla="*/ 614911 w 2223635"/>
                <a:gd name="connsiteY491" fmla="*/ 512269 h 4864966"/>
                <a:gd name="connsiteX492" fmla="*/ 614911 w 2223635"/>
                <a:gd name="connsiteY492" fmla="*/ 496877 h 4864966"/>
                <a:gd name="connsiteX493" fmla="*/ 620690 w 2223635"/>
                <a:gd name="connsiteY493" fmla="*/ 491098 h 4864966"/>
                <a:gd name="connsiteX494" fmla="*/ 626469 w 2223635"/>
                <a:gd name="connsiteY494" fmla="*/ 496877 h 4864966"/>
                <a:gd name="connsiteX495" fmla="*/ 626469 w 2223635"/>
                <a:gd name="connsiteY495" fmla="*/ 519993 h 4864966"/>
                <a:gd name="connsiteX496" fmla="*/ 664977 w 2223635"/>
                <a:gd name="connsiteY496" fmla="*/ 546943 h 4864966"/>
                <a:gd name="connsiteX497" fmla="*/ 653419 w 2223635"/>
                <a:gd name="connsiteY497" fmla="*/ 504601 h 4864966"/>
                <a:gd name="connsiteX498" fmla="*/ 657253 w 2223635"/>
                <a:gd name="connsiteY498" fmla="*/ 493043 h 4864966"/>
                <a:gd name="connsiteX499" fmla="*/ 599519 w 2223635"/>
                <a:gd name="connsiteY499" fmla="*/ 354349 h 4864966"/>
                <a:gd name="connsiteX500" fmla="*/ 591795 w 2223635"/>
                <a:gd name="connsiteY500" fmla="*/ 338957 h 4864966"/>
                <a:gd name="connsiteX501" fmla="*/ 576403 w 2223635"/>
                <a:gd name="connsiteY501" fmla="*/ 319675 h 4864966"/>
                <a:gd name="connsiteX502" fmla="*/ 416927 w 2223635"/>
                <a:gd name="connsiteY502" fmla="*/ 193761 h 4864966"/>
                <a:gd name="connsiteX503" fmla="*/ 1009823 w 2223635"/>
                <a:gd name="connsiteY503" fmla="*/ 126692 h 4864966"/>
                <a:gd name="connsiteX504" fmla="*/ 1007767 w 2223635"/>
                <a:gd name="connsiteY504" fmla="*/ 127137 h 4864966"/>
                <a:gd name="connsiteX505" fmla="*/ 1007767 w 2223635"/>
                <a:gd name="connsiteY505" fmla="*/ 130971 h 4864966"/>
                <a:gd name="connsiteX506" fmla="*/ 996209 w 2223635"/>
                <a:gd name="connsiteY506" fmla="*/ 204152 h 4864966"/>
                <a:gd name="connsiteX507" fmla="*/ 965425 w 2223635"/>
                <a:gd name="connsiteY507" fmla="*/ 304283 h 4864966"/>
                <a:gd name="connsiteX508" fmla="*/ 826731 w 2223635"/>
                <a:gd name="connsiteY508" fmla="*/ 462204 h 4864966"/>
                <a:gd name="connsiteX509" fmla="*/ 953868 w 2223635"/>
                <a:gd name="connsiteY509" fmla="*/ 338957 h 4864966"/>
                <a:gd name="connsiteX510" fmla="*/ 1007767 w 2223635"/>
                <a:gd name="connsiteY510" fmla="*/ 223378 h 4864966"/>
                <a:gd name="connsiteX511" fmla="*/ 1009823 w 2223635"/>
                <a:gd name="connsiteY511" fmla="*/ 126692 h 4864966"/>
                <a:gd name="connsiteX512" fmla="*/ 972649 w 2223635"/>
                <a:gd name="connsiteY512" fmla="*/ 64458 h 4864966"/>
                <a:gd name="connsiteX513" fmla="*/ 953868 w 2223635"/>
                <a:gd name="connsiteY513" fmla="*/ 69347 h 4864966"/>
                <a:gd name="connsiteX514" fmla="*/ 857571 w 2223635"/>
                <a:gd name="connsiteY514" fmla="*/ 177202 h 4864966"/>
                <a:gd name="connsiteX515" fmla="*/ 857571 w 2223635"/>
                <a:gd name="connsiteY515" fmla="*/ 254218 h 4864966"/>
                <a:gd name="connsiteX516" fmla="*/ 857571 w 2223635"/>
                <a:gd name="connsiteY516" fmla="*/ 258052 h 4864966"/>
                <a:gd name="connsiteX517" fmla="*/ 765108 w 2223635"/>
                <a:gd name="connsiteY517" fmla="*/ 485320 h 4864966"/>
                <a:gd name="connsiteX518" fmla="*/ 799781 w 2223635"/>
                <a:gd name="connsiteY518" fmla="*/ 454536 h 4864966"/>
                <a:gd name="connsiteX519" fmla="*/ 896078 w 2223635"/>
                <a:gd name="connsiteY519" fmla="*/ 362073 h 4864966"/>
                <a:gd name="connsiteX520" fmla="*/ 976983 w 2223635"/>
                <a:gd name="connsiteY520" fmla="*/ 154087 h 4864966"/>
                <a:gd name="connsiteX521" fmla="*/ 972649 w 2223635"/>
                <a:gd name="connsiteY521" fmla="*/ 64458 h 4864966"/>
                <a:gd name="connsiteX522" fmla="*/ 582071 w 2223635"/>
                <a:gd name="connsiteY522" fmla="*/ 45231 h 4864966"/>
                <a:gd name="connsiteX523" fmla="*/ 564845 w 2223635"/>
                <a:gd name="connsiteY523" fmla="*/ 92463 h 4864966"/>
                <a:gd name="connsiteX524" fmla="*/ 557122 w 2223635"/>
                <a:gd name="connsiteY524" fmla="*/ 188760 h 4864966"/>
                <a:gd name="connsiteX525" fmla="*/ 584071 w 2223635"/>
                <a:gd name="connsiteY525" fmla="*/ 304283 h 4864966"/>
                <a:gd name="connsiteX526" fmla="*/ 664977 w 2223635"/>
                <a:gd name="connsiteY526" fmla="*/ 439088 h 4864966"/>
                <a:gd name="connsiteX527" fmla="*/ 664977 w 2223635"/>
                <a:gd name="connsiteY527" fmla="*/ 427530 h 4864966"/>
                <a:gd name="connsiteX528" fmla="*/ 674367 w 2223635"/>
                <a:gd name="connsiteY528" fmla="*/ 418362 h 4864966"/>
                <a:gd name="connsiteX529" fmla="*/ 680368 w 2223635"/>
                <a:gd name="connsiteY529" fmla="*/ 419862 h 4864966"/>
                <a:gd name="connsiteX530" fmla="*/ 711208 w 2223635"/>
                <a:gd name="connsiteY530" fmla="*/ 469928 h 4864966"/>
                <a:gd name="connsiteX531" fmla="*/ 626469 w 2223635"/>
                <a:gd name="connsiteY531" fmla="*/ 84739 h 4864966"/>
                <a:gd name="connsiteX532" fmla="*/ 582071 w 2223635"/>
                <a:gd name="connsiteY532" fmla="*/ 45231 h 4864966"/>
                <a:gd name="connsiteX533" fmla="*/ 803560 w 2223635"/>
                <a:gd name="connsiteY533" fmla="*/ 26283 h 4864966"/>
                <a:gd name="connsiteX534" fmla="*/ 730434 w 2223635"/>
                <a:gd name="connsiteY534" fmla="*/ 111689 h 4864966"/>
                <a:gd name="connsiteX535" fmla="*/ 718876 w 2223635"/>
                <a:gd name="connsiteY535" fmla="*/ 219544 h 4864966"/>
                <a:gd name="connsiteX536" fmla="*/ 722766 w 2223635"/>
                <a:gd name="connsiteY536" fmla="*/ 477651 h 4864966"/>
                <a:gd name="connsiteX537" fmla="*/ 711208 w 2223635"/>
                <a:gd name="connsiteY537" fmla="*/ 481486 h 4864966"/>
                <a:gd name="connsiteX538" fmla="*/ 726600 w 2223635"/>
                <a:gd name="connsiteY538" fmla="*/ 535385 h 4864966"/>
                <a:gd name="connsiteX539" fmla="*/ 741992 w 2223635"/>
                <a:gd name="connsiteY539" fmla="*/ 450646 h 4864966"/>
                <a:gd name="connsiteX540" fmla="*/ 753550 w 2223635"/>
                <a:gd name="connsiteY540" fmla="*/ 441978 h 4864966"/>
                <a:gd name="connsiteX541" fmla="*/ 765108 w 2223635"/>
                <a:gd name="connsiteY541" fmla="*/ 450646 h 4864966"/>
                <a:gd name="connsiteX542" fmla="*/ 765108 w 2223635"/>
                <a:gd name="connsiteY542" fmla="*/ 454536 h 4864966"/>
                <a:gd name="connsiteX543" fmla="*/ 822897 w 2223635"/>
                <a:gd name="connsiteY543" fmla="*/ 100131 h 4864966"/>
                <a:gd name="connsiteX544" fmla="*/ 811339 w 2223635"/>
                <a:gd name="connsiteY544" fmla="*/ 38508 h 4864966"/>
                <a:gd name="connsiteX545" fmla="*/ 803560 w 2223635"/>
                <a:gd name="connsiteY545" fmla="*/ 26283 h 4864966"/>
                <a:gd name="connsiteX546" fmla="*/ 815173 w 2223635"/>
                <a:gd name="connsiteY546" fmla="*/ 0 h 4864966"/>
                <a:gd name="connsiteX547" fmla="*/ 826731 w 2223635"/>
                <a:gd name="connsiteY547" fmla="*/ 7724 h 4864966"/>
                <a:gd name="connsiteX548" fmla="*/ 853736 w 2223635"/>
                <a:gd name="connsiteY548" fmla="*/ 154087 h 4864966"/>
                <a:gd name="connsiteX549" fmla="*/ 985541 w 2223635"/>
                <a:gd name="connsiteY549" fmla="*/ 53622 h 4864966"/>
                <a:gd name="connsiteX550" fmla="*/ 1019325 w 2223635"/>
                <a:gd name="connsiteY550" fmla="*/ 57790 h 4864966"/>
                <a:gd name="connsiteX551" fmla="*/ 1023215 w 2223635"/>
                <a:gd name="connsiteY551" fmla="*/ 65458 h 4864966"/>
                <a:gd name="connsiteX552" fmla="*/ 1007767 w 2223635"/>
                <a:gd name="connsiteY552" fmla="*/ 111689 h 4864966"/>
                <a:gd name="connsiteX553" fmla="*/ 1019325 w 2223635"/>
                <a:gd name="connsiteY553" fmla="*/ 104021 h 4864966"/>
                <a:gd name="connsiteX554" fmla="*/ 1027049 w 2223635"/>
                <a:gd name="connsiteY554" fmla="*/ 107855 h 4864966"/>
                <a:gd name="connsiteX555" fmla="*/ 1019325 w 2223635"/>
                <a:gd name="connsiteY555" fmla="*/ 246494 h 4864966"/>
                <a:gd name="connsiteX556" fmla="*/ 1152463 w 2223635"/>
                <a:gd name="connsiteY556" fmla="*/ 205875 h 4864966"/>
                <a:gd name="connsiteX557" fmla="*/ 1208085 w 2223635"/>
                <a:gd name="connsiteY557" fmla="*/ 207986 h 4864966"/>
                <a:gd name="connsiteX558" fmla="*/ 1215809 w 2223635"/>
                <a:gd name="connsiteY558" fmla="*/ 223378 h 4864966"/>
                <a:gd name="connsiteX559" fmla="*/ 1080949 w 2223635"/>
                <a:gd name="connsiteY559" fmla="*/ 408304 h 4864966"/>
                <a:gd name="connsiteX560" fmla="*/ 1097507 w 2223635"/>
                <a:gd name="connsiteY560" fmla="*/ 407804 h 4864966"/>
                <a:gd name="connsiteX561" fmla="*/ 1246593 w 2223635"/>
                <a:gd name="connsiteY561" fmla="*/ 500712 h 4864966"/>
                <a:gd name="connsiteX562" fmla="*/ 1235035 w 2223635"/>
                <a:gd name="connsiteY562" fmla="*/ 512269 h 4864966"/>
                <a:gd name="connsiteX563" fmla="*/ 1214698 w 2223635"/>
                <a:gd name="connsiteY563" fmla="*/ 511325 h 4864966"/>
                <a:gd name="connsiteX564" fmla="*/ 960758 w 2223635"/>
                <a:gd name="connsiteY564" fmla="*/ 550499 h 4864966"/>
                <a:gd name="connsiteX565" fmla="*/ 849847 w 2223635"/>
                <a:gd name="connsiteY565" fmla="*/ 516159 h 4864966"/>
                <a:gd name="connsiteX566" fmla="*/ 842179 w 2223635"/>
                <a:gd name="connsiteY566" fmla="*/ 519993 h 4864966"/>
                <a:gd name="connsiteX567" fmla="*/ 738158 w 2223635"/>
                <a:gd name="connsiteY567" fmla="*/ 631682 h 4864966"/>
                <a:gd name="connsiteX568" fmla="*/ 738158 w 2223635"/>
                <a:gd name="connsiteY568" fmla="*/ 647130 h 4864966"/>
                <a:gd name="connsiteX569" fmla="*/ 738158 w 2223635"/>
                <a:gd name="connsiteY569" fmla="*/ 654798 h 4864966"/>
                <a:gd name="connsiteX570" fmla="*/ 734324 w 2223635"/>
                <a:gd name="connsiteY570" fmla="*/ 662522 h 4864966"/>
                <a:gd name="connsiteX571" fmla="*/ 718876 w 2223635"/>
                <a:gd name="connsiteY571" fmla="*/ 835834 h 4864966"/>
                <a:gd name="connsiteX572" fmla="*/ 765108 w 2223635"/>
                <a:gd name="connsiteY572" fmla="*/ 789603 h 4864966"/>
                <a:gd name="connsiteX573" fmla="*/ 776666 w 2223635"/>
                <a:gd name="connsiteY573" fmla="*/ 797326 h 4864966"/>
                <a:gd name="connsiteX574" fmla="*/ 707374 w 2223635"/>
                <a:gd name="connsiteY574" fmla="*/ 939855 h 4864966"/>
                <a:gd name="connsiteX575" fmla="*/ 630303 w 2223635"/>
                <a:gd name="connsiteY575" fmla="*/ 1613879 h 4864966"/>
                <a:gd name="connsiteX576" fmla="*/ 664977 w 2223635"/>
                <a:gd name="connsiteY576" fmla="*/ 1502190 h 4864966"/>
                <a:gd name="connsiteX577" fmla="*/ 661142 w 2223635"/>
                <a:gd name="connsiteY577" fmla="*/ 1498356 h 4864966"/>
                <a:gd name="connsiteX578" fmla="*/ 849847 w 2223635"/>
                <a:gd name="connsiteY578" fmla="*/ 986086 h 4864966"/>
                <a:gd name="connsiteX579" fmla="*/ 1231201 w 2223635"/>
                <a:gd name="connsiteY579" fmla="*/ 585451 h 4864966"/>
                <a:gd name="connsiteX580" fmla="*/ 1234868 w 2223635"/>
                <a:gd name="connsiteY580" fmla="*/ 583950 h 4864966"/>
                <a:gd name="connsiteX581" fmla="*/ 1242759 w 2223635"/>
                <a:gd name="connsiteY581" fmla="*/ 593174 h 4864966"/>
                <a:gd name="connsiteX582" fmla="*/ 718876 w 2223635"/>
                <a:gd name="connsiteY582" fmla="*/ 1498356 h 4864966"/>
                <a:gd name="connsiteX583" fmla="*/ 714931 w 2223635"/>
                <a:gd name="connsiteY583" fmla="*/ 1499967 h 4864966"/>
                <a:gd name="connsiteX584" fmla="*/ 711208 w 2223635"/>
                <a:gd name="connsiteY584" fmla="*/ 1494521 h 4864966"/>
                <a:gd name="connsiteX585" fmla="*/ 1038607 w 2223635"/>
                <a:gd name="connsiteY585" fmla="*/ 1109333 h 4864966"/>
                <a:gd name="connsiteX586" fmla="*/ 1173412 w 2223635"/>
                <a:gd name="connsiteY586" fmla="*/ 839668 h 4864966"/>
                <a:gd name="connsiteX587" fmla="*/ 1204251 w 2223635"/>
                <a:gd name="connsiteY587" fmla="*/ 743371 h 4864966"/>
                <a:gd name="connsiteX588" fmla="*/ 1215809 w 2223635"/>
                <a:gd name="connsiteY588" fmla="*/ 658632 h 4864966"/>
                <a:gd name="connsiteX589" fmla="*/ 899912 w 2223635"/>
                <a:gd name="connsiteY589" fmla="*/ 1120891 h 4864966"/>
                <a:gd name="connsiteX590" fmla="*/ 622635 w 2223635"/>
                <a:gd name="connsiteY590" fmla="*/ 1810362 h 4864966"/>
                <a:gd name="connsiteX591" fmla="*/ 618745 w 2223635"/>
                <a:gd name="connsiteY591" fmla="*/ 1941333 h 4864966"/>
                <a:gd name="connsiteX592" fmla="*/ 668811 w 2223635"/>
                <a:gd name="connsiteY592" fmla="*/ 1856594 h 4864966"/>
                <a:gd name="connsiteX593" fmla="*/ 674867 w 2223635"/>
                <a:gd name="connsiteY593" fmla="*/ 1855038 h 4864966"/>
                <a:gd name="connsiteX594" fmla="*/ 684258 w 2223635"/>
                <a:gd name="connsiteY594" fmla="*/ 1864262 h 4864966"/>
                <a:gd name="connsiteX595" fmla="*/ 618745 w 2223635"/>
                <a:gd name="connsiteY595" fmla="*/ 2041464 h 4864966"/>
                <a:gd name="connsiteX596" fmla="*/ 618745 w 2223635"/>
                <a:gd name="connsiteY596" fmla="*/ 2137761 h 4864966"/>
                <a:gd name="connsiteX597" fmla="*/ 641861 w 2223635"/>
                <a:gd name="connsiteY597" fmla="*/ 2538341 h 4864966"/>
                <a:gd name="connsiteX598" fmla="*/ 680368 w 2223635"/>
                <a:gd name="connsiteY598" fmla="*/ 2492110 h 4864966"/>
                <a:gd name="connsiteX599" fmla="*/ 686314 w 2223635"/>
                <a:gd name="connsiteY599" fmla="*/ 2489609 h 4864966"/>
                <a:gd name="connsiteX600" fmla="*/ 691926 w 2223635"/>
                <a:gd name="connsiteY600" fmla="*/ 2495944 h 4864966"/>
                <a:gd name="connsiteX601" fmla="*/ 653419 w 2223635"/>
                <a:gd name="connsiteY601" fmla="*/ 2661588 h 4864966"/>
                <a:gd name="connsiteX602" fmla="*/ 688092 w 2223635"/>
                <a:gd name="connsiteY602" fmla="*/ 2988987 h 4864966"/>
                <a:gd name="connsiteX603" fmla="*/ 857571 w 2223635"/>
                <a:gd name="connsiteY603" fmla="*/ 2750161 h 4864966"/>
                <a:gd name="connsiteX604" fmla="*/ 911470 w 2223635"/>
                <a:gd name="connsiteY604" fmla="*/ 2642362 h 4864966"/>
                <a:gd name="connsiteX605" fmla="*/ 846013 w 2223635"/>
                <a:gd name="connsiteY605" fmla="*/ 2218611 h 4864966"/>
                <a:gd name="connsiteX606" fmla="*/ 811339 w 2223635"/>
                <a:gd name="connsiteY606" fmla="*/ 1794915 h 4864966"/>
                <a:gd name="connsiteX607" fmla="*/ 816396 w 2223635"/>
                <a:gd name="connsiteY607" fmla="*/ 1786913 h 4864966"/>
                <a:gd name="connsiteX608" fmla="*/ 822897 w 2223635"/>
                <a:gd name="connsiteY608" fmla="*/ 1791081 h 4864966"/>
                <a:gd name="connsiteX609" fmla="*/ 1038607 w 2223635"/>
                <a:gd name="connsiteY609" fmla="*/ 2118479 h 4864966"/>
                <a:gd name="connsiteX610" fmla="*/ 1038607 w 2223635"/>
                <a:gd name="connsiteY610" fmla="*/ 2311073 h 4864966"/>
                <a:gd name="connsiteX611" fmla="*/ 1134904 w 2223635"/>
                <a:gd name="connsiteY611" fmla="*/ 1806473 h 4864966"/>
                <a:gd name="connsiteX612" fmla="*/ 1127180 w 2223635"/>
                <a:gd name="connsiteY612" fmla="*/ 1810362 h 4864966"/>
                <a:gd name="connsiteX613" fmla="*/ 1117456 w 2223635"/>
                <a:gd name="connsiteY613" fmla="*/ 1815697 h 4864966"/>
                <a:gd name="connsiteX614" fmla="*/ 1107954 w 2223635"/>
                <a:gd name="connsiteY614" fmla="*/ 1806473 h 4864966"/>
                <a:gd name="connsiteX615" fmla="*/ 1096396 w 2223635"/>
                <a:gd name="connsiteY615" fmla="*/ 1737181 h 4864966"/>
                <a:gd name="connsiteX616" fmla="*/ 1077114 w 2223635"/>
                <a:gd name="connsiteY616" fmla="*/ 1733291 h 4864966"/>
                <a:gd name="connsiteX617" fmla="*/ 1073280 w 2223635"/>
                <a:gd name="connsiteY617" fmla="*/ 1733291 h 4864966"/>
                <a:gd name="connsiteX618" fmla="*/ 915360 w 2223635"/>
                <a:gd name="connsiteY618" fmla="*/ 1640884 h 4864966"/>
                <a:gd name="connsiteX619" fmla="*/ 938476 w 2223635"/>
                <a:gd name="connsiteY619" fmla="*/ 1482964 h 4864966"/>
                <a:gd name="connsiteX620" fmla="*/ 946144 w 2223635"/>
                <a:gd name="connsiteY620" fmla="*/ 1490632 h 4864966"/>
                <a:gd name="connsiteX621" fmla="*/ 915360 w 2223635"/>
                <a:gd name="connsiteY621" fmla="*/ 1579261 h 4864966"/>
                <a:gd name="connsiteX622" fmla="*/ 950034 w 2223635"/>
                <a:gd name="connsiteY622" fmla="*/ 1656276 h 4864966"/>
                <a:gd name="connsiteX623" fmla="*/ 1057833 w 2223635"/>
                <a:gd name="connsiteY623" fmla="*/ 1717899 h 4864966"/>
                <a:gd name="connsiteX624" fmla="*/ 1038607 w 2223635"/>
                <a:gd name="connsiteY624" fmla="*/ 1375109 h 4864966"/>
                <a:gd name="connsiteX625" fmla="*/ 1044719 w 2223635"/>
                <a:gd name="connsiteY625" fmla="*/ 1371108 h 4864966"/>
                <a:gd name="connsiteX626" fmla="*/ 1053999 w 2223635"/>
                <a:gd name="connsiteY626" fmla="*/ 1382777 h 4864966"/>
                <a:gd name="connsiteX627" fmla="*/ 1057833 w 2223635"/>
                <a:gd name="connsiteY627" fmla="*/ 1409782 h 4864966"/>
                <a:gd name="connsiteX628" fmla="*/ 1078170 w 2223635"/>
                <a:gd name="connsiteY628" fmla="*/ 1393168 h 4864966"/>
                <a:gd name="connsiteX629" fmla="*/ 1161854 w 2223635"/>
                <a:gd name="connsiteY629" fmla="*/ 1475240 h 4864966"/>
                <a:gd name="connsiteX630" fmla="*/ 1265874 w 2223635"/>
                <a:gd name="connsiteY630" fmla="*/ 1351993 h 4864966"/>
                <a:gd name="connsiteX631" fmla="*/ 1277432 w 2223635"/>
                <a:gd name="connsiteY631" fmla="*/ 1359661 h 4864966"/>
                <a:gd name="connsiteX632" fmla="*/ 1277432 w 2223635"/>
                <a:gd name="connsiteY632" fmla="*/ 1475240 h 4864966"/>
                <a:gd name="connsiteX633" fmla="*/ 1358282 w 2223635"/>
                <a:gd name="connsiteY633" fmla="*/ 1409782 h 4864966"/>
                <a:gd name="connsiteX634" fmla="*/ 1366006 w 2223635"/>
                <a:gd name="connsiteY634" fmla="*/ 1417450 h 4864966"/>
                <a:gd name="connsiteX635" fmla="*/ 1235035 w 2223635"/>
                <a:gd name="connsiteY635" fmla="*/ 1698618 h 4864966"/>
                <a:gd name="connsiteX636" fmla="*/ 1235035 w 2223635"/>
                <a:gd name="connsiteY636" fmla="*/ 1706342 h 4864966"/>
                <a:gd name="connsiteX637" fmla="*/ 1227311 w 2223635"/>
                <a:gd name="connsiteY637" fmla="*/ 1717899 h 4864966"/>
                <a:gd name="connsiteX638" fmla="*/ 1208085 w 2223635"/>
                <a:gd name="connsiteY638" fmla="*/ 1756407 h 4864966"/>
                <a:gd name="connsiteX639" fmla="*/ 1377563 w 2223635"/>
                <a:gd name="connsiteY639" fmla="*/ 1494521 h 4864966"/>
                <a:gd name="connsiteX640" fmla="*/ 1386232 w 2223635"/>
                <a:gd name="connsiteY640" fmla="*/ 1486464 h 4864966"/>
                <a:gd name="connsiteX641" fmla="*/ 1392955 w 2223635"/>
                <a:gd name="connsiteY641" fmla="*/ 1490632 h 4864966"/>
                <a:gd name="connsiteX642" fmla="*/ 1192693 w 2223635"/>
                <a:gd name="connsiteY642" fmla="*/ 1787247 h 4864966"/>
                <a:gd name="connsiteX643" fmla="*/ 1177246 w 2223635"/>
                <a:gd name="connsiteY643" fmla="*/ 1810362 h 4864966"/>
                <a:gd name="connsiteX644" fmla="*/ 1165688 w 2223635"/>
                <a:gd name="connsiteY644" fmla="*/ 1833478 h 4864966"/>
                <a:gd name="connsiteX645" fmla="*/ 1158020 w 2223635"/>
                <a:gd name="connsiteY645" fmla="*/ 1836367 h 4864966"/>
                <a:gd name="connsiteX646" fmla="*/ 1150296 w 2223635"/>
                <a:gd name="connsiteY646" fmla="*/ 1833478 h 4864966"/>
                <a:gd name="connsiteX647" fmla="*/ 1107954 w 2223635"/>
                <a:gd name="connsiteY647" fmla="*/ 2095364 h 4864966"/>
                <a:gd name="connsiteX648" fmla="*/ 1165688 w 2223635"/>
                <a:gd name="connsiteY648" fmla="*/ 2037630 h 4864966"/>
                <a:gd name="connsiteX649" fmla="*/ 1171745 w 2223635"/>
                <a:gd name="connsiteY649" fmla="*/ 2036074 h 4864966"/>
                <a:gd name="connsiteX650" fmla="*/ 1181135 w 2223635"/>
                <a:gd name="connsiteY650" fmla="*/ 2045298 h 4864966"/>
                <a:gd name="connsiteX651" fmla="*/ 1154130 w 2223635"/>
                <a:gd name="connsiteY651" fmla="*/ 2118479 h 4864966"/>
                <a:gd name="connsiteX652" fmla="*/ 1084838 w 2223635"/>
                <a:gd name="connsiteY652" fmla="*/ 2176269 h 4864966"/>
                <a:gd name="connsiteX653" fmla="*/ 1038607 w 2223635"/>
                <a:gd name="connsiteY653" fmla="*/ 2361139 h 4864966"/>
                <a:gd name="connsiteX654" fmla="*/ 919194 w 2223635"/>
                <a:gd name="connsiteY654" fmla="*/ 2680870 h 4864966"/>
                <a:gd name="connsiteX655" fmla="*/ 950034 w 2223635"/>
                <a:gd name="connsiteY655" fmla="*/ 2650030 h 4864966"/>
                <a:gd name="connsiteX656" fmla="*/ 1000099 w 2223635"/>
                <a:gd name="connsiteY656" fmla="*/ 2603799 h 4864966"/>
                <a:gd name="connsiteX657" fmla="*/ 1038607 w 2223635"/>
                <a:gd name="connsiteY657" fmla="*/ 2565291 h 4864966"/>
                <a:gd name="connsiteX658" fmla="*/ 1038607 w 2223635"/>
                <a:gd name="connsiteY658" fmla="*/ 2561457 h 4864966"/>
                <a:gd name="connsiteX659" fmla="*/ 1046331 w 2223635"/>
                <a:gd name="connsiteY659" fmla="*/ 2557623 h 4864966"/>
                <a:gd name="connsiteX660" fmla="*/ 1389121 w 2223635"/>
                <a:gd name="connsiteY660" fmla="*/ 2234058 h 4864966"/>
                <a:gd name="connsiteX661" fmla="*/ 1389121 w 2223635"/>
                <a:gd name="connsiteY661" fmla="*/ 2230168 h 4864966"/>
                <a:gd name="connsiteX662" fmla="*/ 1396845 w 2223635"/>
                <a:gd name="connsiteY662" fmla="*/ 2210942 h 4864966"/>
                <a:gd name="connsiteX663" fmla="*/ 1439187 w 2223635"/>
                <a:gd name="connsiteY663" fmla="*/ 2060690 h 4864966"/>
                <a:gd name="connsiteX664" fmla="*/ 1444966 w 2223635"/>
                <a:gd name="connsiteY664" fmla="*/ 2057801 h 4864966"/>
                <a:gd name="connsiteX665" fmla="*/ 1450745 w 2223635"/>
                <a:gd name="connsiteY665" fmla="*/ 2060690 h 4864966"/>
                <a:gd name="connsiteX666" fmla="*/ 1435353 w 2223635"/>
                <a:gd name="connsiteY666" fmla="*/ 2195551 h 4864966"/>
                <a:gd name="connsiteX667" fmla="*/ 1562434 w 2223635"/>
                <a:gd name="connsiteY667" fmla="*/ 2099253 h 4864966"/>
                <a:gd name="connsiteX668" fmla="*/ 1562434 w 2223635"/>
                <a:gd name="connsiteY668" fmla="*/ 2091530 h 4864966"/>
                <a:gd name="connsiteX669" fmla="*/ 1577826 w 2223635"/>
                <a:gd name="connsiteY669" fmla="*/ 2087696 h 4864966"/>
                <a:gd name="connsiteX670" fmla="*/ 1743470 w 2223635"/>
                <a:gd name="connsiteY670" fmla="*/ 1991399 h 4864966"/>
                <a:gd name="connsiteX671" fmla="*/ 1743470 w 2223635"/>
                <a:gd name="connsiteY671" fmla="*/ 1979841 h 4864966"/>
                <a:gd name="connsiteX672" fmla="*/ 1697239 w 2223635"/>
                <a:gd name="connsiteY672" fmla="*/ 1648552 h 4864966"/>
                <a:gd name="connsiteX673" fmla="*/ 1708796 w 2223635"/>
                <a:gd name="connsiteY673" fmla="*/ 1640884 h 4864966"/>
                <a:gd name="connsiteX674" fmla="*/ 1716520 w 2223635"/>
                <a:gd name="connsiteY674" fmla="*/ 1640884 h 4864966"/>
                <a:gd name="connsiteX675" fmla="*/ 1728078 w 2223635"/>
                <a:gd name="connsiteY675" fmla="*/ 1648552 h 4864966"/>
                <a:gd name="connsiteX676" fmla="*/ 1751194 w 2223635"/>
                <a:gd name="connsiteY676" fmla="*/ 1694784 h 4864966"/>
                <a:gd name="connsiteX677" fmla="*/ 1801259 w 2223635"/>
                <a:gd name="connsiteY677" fmla="*/ 1502190 h 4864966"/>
                <a:gd name="connsiteX678" fmla="*/ 1808983 w 2223635"/>
                <a:gd name="connsiteY678" fmla="*/ 1499300 h 4864966"/>
                <a:gd name="connsiteX679" fmla="*/ 1816651 w 2223635"/>
                <a:gd name="connsiteY679" fmla="*/ 1502190 h 4864966"/>
                <a:gd name="connsiteX680" fmla="*/ 1893722 w 2223635"/>
                <a:gd name="connsiteY680" fmla="*/ 1752573 h 4864966"/>
                <a:gd name="connsiteX681" fmla="*/ 2067035 w 2223635"/>
                <a:gd name="connsiteY681" fmla="*/ 1633160 h 4864966"/>
                <a:gd name="connsiteX682" fmla="*/ 2074758 w 2223635"/>
                <a:gd name="connsiteY682" fmla="*/ 1644718 h 4864966"/>
                <a:gd name="connsiteX683" fmla="*/ 1986130 w 2223635"/>
                <a:gd name="connsiteY683" fmla="*/ 1818030 h 4864966"/>
                <a:gd name="connsiteX684" fmla="*/ 2036195 w 2223635"/>
                <a:gd name="connsiteY684" fmla="*/ 1794915 h 4864966"/>
                <a:gd name="connsiteX685" fmla="*/ 2117489 w 2223635"/>
                <a:gd name="connsiteY685" fmla="*/ 1782135 h 4864966"/>
                <a:gd name="connsiteX686" fmla="*/ 2190282 w 2223635"/>
                <a:gd name="connsiteY686" fmla="*/ 1833478 h 4864966"/>
                <a:gd name="connsiteX687" fmla="*/ 2047753 w 2223635"/>
                <a:gd name="connsiteY687" fmla="*/ 1945167 h 4864966"/>
                <a:gd name="connsiteX688" fmla="*/ 2013079 w 2223635"/>
                <a:gd name="connsiteY688" fmla="*/ 1960559 h 4864966"/>
                <a:gd name="connsiteX689" fmla="*/ 2037418 w 2223635"/>
                <a:gd name="connsiteY689" fmla="*/ 1960003 h 4864966"/>
                <a:gd name="connsiteX690" fmla="*/ 2221121 w 2223635"/>
                <a:gd name="connsiteY690" fmla="*/ 2045298 h 4864966"/>
                <a:gd name="connsiteX691" fmla="*/ 2217231 w 2223635"/>
                <a:gd name="connsiteY691" fmla="*/ 2056856 h 4864966"/>
                <a:gd name="connsiteX692" fmla="*/ 2061367 w 2223635"/>
                <a:gd name="connsiteY692" fmla="*/ 2103643 h 4864966"/>
                <a:gd name="connsiteX693" fmla="*/ 2043919 w 2223635"/>
                <a:gd name="connsiteY693" fmla="*/ 2103087 h 4864966"/>
                <a:gd name="connsiteX694" fmla="*/ 2140216 w 2223635"/>
                <a:gd name="connsiteY694" fmla="*/ 2245616 h 4864966"/>
                <a:gd name="connsiteX695" fmla="*/ 2128658 w 2223635"/>
                <a:gd name="connsiteY695" fmla="*/ 2261008 h 4864966"/>
                <a:gd name="connsiteX696" fmla="*/ 1812817 w 2223635"/>
                <a:gd name="connsiteY696" fmla="*/ 2029906 h 4864966"/>
                <a:gd name="connsiteX697" fmla="*/ 1793536 w 2223635"/>
                <a:gd name="connsiteY697" fmla="*/ 2029906 h 4864966"/>
                <a:gd name="connsiteX698" fmla="*/ 1758862 w 2223635"/>
                <a:gd name="connsiteY698" fmla="*/ 2010625 h 4864966"/>
                <a:gd name="connsiteX699" fmla="*/ 1751194 w 2223635"/>
                <a:gd name="connsiteY699" fmla="*/ 2010625 h 4864966"/>
                <a:gd name="connsiteX700" fmla="*/ 1739636 w 2223635"/>
                <a:gd name="connsiteY700" fmla="*/ 2006790 h 4864966"/>
                <a:gd name="connsiteX701" fmla="*/ 1616389 w 2223635"/>
                <a:gd name="connsiteY701" fmla="*/ 2087696 h 4864966"/>
                <a:gd name="connsiteX702" fmla="*/ 1627947 w 2223635"/>
                <a:gd name="connsiteY702" fmla="*/ 2091530 h 4864966"/>
                <a:gd name="connsiteX703" fmla="*/ 1670289 w 2223635"/>
                <a:gd name="connsiteY703" fmla="*/ 2122369 h 4864966"/>
                <a:gd name="connsiteX704" fmla="*/ 1627947 w 2223635"/>
                <a:gd name="connsiteY704" fmla="*/ 2160877 h 4864966"/>
                <a:gd name="connsiteX705" fmla="*/ 1539318 w 2223635"/>
                <a:gd name="connsiteY705" fmla="*/ 2145429 h 4864966"/>
                <a:gd name="connsiteX706" fmla="*/ 1339056 w 2223635"/>
                <a:gd name="connsiteY706" fmla="*/ 2318797 h 4864966"/>
                <a:gd name="connsiteX707" fmla="*/ 1134904 w 2223635"/>
                <a:gd name="connsiteY707" fmla="*/ 2503668 h 4864966"/>
                <a:gd name="connsiteX708" fmla="*/ 1470026 w 2223635"/>
                <a:gd name="connsiteY708" fmla="*/ 2338023 h 4864966"/>
                <a:gd name="connsiteX709" fmla="*/ 1655341 w 2223635"/>
                <a:gd name="connsiteY709" fmla="*/ 2326521 h 4864966"/>
                <a:gd name="connsiteX710" fmla="*/ 1943788 w 2223635"/>
                <a:gd name="connsiteY710" fmla="*/ 2357305 h 4864966"/>
                <a:gd name="connsiteX711" fmla="*/ 1943788 w 2223635"/>
                <a:gd name="connsiteY711" fmla="*/ 2376587 h 4864966"/>
                <a:gd name="connsiteX712" fmla="*/ 1558600 w 2223635"/>
                <a:gd name="connsiteY712" fmla="*/ 2553733 h 4864966"/>
                <a:gd name="connsiteX713" fmla="*/ 1015491 w 2223635"/>
                <a:gd name="connsiteY713" fmla="*/ 2634638 h 4864966"/>
                <a:gd name="connsiteX714" fmla="*/ 1011657 w 2223635"/>
                <a:gd name="connsiteY714" fmla="*/ 2626914 h 4864966"/>
                <a:gd name="connsiteX715" fmla="*/ 1334444 w 2223635"/>
                <a:gd name="connsiteY715" fmla="*/ 2541842 h 4864966"/>
                <a:gd name="connsiteX716" fmla="*/ 1354448 w 2223635"/>
                <a:gd name="connsiteY716" fmla="*/ 2542175 h 4864966"/>
                <a:gd name="connsiteX717" fmla="*/ 1374507 w 2223635"/>
                <a:gd name="connsiteY717" fmla="*/ 2542398 h 4864966"/>
                <a:gd name="connsiteX718" fmla="*/ 1843601 w 2223635"/>
                <a:gd name="connsiteY718" fmla="*/ 2411205 h 4864966"/>
                <a:gd name="connsiteX719" fmla="*/ 1713520 w 2223635"/>
                <a:gd name="connsiteY719" fmla="*/ 2345136 h 4864966"/>
                <a:gd name="connsiteX720" fmla="*/ 1647173 w 2223635"/>
                <a:gd name="connsiteY720" fmla="*/ 2345747 h 4864966"/>
                <a:gd name="connsiteX721" fmla="*/ 1601442 w 2223635"/>
                <a:gd name="connsiteY721" fmla="*/ 2344080 h 4864966"/>
                <a:gd name="connsiteX722" fmla="*/ 1331332 w 2223635"/>
                <a:gd name="connsiteY722" fmla="*/ 2407371 h 4864966"/>
                <a:gd name="connsiteX723" fmla="*/ 1092506 w 2223635"/>
                <a:gd name="connsiteY723" fmla="*/ 2542175 h 4864966"/>
                <a:gd name="connsiteX724" fmla="*/ 1204251 w 2223635"/>
                <a:gd name="connsiteY724" fmla="*/ 2499833 h 4864966"/>
                <a:gd name="connsiteX725" fmla="*/ 1659342 w 2223635"/>
                <a:gd name="connsiteY725" fmla="*/ 2380254 h 4864966"/>
                <a:gd name="connsiteX726" fmla="*/ 1674123 w 2223635"/>
                <a:gd name="connsiteY726" fmla="*/ 2380421 h 4864966"/>
                <a:gd name="connsiteX727" fmla="*/ 1674123 w 2223635"/>
                <a:gd name="connsiteY727" fmla="*/ 2391979 h 4864966"/>
                <a:gd name="connsiteX728" fmla="*/ 1238869 w 2223635"/>
                <a:gd name="connsiteY728" fmla="*/ 2499833 h 4864966"/>
                <a:gd name="connsiteX729" fmla="*/ 1053999 w 2223635"/>
                <a:gd name="connsiteY729" fmla="*/ 2576849 h 4864966"/>
                <a:gd name="connsiteX730" fmla="*/ 973094 w 2223635"/>
                <a:gd name="connsiteY730" fmla="*/ 2657754 h 4864966"/>
                <a:gd name="connsiteX731" fmla="*/ 849847 w 2223635"/>
                <a:gd name="connsiteY731" fmla="*/ 2800282 h 4864966"/>
                <a:gd name="connsiteX732" fmla="*/ 918361 w 2223635"/>
                <a:gd name="connsiteY732" fmla="*/ 2784835 h 4864966"/>
                <a:gd name="connsiteX733" fmla="*/ 953868 w 2223635"/>
                <a:gd name="connsiteY733" fmla="*/ 2788725 h 4864966"/>
                <a:gd name="connsiteX734" fmla="*/ 961591 w 2223635"/>
                <a:gd name="connsiteY734" fmla="*/ 2804117 h 4864966"/>
                <a:gd name="connsiteX735" fmla="*/ 847958 w 2223635"/>
                <a:gd name="connsiteY735" fmla="*/ 2875464 h 4864966"/>
                <a:gd name="connsiteX736" fmla="*/ 819063 w 2223635"/>
                <a:gd name="connsiteY736" fmla="*/ 2869574 h 4864966"/>
                <a:gd name="connsiteX737" fmla="*/ 822897 w 2223635"/>
                <a:gd name="connsiteY737" fmla="*/ 2854182 h 4864966"/>
                <a:gd name="connsiteX738" fmla="*/ 896078 w 2223635"/>
                <a:gd name="connsiteY738" fmla="*/ 2838790 h 4864966"/>
                <a:gd name="connsiteX739" fmla="*/ 934586 w 2223635"/>
                <a:gd name="connsiteY739" fmla="*/ 2804117 h 4864966"/>
                <a:gd name="connsiteX740" fmla="*/ 911304 w 2223635"/>
                <a:gd name="connsiteY740" fmla="*/ 2802783 h 4864966"/>
                <a:gd name="connsiteX741" fmla="*/ 838289 w 2223635"/>
                <a:gd name="connsiteY741" fmla="*/ 2823398 h 4864966"/>
                <a:gd name="connsiteX742" fmla="*/ 830621 w 2223635"/>
                <a:gd name="connsiteY742" fmla="*/ 2823398 h 4864966"/>
                <a:gd name="connsiteX743" fmla="*/ 695816 w 2223635"/>
                <a:gd name="connsiteY743" fmla="*/ 3039052 h 4864966"/>
                <a:gd name="connsiteX744" fmla="*/ 738158 w 2223635"/>
                <a:gd name="connsiteY744" fmla="*/ 3370341 h 4864966"/>
                <a:gd name="connsiteX745" fmla="*/ 792113 w 2223635"/>
                <a:gd name="connsiteY745" fmla="*/ 3270154 h 4864966"/>
                <a:gd name="connsiteX746" fmla="*/ 798837 w 2223635"/>
                <a:gd name="connsiteY746" fmla="*/ 3268654 h 4864966"/>
                <a:gd name="connsiteX747" fmla="*/ 811339 w 2223635"/>
                <a:gd name="connsiteY747" fmla="*/ 3277878 h 4864966"/>
                <a:gd name="connsiteX748" fmla="*/ 749716 w 2223635"/>
                <a:gd name="connsiteY748" fmla="*/ 3466638 h 4864966"/>
                <a:gd name="connsiteX749" fmla="*/ 784389 w 2223635"/>
                <a:gd name="connsiteY749" fmla="*/ 3728524 h 4864966"/>
                <a:gd name="connsiteX750" fmla="*/ 857571 w 2223635"/>
                <a:gd name="connsiteY750" fmla="*/ 4210009 h 4864966"/>
                <a:gd name="connsiteX751" fmla="*/ 915360 w 2223635"/>
                <a:gd name="connsiteY751" fmla="*/ 4090596 h 4864966"/>
                <a:gd name="connsiteX752" fmla="*/ 922250 w 2223635"/>
                <a:gd name="connsiteY752" fmla="*/ 4086429 h 4864966"/>
                <a:gd name="connsiteX753" fmla="*/ 934586 w 2223635"/>
                <a:gd name="connsiteY753" fmla="*/ 4094486 h 4864966"/>
                <a:gd name="connsiteX754" fmla="*/ 884520 w 2223635"/>
                <a:gd name="connsiteY754" fmla="*/ 4340980 h 4864966"/>
                <a:gd name="connsiteX755" fmla="*/ 884520 w 2223635"/>
                <a:gd name="connsiteY755" fmla="*/ 4344814 h 4864966"/>
                <a:gd name="connsiteX756" fmla="*/ 938441 w 2223635"/>
                <a:gd name="connsiteY756" fmla="*/ 4684278 h 4864966"/>
                <a:gd name="connsiteX757" fmla="*/ 960807 w 2223635"/>
                <a:gd name="connsiteY757" fmla="*/ 4864966 h 4864966"/>
                <a:gd name="connsiteX758" fmla="*/ 922346 w 2223635"/>
                <a:gd name="connsiteY758" fmla="*/ 4864966 h 4864966"/>
                <a:gd name="connsiteX759" fmla="*/ 911470 w 2223635"/>
                <a:gd name="connsiteY759" fmla="*/ 4768510 h 4864966"/>
                <a:gd name="connsiteX760" fmla="*/ 784389 w 2223635"/>
                <a:gd name="connsiteY760" fmla="*/ 4606755 h 4864966"/>
                <a:gd name="connsiteX761" fmla="*/ 793391 w 2223635"/>
                <a:gd name="connsiteY761" fmla="*/ 4597975 h 4864966"/>
                <a:gd name="connsiteX762" fmla="*/ 795947 w 2223635"/>
                <a:gd name="connsiteY762" fmla="*/ 4599031 h 4864966"/>
                <a:gd name="connsiteX763" fmla="*/ 899912 w 2223635"/>
                <a:gd name="connsiteY763" fmla="*/ 4695328 h 4864966"/>
                <a:gd name="connsiteX764" fmla="*/ 853736 w 2223635"/>
                <a:gd name="connsiteY764" fmla="*/ 4360261 h 4864966"/>
                <a:gd name="connsiteX765" fmla="*/ 853736 w 2223635"/>
                <a:gd name="connsiteY765" fmla="*/ 4356372 h 4864966"/>
                <a:gd name="connsiteX766" fmla="*/ 722766 w 2223635"/>
                <a:gd name="connsiteY766" fmla="*/ 3489754 h 4864966"/>
                <a:gd name="connsiteX767" fmla="*/ 726600 w 2223635"/>
                <a:gd name="connsiteY767" fmla="*/ 3489754 h 4864966"/>
                <a:gd name="connsiteX768" fmla="*/ 672700 w 2223635"/>
                <a:gd name="connsiteY768" fmla="*/ 3089118 h 4864966"/>
                <a:gd name="connsiteX769" fmla="*/ 661142 w 2223635"/>
                <a:gd name="connsiteY769" fmla="*/ 3116123 h 4864966"/>
                <a:gd name="connsiteX770" fmla="*/ 668811 w 2223635"/>
                <a:gd name="connsiteY770" fmla="*/ 3185415 h 4864966"/>
                <a:gd name="connsiteX771" fmla="*/ 663032 w 2223635"/>
                <a:gd name="connsiteY771" fmla="*/ 3191194 h 4864966"/>
                <a:gd name="connsiteX772" fmla="*/ 657253 w 2223635"/>
                <a:gd name="connsiteY772" fmla="*/ 3185415 h 4864966"/>
                <a:gd name="connsiteX773" fmla="*/ 649585 w 2223635"/>
                <a:gd name="connsiteY773" fmla="*/ 3139239 h 4864966"/>
                <a:gd name="connsiteX774" fmla="*/ 510890 w 2223635"/>
                <a:gd name="connsiteY774" fmla="*/ 3716966 h 4864966"/>
                <a:gd name="connsiteX775" fmla="*/ 507056 w 2223635"/>
                <a:gd name="connsiteY775" fmla="*/ 3874886 h 4864966"/>
                <a:gd name="connsiteX776" fmla="*/ 564845 w 2223635"/>
                <a:gd name="connsiteY776" fmla="*/ 3767087 h 4864966"/>
                <a:gd name="connsiteX777" fmla="*/ 574458 w 2223635"/>
                <a:gd name="connsiteY777" fmla="*/ 3758419 h 4864966"/>
                <a:gd name="connsiteX778" fmla="*/ 584071 w 2223635"/>
                <a:gd name="connsiteY778" fmla="*/ 3767087 h 4864966"/>
                <a:gd name="connsiteX779" fmla="*/ 564845 w 2223635"/>
                <a:gd name="connsiteY779" fmla="*/ 3882610 h 4864966"/>
                <a:gd name="connsiteX780" fmla="*/ 514780 w 2223635"/>
                <a:gd name="connsiteY780" fmla="*/ 3986631 h 4864966"/>
                <a:gd name="connsiteX781" fmla="*/ 584071 w 2223635"/>
                <a:gd name="connsiteY781" fmla="*/ 4448835 h 4864966"/>
                <a:gd name="connsiteX782" fmla="*/ 584071 w 2223635"/>
                <a:gd name="connsiteY782" fmla="*/ 4206175 h 4864966"/>
                <a:gd name="connsiteX783" fmla="*/ 661142 w 2223635"/>
                <a:gd name="connsiteY783" fmla="*/ 3936565 h 4864966"/>
                <a:gd name="connsiteX784" fmla="*/ 688092 w 2223635"/>
                <a:gd name="connsiteY784" fmla="*/ 3828710 h 4864966"/>
                <a:gd name="connsiteX785" fmla="*/ 695816 w 2223635"/>
                <a:gd name="connsiteY785" fmla="*/ 3774755 h 4864966"/>
                <a:gd name="connsiteX786" fmla="*/ 704095 w 2223635"/>
                <a:gd name="connsiteY786" fmla="*/ 3768032 h 4864966"/>
                <a:gd name="connsiteX787" fmla="*/ 715042 w 2223635"/>
                <a:gd name="connsiteY787" fmla="*/ 3782479 h 4864966"/>
                <a:gd name="connsiteX788" fmla="*/ 699650 w 2223635"/>
                <a:gd name="connsiteY788" fmla="*/ 3855660 h 4864966"/>
                <a:gd name="connsiteX789" fmla="*/ 718876 w 2223635"/>
                <a:gd name="connsiteY789" fmla="*/ 3955791 h 4864966"/>
                <a:gd name="connsiteX790" fmla="*/ 734324 w 2223635"/>
                <a:gd name="connsiteY790" fmla="*/ 4406437 h 4864966"/>
                <a:gd name="connsiteX791" fmla="*/ 703484 w 2223635"/>
                <a:gd name="connsiteY791" fmla="*/ 4807073 h 4864966"/>
                <a:gd name="connsiteX792" fmla="*/ 699650 w 2223635"/>
                <a:gd name="connsiteY792" fmla="*/ 4810907 h 4864966"/>
                <a:gd name="connsiteX793" fmla="*/ 723480 w 2223635"/>
                <a:gd name="connsiteY793" fmla="*/ 4864966 h 4864966"/>
                <a:gd name="connsiteX794" fmla="*/ 688781 w 2223635"/>
                <a:gd name="connsiteY794" fmla="*/ 4864966 h 4864966"/>
                <a:gd name="connsiteX795" fmla="*/ 672700 w 2223635"/>
                <a:gd name="connsiteY795" fmla="*/ 4826299 h 4864966"/>
                <a:gd name="connsiteX796" fmla="*/ 387643 w 2223635"/>
                <a:gd name="connsiteY796" fmla="*/ 4464226 h 4864966"/>
                <a:gd name="connsiteX797" fmla="*/ 125702 w 2223635"/>
                <a:gd name="connsiteY797" fmla="*/ 4298638 h 4864966"/>
                <a:gd name="connsiteX798" fmla="*/ 70580 w 2223635"/>
                <a:gd name="connsiteY798" fmla="*/ 4288747 h 4864966"/>
                <a:gd name="connsiteX799" fmla="*/ 114200 w 2223635"/>
                <a:gd name="connsiteY799" fmla="*/ 4367929 h 4864966"/>
                <a:gd name="connsiteX800" fmla="*/ 476217 w 2223635"/>
                <a:gd name="connsiteY800" fmla="*/ 4718444 h 4864966"/>
                <a:gd name="connsiteX801" fmla="*/ 591795 w 2223635"/>
                <a:gd name="connsiteY801" fmla="*/ 4787791 h 4864966"/>
                <a:gd name="connsiteX802" fmla="*/ 483940 w 2223635"/>
                <a:gd name="connsiteY802" fmla="*/ 4656821 h 4864966"/>
                <a:gd name="connsiteX803" fmla="*/ 283678 w 2223635"/>
                <a:gd name="connsiteY803" fmla="*/ 4471950 h 4864966"/>
                <a:gd name="connsiteX804" fmla="*/ 286067 w 2223635"/>
                <a:gd name="connsiteY804" fmla="*/ 4462726 h 4864966"/>
                <a:gd name="connsiteX805" fmla="*/ 291346 w 2223635"/>
                <a:gd name="connsiteY805" fmla="*/ 4464226 h 4864966"/>
                <a:gd name="connsiteX806" fmla="*/ 514780 w 2223635"/>
                <a:gd name="connsiteY806" fmla="*/ 4664544 h 4864966"/>
                <a:gd name="connsiteX807" fmla="*/ 649585 w 2223635"/>
                <a:gd name="connsiteY807" fmla="*/ 4830133 h 4864966"/>
                <a:gd name="connsiteX808" fmla="*/ 684372 w 2223635"/>
                <a:gd name="connsiteY808" fmla="*/ 4864966 h 4864966"/>
                <a:gd name="connsiteX809" fmla="*/ 652255 w 2223635"/>
                <a:gd name="connsiteY809" fmla="*/ 4864966 h 4864966"/>
                <a:gd name="connsiteX810" fmla="*/ 626469 w 2223635"/>
                <a:gd name="connsiteY810" fmla="*/ 4834023 h 4864966"/>
                <a:gd name="connsiteX811" fmla="*/ 306738 w 2223635"/>
                <a:gd name="connsiteY811" fmla="*/ 4633705 h 4864966"/>
                <a:gd name="connsiteX812" fmla="*/ 17903 w 2223635"/>
                <a:gd name="connsiteY812" fmla="*/ 4283190 h 4864966"/>
                <a:gd name="connsiteX813" fmla="*/ 25571 w 2223635"/>
                <a:gd name="connsiteY813" fmla="*/ 4263964 h 4864966"/>
                <a:gd name="connsiteX814" fmla="*/ 31683 w 2223635"/>
                <a:gd name="connsiteY814" fmla="*/ 4263909 h 4864966"/>
                <a:gd name="connsiteX815" fmla="*/ 622635 w 2223635"/>
                <a:gd name="connsiteY815" fmla="*/ 4691494 h 4864966"/>
                <a:gd name="connsiteX816" fmla="*/ 584071 w 2223635"/>
                <a:gd name="connsiteY816" fmla="*/ 4564358 h 4864966"/>
                <a:gd name="connsiteX817" fmla="*/ 576403 w 2223635"/>
                <a:gd name="connsiteY817" fmla="*/ 4545132 h 4864966"/>
                <a:gd name="connsiteX818" fmla="*/ 406925 w 2223635"/>
                <a:gd name="connsiteY818" fmla="*/ 4275522 h 4864966"/>
                <a:gd name="connsiteX819" fmla="*/ 241281 w 2223635"/>
                <a:gd name="connsiteY819" fmla="*/ 4071370 h 4864966"/>
                <a:gd name="connsiteX820" fmla="*/ 241281 w 2223635"/>
                <a:gd name="connsiteY820" fmla="*/ 4075204 h 4864966"/>
                <a:gd name="connsiteX821" fmla="*/ 232446 w 2223635"/>
                <a:gd name="connsiteY821" fmla="*/ 4082483 h 4864966"/>
                <a:gd name="connsiteX822" fmla="*/ 225889 w 2223635"/>
                <a:gd name="connsiteY822" fmla="*/ 4075204 h 4864966"/>
                <a:gd name="connsiteX823" fmla="*/ 221999 w 2223635"/>
                <a:gd name="connsiteY823" fmla="*/ 4063646 h 4864966"/>
                <a:gd name="connsiteX824" fmla="*/ 214331 w 2223635"/>
                <a:gd name="connsiteY824" fmla="*/ 4059812 h 4864966"/>
                <a:gd name="connsiteX825" fmla="*/ 207385 w 2223635"/>
                <a:gd name="connsiteY825" fmla="*/ 4063980 h 4864966"/>
                <a:gd name="connsiteX826" fmla="*/ 195049 w 2223635"/>
                <a:gd name="connsiteY826" fmla="*/ 4055922 h 4864966"/>
                <a:gd name="connsiteX827" fmla="*/ 195049 w 2223635"/>
                <a:gd name="connsiteY827" fmla="*/ 4052088 h 4864966"/>
                <a:gd name="connsiteX828" fmla="*/ 106476 w 2223635"/>
                <a:gd name="connsiteY828" fmla="*/ 4021304 h 4864966"/>
                <a:gd name="connsiteX829" fmla="*/ 102642 w 2223635"/>
                <a:gd name="connsiteY829" fmla="*/ 4021304 h 4864966"/>
                <a:gd name="connsiteX830" fmla="*/ 22696 w 2223635"/>
                <a:gd name="connsiteY830" fmla="*/ 3989993 h 4864966"/>
                <a:gd name="connsiteX831" fmla="*/ 0 w 2223635"/>
                <a:gd name="connsiteY831" fmla="*/ 3983996 h 4864966"/>
                <a:gd name="connsiteX832" fmla="*/ 0 w 2223635"/>
                <a:gd name="connsiteY832" fmla="*/ 3957551 h 4864966"/>
                <a:gd name="connsiteX833" fmla="*/ 40963 w 2223635"/>
                <a:gd name="connsiteY833" fmla="*/ 3971183 h 4864966"/>
                <a:gd name="connsiteX834" fmla="*/ 40963 w 2223635"/>
                <a:gd name="connsiteY834" fmla="*/ 3967349 h 4864966"/>
                <a:gd name="connsiteX835" fmla="*/ 48687 w 2223635"/>
                <a:gd name="connsiteY835" fmla="*/ 3959625 h 4864966"/>
                <a:gd name="connsiteX836" fmla="*/ 98752 w 2223635"/>
                <a:gd name="connsiteY836" fmla="*/ 3967349 h 4864966"/>
                <a:gd name="connsiteX837" fmla="*/ 94918 w 2223635"/>
                <a:gd name="connsiteY837" fmla="*/ 3959625 h 4864966"/>
                <a:gd name="connsiteX838" fmla="*/ 83360 w 2223635"/>
                <a:gd name="connsiteY838" fmla="*/ 3948123 h 4864966"/>
                <a:gd name="connsiteX839" fmla="*/ 29461 w 2223635"/>
                <a:gd name="connsiteY839" fmla="*/ 3894168 h 4864966"/>
                <a:gd name="connsiteX840" fmla="*/ 17903 w 2223635"/>
                <a:gd name="connsiteY840" fmla="*/ 3882610 h 4864966"/>
                <a:gd name="connsiteX841" fmla="*/ 0 w 2223635"/>
                <a:gd name="connsiteY841" fmla="*/ 3868923 h 4864966"/>
                <a:gd name="connsiteX842" fmla="*/ 0 w 2223635"/>
                <a:gd name="connsiteY842" fmla="*/ 3842875 h 4864966"/>
                <a:gd name="connsiteX843" fmla="*/ 2455 w 2223635"/>
                <a:gd name="connsiteY843" fmla="*/ 3844102 h 4864966"/>
                <a:gd name="connsiteX844" fmla="*/ 0 w 2223635"/>
                <a:gd name="connsiteY844" fmla="*/ 3838552 h 4864966"/>
                <a:gd name="connsiteX845" fmla="*/ 0 w 2223635"/>
                <a:gd name="connsiteY845" fmla="*/ 3804259 h 4864966"/>
                <a:gd name="connsiteX846" fmla="*/ 10179 w 2223635"/>
                <a:gd name="connsiteY846" fmla="*/ 3828710 h 4864966"/>
                <a:gd name="connsiteX847" fmla="*/ 29461 w 2223635"/>
                <a:gd name="connsiteY847" fmla="*/ 3867218 h 4864966"/>
                <a:gd name="connsiteX848" fmla="*/ 87194 w 2223635"/>
                <a:gd name="connsiteY848" fmla="*/ 3921118 h 4864966"/>
                <a:gd name="connsiteX849" fmla="*/ 118034 w 2223635"/>
                <a:gd name="connsiteY849" fmla="*/ 3940399 h 4864966"/>
                <a:gd name="connsiteX850" fmla="*/ 118034 w 2223635"/>
                <a:gd name="connsiteY850" fmla="*/ 3898002 h 4864966"/>
                <a:gd name="connsiteX851" fmla="*/ 129036 w 2223635"/>
                <a:gd name="connsiteY851" fmla="*/ 3888833 h 4864966"/>
                <a:gd name="connsiteX852" fmla="*/ 133426 w 2223635"/>
                <a:gd name="connsiteY852" fmla="*/ 3890334 h 4864966"/>
                <a:gd name="connsiteX853" fmla="*/ 135760 w 2223635"/>
                <a:gd name="connsiteY853" fmla="*/ 3891001 h 4864966"/>
                <a:gd name="connsiteX854" fmla="*/ 121868 w 2223635"/>
                <a:gd name="connsiteY854" fmla="*/ 3847936 h 4864966"/>
                <a:gd name="connsiteX855" fmla="*/ 94918 w 2223635"/>
                <a:gd name="connsiteY855" fmla="*/ 3801705 h 4864966"/>
                <a:gd name="connsiteX856" fmla="*/ 35517 w 2223635"/>
                <a:gd name="connsiteY856" fmla="*/ 3738908 h 4864966"/>
                <a:gd name="connsiteX857" fmla="*/ 0 w 2223635"/>
                <a:gd name="connsiteY857" fmla="*/ 3714612 h 4864966"/>
                <a:gd name="connsiteX858" fmla="*/ 0 w 2223635"/>
                <a:gd name="connsiteY858" fmla="*/ 3689054 h 4864966"/>
                <a:gd name="connsiteX859" fmla="*/ 44366 w 2223635"/>
                <a:gd name="connsiteY859" fmla="*/ 3717959 h 4864966"/>
                <a:gd name="connsiteX860" fmla="*/ 114200 w 2223635"/>
                <a:gd name="connsiteY860" fmla="*/ 3790147 h 4864966"/>
                <a:gd name="connsiteX861" fmla="*/ 210441 w 2223635"/>
                <a:gd name="connsiteY861" fmla="*/ 3613001 h 4864966"/>
                <a:gd name="connsiteX862" fmla="*/ 221999 w 2223635"/>
                <a:gd name="connsiteY862" fmla="*/ 3620669 h 4864966"/>
                <a:gd name="connsiteX863" fmla="*/ 218165 w 2223635"/>
                <a:gd name="connsiteY863" fmla="*/ 3767087 h 4864966"/>
                <a:gd name="connsiteX864" fmla="*/ 256673 w 2223635"/>
                <a:gd name="connsiteY864" fmla="*/ 3690016 h 4864966"/>
                <a:gd name="connsiteX865" fmla="*/ 266341 w 2223635"/>
                <a:gd name="connsiteY865" fmla="*/ 3684237 h 4864966"/>
                <a:gd name="connsiteX866" fmla="*/ 275954 w 2223635"/>
                <a:gd name="connsiteY866" fmla="*/ 3690016 h 4864966"/>
                <a:gd name="connsiteX867" fmla="*/ 229723 w 2223635"/>
                <a:gd name="connsiteY867" fmla="*/ 3963515 h 4864966"/>
                <a:gd name="connsiteX868" fmla="*/ 241281 w 2223635"/>
                <a:gd name="connsiteY868" fmla="*/ 4052088 h 4864966"/>
                <a:gd name="connsiteX869" fmla="*/ 553288 w 2223635"/>
                <a:gd name="connsiteY869" fmla="*/ 4448835 h 4864966"/>
                <a:gd name="connsiteX870" fmla="*/ 472382 w 2223635"/>
                <a:gd name="connsiteY870" fmla="*/ 3797871 h 4864966"/>
                <a:gd name="connsiteX871" fmla="*/ 403035 w 2223635"/>
                <a:gd name="connsiteY871" fmla="*/ 3012103 h 4864966"/>
                <a:gd name="connsiteX872" fmla="*/ 414149 w 2223635"/>
                <a:gd name="connsiteY872" fmla="*/ 3006324 h 4864966"/>
                <a:gd name="connsiteX873" fmla="*/ 422317 w 2223635"/>
                <a:gd name="connsiteY873" fmla="*/ 3012103 h 4864966"/>
                <a:gd name="connsiteX874" fmla="*/ 495498 w 2223635"/>
                <a:gd name="connsiteY874" fmla="*/ 3397291 h 4864966"/>
                <a:gd name="connsiteX875" fmla="*/ 491664 w 2223635"/>
                <a:gd name="connsiteY875" fmla="*/ 3570603 h 4864966"/>
                <a:gd name="connsiteX876" fmla="*/ 503222 w 2223635"/>
                <a:gd name="connsiteY876" fmla="*/ 3493588 h 4864966"/>
                <a:gd name="connsiteX877" fmla="*/ 557122 w 2223635"/>
                <a:gd name="connsiteY877" fmla="*/ 3285602 h 4864966"/>
                <a:gd name="connsiteX878" fmla="*/ 553288 w 2223635"/>
                <a:gd name="connsiteY878" fmla="*/ 3285602 h 4864966"/>
                <a:gd name="connsiteX879" fmla="*/ 553288 w 2223635"/>
                <a:gd name="connsiteY879" fmla="*/ 3277878 h 4864966"/>
                <a:gd name="connsiteX880" fmla="*/ 518614 w 2223635"/>
                <a:gd name="connsiteY880" fmla="*/ 3131515 h 4864966"/>
                <a:gd name="connsiteX881" fmla="*/ 527782 w 2223635"/>
                <a:gd name="connsiteY881" fmla="*/ 3125125 h 4864966"/>
                <a:gd name="connsiteX882" fmla="*/ 534006 w 2223635"/>
                <a:gd name="connsiteY882" fmla="*/ 3127681 h 4864966"/>
                <a:gd name="connsiteX883" fmla="*/ 568679 w 2223635"/>
                <a:gd name="connsiteY883" fmla="*/ 3258652 h 4864966"/>
                <a:gd name="connsiteX884" fmla="*/ 634137 w 2223635"/>
                <a:gd name="connsiteY884" fmla="*/ 3096842 h 4864966"/>
                <a:gd name="connsiteX885" fmla="*/ 530172 w 2223635"/>
                <a:gd name="connsiteY885" fmla="*/ 2800282 h 4864966"/>
                <a:gd name="connsiteX886" fmla="*/ 522448 w 2223635"/>
                <a:gd name="connsiteY886" fmla="*/ 2807951 h 4864966"/>
                <a:gd name="connsiteX887" fmla="*/ 391477 w 2223635"/>
                <a:gd name="connsiteY887" fmla="*/ 2723211 h 4864966"/>
                <a:gd name="connsiteX888" fmla="*/ 399201 w 2223635"/>
                <a:gd name="connsiteY888" fmla="*/ 2707819 h 4864966"/>
                <a:gd name="connsiteX889" fmla="*/ 518614 w 2223635"/>
                <a:gd name="connsiteY889" fmla="*/ 2773277 h 4864966"/>
                <a:gd name="connsiteX890" fmla="*/ 249004 w 2223635"/>
                <a:gd name="connsiteY890" fmla="*/ 2237892 h 4864966"/>
                <a:gd name="connsiteX891" fmla="*/ 141150 w 2223635"/>
                <a:gd name="connsiteY891" fmla="*/ 2099253 h 4864966"/>
                <a:gd name="connsiteX892" fmla="*/ 133426 w 2223635"/>
                <a:gd name="connsiteY892" fmla="*/ 2099253 h 4864966"/>
                <a:gd name="connsiteX893" fmla="*/ 133426 w 2223635"/>
                <a:gd name="connsiteY893" fmla="*/ 2095364 h 4864966"/>
                <a:gd name="connsiteX894" fmla="*/ 125702 w 2223635"/>
                <a:gd name="connsiteY894" fmla="*/ 2095364 h 4864966"/>
                <a:gd name="connsiteX895" fmla="*/ 29655 w 2223635"/>
                <a:gd name="connsiteY895" fmla="*/ 2031093 h 4864966"/>
                <a:gd name="connsiteX896" fmla="*/ 0 w 2223635"/>
                <a:gd name="connsiteY896" fmla="*/ 2015094 h 4864966"/>
                <a:gd name="connsiteX897" fmla="*/ 0 w 2223635"/>
                <a:gd name="connsiteY897" fmla="*/ 1988627 h 4864966"/>
                <a:gd name="connsiteX898" fmla="*/ 56770 w 2223635"/>
                <a:gd name="connsiteY898" fmla="*/ 2022626 h 4864966"/>
                <a:gd name="connsiteX899" fmla="*/ 118034 w 2223635"/>
                <a:gd name="connsiteY899" fmla="*/ 2076138 h 4864966"/>
                <a:gd name="connsiteX900" fmla="*/ 0 w 2223635"/>
                <a:gd name="connsiteY900" fmla="*/ 1941242 h 4864966"/>
                <a:gd name="connsiteX901" fmla="*/ 0 w 2223635"/>
                <a:gd name="connsiteY901" fmla="*/ 1918712 h 4864966"/>
                <a:gd name="connsiteX902" fmla="*/ 60245 w 2223635"/>
                <a:gd name="connsiteY902" fmla="*/ 1983675 h 4864966"/>
                <a:gd name="connsiteX903" fmla="*/ 0 w 2223635"/>
                <a:gd name="connsiteY903" fmla="*/ 1900083 h 4864966"/>
                <a:gd name="connsiteX904" fmla="*/ 0 w 2223635"/>
                <a:gd name="connsiteY904" fmla="*/ 1878999 h 4864966"/>
                <a:gd name="connsiteX905" fmla="*/ 2884 w 2223635"/>
                <a:gd name="connsiteY905" fmla="*/ 1882016 h 4864966"/>
                <a:gd name="connsiteX906" fmla="*/ 121868 w 2223635"/>
                <a:gd name="connsiteY906" fmla="*/ 2056856 h 4864966"/>
                <a:gd name="connsiteX907" fmla="*/ 229723 w 2223635"/>
                <a:gd name="connsiteY907" fmla="*/ 2199385 h 4864966"/>
                <a:gd name="connsiteX908" fmla="*/ 56410 w 2223635"/>
                <a:gd name="connsiteY908" fmla="*/ 1729457 h 4864966"/>
                <a:gd name="connsiteX909" fmla="*/ 52521 w 2223635"/>
                <a:gd name="connsiteY909" fmla="*/ 1733291 h 4864966"/>
                <a:gd name="connsiteX910" fmla="*/ 46353 w 2223635"/>
                <a:gd name="connsiteY910" fmla="*/ 1733514 h 4864966"/>
                <a:gd name="connsiteX911" fmla="*/ 6023 w 2223635"/>
                <a:gd name="connsiteY911" fmla="*/ 1724405 h 4864966"/>
                <a:gd name="connsiteX912" fmla="*/ 0 w 2223635"/>
                <a:gd name="connsiteY912" fmla="*/ 1719619 h 4864966"/>
                <a:gd name="connsiteX913" fmla="*/ 0 w 2223635"/>
                <a:gd name="connsiteY913" fmla="*/ 1697844 h 4864966"/>
                <a:gd name="connsiteX914" fmla="*/ 24205 w 2223635"/>
                <a:gd name="connsiteY914" fmla="*/ 1712367 h 4864966"/>
                <a:gd name="connsiteX915" fmla="*/ 56410 w 2223635"/>
                <a:gd name="connsiteY915" fmla="*/ 1717899 h 4864966"/>
                <a:gd name="connsiteX916" fmla="*/ 13541 w 2223635"/>
                <a:gd name="connsiteY916" fmla="*/ 1561417 h 4864966"/>
                <a:gd name="connsiteX917" fmla="*/ 0 w 2223635"/>
                <a:gd name="connsiteY917" fmla="*/ 1498326 h 4864966"/>
                <a:gd name="connsiteX918" fmla="*/ 0 w 2223635"/>
                <a:gd name="connsiteY918" fmla="*/ 1451299 h 4864966"/>
                <a:gd name="connsiteX919" fmla="*/ 74220 w 2223635"/>
                <a:gd name="connsiteY919" fmla="*/ 1733791 h 4864966"/>
                <a:gd name="connsiteX920" fmla="*/ 187381 w 2223635"/>
                <a:gd name="connsiteY920" fmla="*/ 2056856 h 4864966"/>
                <a:gd name="connsiteX921" fmla="*/ 225889 w 2223635"/>
                <a:gd name="connsiteY921" fmla="*/ 1929775 h 4864966"/>
                <a:gd name="connsiteX922" fmla="*/ 231112 w 2223635"/>
                <a:gd name="connsiteY922" fmla="*/ 1926441 h 4864966"/>
                <a:gd name="connsiteX923" fmla="*/ 241281 w 2223635"/>
                <a:gd name="connsiteY923" fmla="*/ 1933609 h 4864966"/>
                <a:gd name="connsiteX924" fmla="*/ 210441 w 2223635"/>
                <a:gd name="connsiteY924" fmla="*/ 2099253 h 4864966"/>
                <a:gd name="connsiteX925" fmla="*/ 337578 w 2223635"/>
                <a:gd name="connsiteY925" fmla="*/ 2365029 h 4864966"/>
                <a:gd name="connsiteX926" fmla="*/ 364528 w 2223635"/>
                <a:gd name="connsiteY926" fmla="*/ 2411205 h 4864966"/>
                <a:gd name="connsiteX927" fmla="*/ 368417 w 2223635"/>
                <a:gd name="connsiteY927" fmla="*/ 2326465 h 4864966"/>
                <a:gd name="connsiteX928" fmla="*/ 378364 w 2223635"/>
                <a:gd name="connsiteY928" fmla="*/ 2320131 h 4864966"/>
                <a:gd name="connsiteX929" fmla="*/ 387643 w 2223635"/>
                <a:gd name="connsiteY929" fmla="*/ 2322631 h 4864966"/>
                <a:gd name="connsiteX930" fmla="*/ 418483 w 2223635"/>
                <a:gd name="connsiteY930" fmla="*/ 2411205 h 4864966"/>
                <a:gd name="connsiteX931" fmla="*/ 410759 w 2223635"/>
                <a:gd name="connsiteY931" fmla="*/ 2492110 h 4864966"/>
                <a:gd name="connsiteX932" fmla="*/ 410759 w 2223635"/>
                <a:gd name="connsiteY932" fmla="*/ 2499833 h 4864966"/>
                <a:gd name="connsiteX933" fmla="*/ 653419 w 2223635"/>
                <a:gd name="connsiteY933" fmla="*/ 3062168 h 4864966"/>
                <a:gd name="connsiteX934" fmla="*/ 668811 w 2223635"/>
                <a:gd name="connsiteY934" fmla="*/ 3031384 h 4864966"/>
                <a:gd name="connsiteX935" fmla="*/ 603353 w 2223635"/>
                <a:gd name="connsiteY935" fmla="*/ 2372697 h 4864966"/>
                <a:gd name="connsiteX936" fmla="*/ 599519 w 2223635"/>
                <a:gd name="connsiteY936" fmla="*/ 2372697 h 4864966"/>
                <a:gd name="connsiteX937" fmla="*/ 526338 w 2223635"/>
                <a:gd name="connsiteY937" fmla="*/ 2168545 h 4864966"/>
                <a:gd name="connsiteX938" fmla="*/ 534006 w 2223635"/>
                <a:gd name="connsiteY938" fmla="*/ 2161433 h 4864966"/>
                <a:gd name="connsiteX939" fmla="*/ 541730 w 2223635"/>
                <a:gd name="connsiteY939" fmla="*/ 2164711 h 4864966"/>
                <a:gd name="connsiteX940" fmla="*/ 591795 w 2223635"/>
                <a:gd name="connsiteY940" fmla="*/ 2245616 h 4864966"/>
                <a:gd name="connsiteX941" fmla="*/ 584071 w 2223635"/>
                <a:gd name="connsiteY941" fmla="*/ 2018348 h 4864966"/>
                <a:gd name="connsiteX942" fmla="*/ 591795 w 2223635"/>
                <a:gd name="connsiteY942" fmla="*/ 1767965 h 4864966"/>
                <a:gd name="connsiteX943" fmla="*/ 580237 w 2223635"/>
                <a:gd name="connsiteY943" fmla="*/ 1744849 h 4864966"/>
                <a:gd name="connsiteX944" fmla="*/ 545564 w 2223635"/>
                <a:gd name="connsiteY944" fmla="*/ 1625436 h 4864966"/>
                <a:gd name="connsiteX945" fmla="*/ 557122 w 2223635"/>
                <a:gd name="connsiteY945" fmla="*/ 1613879 h 4864966"/>
                <a:gd name="connsiteX946" fmla="*/ 599519 w 2223635"/>
                <a:gd name="connsiteY946" fmla="*/ 1640884 h 4864966"/>
                <a:gd name="connsiteX947" fmla="*/ 653419 w 2223635"/>
                <a:gd name="connsiteY947" fmla="*/ 1144007 h 4864966"/>
                <a:gd name="connsiteX948" fmla="*/ 607187 w 2223635"/>
                <a:gd name="connsiteY948" fmla="*/ 966805 h 4864966"/>
                <a:gd name="connsiteX949" fmla="*/ 614466 w 2223635"/>
                <a:gd name="connsiteY949" fmla="*/ 957581 h 4864966"/>
                <a:gd name="connsiteX950" fmla="*/ 622635 w 2223635"/>
                <a:gd name="connsiteY950" fmla="*/ 962971 h 4864966"/>
                <a:gd name="connsiteX951" fmla="*/ 657697 w 2223635"/>
                <a:gd name="connsiteY951" fmla="*/ 1087829 h 4864966"/>
                <a:gd name="connsiteX952" fmla="*/ 718876 w 2223635"/>
                <a:gd name="connsiteY952" fmla="*/ 643240 h 4864966"/>
                <a:gd name="connsiteX953" fmla="*/ 645695 w 2223635"/>
                <a:gd name="connsiteY953" fmla="*/ 600898 h 4864966"/>
                <a:gd name="connsiteX954" fmla="*/ 618745 w 2223635"/>
                <a:gd name="connsiteY954" fmla="*/ 539275 h 4864966"/>
                <a:gd name="connsiteX955" fmla="*/ 495498 w 2223635"/>
                <a:gd name="connsiteY955" fmla="*/ 442978 h 4864966"/>
                <a:gd name="connsiteX956" fmla="*/ 395367 w 2223635"/>
                <a:gd name="connsiteY956" fmla="*/ 177202 h 4864966"/>
                <a:gd name="connsiteX957" fmla="*/ 400535 w 2223635"/>
                <a:gd name="connsiteY957" fmla="*/ 168423 h 4864966"/>
                <a:gd name="connsiteX958" fmla="*/ 403035 w 2223635"/>
                <a:gd name="connsiteY958" fmla="*/ 169478 h 4864966"/>
                <a:gd name="connsiteX959" fmla="*/ 560956 w 2223635"/>
                <a:gd name="connsiteY959" fmla="*/ 277333 h 4864966"/>
                <a:gd name="connsiteX960" fmla="*/ 568679 w 2223635"/>
                <a:gd name="connsiteY960" fmla="*/ 11558 h 4864966"/>
                <a:gd name="connsiteX961" fmla="*/ 577515 w 2223635"/>
                <a:gd name="connsiteY961" fmla="*/ 6113 h 4864966"/>
                <a:gd name="connsiteX962" fmla="*/ 584071 w 2223635"/>
                <a:gd name="connsiteY962" fmla="*/ 7724 h 4864966"/>
                <a:gd name="connsiteX963" fmla="*/ 703484 w 2223635"/>
                <a:gd name="connsiteY963" fmla="*/ 192594 h 4864966"/>
                <a:gd name="connsiteX964" fmla="*/ 815173 w 2223635"/>
                <a:gd name="connsiteY964" fmla="*/ 0 h 4864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Lst>
              <a:rect l="l" t="t" r="r" b="b"/>
              <a:pathLst>
                <a:path w="2223635" h="4864966">
                  <a:moveTo>
                    <a:pt x="807505" y="4629871"/>
                  </a:moveTo>
                  <a:cubicBezTo>
                    <a:pt x="815173" y="4683770"/>
                    <a:pt x="849847" y="4726168"/>
                    <a:pt x="899912" y="4749283"/>
                  </a:cubicBezTo>
                  <a:lnTo>
                    <a:pt x="903802" y="4749283"/>
                  </a:lnTo>
                  <a:cubicBezTo>
                    <a:pt x="880686" y="4699218"/>
                    <a:pt x="849847" y="4660655"/>
                    <a:pt x="807505" y="4629871"/>
                  </a:cubicBezTo>
                  <a:close/>
                  <a:moveTo>
                    <a:pt x="920028" y="4125103"/>
                  </a:moveTo>
                  <a:cubicBezTo>
                    <a:pt x="879964" y="4174668"/>
                    <a:pt x="865461" y="4238570"/>
                    <a:pt x="872963" y="4302472"/>
                  </a:cubicBezTo>
                  <a:cubicBezTo>
                    <a:pt x="899412" y="4245794"/>
                    <a:pt x="933308" y="4189060"/>
                    <a:pt x="920028" y="4125103"/>
                  </a:cubicBezTo>
                  <a:close/>
                  <a:moveTo>
                    <a:pt x="1080949" y="4032862"/>
                  </a:moveTo>
                  <a:cubicBezTo>
                    <a:pt x="1073280" y="4082928"/>
                    <a:pt x="1084838" y="4132993"/>
                    <a:pt x="1111788" y="4179225"/>
                  </a:cubicBezTo>
                  <a:cubicBezTo>
                    <a:pt x="1111788" y="4129104"/>
                    <a:pt x="1100230" y="4079038"/>
                    <a:pt x="1080949" y="4032862"/>
                  </a:cubicBezTo>
                  <a:close/>
                  <a:moveTo>
                    <a:pt x="0" y="4016337"/>
                  </a:moveTo>
                  <a:lnTo>
                    <a:pt x="71789" y="4023319"/>
                  </a:lnTo>
                  <a:cubicBezTo>
                    <a:pt x="99003" y="4028528"/>
                    <a:pt x="124202" y="4035863"/>
                    <a:pt x="144984" y="4044365"/>
                  </a:cubicBezTo>
                  <a:cubicBezTo>
                    <a:pt x="152707" y="4044365"/>
                    <a:pt x="148818" y="4052088"/>
                    <a:pt x="144984" y="4052088"/>
                  </a:cubicBezTo>
                  <a:cubicBezTo>
                    <a:pt x="124647" y="4048393"/>
                    <a:pt x="100072" y="4043809"/>
                    <a:pt x="73678" y="4040149"/>
                  </a:cubicBezTo>
                  <a:lnTo>
                    <a:pt x="0" y="4034416"/>
                  </a:lnTo>
                  <a:close/>
                  <a:moveTo>
                    <a:pt x="80915" y="3986798"/>
                  </a:moveTo>
                  <a:cubicBezTo>
                    <a:pt x="114200" y="4012025"/>
                    <a:pt x="150985" y="4033418"/>
                    <a:pt x="191215" y="4044365"/>
                  </a:cubicBezTo>
                  <a:cubicBezTo>
                    <a:pt x="191215" y="4040530"/>
                    <a:pt x="187381" y="4036696"/>
                    <a:pt x="187381" y="4028973"/>
                  </a:cubicBezTo>
                  <a:lnTo>
                    <a:pt x="179657" y="4028973"/>
                  </a:lnTo>
                  <a:cubicBezTo>
                    <a:pt x="177712" y="4030917"/>
                    <a:pt x="175823" y="4031862"/>
                    <a:pt x="174378" y="4031862"/>
                  </a:cubicBezTo>
                  <a:cubicBezTo>
                    <a:pt x="172934" y="4031862"/>
                    <a:pt x="171933" y="4030917"/>
                    <a:pt x="171933" y="4028973"/>
                  </a:cubicBezTo>
                  <a:cubicBezTo>
                    <a:pt x="156542" y="4025139"/>
                    <a:pt x="144984" y="4013581"/>
                    <a:pt x="133426" y="4005857"/>
                  </a:cubicBezTo>
                  <a:cubicBezTo>
                    <a:pt x="115922" y="3995355"/>
                    <a:pt x="98419" y="3988076"/>
                    <a:pt x="80915" y="3986798"/>
                  </a:cubicBezTo>
                  <a:close/>
                  <a:moveTo>
                    <a:pt x="195049" y="3948123"/>
                  </a:moveTo>
                  <a:cubicBezTo>
                    <a:pt x="191215" y="3951957"/>
                    <a:pt x="191215" y="3955791"/>
                    <a:pt x="191215" y="3959625"/>
                  </a:cubicBezTo>
                  <a:cubicBezTo>
                    <a:pt x="191215" y="3975073"/>
                    <a:pt x="195049" y="3986631"/>
                    <a:pt x="198939" y="3998189"/>
                  </a:cubicBezTo>
                  <a:cubicBezTo>
                    <a:pt x="202773" y="4005857"/>
                    <a:pt x="206607" y="4013581"/>
                    <a:pt x="206607" y="4021304"/>
                  </a:cubicBezTo>
                  <a:lnTo>
                    <a:pt x="206607" y="4002023"/>
                  </a:lnTo>
                  <a:cubicBezTo>
                    <a:pt x="206607" y="3998189"/>
                    <a:pt x="206607" y="3998189"/>
                    <a:pt x="206607" y="3994299"/>
                  </a:cubicBezTo>
                  <a:cubicBezTo>
                    <a:pt x="206607" y="3978907"/>
                    <a:pt x="202773" y="3963515"/>
                    <a:pt x="195049" y="3948123"/>
                  </a:cubicBezTo>
                  <a:close/>
                  <a:moveTo>
                    <a:pt x="137260" y="3917284"/>
                  </a:moveTo>
                  <a:cubicBezTo>
                    <a:pt x="137260" y="3932676"/>
                    <a:pt x="137260" y="3944233"/>
                    <a:pt x="144984" y="3959625"/>
                  </a:cubicBezTo>
                  <a:cubicBezTo>
                    <a:pt x="148818" y="3963515"/>
                    <a:pt x="156542" y="3971183"/>
                    <a:pt x="160376" y="3978907"/>
                  </a:cubicBezTo>
                  <a:lnTo>
                    <a:pt x="164265" y="3978907"/>
                  </a:lnTo>
                  <a:lnTo>
                    <a:pt x="168099" y="3975073"/>
                  </a:lnTo>
                  <a:cubicBezTo>
                    <a:pt x="160376" y="3967349"/>
                    <a:pt x="160376" y="3955791"/>
                    <a:pt x="156542" y="3948123"/>
                  </a:cubicBezTo>
                  <a:cubicBezTo>
                    <a:pt x="148818" y="3936565"/>
                    <a:pt x="144984" y="3928841"/>
                    <a:pt x="137260" y="3917284"/>
                  </a:cubicBezTo>
                  <a:close/>
                  <a:moveTo>
                    <a:pt x="684258" y="3913450"/>
                  </a:moveTo>
                  <a:cubicBezTo>
                    <a:pt x="661142" y="3990465"/>
                    <a:pt x="630303" y="4071370"/>
                    <a:pt x="611077" y="4152220"/>
                  </a:cubicBezTo>
                  <a:cubicBezTo>
                    <a:pt x="580237" y="4298638"/>
                    <a:pt x="584071" y="4448835"/>
                    <a:pt x="622635" y="4591363"/>
                  </a:cubicBezTo>
                  <a:cubicBezTo>
                    <a:pt x="622635" y="4595197"/>
                    <a:pt x="622635" y="4595197"/>
                    <a:pt x="622635" y="4599031"/>
                  </a:cubicBezTo>
                  <a:cubicBezTo>
                    <a:pt x="634137" y="4637594"/>
                    <a:pt x="649585" y="4676102"/>
                    <a:pt x="661142" y="4714610"/>
                  </a:cubicBezTo>
                  <a:cubicBezTo>
                    <a:pt x="645695" y="4587473"/>
                    <a:pt x="645695" y="4456558"/>
                    <a:pt x="657253" y="4329422"/>
                  </a:cubicBezTo>
                  <a:cubicBezTo>
                    <a:pt x="657253" y="4327477"/>
                    <a:pt x="659198" y="4326532"/>
                    <a:pt x="661142" y="4326532"/>
                  </a:cubicBezTo>
                  <a:cubicBezTo>
                    <a:pt x="663032" y="4326532"/>
                    <a:pt x="664977" y="4327477"/>
                    <a:pt x="664977" y="4329422"/>
                  </a:cubicBezTo>
                  <a:cubicBezTo>
                    <a:pt x="653419" y="4479618"/>
                    <a:pt x="676534" y="4626037"/>
                    <a:pt x="684258" y="4776233"/>
                  </a:cubicBezTo>
                  <a:lnTo>
                    <a:pt x="688092" y="4776233"/>
                  </a:lnTo>
                  <a:cubicBezTo>
                    <a:pt x="688092" y="4783957"/>
                    <a:pt x="691926" y="4791625"/>
                    <a:pt x="691926" y="4799349"/>
                  </a:cubicBezTo>
                  <a:cubicBezTo>
                    <a:pt x="699650" y="4610589"/>
                    <a:pt x="715042" y="4421885"/>
                    <a:pt x="715042" y="4233125"/>
                  </a:cubicBezTo>
                  <a:cubicBezTo>
                    <a:pt x="715042" y="4129104"/>
                    <a:pt x="688092" y="4017415"/>
                    <a:pt x="684258" y="3913450"/>
                  </a:cubicBezTo>
                  <a:close/>
                  <a:moveTo>
                    <a:pt x="1654897" y="3809429"/>
                  </a:moveTo>
                  <a:cubicBezTo>
                    <a:pt x="1389121" y="3905726"/>
                    <a:pt x="1204251" y="4152220"/>
                    <a:pt x="1107954" y="4417995"/>
                  </a:cubicBezTo>
                  <a:cubicBezTo>
                    <a:pt x="1100230" y="4468116"/>
                    <a:pt x="1092506" y="4514292"/>
                    <a:pt x="1084838" y="4560524"/>
                  </a:cubicBezTo>
                  <a:cubicBezTo>
                    <a:pt x="1104064" y="4510458"/>
                    <a:pt x="1127180" y="4460392"/>
                    <a:pt x="1158020" y="4410327"/>
                  </a:cubicBezTo>
                  <a:cubicBezTo>
                    <a:pt x="1250427" y="4267798"/>
                    <a:pt x="1346724" y="4132993"/>
                    <a:pt x="1435353" y="3990465"/>
                  </a:cubicBezTo>
                  <a:cubicBezTo>
                    <a:pt x="1436797" y="3987520"/>
                    <a:pt x="1438853" y="3986242"/>
                    <a:pt x="1440798" y="3986242"/>
                  </a:cubicBezTo>
                  <a:cubicBezTo>
                    <a:pt x="1443966" y="3986242"/>
                    <a:pt x="1446911" y="3989576"/>
                    <a:pt x="1446911" y="3994299"/>
                  </a:cubicBezTo>
                  <a:cubicBezTo>
                    <a:pt x="1373729" y="4148385"/>
                    <a:pt x="1258151" y="4275522"/>
                    <a:pt x="1169577" y="4417995"/>
                  </a:cubicBezTo>
                  <a:cubicBezTo>
                    <a:pt x="1131070" y="4487342"/>
                    <a:pt x="1100230" y="4560524"/>
                    <a:pt x="1073280" y="4633705"/>
                  </a:cubicBezTo>
                  <a:cubicBezTo>
                    <a:pt x="1069391" y="4672213"/>
                    <a:pt x="1061723" y="4706886"/>
                    <a:pt x="1053999" y="4741560"/>
                  </a:cubicBezTo>
                  <a:cubicBezTo>
                    <a:pt x="1169577" y="4595197"/>
                    <a:pt x="1269709" y="4445000"/>
                    <a:pt x="1377563" y="4298638"/>
                  </a:cubicBezTo>
                  <a:cubicBezTo>
                    <a:pt x="1443021" y="4210009"/>
                    <a:pt x="1504644" y="4117601"/>
                    <a:pt x="1558600" y="4025139"/>
                  </a:cubicBezTo>
                  <a:cubicBezTo>
                    <a:pt x="1570158" y="4002023"/>
                    <a:pt x="1654897" y="3809429"/>
                    <a:pt x="1654897" y="3809429"/>
                  </a:cubicBezTo>
                  <a:close/>
                  <a:moveTo>
                    <a:pt x="564845" y="3797871"/>
                  </a:moveTo>
                  <a:cubicBezTo>
                    <a:pt x="541730" y="3840268"/>
                    <a:pt x="522448" y="3886444"/>
                    <a:pt x="507056" y="3932676"/>
                  </a:cubicBezTo>
                  <a:lnTo>
                    <a:pt x="507056" y="3940399"/>
                  </a:lnTo>
                  <a:cubicBezTo>
                    <a:pt x="537896" y="3898002"/>
                    <a:pt x="557122" y="3847936"/>
                    <a:pt x="564845" y="3797871"/>
                  </a:cubicBezTo>
                  <a:close/>
                  <a:moveTo>
                    <a:pt x="1161854" y="3786313"/>
                  </a:moveTo>
                  <a:cubicBezTo>
                    <a:pt x="1165688" y="3824821"/>
                    <a:pt x="1173412" y="3863384"/>
                    <a:pt x="1192693" y="3898002"/>
                  </a:cubicBezTo>
                  <a:cubicBezTo>
                    <a:pt x="1188803" y="3859494"/>
                    <a:pt x="1181135" y="3820987"/>
                    <a:pt x="1161854" y="3786313"/>
                  </a:cubicBezTo>
                  <a:close/>
                  <a:moveTo>
                    <a:pt x="264396" y="3724690"/>
                  </a:moveTo>
                  <a:cubicBezTo>
                    <a:pt x="256673" y="3755529"/>
                    <a:pt x="241281" y="3782479"/>
                    <a:pt x="218165" y="3801705"/>
                  </a:cubicBezTo>
                  <a:cubicBezTo>
                    <a:pt x="214331" y="3832544"/>
                    <a:pt x="214331" y="3859494"/>
                    <a:pt x="210441" y="3886444"/>
                  </a:cubicBezTo>
                  <a:cubicBezTo>
                    <a:pt x="214331" y="3886444"/>
                    <a:pt x="218165" y="3886444"/>
                    <a:pt x="221999" y="3894168"/>
                  </a:cubicBezTo>
                  <a:lnTo>
                    <a:pt x="221999" y="3890334"/>
                  </a:lnTo>
                  <a:cubicBezTo>
                    <a:pt x="221999" y="3905726"/>
                    <a:pt x="225889" y="3921118"/>
                    <a:pt x="225889" y="3940399"/>
                  </a:cubicBezTo>
                  <a:cubicBezTo>
                    <a:pt x="249004" y="3871052"/>
                    <a:pt x="279788" y="3794037"/>
                    <a:pt x="264396" y="3724690"/>
                  </a:cubicBezTo>
                  <a:close/>
                  <a:moveTo>
                    <a:pt x="191882" y="3646563"/>
                  </a:moveTo>
                  <a:cubicBezTo>
                    <a:pt x="182658" y="3646563"/>
                    <a:pt x="169489" y="3662510"/>
                    <a:pt x="160376" y="3678458"/>
                  </a:cubicBezTo>
                  <a:cubicBezTo>
                    <a:pt x="137260" y="3724690"/>
                    <a:pt x="129592" y="3778645"/>
                    <a:pt x="137260" y="3828710"/>
                  </a:cubicBezTo>
                  <a:cubicBezTo>
                    <a:pt x="148818" y="3851826"/>
                    <a:pt x="160376" y="3874886"/>
                    <a:pt x="168099" y="3901892"/>
                  </a:cubicBezTo>
                  <a:lnTo>
                    <a:pt x="168099" y="3898002"/>
                  </a:lnTo>
                  <a:cubicBezTo>
                    <a:pt x="168099" y="3895390"/>
                    <a:pt x="173601" y="3890889"/>
                    <a:pt x="178268" y="3890889"/>
                  </a:cubicBezTo>
                  <a:cubicBezTo>
                    <a:pt x="180380" y="3890889"/>
                    <a:pt x="182325" y="3891779"/>
                    <a:pt x="183491" y="3894168"/>
                  </a:cubicBezTo>
                  <a:cubicBezTo>
                    <a:pt x="187381" y="3851826"/>
                    <a:pt x="195049" y="3813263"/>
                    <a:pt x="195049" y="3774755"/>
                  </a:cubicBezTo>
                  <a:cubicBezTo>
                    <a:pt x="198939" y="3740082"/>
                    <a:pt x="202773" y="3709298"/>
                    <a:pt x="202773" y="3674624"/>
                  </a:cubicBezTo>
                  <a:cubicBezTo>
                    <a:pt x="202773" y="3654175"/>
                    <a:pt x="198272" y="3646563"/>
                    <a:pt x="191882" y="3646563"/>
                  </a:cubicBezTo>
                  <a:close/>
                  <a:moveTo>
                    <a:pt x="1377563" y="3613001"/>
                  </a:moveTo>
                  <a:cubicBezTo>
                    <a:pt x="1339056" y="3628393"/>
                    <a:pt x="1304382" y="3659232"/>
                    <a:pt x="1281266" y="3693906"/>
                  </a:cubicBezTo>
                  <a:cubicBezTo>
                    <a:pt x="1283989" y="3693906"/>
                    <a:pt x="1284767" y="3697684"/>
                    <a:pt x="1283656" y="3699962"/>
                  </a:cubicBezTo>
                  <a:cubicBezTo>
                    <a:pt x="1317551" y="3677069"/>
                    <a:pt x="1351225" y="3646841"/>
                    <a:pt x="1377563" y="3613001"/>
                  </a:cubicBezTo>
                  <a:close/>
                  <a:moveTo>
                    <a:pt x="1308216" y="3435798"/>
                  </a:moveTo>
                  <a:cubicBezTo>
                    <a:pt x="1312106" y="3451190"/>
                    <a:pt x="1319774" y="3470472"/>
                    <a:pt x="1323608" y="3489754"/>
                  </a:cubicBezTo>
                  <a:cubicBezTo>
                    <a:pt x="1323608" y="3485864"/>
                    <a:pt x="1327498" y="3482030"/>
                    <a:pt x="1327498" y="3474306"/>
                  </a:cubicBezTo>
                  <a:cubicBezTo>
                    <a:pt x="1323608" y="3462748"/>
                    <a:pt x="1319774" y="3451190"/>
                    <a:pt x="1315940" y="3435798"/>
                  </a:cubicBezTo>
                  <a:close/>
                  <a:moveTo>
                    <a:pt x="1647173" y="3339501"/>
                  </a:moveTo>
                  <a:cubicBezTo>
                    <a:pt x="1585550" y="3358783"/>
                    <a:pt x="1523926" y="3378009"/>
                    <a:pt x="1462303" y="3393457"/>
                  </a:cubicBezTo>
                  <a:cubicBezTo>
                    <a:pt x="1466137" y="3393457"/>
                    <a:pt x="1470026" y="3397291"/>
                    <a:pt x="1466137" y="3401125"/>
                  </a:cubicBezTo>
                  <a:cubicBezTo>
                    <a:pt x="1462303" y="3408849"/>
                    <a:pt x="1458468" y="3412683"/>
                    <a:pt x="1458468" y="3420406"/>
                  </a:cubicBezTo>
                  <a:cubicBezTo>
                    <a:pt x="1523926" y="3408849"/>
                    <a:pt x="1589384" y="3381899"/>
                    <a:pt x="1643339" y="3343391"/>
                  </a:cubicBezTo>
                  <a:close/>
                  <a:moveTo>
                    <a:pt x="788223" y="3308717"/>
                  </a:moveTo>
                  <a:cubicBezTo>
                    <a:pt x="765108" y="3343391"/>
                    <a:pt x="749716" y="3385733"/>
                    <a:pt x="745882" y="3428130"/>
                  </a:cubicBezTo>
                  <a:cubicBezTo>
                    <a:pt x="745882" y="3428130"/>
                    <a:pt x="745882" y="3431964"/>
                    <a:pt x="745882" y="3431964"/>
                  </a:cubicBezTo>
                  <a:cubicBezTo>
                    <a:pt x="753550" y="3412683"/>
                    <a:pt x="765108" y="3397291"/>
                    <a:pt x="768997" y="3378009"/>
                  </a:cubicBezTo>
                  <a:cubicBezTo>
                    <a:pt x="780555" y="3354893"/>
                    <a:pt x="784389" y="3331833"/>
                    <a:pt x="788223" y="3308717"/>
                  </a:cubicBezTo>
                  <a:close/>
                  <a:moveTo>
                    <a:pt x="1122846" y="3225090"/>
                  </a:moveTo>
                  <a:cubicBezTo>
                    <a:pt x="1105398" y="3225090"/>
                    <a:pt x="1102897" y="3235814"/>
                    <a:pt x="1111788" y="3262486"/>
                  </a:cubicBezTo>
                  <a:lnTo>
                    <a:pt x="1111788" y="3258652"/>
                  </a:lnTo>
                  <a:cubicBezTo>
                    <a:pt x="1138738" y="3339501"/>
                    <a:pt x="1208085" y="3401125"/>
                    <a:pt x="1288990" y="3420406"/>
                  </a:cubicBezTo>
                  <a:cubicBezTo>
                    <a:pt x="1285100" y="3401125"/>
                    <a:pt x="1281266" y="3381899"/>
                    <a:pt x="1277432" y="3362617"/>
                  </a:cubicBezTo>
                  <a:cubicBezTo>
                    <a:pt x="1261985" y="3339501"/>
                    <a:pt x="1250427" y="3320275"/>
                    <a:pt x="1242759" y="3297160"/>
                  </a:cubicBezTo>
                  <a:cubicBezTo>
                    <a:pt x="1231201" y="3285602"/>
                    <a:pt x="1219643" y="3270154"/>
                    <a:pt x="1204251" y="3262486"/>
                  </a:cubicBezTo>
                  <a:cubicBezTo>
                    <a:pt x="1188803" y="3243204"/>
                    <a:pt x="1165688" y="3231646"/>
                    <a:pt x="1142572" y="3227812"/>
                  </a:cubicBezTo>
                  <a:cubicBezTo>
                    <a:pt x="1134626" y="3226034"/>
                    <a:pt x="1128069" y="3225090"/>
                    <a:pt x="1122846" y="3225090"/>
                  </a:cubicBezTo>
                  <a:close/>
                  <a:moveTo>
                    <a:pt x="534006" y="3158465"/>
                  </a:moveTo>
                  <a:cubicBezTo>
                    <a:pt x="534006" y="3185415"/>
                    <a:pt x="537896" y="3216255"/>
                    <a:pt x="553288" y="3243204"/>
                  </a:cubicBezTo>
                  <a:cubicBezTo>
                    <a:pt x="553288" y="3212420"/>
                    <a:pt x="549398" y="3181581"/>
                    <a:pt x="534006" y="3158465"/>
                  </a:cubicBezTo>
                  <a:close/>
                  <a:moveTo>
                    <a:pt x="1670289" y="3154631"/>
                  </a:moveTo>
                  <a:cubicBezTo>
                    <a:pt x="1593273" y="3162355"/>
                    <a:pt x="1523926" y="3200863"/>
                    <a:pt x="1481584" y="3262486"/>
                  </a:cubicBezTo>
                  <a:cubicBezTo>
                    <a:pt x="1462303" y="3308717"/>
                    <a:pt x="1431463" y="3351059"/>
                    <a:pt x="1392955" y="3385733"/>
                  </a:cubicBezTo>
                  <a:cubicBezTo>
                    <a:pt x="1389121" y="3397291"/>
                    <a:pt x="1385287" y="3405014"/>
                    <a:pt x="1381398" y="3412683"/>
                  </a:cubicBezTo>
                  <a:lnTo>
                    <a:pt x="1392955" y="3416572"/>
                  </a:lnTo>
                  <a:lnTo>
                    <a:pt x="1412237" y="3401125"/>
                  </a:lnTo>
                  <a:cubicBezTo>
                    <a:pt x="1408347" y="3401125"/>
                    <a:pt x="1408347" y="3389567"/>
                    <a:pt x="1412237" y="3385733"/>
                  </a:cubicBezTo>
                  <a:lnTo>
                    <a:pt x="1454579" y="3370341"/>
                  </a:lnTo>
                  <a:cubicBezTo>
                    <a:pt x="1481584" y="3351059"/>
                    <a:pt x="1512368" y="3327944"/>
                    <a:pt x="1543208" y="3304828"/>
                  </a:cubicBezTo>
                  <a:cubicBezTo>
                    <a:pt x="1589384" y="3262486"/>
                    <a:pt x="1631781" y="3212420"/>
                    <a:pt x="1666455" y="3158465"/>
                  </a:cubicBezTo>
                  <a:close/>
                  <a:moveTo>
                    <a:pt x="410759" y="3069892"/>
                  </a:moveTo>
                  <a:cubicBezTo>
                    <a:pt x="376085" y="3289436"/>
                    <a:pt x="395367" y="3512869"/>
                    <a:pt x="460825" y="3728524"/>
                  </a:cubicBezTo>
                  <a:cubicBezTo>
                    <a:pt x="460825" y="3724690"/>
                    <a:pt x="460825" y="3720855"/>
                    <a:pt x="460825" y="3720855"/>
                  </a:cubicBezTo>
                  <a:cubicBezTo>
                    <a:pt x="437709" y="3609111"/>
                    <a:pt x="422317" y="3497422"/>
                    <a:pt x="426151" y="3381899"/>
                  </a:cubicBezTo>
                  <a:cubicBezTo>
                    <a:pt x="426151" y="3378009"/>
                    <a:pt x="429040" y="3376120"/>
                    <a:pt x="431930" y="3376120"/>
                  </a:cubicBezTo>
                  <a:cubicBezTo>
                    <a:pt x="434819" y="3376120"/>
                    <a:pt x="437709" y="3378009"/>
                    <a:pt x="437709" y="3381899"/>
                  </a:cubicBezTo>
                  <a:cubicBezTo>
                    <a:pt x="441599" y="3485864"/>
                    <a:pt x="449267" y="3586051"/>
                    <a:pt x="464659" y="3686182"/>
                  </a:cubicBezTo>
                  <a:cubicBezTo>
                    <a:pt x="476217" y="3589885"/>
                    <a:pt x="480106" y="3493588"/>
                    <a:pt x="476217" y="3401125"/>
                  </a:cubicBezTo>
                  <a:cubicBezTo>
                    <a:pt x="476217" y="3324109"/>
                    <a:pt x="464659" y="3247094"/>
                    <a:pt x="445433" y="3177747"/>
                  </a:cubicBezTo>
                  <a:cubicBezTo>
                    <a:pt x="445433" y="3173913"/>
                    <a:pt x="410759" y="3069892"/>
                    <a:pt x="410759" y="3069892"/>
                  </a:cubicBezTo>
                  <a:close/>
                  <a:moveTo>
                    <a:pt x="1235035" y="3038663"/>
                  </a:moveTo>
                  <a:cubicBezTo>
                    <a:pt x="1205140" y="3038663"/>
                    <a:pt x="1208085" y="3099342"/>
                    <a:pt x="1208085" y="3116123"/>
                  </a:cubicBezTo>
                  <a:cubicBezTo>
                    <a:pt x="1211919" y="3166189"/>
                    <a:pt x="1227311" y="3216255"/>
                    <a:pt x="1246593" y="3266320"/>
                  </a:cubicBezTo>
                  <a:lnTo>
                    <a:pt x="1246593" y="3262486"/>
                  </a:lnTo>
                  <a:cubicBezTo>
                    <a:pt x="1273543" y="3289436"/>
                    <a:pt x="1292824" y="3324109"/>
                    <a:pt x="1300548" y="3358783"/>
                  </a:cubicBezTo>
                  <a:cubicBezTo>
                    <a:pt x="1308216" y="3370341"/>
                    <a:pt x="1315940" y="3381899"/>
                    <a:pt x="1323608" y="3389567"/>
                  </a:cubicBezTo>
                  <a:cubicBezTo>
                    <a:pt x="1315940" y="3358783"/>
                    <a:pt x="1312106" y="3327944"/>
                    <a:pt x="1308216" y="3293270"/>
                  </a:cubicBezTo>
                  <a:cubicBezTo>
                    <a:pt x="1305827" y="3288547"/>
                    <a:pt x="1310828" y="3285213"/>
                    <a:pt x="1315884" y="3285213"/>
                  </a:cubicBezTo>
                  <a:cubicBezTo>
                    <a:pt x="1318996" y="3285213"/>
                    <a:pt x="1322163" y="3286491"/>
                    <a:pt x="1323608" y="3289436"/>
                  </a:cubicBezTo>
                  <a:cubicBezTo>
                    <a:pt x="1331332" y="3304828"/>
                    <a:pt x="1335166" y="3320275"/>
                    <a:pt x="1339056" y="3335667"/>
                  </a:cubicBezTo>
                  <a:cubicBezTo>
                    <a:pt x="1342890" y="3331833"/>
                    <a:pt x="1346724" y="3324109"/>
                    <a:pt x="1346724" y="3320275"/>
                  </a:cubicBezTo>
                  <a:cubicBezTo>
                    <a:pt x="1346724" y="3285602"/>
                    <a:pt x="1350614" y="3250928"/>
                    <a:pt x="1358282" y="3216255"/>
                  </a:cubicBezTo>
                  <a:cubicBezTo>
                    <a:pt x="1354448" y="3196973"/>
                    <a:pt x="1350614" y="3173857"/>
                    <a:pt x="1342890" y="3150797"/>
                  </a:cubicBezTo>
                  <a:cubicBezTo>
                    <a:pt x="1327498" y="3104566"/>
                    <a:pt x="1292824" y="3066058"/>
                    <a:pt x="1250427" y="3042942"/>
                  </a:cubicBezTo>
                  <a:cubicBezTo>
                    <a:pt x="1244537" y="3039941"/>
                    <a:pt x="1239425" y="3038663"/>
                    <a:pt x="1235035" y="3038663"/>
                  </a:cubicBezTo>
                  <a:close/>
                  <a:moveTo>
                    <a:pt x="1473583" y="3033051"/>
                  </a:moveTo>
                  <a:cubicBezTo>
                    <a:pt x="1472360" y="3033051"/>
                    <a:pt x="1471193" y="3033718"/>
                    <a:pt x="1470026" y="3035218"/>
                  </a:cubicBezTo>
                  <a:cubicBezTo>
                    <a:pt x="1423795" y="3081450"/>
                    <a:pt x="1392955" y="3143073"/>
                    <a:pt x="1373729" y="3208531"/>
                  </a:cubicBezTo>
                  <a:cubicBezTo>
                    <a:pt x="1377563" y="3239370"/>
                    <a:pt x="1377563" y="3266320"/>
                    <a:pt x="1373729" y="3297160"/>
                  </a:cubicBezTo>
                  <a:cubicBezTo>
                    <a:pt x="1377563" y="3297160"/>
                    <a:pt x="1377563" y="3300994"/>
                    <a:pt x="1377563" y="3304828"/>
                  </a:cubicBezTo>
                  <a:cubicBezTo>
                    <a:pt x="1377563" y="3312552"/>
                    <a:pt x="1377563" y="3320275"/>
                    <a:pt x="1377563" y="3327944"/>
                  </a:cubicBezTo>
                  <a:lnTo>
                    <a:pt x="1385287" y="3320275"/>
                  </a:lnTo>
                  <a:cubicBezTo>
                    <a:pt x="1387399" y="3318108"/>
                    <a:pt x="1390177" y="3317164"/>
                    <a:pt x="1393011" y="3317164"/>
                  </a:cubicBezTo>
                  <a:cubicBezTo>
                    <a:pt x="1400346" y="3317164"/>
                    <a:pt x="1408347" y="3323498"/>
                    <a:pt x="1408347" y="3331833"/>
                  </a:cubicBezTo>
                  <a:cubicBezTo>
                    <a:pt x="1408347" y="3335667"/>
                    <a:pt x="1408347" y="3339501"/>
                    <a:pt x="1408347" y="3343391"/>
                  </a:cubicBezTo>
                  <a:cubicBezTo>
                    <a:pt x="1431463" y="3316386"/>
                    <a:pt x="1454579" y="3285602"/>
                    <a:pt x="1470026" y="3250928"/>
                  </a:cubicBezTo>
                  <a:cubicBezTo>
                    <a:pt x="1489252" y="3208531"/>
                    <a:pt x="1500810" y="3166189"/>
                    <a:pt x="1500810" y="3119957"/>
                  </a:cubicBezTo>
                  <a:cubicBezTo>
                    <a:pt x="1500810" y="3120513"/>
                    <a:pt x="1500755" y="3120791"/>
                    <a:pt x="1500699" y="3120791"/>
                  </a:cubicBezTo>
                  <a:cubicBezTo>
                    <a:pt x="1499477" y="3120791"/>
                    <a:pt x="1486974" y="3033051"/>
                    <a:pt x="1473583" y="3033051"/>
                  </a:cubicBezTo>
                  <a:close/>
                  <a:moveTo>
                    <a:pt x="1477695" y="3005379"/>
                  </a:moveTo>
                  <a:cubicBezTo>
                    <a:pt x="1480584" y="3005379"/>
                    <a:pt x="1483473" y="3006324"/>
                    <a:pt x="1485418" y="3008268"/>
                  </a:cubicBezTo>
                  <a:cubicBezTo>
                    <a:pt x="1520092" y="3077616"/>
                    <a:pt x="1523926" y="3154631"/>
                    <a:pt x="1500810" y="3227812"/>
                  </a:cubicBezTo>
                  <a:cubicBezTo>
                    <a:pt x="1543208" y="3170023"/>
                    <a:pt x="1612499" y="3139239"/>
                    <a:pt x="1685681" y="3139239"/>
                  </a:cubicBezTo>
                  <a:cubicBezTo>
                    <a:pt x="1693404" y="3139239"/>
                    <a:pt x="1697239" y="3146907"/>
                    <a:pt x="1693404" y="3150797"/>
                  </a:cubicBezTo>
                  <a:cubicBezTo>
                    <a:pt x="1647173" y="3223978"/>
                    <a:pt x="1593273" y="3289436"/>
                    <a:pt x="1523926" y="3343391"/>
                  </a:cubicBezTo>
                  <a:cubicBezTo>
                    <a:pt x="1577826" y="3324109"/>
                    <a:pt x="1631781" y="3312552"/>
                    <a:pt x="1689570" y="3308717"/>
                  </a:cubicBezTo>
                  <a:cubicBezTo>
                    <a:pt x="1697239" y="3308717"/>
                    <a:pt x="1704962" y="3320275"/>
                    <a:pt x="1697239" y="3324109"/>
                  </a:cubicBezTo>
                  <a:cubicBezTo>
                    <a:pt x="1640949" y="3369174"/>
                    <a:pt x="1537095" y="3439799"/>
                    <a:pt x="1449856" y="3439799"/>
                  </a:cubicBezTo>
                  <a:cubicBezTo>
                    <a:pt x="1447577" y="3439799"/>
                    <a:pt x="1445299" y="3439744"/>
                    <a:pt x="1443021" y="3439633"/>
                  </a:cubicBezTo>
                  <a:cubicBezTo>
                    <a:pt x="1435353" y="3447356"/>
                    <a:pt x="1427629" y="3455080"/>
                    <a:pt x="1419905" y="3462748"/>
                  </a:cubicBezTo>
                  <a:cubicBezTo>
                    <a:pt x="1416071" y="3462748"/>
                    <a:pt x="1412237" y="3458914"/>
                    <a:pt x="1412237" y="3455080"/>
                  </a:cubicBezTo>
                  <a:lnTo>
                    <a:pt x="1423795" y="3439633"/>
                  </a:lnTo>
                  <a:cubicBezTo>
                    <a:pt x="1392955" y="3466638"/>
                    <a:pt x="1362171" y="3489754"/>
                    <a:pt x="1331332" y="3512869"/>
                  </a:cubicBezTo>
                  <a:cubicBezTo>
                    <a:pt x="1319774" y="3559045"/>
                    <a:pt x="1304382" y="3605277"/>
                    <a:pt x="1292824" y="3651508"/>
                  </a:cubicBezTo>
                  <a:cubicBezTo>
                    <a:pt x="1319774" y="3616835"/>
                    <a:pt x="1354448" y="3597609"/>
                    <a:pt x="1392955" y="3586051"/>
                  </a:cubicBezTo>
                  <a:cubicBezTo>
                    <a:pt x="1400679" y="3586051"/>
                    <a:pt x="1408347" y="3593719"/>
                    <a:pt x="1404513" y="3601443"/>
                  </a:cubicBezTo>
                  <a:cubicBezTo>
                    <a:pt x="1373729" y="3659232"/>
                    <a:pt x="1327498" y="3705408"/>
                    <a:pt x="1269709" y="3736247"/>
                  </a:cubicBezTo>
                  <a:cubicBezTo>
                    <a:pt x="1254317" y="3801705"/>
                    <a:pt x="1238869" y="3863384"/>
                    <a:pt x="1219643" y="3928841"/>
                  </a:cubicBezTo>
                  <a:cubicBezTo>
                    <a:pt x="1219643" y="3951957"/>
                    <a:pt x="1219643" y="3975073"/>
                    <a:pt x="1215809" y="3998189"/>
                  </a:cubicBezTo>
                  <a:cubicBezTo>
                    <a:pt x="1213864" y="4000078"/>
                    <a:pt x="1211919" y="4001078"/>
                    <a:pt x="1210474" y="4001078"/>
                  </a:cubicBezTo>
                  <a:cubicBezTo>
                    <a:pt x="1209030" y="4001078"/>
                    <a:pt x="1208085" y="4000078"/>
                    <a:pt x="1208085" y="3998189"/>
                  </a:cubicBezTo>
                  <a:cubicBezTo>
                    <a:pt x="1208085" y="3994299"/>
                    <a:pt x="1208085" y="3994299"/>
                    <a:pt x="1208085" y="3994299"/>
                  </a:cubicBezTo>
                  <a:cubicBezTo>
                    <a:pt x="1181135" y="4106044"/>
                    <a:pt x="1154130" y="4217733"/>
                    <a:pt x="1131070" y="4329422"/>
                  </a:cubicBezTo>
                  <a:cubicBezTo>
                    <a:pt x="1238869" y="4075204"/>
                    <a:pt x="1427629" y="3855660"/>
                    <a:pt x="1697239" y="3778645"/>
                  </a:cubicBezTo>
                  <a:cubicBezTo>
                    <a:pt x="1698850" y="3778089"/>
                    <a:pt x="1700295" y="3777867"/>
                    <a:pt x="1701573" y="3777867"/>
                  </a:cubicBezTo>
                  <a:cubicBezTo>
                    <a:pt x="1709741" y="3777867"/>
                    <a:pt x="1712130" y="3787369"/>
                    <a:pt x="1708796" y="3794037"/>
                  </a:cubicBezTo>
                  <a:cubicBezTo>
                    <a:pt x="1600941" y="4002023"/>
                    <a:pt x="1477695" y="4202341"/>
                    <a:pt x="1339056" y="4387211"/>
                  </a:cubicBezTo>
                  <a:cubicBezTo>
                    <a:pt x="1250427" y="4525850"/>
                    <a:pt x="1154130" y="4656821"/>
                    <a:pt x="1050165" y="4783957"/>
                  </a:cubicBezTo>
                  <a:lnTo>
                    <a:pt x="1039951" y="4864966"/>
                  </a:lnTo>
                  <a:lnTo>
                    <a:pt x="997001" y="4864966"/>
                  </a:lnTo>
                  <a:lnTo>
                    <a:pt x="1000099" y="4834023"/>
                  </a:lnTo>
                  <a:lnTo>
                    <a:pt x="996209" y="4837857"/>
                  </a:lnTo>
                  <a:cubicBezTo>
                    <a:pt x="996209" y="4839802"/>
                    <a:pt x="994320" y="4840746"/>
                    <a:pt x="992375" y="4840746"/>
                  </a:cubicBezTo>
                  <a:cubicBezTo>
                    <a:pt x="990430" y="4840746"/>
                    <a:pt x="988541" y="4839802"/>
                    <a:pt x="988541" y="4837857"/>
                  </a:cubicBezTo>
                  <a:cubicBezTo>
                    <a:pt x="984652" y="4845581"/>
                    <a:pt x="980817" y="4853249"/>
                    <a:pt x="976983" y="4860972"/>
                  </a:cubicBezTo>
                  <a:cubicBezTo>
                    <a:pt x="975872" y="4863251"/>
                    <a:pt x="974038" y="4864140"/>
                    <a:pt x="972205" y="4864140"/>
                  </a:cubicBezTo>
                  <a:cubicBezTo>
                    <a:pt x="967648" y="4864140"/>
                    <a:pt x="962703" y="4858694"/>
                    <a:pt x="965425" y="4853249"/>
                  </a:cubicBezTo>
                  <a:cubicBezTo>
                    <a:pt x="984652" y="4822465"/>
                    <a:pt x="1000099" y="4787791"/>
                    <a:pt x="1011657" y="4753118"/>
                  </a:cubicBezTo>
                  <a:cubicBezTo>
                    <a:pt x="1038607" y="4572081"/>
                    <a:pt x="1077114" y="4391045"/>
                    <a:pt x="1119512" y="4213899"/>
                  </a:cubicBezTo>
                  <a:lnTo>
                    <a:pt x="1119512" y="4210009"/>
                  </a:lnTo>
                  <a:cubicBezTo>
                    <a:pt x="1069391" y="4152220"/>
                    <a:pt x="1053999" y="4075204"/>
                    <a:pt x="1077114" y="4005857"/>
                  </a:cubicBezTo>
                  <a:cubicBezTo>
                    <a:pt x="1077114" y="4003968"/>
                    <a:pt x="1080004" y="4002967"/>
                    <a:pt x="1082893" y="4002967"/>
                  </a:cubicBezTo>
                  <a:cubicBezTo>
                    <a:pt x="1085783" y="4002967"/>
                    <a:pt x="1088672" y="4003968"/>
                    <a:pt x="1088672" y="4005857"/>
                  </a:cubicBezTo>
                  <a:cubicBezTo>
                    <a:pt x="1119512" y="4048254"/>
                    <a:pt x="1134904" y="4098320"/>
                    <a:pt x="1134904" y="4152220"/>
                  </a:cubicBezTo>
                  <a:cubicBezTo>
                    <a:pt x="1150296" y="4082928"/>
                    <a:pt x="1169577" y="4009747"/>
                    <a:pt x="1188803" y="3940399"/>
                  </a:cubicBezTo>
                  <a:cubicBezTo>
                    <a:pt x="1158020" y="3886444"/>
                    <a:pt x="1142572" y="3820987"/>
                    <a:pt x="1150296" y="3759363"/>
                  </a:cubicBezTo>
                  <a:cubicBezTo>
                    <a:pt x="1150296" y="3754862"/>
                    <a:pt x="1152963" y="3752973"/>
                    <a:pt x="1155908" y="3752973"/>
                  </a:cubicBezTo>
                  <a:cubicBezTo>
                    <a:pt x="1158020" y="3752973"/>
                    <a:pt x="1160242" y="3753918"/>
                    <a:pt x="1161854" y="3755529"/>
                  </a:cubicBezTo>
                  <a:cubicBezTo>
                    <a:pt x="1188803" y="3786313"/>
                    <a:pt x="1204251" y="3820987"/>
                    <a:pt x="1211919" y="3855660"/>
                  </a:cubicBezTo>
                  <a:lnTo>
                    <a:pt x="1246593" y="3747805"/>
                  </a:lnTo>
                  <a:cubicBezTo>
                    <a:pt x="1242759" y="3747805"/>
                    <a:pt x="1238869" y="3747805"/>
                    <a:pt x="1235035" y="3751639"/>
                  </a:cubicBezTo>
                  <a:cubicBezTo>
                    <a:pt x="1227311" y="3751639"/>
                    <a:pt x="1219643" y="3747805"/>
                    <a:pt x="1227311" y="3740082"/>
                  </a:cubicBezTo>
                  <a:cubicBezTo>
                    <a:pt x="1235035" y="3732413"/>
                    <a:pt x="1242759" y="3728524"/>
                    <a:pt x="1250427" y="3720855"/>
                  </a:cubicBezTo>
                  <a:lnTo>
                    <a:pt x="1258151" y="3697740"/>
                  </a:lnTo>
                  <a:cubicBezTo>
                    <a:pt x="1258151" y="3697740"/>
                    <a:pt x="1258151" y="3693906"/>
                    <a:pt x="1258151" y="3693906"/>
                  </a:cubicBezTo>
                  <a:cubicBezTo>
                    <a:pt x="1277432" y="3628393"/>
                    <a:pt x="1296658" y="3566769"/>
                    <a:pt x="1319774" y="3505146"/>
                  </a:cubicBezTo>
                  <a:cubicBezTo>
                    <a:pt x="1315940" y="3505146"/>
                    <a:pt x="1315940" y="3501312"/>
                    <a:pt x="1319774" y="3501312"/>
                  </a:cubicBezTo>
                  <a:lnTo>
                    <a:pt x="1315940" y="3497422"/>
                  </a:lnTo>
                  <a:cubicBezTo>
                    <a:pt x="1308216" y="3478196"/>
                    <a:pt x="1300548" y="3458914"/>
                    <a:pt x="1296658" y="3439633"/>
                  </a:cubicBezTo>
                  <a:cubicBezTo>
                    <a:pt x="1181135" y="3424241"/>
                    <a:pt x="1092506" y="3331833"/>
                    <a:pt x="1084838" y="3216255"/>
                  </a:cubicBezTo>
                  <a:cubicBezTo>
                    <a:pt x="1084838" y="3212420"/>
                    <a:pt x="1088672" y="3208531"/>
                    <a:pt x="1092506" y="3208531"/>
                  </a:cubicBezTo>
                  <a:cubicBezTo>
                    <a:pt x="1101786" y="3207030"/>
                    <a:pt x="1111010" y="3206253"/>
                    <a:pt x="1120179" y="3206253"/>
                  </a:cubicBezTo>
                  <a:cubicBezTo>
                    <a:pt x="1156797" y="3206253"/>
                    <a:pt x="1191915" y="3218588"/>
                    <a:pt x="1219643" y="3243204"/>
                  </a:cubicBezTo>
                  <a:cubicBezTo>
                    <a:pt x="1196527" y="3177747"/>
                    <a:pt x="1173412" y="3096842"/>
                    <a:pt x="1204251" y="3031384"/>
                  </a:cubicBezTo>
                  <a:cubicBezTo>
                    <a:pt x="1209585" y="3020660"/>
                    <a:pt x="1218032" y="3016381"/>
                    <a:pt x="1228034" y="3016381"/>
                  </a:cubicBezTo>
                  <a:cubicBezTo>
                    <a:pt x="1261318" y="3016381"/>
                    <a:pt x="1311772" y="3063668"/>
                    <a:pt x="1323608" y="3081450"/>
                  </a:cubicBezTo>
                  <a:cubicBezTo>
                    <a:pt x="1346724" y="3108400"/>
                    <a:pt x="1362171" y="3139239"/>
                    <a:pt x="1369840" y="3173857"/>
                  </a:cubicBezTo>
                  <a:cubicBezTo>
                    <a:pt x="1385287" y="3108400"/>
                    <a:pt x="1423795" y="3054500"/>
                    <a:pt x="1470026" y="3008268"/>
                  </a:cubicBezTo>
                  <a:cubicBezTo>
                    <a:pt x="1471916" y="3006324"/>
                    <a:pt x="1474805" y="3005379"/>
                    <a:pt x="1477695" y="3005379"/>
                  </a:cubicBezTo>
                  <a:close/>
                  <a:moveTo>
                    <a:pt x="422317" y="2730935"/>
                  </a:moveTo>
                  <a:cubicBezTo>
                    <a:pt x="441599" y="2757885"/>
                    <a:pt x="472382" y="2781001"/>
                    <a:pt x="507056" y="2792559"/>
                  </a:cubicBezTo>
                  <a:cubicBezTo>
                    <a:pt x="483940" y="2765609"/>
                    <a:pt x="453156" y="2746327"/>
                    <a:pt x="422317" y="2730935"/>
                  </a:cubicBezTo>
                  <a:close/>
                  <a:moveTo>
                    <a:pt x="680368" y="2515225"/>
                  </a:moveTo>
                  <a:cubicBezTo>
                    <a:pt x="664977" y="2534507"/>
                    <a:pt x="653419" y="2553733"/>
                    <a:pt x="649585" y="2576849"/>
                  </a:cubicBezTo>
                  <a:cubicBezTo>
                    <a:pt x="649585" y="2592241"/>
                    <a:pt x="649585" y="2607688"/>
                    <a:pt x="653419" y="2626914"/>
                  </a:cubicBezTo>
                  <a:cubicBezTo>
                    <a:pt x="672700" y="2592241"/>
                    <a:pt x="680368" y="2553733"/>
                    <a:pt x="680368" y="2515225"/>
                  </a:cubicBezTo>
                  <a:close/>
                  <a:moveTo>
                    <a:pt x="383809" y="2357305"/>
                  </a:moveTo>
                  <a:cubicBezTo>
                    <a:pt x="379920" y="2388144"/>
                    <a:pt x="383809" y="2422762"/>
                    <a:pt x="395367" y="2457436"/>
                  </a:cubicBezTo>
                  <a:cubicBezTo>
                    <a:pt x="403035" y="2422762"/>
                    <a:pt x="399201" y="2388144"/>
                    <a:pt x="383809" y="2357305"/>
                  </a:cubicBezTo>
                  <a:close/>
                  <a:moveTo>
                    <a:pt x="550342" y="2203774"/>
                  </a:moveTo>
                  <a:cubicBezTo>
                    <a:pt x="558011" y="2241115"/>
                    <a:pt x="569402" y="2281734"/>
                    <a:pt x="587961" y="2318797"/>
                  </a:cubicBezTo>
                  <a:cubicBezTo>
                    <a:pt x="580793" y="2279400"/>
                    <a:pt x="570291" y="2240059"/>
                    <a:pt x="550342" y="2203774"/>
                  </a:cubicBezTo>
                  <a:close/>
                  <a:moveTo>
                    <a:pt x="1589384" y="2103087"/>
                  </a:moveTo>
                  <a:lnTo>
                    <a:pt x="1554766" y="2130037"/>
                  </a:lnTo>
                  <a:cubicBezTo>
                    <a:pt x="1570158" y="2133871"/>
                    <a:pt x="1589384" y="2137761"/>
                    <a:pt x="1608665" y="2137761"/>
                  </a:cubicBezTo>
                  <a:cubicBezTo>
                    <a:pt x="1620223" y="2137761"/>
                    <a:pt x="1631781" y="2133871"/>
                    <a:pt x="1643339" y="2130037"/>
                  </a:cubicBezTo>
                  <a:cubicBezTo>
                    <a:pt x="1647173" y="2126203"/>
                    <a:pt x="1651063" y="2122369"/>
                    <a:pt x="1651063" y="2118479"/>
                  </a:cubicBezTo>
                  <a:cubicBezTo>
                    <a:pt x="1639505" y="2106922"/>
                    <a:pt x="1620223" y="2103087"/>
                    <a:pt x="1604831" y="2103087"/>
                  </a:cubicBezTo>
                  <a:close/>
                  <a:moveTo>
                    <a:pt x="1440131" y="2079527"/>
                  </a:moveTo>
                  <a:cubicBezTo>
                    <a:pt x="1414960" y="2109756"/>
                    <a:pt x="1400790" y="2146874"/>
                    <a:pt x="1404513" y="2183993"/>
                  </a:cubicBezTo>
                  <a:cubicBezTo>
                    <a:pt x="1426962" y="2150319"/>
                    <a:pt x="1449356" y="2116702"/>
                    <a:pt x="1440131" y="2079527"/>
                  </a:cubicBezTo>
                  <a:close/>
                  <a:moveTo>
                    <a:pt x="1161854" y="2060690"/>
                  </a:moveTo>
                  <a:cubicBezTo>
                    <a:pt x="1142572" y="2076138"/>
                    <a:pt x="1131070" y="2091530"/>
                    <a:pt x="1119512" y="2110811"/>
                  </a:cubicBezTo>
                  <a:cubicBezTo>
                    <a:pt x="1115622" y="2114645"/>
                    <a:pt x="1115622" y="2114645"/>
                    <a:pt x="1111788" y="2118479"/>
                  </a:cubicBezTo>
                  <a:cubicBezTo>
                    <a:pt x="1115622" y="2118479"/>
                    <a:pt x="1115622" y="2122369"/>
                    <a:pt x="1115622" y="2126203"/>
                  </a:cubicBezTo>
                  <a:cubicBezTo>
                    <a:pt x="1123346" y="2122369"/>
                    <a:pt x="1131070" y="2114645"/>
                    <a:pt x="1134904" y="2110811"/>
                  </a:cubicBezTo>
                  <a:cubicBezTo>
                    <a:pt x="1146462" y="2095364"/>
                    <a:pt x="1158020" y="2079972"/>
                    <a:pt x="1161854" y="2060690"/>
                  </a:cubicBezTo>
                  <a:close/>
                  <a:moveTo>
                    <a:pt x="1832043" y="2026072"/>
                  </a:moveTo>
                  <a:cubicBezTo>
                    <a:pt x="1897556" y="2130037"/>
                    <a:pt x="1990019" y="2226334"/>
                    <a:pt x="2117100" y="2237892"/>
                  </a:cubicBezTo>
                  <a:cubicBezTo>
                    <a:pt x="2093984" y="2183993"/>
                    <a:pt x="2059311" y="2137761"/>
                    <a:pt x="2020803" y="2099253"/>
                  </a:cubicBezTo>
                  <a:cubicBezTo>
                    <a:pt x="1955346" y="2095364"/>
                    <a:pt x="1893722" y="2068414"/>
                    <a:pt x="1843601" y="2026072"/>
                  </a:cubicBezTo>
                  <a:close/>
                  <a:moveTo>
                    <a:pt x="2026193" y="1973562"/>
                  </a:moveTo>
                  <a:cubicBezTo>
                    <a:pt x="2008690" y="1973562"/>
                    <a:pt x="1991242" y="1974451"/>
                    <a:pt x="1974572" y="1975951"/>
                  </a:cubicBezTo>
                  <a:cubicBezTo>
                    <a:pt x="1939898" y="1991399"/>
                    <a:pt x="1905280" y="2002956"/>
                    <a:pt x="1866717" y="2010625"/>
                  </a:cubicBezTo>
                  <a:cubicBezTo>
                    <a:pt x="1870607" y="2014514"/>
                    <a:pt x="1870607" y="2014514"/>
                    <a:pt x="1866717" y="2018348"/>
                  </a:cubicBezTo>
                  <a:cubicBezTo>
                    <a:pt x="1912948" y="2045298"/>
                    <a:pt x="1959180" y="2064580"/>
                    <a:pt x="2009245" y="2072248"/>
                  </a:cubicBezTo>
                  <a:cubicBezTo>
                    <a:pt x="2024637" y="2072248"/>
                    <a:pt x="2221121" y="2072248"/>
                    <a:pt x="2201839" y="2041464"/>
                  </a:cubicBezTo>
                  <a:cubicBezTo>
                    <a:pt x="2170889" y="1988842"/>
                    <a:pt x="2097707" y="1973562"/>
                    <a:pt x="2026193" y="1973562"/>
                  </a:cubicBezTo>
                  <a:close/>
                  <a:moveTo>
                    <a:pt x="225889" y="1964393"/>
                  </a:moveTo>
                  <a:cubicBezTo>
                    <a:pt x="210441" y="1999067"/>
                    <a:pt x="206607" y="2037630"/>
                    <a:pt x="210441" y="2072248"/>
                  </a:cubicBezTo>
                  <a:cubicBezTo>
                    <a:pt x="218165" y="2056856"/>
                    <a:pt x="221999" y="2041464"/>
                    <a:pt x="225889" y="2022182"/>
                  </a:cubicBezTo>
                  <a:cubicBezTo>
                    <a:pt x="225889" y="2006790"/>
                    <a:pt x="229723" y="1987509"/>
                    <a:pt x="229723" y="1968283"/>
                  </a:cubicBezTo>
                  <a:close/>
                  <a:moveTo>
                    <a:pt x="1832043" y="1949001"/>
                  </a:moveTo>
                  <a:cubicBezTo>
                    <a:pt x="1816651" y="1952891"/>
                    <a:pt x="1801259" y="1960559"/>
                    <a:pt x="1785867" y="1964393"/>
                  </a:cubicBezTo>
                  <a:cubicBezTo>
                    <a:pt x="1785867" y="1964393"/>
                    <a:pt x="1785867" y="1964393"/>
                    <a:pt x="1785867" y="1968283"/>
                  </a:cubicBezTo>
                  <a:cubicBezTo>
                    <a:pt x="1789701" y="1968283"/>
                    <a:pt x="1789701" y="1968283"/>
                    <a:pt x="1789701" y="1972117"/>
                  </a:cubicBezTo>
                  <a:lnTo>
                    <a:pt x="1793536" y="1972117"/>
                  </a:lnTo>
                  <a:cubicBezTo>
                    <a:pt x="1805093" y="1964393"/>
                    <a:pt x="1820541" y="1956725"/>
                    <a:pt x="1832043" y="1949001"/>
                  </a:cubicBezTo>
                  <a:close/>
                  <a:moveTo>
                    <a:pt x="664977" y="1883544"/>
                  </a:moveTo>
                  <a:cubicBezTo>
                    <a:pt x="634137" y="1918217"/>
                    <a:pt x="618745" y="1964393"/>
                    <a:pt x="618745" y="2010625"/>
                  </a:cubicBezTo>
                  <a:cubicBezTo>
                    <a:pt x="626469" y="1995233"/>
                    <a:pt x="638027" y="1975951"/>
                    <a:pt x="645695" y="1960559"/>
                  </a:cubicBezTo>
                  <a:cubicBezTo>
                    <a:pt x="657253" y="1937443"/>
                    <a:pt x="661142" y="1910493"/>
                    <a:pt x="664977" y="1883544"/>
                  </a:cubicBezTo>
                  <a:close/>
                  <a:moveTo>
                    <a:pt x="826731" y="1829588"/>
                  </a:moveTo>
                  <a:cubicBezTo>
                    <a:pt x="838289" y="1848870"/>
                    <a:pt x="842179" y="1868152"/>
                    <a:pt x="842179" y="1891212"/>
                  </a:cubicBezTo>
                  <a:cubicBezTo>
                    <a:pt x="846013" y="2053022"/>
                    <a:pt x="865294" y="2214776"/>
                    <a:pt x="899912" y="2372697"/>
                  </a:cubicBezTo>
                  <a:lnTo>
                    <a:pt x="903802" y="2372697"/>
                  </a:lnTo>
                  <a:cubicBezTo>
                    <a:pt x="923028" y="2449768"/>
                    <a:pt x="930752" y="2530617"/>
                    <a:pt x="919194" y="2611522"/>
                  </a:cubicBezTo>
                  <a:cubicBezTo>
                    <a:pt x="930752" y="2592241"/>
                    <a:pt x="942310" y="2569125"/>
                    <a:pt x="950034" y="2546065"/>
                  </a:cubicBezTo>
                  <a:cubicBezTo>
                    <a:pt x="953868" y="2465160"/>
                    <a:pt x="969260" y="2388144"/>
                    <a:pt x="965425" y="2311073"/>
                  </a:cubicBezTo>
                  <a:cubicBezTo>
                    <a:pt x="953868" y="2210942"/>
                    <a:pt x="938476" y="2114645"/>
                    <a:pt x="911470" y="2022182"/>
                  </a:cubicBezTo>
                  <a:cubicBezTo>
                    <a:pt x="911470" y="2019460"/>
                    <a:pt x="915360" y="2016737"/>
                    <a:pt x="917583" y="2016737"/>
                  </a:cubicBezTo>
                  <a:cubicBezTo>
                    <a:pt x="918527" y="2016737"/>
                    <a:pt x="919194" y="2017237"/>
                    <a:pt x="919194" y="2018348"/>
                  </a:cubicBezTo>
                  <a:cubicBezTo>
                    <a:pt x="980817" y="2168545"/>
                    <a:pt x="1000099" y="2334189"/>
                    <a:pt x="969260" y="2495944"/>
                  </a:cubicBezTo>
                  <a:cubicBezTo>
                    <a:pt x="973094" y="2480552"/>
                    <a:pt x="980817" y="2465160"/>
                    <a:pt x="984652" y="2449768"/>
                  </a:cubicBezTo>
                  <a:cubicBezTo>
                    <a:pt x="984652" y="2445878"/>
                    <a:pt x="984652" y="2442044"/>
                    <a:pt x="984652" y="2442044"/>
                  </a:cubicBezTo>
                  <a:cubicBezTo>
                    <a:pt x="1034773" y="2264842"/>
                    <a:pt x="1050165" y="2072248"/>
                    <a:pt x="915360" y="1929775"/>
                  </a:cubicBezTo>
                  <a:cubicBezTo>
                    <a:pt x="880686" y="1898936"/>
                    <a:pt x="849847" y="1868152"/>
                    <a:pt x="826731" y="1829588"/>
                  </a:cubicBezTo>
                  <a:close/>
                  <a:moveTo>
                    <a:pt x="2102486" y="1795915"/>
                  </a:moveTo>
                  <a:cubicBezTo>
                    <a:pt x="2071591" y="1795915"/>
                    <a:pt x="2039085" y="1804583"/>
                    <a:pt x="2013079" y="1821920"/>
                  </a:cubicBezTo>
                  <a:lnTo>
                    <a:pt x="2016969" y="1821920"/>
                  </a:lnTo>
                  <a:cubicBezTo>
                    <a:pt x="1982296" y="1837312"/>
                    <a:pt x="1947622" y="1856594"/>
                    <a:pt x="1916782" y="1875820"/>
                  </a:cubicBezTo>
                  <a:lnTo>
                    <a:pt x="1905280" y="1887378"/>
                  </a:lnTo>
                  <a:cubicBezTo>
                    <a:pt x="1893722" y="1895101"/>
                    <a:pt x="1889833" y="1902770"/>
                    <a:pt x="1882164" y="1906659"/>
                  </a:cubicBezTo>
                  <a:cubicBezTo>
                    <a:pt x="1889833" y="1910493"/>
                    <a:pt x="1893722" y="1918217"/>
                    <a:pt x="1889833" y="1925886"/>
                  </a:cubicBezTo>
                  <a:cubicBezTo>
                    <a:pt x="1878275" y="1945167"/>
                    <a:pt x="1862883" y="1964393"/>
                    <a:pt x="1839767" y="1975951"/>
                  </a:cubicBezTo>
                  <a:lnTo>
                    <a:pt x="1878275" y="1972117"/>
                  </a:lnTo>
                  <a:cubicBezTo>
                    <a:pt x="1885998" y="1972117"/>
                    <a:pt x="1889833" y="1972117"/>
                    <a:pt x="1889833" y="1975951"/>
                  </a:cubicBezTo>
                  <a:cubicBezTo>
                    <a:pt x="1974572" y="1956725"/>
                    <a:pt x="2055477" y="1925886"/>
                    <a:pt x="2128658" y="1879654"/>
                  </a:cubicBezTo>
                  <a:cubicBezTo>
                    <a:pt x="2155608" y="1860428"/>
                    <a:pt x="2194116" y="1814196"/>
                    <a:pt x="2132492" y="1798804"/>
                  </a:cubicBezTo>
                  <a:cubicBezTo>
                    <a:pt x="2122879" y="1796860"/>
                    <a:pt x="2112766" y="1795915"/>
                    <a:pt x="2102486" y="1795915"/>
                  </a:cubicBezTo>
                  <a:close/>
                  <a:moveTo>
                    <a:pt x="1701128" y="1656276"/>
                  </a:moveTo>
                  <a:cubicBezTo>
                    <a:pt x="1701128" y="1664000"/>
                    <a:pt x="1704962" y="1667834"/>
                    <a:pt x="1704962" y="1675558"/>
                  </a:cubicBezTo>
                  <a:cubicBezTo>
                    <a:pt x="1701128" y="1683226"/>
                    <a:pt x="1697239" y="1694784"/>
                    <a:pt x="1697239" y="1702507"/>
                  </a:cubicBezTo>
                  <a:cubicBezTo>
                    <a:pt x="1689570" y="1737181"/>
                    <a:pt x="1685681" y="1767965"/>
                    <a:pt x="1689570" y="1798804"/>
                  </a:cubicBezTo>
                  <a:cubicBezTo>
                    <a:pt x="1685681" y="1860428"/>
                    <a:pt x="1704962" y="1922051"/>
                    <a:pt x="1747304" y="1964393"/>
                  </a:cubicBezTo>
                  <a:lnTo>
                    <a:pt x="1755028" y="1964393"/>
                  </a:lnTo>
                  <a:lnTo>
                    <a:pt x="1755028" y="1960559"/>
                  </a:lnTo>
                  <a:cubicBezTo>
                    <a:pt x="1751194" y="1879654"/>
                    <a:pt x="1743470" y="1798804"/>
                    <a:pt x="1747304" y="1721734"/>
                  </a:cubicBezTo>
                  <a:cubicBezTo>
                    <a:pt x="1739636" y="1714065"/>
                    <a:pt x="1728078" y="1702507"/>
                    <a:pt x="1720354" y="1690950"/>
                  </a:cubicBezTo>
                  <a:cubicBezTo>
                    <a:pt x="1712686" y="1683226"/>
                    <a:pt x="1708796" y="1671668"/>
                    <a:pt x="1704962" y="1656276"/>
                  </a:cubicBezTo>
                  <a:close/>
                  <a:moveTo>
                    <a:pt x="2043530" y="1652220"/>
                  </a:moveTo>
                  <a:cubicBezTo>
                    <a:pt x="2022026" y="1652220"/>
                    <a:pt x="1965292" y="1684837"/>
                    <a:pt x="1959180" y="1690950"/>
                  </a:cubicBezTo>
                  <a:cubicBezTo>
                    <a:pt x="1936064" y="1714065"/>
                    <a:pt x="1916782" y="1741015"/>
                    <a:pt x="1901390" y="1771855"/>
                  </a:cubicBezTo>
                  <a:cubicBezTo>
                    <a:pt x="1874441" y="1818030"/>
                    <a:pt x="1855159" y="1864262"/>
                    <a:pt x="1835933" y="1914328"/>
                  </a:cubicBezTo>
                  <a:cubicBezTo>
                    <a:pt x="1928340" y="1845036"/>
                    <a:pt x="2024637" y="1783357"/>
                    <a:pt x="2051643" y="1660110"/>
                  </a:cubicBezTo>
                  <a:cubicBezTo>
                    <a:pt x="2052421" y="1654498"/>
                    <a:pt x="2049198" y="1652220"/>
                    <a:pt x="2043530" y="1652220"/>
                  </a:cubicBezTo>
                  <a:close/>
                  <a:moveTo>
                    <a:pt x="0" y="1639188"/>
                  </a:moveTo>
                  <a:lnTo>
                    <a:pt x="17903" y="1656276"/>
                  </a:lnTo>
                  <a:cubicBezTo>
                    <a:pt x="33295" y="1671668"/>
                    <a:pt x="44853" y="1687116"/>
                    <a:pt x="48687" y="1706342"/>
                  </a:cubicBezTo>
                  <a:cubicBezTo>
                    <a:pt x="51521" y="1712009"/>
                    <a:pt x="48131" y="1715566"/>
                    <a:pt x="44630" y="1715566"/>
                  </a:cubicBezTo>
                  <a:cubicBezTo>
                    <a:pt x="43352" y="1715566"/>
                    <a:pt x="42019" y="1715065"/>
                    <a:pt x="40963" y="1714065"/>
                  </a:cubicBezTo>
                  <a:cubicBezTo>
                    <a:pt x="29461" y="1702507"/>
                    <a:pt x="14013" y="1687116"/>
                    <a:pt x="6345" y="1671668"/>
                  </a:cubicBezTo>
                  <a:lnTo>
                    <a:pt x="0" y="1666035"/>
                  </a:lnTo>
                  <a:close/>
                  <a:moveTo>
                    <a:pt x="564845" y="1629326"/>
                  </a:moveTo>
                  <a:cubicBezTo>
                    <a:pt x="568679" y="1656276"/>
                    <a:pt x="576403" y="1679392"/>
                    <a:pt x="584071" y="1702507"/>
                  </a:cubicBezTo>
                  <a:lnTo>
                    <a:pt x="591795" y="1721734"/>
                  </a:lnTo>
                  <a:lnTo>
                    <a:pt x="595629" y="1679392"/>
                  </a:lnTo>
                  <a:cubicBezTo>
                    <a:pt x="595629" y="1656276"/>
                    <a:pt x="584071" y="1636994"/>
                    <a:pt x="564845" y="1629326"/>
                  </a:cubicBezTo>
                  <a:close/>
                  <a:moveTo>
                    <a:pt x="1816373" y="1538363"/>
                  </a:moveTo>
                  <a:cubicBezTo>
                    <a:pt x="1800704" y="1538363"/>
                    <a:pt x="1778144" y="1625436"/>
                    <a:pt x="1778144" y="1625436"/>
                  </a:cubicBezTo>
                  <a:cubicBezTo>
                    <a:pt x="1766586" y="1729457"/>
                    <a:pt x="1762752" y="1837312"/>
                    <a:pt x="1770420" y="1941333"/>
                  </a:cubicBezTo>
                  <a:lnTo>
                    <a:pt x="1774309" y="1937443"/>
                  </a:lnTo>
                  <a:cubicBezTo>
                    <a:pt x="1781978" y="1898936"/>
                    <a:pt x="1801259" y="1864262"/>
                    <a:pt x="1824375" y="1837312"/>
                  </a:cubicBezTo>
                  <a:cubicBezTo>
                    <a:pt x="1826264" y="1835367"/>
                    <a:pt x="1828209" y="1834423"/>
                    <a:pt x="1830154" y="1834423"/>
                  </a:cubicBezTo>
                  <a:cubicBezTo>
                    <a:pt x="1832043" y="1834423"/>
                    <a:pt x="1833988" y="1835367"/>
                    <a:pt x="1835933" y="1837312"/>
                  </a:cubicBezTo>
                  <a:cubicBezTo>
                    <a:pt x="1874441" y="1779523"/>
                    <a:pt x="1885998" y="1714065"/>
                    <a:pt x="1870607" y="1648552"/>
                  </a:cubicBezTo>
                  <a:cubicBezTo>
                    <a:pt x="1859049" y="1610044"/>
                    <a:pt x="1843601" y="1575371"/>
                    <a:pt x="1820541" y="1540697"/>
                  </a:cubicBezTo>
                  <a:cubicBezTo>
                    <a:pt x="1819207" y="1539086"/>
                    <a:pt x="1817818" y="1538363"/>
                    <a:pt x="1816373" y="1538363"/>
                  </a:cubicBezTo>
                  <a:close/>
                  <a:moveTo>
                    <a:pt x="1347391" y="1428953"/>
                  </a:moveTo>
                  <a:cubicBezTo>
                    <a:pt x="1335277" y="1428953"/>
                    <a:pt x="1292824" y="1471406"/>
                    <a:pt x="1292824" y="1471406"/>
                  </a:cubicBezTo>
                  <a:cubicBezTo>
                    <a:pt x="1285100" y="1482964"/>
                    <a:pt x="1281266" y="1494521"/>
                    <a:pt x="1273543" y="1502190"/>
                  </a:cubicBezTo>
                  <a:cubicBezTo>
                    <a:pt x="1269709" y="1563813"/>
                    <a:pt x="1250427" y="1625436"/>
                    <a:pt x="1215809" y="1679392"/>
                  </a:cubicBezTo>
                  <a:cubicBezTo>
                    <a:pt x="1261985" y="1648552"/>
                    <a:pt x="1296658" y="1610044"/>
                    <a:pt x="1319774" y="1563813"/>
                  </a:cubicBezTo>
                  <a:cubicBezTo>
                    <a:pt x="1339056" y="1521471"/>
                    <a:pt x="1350614" y="1479074"/>
                    <a:pt x="1350614" y="1432898"/>
                  </a:cubicBezTo>
                  <a:cubicBezTo>
                    <a:pt x="1350614" y="1430120"/>
                    <a:pt x="1349391" y="1428953"/>
                    <a:pt x="1347391" y="1428953"/>
                  </a:cubicBezTo>
                  <a:close/>
                  <a:moveTo>
                    <a:pt x="1076003" y="1407059"/>
                  </a:moveTo>
                  <a:cubicBezTo>
                    <a:pt x="1071447" y="1407059"/>
                    <a:pt x="1067779" y="1410171"/>
                    <a:pt x="1065557" y="1417450"/>
                  </a:cubicBezTo>
                  <a:cubicBezTo>
                    <a:pt x="1065557" y="1417450"/>
                    <a:pt x="1065557" y="1421340"/>
                    <a:pt x="1065557" y="1421340"/>
                  </a:cubicBezTo>
                  <a:cubicBezTo>
                    <a:pt x="1096396" y="1521471"/>
                    <a:pt x="1181135" y="1629326"/>
                    <a:pt x="1115622" y="1725623"/>
                  </a:cubicBezTo>
                  <a:cubicBezTo>
                    <a:pt x="1119512" y="1729457"/>
                    <a:pt x="1119512" y="1733291"/>
                    <a:pt x="1115622" y="1733291"/>
                  </a:cubicBezTo>
                  <a:lnTo>
                    <a:pt x="1123346" y="1748739"/>
                  </a:lnTo>
                  <a:lnTo>
                    <a:pt x="1127180" y="1741015"/>
                  </a:lnTo>
                  <a:cubicBezTo>
                    <a:pt x="1123346" y="1737181"/>
                    <a:pt x="1123346" y="1733291"/>
                    <a:pt x="1127180" y="1733291"/>
                  </a:cubicBezTo>
                  <a:cubicBezTo>
                    <a:pt x="1131070" y="1706342"/>
                    <a:pt x="1142572" y="1679392"/>
                    <a:pt x="1154130" y="1656276"/>
                  </a:cubicBezTo>
                  <a:cubicBezTo>
                    <a:pt x="1154130" y="1650608"/>
                    <a:pt x="1156241" y="1647052"/>
                    <a:pt x="1160353" y="1647052"/>
                  </a:cubicBezTo>
                  <a:cubicBezTo>
                    <a:pt x="1161854" y="1647052"/>
                    <a:pt x="1163632" y="1647552"/>
                    <a:pt x="1165688" y="1648552"/>
                  </a:cubicBezTo>
                  <a:cubicBezTo>
                    <a:pt x="1177246" y="1606210"/>
                    <a:pt x="1177246" y="1563813"/>
                    <a:pt x="1165688" y="1521471"/>
                  </a:cubicBezTo>
                  <a:cubicBezTo>
                    <a:pt x="1162409" y="1514859"/>
                    <a:pt x="1102897" y="1407059"/>
                    <a:pt x="1076003" y="1407059"/>
                  </a:cubicBezTo>
                  <a:close/>
                  <a:moveTo>
                    <a:pt x="1038607" y="1398224"/>
                  </a:moveTo>
                  <a:cubicBezTo>
                    <a:pt x="973094" y="1479074"/>
                    <a:pt x="996209" y="1687116"/>
                    <a:pt x="1092506" y="1721734"/>
                  </a:cubicBezTo>
                  <a:lnTo>
                    <a:pt x="1077114" y="1687116"/>
                  </a:lnTo>
                  <a:cubicBezTo>
                    <a:pt x="1074614" y="1679614"/>
                    <a:pt x="1080171" y="1675391"/>
                    <a:pt x="1085449" y="1675391"/>
                  </a:cubicBezTo>
                  <a:cubicBezTo>
                    <a:pt x="1088339" y="1675391"/>
                    <a:pt x="1091173" y="1676669"/>
                    <a:pt x="1092506" y="1679392"/>
                  </a:cubicBezTo>
                  <a:cubicBezTo>
                    <a:pt x="1096396" y="1690950"/>
                    <a:pt x="1104064" y="1698618"/>
                    <a:pt x="1107954" y="1706342"/>
                  </a:cubicBezTo>
                  <a:cubicBezTo>
                    <a:pt x="1115622" y="1640884"/>
                    <a:pt x="1104064" y="1567703"/>
                    <a:pt x="1073280" y="1506079"/>
                  </a:cubicBezTo>
                  <a:cubicBezTo>
                    <a:pt x="1057833" y="1471406"/>
                    <a:pt x="1046331" y="1436732"/>
                    <a:pt x="1038607" y="1398224"/>
                  </a:cubicBezTo>
                  <a:close/>
                  <a:moveTo>
                    <a:pt x="1258151" y="1378943"/>
                  </a:moveTo>
                  <a:cubicBezTo>
                    <a:pt x="1231201" y="1382777"/>
                    <a:pt x="1208085" y="1402058"/>
                    <a:pt x="1192693" y="1425174"/>
                  </a:cubicBezTo>
                  <a:lnTo>
                    <a:pt x="1184969" y="1444400"/>
                  </a:lnTo>
                  <a:cubicBezTo>
                    <a:pt x="1185692" y="1442233"/>
                    <a:pt x="1185858" y="1441289"/>
                    <a:pt x="1185636" y="1441289"/>
                  </a:cubicBezTo>
                  <a:cubicBezTo>
                    <a:pt x="1184580" y="1441289"/>
                    <a:pt x="1175801" y="1458903"/>
                    <a:pt x="1169577" y="1471406"/>
                  </a:cubicBezTo>
                  <a:cubicBezTo>
                    <a:pt x="1169577" y="1475240"/>
                    <a:pt x="1169577" y="1479074"/>
                    <a:pt x="1169577" y="1479074"/>
                  </a:cubicBezTo>
                  <a:lnTo>
                    <a:pt x="1169577" y="1494521"/>
                  </a:lnTo>
                  <a:cubicBezTo>
                    <a:pt x="1196527" y="1552255"/>
                    <a:pt x="1196527" y="1621602"/>
                    <a:pt x="1169577" y="1679392"/>
                  </a:cubicBezTo>
                  <a:cubicBezTo>
                    <a:pt x="1169577" y="1683226"/>
                    <a:pt x="1169577" y="1687116"/>
                    <a:pt x="1169577" y="1690950"/>
                  </a:cubicBezTo>
                  <a:cubicBezTo>
                    <a:pt x="1223477" y="1636994"/>
                    <a:pt x="1254317" y="1563813"/>
                    <a:pt x="1258151" y="1490632"/>
                  </a:cubicBezTo>
                  <a:cubicBezTo>
                    <a:pt x="1258151" y="1452124"/>
                    <a:pt x="1258151" y="1413616"/>
                    <a:pt x="1258151" y="1378943"/>
                  </a:cubicBezTo>
                  <a:close/>
                  <a:moveTo>
                    <a:pt x="207163" y="1199685"/>
                  </a:moveTo>
                  <a:cubicBezTo>
                    <a:pt x="192604" y="1217410"/>
                    <a:pt x="175712" y="1233636"/>
                    <a:pt x="156542" y="1247972"/>
                  </a:cubicBezTo>
                  <a:cubicBezTo>
                    <a:pt x="118034" y="1278812"/>
                    <a:pt x="71802" y="1305761"/>
                    <a:pt x="25571" y="1325043"/>
                  </a:cubicBezTo>
                  <a:cubicBezTo>
                    <a:pt x="60245" y="1321153"/>
                    <a:pt x="98752" y="1309595"/>
                    <a:pt x="133426" y="1294203"/>
                  </a:cubicBezTo>
                  <a:cubicBezTo>
                    <a:pt x="160376" y="1286480"/>
                    <a:pt x="183491" y="1274922"/>
                    <a:pt x="202773" y="1255696"/>
                  </a:cubicBezTo>
                  <a:cubicBezTo>
                    <a:pt x="225889" y="1236414"/>
                    <a:pt x="214331" y="1224856"/>
                    <a:pt x="206607" y="1201741"/>
                  </a:cubicBezTo>
                  <a:cubicBezTo>
                    <a:pt x="206607" y="1200852"/>
                    <a:pt x="206829" y="1200185"/>
                    <a:pt x="207163" y="1199685"/>
                  </a:cubicBezTo>
                  <a:close/>
                  <a:moveTo>
                    <a:pt x="656308" y="1097275"/>
                  </a:moveTo>
                  <a:cubicBezTo>
                    <a:pt x="655197" y="1098887"/>
                    <a:pt x="653363" y="1099665"/>
                    <a:pt x="651474" y="1099665"/>
                  </a:cubicBezTo>
                  <a:cubicBezTo>
                    <a:pt x="650196" y="1099665"/>
                    <a:pt x="648918" y="1099331"/>
                    <a:pt x="647918" y="1098553"/>
                  </a:cubicBezTo>
                  <a:cubicBezTo>
                    <a:pt x="649751" y="1104721"/>
                    <a:pt x="651585" y="1110889"/>
                    <a:pt x="653419" y="1117001"/>
                  </a:cubicBezTo>
                  <a:cubicBezTo>
                    <a:pt x="654363" y="1110445"/>
                    <a:pt x="655363" y="1103888"/>
                    <a:pt x="656308" y="1097275"/>
                  </a:cubicBezTo>
                  <a:close/>
                  <a:moveTo>
                    <a:pt x="236669" y="1070659"/>
                  </a:moveTo>
                  <a:cubicBezTo>
                    <a:pt x="235668" y="1070659"/>
                    <a:pt x="234668" y="1070714"/>
                    <a:pt x="233557" y="1070825"/>
                  </a:cubicBezTo>
                  <a:lnTo>
                    <a:pt x="229723" y="1070825"/>
                  </a:lnTo>
                  <a:cubicBezTo>
                    <a:pt x="121868" y="1078494"/>
                    <a:pt x="98752" y="1197907"/>
                    <a:pt x="33295" y="1267254"/>
                  </a:cubicBezTo>
                  <a:cubicBezTo>
                    <a:pt x="29461" y="1278812"/>
                    <a:pt x="29461" y="1290369"/>
                    <a:pt x="25571" y="1301927"/>
                  </a:cubicBezTo>
                  <a:cubicBezTo>
                    <a:pt x="64079" y="1286480"/>
                    <a:pt x="102642" y="1267254"/>
                    <a:pt x="137260" y="1244138"/>
                  </a:cubicBezTo>
                  <a:cubicBezTo>
                    <a:pt x="168099" y="1221022"/>
                    <a:pt x="198939" y="1190183"/>
                    <a:pt x="221999" y="1155565"/>
                  </a:cubicBezTo>
                  <a:cubicBezTo>
                    <a:pt x="233279" y="1140506"/>
                    <a:pt x="273787" y="1070659"/>
                    <a:pt x="236669" y="1070659"/>
                  </a:cubicBezTo>
                  <a:close/>
                  <a:moveTo>
                    <a:pt x="622635" y="997644"/>
                  </a:moveTo>
                  <a:cubicBezTo>
                    <a:pt x="627858" y="1026650"/>
                    <a:pt x="634971" y="1053822"/>
                    <a:pt x="642639" y="1080494"/>
                  </a:cubicBezTo>
                  <a:cubicBezTo>
                    <a:pt x="636749" y="1053267"/>
                    <a:pt x="632526" y="1024038"/>
                    <a:pt x="622635" y="997644"/>
                  </a:cubicBezTo>
                  <a:close/>
                  <a:moveTo>
                    <a:pt x="123368" y="970972"/>
                  </a:moveTo>
                  <a:cubicBezTo>
                    <a:pt x="102031" y="970972"/>
                    <a:pt x="54021" y="1052433"/>
                    <a:pt x="44853" y="1070825"/>
                  </a:cubicBezTo>
                  <a:lnTo>
                    <a:pt x="37129" y="1070825"/>
                  </a:lnTo>
                  <a:lnTo>
                    <a:pt x="33295" y="1066936"/>
                  </a:lnTo>
                  <a:cubicBezTo>
                    <a:pt x="37129" y="1117001"/>
                    <a:pt x="29461" y="1163233"/>
                    <a:pt x="10179" y="1209464"/>
                  </a:cubicBezTo>
                  <a:lnTo>
                    <a:pt x="10179" y="1236414"/>
                  </a:lnTo>
                  <a:cubicBezTo>
                    <a:pt x="14013" y="1232580"/>
                    <a:pt x="17903" y="1228746"/>
                    <a:pt x="21737" y="1228746"/>
                  </a:cubicBezTo>
                  <a:cubicBezTo>
                    <a:pt x="52521" y="1201741"/>
                    <a:pt x="79526" y="1167123"/>
                    <a:pt x="98752" y="1132449"/>
                  </a:cubicBezTo>
                  <a:cubicBezTo>
                    <a:pt x="125702" y="1090052"/>
                    <a:pt x="137260" y="1039986"/>
                    <a:pt x="133426" y="989921"/>
                  </a:cubicBezTo>
                  <a:cubicBezTo>
                    <a:pt x="132648" y="976418"/>
                    <a:pt x="128925" y="970972"/>
                    <a:pt x="123368" y="970972"/>
                  </a:cubicBezTo>
                  <a:close/>
                  <a:moveTo>
                    <a:pt x="132426" y="925741"/>
                  </a:moveTo>
                  <a:cubicBezTo>
                    <a:pt x="134648" y="925741"/>
                    <a:pt x="137260" y="927630"/>
                    <a:pt x="137260" y="932131"/>
                  </a:cubicBezTo>
                  <a:cubicBezTo>
                    <a:pt x="148818" y="993755"/>
                    <a:pt x="141150" y="1059268"/>
                    <a:pt x="118034" y="1120891"/>
                  </a:cubicBezTo>
                  <a:cubicBezTo>
                    <a:pt x="144984" y="1077105"/>
                    <a:pt x="189548" y="1053933"/>
                    <a:pt x="238947" y="1053933"/>
                  </a:cubicBezTo>
                  <a:cubicBezTo>
                    <a:pt x="246059" y="1053933"/>
                    <a:pt x="253283" y="1054433"/>
                    <a:pt x="260562" y="1055378"/>
                  </a:cubicBezTo>
                  <a:cubicBezTo>
                    <a:pt x="261563" y="1054378"/>
                    <a:pt x="262618" y="1053878"/>
                    <a:pt x="263563" y="1053878"/>
                  </a:cubicBezTo>
                  <a:cubicBezTo>
                    <a:pt x="266175" y="1053878"/>
                    <a:pt x="268231" y="1057434"/>
                    <a:pt x="268231" y="1063102"/>
                  </a:cubicBezTo>
                  <a:cubicBezTo>
                    <a:pt x="260285" y="1113390"/>
                    <a:pt x="239614" y="1160066"/>
                    <a:pt x="207496" y="1199296"/>
                  </a:cubicBezTo>
                  <a:cubicBezTo>
                    <a:pt x="208830" y="1197907"/>
                    <a:pt x="211553" y="1197907"/>
                    <a:pt x="214331" y="1197907"/>
                  </a:cubicBezTo>
                  <a:cubicBezTo>
                    <a:pt x="275954" y="1221022"/>
                    <a:pt x="202773" y="1278812"/>
                    <a:pt x="179657" y="1294203"/>
                  </a:cubicBezTo>
                  <a:cubicBezTo>
                    <a:pt x="129592" y="1317319"/>
                    <a:pt x="79526" y="1332711"/>
                    <a:pt x="25571" y="1340435"/>
                  </a:cubicBezTo>
                  <a:cubicBezTo>
                    <a:pt x="23654" y="1348131"/>
                    <a:pt x="19806" y="1355827"/>
                    <a:pt x="14993" y="1363044"/>
                  </a:cubicBezTo>
                  <a:lnTo>
                    <a:pt x="0" y="1381115"/>
                  </a:lnTo>
                  <a:lnTo>
                    <a:pt x="0" y="1187990"/>
                  </a:lnTo>
                  <a:lnTo>
                    <a:pt x="2455" y="1186349"/>
                  </a:lnTo>
                  <a:cubicBezTo>
                    <a:pt x="17903" y="1147841"/>
                    <a:pt x="25571" y="1101609"/>
                    <a:pt x="21737" y="1059268"/>
                  </a:cubicBezTo>
                  <a:cubicBezTo>
                    <a:pt x="20154" y="1046682"/>
                    <a:pt x="13444" y="1008424"/>
                    <a:pt x="3435" y="973313"/>
                  </a:cubicBezTo>
                  <a:lnTo>
                    <a:pt x="0" y="964019"/>
                  </a:lnTo>
                  <a:lnTo>
                    <a:pt x="0" y="934101"/>
                  </a:lnTo>
                  <a:lnTo>
                    <a:pt x="13069" y="963909"/>
                  </a:lnTo>
                  <a:cubicBezTo>
                    <a:pt x="22696" y="993755"/>
                    <a:pt x="29433" y="1024567"/>
                    <a:pt x="33295" y="1055378"/>
                  </a:cubicBezTo>
                  <a:cubicBezTo>
                    <a:pt x="56410" y="1009146"/>
                    <a:pt x="91084" y="966805"/>
                    <a:pt x="129592" y="928297"/>
                  </a:cubicBezTo>
                  <a:cubicBezTo>
                    <a:pt x="129592" y="926686"/>
                    <a:pt x="130925" y="925741"/>
                    <a:pt x="132426" y="925741"/>
                  </a:cubicBezTo>
                  <a:close/>
                  <a:moveTo>
                    <a:pt x="757439" y="812718"/>
                  </a:moveTo>
                  <a:cubicBezTo>
                    <a:pt x="738158" y="828110"/>
                    <a:pt x="722766" y="843558"/>
                    <a:pt x="711208" y="866674"/>
                  </a:cubicBezTo>
                  <a:lnTo>
                    <a:pt x="707374" y="901347"/>
                  </a:lnTo>
                  <a:cubicBezTo>
                    <a:pt x="726600" y="874342"/>
                    <a:pt x="741992" y="843558"/>
                    <a:pt x="757439" y="812718"/>
                  </a:cubicBezTo>
                  <a:close/>
                  <a:moveTo>
                    <a:pt x="1204251" y="639406"/>
                  </a:moveTo>
                  <a:cubicBezTo>
                    <a:pt x="1084838" y="774211"/>
                    <a:pt x="930752" y="882065"/>
                    <a:pt x="834455" y="1036152"/>
                  </a:cubicBezTo>
                  <a:cubicBezTo>
                    <a:pt x="757439" y="1167123"/>
                    <a:pt x="703484" y="1313485"/>
                    <a:pt x="680368" y="1467516"/>
                  </a:cubicBezTo>
                  <a:cubicBezTo>
                    <a:pt x="803615" y="1170957"/>
                    <a:pt x="1069391" y="928297"/>
                    <a:pt x="1204251" y="639406"/>
                  </a:cubicBezTo>
                  <a:close/>
                  <a:moveTo>
                    <a:pt x="638027" y="546943"/>
                  </a:moveTo>
                  <a:cubicBezTo>
                    <a:pt x="641861" y="562390"/>
                    <a:pt x="649585" y="573893"/>
                    <a:pt x="661142" y="585451"/>
                  </a:cubicBezTo>
                  <a:cubicBezTo>
                    <a:pt x="672700" y="600898"/>
                    <a:pt x="684258" y="608566"/>
                    <a:pt x="699650" y="616290"/>
                  </a:cubicBezTo>
                  <a:lnTo>
                    <a:pt x="711208" y="616290"/>
                  </a:lnTo>
                  <a:cubicBezTo>
                    <a:pt x="691926" y="604732"/>
                    <a:pt x="676534" y="589340"/>
                    <a:pt x="672700" y="566225"/>
                  </a:cubicBezTo>
                  <a:cubicBezTo>
                    <a:pt x="661142" y="562390"/>
                    <a:pt x="649585" y="554667"/>
                    <a:pt x="638027" y="546943"/>
                  </a:cubicBezTo>
                  <a:close/>
                  <a:moveTo>
                    <a:pt x="795947" y="504601"/>
                  </a:moveTo>
                  <a:cubicBezTo>
                    <a:pt x="784389" y="523827"/>
                    <a:pt x="772831" y="546943"/>
                    <a:pt x="765108" y="570059"/>
                  </a:cubicBezTo>
                  <a:cubicBezTo>
                    <a:pt x="772831" y="550833"/>
                    <a:pt x="784389" y="535385"/>
                    <a:pt x="795947" y="519993"/>
                  </a:cubicBezTo>
                  <a:cubicBezTo>
                    <a:pt x="799781" y="516159"/>
                    <a:pt x="799781" y="508435"/>
                    <a:pt x="799781" y="504601"/>
                  </a:cubicBezTo>
                  <a:close/>
                  <a:moveTo>
                    <a:pt x="1065557" y="419862"/>
                  </a:moveTo>
                  <a:cubicBezTo>
                    <a:pt x="1003933" y="458370"/>
                    <a:pt x="938476" y="489154"/>
                    <a:pt x="872963" y="508435"/>
                  </a:cubicBezTo>
                  <a:cubicBezTo>
                    <a:pt x="901246" y="517493"/>
                    <a:pt x="928196" y="520882"/>
                    <a:pt x="954701" y="520882"/>
                  </a:cubicBezTo>
                  <a:cubicBezTo>
                    <a:pt x="1018436" y="520882"/>
                    <a:pt x="1079559" y="501211"/>
                    <a:pt x="1150296" y="493043"/>
                  </a:cubicBezTo>
                  <a:cubicBezTo>
                    <a:pt x="1161576" y="488543"/>
                    <a:pt x="1174189" y="486653"/>
                    <a:pt x="1187359" y="486653"/>
                  </a:cubicBezTo>
                  <a:cubicBezTo>
                    <a:pt x="1196638" y="486653"/>
                    <a:pt x="1206196" y="487598"/>
                    <a:pt x="1215809" y="489154"/>
                  </a:cubicBezTo>
                  <a:cubicBezTo>
                    <a:pt x="1217142" y="489320"/>
                    <a:pt x="1218365" y="489376"/>
                    <a:pt x="1219476" y="489376"/>
                  </a:cubicBezTo>
                  <a:cubicBezTo>
                    <a:pt x="1252538" y="489376"/>
                    <a:pt x="1169300" y="435254"/>
                    <a:pt x="1161854" y="435254"/>
                  </a:cubicBezTo>
                  <a:cubicBezTo>
                    <a:pt x="1131070" y="423696"/>
                    <a:pt x="1100230" y="419862"/>
                    <a:pt x="1069391" y="419862"/>
                  </a:cubicBezTo>
                  <a:close/>
                  <a:moveTo>
                    <a:pt x="1169577" y="223378"/>
                  </a:moveTo>
                  <a:lnTo>
                    <a:pt x="1169577" y="227268"/>
                  </a:lnTo>
                  <a:cubicBezTo>
                    <a:pt x="1157631" y="224712"/>
                    <a:pt x="1145295" y="223490"/>
                    <a:pt x="1132903" y="223490"/>
                  </a:cubicBezTo>
                  <a:cubicBezTo>
                    <a:pt x="1089284" y="223490"/>
                    <a:pt x="1044608" y="238770"/>
                    <a:pt x="1011657" y="265776"/>
                  </a:cubicBezTo>
                  <a:cubicBezTo>
                    <a:pt x="976983" y="358238"/>
                    <a:pt x="911470" y="439088"/>
                    <a:pt x="826731" y="489154"/>
                  </a:cubicBezTo>
                  <a:cubicBezTo>
                    <a:pt x="826731" y="489154"/>
                    <a:pt x="826731" y="493043"/>
                    <a:pt x="826731" y="493043"/>
                  </a:cubicBezTo>
                  <a:cubicBezTo>
                    <a:pt x="830621" y="493043"/>
                    <a:pt x="838289" y="493043"/>
                    <a:pt x="842179" y="500712"/>
                  </a:cubicBezTo>
                  <a:cubicBezTo>
                    <a:pt x="946144" y="458370"/>
                    <a:pt x="1065557" y="423696"/>
                    <a:pt x="1131070" y="327399"/>
                  </a:cubicBezTo>
                  <a:cubicBezTo>
                    <a:pt x="1146462" y="304283"/>
                    <a:pt x="1161854" y="273499"/>
                    <a:pt x="1177246" y="254218"/>
                  </a:cubicBezTo>
                  <a:cubicBezTo>
                    <a:pt x="1188803" y="231102"/>
                    <a:pt x="1200361" y="223378"/>
                    <a:pt x="1169577" y="223378"/>
                  </a:cubicBezTo>
                  <a:close/>
                  <a:moveTo>
                    <a:pt x="416927" y="193761"/>
                  </a:moveTo>
                  <a:cubicBezTo>
                    <a:pt x="431152" y="204485"/>
                    <a:pt x="441765" y="278111"/>
                    <a:pt x="445433" y="292725"/>
                  </a:cubicBezTo>
                  <a:cubicBezTo>
                    <a:pt x="456991" y="350515"/>
                    <a:pt x="483940" y="404414"/>
                    <a:pt x="522448" y="446812"/>
                  </a:cubicBezTo>
                  <a:cubicBezTo>
                    <a:pt x="553288" y="469928"/>
                    <a:pt x="580237" y="493043"/>
                    <a:pt x="614911" y="512269"/>
                  </a:cubicBezTo>
                  <a:lnTo>
                    <a:pt x="614911" y="496877"/>
                  </a:lnTo>
                  <a:cubicBezTo>
                    <a:pt x="614911" y="493043"/>
                    <a:pt x="617800" y="491098"/>
                    <a:pt x="620690" y="491098"/>
                  </a:cubicBezTo>
                  <a:cubicBezTo>
                    <a:pt x="623579" y="491098"/>
                    <a:pt x="626469" y="493043"/>
                    <a:pt x="626469" y="496877"/>
                  </a:cubicBezTo>
                  <a:cubicBezTo>
                    <a:pt x="626469" y="504601"/>
                    <a:pt x="626469" y="512269"/>
                    <a:pt x="626469" y="519993"/>
                  </a:cubicBezTo>
                  <a:cubicBezTo>
                    <a:pt x="641861" y="527717"/>
                    <a:pt x="653419" y="535385"/>
                    <a:pt x="664977" y="546943"/>
                  </a:cubicBezTo>
                  <a:cubicBezTo>
                    <a:pt x="661142" y="531551"/>
                    <a:pt x="657253" y="516159"/>
                    <a:pt x="653419" y="504601"/>
                  </a:cubicBezTo>
                  <a:cubicBezTo>
                    <a:pt x="653419" y="500712"/>
                    <a:pt x="653419" y="496877"/>
                    <a:pt x="657253" y="493043"/>
                  </a:cubicBezTo>
                  <a:cubicBezTo>
                    <a:pt x="645695" y="446812"/>
                    <a:pt x="626469" y="400580"/>
                    <a:pt x="599519" y="354349"/>
                  </a:cubicBezTo>
                  <a:cubicBezTo>
                    <a:pt x="595629" y="350515"/>
                    <a:pt x="595629" y="346681"/>
                    <a:pt x="591795" y="338957"/>
                  </a:cubicBezTo>
                  <a:cubicBezTo>
                    <a:pt x="584071" y="331233"/>
                    <a:pt x="580237" y="327399"/>
                    <a:pt x="576403" y="319675"/>
                  </a:cubicBezTo>
                  <a:cubicBezTo>
                    <a:pt x="530727" y="266442"/>
                    <a:pt x="477606" y="224489"/>
                    <a:pt x="416927" y="193761"/>
                  </a:cubicBezTo>
                  <a:close/>
                  <a:moveTo>
                    <a:pt x="1009823" y="126692"/>
                  </a:moveTo>
                  <a:cubicBezTo>
                    <a:pt x="1009212" y="126692"/>
                    <a:pt x="1008545" y="126804"/>
                    <a:pt x="1007767" y="127137"/>
                  </a:cubicBezTo>
                  <a:lnTo>
                    <a:pt x="1007767" y="130971"/>
                  </a:lnTo>
                  <a:cubicBezTo>
                    <a:pt x="1003933" y="154087"/>
                    <a:pt x="1000099" y="181037"/>
                    <a:pt x="996209" y="204152"/>
                  </a:cubicBezTo>
                  <a:cubicBezTo>
                    <a:pt x="992375" y="238826"/>
                    <a:pt x="984652" y="273499"/>
                    <a:pt x="965425" y="304283"/>
                  </a:cubicBezTo>
                  <a:cubicBezTo>
                    <a:pt x="926918" y="365907"/>
                    <a:pt x="880686" y="419862"/>
                    <a:pt x="826731" y="462204"/>
                  </a:cubicBezTo>
                  <a:cubicBezTo>
                    <a:pt x="876852" y="431420"/>
                    <a:pt x="919194" y="389022"/>
                    <a:pt x="953868" y="338957"/>
                  </a:cubicBezTo>
                  <a:cubicBezTo>
                    <a:pt x="976983" y="304283"/>
                    <a:pt x="992375" y="265776"/>
                    <a:pt x="1007767" y="223378"/>
                  </a:cubicBezTo>
                  <a:cubicBezTo>
                    <a:pt x="1007767" y="215988"/>
                    <a:pt x="1025604" y="126692"/>
                    <a:pt x="1009823" y="126692"/>
                  </a:cubicBezTo>
                  <a:close/>
                  <a:moveTo>
                    <a:pt x="972649" y="64458"/>
                  </a:moveTo>
                  <a:cubicBezTo>
                    <a:pt x="967759" y="64458"/>
                    <a:pt x="961591" y="65958"/>
                    <a:pt x="953868" y="69347"/>
                  </a:cubicBezTo>
                  <a:cubicBezTo>
                    <a:pt x="911470" y="92463"/>
                    <a:pt x="876852" y="130971"/>
                    <a:pt x="857571" y="177202"/>
                  </a:cubicBezTo>
                  <a:cubicBezTo>
                    <a:pt x="861405" y="204152"/>
                    <a:pt x="861405" y="227268"/>
                    <a:pt x="857571" y="254218"/>
                  </a:cubicBezTo>
                  <a:lnTo>
                    <a:pt x="857571" y="258052"/>
                  </a:lnTo>
                  <a:cubicBezTo>
                    <a:pt x="842179" y="335123"/>
                    <a:pt x="811339" y="412138"/>
                    <a:pt x="765108" y="485320"/>
                  </a:cubicBezTo>
                  <a:lnTo>
                    <a:pt x="799781" y="454536"/>
                  </a:lnTo>
                  <a:cubicBezTo>
                    <a:pt x="834455" y="427530"/>
                    <a:pt x="865294" y="392856"/>
                    <a:pt x="896078" y="362073"/>
                  </a:cubicBezTo>
                  <a:cubicBezTo>
                    <a:pt x="942310" y="304283"/>
                    <a:pt x="969260" y="231102"/>
                    <a:pt x="976983" y="154087"/>
                  </a:cubicBezTo>
                  <a:cubicBezTo>
                    <a:pt x="976983" y="137250"/>
                    <a:pt x="1006434" y="64458"/>
                    <a:pt x="972649" y="64458"/>
                  </a:cubicBezTo>
                  <a:close/>
                  <a:moveTo>
                    <a:pt x="582071" y="45231"/>
                  </a:moveTo>
                  <a:cubicBezTo>
                    <a:pt x="572791" y="45231"/>
                    <a:pt x="568791" y="60623"/>
                    <a:pt x="564845" y="92463"/>
                  </a:cubicBezTo>
                  <a:cubicBezTo>
                    <a:pt x="557122" y="123247"/>
                    <a:pt x="557122" y="154087"/>
                    <a:pt x="557122" y="188760"/>
                  </a:cubicBezTo>
                  <a:cubicBezTo>
                    <a:pt x="560956" y="227268"/>
                    <a:pt x="568679" y="265776"/>
                    <a:pt x="584071" y="304283"/>
                  </a:cubicBezTo>
                  <a:cubicBezTo>
                    <a:pt x="618745" y="342791"/>
                    <a:pt x="645695" y="389022"/>
                    <a:pt x="664977" y="439088"/>
                  </a:cubicBezTo>
                  <a:cubicBezTo>
                    <a:pt x="664977" y="435254"/>
                    <a:pt x="664977" y="431420"/>
                    <a:pt x="664977" y="427530"/>
                  </a:cubicBezTo>
                  <a:cubicBezTo>
                    <a:pt x="664977" y="421918"/>
                    <a:pt x="669088" y="418362"/>
                    <a:pt x="674367" y="418362"/>
                  </a:cubicBezTo>
                  <a:cubicBezTo>
                    <a:pt x="676257" y="418362"/>
                    <a:pt x="678313" y="418806"/>
                    <a:pt x="680368" y="419862"/>
                  </a:cubicBezTo>
                  <a:cubicBezTo>
                    <a:pt x="691926" y="435254"/>
                    <a:pt x="703484" y="450646"/>
                    <a:pt x="711208" y="469928"/>
                  </a:cubicBezTo>
                  <a:cubicBezTo>
                    <a:pt x="726600" y="331233"/>
                    <a:pt x="715042" y="204152"/>
                    <a:pt x="626469" y="84739"/>
                  </a:cubicBezTo>
                  <a:cubicBezTo>
                    <a:pt x="604131" y="58679"/>
                    <a:pt x="590795" y="45231"/>
                    <a:pt x="582071" y="45231"/>
                  </a:cubicBezTo>
                  <a:close/>
                  <a:moveTo>
                    <a:pt x="803560" y="26283"/>
                  </a:moveTo>
                  <a:cubicBezTo>
                    <a:pt x="783167" y="26283"/>
                    <a:pt x="730434" y="108522"/>
                    <a:pt x="730434" y="111689"/>
                  </a:cubicBezTo>
                  <a:cubicBezTo>
                    <a:pt x="722766" y="146363"/>
                    <a:pt x="718876" y="184871"/>
                    <a:pt x="718876" y="219544"/>
                  </a:cubicBezTo>
                  <a:cubicBezTo>
                    <a:pt x="745882" y="304283"/>
                    <a:pt x="749716" y="392856"/>
                    <a:pt x="722766" y="477651"/>
                  </a:cubicBezTo>
                  <a:cubicBezTo>
                    <a:pt x="722766" y="481486"/>
                    <a:pt x="715042" y="481486"/>
                    <a:pt x="711208" y="481486"/>
                  </a:cubicBezTo>
                  <a:cubicBezTo>
                    <a:pt x="718876" y="500712"/>
                    <a:pt x="722766" y="516159"/>
                    <a:pt x="726600" y="535385"/>
                  </a:cubicBezTo>
                  <a:cubicBezTo>
                    <a:pt x="730434" y="504601"/>
                    <a:pt x="738158" y="477651"/>
                    <a:pt x="741992" y="450646"/>
                  </a:cubicBezTo>
                  <a:cubicBezTo>
                    <a:pt x="743937" y="444867"/>
                    <a:pt x="748771" y="441978"/>
                    <a:pt x="753550" y="441978"/>
                  </a:cubicBezTo>
                  <a:cubicBezTo>
                    <a:pt x="758384" y="441978"/>
                    <a:pt x="763218" y="444867"/>
                    <a:pt x="765108" y="450646"/>
                  </a:cubicBezTo>
                  <a:cubicBezTo>
                    <a:pt x="765108" y="450646"/>
                    <a:pt x="765108" y="454536"/>
                    <a:pt x="765108" y="454536"/>
                  </a:cubicBezTo>
                  <a:cubicBezTo>
                    <a:pt x="815173" y="338957"/>
                    <a:pt x="857571" y="234936"/>
                    <a:pt x="822897" y="100131"/>
                  </a:cubicBezTo>
                  <a:cubicBezTo>
                    <a:pt x="819063" y="80905"/>
                    <a:pt x="811339" y="57790"/>
                    <a:pt x="811339" y="38508"/>
                  </a:cubicBezTo>
                  <a:cubicBezTo>
                    <a:pt x="810672" y="29839"/>
                    <a:pt x="807838" y="26283"/>
                    <a:pt x="803560" y="26283"/>
                  </a:cubicBezTo>
                  <a:close/>
                  <a:moveTo>
                    <a:pt x="815173" y="0"/>
                  </a:moveTo>
                  <a:cubicBezTo>
                    <a:pt x="819063" y="0"/>
                    <a:pt x="826731" y="3834"/>
                    <a:pt x="826731" y="7724"/>
                  </a:cubicBezTo>
                  <a:cubicBezTo>
                    <a:pt x="834455" y="57790"/>
                    <a:pt x="849847" y="104021"/>
                    <a:pt x="853736" y="154087"/>
                  </a:cubicBezTo>
                  <a:cubicBezTo>
                    <a:pt x="883298" y="98242"/>
                    <a:pt x="924028" y="53622"/>
                    <a:pt x="985541" y="53622"/>
                  </a:cubicBezTo>
                  <a:cubicBezTo>
                    <a:pt x="996154" y="53622"/>
                    <a:pt x="1007434" y="54956"/>
                    <a:pt x="1019325" y="57790"/>
                  </a:cubicBezTo>
                  <a:cubicBezTo>
                    <a:pt x="1023215" y="57790"/>
                    <a:pt x="1023215" y="61624"/>
                    <a:pt x="1023215" y="65458"/>
                  </a:cubicBezTo>
                  <a:cubicBezTo>
                    <a:pt x="1027049" y="84739"/>
                    <a:pt x="1011657" y="88573"/>
                    <a:pt x="1007767" y="111689"/>
                  </a:cubicBezTo>
                  <a:lnTo>
                    <a:pt x="1019325" y="104021"/>
                  </a:lnTo>
                  <a:cubicBezTo>
                    <a:pt x="1019325" y="104021"/>
                    <a:pt x="1027049" y="104021"/>
                    <a:pt x="1027049" y="107855"/>
                  </a:cubicBezTo>
                  <a:cubicBezTo>
                    <a:pt x="1034773" y="154087"/>
                    <a:pt x="1030883" y="200318"/>
                    <a:pt x="1019325" y="246494"/>
                  </a:cubicBezTo>
                  <a:cubicBezTo>
                    <a:pt x="1055555" y="213098"/>
                    <a:pt x="1103786" y="205875"/>
                    <a:pt x="1152463" y="205875"/>
                  </a:cubicBezTo>
                  <a:cubicBezTo>
                    <a:pt x="1171189" y="205875"/>
                    <a:pt x="1189915" y="206930"/>
                    <a:pt x="1208085" y="207986"/>
                  </a:cubicBezTo>
                  <a:cubicBezTo>
                    <a:pt x="1215809" y="207986"/>
                    <a:pt x="1219643" y="215710"/>
                    <a:pt x="1215809" y="223378"/>
                  </a:cubicBezTo>
                  <a:cubicBezTo>
                    <a:pt x="1184969" y="292725"/>
                    <a:pt x="1138738" y="358238"/>
                    <a:pt x="1080949" y="408304"/>
                  </a:cubicBezTo>
                  <a:cubicBezTo>
                    <a:pt x="1086450" y="407971"/>
                    <a:pt x="1091951" y="407804"/>
                    <a:pt x="1097507" y="407804"/>
                  </a:cubicBezTo>
                  <a:cubicBezTo>
                    <a:pt x="1162632" y="407804"/>
                    <a:pt x="1232423" y="429753"/>
                    <a:pt x="1246593" y="500712"/>
                  </a:cubicBezTo>
                  <a:cubicBezTo>
                    <a:pt x="1246593" y="504601"/>
                    <a:pt x="1242759" y="512269"/>
                    <a:pt x="1235035" y="512269"/>
                  </a:cubicBezTo>
                  <a:cubicBezTo>
                    <a:pt x="1228367" y="511658"/>
                    <a:pt x="1221588" y="511325"/>
                    <a:pt x="1214698" y="511325"/>
                  </a:cubicBezTo>
                  <a:cubicBezTo>
                    <a:pt x="1135793" y="511325"/>
                    <a:pt x="1044386" y="550499"/>
                    <a:pt x="960758" y="550499"/>
                  </a:cubicBezTo>
                  <a:cubicBezTo>
                    <a:pt x="921361" y="550499"/>
                    <a:pt x="883687" y="541775"/>
                    <a:pt x="849847" y="516159"/>
                  </a:cubicBezTo>
                  <a:cubicBezTo>
                    <a:pt x="846013" y="519993"/>
                    <a:pt x="842179" y="519993"/>
                    <a:pt x="842179" y="519993"/>
                  </a:cubicBezTo>
                  <a:cubicBezTo>
                    <a:pt x="826731" y="573893"/>
                    <a:pt x="788223" y="612456"/>
                    <a:pt x="738158" y="631682"/>
                  </a:cubicBezTo>
                  <a:lnTo>
                    <a:pt x="738158" y="647130"/>
                  </a:lnTo>
                  <a:cubicBezTo>
                    <a:pt x="738158" y="650964"/>
                    <a:pt x="738158" y="654798"/>
                    <a:pt x="738158" y="654798"/>
                  </a:cubicBezTo>
                  <a:cubicBezTo>
                    <a:pt x="738158" y="658632"/>
                    <a:pt x="738158" y="662522"/>
                    <a:pt x="734324" y="662522"/>
                  </a:cubicBezTo>
                  <a:cubicBezTo>
                    <a:pt x="730434" y="720311"/>
                    <a:pt x="722766" y="778045"/>
                    <a:pt x="718876" y="835834"/>
                  </a:cubicBezTo>
                  <a:cubicBezTo>
                    <a:pt x="730434" y="816608"/>
                    <a:pt x="745882" y="801160"/>
                    <a:pt x="765108" y="789603"/>
                  </a:cubicBezTo>
                  <a:cubicBezTo>
                    <a:pt x="768997" y="789603"/>
                    <a:pt x="776666" y="789603"/>
                    <a:pt x="776666" y="797326"/>
                  </a:cubicBezTo>
                  <a:cubicBezTo>
                    <a:pt x="768997" y="851226"/>
                    <a:pt x="741992" y="901347"/>
                    <a:pt x="707374" y="939855"/>
                  </a:cubicBezTo>
                  <a:cubicBezTo>
                    <a:pt x="680368" y="1167123"/>
                    <a:pt x="649585" y="1390501"/>
                    <a:pt x="630303" y="1613879"/>
                  </a:cubicBezTo>
                  <a:cubicBezTo>
                    <a:pt x="641861" y="1575371"/>
                    <a:pt x="653419" y="1540697"/>
                    <a:pt x="664977" y="1502190"/>
                  </a:cubicBezTo>
                  <a:cubicBezTo>
                    <a:pt x="661142" y="1502190"/>
                    <a:pt x="661142" y="1502190"/>
                    <a:pt x="661142" y="1498356"/>
                  </a:cubicBezTo>
                  <a:cubicBezTo>
                    <a:pt x="676534" y="1313485"/>
                    <a:pt x="741992" y="1136283"/>
                    <a:pt x="849847" y="986086"/>
                  </a:cubicBezTo>
                  <a:cubicBezTo>
                    <a:pt x="961591" y="839668"/>
                    <a:pt x="1111788" y="727979"/>
                    <a:pt x="1231201" y="585451"/>
                  </a:cubicBezTo>
                  <a:cubicBezTo>
                    <a:pt x="1232201" y="584450"/>
                    <a:pt x="1233535" y="583950"/>
                    <a:pt x="1234868" y="583950"/>
                  </a:cubicBezTo>
                  <a:cubicBezTo>
                    <a:pt x="1238591" y="583950"/>
                    <a:pt x="1242759" y="587562"/>
                    <a:pt x="1242759" y="593174"/>
                  </a:cubicBezTo>
                  <a:cubicBezTo>
                    <a:pt x="1215809" y="962971"/>
                    <a:pt x="976983" y="1251862"/>
                    <a:pt x="718876" y="1498356"/>
                  </a:cubicBezTo>
                  <a:cubicBezTo>
                    <a:pt x="717765" y="1499467"/>
                    <a:pt x="716320" y="1499967"/>
                    <a:pt x="714931" y="1499967"/>
                  </a:cubicBezTo>
                  <a:cubicBezTo>
                    <a:pt x="711541" y="1499967"/>
                    <a:pt x="708485" y="1497244"/>
                    <a:pt x="711208" y="1494521"/>
                  </a:cubicBezTo>
                  <a:cubicBezTo>
                    <a:pt x="815173" y="1359661"/>
                    <a:pt x="950034" y="1251862"/>
                    <a:pt x="1038607" y="1109333"/>
                  </a:cubicBezTo>
                  <a:cubicBezTo>
                    <a:pt x="1092506" y="1024594"/>
                    <a:pt x="1138738" y="932131"/>
                    <a:pt x="1173412" y="839668"/>
                  </a:cubicBezTo>
                  <a:cubicBezTo>
                    <a:pt x="1184969" y="808884"/>
                    <a:pt x="1196527" y="774211"/>
                    <a:pt x="1204251" y="743371"/>
                  </a:cubicBezTo>
                  <a:cubicBezTo>
                    <a:pt x="1215809" y="716421"/>
                    <a:pt x="1219643" y="685637"/>
                    <a:pt x="1215809" y="658632"/>
                  </a:cubicBezTo>
                  <a:cubicBezTo>
                    <a:pt x="1146462" y="835834"/>
                    <a:pt x="1003933" y="962971"/>
                    <a:pt x="899912" y="1120891"/>
                  </a:cubicBezTo>
                  <a:cubicBezTo>
                    <a:pt x="761274" y="1325043"/>
                    <a:pt x="634137" y="1559979"/>
                    <a:pt x="622635" y="1810362"/>
                  </a:cubicBezTo>
                  <a:cubicBezTo>
                    <a:pt x="618745" y="1856594"/>
                    <a:pt x="618745" y="1898936"/>
                    <a:pt x="618745" y="1941333"/>
                  </a:cubicBezTo>
                  <a:cubicBezTo>
                    <a:pt x="626469" y="1910493"/>
                    <a:pt x="645695" y="1879654"/>
                    <a:pt x="668811" y="1856594"/>
                  </a:cubicBezTo>
                  <a:cubicBezTo>
                    <a:pt x="670867" y="1855538"/>
                    <a:pt x="672978" y="1855038"/>
                    <a:pt x="674867" y="1855038"/>
                  </a:cubicBezTo>
                  <a:cubicBezTo>
                    <a:pt x="680091" y="1855038"/>
                    <a:pt x="684258" y="1858650"/>
                    <a:pt x="684258" y="1864262"/>
                  </a:cubicBezTo>
                  <a:cubicBezTo>
                    <a:pt x="688092" y="1929775"/>
                    <a:pt x="664977" y="1995233"/>
                    <a:pt x="618745" y="2041464"/>
                  </a:cubicBezTo>
                  <a:lnTo>
                    <a:pt x="618745" y="2137761"/>
                  </a:lnTo>
                  <a:cubicBezTo>
                    <a:pt x="622635" y="2272566"/>
                    <a:pt x="630303" y="2403536"/>
                    <a:pt x="641861" y="2538341"/>
                  </a:cubicBezTo>
                  <a:cubicBezTo>
                    <a:pt x="649585" y="2519060"/>
                    <a:pt x="664977" y="2503668"/>
                    <a:pt x="680368" y="2492110"/>
                  </a:cubicBezTo>
                  <a:cubicBezTo>
                    <a:pt x="681980" y="2490498"/>
                    <a:pt x="684258" y="2489609"/>
                    <a:pt x="686314" y="2489609"/>
                  </a:cubicBezTo>
                  <a:cubicBezTo>
                    <a:pt x="689315" y="2489609"/>
                    <a:pt x="691926" y="2491443"/>
                    <a:pt x="691926" y="2495944"/>
                  </a:cubicBezTo>
                  <a:cubicBezTo>
                    <a:pt x="703484" y="2553733"/>
                    <a:pt x="688092" y="2611522"/>
                    <a:pt x="653419" y="2661588"/>
                  </a:cubicBezTo>
                  <a:cubicBezTo>
                    <a:pt x="664977" y="2769443"/>
                    <a:pt x="676534" y="2881132"/>
                    <a:pt x="688092" y="2988987"/>
                  </a:cubicBezTo>
                  <a:cubicBezTo>
                    <a:pt x="738158" y="2904248"/>
                    <a:pt x="792113" y="2823398"/>
                    <a:pt x="857571" y="2750161"/>
                  </a:cubicBezTo>
                  <a:cubicBezTo>
                    <a:pt x="876852" y="2715543"/>
                    <a:pt x="896078" y="2680870"/>
                    <a:pt x="911470" y="2642362"/>
                  </a:cubicBezTo>
                  <a:cubicBezTo>
                    <a:pt x="938476" y="2484386"/>
                    <a:pt x="865294" y="2368863"/>
                    <a:pt x="846013" y="2218611"/>
                  </a:cubicBezTo>
                  <a:cubicBezTo>
                    <a:pt x="830621" y="2076138"/>
                    <a:pt x="846013" y="1933609"/>
                    <a:pt x="811339" y="1794915"/>
                  </a:cubicBezTo>
                  <a:cubicBezTo>
                    <a:pt x="808950" y="1790192"/>
                    <a:pt x="812450" y="1786913"/>
                    <a:pt x="816396" y="1786913"/>
                  </a:cubicBezTo>
                  <a:cubicBezTo>
                    <a:pt x="818841" y="1786913"/>
                    <a:pt x="821452" y="1788136"/>
                    <a:pt x="822897" y="1791081"/>
                  </a:cubicBezTo>
                  <a:cubicBezTo>
                    <a:pt x="888355" y="1914328"/>
                    <a:pt x="1015491" y="1975951"/>
                    <a:pt x="1038607" y="2118479"/>
                  </a:cubicBezTo>
                  <a:cubicBezTo>
                    <a:pt x="1046331" y="2183993"/>
                    <a:pt x="1046331" y="2249450"/>
                    <a:pt x="1038607" y="2311073"/>
                  </a:cubicBezTo>
                  <a:cubicBezTo>
                    <a:pt x="1084838" y="2149319"/>
                    <a:pt x="1115622" y="1979841"/>
                    <a:pt x="1134904" y="1806473"/>
                  </a:cubicBezTo>
                  <a:cubicBezTo>
                    <a:pt x="1131070" y="1806473"/>
                    <a:pt x="1131070" y="1810362"/>
                    <a:pt x="1127180" y="1810362"/>
                  </a:cubicBezTo>
                  <a:cubicBezTo>
                    <a:pt x="1125457" y="1813808"/>
                    <a:pt x="1121401" y="1815697"/>
                    <a:pt x="1117456" y="1815697"/>
                  </a:cubicBezTo>
                  <a:cubicBezTo>
                    <a:pt x="1112622" y="1815697"/>
                    <a:pt x="1107954" y="1812863"/>
                    <a:pt x="1107954" y="1806473"/>
                  </a:cubicBezTo>
                  <a:cubicBezTo>
                    <a:pt x="1104064" y="1783357"/>
                    <a:pt x="1100230" y="1760297"/>
                    <a:pt x="1096396" y="1737181"/>
                  </a:cubicBezTo>
                  <a:lnTo>
                    <a:pt x="1077114" y="1733291"/>
                  </a:lnTo>
                  <a:lnTo>
                    <a:pt x="1073280" y="1733291"/>
                  </a:lnTo>
                  <a:cubicBezTo>
                    <a:pt x="1007767" y="1729457"/>
                    <a:pt x="950034" y="1694784"/>
                    <a:pt x="915360" y="1640884"/>
                  </a:cubicBezTo>
                  <a:cubicBezTo>
                    <a:pt x="880686" y="1586929"/>
                    <a:pt x="892244" y="1521471"/>
                    <a:pt x="938476" y="1482964"/>
                  </a:cubicBezTo>
                  <a:cubicBezTo>
                    <a:pt x="946144" y="1482964"/>
                    <a:pt x="946144" y="1486798"/>
                    <a:pt x="946144" y="1490632"/>
                  </a:cubicBezTo>
                  <a:cubicBezTo>
                    <a:pt x="926918" y="1517637"/>
                    <a:pt x="915360" y="1548421"/>
                    <a:pt x="915360" y="1579261"/>
                  </a:cubicBezTo>
                  <a:cubicBezTo>
                    <a:pt x="915360" y="1610044"/>
                    <a:pt x="930752" y="1636994"/>
                    <a:pt x="950034" y="1656276"/>
                  </a:cubicBezTo>
                  <a:cubicBezTo>
                    <a:pt x="980817" y="1687116"/>
                    <a:pt x="1019325" y="1710176"/>
                    <a:pt x="1057833" y="1717899"/>
                  </a:cubicBezTo>
                  <a:cubicBezTo>
                    <a:pt x="965425" y="1656276"/>
                    <a:pt x="961591" y="1440566"/>
                    <a:pt x="1038607" y="1375109"/>
                  </a:cubicBezTo>
                  <a:cubicBezTo>
                    <a:pt x="1039940" y="1372386"/>
                    <a:pt x="1042274" y="1371108"/>
                    <a:pt x="1044719" y="1371108"/>
                  </a:cubicBezTo>
                  <a:cubicBezTo>
                    <a:pt x="1049164" y="1371108"/>
                    <a:pt x="1053999" y="1375331"/>
                    <a:pt x="1053999" y="1382777"/>
                  </a:cubicBezTo>
                  <a:cubicBezTo>
                    <a:pt x="1053999" y="1390501"/>
                    <a:pt x="1053999" y="1398224"/>
                    <a:pt x="1057833" y="1409782"/>
                  </a:cubicBezTo>
                  <a:cubicBezTo>
                    <a:pt x="1062945" y="1397947"/>
                    <a:pt x="1070002" y="1393168"/>
                    <a:pt x="1078170" y="1393168"/>
                  </a:cubicBezTo>
                  <a:cubicBezTo>
                    <a:pt x="1107232" y="1393168"/>
                    <a:pt x="1149851" y="1454180"/>
                    <a:pt x="1161854" y="1475240"/>
                  </a:cubicBezTo>
                  <a:cubicBezTo>
                    <a:pt x="1173412" y="1417450"/>
                    <a:pt x="1211919" y="1371219"/>
                    <a:pt x="1265874" y="1351993"/>
                  </a:cubicBezTo>
                  <a:cubicBezTo>
                    <a:pt x="1269709" y="1351993"/>
                    <a:pt x="1277432" y="1355827"/>
                    <a:pt x="1277432" y="1359661"/>
                  </a:cubicBezTo>
                  <a:cubicBezTo>
                    <a:pt x="1277432" y="1398224"/>
                    <a:pt x="1277432" y="1436732"/>
                    <a:pt x="1277432" y="1475240"/>
                  </a:cubicBezTo>
                  <a:cubicBezTo>
                    <a:pt x="1292824" y="1444400"/>
                    <a:pt x="1323608" y="1421340"/>
                    <a:pt x="1358282" y="1409782"/>
                  </a:cubicBezTo>
                  <a:cubicBezTo>
                    <a:pt x="1362171" y="1409782"/>
                    <a:pt x="1366006" y="1413616"/>
                    <a:pt x="1366006" y="1417450"/>
                  </a:cubicBezTo>
                  <a:cubicBezTo>
                    <a:pt x="1373729" y="1529139"/>
                    <a:pt x="1323608" y="1636994"/>
                    <a:pt x="1235035" y="1698618"/>
                  </a:cubicBezTo>
                  <a:cubicBezTo>
                    <a:pt x="1235035" y="1702507"/>
                    <a:pt x="1235035" y="1702507"/>
                    <a:pt x="1235035" y="1706342"/>
                  </a:cubicBezTo>
                  <a:cubicBezTo>
                    <a:pt x="1235035" y="1710176"/>
                    <a:pt x="1231201" y="1714065"/>
                    <a:pt x="1227311" y="1717899"/>
                  </a:cubicBezTo>
                  <a:cubicBezTo>
                    <a:pt x="1223477" y="1733291"/>
                    <a:pt x="1215809" y="1744849"/>
                    <a:pt x="1208085" y="1756407"/>
                  </a:cubicBezTo>
                  <a:cubicBezTo>
                    <a:pt x="1308216" y="1706342"/>
                    <a:pt x="1419905" y="1610044"/>
                    <a:pt x="1377563" y="1494521"/>
                  </a:cubicBezTo>
                  <a:cubicBezTo>
                    <a:pt x="1377563" y="1489743"/>
                    <a:pt x="1381953" y="1486464"/>
                    <a:pt x="1386232" y="1486464"/>
                  </a:cubicBezTo>
                  <a:cubicBezTo>
                    <a:pt x="1388899" y="1486464"/>
                    <a:pt x="1391511" y="1487687"/>
                    <a:pt x="1392955" y="1490632"/>
                  </a:cubicBezTo>
                  <a:cubicBezTo>
                    <a:pt x="1439187" y="1613879"/>
                    <a:pt x="1315940" y="1752573"/>
                    <a:pt x="1192693" y="1787247"/>
                  </a:cubicBezTo>
                  <a:cubicBezTo>
                    <a:pt x="1188803" y="1794915"/>
                    <a:pt x="1184969" y="1802639"/>
                    <a:pt x="1177246" y="1810362"/>
                  </a:cubicBezTo>
                  <a:cubicBezTo>
                    <a:pt x="1173412" y="1818030"/>
                    <a:pt x="1169577" y="1825754"/>
                    <a:pt x="1165688" y="1833478"/>
                  </a:cubicBezTo>
                  <a:cubicBezTo>
                    <a:pt x="1163798" y="1835367"/>
                    <a:pt x="1160909" y="1836367"/>
                    <a:pt x="1158020" y="1836367"/>
                  </a:cubicBezTo>
                  <a:cubicBezTo>
                    <a:pt x="1155130" y="1836367"/>
                    <a:pt x="1152241" y="1835367"/>
                    <a:pt x="1150296" y="1833478"/>
                  </a:cubicBezTo>
                  <a:cubicBezTo>
                    <a:pt x="1142572" y="1922051"/>
                    <a:pt x="1127180" y="2010625"/>
                    <a:pt x="1107954" y="2095364"/>
                  </a:cubicBezTo>
                  <a:cubicBezTo>
                    <a:pt x="1123346" y="2072248"/>
                    <a:pt x="1142572" y="2053022"/>
                    <a:pt x="1165688" y="2037630"/>
                  </a:cubicBezTo>
                  <a:cubicBezTo>
                    <a:pt x="1167799" y="2036574"/>
                    <a:pt x="1169855" y="2036074"/>
                    <a:pt x="1171745" y="2036074"/>
                  </a:cubicBezTo>
                  <a:cubicBezTo>
                    <a:pt x="1176968" y="2036074"/>
                    <a:pt x="1181135" y="2039686"/>
                    <a:pt x="1181135" y="2045298"/>
                  </a:cubicBezTo>
                  <a:cubicBezTo>
                    <a:pt x="1181135" y="2072248"/>
                    <a:pt x="1173412" y="2099253"/>
                    <a:pt x="1154130" y="2118479"/>
                  </a:cubicBezTo>
                  <a:cubicBezTo>
                    <a:pt x="1134904" y="2145429"/>
                    <a:pt x="1111788" y="2164711"/>
                    <a:pt x="1084838" y="2176269"/>
                  </a:cubicBezTo>
                  <a:cubicBezTo>
                    <a:pt x="1069391" y="2237892"/>
                    <a:pt x="1053999" y="2299516"/>
                    <a:pt x="1038607" y="2361139"/>
                  </a:cubicBezTo>
                  <a:cubicBezTo>
                    <a:pt x="1011657" y="2472884"/>
                    <a:pt x="973094" y="2580683"/>
                    <a:pt x="919194" y="2680870"/>
                  </a:cubicBezTo>
                  <a:cubicBezTo>
                    <a:pt x="930752" y="2669312"/>
                    <a:pt x="938476" y="2661588"/>
                    <a:pt x="950034" y="2650030"/>
                  </a:cubicBezTo>
                  <a:cubicBezTo>
                    <a:pt x="965425" y="2634638"/>
                    <a:pt x="980817" y="2619246"/>
                    <a:pt x="1000099" y="2603799"/>
                  </a:cubicBezTo>
                  <a:lnTo>
                    <a:pt x="1038607" y="2565291"/>
                  </a:lnTo>
                  <a:cubicBezTo>
                    <a:pt x="1038607" y="2565291"/>
                    <a:pt x="1038607" y="2561457"/>
                    <a:pt x="1038607" y="2561457"/>
                  </a:cubicBezTo>
                  <a:lnTo>
                    <a:pt x="1046331" y="2557623"/>
                  </a:lnTo>
                  <a:cubicBezTo>
                    <a:pt x="1154130" y="2453602"/>
                    <a:pt x="1269709" y="2338023"/>
                    <a:pt x="1389121" y="2234058"/>
                  </a:cubicBezTo>
                  <a:cubicBezTo>
                    <a:pt x="1389121" y="2234058"/>
                    <a:pt x="1389121" y="2234058"/>
                    <a:pt x="1389121" y="2230168"/>
                  </a:cubicBezTo>
                  <a:cubicBezTo>
                    <a:pt x="1392955" y="2226334"/>
                    <a:pt x="1392955" y="2218611"/>
                    <a:pt x="1396845" y="2210942"/>
                  </a:cubicBezTo>
                  <a:cubicBezTo>
                    <a:pt x="1385287" y="2156987"/>
                    <a:pt x="1400679" y="2103087"/>
                    <a:pt x="1439187" y="2060690"/>
                  </a:cubicBezTo>
                  <a:cubicBezTo>
                    <a:pt x="1441132" y="2058801"/>
                    <a:pt x="1443021" y="2057801"/>
                    <a:pt x="1444966" y="2057801"/>
                  </a:cubicBezTo>
                  <a:cubicBezTo>
                    <a:pt x="1446911" y="2057801"/>
                    <a:pt x="1448800" y="2058801"/>
                    <a:pt x="1450745" y="2060690"/>
                  </a:cubicBezTo>
                  <a:cubicBezTo>
                    <a:pt x="1470026" y="2106922"/>
                    <a:pt x="1462303" y="2156987"/>
                    <a:pt x="1435353" y="2195551"/>
                  </a:cubicBezTo>
                  <a:cubicBezTo>
                    <a:pt x="1473860" y="2160877"/>
                    <a:pt x="1516202" y="2130037"/>
                    <a:pt x="1562434" y="2099253"/>
                  </a:cubicBezTo>
                  <a:cubicBezTo>
                    <a:pt x="1558600" y="2095364"/>
                    <a:pt x="1562434" y="2095364"/>
                    <a:pt x="1562434" y="2091530"/>
                  </a:cubicBezTo>
                  <a:cubicBezTo>
                    <a:pt x="1566323" y="2091530"/>
                    <a:pt x="1573992" y="2087696"/>
                    <a:pt x="1577826" y="2087696"/>
                  </a:cubicBezTo>
                  <a:cubicBezTo>
                    <a:pt x="1631781" y="2049132"/>
                    <a:pt x="1685681" y="2018348"/>
                    <a:pt x="1743470" y="1991399"/>
                  </a:cubicBezTo>
                  <a:cubicBezTo>
                    <a:pt x="1739636" y="1987509"/>
                    <a:pt x="1739636" y="1983675"/>
                    <a:pt x="1743470" y="1979841"/>
                  </a:cubicBezTo>
                  <a:cubicBezTo>
                    <a:pt x="1654897" y="1898936"/>
                    <a:pt x="1662565" y="1752573"/>
                    <a:pt x="1697239" y="1648552"/>
                  </a:cubicBezTo>
                  <a:cubicBezTo>
                    <a:pt x="1697239" y="1644718"/>
                    <a:pt x="1701128" y="1640884"/>
                    <a:pt x="1708796" y="1640884"/>
                  </a:cubicBezTo>
                  <a:lnTo>
                    <a:pt x="1716520" y="1640884"/>
                  </a:lnTo>
                  <a:cubicBezTo>
                    <a:pt x="1720354" y="1640884"/>
                    <a:pt x="1724244" y="1644718"/>
                    <a:pt x="1728078" y="1648552"/>
                  </a:cubicBezTo>
                  <a:cubicBezTo>
                    <a:pt x="1735802" y="1664000"/>
                    <a:pt x="1743470" y="1679392"/>
                    <a:pt x="1751194" y="1694784"/>
                  </a:cubicBezTo>
                  <a:cubicBezTo>
                    <a:pt x="1755028" y="1629326"/>
                    <a:pt x="1774309" y="1563813"/>
                    <a:pt x="1801259" y="1502190"/>
                  </a:cubicBezTo>
                  <a:cubicBezTo>
                    <a:pt x="1803204" y="1500300"/>
                    <a:pt x="1806094" y="1499300"/>
                    <a:pt x="1808983" y="1499300"/>
                  </a:cubicBezTo>
                  <a:cubicBezTo>
                    <a:pt x="1811873" y="1499300"/>
                    <a:pt x="1814762" y="1500300"/>
                    <a:pt x="1816651" y="1502190"/>
                  </a:cubicBezTo>
                  <a:cubicBezTo>
                    <a:pt x="1874441" y="1571537"/>
                    <a:pt x="1901390" y="1660110"/>
                    <a:pt x="1893722" y="1752573"/>
                  </a:cubicBezTo>
                  <a:cubicBezTo>
                    <a:pt x="1924506" y="1683226"/>
                    <a:pt x="1990019" y="1636994"/>
                    <a:pt x="2067035" y="1633160"/>
                  </a:cubicBezTo>
                  <a:cubicBezTo>
                    <a:pt x="2070869" y="1633160"/>
                    <a:pt x="2074758" y="1636994"/>
                    <a:pt x="2074758" y="1644718"/>
                  </a:cubicBezTo>
                  <a:cubicBezTo>
                    <a:pt x="2059311" y="1706342"/>
                    <a:pt x="2028527" y="1767965"/>
                    <a:pt x="1986130" y="1818030"/>
                  </a:cubicBezTo>
                  <a:cubicBezTo>
                    <a:pt x="2001522" y="1806473"/>
                    <a:pt x="2020803" y="1798804"/>
                    <a:pt x="2036195" y="1794915"/>
                  </a:cubicBezTo>
                  <a:cubicBezTo>
                    <a:pt x="2051865" y="1789747"/>
                    <a:pt x="2085594" y="1782135"/>
                    <a:pt x="2117489" y="1782135"/>
                  </a:cubicBezTo>
                  <a:cubicBezTo>
                    <a:pt x="2156275" y="1782135"/>
                    <a:pt x="2192393" y="1793303"/>
                    <a:pt x="2190282" y="1833478"/>
                  </a:cubicBezTo>
                  <a:cubicBezTo>
                    <a:pt x="2186447" y="1895101"/>
                    <a:pt x="2093984" y="1925886"/>
                    <a:pt x="2047753" y="1945167"/>
                  </a:cubicBezTo>
                  <a:lnTo>
                    <a:pt x="2013079" y="1960559"/>
                  </a:lnTo>
                  <a:cubicBezTo>
                    <a:pt x="2021192" y="1960226"/>
                    <a:pt x="2029360" y="1960003"/>
                    <a:pt x="2037418" y="1960003"/>
                  </a:cubicBezTo>
                  <a:cubicBezTo>
                    <a:pt x="2117434" y="1960003"/>
                    <a:pt x="2193115" y="1978840"/>
                    <a:pt x="2221121" y="2045298"/>
                  </a:cubicBezTo>
                  <a:cubicBezTo>
                    <a:pt x="2224955" y="2049132"/>
                    <a:pt x="2224955" y="2056856"/>
                    <a:pt x="2217231" y="2056856"/>
                  </a:cubicBezTo>
                  <a:cubicBezTo>
                    <a:pt x="2168722" y="2088085"/>
                    <a:pt x="2113933" y="2103643"/>
                    <a:pt x="2061367" y="2103643"/>
                  </a:cubicBezTo>
                  <a:cubicBezTo>
                    <a:pt x="2055532" y="2103643"/>
                    <a:pt x="2049698" y="2103477"/>
                    <a:pt x="2043919" y="2103087"/>
                  </a:cubicBezTo>
                  <a:cubicBezTo>
                    <a:pt x="2086261" y="2141595"/>
                    <a:pt x="2117100" y="2191661"/>
                    <a:pt x="2140216" y="2245616"/>
                  </a:cubicBezTo>
                  <a:cubicBezTo>
                    <a:pt x="2140216" y="2253284"/>
                    <a:pt x="2136382" y="2261008"/>
                    <a:pt x="2128658" y="2261008"/>
                  </a:cubicBezTo>
                  <a:cubicBezTo>
                    <a:pt x="1986130" y="2261008"/>
                    <a:pt x="1882164" y="2145429"/>
                    <a:pt x="1812817" y="2029906"/>
                  </a:cubicBezTo>
                  <a:lnTo>
                    <a:pt x="1793536" y="2029906"/>
                  </a:lnTo>
                  <a:cubicBezTo>
                    <a:pt x="1781978" y="2026072"/>
                    <a:pt x="1770420" y="2018348"/>
                    <a:pt x="1758862" y="2010625"/>
                  </a:cubicBezTo>
                  <a:lnTo>
                    <a:pt x="1751194" y="2010625"/>
                  </a:lnTo>
                  <a:cubicBezTo>
                    <a:pt x="1747304" y="2010625"/>
                    <a:pt x="1743470" y="2010625"/>
                    <a:pt x="1739636" y="2006790"/>
                  </a:cubicBezTo>
                  <a:cubicBezTo>
                    <a:pt x="1697239" y="2029906"/>
                    <a:pt x="1654897" y="2056856"/>
                    <a:pt x="1616389" y="2087696"/>
                  </a:cubicBezTo>
                  <a:lnTo>
                    <a:pt x="1627947" y="2091530"/>
                  </a:lnTo>
                  <a:cubicBezTo>
                    <a:pt x="1643339" y="2095364"/>
                    <a:pt x="1666455" y="2099253"/>
                    <a:pt x="1670289" y="2122369"/>
                  </a:cubicBezTo>
                  <a:cubicBezTo>
                    <a:pt x="1674123" y="2141595"/>
                    <a:pt x="1643339" y="2156987"/>
                    <a:pt x="1627947" y="2160877"/>
                  </a:cubicBezTo>
                  <a:cubicBezTo>
                    <a:pt x="1597107" y="2160877"/>
                    <a:pt x="1566323" y="2156987"/>
                    <a:pt x="1539318" y="2145429"/>
                  </a:cubicBezTo>
                  <a:cubicBezTo>
                    <a:pt x="1470026" y="2199385"/>
                    <a:pt x="1404513" y="2253284"/>
                    <a:pt x="1339056" y="2318797"/>
                  </a:cubicBezTo>
                  <a:cubicBezTo>
                    <a:pt x="1269709" y="2380421"/>
                    <a:pt x="1200361" y="2442044"/>
                    <a:pt x="1134904" y="2503668"/>
                  </a:cubicBezTo>
                  <a:cubicBezTo>
                    <a:pt x="1242759" y="2438210"/>
                    <a:pt x="1346724" y="2357305"/>
                    <a:pt x="1470026" y="2338023"/>
                  </a:cubicBezTo>
                  <a:cubicBezTo>
                    <a:pt x="1531761" y="2330522"/>
                    <a:pt x="1593551" y="2326521"/>
                    <a:pt x="1655341" y="2326521"/>
                  </a:cubicBezTo>
                  <a:cubicBezTo>
                    <a:pt x="1751472" y="2326521"/>
                    <a:pt x="1847602" y="2336190"/>
                    <a:pt x="1943788" y="2357305"/>
                  </a:cubicBezTo>
                  <a:cubicBezTo>
                    <a:pt x="1951456" y="2361139"/>
                    <a:pt x="1951456" y="2372697"/>
                    <a:pt x="1943788" y="2376587"/>
                  </a:cubicBezTo>
                  <a:cubicBezTo>
                    <a:pt x="1824375" y="2442044"/>
                    <a:pt x="1701128" y="2542175"/>
                    <a:pt x="1558600" y="2553733"/>
                  </a:cubicBezTo>
                  <a:cubicBezTo>
                    <a:pt x="1369840" y="2569125"/>
                    <a:pt x="1196527" y="2561457"/>
                    <a:pt x="1015491" y="2634638"/>
                  </a:cubicBezTo>
                  <a:cubicBezTo>
                    <a:pt x="1011657" y="2634638"/>
                    <a:pt x="1007767" y="2626914"/>
                    <a:pt x="1011657" y="2626914"/>
                  </a:cubicBezTo>
                  <a:cubicBezTo>
                    <a:pt x="1109843" y="2572404"/>
                    <a:pt x="1221754" y="2541842"/>
                    <a:pt x="1334444" y="2541842"/>
                  </a:cubicBezTo>
                  <a:cubicBezTo>
                    <a:pt x="1341112" y="2541842"/>
                    <a:pt x="1347780" y="2541953"/>
                    <a:pt x="1354448" y="2542175"/>
                  </a:cubicBezTo>
                  <a:cubicBezTo>
                    <a:pt x="1361116" y="2542342"/>
                    <a:pt x="1367839" y="2542398"/>
                    <a:pt x="1374507" y="2542398"/>
                  </a:cubicBezTo>
                  <a:cubicBezTo>
                    <a:pt x="1540818" y="2542398"/>
                    <a:pt x="1702906" y="2496388"/>
                    <a:pt x="1843601" y="2411205"/>
                  </a:cubicBezTo>
                  <a:cubicBezTo>
                    <a:pt x="1944343" y="2351971"/>
                    <a:pt x="1808094" y="2345136"/>
                    <a:pt x="1713520" y="2345136"/>
                  </a:cubicBezTo>
                  <a:cubicBezTo>
                    <a:pt x="1685125" y="2345136"/>
                    <a:pt x="1660509" y="2345747"/>
                    <a:pt x="1647173" y="2345747"/>
                  </a:cubicBezTo>
                  <a:cubicBezTo>
                    <a:pt x="1631948" y="2344636"/>
                    <a:pt x="1616667" y="2344080"/>
                    <a:pt x="1601442" y="2344080"/>
                  </a:cubicBezTo>
                  <a:cubicBezTo>
                    <a:pt x="1508979" y="2344080"/>
                    <a:pt x="1417294" y="2364362"/>
                    <a:pt x="1331332" y="2407371"/>
                  </a:cubicBezTo>
                  <a:cubicBezTo>
                    <a:pt x="1250427" y="2449768"/>
                    <a:pt x="1173412" y="2503668"/>
                    <a:pt x="1092506" y="2542175"/>
                  </a:cubicBezTo>
                  <a:cubicBezTo>
                    <a:pt x="1127180" y="2526783"/>
                    <a:pt x="1169577" y="2511391"/>
                    <a:pt x="1204251" y="2499833"/>
                  </a:cubicBezTo>
                  <a:cubicBezTo>
                    <a:pt x="1353725" y="2440044"/>
                    <a:pt x="1499532" y="2380254"/>
                    <a:pt x="1659342" y="2380254"/>
                  </a:cubicBezTo>
                  <a:cubicBezTo>
                    <a:pt x="1664287" y="2380254"/>
                    <a:pt x="1669177" y="2380310"/>
                    <a:pt x="1674123" y="2380421"/>
                  </a:cubicBezTo>
                  <a:cubicBezTo>
                    <a:pt x="1681847" y="2380421"/>
                    <a:pt x="1681847" y="2391979"/>
                    <a:pt x="1674123" y="2391979"/>
                  </a:cubicBezTo>
                  <a:cubicBezTo>
                    <a:pt x="1523926" y="2407371"/>
                    <a:pt x="1377563" y="2445878"/>
                    <a:pt x="1238869" y="2499833"/>
                  </a:cubicBezTo>
                  <a:cubicBezTo>
                    <a:pt x="1173412" y="2522949"/>
                    <a:pt x="1111788" y="2549899"/>
                    <a:pt x="1053999" y="2576849"/>
                  </a:cubicBezTo>
                  <a:cubicBezTo>
                    <a:pt x="1027049" y="2603799"/>
                    <a:pt x="1000099" y="2630804"/>
                    <a:pt x="973094" y="2657754"/>
                  </a:cubicBezTo>
                  <a:cubicBezTo>
                    <a:pt x="930752" y="2703985"/>
                    <a:pt x="888355" y="2750161"/>
                    <a:pt x="849847" y="2800282"/>
                  </a:cubicBezTo>
                  <a:cubicBezTo>
                    <a:pt x="870406" y="2790003"/>
                    <a:pt x="894356" y="2784835"/>
                    <a:pt x="918361" y="2784835"/>
                  </a:cubicBezTo>
                  <a:cubicBezTo>
                    <a:pt x="930307" y="2784835"/>
                    <a:pt x="942310" y="2786113"/>
                    <a:pt x="953868" y="2788725"/>
                  </a:cubicBezTo>
                  <a:cubicBezTo>
                    <a:pt x="961591" y="2788725"/>
                    <a:pt x="961591" y="2796393"/>
                    <a:pt x="961591" y="2804117"/>
                  </a:cubicBezTo>
                  <a:cubicBezTo>
                    <a:pt x="939365" y="2835845"/>
                    <a:pt x="893578" y="2875464"/>
                    <a:pt x="847958" y="2875464"/>
                  </a:cubicBezTo>
                  <a:cubicBezTo>
                    <a:pt x="838233" y="2875464"/>
                    <a:pt x="828509" y="2873630"/>
                    <a:pt x="819063" y="2869574"/>
                  </a:cubicBezTo>
                  <a:cubicBezTo>
                    <a:pt x="811339" y="2865740"/>
                    <a:pt x="819063" y="2854182"/>
                    <a:pt x="822897" y="2854182"/>
                  </a:cubicBezTo>
                  <a:cubicBezTo>
                    <a:pt x="849847" y="2854182"/>
                    <a:pt x="872963" y="2850348"/>
                    <a:pt x="896078" y="2838790"/>
                  </a:cubicBezTo>
                  <a:cubicBezTo>
                    <a:pt x="911470" y="2831066"/>
                    <a:pt x="923028" y="2819509"/>
                    <a:pt x="934586" y="2804117"/>
                  </a:cubicBezTo>
                  <a:cubicBezTo>
                    <a:pt x="926807" y="2803227"/>
                    <a:pt x="919027" y="2802783"/>
                    <a:pt x="911304" y="2802783"/>
                  </a:cubicBezTo>
                  <a:cubicBezTo>
                    <a:pt x="884743" y="2802783"/>
                    <a:pt x="859238" y="2808451"/>
                    <a:pt x="838289" y="2823398"/>
                  </a:cubicBezTo>
                  <a:lnTo>
                    <a:pt x="830621" y="2823398"/>
                  </a:lnTo>
                  <a:cubicBezTo>
                    <a:pt x="780555" y="2892690"/>
                    <a:pt x="734324" y="2965871"/>
                    <a:pt x="695816" y="3039052"/>
                  </a:cubicBezTo>
                  <a:cubicBezTo>
                    <a:pt x="707374" y="3150797"/>
                    <a:pt x="722766" y="3262486"/>
                    <a:pt x="738158" y="3370341"/>
                  </a:cubicBezTo>
                  <a:cubicBezTo>
                    <a:pt x="749716" y="3335667"/>
                    <a:pt x="768997" y="3300994"/>
                    <a:pt x="792113" y="3270154"/>
                  </a:cubicBezTo>
                  <a:cubicBezTo>
                    <a:pt x="794169" y="3269154"/>
                    <a:pt x="796503" y="3268654"/>
                    <a:pt x="798837" y="3268654"/>
                  </a:cubicBezTo>
                  <a:cubicBezTo>
                    <a:pt x="805171" y="3268654"/>
                    <a:pt x="811339" y="3272266"/>
                    <a:pt x="811339" y="3277878"/>
                  </a:cubicBezTo>
                  <a:cubicBezTo>
                    <a:pt x="811339" y="3347225"/>
                    <a:pt x="792113" y="3412683"/>
                    <a:pt x="749716" y="3466638"/>
                  </a:cubicBezTo>
                  <a:cubicBezTo>
                    <a:pt x="761274" y="3555211"/>
                    <a:pt x="772831" y="3639950"/>
                    <a:pt x="784389" y="3728524"/>
                  </a:cubicBezTo>
                  <a:cubicBezTo>
                    <a:pt x="803615" y="3882610"/>
                    <a:pt x="830621" y="4044365"/>
                    <a:pt x="857571" y="4210009"/>
                  </a:cubicBezTo>
                  <a:cubicBezTo>
                    <a:pt x="869128" y="4163777"/>
                    <a:pt x="888355" y="4125270"/>
                    <a:pt x="915360" y="4090596"/>
                  </a:cubicBezTo>
                  <a:cubicBezTo>
                    <a:pt x="916805" y="4087651"/>
                    <a:pt x="919416" y="4086429"/>
                    <a:pt x="922250" y="4086429"/>
                  </a:cubicBezTo>
                  <a:cubicBezTo>
                    <a:pt x="926918" y="4086429"/>
                    <a:pt x="932197" y="4089707"/>
                    <a:pt x="934586" y="4094486"/>
                  </a:cubicBezTo>
                  <a:cubicBezTo>
                    <a:pt x="965425" y="4167667"/>
                    <a:pt x="934586" y="4271632"/>
                    <a:pt x="884520" y="4340980"/>
                  </a:cubicBezTo>
                  <a:cubicBezTo>
                    <a:pt x="884520" y="4340980"/>
                    <a:pt x="884520" y="4340980"/>
                    <a:pt x="884520" y="4344814"/>
                  </a:cubicBezTo>
                  <a:cubicBezTo>
                    <a:pt x="903774" y="4456531"/>
                    <a:pt x="922070" y="4570164"/>
                    <a:pt x="938441" y="4684278"/>
                  </a:cubicBezTo>
                  <a:lnTo>
                    <a:pt x="960807" y="4864966"/>
                  </a:lnTo>
                  <a:lnTo>
                    <a:pt x="922346" y="4864966"/>
                  </a:lnTo>
                  <a:lnTo>
                    <a:pt x="911470" y="4768510"/>
                  </a:lnTo>
                  <a:cubicBezTo>
                    <a:pt x="838289" y="4749283"/>
                    <a:pt x="784389" y="4683770"/>
                    <a:pt x="784389" y="4606755"/>
                  </a:cubicBezTo>
                  <a:cubicBezTo>
                    <a:pt x="784389" y="4603643"/>
                    <a:pt x="789446" y="4597975"/>
                    <a:pt x="793391" y="4597975"/>
                  </a:cubicBezTo>
                  <a:cubicBezTo>
                    <a:pt x="794336" y="4597975"/>
                    <a:pt x="795225" y="4598309"/>
                    <a:pt x="795947" y="4599031"/>
                  </a:cubicBezTo>
                  <a:cubicBezTo>
                    <a:pt x="842179" y="4618313"/>
                    <a:pt x="876852" y="4652986"/>
                    <a:pt x="899912" y="4695328"/>
                  </a:cubicBezTo>
                  <a:cubicBezTo>
                    <a:pt x="884520" y="4583639"/>
                    <a:pt x="869128" y="4471950"/>
                    <a:pt x="853736" y="4360261"/>
                  </a:cubicBezTo>
                  <a:cubicBezTo>
                    <a:pt x="849847" y="4360261"/>
                    <a:pt x="849847" y="4356372"/>
                    <a:pt x="853736" y="4356372"/>
                  </a:cubicBezTo>
                  <a:cubicBezTo>
                    <a:pt x="807505" y="4067480"/>
                    <a:pt x="761274" y="3778645"/>
                    <a:pt x="722766" y="3489754"/>
                  </a:cubicBezTo>
                  <a:lnTo>
                    <a:pt x="726600" y="3489754"/>
                  </a:lnTo>
                  <a:cubicBezTo>
                    <a:pt x="707374" y="3354893"/>
                    <a:pt x="688092" y="3220089"/>
                    <a:pt x="672700" y="3089118"/>
                  </a:cubicBezTo>
                  <a:cubicBezTo>
                    <a:pt x="668811" y="3096842"/>
                    <a:pt x="664977" y="3108400"/>
                    <a:pt x="661142" y="3116123"/>
                  </a:cubicBezTo>
                  <a:cubicBezTo>
                    <a:pt x="664977" y="3135349"/>
                    <a:pt x="668811" y="3162355"/>
                    <a:pt x="668811" y="3185415"/>
                  </a:cubicBezTo>
                  <a:cubicBezTo>
                    <a:pt x="668811" y="3189305"/>
                    <a:pt x="665921" y="3191194"/>
                    <a:pt x="663032" y="3191194"/>
                  </a:cubicBezTo>
                  <a:cubicBezTo>
                    <a:pt x="660142" y="3191194"/>
                    <a:pt x="657253" y="3189305"/>
                    <a:pt x="657253" y="3185415"/>
                  </a:cubicBezTo>
                  <a:cubicBezTo>
                    <a:pt x="653419" y="3170023"/>
                    <a:pt x="649585" y="3154631"/>
                    <a:pt x="649585" y="3139239"/>
                  </a:cubicBezTo>
                  <a:cubicBezTo>
                    <a:pt x="568679" y="3324109"/>
                    <a:pt x="522448" y="3516704"/>
                    <a:pt x="510890" y="3716966"/>
                  </a:cubicBezTo>
                  <a:cubicBezTo>
                    <a:pt x="507056" y="3770921"/>
                    <a:pt x="507056" y="3820987"/>
                    <a:pt x="507056" y="3874886"/>
                  </a:cubicBezTo>
                  <a:cubicBezTo>
                    <a:pt x="522448" y="3836379"/>
                    <a:pt x="541730" y="3797871"/>
                    <a:pt x="564845" y="3767087"/>
                  </a:cubicBezTo>
                  <a:cubicBezTo>
                    <a:pt x="566735" y="3761308"/>
                    <a:pt x="570624" y="3758419"/>
                    <a:pt x="574458" y="3758419"/>
                  </a:cubicBezTo>
                  <a:cubicBezTo>
                    <a:pt x="578293" y="3758419"/>
                    <a:pt x="582182" y="3761308"/>
                    <a:pt x="584071" y="3767087"/>
                  </a:cubicBezTo>
                  <a:cubicBezTo>
                    <a:pt x="591795" y="3805595"/>
                    <a:pt x="584071" y="3844102"/>
                    <a:pt x="564845" y="3882610"/>
                  </a:cubicBezTo>
                  <a:cubicBezTo>
                    <a:pt x="553288" y="3917284"/>
                    <a:pt x="534006" y="3955791"/>
                    <a:pt x="514780" y="3986631"/>
                  </a:cubicBezTo>
                  <a:cubicBezTo>
                    <a:pt x="522448" y="4144551"/>
                    <a:pt x="545564" y="4298638"/>
                    <a:pt x="584071" y="4448835"/>
                  </a:cubicBezTo>
                  <a:cubicBezTo>
                    <a:pt x="568679" y="4367929"/>
                    <a:pt x="568679" y="4283190"/>
                    <a:pt x="584071" y="4206175"/>
                  </a:cubicBezTo>
                  <a:cubicBezTo>
                    <a:pt x="603353" y="4113712"/>
                    <a:pt x="634137" y="4025139"/>
                    <a:pt x="661142" y="3936565"/>
                  </a:cubicBezTo>
                  <a:cubicBezTo>
                    <a:pt x="668811" y="3901892"/>
                    <a:pt x="680368" y="3867218"/>
                    <a:pt x="688092" y="3828710"/>
                  </a:cubicBezTo>
                  <a:cubicBezTo>
                    <a:pt x="688092" y="3813263"/>
                    <a:pt x="691926" y="3794037"/>
                    <a:pt x="695816" y="3774755"/>
                  </a:cubicBezTo>
                  <a:cubicBezTo>
                    <a:pt x="697316" y="3770199"/>
                    <a:pt x="700650" y="3768032"/>
                    <a:pt x="704095" y="3768032"/>
                  </a:cubicBezTo>
                  <a:cubicBezTo>
                    <a:pt x="709374" y="3768032"/>
                    <a:pt x="715042" y="3773144"/>
                    <a:pt x="715042" y="3782479"/>
                  </a:cubicBezTo>
                  <a:cubicBezTo>
                    <a:pt x="711208" y="3805595"/>
                    <a:pt x="707374" y="3828710"/>
                    <a:pt x="699650" y="3855660"/>
                  </a:cubicBezTo>
                  <a:cubicBezTo>
                    <a:pt x="715042" y="3886444"/>
                    <a:pt x="722766" y="3921118"/>
                    <a:pt x="718876" y="3955791"/>
                  </a:cubicBezTo>
                  <a:cubicBezTo>
                    <a:pt x="738158" y="4106044"/>
                    <a:pt x="745882" y="4256240"/>
                    <a:pt x="734324" y="4406437"/>
                  </a:cubicBezTo>
                  <a:cubicBezTo>
                    <a:pt x="741992" y="4541297"/>
                    <a:pt x="730434" y="4676102"/>
                    <a:pt x="703484" y="4807073"/>
                  </a:cubicBezTo>
                  <a:cubicBezTo>
                    <a:pt x="703484" y="4810907"/>
                    <a:pt x="703484" y="4810907"/>
                    <a:pt x="699650" y="4810907"/>
                  </a:cubicBezTo>
                  <a:lnTo>
                    <a:pt x="723480" y="4864966"/>
                  </a:lnTo>
                  <a:lnTo>
                    <a:pt x="688781" y="4864966"/>
                  </a:lnTo>
                  <a:lnTo>
                    <a:pt x="672700" y="4826299"/>
                  </a:lnTo>
                  <a:cubicBezTo>
                    <a:pt x="599519" y="4691494"/>
                    <a:pt x="503222" y="4568247"/>
                    <a:pt x="387643" y="4464226"/>
                  </a:cubicBezTo>
                  <a:cubicBezTo>
                    <a:pt x="314462" y="4398769"/>
                    <a:pt x="221999" y="4321698"/>
                    <a:pt x="125702" y="4298638"/>
                  </a:cubicBezTo>
                  <a:cubicBezTo>
                    <a:pt x="98363" y="4291748"/>
                    <a:pt x="80860" y="4288747"/>
                    <a:pt x="70580" y="4288747"/>
                  </a:cubicBezTo>
                  <a:cubicBezTo>
                    <a:pt x="34628" y="4288747"/>
                    <a:pt x="87194" y="4325977"/>
                    <a:pt x="114200" y="4367929"/>
                  </a:cubicBezTo>
                  <a:cubicBezTo>
                    <a:pt x="221999" y="4514292"/>
                    <a:pt x="314462" y="4626037"/>
                    <a:pt x="476217" y="4718444"/>
                  </a:cubicBezTo>
                  <a:cubicBezTo>
                    <a:pt x="514780" y="4737726"/>
                    <a:pt x="553288" y="4760841"/>
                    <a:pt x="591795" y="4787791"/>
                  </a:cubicBezTo>
                  <a:cubicBezTo>
                    <a:pt x="557122" y="4741560"/>
                    <a:pt x="522448" y="4699218"/>
                    <a:pt x="483940" y="4656821"/>
                  </a:cubicBezTo>
                  <a:cubicBezTo>
                    <a:pt x="422317" y="4587473"/>
                    <a:pt x="341412" y="4541297"/>
                    <a:pt x="283678" y="4471950"/>
                  </a:cubicBezTo>
                  <a:cubicBezTo>
                    <a:pt x="280844" y="4466282"/>
                    <a:pt x="282122" y="4462726"/>
                    <a:pt x="286067" y="4462726"/>
                  </a:cubicBezTo>
                  <a:cubicBezTo>
                    <a:pt x="287512" y="4462726"/>
                    <a:pt x="289290" y="4463226"/>
                    <a:pt x="291346" y="4464226"/>
                  </a:cubicBezTo>
                  <a:cubicBezTo>
                    <a:pt x="356859" y="4541297"/>
                    <a:pt x="449267" y="4591363"/>
                    <a:pt x="514780" y="4664544"/>
                  </a:cubicBezTo>
                  <a:cubicBezTo>
                    <a:pt x="564845" y="4718444"/>
                    <a:pt x="607187" y="4772399"/>
                    <a:pt x="649585" y="4830133"/>
                  </a:cubicBezTo>
                  <a:lnTo>
                    <a:pt x="684372" y="4864966"/>
                  </a:lnTo>
                  <a:lnTo>
                    <a:pt x="652255" y="4864966"/>
                  </a:lnTo>
                  <a:lnTo>
                    <a:pt x="626469" y="4834023"/>
                  </a:lnTo>
                  <a:cubicBezTo>
                    <a:pt x="530172" y="4756952"/>
                    <a:pt x="406925" y="4710776"/>
                    <a:pt x="306738" y="4633705"/>
                  </a:cubicBezTo>
                  <a:cubicBezTo>
                    <a:pt x="187381" y="4541297"/>
                    <a:pt x="118034" y="4391045"/>
                    <a:pt x="17903" y="4283190"/>
                  </a:cubicBezTo>
                  <a:cubicBezTo>
                    <a:pt x="10179" y="4275522"/>
                    <a:pt x="14013" y="4263964"/>
                    <a:pt x="25571" y="4263964"/>
                  </a:cubicBezTo>
                  <a:cubicBezTo>
                    <a:pt x="27627" y="4263909"/>
                    <a:pt x="29627" y="4263909"/>
                    <a:pt x="31683" y="4263909"/>
                  </a:cubicBezTo>
                  <a:cubicBezTo>
                    <a:pt x="260673" y="4263909"/>
                    <a:pt x="485163" y="4477674"/>
                    <a:pt x="622635" y="4691494"/>
                  </a:cubicBezTo>
                  <a:cubicBezTo>
                    <a:pt x="607187" y="4649152"/>
                    <a:pt x="595629" y="4606755"/>
                    <a:pt x="584071" y="4564358"/>
                  </a:cubicBezTo>
                  <a:lnTo>
                    <a:pt x="576403" y="4545132"/>
                  </a:lnTo>
                  <a:cubicBezTo>
                    <a:pt x="518614" y="4456558"/>
                    <a:pt x="472382" y="4360261"/>
                    <a:pt x="406925" y="4275522"/>
                  </a:cubicBezTo>
                  <a:cubicBezTo>
                    <a:pt x="356859" y="4206175"/>
                    <a:pt x="299070" y="4136828"/>
                    <a:pt x="241281" y="4071370"/>
                  </a:cubicBezTo>
                  <a:lnTo>
                    <a:pt x="241281" y="4075204"/>
                  </a:lnTo>
                  <a:cubicBezTo>
                    <a:pt x="241281" y="4079427"/>
                    <a:pt x="236669" y="4082483"/>
                    <a:pt x="232446" y="4082483"/>
                  </a:cubicBezTo>
                  <a:cubicBezTo>
                    <a:pt x="229000" y="4082483"/>
                    <a:pt x="225889" y="4080427"/>
                    <a:pt x="225889" y="4075204"/>
                  </a:cubicBezTo>
                  <a:cubicBezTo>
                    <a:pt x="225889" y="4071370"/>
                    <a:pt x="221999" y="4067480"/>
                    <a:pt x="221999" y="4063646"/>
                  </a:cubicBezTo>
                  <a:cubicBezTo>
                    <a:pt x="218165" y="4063646"/>
                    <a:pt x="214331" y="4063646"/>
                    <a:pt x="214331" y="4059812"/>
                  </a:cubicBezTo>
                  <a:cubicBezTo>
                    <a:pt x="212831" y="4062757"/>
                    <a:pt x="210274" y="4063980"/>
                    <a:pt x="207385" y="4063980"/>
                  </a:cubicBezTo>
                  <a:cubicBezTo>
                    <a:pt x="202773" y="4063980"/>
                    <a:pt x="197439" y="4060701"/>
                    <a:pt x="195049" y="4055922"/>
                  </a:cubicBezTo>
                  <a:lnTo>
                    <a:pt x="195049" y="4052088"/>
                  </a:lnTo>
                  <a:cubicBezTo>
                    <a:pt x="164265" y="4048254"/>
                    <a:pt x="133426" y="4036696"/>
                    <a:pt x="106476" y="4021304"/>
                  </a:cubicBezTo>
                  <a:lnTo>
                    <a:pt x="102642" y="4021304"/>
                  </a:lnTo>
                  <a:cubicBezTo>
                    <a:pt x="77582" y="4009747"/>
                    <a:pt x="50618" y="3999147"/>
                    <a:pt x="22696" y="3989993"/>
                  </a:cubicBezTo>
                  <a:lnTo>
                    <a:pt x="0" y="3983996"/>
                  </a:lnTo>
                  <a:lnTo>
                    <a:pt x="0" y="3957551"/>
                  </a:lnTo>
                  <a:lnTo>
                    <a:pt x="40963" y="3971183"/>
                  </a:lnTo>
                  <a:lnTo>
                    <a:pt x="40963" y="3967349"/>
                  </a:lnTo>
                  <a:cubicBezTo>
                    <a:pt x="40963" y="3963515"/>
                    <a:pt x="44853" y="3959625"/>
                    <a:pt x="48687" y="3959625"/>
                  </a:cubicBezTo>
                  <a:cubicBezTo>
                    <a:pt x="64079" y="3959625"/>
                    <a:pt x="83360" y="3963515"/>
                    <a:pt x="98752" y="3967349"/>
                  </a:cubicBezTo>
                  <a:cubicBezTo>
                    <a:pt x="98752" y="3963515"/>
                    <a:pt x="94918" y="3959625"/>
                    <a:pt x="94918" y="3959625"/>
                  </a:cubicBezTo>
                  <a:lnTo>
                    <a:pt x="83360" y="3948123"/>
                  </a:lnTo>
                  <a:cubicBezTo>
                    <a:pt x="60245" y="3936565"/>
                    <a:pt x="40963" y="3917284"/>
                    <a:pt x="29461" y="3894168"/>
                  </a:cubicBezTo>
                  <a:lnTo>
                    <a:pt x="17903" y="3882610"/>
                  </a:lnTo>
                  <a:lnTo>
                    <a:pt x="0" y="3868923"/>
                  </a:lnTo>
                  <a:lnTo>
                    <a:pt x="0" y="3842875"/>
                  </a:lnTo>
                  <a:lnTo>
                    <a:pt x="2455" y="3844102"/>
                  </a:lnTo>
                  <a:lnTo>
                    <a:pt x="0" y="3838552"/>
                  </a:lnTo>
                  <a:lnTo>
                    <a:pt x="0" y="3804259"/>
                  </a:lnTo>
                  <a:lnTo>
                    <a:pt x="10179" y="3828710"/>
                  </a:lnTo>
                  <a:cubicBezTo>
                    <a:pt x="14013" y="3836379"/>
                    <a:pt x="21737" y="3851826"/>
                    <a:pt x="29461" y="3867218"/>
                  </a:cubicBezTo>
                  <a:cubicBezTo>
                    <a:pt x="48687" y="3882610"/>
                    <a:pt x="71802" y="3898002"/>
                    <a:pt x="87194" y="3921118"/>
                  </a:cubicBezTo>
                  <a:cubicBezTo>
                    <a:pt x="98752" y="3925007"/>
                    <a:pt x="110310" y="3932676"/>
                    <a:pt x="118034" y="3940399"/>
                  </a:cubicBezTo>
                  <a:cubicBezTo>
                    <a:pt x="118034" y="3925007"/>
                    <a:pt x="118034" y="3909560"/>
                    <a:pt x="118034" y="3898002"/>
                  </a:cubicBezTo>
                  <a:cubicBezTo>
                    <a:pt x="118034" y="3892390"/>
                    <a:pt x="124202" y="3888833"/>
                    <a:pt x="129036" y="3888833"/>
                  </a:cubicBezTo>
                  <a:cubicBezTo>
                    <a:pt x="130814" y="3888833"/>
                    <a:pt x="132426" y="3889278"/>
                    <a:pt x="133426" y="3890334"/>
                  </a:cubicBezTo>
                  <a:cubicBezTo>
                    <a:pt x="134426" y="3890334"/>
                    <a:pt x="135204" y="3890612"/>
                    <a:pt x="135760" y="3891001"/>
                  </a:cubicBezTo>
                  <a:cubicBezTo>
                    <a:pt x="129036" y="3876609"/>
                    <a:pt x="125480" y="3862273"/>
                    <a:pt x="121868" y="3847936"/>
                  </a:cubicBezTo>
                  <a:cubicBezTo>
                    <a:pt x="114200" y="3832544"/>
                    <a:pt x="106476" y="3817152"/>
                    <a:pt x="94918" y="3801705"/>
                  </a:cubicBezTo>
                  <a:cubicBezTo>
                    <a:pt x="77665" y="3778701"/>
                    <a:pt x="57550" y="3757613"/>
                    <a:pt x="35517" y="3738908"/>
                  </a:cubicBezTo>
                  <a:lnTo>
                    <a:pt x="0" y="3714612"/>
                  </a:lnTo>
                  <a:lnTo>
                    <a:pt x="0" y="3689054"/>
                  </a:lnTo>
                  <a:lnTo>
                    <a:pt x="44366" y="3717959"/>
                  </a:lnTo>
                  <a:cubicBezTo>
                    <a:pt x="69885" y="3739137"/>
                    <a:pt x="93001" y="3763197"/>
                    <a:pt x="114200" y="3790147"/>
                  </a:cubicBezTo>
                  <a:cubicBezTo>
                    <a:pt x="106476" y="3716966"/>
                    <a:pt x="144984" y="3643784"/>
                    <a:pt x="210441" y="3613001"/>
                  </a:cubicBezTo>
                  <a:cubicBezTo>
                    <a:pt x="214331" y="3613001"/>
                    <a:pt x="221999" y="3616835"/>
                    <a:pt x="221999" y="3620669"/>
                  </a:cubicBezTo>
                  <a:cubicBezTo>
                    <a:pt x="218165" y="3670790"/>
                    <a:pt x="218165" y="3716966"/>
                    <a:pt x="218165" y="3767087"/>
                  </a:cubicBezTo>
                  <a:cubicBezTo>
                    <a:pt x="233557" y="3740082"/>
                    <a:pt x="245115" y="3716966"/>
                    <a:pt x="256673" y="3690016"/>
                  </a:cubicBezTo>
                  <a:cubicBezTo>
                    <a:pt x="258618" y="3686182"/>
                    <a:pt x="262452" y="3684237"/>
                    <a:pt x="266341" y="3684237"/>
                  </a:cubicBezTo>
                  <a:cubicBezTo>
                    <a:pt x="270175" y="3684237"/>
                    <a:pt x="274009" y="3686182"/>
                    <a:pt x="275954" y="3690016"/>
                  </a:cubicBezTo>
                  <a:cubicBezTo>
                    <a:pt x="310628" y="3778645"/>
                    <a:pt x="260562" y="3874886"/>
                    <a:pt x="229723" y="3963515"/>
                  </a:cubicBezTo>
                  <a:cubicBezTo>
                    <a:pt x="233557" y="3994299"/>
                    <a:pt x="237447" y="4021304"/>
                    <a:pt x="241281" y="4052088"/>
                  </a:cubicBezTo>
                  <a:cubicBezTo>
                    <a:pt x="360693" y="4171501"/>
                    <a:pt x="464659" y="4302472"/>
                    <a:pt x="553288" y="4448835"/>
                  </a:cubicBezTo>
                  <a:cubicBezTo>
                    <a:pt x="495498" y="4233125"/>
                    <a:pt x="468548" y="4017415"/>
                    <a:pt x="472382" y="3797871"/>
                  </a:cubicBezTo>
                  <a:cubicBezTo>
                    <a:pt x="372251" y="3547487"/>
                    <a:pt x="349136" y="3274044"/>
                    <a:pt x="403035" y="3012103"/>
                  </a:cubicBezTo>
                  <a:cubicBezTo>
                    <a:pt x="404980" y="3008268"/>
                    <a:pt x="409814" y="3006324"/>
                    <a:pt x="414149" y="3006324"/>
                  </a:cubicBezTo>
                  <a:cubicBezTo>
                    <a:pt x="418483" y="3006324"/>
                    <a:pt x="422317" y="3008268"/>
                    <a:pt x="422317" y="3012103"/>
                  </a:cubicBezTo>
                  <a:cubicBezTo>
                    <a:pt x="449267" y="3143073"/>
                    <a:pt x="495498" y="3262486"/>
                    <a:pt x="495498" y="3397291"/>
                  </a:cubicBezTo>
                  <a:cubicBezTo>
                    <a:pt x="495498" y="3455080"/>
                    <a:pt x="495498" y="3512869"/>
                    <a:pt x="491664" y="3570603"/>
                  </a:cubicBezTo>
                  <a:cubicBezTo>
                    <a:pt x="495498" y="3547487"/>
                    <a:pt x="499332" y="3520538"/>
                    <a:pt x="503222" y="3493588"/>
                  </a:cubicBezTo>
                  <a:cubicBezTo>
                    <a:pt x="518614" y="3424241"/>
                    <a:pt x="534006" y="3354893"/>
                    <a:pt x="557122" y="3285602"/>
                  </a:cubicBezTo>
                  <a:lnTo>
                    <a:pt x="553288" y="3285602"/>
                  </a:lnTo>
                  <a:lnTo>
                    <a:pt x="553288" y="3277878"/>
                  </a:lnTo>
                  <a:cubicBezTo>
                    <a:pt x="522448" y="3235536"/>
                    <a:pt x="507056" y="3181581"/>
                    <a:pt x="518614" y="3131515"/>
                  </a:cubicBezTo>
                  <a:cubicBezTo>
                    <a:pt x="520892" y="3127014"/>
                    <a:pt x="524448" y="3125125"/>
                    <a:pt x="527782" y="3125125"/>
                  </a:cubicBezTo>
                  <a:cubicBezTo>
                    <a:pt x="530172" y="3125125"/>
                    <a:pt x="532394" y="3126070"/>
                    <a:pt x="534006" y="3127681"/>
                  </a:cubicBezTo>
                  <a:cubicBezTo>
                    <a:pt x="568679" y="3162355"/>
                    <a:pt x="580237" y="3212420"/>
                    <a:pt x="568679" y="3258652"/>
                  </a:cubicBezTo>
                  <a:cubicBezTo>
                    <a:pt x="587961" y="3204697"/>
                    <a:pt x="611077" y="3146907"/>
                    <a:pt x="634137" y="3096842"/>
                  </a:cubicBezTo>
                  <a:cubicBezTo>
                    <a:pt x="607187" y="2992877"/>
                    <a:pt x="572514" y="2896579"/>
                    <a:pt x="530172" y="2800282"/>
                  </a:cubicBezTo>
                  <a:cubicBezTo>
                    <a:pt x="530172" y="2804117"/>
                    <a:pt x="526338" y="2807951"/>
                    <a:pt x="522448" y="2807951"/>
                  </a:cubicBezTo>
                  <a:cubicBezTo>
                    <a:pt x="468548" y="2804117"/>
                    <a:pt x="418483" y="2773277"/>
                    <a:pt x="391477" y="2723211"/>
                  </a:cubicBezTo>
                  <a:cubicBezTo>
                    <a:pt x="387643" y="2715543"/>
                    <a:pt x="391477" y="2707819"/>
                    <a:pt x="399201" y="2707819"/>
                  </a:cubicBezTo>
                  <a:cubicBezTo>
                    <a:pt x="445433" y="2711654"/>
                    <a:pt x="487774" y="2734769"/>
                    <a:pt x="518614" y="2773277"/>
                  </a:cubicBezTo>
                  <a:cubicBezTo>
                    <a:pt x="437709" y="2592241"/>
                    <a:pt x="341412" y="2418928"/>
                    <a:pt x="249004" y="2237892"/>
                  </a:cubicBezTo>
                  <a:lnTo>
                    <a:pt x="141150" y="2099253"/>
                  </a:lnTo>
                  <a:lnTo>
                    <a:pt x="133426" y="2099253"/>
                  </a:lnTo>
                  <a:lnTo>
                    <a:pt x="133426" y="2095364"/>
                  </a:lnTo>
                  <a:lnTo>
                    <a:pt x="125702" y="2095364"/>
                  </a:lnTo>
                  <a:cubicBezTo>
                    <a:pt x="94890" y="2071290"/>
                    <a:pt x="62634" y="2050348"/>
                    <a:pt x="29655" y="2031093"/>
                  </a:cubicBezTo>
                  <a:lnTo>
                    <a:pt x="0" y="2015094"/>
                  </a:lnTo>
                  <a:lnTo>
                    <a:pt x="0" y="1988627"/>
                  </a:lnTo>
                  <a:lnTo>
                    <a:pt x="56770" y="2022626"/>
                  </a:lnTo>
                  <a:cubicBezTo>
                    <a:pt x="79037" y="2038335"/>
                    <a:pt x="99739" y="2055912"/>
                    <a:pt x="118034" y="2076138"/>
                  </a:cubicBezTo>
                  <a:lnTo>
                    <a:pt x="0" y="1941242"/>
                  </a:lnTo>
                  <a:lnTo>
                    <a:pt x="0" y="1918712"/>
                  </a:lnTo>
                  <a:lnTo>
                    <a:pt x="60245" y="1983675"/>
                  </a:lnTo>
                  <a:lnTo>
                    <a:pt x="0" y="1900083"/>
                  </a:lnTo>
                  <a:lnTo>
                    <a:pt x="0" y="1878999"/>
                  </a:lnTo>
                  <a:lnTo>
                    <a:pt x="2884" y="1882016"/>
                  </a:lnTo>
                  <a:cubicBezTo>
                    <a:pt x="46756" y="1937686"/>
                    <a:pt x="86236" y="1997150"/>
                    <a:pt x="121868" y="2056856"/>
                  </a:cubicBezTo>
                  <a:cubicBezTo>
                    <a:pt x="156542" y="2103087"/>
                    <a:pt x="195049" y="2149319"/>
                    <a:pt x="229723" y="2199385"/>
                  </a:cubicBezTo>
                  <a:cubicBezTo>
                    <a:pt x="160376" y="2049132"/>
                    <a:pt x="102642" y="1891212"/>
                    <a:pt x="56410" y="1729457"/>
                  </a:cubicBezTo>
                  <a:cubicBezTo>
                    <a:pt x="56410" y="1733291"/>
                    <a:pt x="52521" y="1733291"/>
                    <a:pt x="52521" y="1733291"/>
                  </a:cubicBezTo>
                  <a:cubicBezTo>
                    <a:pt x="50465" y="1733458"/>
                    <a:pt x="48409" y="1733514"/>
                    <a:pt x="46353" y="1733514"/>
                  </a:cubicBezTo>
                  <a:cubicBezTo>
                    <a:pt x="31725" y="1733514"/>
                    <a:pt x="18083" y="1730243"/>
                    <a:pt x="6023" y="1724405"/>
                  </a:cubicBezTo>
                  <a:lnTo>
                    <a:pt x="0" y="1719619"/>
                  </a:lnTo>
                  <a:lnTo>
                    <a:pt x="0" y="1697844"/>
                  </a:lnTo>
                  <a:lnTo>
                    <a:pt x="24205" y="1712367"/>
                  </a:lnTo>
                  <a:cubicBezTo>
                    <a:pt x="34017" y="1715975"/>
                    <a:pt x="44852" y="1717899"/>
                    <a:pt x="56410" y="1717899"/>
                  </a:cubicBezTo>
                  <a:cubicBezTo>
                    <a:pt x="40991" y="1665889"/>
                    <a:pt x="26543" y="1613893"/>
                    <a:pt x="13541" y="1561417"/>
                  </a:cubicBezTo>
                  <a:lnTo>
                    <a:pt x="0" y="1498326"/>
                  </a:lnTo>
                  <a:lnTo>
                    <a:pt x="0" y="1451299"/>
                  </a:lnTo>
                  <a:lnTo>
                    <a:pt x="74220" y="1733791"/>
                  </a:lnTo>
                  <a:cubicBezTo>
                    <a:pt x="107449" y="1843091"/>
                    <a:pt x="145012" y="1950946"/>
                    <a:pt x="187381" y="2056856"/>
                  </a:cubicBezTo>
                  <a:cubicBezTo>
                    <a:pt x="187381" y="2010625"/>
                    <a:pt x="198939" y="1964393"/>
                    <a:pt x="225889" y="1929775"/>
                  </a:cubicBezTo>
                  <a:cubicBezTo>
                    <a:pt x="227056" y="1927386"/>
                    <a:pt x="229000" y="1926441"/>
                    <a:pt x="231112" y="1926441"/>
                  </a:cubicBezTo>
                  <a:cubicBezTo>
                    <a:pt x="235780" y="1926441"/>
                    <a:pt x="241281" y="1930942"/>
                    <a:pt x="241281" y="1933609"/>
                  </a:cubicBezTo>
                  <a:cubicBezTo>
                    <a:pt x="245115" y="1983675"/>
                    <a:pt x="249004" y="2064580"/>
                    <a:pt x="210441" y="2099253"/>
                  </a:cubicBezTo>
                  <a:cubicBezTo>
                    <a:pt x="249004" y="2187827"/>
                    <a:pt x="291346" y="2280290"/>
                    <a:pt x="337578" y="2365029"/>
                  </a:cubicBezTo>
                  <a:cubicBezTo>
                    <a:pt x="349136" y="2380421"/>
                    <a:pt x="356859" y="2395813"/>
                    <a:pt x="364528" y="2411205"/>
                  </a:cubicBezTo>
                  <a:cubicBezTo>
                    <a:pt x="360693" y="2384255"/>
                    <a:pt x="360693" y="2357305"/>
                    <a:pt x="368417" y="2326465"/>
                  </a:cubicBezTo>
                  <a:cubicBezTo>
                    <a:pt x="370640" y="2321965"/>
                    <a:pt x="374252" y="2320131"/>
                    <a:pt x="378364" y="2320131"/>
                  </a:cubicBezTo>
                  <a:cubicBezTo>
                    <a:pt x="381253" y="2320131"/>
                    <a:pt x="384476" y="2321020"/>
                    <a:pt x="387643" y="2322631"/>
                  </a:cubicBezTo>
                  <a:cubicBezTo>
                    <a:pt x="406925" y="2345747"/>
                    <a:pt x="418483" y="2376587"/>
                    <a:pt x="418483" y="2411205"/>
                  </a:cubicBezTo>
                  <a:cubicBezTo>
                    <a:pt x="422317" y="2438210"/>
                    <a:pt x="418483" y="2465160"/>
                    <a:pt x="410759" y="2492110"/>
                  </a:cubicBezTo>
                  <a:cubicBezTo>
                    <a:pt x="410759" y="2495944"/>
                    <a:pt x="410759" y="2495944"/>
                    <a:pt x="410759" y="2499833"/>
                  </a:cubicBezTo>
                  <a:cubicBezTo>
                    <a:pt x="510890" y="2676980"/>
                    <a:pt x="611077" y="2865740"/>
                    <a:pt x="653419" y="3062168"/>
                  </a:cubicBezTo>
                  <a:cubicBezTo>
                    <a:pt x="657253" y="3050610"/>
                    <a:pt x="661142" y="3042942"/>
                    <a:pt x="668811" y="3031384"/>
                  </a:cubicBezTo>
                  <a:cubicBezTo>
                    <a:pt x="641861" y="2811840"/>
                    <a:pt x="618745" y="2592241"/>
                    <a:pt x="603353" y="2372697"/>
                  </a:cubicBezTo>
                  <a:lnTo>
                    <a:pt x="599519" y="2372697"/>
                  </a:lnTo>
                  <a:cubicBezTo>
                    <a:pt x="560956" y="2311073"/>
                    <a:pt x="534006" y="2241726"/>
                    <a:pt x="526338" y="2168545"/>
                  </a:cubicBezTo>
                  <a:cubicBezTo>
                    <a:pt x="523670" y="2165933"/>
                    <a:pt x="528338" y="2161433"/>
                    <a:pt x="534006" y="2161433"/>
                  </a:cubicBezTo>
                  <a:cubicBezTo>
                    <a:pt x="536562" y="2161433"/>
                    <a:pt x="539340" y="2162322"/>
                    <a:pt x="541730" y="2164711"/>
                  </a:cubicBezTo>
                  <a:cubicBezTo>
                    <a:pt x="564845" y="2187827"/>
                    <a:pt x="580237" y="2214776"/>
                    <a:pt x="591795" y="2245616"/>
                  </a:cubicBezTo>
                  <a:cubicBezTo>
                    <a:pt x="587961" y="2168545"/>
                    <a:pt x="584071" y="2091530"/>
                    <a:pt x="584071" y="2018348"/>
                  </a:cubicBezTo>
                  <a:cubicBezTo>
                    <a:pt x="584071" y="1933609"/>
                    <a:pt x="587961" y="1852704"/>
                    <a:pt x="591795" y="1767965"/>
                  </a:cubicBezTo>
                  <a:cubicBezTo>
                    <a:pt x="587961" y="1760297"/>
                    <a:pt x="584071" y="1752573"/>
                    <a:pt x="580237" y="1744849"/>
                  </a:cubicBezTo>
                  <a:cubicBezTo>
                    <a:pt x="560956" y="1706342"/>
                    <a:pt x="549398" y="1667834"/>
                    <a:pt x="545564" y="1625436"/>
                  </a:cubicBezTo>
                  <a:cubicBezTo>
                    <a:pt x="545564" y="1617768"/>
                    <a:pt x="549398" y="1613879"/>
                    <a:pt x="557122" y="1613879"/>
                  </a:cubicBezTo>
                  <a:cubicBezTo>
                    <a:pt x="572514" y="1617768"/>
                    <a:pt x="587961" y="1625436"/>
                    <a:pt x="599519" y="1640884"/>
                  </a:cubicBezTo>
                  <a:cubicBezTo>
                    <a:pt x="611077" y="1475240"/>
                    <a:pt x="630303" y="1309595"/>
                    <a:pt x="653419" y="1144007"/>
                  </a:cubicBezTo>
                  <a:cubicBezTo>
                    <a:pt x="622635" y="1090052"/>
                    <a:pt x="603353" y="1028428"/>
                    <a:pt x="607187" y="966805"/>
                  </a:cubicBezTo>
                  <a:cubicBezTo>
                    <a:pt x="607187" y="960414"/>
                    <a:pt x="610688" y="957581"/>
                    <a:pt x="614466" y="957581"/>
                  </a:cubicBezTo>
                  <a:cubicBezTo>
                    <a:pt x="617578" y="957581"/>
                    <a:pt x="620857" y="959470"/>
                    <a:pt x="622635" y="962971"/>
                  </a:cubicBezTo>
                  <a:cubicBezTo>
                    <a:pt x="648418" y="999756"/>
                    <a:pt x="660087" y="1043653"/>
                    <a:pt x="657697" y="1087829"/>
                  </a:cubicBezTo>
                  <a:cubicBezTo>
                    <a:pt x="679368" y="939633"/>
                    <a:pt x="700817" y="791436"/>
                    <a:pt x="718876" y="643240"/>
                  </a:cubicBezTo>
                  <a:cubicBezTo>
                    <a:pt x="691926" y="639406"/>
                    <a:pt x="664977" y="624014"/>
                    <a:pt x="645695" y="600898"/>
                  </a:cubicBezTo>
                  <a:cubicBezTo>
                    <a:pt x="634137" y="581616"/>
                    <a:pt x="622635" y="562390"/>
                    <a:pt x="618745" y="539275"/>
                  </a:cubicBezTo>
                  <a:cubicBezTo>
                    <a:pt x="572514" y="516159"/>
                    <a:pt x="530172" y="481486"/>
                    <a:pt x="495498" y="442978"/>
                  </a:cubicBezTo>
                  <a:cubicBezTo>
                    <a:pt x="437709" y="362073"/>
                    <a:pt x="437709" y="265776"/>
                    <a:pt x="395367" y="177202"/>
                  </a:cubicBezTo>
                  <a:cubicBezTo>
                    <a:pt x="392255" y="174091"/>
                    <a:pt x="396701" y="168423"/>
                    <a:pt x="400535" y="168423"/>
                  </a:cubicBezTo>
                  <a:cubicBezTo>
                    <a:pt x="401424" y="168423"/>
                    <a:pt x="402313" y="168756"/>
                    <a:pt x="403035" y="169478"/>
                  </a:cubicBezTo>
                  <a:cubicBezTo>
                    <a:pt x="460825" y="196429"/>
                    <a:pt x="514780" y="231102"/>
                    <a:pt x="560956" y="277333"/>
                  </a:cubicBezTo>
                  <a:cubicBezTo>
                    <a:pt x="534006" y="188760"/>
                    <a:pt x="534006" y="96297"/>
                    <a:pt x="568679" y="11558"/>
                  </a:cubicBezTo>
                  <a:cubicBezTo>
                    <a:pt x="568679" y="8835"/>
                    <a:pt x="572514" y="6113"/>
                    <a:pt x="577515" y="6113"/>
                  </a:cubicBezTo>
                  <a:cubicBezTo>
                    <a:pt x="579571" y="6113"/>
                    <a:pt x="581849" y="6557"/>
                    <a:pt x="584071" y="7724"/>
                  </a:cubicBezTo>
                  <a:cubicBezTo>
                    <a:pt x="634137" y="61624"/>
                    <a:pt x="676534" y="123247"/>
                    <a:pt x="703484" y="192594"/>
                  </a:cubicBezTo>
                  <a:cubicBezTo>
                    <a:pt x="707374" y="107855"/>
                    <a:pt x="726600" y="26950"/>
                    <a:pt x="815173" y="0"/>
                  </a:cubicBezTo>
                  <a:close/>
                </a:path>
              </a:pathLst>
            </a:custGeom>
            <a:solidFill>
              <a:schemeClr val="tx1"/>
            </a:solidFill>
            <a:ln>
              <a:noFill/>
            </a:ln>
          </p:spPr>
          <p:txBody>
            <a:bodyPr spcFirstLastPara="1" wrap="square" lIns="121900" tIns="121900" rIns="121900" bIns="121900" anchor="ctr" anchorCtr="0">
              <a:noAutofit/>
            </a:bodyPr>
            <a:lstStyle/>
            <a:p>
              <a:endParaRPr sz="2400"/>
            </a:p>
          </p:txBody>
        </p:sp>
        <p:sp>
          <p:nvSpPr>
            <p:cNvPr id="9" name="任意多边形: 形状 8"/>
            <p:cNvSpPr/>
            <p:nvPr userDrawn="1">
              <p:custDataLst>
                <p:tags r:id="rId8"/>
              </p:custDataLst>
            </p:nvPr>
          </p:nvSpPr>
          <p:spPr>
            <a:xfrm>
              <a:off x="2721952" y="4210366"/>
              <a:ext cx="2255666" cy="2647634"/>
            </a:xfrm>
            <a:custGeom>
              <a:avLst/>
              <a:gdLst>
                <a:gd name="connsiteX0" fmla="*/ 1014449 w 2255666"/>
                <a:gd name="connsiteY0" fmla="*/ 2630315 h 2647634"/>
                <a:gd name="connsiteX1" fmla="*/ 1056973 w 2255666"/>
                <a:gd name="connsiteY1" fmla="*/ 2647634 h 2647634"/>
                <a:gd name="connsiteX2" fmla="*/ 1011152 w 2255666"/>
                <a:gd name="connsiteY2" fmla="*/ 2647634 h 2647634"/>
                <a:gd name="connsiteX3" fmla="*/ 1010186 w 2255666"/>
                <a:gd name="connsiteY3" fmla="*/ 2647186 h 2647634"/>
                <a:gd name="connsiteX4" fmla="*/ 1014449 w 2255666"/>
                <a:gd name="connsiteY4" fmla="*/ 2630315 h 2647634"/>
                <a:gd name="connsiteX5" fmla="*/ 1538490 w 2255666"/>
                <a:gd name="connsiteY5" fmla="*/ 2282050 h 2647634"/>
                <a:gd name="connsiteX6" fmla="*/ 1609690 w 2255666"/>
                <a:gd name="connsiteY6" fmla="*/ 2288324 h 2647634"/>
                <a:gd name="connsiteX7" fmla="*/ 1613953 w 2255666"/>
                <a:gd name="connsiteY7" fmla="*/ 2305195 h 2647634"/>
                <a:gd name="connsiteX8" fmla="*/ 1474599 w 2255666"/>
                <a:gd name="connsiteY8" fmla="*/ 2478292 h 2647634"/>
                <a:gd name="connsiteX9" fmla="*/ 1212822 w 2255666"/>
                <a:gd name="connsiteY9" fmla="*/ 2520561 h 2647634"/>
                <a:gd name="connsiteX10" fmla="*/ 1208620 w 2255666"/>
                <a:gd name="connsiteY10" fmla="*/ 2507892 h 2647634"/>
                <a:gd name="connsiteX11" fmla="*/ 1326291 w 2255666"/>
                <a:gd name="connsiteY11" fmla="*/ 2485722 h 2647634"/>
                <a:gd name="connsiteX12" fmla="*/ 1337376 w 2255666"/>
                <a:gd name="connsiteY12" fmla="*/ 2485722 h 2647634"/>
                <a:gd name="connsiteX13" fmla="*/ 1466194 w 2255666"/>
                <a:gd name="connsiteY13" fmla="*/ 2457218 h 2647634"/>
                <a:gd name="connsiteX14" fmla="*/ 1575948 w 2255666"/>
                <a:gd name="connsiteY14" fmla="*/ 2343201 h 2647634"/>
                <a:gd name="connsiteX15" fmla="*/ 1551220 w 2255666"/>
                <a:gd name="connsiteY15" fmla="*/ 2298678 h 2647634"/>
                <a:gd name="connsiteX16" fmla="*/ 1516807 w 2255666"/>
                <a:gd name="connsiteY16" fmla="*/ 2300992 h 2647634"/>
                <a:gd name="connsiteX17" fmla="*/ 1090400 w 2255666"/>
                <a:gd name="connsiteY17" fmla="*/ 2533229 h 2647634"/>
                <a:gd name="connsiteX18" fmla="*/ 1407054 w 2255666"/>
                <a:gd name="connsiteY18" fmla="*/ 2377004 h 2647634"/>
                <a:gd name="connsiteX19" fmla="*/ 1407480 w 2255666"/>
                <a:gd name="connsiteY19" fmla="*/ 2375786 h 2647634"/>
                <a:gd name="connsiteX20" fmla="*/ 1407054 w 2255666"/>
                <a:gd name="connsiteY20" fmla="*/ 2381206 h 2647634"/>
                <a:gd name="connsiteX21" fmla="*/ 1077731 w 2255666"/>
                <a:gd name="connsiteY21" fmla="*/ 2566972 h 2647634"/>
                <a:gd name="connsiteX22" fmla="*/ 1146921 w 2255666"/>
                <a:gd name="connsiteY22" fmla="*/ 2561307 h 2647634"/>
                <a:gd name="connsiteX23" fmla="*/ 1305705 w 2255666"/>
                <a:gd name="connsiteY23" fmla="*/ 2592309 h 2647634"/>
                <a:gd name="connsiteX24" fmla="*/ 1359609 w 2255666"/>
                <a:gd name="connsiteY24" fmla="*/ 2626427 h 2647634"/>
                <a:gd name="connsiteX25" fmla="*/ 1373584 w 2255666"/>
                <a:gd name="connsiteY25" fmla="*/ 2647634 h 2647634"/>
                <a:gd name="connsiteX26" fmla="*/ 1349325 w 2255666"/>
                <a:gd name="connsiteY26" fmla="*/ 2647634 h 2647634"/>
                <a:gd name="connsiteX27" fmla="*/ 1295648 w 2255666"/>
                <a:gd name="connsiteY27" fmla="*/ 2608190 h 2647634"/>
                <a:gd name="connsiteX28" fmla="*/ 1147165 w 2255666"/>
                <a:gd name="connsiteY28" fmla="*/ 2577021 h 2647634"/>
                <a:gd name="connsiteX29" fmla="*/ 1022855 w 2255666"/>
                <a:gd name="connsiteY29" fmla="*/ 2596511 h 2647634"/>
                <a:gd name="connsiteX30" fmla="*/ 1010186 w 2255666"/>
                <a:gd name="connsiteY30" fmla="*/ 2604977 h 2647634"/>
                <a:gd name="connsiteX31" fmla="*/ 1001781 w 2255666"/>
                <a:gd name="connsiteY31" fmla="*/ 2613444 h 2647634"/>
                <a:gd name="connsiteX32" fmla="*/ 1034975 w 2255666"/>
                <a:gd name="connsiteY32" fmla="*/ 2611738 h 2647634"/>
                <a:gd name="connsiteX33" fmla="*/ 1124203 w 2255666"/>
                <a:gd name="connsiteY33" fmla="*/ 2621849 h 2647634"/>
                <a:gd name="connsiteX34" fmla="*/ 1173672 w 2255666"/>
                <a:gd name="connsiteY34" fmla="*/ 2632601 h 2647634"/>
                <a:gd name="connsiteX35" fmla="*/ 1231581 w 2255666"/>
                <a:gd name="connsiteY35" fmla="*/ 2647634 h 2647634"/>
                <a:gd name="connsiteX36" fmla="*/ 1155798 w 2255666"/>
                <a:gd name="connsiteY36" fmla="*/ 2647634 h 2647634"/>
                <a:gd name="connsiteX37" fmla="*/ 1101447 w 2255666"/>
                <a:gd name="connsiteY37" fmla="*/ 2633863 h 2647634"/>
                <a:gd name="connsiteX38" fmla="*/ 1025656 w 2255666"/>
                <a:gd name="connsiteY38" fmla="*/ 2624468 h 2647634"/>
                <a:gd name="connsiteX39" fmla="*/ 951106 w 2255666"/>
                <a:gd name="connsiteY39" fmla="*/ 2642983 h 2647634"/>
                <a:gd name="connsiteX40" fmla="*/ 946843 w 2255666"/>
                <a:gd name="connsiteY40" fmla="*/ 2642983 h 2647634"/>
                <a:gd name="connsiteX41" fmla="*/ 939834 w 2255666"/>
                <a:gd name="connsiteY41" fmla="*/ 2647634 h 2647634"/>
                <a:gd name="connsiteX42" fmla="*/ 912751 w 2255666"/>
                <a:gd name="connsiteY42" fmla="*/ 2647634 h 2647634"/>
                <a:gd name="connsiteX43" fmla="*/ 925769 w 2255666"/>
                <a:gd name="connsiteY43" fmla="*/ 2638781 h 2647634"/>
                <a:gd name="connsiteX44" fmla="*/ 1069326 w 2255666"/>
                <a:gd name="connsiteY44" fmla="*/ 2545898 h 2647634"/>
                <a:gd name="connsiteX45" fmla="*/ 1538490 w 2255666"/>
                <a:gd name="connsiteY45" fmla="*/ 2282050 h 2647634"/>
                <a:gd name="connsiteX46" fmla="*/ 1690939 w 2255666"/>
                <a:gd name="connsiteY46" fmla="*/ 1795345 h 2647634"/>
                <a:gd name="connsiteX47" fmla="*/ 1512605 w 2255666"/>
                <a:gd name="connsiteY47" fmla="*/ 1836579 h 2647634"/>
                <a:gd name="connsiteX48" fmla="*/ 1301502 w 2255666"/>
                <a:gd name="connsiteY48" fmla="*/ 1929462 h 2647634"/>
                <a:gd name="connsiteX49" fmla="*/ 1335306 w 2255666"/>
                <a:gd name="connsiteY49" fmla="*/ 1926295 h 2647634"/>
                <a:gd name="connsiteX50" fmla="*/ 1369048 w 2255666"/>
                <a:gd name="connsiteY50" fmla="*/ 1929462 h 2647634"/>
                <a:gd name="connsiteX51" fmla="*/ 1419722 w 2255666"/>
                <a:gd name="connsiteY51" fmla="*/ 1929462 h 2647634"/>
                <a:gd name="connsiteX52" fmla="*/ 1512605 w 2255666"/>
                <a:gd name="connsiteY52" fmla="*/ 1891456 h 2647634"/>
                <a:gd name="connsiteX53" fmla="*/ 1592819 w 2255666"/>
                <a:gd name="connsiteY53" fmla="*/ 1857714 h 2647634"/>
                <a:gd name="connsiteX54" fmla="*/ 1595438 w 2255666"/>
                <a:gd name="connsiteY54" fmla="*/ 1855948 h 2647634"/>
                <a:gd name="connsiteX55" fmla="*/ 1592819 w 2255666"/>
                <a:gd name="connsiteY55" fmla="*/ 1861916 h 2647634"/>
                <a:gd name="connsiteX56" fmla="*/ 1466194 w 2255666"/>
                <a:gd name="connsiteY56" fmla="*/ 1929462 h 2647634"/>
                <a:gd name="connsiteX57" fmla="*/ 1926344 w 2255666"/>
                <a:gd name="connsiteY57" fmla="*/ 1887254 h 2647634"/>
                <a:gd name="connsiteX58" fmla="*/ 1926587 w 2255666"/>
                <a:gd name="connsiteY58" fmla="*/ 1886401 h 2647634"/>
                <a:gd name="connsiteX59" fmla="*/ 1926344 w 2255666"/>
                <a:gd name="connsiteY59" fmla="*/ 1895659 h 2647634"/>
                <a:gd name="connsiteX60" fmla="*/ 1504139 w 2255666"/>
                <a:gd name="connsiteY60" fmla="*/ 1942130 h 2647634"/>
                <a:gd name="connsiteX61" fmla="*/ 1440430 w 2255666"/>
                <a:gd name="connsiteY61" fmla="*/ 1940486 h 2647634"/>
                <a:gd name="connsiteX62" fmla="*/ 1267760 w 2255666"/>
                <a:gd name="connsiteY62" fmla="*/ 1950597 h 2647634"/>
                <a:gd name="connsiteX63" fmla="*/ 1280429 w 2255666"/>
                <a:gd name="connsiteY63" fmla="*/ 1959002 h 2647634"/>
                <a:gd name="connsiteX64" fmla="*/ 1592819 w 2255666"/>
                <a:gd name="connsiteY64" fmla="*/ 2035013 h 2647634"/>
                <a:gd name="connsiteX65" fmla="*/ 1760069 w 2255666"/>
                <a:gd name="connsiteY65" fmla="*/ 2047134 h 2647634"/>
                <a:gd name="connsiteX66" fmla="*/ 2040361 w 2255666"/>
                <a:gd name="connsiteY66" fmla="*/ 1954799 h 2647634"/>
                <a:gd name="connsiteX67" fmla="*/ 1892601 w 2255666"/>
                <a:gd name="connsiteY67" fmla="*/ 1823911 h 2647634"/>
                <a:gd name="connsiteX68" fmla="*/ 1690939 w 2255666"/>
                <a:gd name="connsiteY68" fmla="*/ 1795345 h 2647634"/>
                <a:gd name="connsiteX69" fmla="*/ 325900 w 2255666"/>
                <a:gd name="connsiteY69" fmla="*/ 755425 h 2647634"/>
                <a:gd name="connsiteX70" fmla="*/ 292462 w 2255666"/>
                <a:gd name="connsiteY70" fmla="*/ 873950 h 2647634"/>
                <a:gd name="connsiteX71" fmla="*/ 503564 w 2255666"/>
                <a:gd name="connsiteY71" fmla="*/ 1300418 h 2647634"/>
                <a:gd name="connsiteX72" fmla="*/ 714667 w 2255666"/>
                <a:gd name="connsiteY72" fmla="*/ 1549465 h 2647634"/>
                <a:gd name="connsiteX73" fmla="*/ 575313 w 2255666"/>
                <a:gd name="connsiteY73" fmla="*/ 1258149 h 2647634"/>
                <a:gd name="connsiteX74" fmla="*/ 486693 w 2255666"/>
                <a:gd name="connsiteY74" fmla="*/ 996433 h 2647634"/>
                <a:gd name="connsiteX75" fmla="*/ 497047 w 2255666"/>
                <a:gd name="connsiteY75" fmla="*/ 991560 h 2647634"/>
                <a:gd name="connsiteX76" fmla="*/ 503564 w 2255666"/>
                <a:gd name="connsiteY76" fmla="*/ 996433 h 2647634"/>
                <a:gd name="connsiteX77" fmla="*/ 600650 w 2255666"/>
                <a:gd name="connsiteY77" fmla="*/ 1245480 h 2647634"/>
                <a:gd name="connsiteX78" fmla="*/ 579576 w 2255666"/>
                <a:gd name="connsiteY78" fmla="*/ 1072384 h 2647634"/>
                <a:gd name="connsiteX79" fmla="*/ 583779 w 2255666"/>
                <a:gd name="connsiteY79" fmla="*/ 1069216 h 2647634"/>
                <a:gd name="connsiteX80" fmla="*/ 587981 w 2255666"/>
                <a:gd name="connsiteY80" fmla="*/ 1072384 h 2647634"/>
                <a:gd name="connsiteX81" fmla="*/ 617582 w 2255666"/>
                <a:gd name="connsiteY81" fmla="*/ 1220143 h 2647634"/>
                <a:gd name="connsiteX82" fmla="*/ 634453 w 2255666"/>
                <a:gd name="connsiteY82" fmla="*/ 1296155 h 2647634"/>
                <a:gd name="connsiteX83" fmla="*/ 710282 w 2255666"/>
                <a:gd name="connsiteY83" fmla="*/ 1439407 h 2647634"/>
                <a:gd name="connsiteX84" fmla="*/ 621784 w 2255666"/>
                <a:gd name="connsiteY84" fmla="*/ 1025973 h 2647634"/>
                <a:gd name="connsiteX85" fmla="*/ 427553 w 2255666"/>
                <a:gd name="connsiteY85" fmla="*/ 797999 h 2647634"/>
                <a:gd name="connsiteX86" fmla="*/ 325900 w 2255666"/>
                <a:gd name="connsiteY86" fmla="*/ 755425 h 2647634"/>
                <a:gd name="connsiteX87" fmla="*/ 1377514 w 2255666"/>
                <a:gd name="connsiteY87" fmla="*/ 0 h 2647634"/>
                <a:gd name="connsiteX88" fmla="*/ 1390182 w 2255666"/>
                <a:gd name="connsiteY88" fmla="*/ 4264 h 2647634"/>
                <a:gd name="connsiteX89" fmla="*/ 1267760 w 2255666"/>
                <a:gd name="connsiteY89" fmla="*/ 1165266 h 2647634"/>
                <a:gd name="connsiteX90" fmla="*/ 1260390 w 2255666"/>
                <a:gd name="connsiteY90" fmla="*/ 1169895 h 2647634"/>
                <a:gd name="connsiteX91" fmla="*/ 1250828 w 2255666"/>
                <a:gd name="connsiteY91" fmla="*/ 1161064 h 2647634"/>
                <a:gd name="connsiteX92" fmla="*/ 1432391 w 2255666"/>
                <a:gd name="connsiteY92" fmla="*/ 641774 h 2647634"/>
                <a:gd name="connsiteX93" fmla="*/ 1483065 w 2255666"/>
                <a:gd name="connsiteY93" fmla="*/ 337789 h 2647634"/>
                <a:gd name="connsiteX94" fmla="*/ 1369657 w 2255666"/>
                <a:gd name="connsiteY94" fmla="*/ 39224 h 2647634"/>
                <a:gd name="connsiteX95" fmla="*/ 1356379 w 2255666"/>
                <a:gd name="connsiteY95" fmla="*/ 46472 h 2647634"/>
                <a:gd name="connsiteX96" fmla="*/ 1208620 w 2255666"/>
                <a:gd name="connsiteY96" fmla="*/ 553093 h 2647634"/>
                <a:gd name="connsiteX97" fmla="*/ 1217086 w 2255666"/>
                <a:gd name="connsiteY97" fmla="*/ 907753 h 2647634"/>
                <a:gd name="connsiteX98" fmla="*/ 1246626 w 2255666"/>
                <a:gd name="connsiteY98" fmla="*/ 1063978 h 2647634"/>
                <a:gd name="connsiteX99" fmla="*/ 1284631 w 2255666"/>
                <a:gd name="connsiteY99" fmla="*/ 907753 h 2647634"/>
                <a:gd name="connsiteX100" fmla="*/ 1301502 w 2255666"/>
                <a:gd name="connsiteY100" fmla="*/ 802202 h 2647634"/>
                <a:gd name="connsiteX101" fmla="*/ 1297300 w 2255666"/>
                <a:gd name="connsiteY101" fmla="*/ 793736 h 2647634"/>
                <a:gd name="connsiteX102" fmla="*/ 1309968 w 2255666"/>
                <a:gd name="connsiteY102" fmla="*/ 743061 h 2647634"/>
                <a:gd name="connsiteX103" fmla="*/ 1381716 w 2255666"/>
                <a:gd name="connsiteY103" fmla="*/ 194232 h 2647634"/>
                <a:gd name="connsiteX104" fmla="*/ 1385310 w 2255666"/>
                <a:gd name="connsiteY104" fmla="*/ 192465 h 2647634"/>
                <a:gd name="connsiteX105" fmla="*/ 1390182 w 2255666"/>
                <a:gd name="connsiteY105" fmla="*/ 198434 h 2647634"/>
                <a:gd name="connsiteX106" fmla="*/ 1326840 w 2255666"/>
                <a:gd name="connsiteY106" fmla="*/ 683982 h 2647634"/>
                <a:gd name="connsiteX107" fmla="*/ 1411256 w 2255666"/>
                <a:gd name="connsiteY107" fmla="*/ 456008 h 2647634"/>
                <a:gd name="connsiteX108" fmla="*/ 1415520 w 2255666"/>
                <a:gd name="connsiteY108" fmla="*/ 449674 h 2647634"/>
                <a:gd name="connsiteX109" fmla="*/ 1419722 w 2255666"/>
                <a:gd name="connsiteY109" fmla="*/ 456008 h 2647634"/>
                <a:gd name="connsiteX110" fmla="*/ 1318374 w 2255666"/>
                <a:gd name="connsiteY110" fmla="*/ 759993 h 2647634"/>
                <a:gd name="connsiteX111" fmla="*/ 1288834 w 2255666"/>
                <a:gd name="connsiteY111" fmla="*/ 966832 h 2647634"/>
                <a:gd name="connsiteX112" fmla="*/ 1250828 w 2255666"/>
                <a:gd name="connsiteY112" fmla="*/ 1144192 h 2647634"/>
                <a:gd name="connsiteX113" fmla="*/ 1250828 w 2255666"/>
                <a:gd name="connsiteY113" fmla="*/ 1161064 h 2647634"/>
                <a:gd name="connsiteX114" fmla="*/ 1246626 w 2255666"/>
                <a:gd name="connsiteY114" fmla="*/ 1165266 h 2647634"/>
                <a:gd name="connsiteX115" fmla="*/ 1141074 w 2255666"/>
                <a:gd name="connsiteY115" fmla="*/ 1667685 h 2647634"/>
                <a:gd name="connsiteX116" fmla="*/ 1297300 w 2255666"/>
                <a:gd name="connsiteY116" fmla="*/ 1410172 h 2647634"/>
                <a:gd name="connsiteX117" fmla="*/ 1423925 w 2255666"/>
                <a:gd name="connsiteY117" fmla="*/ 1190603 h 2647634"/>
                <a:gd name="connsiteX118" fmla="*/ 1423925 w 2255666"/>
                <a:gd name="connsiteY118" fmla="*/ 1186401 h 2647634"/>
                <a:gd name="connsiteX119" fmla="*/ 1803921 w 2255666"/>
                <a:gd name="connsiteY119" fmla="*/ 591099 h 2647634"/>
                <a:gd name="connsiteX120" fmla="*/ 2221375 w 2255666"/>
                <a:gd name="connsiteY120" fmla="*/ 336631 h 2647634"/>
                <a:gd name="connsiteX121" fmla="*/ 2242997 w 2255666"/>
                <a:gd name="connsiteY121" fmla="*/ 337789 h 2647634"/>
                <a:gd name="connsiteX122" fmla="*/ 2255666 w 2255666"/>
                <a:gd name="connsiteY122" fmla="*/ 350457 h 2647634"/>
                <a:gd name="connsiteX123" fmla="*/ 1584353 w 2255666"/>
                <a:gd name="connsiteY123" fmla="*/ 1063978 h 2647634"/>
                <a:gd name="connsiteX124" fmla="*/ 1579480 w 2255666"/>
                <a:gd name="connsiteY124" fmla="*/ 1064770 h 2647634"/>
                <a:gd name="connsiteX125" fmla="*/ 1571745 w 2255666"/>
                <a:gd name="connsiteY125" fmla="*/ 1047046 h 2647634"/>
                <a:gd name="connsiteX126" fmla="*/ 1989687 w 2255666"/>
                <a:gd name="connsiteY126" fmla="*/ 721988 h 2647634"/>
                <a:gd name="connsiteX127" fmla="*/ 2133243 w 2255666"/>
                <a:gd name="connsiteY127" fmla="*/ 540425 h 2647634"/>
                <a:gd name="connsiteX128" fmla="*/ 2198231 w 2255666"/>
                <a:gd name="connsiteY128" fmla="*/ 358192 h 2647634"/>
                <a:gd name="connsiteX129" fmla="*/ 2175452 w 2255666"/>
                <a:gd name="connsiteY129" fmla="*/ 363126 h 2647634"/>
                <a:gd name="connsiteX130" fmla="*/ 1740578 w 2255666"/>
                <a:gd name="connsiteY130" fmla="*/ 688184 h 2647634"/>
                <a:gd name="connsiteX131" fmla="*/ 1461931 w 2255666"/>
                <a:gd name="connsiteY131" fmla="*/ 1139929 h 2647634"/>
                <a:gd name="connsiteX132" fmla="*/ 1499936 w 2255666"/>
                <a:gd name="connsiteY132" fmla="*/ 1089316 h 2647634"/>
                <a:gd name="connsiteX133" fmla="*/ 1787050 w 2255666"/>
                <a:gd name="connsiteY133" fmla="*/ 806404 h 2647634"/>
                <a:gd name="connsiteX134" fmla="*/ 2099440 w 2255666"/>
                <a:gd name="connsiteY134" fmla="*/ 447542 h 2647634"/>
                <a:gd name="connsiteX135" fmla="*/ 2104374 w 2255666"/>
                <a:gd name="connsiteY135" fmla="*/ 446446 h 2647634"/>
                <a:gd name="connsiteX136" fmla="*/ 2112109 w 2255666"/>
                <a:gd name="connsiteY136" fmla="*/ 460211 h 2647634"/>
                <a:gd name="connsiteX137" fmla="*/ 1854596 w 2255666"/>
                <a:gd name="connsiteY137" fmla="*/ 764196 h 2647634"/>
                <a:gd name="connsiteX138" fmla="*/ 2002355 w 2255666"/>
                <a:gd name="connsiteY138" fmla="*/ 641774 h 2647634"/>
                <a:gd name="connsiteX139" fmla="*/ 2005827 w 2255666"/>
                <a:gd name="connsiteY139" fmla="*/ 640007 h 2647634"/>
                <a:gd name="connsiteX140" fmla="*/ 2006558 w 2255666"/>
                <a:gd name="connsiteY140" fmla="*/ 645976 h 2647634"/>
                <a:gd name="connsiteX141" fmla="*/ 1795455 w 2255666"/>
                <a:gd name="connsiteY141" fmla="*/ 823336 h 2647634"/>
                <a:gd name="connsiteX142" fmla="*/ 1580150 w 2255666"/>
                <a:gd name="connsiteY142" fmla="*/ 1030175 h 2647634"/>
                <a:gd name="connsiteX143" fmla="*/ 1343711 w 2255666"/>
                <a:gd name="connsiteY143" fmla="*/ 1372166 h 2647634"/>
                <a:gd name="connsiteX144" fmla="*/ 1141074 w 2255666"/>
                <a:gd name="connsiteY144" fmla="*/ 1731028 h 2647634"/>
                <a:gd name="connsiteX145" fmla="*/ 1124203 w 2255666"/>
                <a:gd name="connsiteY145" fmla="*/ 1739494 h 2647634"/>
                <a:gd name="connsiteX146" fmla="*/ 1124203 w 2255666"/>
                <a:gd name="connsiteY146" fmla="*/ 1743697 h 2647634"/>
                <a:gd name="connsiteX147" fmla="*/ 1018652 w 2255666"/>
                <a:gd name="connsiteY147" fmla="*/ 2077221 h 2647634"/>
                <a:gd name="connsiteX148" fmla="*/ 1204417 w 2255666"/>
                <a:gd name="connsiteY148" fmla="*/ 1895659 h 2647634"/>
                <a:gd name="connsiteX149" fmla="*/ 1271963 w 2255666"/>
                <a:gd name="connsiteY149" fmla="*/ 1794371 h 2647634"/>
                <a:gd name="connsiteX150" fmla="*/ 1271963 w 2255666"/>
                <a:gd name="connsiteY150" fmla="*/ 1790107 h 2647634"/>
                <a:gd name="connsiteX151" fmla="*/ 1681499 w 2255666"/>
                <a:gd name="connsiteY151" fmla="*/ 1287749 h 2647634"/>
                <a:gd name="connsiteX152" fmla="*/ 1981221 w 2255666"/>
                <a:gd name="connsiteY152" fmla="*/ 1144192 h 2647634"/>
                <a:gd name="connsiteX153" fmla="*/ 2179654 w 2255666"/>
                <a:gd name="connsiteY153" fmla="*/ 1085052 h 2647634"/>
                <a:gd name="connsiteX154" fmla="*/ 2192323 w 2255666"/>
                <a:gd name="connsiteY154" fmla="*/ 1097721 h 2647634"/>
                <a:gd name="connsiteX155" fmla="*/ 1888338 w 2255666"/>
                <a:gd name="connsiteY155" fmla="*/ 1536797 h 2647634"/>
                <a:gd name="connsiteX156" fmla="*/ 1668830 w 2255666"/>
                <a:gd name="connsiteY156" fmla="*/ 1671949 h 2647634"/>
                <a:gd name="connsiteX157" fmla="*/ 1369048 w 2255666"/>
                <a:gd name="connsiteY157" fmla="*/ 1739494 h 2647634"/>
                <a:gd name="connsiteX158" fmla="*/ 1365576 w 2255666"/>
                <a:gd name="connsiteY158" fmla="*/ 1740347 h 2647634"/>
                <a:gd name="connsiteX159" fmla="*/ 1360643 w 2255666"/>
                <a:gd name="connsiteY159" fmla="*/ 1726825 h 2647634"/>
                <a:gd name="connsiteX160" fmla="*/ 1749044 w 2255666"/>
                <a:gd name="connsiteY160" fmla="*/ 1604342 h 2647634"/>
                <a:gd name="connsiteX161" fmla="*/ 2154317 w 2255666"/>
                <a:gd name="connsiteY161" fmla="*/ 1127260 h 2647634"/>
                <a:gd name="connsiteX162" fmla="*/ 2141649 w 2255666"/>
                <a:gd name="connsiteY162" fmla="*/ 1118246 h 2647634"/>
                <a:gd name="connsiteX163" fmla="*/ 1922141 w 2255666"/>
                <a:gd name="connsiteY163" fmla="*/ 1194867 h 2647634"/>
                <a:gd name="connsiteX164" fmla="*/ 1732173 w 2255666"/>
                <a:gd name="connsiteY164" fmla="*/ 1279283 h 2647634"/>
                <a:gd name="connsiteX165" fmla="*/ 1288834 w 2255666"/>
                <a:gd name="connsiteY165" fmla="*/ 1769034 h 2647634"/>
                <a:gd name="connsiteX166" fmla="*/ 1461931 w 2255666"/>
                <a:gd name="connsiteY166" fmla="*/ 1608606 h 2647634"/>
                <a:gd name="connsiteX167" fmla="*/ 1571745 w 2255666"/>
                <a:gd name="connsiteY167" fmla="*/ 1473515 h 2647634"/>
                <a:gd name="connsiteX168" fmla="*/ 1673033 w 2255666"/>
                <a:gd name="connsiteY168" fmla="*/ 1372166 h 2647634"/>
                <a:gd name="connsiteX169" fmla="*/ 1677235 w 2255666"/>
                <a:gd name="connsiteY169" fmla="*/ 1376369 h 2647634"/>
                <a:gd name="connsiteX170" fmla="*/ 1584353 w 2255666"/>
                <a:gd name="connsiteY170" fmla="*/ 1486183 h 2647634"/>
                <a:gd name="connsiteX171" fmla="*/ 1508402 w 2255666"/>
                <a:gd name="connsiteY171" fmla="*/ 1570600 h 2647634"/>
                <a:gd name="connsiteX172" fmla="*/ 1774382 w 2255666"/>
                <a:gd name="connsiteY172" fmla="*/ 1376369 h 2647634"/>
                <a:gd name="connsiteX173" fmla="*/ 1926344 w 2255666"/>
                <a:gd name="connsiteY173" fmla="*/ 1283486 h 2647634"/>
                <a:gd name="connsiteX174" fmla="*/ 1926344 w 2255666"/>
                <a:gd name="connsiteY174" fmla="*/ 1287749 h 2647634"/>
                <a:gd name="connsiteX175" fmla="*/ 1702573 w 2255666"/>
                <a:gd name="connsiteY175" fmla="*/ 1460846 h 2647634"/>
                <a:gd name="connsiteX176" fmla="*/ 1385980 w 2255666"/>
                <a:gd name="connsiteY176" fmla="*/ 1684617 h 2647634"/>
                <a:gd name="connsiteX177" fmla="*/ 1174878 w 2255666"/>
                <a:gd name="connsiteY177" fmla="*/ 1963265 h 2647634"/>
                <a:gd name="connsiteX178" fmla="*/ 1195951 w 2255666"/>
                <a:gd name="connsiteY178" fmla="*/ 1950597 h 2647634"/>
                <a:gd name="connsiteX179" fmla="*/ 1204417 w 2255666"/>
                <a:gd name="connsiteY179" fmla="*/ 1946333 h 2647634"/>
                <a:gd name="connsiteX180" fmla="*/ 1229754 w 2255666"/>
                <a:gd name="connsiteY180" fmla="*/ 1942130 h 2647634"/>
                <a:gd name="connsiteX181" fmla="*/ 1238160 w 2255666"/>
                <a:gd name="connsiteY181" fmla="*/ 1942130 h 2647634"/>
                <a:gd name="connsiteX182" fmla="*/ 1238160 w 2255666"/>
                <a:gd name="connsiteY182" fmla="*/ 1933664 h 2647634"/>
                <a:gd name="connsiteX183" fmla="*/ 1664628 w 2255666"/>
                <a:gd name="connsiteY183" fmla="*/ 1777500 h 2647634"/>
                <a:gd name="connsiteX184" fmla="*/ 1713110 w 2255666"/>
                <a:gd name="connsiteY184" fmla="*/ 1774820 h 2647634"/>
                <a:gd name="connsiteX185" fmla="*/ 2116372 w 2255666"/>
                <a:gd name="connsiteY185" fmla="*/ 1861916 h 2647634"/>
                <a:gd name="connsiteX186" fmla="*/ 2120575 w 2255666"/>
                <a:gd name="connsiteY186" fmla="*/ 1878788 h 2647634"/>
                <a:gd name="connsiteX187" fmla="*/ 1774382 w 2255666"/>
                <a:gd name="connsiteY187" fmla="*/ 2068816 h 2647634"/>
                <a:gd name="connsiteX188" fmla="*/ 1487268 w 2255666"/>
                <a:gd name="connsiteY188" fmla="*/ 2051884 h 2647634"/>
                <a:gd name="connsiteX189" fmla="*/ 1217086 w 2255666"/>
                <a:gd name="connsiteY189" fmla="*/ 1963265 h 2647634"/>
                <a:gd name="connsiteX190" fmla="*/ 1145277 w 2255666"/>
                <a:gd name="connsiteY190" fmla="*/ 2005473 h 2647634"/>
                <a:gd name="connsiteX191" fmla="*/ 993315 w 2255666"/>
                <a:gd name="connsiteY191" fmla="*/ 2144767 h 2647634"/>
                <a:gd name="connsiteX192" fmla="*/ 873519 w 2255666"/>
                <a:gd name="connsiteY192" fmla="*/ 2455612 h 2647634"/>
                <a:gd name="connsiteX193" fmla="*/ 802186 w 2255666"/>
                <a:gd name="connsiteY193" fmla="*/ 2647634 h 2647634"/>
                <a:gd name="connsiteX194" fmla="*/ 771066 w 2255666"/>
                <a:gd name="connsiteY194" fmla="*/ 2647634 h 2647634"/>
                <a:gd name="connsiteX195" fmla="*/ 782212 w 2255666"/>
                <a:gd name="connsiteY195" fmla="*/ 2617646 h 2647634"/>
                <a:gd name="connsiteX196" fmla="*/ 773746 w 2255666"/>
                <a:gd name="connsiteY196" fmla="*/ 2288324 h 2647634"/>
                <a:gd name="connsiteX197" fmla="*/ 672459 w 2255666"/>
                <a:gd name="connsiteY197" fmla="*/ 2115227 h 2647634"/>
                <a:gd name="connsiteX198" fmla="*/ 254456 w 2255666"/>
                <a:gd name="connsiteY198" fmla="*/ 1849248 h 2647634"/>
                <a:gd name="connsiteX199" fmla="*/ 1146 w 2255666"/>
                <a:gd name="connsiteY199" fmla="*/ 1448178 h 2647634"/>
                <a:gd name="connsiteX200" fmla="*/ 9612 w 2255666"/>
                <a:gd name="connsiteY200" fmla="*/ 1431246 h 2647634"/>
                <a:gd name="connsiteX201" fmla="*/ 685127 w 2255666"/>
                <a:gd name="connsiteY201" fmla="*/ 2081424 h 2647634"/>
                <a:gd name="connsiteX202" fmla="*/ 679585 w 2255666"/>
                <a:gd name="connsiteY202" fmla="*/ 2090255 h 2647634"/>
                <a:gd name="connsiteX203" fmla="*/ 672459 w 2255666"/>
                <a:gd name="connsiteY203" fmla="*/ 2085687 h 2647634"/>
                <a:gd name="connsiteX204" fmla="*/ 444485 w 2255666"/>
                <a:gd name="connsiteY204" fmla="*/ 1680354 h 2647634"/>
                <a:gd name="connsiteX205" fmla="*/ 267125 w 2255666"/>
                <a:gd name="connsiteY205" fmla="*/ 1528392 h 2647634"/>
                <a:gd name="connsiteX206" fmla="*/ 54683 w 2255666"/>
                <a:gd name="connsiteY206" fmla="*/ 1455304 h 2647634"/>
                <a:gd name="connsiteX207" fmla="*/ 34949 w 2255666"/>
                <a:gd name="connsiteY207" fmla="*/ 1481920 h 2647634"/>
                <a:gd name="connsiteX208" fmla="*/ 296665 w 2255666"/>
                <a:gd name="connsiteY208" fmla="*/ 1870382 h 2647634"/>
                <a:gd name="connsiteX209" fmla="*/ 651324 w 2255666"/>
                <a:gd name="connsiteY209" fmla="*/ 2089890 h 2647634"/>
                <a:gd name="connsiteX210" fmla="*/ 465559 w 2255666"/>
                <a:gd name="connsiteY210" fmla="*/ 1912591 h 2647634"/>
                <a:gd name="connsiteX211" fmla="*/ 271327 w 2255666"/>
                <a:gd name="connsiteY211" fmla="*/ 1794371 h 2647634"/>
                <a:gd name="connsiteX212" fmla="*/ 272058 w 2255666"/>
                <a:gd name="connsiteY212" fmla="*/ 1788402 h 2647634"/>
                <a:gd name="connsiteX213" fmla="*/ 275591 w 2255666"/>
                <a:gd name="connsiteY213" fmla="*/ 1790107 h 2647634"/>
                <a:gd name="connsiteX214" fmla="*/ 431816 w 2255666"/>
                <a:gd name="connsiteY214" fmla="*/ 1882990 h 2647634"/>
                <a:gd name="connsiteX215" fmla="*/ 94028 w 2255666"/>
                <a:gd name="connsiteY215" fmla="*/ 1549465 h 2647634"/>
                <a:gd name="connsiteX216" fmla="*/ 99083 w 2255666"/>
                <a:gd name="connsiteY216" fmla="*/ 1531741 h 2647634"/>
                <a:gd name="connsiteX217" fmla="*/ 102494 w 2255666"/>
                <a:gd name="connsiteY217" fmla="*/ 1532594 h 2647634"/>
                <a:gd name="connsiteX218" fmla="*/ 275591 w 2255666"/>
                <a:gd name="connsiteY218" fmla="*/ 1714157 h 2647634"/>
                <a:gd name="connsiteX219" fmla="*/ 524699 w 2255666"/>
                <a:gd name="connsiteY219" fmla="*/ 1937928 h 2647634"/>
                <a:gd name="connsiteX220" fmla="*/ 765341 w 2255666"/>
                <a:gd name="connsiteY220" fmla="*/ 2241913 h 2647634"/>
                <a:gd name="connsiteX221" fmla="*/ 752673 w 2255666"/>
                <a:gd name="connsiteY221" fmla="*/ 2144767 h 2647634"/>
                <a:gd name="connsiteX222" fmla="*/ 744207 w 2255666"/>
                <a:gd name="connsiteY222" fmla="*/ 1726825 h 2647634"/>
                <a:gd name="connsiteX223" fmla="*/ 727335 w 2255666"/>
                <a:gd name="connsiteY223" fmla="*/ 1595937 h 2647634"/>
                <a:gd name="connsiteX224" fmla="*/ 524699 w 2255666"/>
                <a:gd name="connsiteY224" fmla="*/ 1380632 h 2647634"/>
                <a:gd name="connsiteX225" fmla="*/ 389547 w 2255666"/>
                <a:gd name="connsiteY225" fmla="*/ 1144192 h 2647634"/>
                <a:gd name="connsiteX226" fmla="*/ 262922 w 2255666"/>
                <a:gd name="connsiteY226" fmla="*/ 726190 h 2647634"/>
                <a:gd name="connsiteX227" fmla="*/ 275591 w 2255666"/>
                <a:gd name="connsiteY227" fmla="*/ 717785 h 2647634"/>
                <a:gd name="connsiteX228" fmla="*/ 621784 w 2255666"/>
                <a:gd name="connsiteY228" fmla="*/ 987967 h 2647634"/>
                <a:gd name="connsiteX229" fmla="*/ 731538 w 2255666"/>
                <a:gd name="connsiteY229" fmla="*/ 1507257 h 2647634"/>
                <a:gd name="connsiteX230" fmla="*/ 765341 w 2255666"/>
                <a:gd name="connsiteY230" fmla="*/ 1777500 h 2647634"/>
                <a:gd name="connsiteX231" fmla="*/ 765341 w 2255666"/>
                <a:gd name="connsiteY231" fmla="*/ 1823911 h 2647634"/>
                <a:gd name="connsiteX232" fmla="*/ 790678 w 2255666"/>
                <a:gd name="connsiteY232" fmla="*/ 1705691 h 2647634"/>
                <a:gd name="connsiteX233" fmla="*/ 782212 w 2255666"/>
                <a:gd name="connsiteY233" fmla="*/ 1511460 h 2647634"/>
                <a:gd name="connsiteX234" fmla="*/ 790678 w 2255666"/>
                <a:gd name="connsiteY234" fmla="*/ 1211738 h 2647634"/>
                <a:gd name="connsiteX235" fmla="*/ 959512 w 2255666"/>
                <a:gd name="connsiteY235" fmla="*/ 726190 h 2647634"/>
                <a:gd name="connsiteX236" fmla="*/ 967734 w 2255666"/>
                <a:gd name="connsiteY236" fmla="*/ 720221 h 2647634"/>
                <a:gd name="connsiteX237" fmla="*/ 972180 w 2255666"/>
                <a:gd name="connsiteY237" fmla="*/ 721988 h 2647634"/>
                <a:gd name="connsiteX238" fmla="*/ 1031321 w 2255666"/>
                <a:gd name="connsiteY238" fmla="*/ 1144192 h 2647634"/>
                <a:gd name="connsiteX239" fmla="*/ 841292 w 2255666"/>
                <a:gd name="connsiteY239" fmla="*/ 1735231 h 2647634"/>
                <a:gd name="connsiteX240" fmla="*/ 834775 w 2255666"/>
                <a:gd name="connsiteY240" fmla="*/ 1738032 h 2647634"/>
                <a:gd name="connsiteX241" fmla="*/ 828684 w 2255666"/>
                <a:gd name="connsiteY241" fmla="*/ 1731028 h 2647634"/>
                <a:gd name="connsiteX242" fmla="*/ 989112 w 2255666"/>
                <a:gd name="connsiteY242" fmla="*/ 1291952 h 2647634"/>
                <a:gd name="connsiteX243" fmla="*/ 1010186 w 2255666"/>
                <a:gd name="connsiteY243" fmla="*/ 987967 h 2647634"/>
                <a:gd name="connsiteX244" fmla="*/ 1010125 w 2255666"/>
                <a:gd name="connsiteY244" fmla="*/ 988698 h 2647634"/>
                <a:gd name="connsiteX245" fmla="*/ 957806 w 2255666"/>
                <a:gd name="connsiteY245" fmla="*/ 778996 h 2647634"/>
                <a:gd name="connsiteX246" fmla="*/ 951106 w 2255666"/>
                <a:gd name="connsiteY246" fmla="*/ 785331 h 2647634"/>
                <a:gd name="connsiteX247" fmla="*/ 803347 w 2255666"/>
                <a:gd name="connsiteY247" fmla="*/ 1667685 h 2647634"/>
                <a:gd name="connsiteX248" fmla="*/ 938438 w 2255666"/>
                <a:gd name="connsiteY248" fmla="*/ 1038641 h 2647634"/>
                <a:gd name="connsiteX249" fmla="*/ 944772 w 2255666"/>
                <a:gd name="connsiteY249" fmla="*/ 1032307 h 2647634"/>
                <a:gd name="connsiteX250" fmla="*/ 951106 w 2255666"/>
                <a:gd name="connsiteY250" fmla="*/ 1038641 h 2647634"/>
                <a:gd name="connsiteX251" fmla="*/ 769544 w 2255666"/>
                <a:gd name="connsiteY251" fmla="*/ 1967468 h 2647634"/>
                <a:gd name="connsiteX252" fmla="*/ 786415 w 2255666"/>
                <a:gd name="connsiteY252" fmla="*/ 2250318 h 2647634"/>
                <a:gd name="connsiteX253" fmla="*/ 811752 w 2255666"/>
                <a:gd name="connsiteY253" fmla="*/ 2545898 h 2647634"/>
                <a:gd name="connsiteX254" fmla="*/ 1098866 w 2255666"/>
                <a:gd name="connsiteY254" fmla="*/ 1735231 h 2647634"/>
                <a:gd name="connsiteX255" fmla="*/ 1233957 w 2255666"/>
                <a:gd name="connsiteY255" fmla="*/ 1127260 h 2647634"/>
                <a:gd name="connsiteX256" fmla="*/ 1174878 w 2255666"/>
                <a:gd name="connsiteY256" fmla="*/ 696650 h 2647634"/>
                <a:gd name="connsiteX257" fmla="*/ 1204417 w 2255666"/>
                <a:gd name="connsiteY257" fmla="*/ 401131 h 2647634"/>
                <a:gd name="connsiteX258" fmla="*/ 1377514 w 2255666"/>
                <a:gd name="connsiteY258" fmla="*/ 0 h 2647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Lst>
              <a:rect l="l" t="t" r="r" b="b"/>
              <a:pathLst>
                <a:path w="2255666" h="2647634">
                  <a:moveTo>
                    <a:pt x="1014449" y="2630315"/>
                  </a:moveTo>
                  <a:lnTo>
                    <a:pt x="1056973" y="2647634"/>
                  </a:lnTo>
                  <a:lnTo>
                    <a:pt x="1011152" y="2647634"/>
                  </a:lnTo>
                  <a:lnTo>
                    <a:pt x="1010186" y="2647186"/>
                  </a:lnTo>
                  <a:cubicBezTo>
                    <a:pt x="1005983" y="2642983"/>
                    <a:pt x="1010186" y="2630315"/>
                    <a:pt x="1014449" y="2630315"/>
                  </a:cubicBezTo>
                  <a:close/>
                  <a:moveTo>
                    <a:pt x="1538490" y="2282050"/>
                  </a:moveTo>
                  <a:cubicBezTo>
                    <a:pt x="1563645" y="2282050"/>
                    <a:pt x="1587642" y="2284121"/>
                    <a:pt x="1609690" y="2288324"/>
                  </a:cubicBezTo>
                  <a:cubicBezTo>
                    <a:pt x="1613953" y="2292526"/>
                    <a:pt x="1618156" y="2296790"/>
                    <a:pt x="1613953" y="2305195"/>
                  </a:cubicBezTo>
                  <a:cubicBezTo>
                    <a:pt x="1592819" y="2377004"/>
                    <a:pt x="1542145" y="2436083"/>
                    <a:pt x="1474599" y="2478292"/>
                  </a:cubicBezTo>
                  <a:cubicBezTo>
                    <a:pt x="1394385" y="2524763"/>
                    <a:pt x="1301502" y="2499426"/>
                    <a:pt x="1212822" y="2520561"/>
                  </a:cubicBezTo>
                  <a:cubicBezTo>
                    <a:pt x="1204417" y="2520561"/>
                    <a:pt x="1200215" y="2512095"/>
                    <a:pt x="1208620" y="2507892"/>
                  </a:cubicBezTo>
                  <a:cubicBezTo>
                    <a:pt x="1245407" y="2486575"/>
                    <a:pt x="1285728" y="2485722"/>
                    <a:pt x="1326291" y="2485722"/>
                  </a:cubicBezTo>
                  <a:cubicBezTo>
                    <a:pt x="1330007" y="2485722"/>
                    <a:pt x="1333722" y="2485722"/>
                    <a:pt x="1337376" y="2485722"/>
                  </a:cubicBezTo>
                  <a:cubicBezTo>
                    <a:pt x="1381716" y="2485722"/>
                    <a:pt x="1426057" y="2484626"/>
                    <a:pt x="1466194" y="2457218"/>
                  </a:cubicBezTo>
                  <a:cubicBezTo>
                    <a:pt x="1512605" y="2427678"/>
                    <a:pt x="1546408" y="2389672"/>
                    <a:pt x="1575948" y="2343201"/>
                  </a:cubicBezTo>
                  <a:cubicBezTo>
                    <a:pt x="1597265" y="2306596"/>
                    <a:pt x="1578993" y="2298678"/>
                    <a:pt x="1551220" y="2298678"/>
                  </a:cubicBezTo>
                  <a:cubicBezTo>
                    <a:pt x="1540561" y="2298678"/>
                    <a:pt x="1528562" y="2299835"/>
                    <a:pt x="1516807" y="2300992"/>
                  </a:cubicBezTo>
                  <a:cubicBezTo>
                    <a:pt x="1364845" y="2313661"/>
                    <a:pt x="1166411" y="2389672"/>
                    <a:pt x="1090400" y="2533229"/>
                  </a:cubicBezTo>
                  <a:cubicBezTo>
                    <a:pt x="1187546" y="2469887"/>
                    <a:pt x="1293097" y="2415010"/>
                    <a:pt x="1407054" y="2377004"/>
                  </a:cubicBezTo>
                  <a:cubicBezTo>
                    <a:pt x="1407054" y="2376151"/>
                    <a:pt x="1407236" y="2375786"/>
                    <a:pt x="1407480" y="2375786"/>
                  </a:cubicBezTo>
                  <a:cubicBezTo>
                    <a:pt x="1408394" y="2375786"/>
                    <a:pt x="1410464" y="2381206"/>
                    <a:pt x="1407054" y="2381206"/>
                  </a:cubicBezTo>
                  <a:cubicBezTo>
                    <a:pt x="1297300" y="2444549"/>
                    <a:pt x="1187546" y="2503629"/>
                    <a:pt x="1077731" y="2566972"/>
                  </a:cubicBezTo>
                  <a:cubicBezTo>
                    <a:pt x="1100571" y="2563196"/>
                    <a:pt x="1123716" y="2561307"/>
                    <a:pt x="1146921" y="2561307"/>
                  </a:cubicBezTo>
                  <a:cubicBezTo>
                    <a:pt x="1201128" y="2561307"/>
                    <a:pt x="1255518" y="2571601"/>
                    <a:pt x="1305705" y="2592309"/>
                  </a:cubicBezTo>
                  <a:cubicBezTo>
                    <a:pt x="1327875" y="2600760"/>
                    <a:pt x="1345557" y="2612374"/>
                    <a:pt x="1359609" y="2626427"/>
                  </a:cubicBezTo>
                  <a:lnTo>
                    <a:pt x="1373584" y="2647634"/>
                  </a:lnTo>
                  <a:lnTo>
                    <a:pt x="1349325" y="2647634"/>
                  </a:lnTo>
                  <a:lnTo>
                    <a:pt x="1295648" y="2608190"/>
                  </a:lnTo>
                  <a:cubicBezTo>
                    <a:pt x="1252320" y="2586675"/>
                    <a:pt x="1199301" y="2577021"/>
                    <a:pt x="1147165" y="2577021"/>
                  </a:cubicBezTo>
                  <a:cubicBezTo>
                    <a:pt x="1102886" y="2577021"/>
                    <a:pt x="1059338" y="2583965"/>
                    <a:pt x="1022855" y="2596511"/>
                  </a:cubicBezTo>
                  <a:lnTo>
                    <a:pt x="1010186" y="2604977"/>
                  </a:lnTo>
                  <a:lnTo>
                    <a:pt x="1001781" y="2613444"/>
                  </a:lnTo>
                  <a:cubicBezTo>
                    <a:pt x="1013049" y="2612286"/>
                    <a:pt x="1024073" y="2611738"/>
                    <a:pt x="1034975" y="2611738"/>
                  </a:cubicBezTo>
                  <a:cubicBezTo>
                    <a:pt x="1064637" y="2611738"/>
                    <a:pt x="1093263" y="2615697"/>
                    <a:pt x="1124203" y="2621849"/>
                  </a:cubicBezTo>
                  <a:cubicBezTo>
                    <a:pt x="1137922" y="2625016"/>
                    <a:pt x="1155071" y="2628446"/>
                    <a:pt x="1173672" y="2632601"/>
                  </a:cubicBezTo>
                  <a:lnTo>
                    <a:pt x="1231581" y="2647634"/>
                  </a:lnTo>
                  <a:lnTo>
                    <a:pt x="1155798" y="2647634"/>
                  </a:lnTo>
                  <a:lnTo>
                    <a:pt x="1101447" y="2633863"/>
                  </a:lnTo>
                  <a:cubicBezTo>
                    <a:pt x="1076483" y="2628488"/>
                    <a:pt x="1050415" y="2624468"/>
                    <a:pt x="1025656" y="2624468"/>
                  </a:cubicBezTo>
                  <a:cubicBezTo>
                    <a:pt x="998126" y="2624468"/>
                    <a:pt x="972180" y="2629401"/>
                    <a:pt x="951106" y="2642983"/>
                  </a:cubicBezTo>
                  <a:lnTo>
                    <a:pt x="946843" y="2642983"/>
                  </a:lnTo>
                  <a:lnTo>
                    <a:pt x="939834" y="2647634"/>
                  </a:lnTo>
                  <a:lnTo>
                    <a:pt x="912751" y="2647634"/>
                  </a:lnTo>
                  <a:lnTo>
                    <a:pt x="925769" y="2638781"/>
                  </a:lnTo>
                  <a:lnTo>
                    <a:pt x="1069326" y="2545898"/>
                  </a:lnTo>
                  <a:cubicBezTo>
                    <a:pt x="1124751" y="2383216"/>
                    <a:pt x="1361435" y="2282050"/>
                    <a:pt x="1538490" y="2282050"/>
                  </a:cubicBezTo>
                  <a:close/>
                  <a:moveTo>
                    <a:pt x="1690939" y="1795345"/>
                  </a:moveTo>
                  <a:cubicBezTo>
                    <a:pt x="1630520" y="1795345"/>
                    <a:pt x="1571075" y="1806309"/>
                    <a:pt x="1512605" y="1836579"/>
                  </a:cubicBezTo>
                  <a:cubicBezTo>
                    <a:pt x="1445059" y="1874585"/>
                    <a:pt x="1373311" y="1904125"/>
                    <a:pt x="1301502" y="1929462"/>
                  </a:cubicBezTo>
                  <a:cubicBezTo>
                    <a:pt x="1312039" y="1927330"/>
                    <a:pt x="1323672" y="1926295"/>
                    <a:pt x="1335306" y="1926295"/>
                  </a:cubicBezTo>
                  <a:cubicBezTo>
                    <a:pt x="1346878" y="1926295"/>
                    <a:pt x="1358511" y="1927330"/>
                    <a:pt x="1369048" y="1929462"/>
                  </a:cubicBezTo>
                  <a:lnTo>
                    <a:pt x="1419722" y="1929462"/>
                  </a:lnTo>
                  <a:cubicBezTo>
                    <a:pt x="1449262" y="1912591"/>
                    <a:pt x="1483065" y="1904125"/>
                    <a:pt x="1512605" y="1891456"/>
                  </a:cubicBezTo>
                  <a:cubicBezTo>
                    <a:pt x="1537942" y="1878788"/>
                    <a:pt x="1563279" y="1870382"/>
                    <a:pt x="1592819" y="1857714"/>
                  </a:cubicBezTo>
                  <a:cubicBezTo>
                    <a:pt x="1594037" y="1856435"/>
                    <a:pt x="1594951" y="1855948"/>
                    <a:pt x="1595438" y="1855948"/>
                  </a:cubicBezTo>
                  <a:cubicBezTo>
                    <a:pt x="1596656" y="1855948"/>
                    <a:pt x="1595803" y="1858932"/>
                    <a:pt x="1592819" y="1861916"/>
                  </a:cubicBezTo>
                  <a:cubicBezTo>
                    <a:pt x="1554813" y="1887254"/>
                    <a:pt x="1508402" y="1912591"/>
                    <a:pt x="1466194" y="1929462"/>
                  </a:cubicBezTo>
                  <a:cubicBezTo>
                    <a:pt x="1618156" y="1929462"/>
                    <a:pt x="1774382" y="1912591"/>
                    <a:pt x="1926344" y="1887254"/>
                  </a:cubicBezTo>
                  <a:cubicBezTo>
                    <a:pt x="1926344" y="1886645"/>
                    <a:pt x="1926465" y="1886401"/>
                    <a:pt x="1926587" y="1886401"/>
                  </a:cubicBezTo>
                  <a:cubicBezTo>
                    <a:pt x="1927379" y="1886401"/>
                    <a:pt x="1929998" y="1895659"/>
                    <a:pt x="1926344" y="1895659"/>
                  </a:cubicBezTo>
                  <a:cubicBezTo>
                    <a:pt x="1791253" y="1942130"/>
                    <a:pt x="1643493" y="1933664"/>
                    <a:pt x="1504139" y="1942130"/>
                  </a:cubicBezTo>
                  <a:cubicBezTo>
                    <a:pt x="1482700" y="1940973"/>
                    <a:pt x="1461504" y="1940486"/>
                    <a:pt x="1440430" y="1940486"/>
                  </a:cubicBezTo>
                  <a:cubicBezTo>
                    <a:pt x="1382935" y="1940486"/>
                    <a:pt x="1326474" y="1944384"/>
                    <a:pt x="1267760" y="1950597"/>
                  </a:cubicBezTo>
                  <a:lnTo>
                    <a:pt x="1280429" y="1959002"/>
                  </a:lnTo>
                  <a:cubicBezTo>
                    <a:pt x="1377514" y="2001210"/>
                    <a:pt x="1483065" y="2030811"/>
                    <a:pt x="1592819" y="2035013"/>
                  </a:cubicBezTo>
                  <a:cubicBezTo>
                    <a:pt x="1642884" y="2041104"/>
                    <a:pt x="1701111" y="2047134"/>
                    <a:pt x="1760069" y="2047134"/>
                  </a:cubicBezTo>
                  <a:cubicBezTo>
                    <a:pt x="1865193" y="2047134"/>
                    <a:pt x="1972694" y="2027826"/>
                    <a:pt x="2040361" y="1954799"/>
                  </a:cubicBezTo>
                  <a:cubicBezTo>
                    <a:pt x="2141649" y="1849248"/>
                    <a:pt x="1968552" y="1845045"/>
                    <a:pt x="1892601" y="1823911"/>
                  </a:cubicBezTo>
                  <a:cubicBezTo>
                    <a:pt x="1824203" y="1808501"/>
                    <a:pt x="1757023" y="1795345"/>
                    <a:pt x="1690939" y="1795345"/>
                  </a:cubicBezTo>
                  <a:close/>
                  <a:moveTo>
                    <a:pt x="325900" y="755425"/>
                  </a:moveTo>
                  <a:cubicBezTo>
                    <a:pt x="285884" y="755425"/>
                    <a:pt x="267125" y="790386"/>
                    <a:pt x="292462" y="873950"/>
                  </a:cubicBezTo>
                  <a:cubicBezTo>
                    <a:pt x="343136" y="1025973"/>
                    <a:pt x="414884" y="1169530"/>
                    <a:pt x="503564" y="1300418"/>
                  </a:cubicBezTo>
                  <a:cubicBezTo>
                    <a:pt x="558441" y="1393301"/>
                    <a:pt x="651324" y="1460846"/>
                    <a:pt x="714667" y="1549465"/>
                  </a:cubicBezTo>
                  <a:cubicBezTo>
                    <a:pt x="680864" y="1443914"/>
                    <a:pt x="630250" y="1346829"/>
                    <a:pt x="575313" y="1258149"/>
                  </a:cubicBezTo>
                  <a:cubicBezTo>
                    <a:pt x="524699" y="1182198"/>
                    <a:pt x="490896" y="1089316"/>
                    <a:pt x="486693" y="996433"/>
                  </a:cubicBezTo>
                  <a:cubicBezTo>
                    <a:pt x="486693" y="993997"/>
                    <a:pt x="492297" y="991560"/>
                    <a:pt x="497047" y="991560"/>
                  </a:cubicBezTo>
                  <a:cubicBezTo>
                    <a:pt x="500519" y="991560"/>
                    <a:pt x="503564" y="992839"/>
                    <a:pt x="503564" y="996433"/>
                  </a:cubicBezTo>
                  <a:cubicBezTo>
                    <a:pt x="516233" y="1085052"/>
                    <a:pt x="549975" y="1169530"/>
                    <a:pt x="600650" y="1245480"/>
                  </a:cubicBezTo>
                  <a:cubicBezTo>
                    <a:pt x="587981" y="1186401"/>
                    <a:pt x="579576" y="1127260"/>
                    <a:pt x="579576" y="1072384"/>
                  </a:cubicBezTo>
                  <a:cubicBezTo>
                    <a:pt x="579576" y="1070313"/>
                    <a:pt x="581647" y="1069216"/>
                    <a:pt x="583779" y="1069216"/>
                  </a:cubicBezTo>
                  <a:cubicBezTo>
                    <a:pt x="585910" y="1069216"/>
                    <a:pt x="587981" y="1070313"/>
                    <a:pt x="587981" y="1072384"/>
                  </a:cubicBezTo>
                  <a:cubicBezTo>
                    <a:pt x="596447" y="1118855"/>
                    <a:pt x="604913" y="1169530"/>
                    <a:pt x="617582" y="1220143"/>
                  </a:cubicBezTo>
                  <a:cubicBezTo>
                    <a:pt x="621784" y="1245480"/>
                    <a:pt x="630250" y="1270817"/>
                    <a:pt x="634453" y="1296155"/>
                  </a:cubicBezTo>
                  <a:cubicBezTo>
                    <a:pt x="663932" y="1342505"/>
                    <a:pt x="689208" y="1388854"/>
                    <a:pt x="710282" y="1439407"/>
                  </a:cubicBezTo>
                  <a:cubicBezTo>
                    <a:pt x="706140" y="1297251"/>
                    <a:pt x="701146" y="1151258"/>
                    <a:pt x="621784" y="1025973"/>
                  </a:cubicBezTo>
                  <a:cubicBezTo>
                    <a:pt x="571110" y="937293"/>
                    <a:pt x="507767" y="861281"/>
                    <a:pt x="427553" y="797999"/>
                  </a:cubicBezTo>
                  <a:cubicBezTo>
                    <a:pt x="388755" y="770957"/>
                    <a:pt x="352577" y="755425"/>
                    <a:pt x="325900" y="755425"/>
                  </a:cubicBezTo>
                  <a:close/>
                  <a:moveTo>
                    <a:pt x="1377514" y="0"/>
                  </a:moveTo>
                  <a:cubicBezTo>
                    <a:pt x="1381716" y="0"/>
                    <a:pt x="1385980" y="0"/>
                    <a:pt x="1390182" y="4264"/>
                  </a:cubicBezTo>
                  <a:cubicBezTo>
                    <a:pt x="1643493" y="350457"/>
                    <a:pt x="1419722" y="823336"/>
                    <a:pt x="1267760" y="1165266"/>
                  </a:cubicBezTo>
                  <a:cubicBezTo>
                    <a:pt x="1266116" y="1168494"/>
                    <a:pt x="1263253" y="1169895"/>
                    <a:pt x="1260390" y="1169895"/>
                  </a:cubicBezTo>
                  <a:cubicBezTo>
                    <a:pt x="1255701" y="1169895"/>
                    <a:pt x="1250828" y="1166302"/>
                    <a:pt x="1250828" y="1161064"/>
                  </a:cubicBezTo>
                  <a:cubicBezTo>
                    <a:pt x="1288834" y="979501"/>
                    <a:pt x="1385980" y="814870"/>
                    <a:pt x="1432391" y="641774"/>
                  </a:cubicBezTo>
                  <a:cubicBezTo>
                    <a:pt x="1466194" y="540425"/>
                    <a:pt x="1483065" y="439137"/>
                    <a:pt x="1483065" y="337789"/>
                  </a:cubicBezTo>
                  <a:cubicBezTo>
                    <a:pt x="1483065" y="310685"/>
                    <a:pt x="1419296" y="39224"/>
                    <a:pt x="1369657" y="39224"/>
                  </a:cubicBezTo>
                  <a:cubicBezTo>
                    <a:pt x="1365089" y="39224"/>
                    <a:pt x="1360643" y="41478"/>
                    <a:pt x="1356379" y="46472"/>
                  </a:cubicBezTo>
                  <a:cubicBezTo>
                    <a:pt x="1242423" y="173097"/>
                    <a:pt x="1229754" y="396868"/>
                    <a:pt x="1208620" y="553093"/>
                  </a:cubicBezTo>
                  <a:cubicBezTo>
                    <a:pt x="1191749" y="671313"/>
                    <a:pt x="1191749" y="789533"/>
                    <a:pt x="1217086" y="907753"/>
                  </a:cubicBezTo>
                  <a:cubicBezTo>
                    <a:pt x="1229754" y="958427"/>
                    <a:pt x="1242423" y="1013304"/>
                    <a:pt x="1246626" y="1063978"/>
                  </a:cubicBezTo>
                  <a:cubicBezTo>
                    <a:pt x="1259294" y="1013304"/>
                    <a:pt x="1271963" y="958427"/>
                    <a:pt x="1284631" y="907753"/>
                  </a:cubicBezTo>
                  <a:cubicBezTo>
                    <a:pt x="1293097" y="869747"/>
                    <a:pt x="1297300" y="835944"/>
                    <a:pt x="1301502" y="802202"/>
                  </a:cubicBezTo>
                  <a:cubicBezTo>
                    <a:pt x="1297300" y="802202"/>
                    <a:pt x="1297300" y="797999"/>
                    <a:pt x="1297300" y="793736"/>
                  </a:cubicBezTo>
                  <a:cubicBezTo>
                    <a:pt x="1301502" y="776865"/>
                    <a:pt x="1305705" y="759993"/>
                    <a:pt x="1309968" y="743061"/>
                  </a:cubicBezTo>
                  <a:cubicBezTo>
                    <a:pt x="1331042" y="557296"/>
                    <a:pt x="1331042" y="371531"/>
                    <a:pt x="1381716" y="194232"/>
                  </a:cubicBezTo>
                  <a:cubicBezTo>
                    <a:pt x="1382996" y="193013"/>
                    <a:pt x="1384214" y="192465"/>
                    <a:pt x="1385310" y="192465"/>
                  </a:cubicBezTo>
                  <a:cubicBezTo>
                    <a:pt x="1388051" y="192465"/>
                    <a:pt x="1390182" y="195450"/>
                    <a:pt x="1390182" y="198434"/>
                  </a:cubicBezTo>
                  <a:cubicBezTo>
                    <a:pt x="1356379" y="358862"/>
                    <a:pt x="1335306" y="519351"/>
                    <a:pt x="1326840" y="683982"/>
                  </a:cubicBezTo>
                  <a:cubicBezTo>
                    <a:pt x="1352177" y="607970"/>
                    <a:pt x="1385980" y="532020"/>
                    <a:pt x="1411256" y="456008"/>
                  </a:cubicBezTo>
                  <a:cubicBezTo>
                    <a:pt x="1411256" y="451806"/>
                    <a:pt x="1413388" y="449674"/>
                    <a:pt x="1415520" y="449674"/>
                  </a:cubicBezTo>
                  <a:cubicBezTo>
                    <a:pt x="1417590" y="449674"/>
                    <a:pt x="1419722" y="451806"/>
                    <a:pt x="1419722" y="456008"/>
                  </a:cubicBezTo>
                  <a:cubicBezTo>
                    <a:pt x="1390182" y="557296"/>
                    <a:pt x="1360643" y="658645"/>
                    <a:pt x="1318374" y="759993"/>
                  </a:cubicBezTo>
                  <a:cubicBezTo>
                    <a:pt x="1314171" y="827539"/>
                    <a:pt x="1301502" y="899287"/>
                    <a:pt x="1288834" y="966832"/>
                  </a:cubicBezTo>
                  <a:lnTo>
                    <a:pt x="1250828" y="1144192"/>
                  </a:lnTo>
                  <a:lnTo>
                    <a:pt x="1250828" y="1161064"/>
                  </a:lnTo>
                  <a:cubicBezTo>
                    <a:pt x="1250828" y="1165266"/>
                    <a:pt x="1246626" y="1165266"/>
                    <a:pt x="1246626" y="1165266"/>
                  </a:cubicBezTo>
                  <a:cubicBezTo>
                    <a:pt x="1212822" y="1334160"/>
                    <a:pt x="1179080" y="1498852"/>
                    <a:pt x="1141074" y="1667685"/>
                  </a:cubicBezTo>
                  <a:cubicBezTo>
                    <a:pt x="1187546" y="1579066"/>
                    <a:pt x="1250828" y="1498852"/>
                    <a:pt x="1297300" y="1410172"/>
                  </a:cubicBezTo>
                  <a:cubicBezTo>
                    <a:pt x="1339508" y="1338363"/>
                    <a:pt x="1377514" y="1262412"/>
                    <a:pt x="1423925" y="1190603"/>
                  </a:cubicBezTo>
                  <a:lnTo>
                    <a:pt x="1423925" y="1186401"/>
                  </a:lnTo>
                  <a:cubicBezTo>
                    <a:pt x="1491470" y="958427"/>
                    <a:pt x="1626622" y="751527"/>
                    <a:pt x="1803921" y="591099"/>
                  </a:cubicBezTo>
                  <a:cubicBezTo>
                    <a:pt x="1908681" y="498460"/>
                    <a:pt x="2071058" y="336631"/>
                    <a:pt x="2221375" y="336631"/>
                  </a:cubicBezTo>
                  <a:cubicBezTo>
                    <a:pt x="2228623" y="336631"/>
                    <a:pt x="2235810" y="336997"/>
                    <a:pt x="2242997" y="337789"/>
                  </a:cubicBezTo>
                  <a:cubicBezTo>
                    <a:pt x="2251463" y="337789"/>
                    <a:pt x="2255666" y="346255"/>
                    <a:pt x="2255666" y="350457"/>
                  </a:cubicBezTo>
                  <a:cubicBezTo>
                    <a:pt x="2171249" y="679779"/>
                    <a:pt x="1846130" y="886618"/>
                    <a:pt x="1584353" y="1063978"/>
                  </a:cubicBezTo>
                  <a:cubicBezTo>
                    <a:pt x="1582647" y="1064527"/>
                    <a:pt x="1581003" y="1064770"/>
                    <a:pt x="1579480" y="1064770"/>
                  </a:cubicBezTo>
                  <a:cubicBezTo>
                    <a:pt x="1569735" y="1064770"/>
                    <a:pt x="1564436" y="1054355"/>
                    <a:pt x="1571745" y="1047046"/>
                  </a:cubicBezTo>
                  <a:cubicBezTo>
                    <a:pt x="1702573" y="924624"/>
                    <a:pt x="1871467" y="861281"/>
                    <a:pt x="1989687" y="721988"/>
                  </a:cubicBezTo>
                  <a:cubicBezTo>
                    <a:pt x="2036158" y="662847"/>
                    <a:pt x="2091035" y="603768"/>
                    <a:pt x="2133243" y="540425"/>
                  </a:cubicBezTo>
                  <a:cubicBezTo>
                    <a:pt x="2148653" y="521178"/>
                    <a:pt x="2258711" y="358192"/>
                    <a:pt x="2198231" y="358192"/>
                  </a:cubicBezTo>
                  <a:cubicBezTo>
                    <a:pt x="2192323" y="358192"/>
                    <a:pt x="2184831" y="359715"/>
                    <a:pt x="2175452" y="363126"/>
                  </a:cubicBezTo>
                  <a:cubicBezTo>
                    <a:pt x="2019226" y="418003"/>
                    <a:pt x="1850393" y="569965"/>
                    <a:pt x="1740578" y="688184"/>
                  </a:cubicBezTo>
                  <a:cubicBezTo>
                    <a:pt x="1618156" y="819073"/>
                    <a:pt x="1525273" y="971096"/>
                    <a:pt x="1461931" y="1139929"/>
                  </a:cubicBezTo>
                  <a:cubicBezTo>
                    <a:pt x="1474599" y="1123058"/>
                    <a:pt x="1487268" y="1106187"/>
                    <a:pt x="1499936" y="1089316"/>
                  </a:cubicBezTo>
                  <a:cubicBezTo>
                    <a:pt x="1588616" y="987967"/>
                    <a:pt x="1694168" y="903550"/>
                    <a:pt x="1787050" y="806404"/>
                  </a:cubicBezTo>
                  <a:cubicBezTo>
                    <a:pt x="1896804" y="692448"/>
                    <a:pt x="1993889" y="565762"/>
                    <a:pt x="2099440" y="447542"/>
                  </a:cubicBezTo>
                  <a:cubicBezTo>
                    <a:pt x="2101024" y="446751"/>
                    <a:pt x="2102729" y="446446"/>
                    <a:pt x="2104374" y="446446"/>
                  </a:cubicBezTo>
                  <a:cubicBezTo>
                    <a:pt x="2111865" y="446446"/>
                    <a:pt x="2118991" y="453328"/>
                    <a:pt x="2112109" y="460211"/>
                  </a:cubicBezTo>
                  <a:cubicBezTo>
                    <a:pt x="2027692" y="561560"/>
                    <a:pt x="1947478" y="667111"/>
                    <a:pt x="1854596" y="764196"/>
                  </a:cubicBezTo>
                  <a:cubicBezTo>
                    <a:pt x="1905270" y="726190"/>
                    <a:pt x="1951681" y="683982"/>
                    <a:pt x="2002355" y="641774"/>
                  </a:cubicBezTo>
                  <a:cubicBezTo>
                    <a:pt x="2003573" y="640555"/>
                    <a:pt x="2004852" y="640007"/>
                    <a:pt x="2005827" y="640007"/>
                  </a:cubicBezTo>
                  <a:cubicBezTo>
                    <a:pt x="2008324" y="640007"/>
                    <a:pt x="2009542" y="642992"/>
                    <a:pt x="2006558" y="645976"/>
                  </a:cubicBezTo>
                  <a:cubicBezTo>
                    <a:pt x="1943276" y="713522"/>
                    <a:pt x="1871467" y="772662"/>
                    <a:pt x="1795455" y="823336"/>
                  </a:cubicBezTo>
                  <a:cubicBezTo>
                    <a:pt x="1723707" y="890882"/>
                    <a:pt x="1647696" y="954164"/>
                    <a:pt x="1580150" y="1030175"/>
                  </a:cubicBezTo>
                  <a:cubicBezTo>
                    <a:pt x="1487268" y="1131524"/>
                    <a:pt x="1407054" y="1249744"/>
                    <a:pt x="1343711" y="1372166"/>
                  </a:cubicBezTo>
                  <a:cubicBezTo>
                    <a:pt x="1276165" y="1490386"/>
                    <a:pt x="1187546" y="1604342"/>
                    <a:pt x="1141074" y="1731028"/>
                  </a:cubicBezTo>
                  <a:cubicBezTo>
                    <a:pt x="1136872" y="1735231"/>
                    <a:pt x="1128406" y="1739494"/>
                    <a:pt x="1124203" y="1739494"/>
                  </a:cubicBezTo>
                  <a:cubicBezTo>
                    <a:pt x="1124203" y="1739494"/>
                    <a:pt x="1124203" y="1739494"/>
                    <a:pt x="1124203" y="1743697"/>
                  </a:cubicBezTo>
                  <a:cubicBezTo>
                    <a:pt x="1094663" y="1857714"/>
                    <a:pt x="1056658" y="1967468"/>
                    <a:pt x="1018652" y="2077221"/>
                  </a:cubicBezTo>
                  <a:cubicBezTo>
                    <a:pt x="1073529" y="2013879"/>
                    <a:pt x="1153743" y="1971670"/>
                    <a:pt x="1204417" y="1895659"/>
                  </a:cubicBezTo>
                  <a:cubicBezTo>
                    <a:pt x="1225491" y="1857714"/>
                    <a:pt x="1246626" y="1828113"/>
                    <a:pt x="1271963" y="1794371"/>
                  </a:cubicBezTo>
                  <a:cubicBezTo>
                    <a:pt x="1271963" y="1794371"/>
                    <a:pt x="1271963" y="1794371"/>
                    <a:pt x="1271963" y="1790107"/>
                  </a:cubicBezTo>
                  <a:cubicBezTo>
                    <a:pt x="1305705" y="1587471"/>
                    <a:pt x="1508402" y="1389037"/>
                    <a:pt x="1681499" y="1287749"/>
                  </a:cubicBezTo>
                  <a:cubicBezTo>
                    <a:pt x="1778584" y="1228609"/>
                    <a:pt x="1884135" y="1190603"/>
                    <a:pt x="1981221" y="1144192"/>
                  </a:cubicBezTo>
                  <a:cubicBezTo>
                    <a:pt x="2044563" y="1110389"/>
                    <a:pt x="2107906" y="1089316"/>
                    <a:pt x="2179654" y="1085052"/>
                  </a:cubicBezTo>
                  <a:cubicBezTo>
                    <a:pt x="2188120" y="1085052"/>
                    <a:pt x="2192323" y="1089316"/>
                    <a:pt x="2192323" y="1097721"/>
                  </a:cubicBezTo>
                  <a:cubicBezTo>
                    <a:pt x="2154317" y="1266615"/>
                    <a:pt x="2019226" y="1427043"/>
                    <a:pt x="1888338" y="1536797"/>
                  </a:cubicBezTo>
                  <a:cubicBezTo>
                    <a:pt x="1825056" y="1595937"/>
                    <a:pt x="1749044" y="1642348"/>
                    <a:pt x="1668830" y="1671949"/>
                  </a:cubicBezTo>
                  <a:cubicBezTo>
                    <a:pt x="1571745" y="1701488"/>
                    <a:pt x="1461931" y="1688820"/>
                    <a:pt x="1369048" y="1739494"/>
                  </a:cubicBezTo>
                  <a:cubicBezTo>
                    <a:pt x="1367891" y="1740042"/>
                    <a:pt x="1366733" y="1740347"/>
                    <a:pt x="1365576" y="1740347"/>
                  </a:cubicBezTo>
                  <a:cubicBezTo>
                    <a:pt x="1358572" y="1740347"/>
                    <a:pt x="1353334" y="1730419"/>
                    <a:pt x="1360643" y="1726825"/>
                  </a:cubicBezTo>
                  <a:cubicBezTo>
                    <a:pt x="1470397" y="1629679"/>
                    <a:pt x="1626622" y="1684617"/>
                    <a:pt x="1749044" y="1604342"/>
                  </a:cubicBezTo>
                  <a:cubicBezTo>
                    <a:pt x="1909473" y="1503054"/>
                    <a:pt x="2112109" y="1317289"/>
                    <a:pt x="2154317" y="1127260"/>
                  </a:cubicBezTo>
                  <a:cubicBezTo>
                    <a:pt x="2155779" y="1120926"/>
                    <a:pt x="2150845" y="1118246"/>
                    <a:pt x="2141649" y="1118246"/>
                  </a:cubicBezTo>
                  <a:cubicBezTo>
                    <a:pt x="2095847" y="1118246"/>
                    <a:pt x="1943215" y="1184330"/>
                    <a:pt x="1922141" y="1194867"/>
                  </a:cubicBezTo>
                  <a:cubicBezTo>
                    <a:pt x="1858798" y="1220143"/>
                    <a:pt x="1795455" y="1249744"/>
                    <a:pt x="1732173" y="1279283"/>
                  </a:cubicBezTo>
                  <a:cubicBezTo>
                    <a:pt x="1550611" y="1384835"/>
                    <a:pt x="1360643" y="1562134"/>
                    <a:pt x="1288834" y="1769034"/>
                  </a:cubicBezTo>
                  <a:cubicBezTo>
                    <a:pt x="1339508" y="1709893"/>
                    <a:pt x="1398588" y="1655017"/>
                    <a:pt x="1461931" y="1608606"/>
                  </a:cubicBezTo>
                  <a:cubicBezTo>
                    <a:pt x="1495734" y="1562134"/>
                    <a:pt x="1529476" y="1515723"/>
                    <a:pt x="1571745" y="1473515"/>
                  </a:cubicBezTo>
                  <a:cubicBezTo>
                    <a:pt x="1601285" y="1435509"/>
                    <a:pt x="1635027" y="1401706"/>
                    <a:pt x="1673033" y="1372166"/>
                  </a:cubicBezTo>
                  <a:cubicBezTo>
                    <a:pt x="1677235" y="1372166"/>
                    <a:pt x="1677235" y="1376369"/>
                    <a:pt x="1677235" y="1376369"/>
                  </a:cubicBezTo>
                  <a:cubicBezTo>
                    <a:pt x="1647696" y="1414374"/>
                    <a:pt x="1618156" y="1452380"/>
                    <a:pt x="1584353" y="1486183"/>
                  </a:cubicBezTo>
                  <a:cubicBezTo>
                    <a:pt x="1563279" y="1515723"/>
                    <a:pt x="1533739" y="1545263"/>
                    <a:pt x="1508402" y="1570600"/>
                  </a:cubicBezTo>
                  <a:cubicBezTo>
                    <a:pt x="1601285" y="1511460"/>
                    <a:pt x="1689904" y="1448178"/>
                    <a:pt x="1774382" y="1376369"/>
                  </a:cubicBezTo>
                  <a:cubicBezTo>
                    <a:pt x="1820792" y="1334160"/>
                    <a:pt x="1858798" y="1283486"/>
                    <a:pt x="1926344" y="1283486"/>
                  </a:cubicBezTo>
                  <a:lnTo>
                    <a:pt x="1926344" y="1287749"/>
                  </a:lnTo>
                  <a:cubicBezTo>
                    <a:pt x="1825056" y="1321492"/>
                    <a:pt x="1787050" y="1405969"/>
                    <a:pt x="1702573" y="1460846"/>
                  </a:cubicBezTo>
                  <a:cubicBezTo>
                    <a:pt x="1592819" y="1528392"/>
                    <a:pt x="1487268" y="1604342"/>
                    <a:pt x="1385980" y="1684617"/>
                  </a:cubicBezTo>
                  <a:cubicBezTo>
                    <a:pt x="1297300" y="1764831"/>
                    <a:pt x="1246626" y="1866119"/>
                    <a:pt x="1174878" y="1963265"/>
                  </a:cubicBezTo>
                  <a:cubicBezTo>
                    <a:pt x="1183283" y="1959002"/>
                    <a:pt x="1191749" y="1954799"/>
                    <a:pt x="1195951" y="1950597"/>
                  </a:cubicBezTo>
                  <a:cubicBezTo>
                    <a:pt x="1195951" y="1946333"/>
                    <a:pt x="1200215" y="1946333"/>
                    <a:pt x="1204417" y="1946333"/>
                  </a:cubicBezTo>
                  <a:lnTo>
                    <a:pt x="1229754" y="1942130"/>
                  </a:lnTo>
                  <a:lnTo>
                    <a:pt x="1238160" y="1942130"/>
                  </a:lnTo>
                  <a:cubicBezTo>
                    <a:pt x="1233957" y="1937928"/>
                    <a:pt x="1233957" y="1933664"/>
                    <a:pt x="1238160" y="1933664"/>
                  </a:cubicBezTo>
                  <a:cubicBezTo>
                    <a:pt x="1390182" y="1904125"/>
                    <a:pt x="1512605" y="1794371"/>
                    <a:pt x="1664628" y="1777500"/>
                  </a:cubicBezTo>
                  <a:cubicBezTo>
                    <a:pt x="1680585" y="1775673"/>
                    <a:pt x="1696787" y="1774820"/>
                    <a:pt x="1713110" y="1774820"/>
                  </a:cubicBezTo>
                  <a:cubicBezTo>
                    <a:pt x="1847713" y="1774820"/>
                    <a:pt x="1992123" y="1831768"/>
                    <a:pt x="2116372" y="1861916"/>
                  </a:cubicBezTo>
                  <a:cubicBezTo>
                    <a:pt x="2124777" y="1861916"/>
                    <a:pt x="2124777" y="1870382"/>
                    <a:pt x="2120575" y="1878788"/>
                  </a:cubicBezTo>
                  <a:cubicBezTo>
                    <a:pt x="2053029" y="2009676"/>
                    <a:pt x="1917939" y="2064553"/>
                    <a:pt x="1774382" y="2068816"/>
                  </a:cubicBezTo>
                  <a:cubicBezTo>
                    <a:pt x="1677235" y="2068816"/>
                    <a:pt x="1584353" y="2064553"/>
                    <a:pt x="1487268" y="2051884"/>
                  </a:cubicBezTo>
                  <a:cubicBezTo>
                    <a:pt x="1394385" y="2039216"/>
                    <a:pt x="1305705" y="1975934"/>
                    <a:pt x="1217086" y="1963265"/>
                  </a:cubicBezTo>
                  <a:cubicBezTo>
                    <a:pt x="1191749" y="1971670"/>
                    <a:pt x="1166411" y="1988541"/>
                    <a:pt x="1145277" y="2005473"/>
                  </a:cubicBezTo>
                  <a:cubicBezTo>
                    <a:pt x="1098866" y="2060350"/>
                    <a:pt x="1035523" y="2085687"/>
                    <a:pt x="993315" y="2144767"/>
                  </a:cubicBezTo>
                  <a:cubicBezTo>
                    <a:pt x="955309" y="2248217"/>
                    <a:pt x="914151" y="2351652"/>
                    <a:pt x="873519" y="2455612"/>
                  </a:cubicBezTo>
                  <a:lnTo>
                    <a:pt x="802186" y="2647634"/>
                  </a:lnTo>
                  <a:lnTo>
                    <a:pt x="771066" y="2647634"/>
                  </a:lnTo>
                  <a:lnTo>
                    <a:pt x="782212" y="2617646"/>
                  </a:lnTo>
                  <a:cubicBezTo>
                    <a:pt x="790678" y="2507892"/>
                    <a:pt x="786415" y="2393875"/>
                    <a:pt x="773746" y="2288324"/>
                  </a:cubicBezTo>
                  <a:cubicBezTo>
                    <a:pt x="744207" y="2224981"/>
                    <a:pt x="710464" y="2165901"/>
                    <a:pt x="672459" y="2115227"/>
                  </a:cubicBezTo>
                  <a:cubicBezTo>
                    <a:pt x="512031" y="2043479"/>
                    <a:pt x="372676" y="1980136"/>
                    <a:pt x="254456" y="1849248"/>
                  </a:cubicBezTo>
                  <a:cubicBezTo>
                    <a:pt x="144703" y="1731028"/>
                    <a:pt x="56022" y="1595937"/>
                    <a:pt x="1146" y="1448178"/>
                  </a:cubicBezTo>
                  <a:cubicBezTo>
                    <a:pt x="-3057" y="1439712"/>
                    <a:pt x="5348" y="1431246"/>
                    <a:pt x="9612" y="1431246"/>
                  </a:cubicBezTo>
                  <a:cubicBezTo>
                    <a:pt x="343136" y="1443914"/>
                    <a:pt x="617582" y="1769034"/>
                    <a:pt x="685127" y="2081424"/>
                  </a:cubicBezTo>
                  <a:cubicBezTo>
                    <a:pt x="687746" y="2086662"/>
                    <a:pt x="683848" y="2090255"/>
                    <a:pt x="679585" y="2090255"/>
                  </a:cubicBezTo>
                  <a:cubicBezTo>
                    <a:pt x="676905" y="2090255"/>
                    <a:pt x="674042" y="2088916"/>
                    <a:pt x="672459" y="2085687"/>
                  </a:cubicBezTo>
                  <a:cubicBezTo>
                    <a:pt x="604913" y="1946333"/>
                    <a:pt x="554239" y="1798574"/>
                    <a:pt x="444485" y="1680354"/>
                  </a:cubicBezTo>
                  <a:cubicBezTo>
                    <a:pt x="393811" y="1621274"/>
                    <a:pt x="334670" y="1566397"/>
                    <a:pt x="267125" y="1528392"/>
                  </a:cubicBezTo>
                  <a:cubicBezTo>
                    <a:pt x="267125" y="1528392"/>
                    <a:pt x="113701" y="1455304"/>
                    <a:pt x="54683" y="1455304"/>
                  </a:cubicBezTo>
                  <a:cubicBezTo>
                    <a:pt x="36045" y="1455304"/>
                    <a:pt x="26787" y="1462612"/>
                    <a:pt x="34949" y="1481920"/>
                  </a:cubicBezTo>
                  <a:cubicBezTo>
                    <a:pt x="94028" y="1629679"/>
                    <a:pt x="182708" y="1760568"/>
                    <a:pt x="296665" y="1870382"/>
                  </a:cubicBezTo>
                  <a:cubicBezTo>
                    <a:pt x="410682" y="1971670"/>
                    <a:pt x="524699" y="2022345"/>
                    <a:pt x="651324" y="2089890"/>
                  </a:cubicBezTo>
                  <a:cubicBezTo>
                    <a:pt x="596447" y="2026547"/>
                    <a:pt x="533104" y="1963265"/>
                    <a:pt x="465559" y="1912591"/>
                  </a:cubicBezTo>
                  <a:cubicBezTo>
                    <a:pt x="389547" y="1891456"/>
                    <a:pt x="322002" y="1849248"/>
                    <a:pt x="271327" y="1794371"/>
                  </a:cubicBezTo>
                  <a:cubicBezTo>
                    <a:pt x="268343" y="1791387"/>
                    <a:pt x="269622" y="1788402"/>
                    <a:pt x="272058" y="1788402"/>
                  </a:cubicBezTo>
                  <a:cubicBezTo>
                    <a:pt x="273094" y="1788402"/>
                    <a:pt x="274373" y="1788889"/>
                    <a:pt x="275591" y="1790107"/>
                  </a:cubicBezTo>
                  <a:cubicBezTo>
                    <a:pt x="322002" y="1828113"/>
                    <a:pt x="372676" y="1861916"/>
                    <a:pt x="431816" y="1882990"/>
                  </a:cubicBezTo>
                  <a:cubicBezTo>
                    <a:pt x="305131" y="1785905"/>
                    <a:pt x="229119" y="1629679"/>
                    <a:pt x="94028" y="1549465"/>
                  </a:cubicBezTo>
                  <a:cubicBezTo>
                    <a:pt x="86719" y="1542217"/>
                    <a:pt x="92018" y="1531741"/>
                    <a:pt x="99083" y="1531741"/>
                  </a:cubicBezTo>
                  <a:cubicBezTo>
                    <a:pt x="100180" y="1531741"/>
                    <a:pt x="101337" y="1532046"/>
                    <a:pt x="102494" y="1532594"/>
                  </a:cubicBezTo>
                  <a:cubicBezTo>
                    <a:pt x="178445" y="1579066"/>
                    <a:pt x="216451" y="1650814"/>
                    <a:pt x="275591" y="1714157"/>
                  </a:cubicBezTo>
                  <a:cubicBezTo>
                    <a:pt x="355805" y="1794371"/>
                    <a:pt x="440222" y="1866119"/>
                    <a:pt x="524699" y="1937928"/>
                  </a:cubicBezTo>
                  <a:cubicBezTo>
                    <a:pt x="625987" y="2018142"/>
                    <a:pt x="710464" y="2123693"/>
                    <a:pt x="765341" y="2241913"/>
                  </a:cubicBezTo>
                  <a:cubicBezTo>
                    <a:pt x="761078" y="2208110"/>
                    <a:pt x="756875" y="2174307"/>
                    <a:pt x="752673" y="2144767"/>
                  </a:cubicBezTo>
                  <a:cubicBezTo>
                    <a:pt x="740004" y="2001210"/>
                    <a:pt x="748409" y="1866119"/>
                    <a:pt x="744207" y="1726825"/>
                  </a:cubicBezTo>
                  <a:cubicBezTo>
                    <a:pt x="740004" y="1684617"/>
                    <a:pt x="735802" y="1638145"/>
                    <a:pt x="727335" y="1595937"/>
                  </a:cubicBezTo>
                  <a:cubicBezTo>
                    <a:pt x="672459" y="1515723"/>
                    <a:pt x="583779" y="1460846"/>
                    <a:pt x="524699" y="1380632"/>
                  </a:cubicBezTo>
                  <a:cubicBezTo>
                    <a:pt x="474025" y="1304621"/>
                    <a:pt x="431816" y="1220143"/>
                    <a:pt x="389547" y="1144192"/>
                  </a:cubicBezTo>
                  <a:cubicBezTo>
                    <a:pt x="313597" y="1013304"/>
                    <a:pt x="237585" y="878213"/>
                    <a:pt x="262922" y="726190"/>
                  </a:cubicBezTo>
                  <a:cubicBezTo>
                    <a:pt x="267125" y="721988"/>
                    <a:pt x="271327" y="717785"/>
                    <a:pt x="275591" y="717785"/>
                  </a:cubicBezTo>
                  <a:cubicBezTo>
                    <a:pt x="423350" y="734656"/>
                    <a:pt x="545773" y="865545"/>
                    <a:pt x="621784" y="987967"/>
                  </a:cubicBezTo>
                  <a:cubicBezTo>
                    <a:pt x="718869" y="1144192"/>
                    <a:pt x="731538" y="1325694"/>
                    <a:pt x="731538" y="1507257"/>
                  </a:cubicBezTo>
                  <a:cubicBezTo>
                    <a:pt x="756875" y="1591735"/>
                    <a:pt x="769544" y="1684617"/>
                    <a:pt x="765341" y="1777500"/>
                  </a:cubicBezTo>
                  <a:lnTo>
                    <a:pt x="765341" y="1823911"/>
                  </a:lnTo>
                  <a:cubicBezTo>
                    <a:pt x="773746" y="1785905"/>
                    <a:pt x="782212" y="1743697"/>
                    <a:pt x="790678" y="1705691"/>
                  </a:cubicBezTo>
                  <a:cubicBezTo>
                    <a:pt x="782212" y="1642348"/>
                    <a:pt x="782212" y="1574802"/>
                    <a:pt x="782212" y="1511460"/>
                  </a:cubicBezTo>
                  <a:cubicBezTo>
                    <a:pt x="773746" y="1410172"/>
                    <a:pt x="778010" y="1313026"/>
                    <a:pt x="790678" y="1211738"/>
                  </a:cubicBezTo>
                  <a:cubicBezTo>
                    <a:pt x="816016" y="1042844"/>
                    <a:pt x="875095" y="878213"/>
                    <a:pt x="959512" y="726190"/>
                  </a:cubicBezTo>
                  <a:cubicBezTo>
                    <a:pt x="959512" y="723206"/>
                    <a:pt x="963775" y="720221"/>
                    <a:pt x="967734" y="720221"/>
                  </a:cubicBezTo>
                  <a:cubicBezTo>
                    <a:pt x="969378" y="720221"/>
                    <a:pt x="970962" y="720769"/>
                    <a:pt x="972180" y="721988"/>
                  </a:cubicBezTo>
                  <a:cubicBezTo>
                    <a:pt x="1048192" y="738859"/>
                    <a:pt x="1039726" y="1085052"/>
                    <a:pt x="1031321" y="1144192"/>
                  </a:cubicBezTo>
                  <a:cubicBezTo>
                    <a:pt x="1014449" y="1346829"/>
                    <a:pt x="959512" y="1566397"/>
                    <a:pt x="841292" y="1735231"/>
                  </a:cubicBezTo>
                  <a:cubicBezTo>
                    <a:pt x="839586" y="1736997"/>
                    <a:pt x="837089" y="1738032"/>
                    <a:pt x="834775" y="1738032"/>
                  </a:cubicBezTo>
                  <a:cubicBezTo>
                    <a:pt x="831547" y="1738032"/>
                    <a:pt x="828684" y="1735961"/>
                    <a:pt x="828684" y="1731028"/>
                  </a:cubicBezTo>
                  <a:cubicBezTo>
                    <a:pt x="887764" y="1587471"/>
                    <a:pt x="959512" y="1452380"/>
                    <a:pt x="989112" y="1291952"/>
                  </a:cubicBezTo>
                  <a:cubicBezTo>
                    <a:pt x="1005983" y="1190603"/>
                    <a:pt x="1014449" y="1089316"/>
                    <a:pt x="1010186" y="987967"/>
                  </a:cubicBezTo>
                  <a:cubicBezTo>
                    <a:pt x="1010186" y="988454"/>
                    <a:pt x="1010186" y="988698"/>
                    <a:pt x="1010125" y="988698"/>
                  </a:cubicBezTo>
                  <a:cubicBezTo>
                    <a:pt x="1008298" y="988698"/>
                    <a:pt x="981194" y="778996"/>
                    <a:pt x="957806" y="778996"/>
                  </a:cubicBezTo>
                  <a:cubicBezTo>
                    <a:pt x="955492" y="778996"/>
                    <a:pt x="953238" y="780945"/>
                    <a:pt x="951106" y="785331"/>
                  </a:cubicBezTo>
                  <a:cubicBezTo>
                    <a:pt x="816016" y="1059715"/>
                    <a:pt x="782212" y="1363700"/>
                    <a:pt x="803347" y="1667685"/>
                  </a:cubicBezTo>
                  <a:cubicBezTo>
                    <a:pt x="853960" y="1456583"/>
                    <a:pt x="934174" y="1249744"/>
                    <a:pt x="938438" y="1038641"/>
                  </a:cubicBezTo>
                  <a:cubicBezTo>
                    <a:pt x="938438" y="1034378"/>
                    <a:pt x="941605" y="1032307"/>
                    <a:pt x="944772" y="1032307"/>
                  </a:cubicBezTo>
                  <a:cubicBezTo>
                    <a:pt x="947939" y="1032307"/>
                    <a:pt x="951106" y="1034378"/>
                    <a:pt x="951106" y="1038641"/>
                  </a:cubicBezTo>
                  <a:cubicBezTo>
                    <a:pt x="984849" y="1359497"/>
                    <a:pt x="794881" y="1650814"/>
                    <a:pt x="769544" y="1967468"/>
                  </a:cubicBezTo>
                  <a:cubicBezTo>
                    <a:pt x="769544" y="2060350"/>
                    <a:pt x="778010" y="2153233"/>
                    <a:pt x="786415" y="2250318"/>
                  </a:cubicBezTo>
                  <a:cubicBezTo>
                    <a:pt x="803347" y="2347464"/>
                    <a:pt x="807550" y="2444549"/>
                    <a:pt x="811752" y="2545898"/>
                  </a:cubicBezTo>
                  <a:cubicBezTo>
                    <a:pt x="913101" y="2275655"/>
                    <a:pt x="1027057" y="2009676"/>
                    <a:pt x="1098866" y="1735231"/>
                  </a:cubicBezTo>
                  <a:cubicBezTo>
                    <a:pt x="1149540" y="1532594"/>
                    <a:pt x="1191749" y="1329958"/>
                    <a:pt x="1233957" y="1127260"/>
                  </a:cubicBezTo>
                  <a:cubicBezTo>
                    <a:pt x="1225491" y="979501"/>
                    <a:pt x="1166411" y="844410"/>
                    <a:pt x="1174878" y="696650"/>
                  </a:cubicBezTo>
                  <a:cubicBezTo>
                    <a:pt x="1179080" y="599565"/>
                    <a:pt x="1187546" y="498217"/>
                    <a:pt x="1204417" y="401131"/>
                  </a:cubicBezTo>
                  <a:cubicBezTo>
                    <a:pt x="1225491" y="278648"/>
                    <a:pt x="1250828" y="67607"/>
                    <a:pt x="1377514" y="0"/>
                  </a:cubicBezTo>
                  <a:close/>
                </a:path>
              </a:pathLst>
            </a:custGeom>
            <a:solidFill>
              <a:schemeClr val="tx1"/>
            </a:solidFill>
            <a:ln>
              <a:noFill/>
            </a:ln>
          </p:spPr>
          <p:txBody>
            <a:bodyPr spcFirstLastPara="1" wrap="square" lIns="121900" tIns="121900" rIns="121900" bIns="121900" anchor="ctr" anchorCtr="0">
              <a:noAutofit/>
            </a:bodyPr>
            <a:lstStyle/>
            <a:p>
              <a:endParaRPr sz="2400"/>
            </a:p>
          </p:txBody>
        </p:sp>
        <p:sp>
          <p:nvSpPr>
            <p:cNvPr id="10" name="任意多边形: 形状 9"/>
            <p:cNvSpPr/>
            <p:nvPr userDrawn="1">
              <p:custDataLst>
                <p:tags r:id="rId9"/>
              </p:custDataLst>
            </p:nvPr>
          </p:nvSpPr>
          <p:spPr>
            <a:xfrm>
              <a:off x="1647329" y="4277068"/>
              <a:ext cx="1940967" cy="2580933"/>
            </a:xfrm>
            <a:custGeom>
              <a:avLst/>
              <a:gdLst>
                <a:gd name="connsiteX0" fmla="*/ 1286555 w 1940967"/>
                <a:gd name="connsiteY0" fmla="*/ 2534464 h 2580933"/>
                <a:gd name="connsiteX1" fmla="*/ 1292488 w 1940967"/>
                <a:gd name="connsiteY1" fmla="*/ 2552093 h 2580933"/>
                <a:gd name="connsiteX2" fmla="*/ 1297573 w 1940967"/>
                <a:gd name="connsiteY2" fmla="*/ 2547685 h 2580933"/>
                <a:gd name="connsiteX3" fmla="*/ 1298336 w 1940967"/>
                <a:gd name="connsiteY3" fmla="*/ 2552093 h 2580933"/>
                <a:gd name="connsiteX4" fmla="*/ 1304184 w 1940967"/>
                <a:gd name="connsiteY4" fmla="*/ 2563873 h 2580933"/>
                <a:gd name="connsiteX5" fmla="*/ 1310117 w 1940967"/>
                <a:gd name="connsiteY5" fmla="*/ 2575569 h 2580933"/>
                <a:gd name="connsiteX6" fmla="*/ 1292488 w 1940967"/>
                <a:gd name="connsiteY6" fmla="*/ 2534464 h 2580933"/>
                <a:gd name="connsiteX7" fmla="*/ 795410 w 1940967"/>
                <a:gd name="connsiteY7" fmla="*/ 2525056 h 2580933"/>
                <a:gd name="connsiteX8" fmla="*/ 875332 w 1940967"/>
                <a:gd name="connsiteY8" fmla="*/ 2552093 h 2580933"/>
                <a:gd name="connsiteX9" fmla="*/ 904742 w 1940967"/>
                <a:gd name="connsiteY9" fmla="*/ 2557941 h 2580933"/>
                <a:gd name="connsiteX10" fmla="*/ 881180 w 1940967"/>
                <a:gd name="connsiteY10" fmla="*/ 2546245 h 2580933"/>
                <a:gd name="connsiteX11" fmla="*/ 795410 w 1940967"/>
                <a:gd name="connsiteY11" fmla="*/ 2525056 h 2580933"/>
                <a:gd name="connsiteX12" fmla="*/ 1293505 w 1940967"/>
                <a:gd name="connsiteY12" fmla="*/ 2504631 h 2580933"/>
                <a:gd name="connsiteX13" fmla="*/ 1327747 w 1940967"/>
                <a:gd name="connsiteY13" fmla="*/ 2560302 h 2580933"/>
                <a:gd name="connsiteX14" fmla="*/ 1323221 w 1940967"/>
                <a:gd name="connsiteY14" fmla="*/ 2580933 h 2580933"/>
                <a:gd name="connsiteX15" fmla="*/ 1280255 w 1940967"/>
                <a:gd name="connsiteY15" fmla="*/ 2580933 h 2580933"/>
                <a:gd name="connsiteX16" fmla="*/ 1260134 w 1940967"/>
                <a:gd name="connsiteY16" fmla="*/ 2559434 h 2580933"/>
                <a:gd name="connsiteX17" fmla="*/ 1257231 w 1940967"/>
                <a:gd name="connsiteY17" fmla="*/ 2528616 h 2580933"/>
                <a:gd name="connsiteX18" fmla="*/ 1286555 w 1940967"/>
                <a:gd name="connsiteY18" fmla="*/ 2505055 h 2580933"/>
                <a:gd name="connsiteX19" fmla="*/ 1293505 w 1940967"/>
                <a:gd name="connsiteY19" fmla="*/ 2504631 h 2580933"/>
                <a:gd name="connsiteX20" fmla="*/ 340708 w 1940967"/>
                <a:gd name="connsiteY20" fmla="*/ 2399367 h 2580933"/>
                <a:gd name="connsiteX21" fmla="*/ 428851 w 1940967"/>
                <a:gd name="connsiteY21" fmla="*/ 2452168 h 2580933"/>
                <a:gd name="connsiteX22" fmla="*/ 687349 w 1940967"/>
                <a:gd name="connsiteY22" fmla="*/ 2516835 h 2580933"/>
                <a:gd name="connsiteX23" fmla="*/ 693197 w 1940967"/>
                <a:gd name="connsiteY23" fmla="*/ 2516835 h 2580933"/>
                <a:gd name="connsiteX24" fmla="*/ 487586 w 1940967"/>
                <a:gd name="connsiteY24" fmla="*/ 2452168 h 2580933"/>
                <a:gd name="connsiteX25" fmla="*/ 340708 w 1940967"/>
                <a:gd name="connsiteY25" fmla="*/ 2399367 h 2580933"/>
                <a:gd name="connsiteX26" fmla="*/ 340708 w 1940967"/>
                <a:gd name="connsiteY26" fmla="*/ 2369958 h 2580933"/>
                <a:gd name="connsiteX27" fmla="*/ 493434 w 1940967"/>
                <a:gd name="connsiteY27" fmla="*/ 2428692 h 2580933"/>
                <a:gd name="connsiteX28" fmla="*/ 683027 w 1940967"/>
                <a:gd name="connsiteY28" fmla="*/ 2486917 h 2580933"/>
                <a:gd name="connsiteX29" fmla="*/ 481738 w 1940967"/>
                <a:gd name="connsiteY29" fmla="*/ 2387586 h 2580933"/>
                <a:gd name="connsiteX30" fmla="*/ 446480 w 1940967"/>
                <a:gd name="connsiteY30" fmla="*/ 2381738 h 2580933"/>
                <a:gd name="connsiteX31" fmla="*/ 340708 w 1940967"/>
                <a:gd name="connsiteY31" fmla="*/ 2369958 h 2580933"/>
                <a:gd name="connsiteX32" fmla="*/ 452328 w 1940967"/>
                <a:gd name="connsiteY32" fmla="*/ 2328852 h 2580933"/>
                <a:gd name="connsiteX33" fmla="*/ 493434 w 1940967"/>
                <a:gd name="connsiteY33" fmla="*/ 2358177 h 2580933"/>
                <a:gd name="connsiteX34" fmla="*/ 875332 w 1940967"/>
                <a:gd name="connsiteY34" fmla="*/ 2510987 h 2580933"/>
                <a:gd name="connsiteX35" fmla="*/ 910590 w 1940967"/>
                <a:gd name="connsiteY35" fmla="*/ 2522683 h 2580933"/>
                <a:gd name="connsiteX36" fmla="*/ 616834 w 1940967"/>
                <a:gd name="connsiteY36" fmla="*/ 2369958 h 2580933"/>
                <a:gd name="connsiteX37" fmla="*/ 605054 w 1940967"/>
                <a:gd name="connsiteY37" fmla="*/ 2364110 h 2580933"/>
                <a:gd name="connsiteX38" fmla="*/ 452328 w 1940967"/>
                <a:gd name="connsiteY38" fmla="*/ 2328852 h 2580933"/>
                <a:gd name="connsiteX39" fmla="*/ 393594 w 1940967"/>
                <a:gd name="connsiteY39" fmla="*/ 2311224 h 2580933"/>
                <a:gd name="connsiteX40" fmla="*/ 305451 w 1940967"/>
                <a:gd name="connsiteY40" fmla="*/ 2352329 h 2580933"/>
                <a:gd name="connsiteX41" fmla="*/ 428851 w 1940967"/>
                <a:gd name="connsiteY41" fmla="*/ 2346481 h 2580933"/>
                <a:gd name="connsiteX42" fmla="*/ 405375 w 1940967"/>
                <a:gd name="connsiteY42" fmla="*/ 2328852 h 2580933"/>
                <a:gd name="connsiteX43" fmla="*/ 405375 w 1940967"/>
                <a:gd name="connsiteY43" fmla="*/ 2311224 h 2580933"/>
                <a:gd name="connsiteX44" fmla="*/ 1080944 w 1940967"/>
                <a:gd name="connsiteY44" fmla="*/ 2281814 h 2580933"/>
                <a:gd name="connsiteX45" fmla="*/ 1069248 w 1940967"/>
                <a:gd name="connsiteY45" fmla="*/ 2293595 h 2580933"/>
                <a:gd name="connsiteX46" fmla="*/ 1063315 w 1940967"/>
                <a:gd name="connsiteY46" fmla="*/ 2293595 h 2580933"/>
                <a:gd name="connsiteX47" fmla="*/ 1075096 w 1940967"/>
                <a:gd name="connsiteY47" fmla="*/ 2317072 h 2580933"/>
                <a:gd name="connsiteX48" fmla="*/ 1092725 w 1940967"/>
                <a:gd name="connsiteY48" fmla="*/ 2311224 h 2580933"/>
                <a:gd name="connsiteX49" fmla="*/ 1098573 w 1940967"/>
                <a:gd name="connsiteY49" fmla="*/ 2305376 h 2580933"/>
                <a:gd name="connsiteX50" fmla="*/ 1092725 w 1940967"/>
                <a:gd name="connsiteY50" fmla="*/ 2293595 h 2580933"/>
                <a:gd name="connsiteX51" fmla="*/ 1080944 w 1940967"/>
                <a:gd name="connsiteY51" fmla="*/ 2281814 h 2580933"/>
                <a:gd name="connsiteX52" fmla="*/ 1085436 w 1940967"/>
                <a:gd name="connsiteY52" fmla="*/ 2244184 h 2580933"/>
                <a:gd name="connsiteX53" fmla="*/ 1075096 w 1940967"/>
                <a:gd name="connsiteY53" fmla="*/ 2246557 h 2580933"/>
                <a:gd name="connsiteX54" fmla="*/ 1063146 w 1940967"/>
                <a:gd name="connsiteY54" fmla="*/ 2269695 h 2580933"/>
                <a:gd name="connsiteX55" fmla="*/ 1085012 w 1940967"/>
                <a:gd name="connsiteY55" fmla="*/ 2254354 h 2580933"/>
                <a:gd name="connsiteX56" fmla="*/ 1104505 w 1940967"/>
                <a:gd name="connsiteY56" fmla="*/ 2264186 h 2580933"/>
                <a:gd name="connsiteX57" fmla="*/ 1116201 w 1940967"/>
                <a:gd name="connsiteY57" fmla="*/ 2287747 h 2580933"/>
                <a:gd name="connsiteX58" fmla="*/ 1122049 w 1940967"/>
                <a:gd name="connsiteY58" fmla="*/ 2299443 h 2580933"/>
                <a:gd name="connsiteX59" fmla="*/ 1127982 w 1940967"/>
                <a:gd name="connsiteY59" fmla="*/ 2299443 h 2580933"/>
                <a:gd name="connsiteX60" fmla="*/ 1110353 w 1940967"/>
                <a:gd name="connsiteY60" fmla="*/ 2252490 h 2580933"/>
                <a:gd name="connsiteX61" fmla="*/ 1085436 w 1940967"/>
                <a:gd name="connsiteY61" fmla="*/ 2244184 h 2580933"/>
                <a:gd name="connsiteX62" fmla="*/ 1076791 w 1940967"/>
                <a:gd name="connsiteY62" fmla="*/ 2219605 h 2580933"/>
                <a:gd name="connsiteX63" fmla="*/ 1110353 w 1940967"/>
                <a:gd name="connsiteY63" fmla="*/ 2234861 h 2580933"/>
                <a:gd name="connsiteX64" fmla="*/ 1127982 w 1940967"/>
                <a:gd name="connsiteY64" fmla="*/ 2340548 h 2580933"/>
                <a:gd name="connsiteX65" fmla="*/ 1122049 w 1940967"/>
                <a:gd name="connsiteY65" fmla="*/ 2340548 h 2580933"/>
                <a:gd name="connsiteX66" fmla="*/ 1208741 w 1940967"/>
                <a:gd name="connsiteY66" fmla="*/ 2538140 h 2580933"/>
                <a:gd name="connsiteX67" fmla="*/ 1234995 w 1940967"/>
                <a:gd name="connsiteY67" fmla="*/ 2580933 h 2580933"/>
                <a:gd name="connsiteX68" fmla="*/ 1203650 w 1940967"/>
                <a:gd name="connsiteY68" fmla="*/ 2580933 h 2580933"/>
                <a:gd name="connsiteX69" fmla="*/ 1195520 w 1940967"/>
                <a:gd name="connsiteY69" fmla="*/ 2568969 h 2580933"/>
                <a:gd name="connsiteX70" fmla="*/ 1098573 w 1940967"/>
                <a:gd name="connsiteY70" fmla="*/ 2352329 h 2580933"/>
                <a:gd name="connsiteX71" fmla="*/ 1089250 w 1940967"/>
                <a:gd name="connsiteY71" fmla="*/ 2354617 h 2580933"/>
                <a:gd name="connsiteX72" fmla="*/ 1069248 w 1940967"/>
                <a:gd name="connsiteY72" fmla="*/ 2340548 h 2580933"/>
                <a:gd name="connsiteX73" fmla="*/ 1033990 w 1940967"/>
                <a:gd name="connsiteY73" fmla="*/ 2293595 h 2580933"/>
                <a:gd name="connsiteX74" fmla="*/ 1057467 w 1940967"/>
                <a:gd name="connsiteY74" fmla="*/ 2223080 h 2580933"/>
                <a:gd name="connsiteX75" fmla="*/ 1076791 w 1940967"/>
                <a:gd name="connsiteY75" fmla="*/ 2219605 h 2580933"/>
                <a:gd name="connsiteX76" fmla="*/ 1879998 w 1940967"/>
                <a:gd name="connsiteY76" fmla="*/ 2218673 h 2580933"/>
                <a:gd name="connsiteX77" fmla="*/ 1891694 w 1940967"/>
                <a:gd name="connsiteY77" fmla="*/ 2223080 h 2580933"/>
                <a:gd name="connsiteX78" fmla="*/ 1903475 w 1940967"/>
                <a:gd name="connsiteY78" fmla="*/ 2223080 h 2580933"/>
                <a:gd name="connsiteX79" fmla="*/ 1921104 w 1940967"/>
                <a:gd name="connsiteY79" fmla="*/ 2505055 h 2580933"/>
                <a:gd name="connsiteX80" fmla="*/ 1905510 w 1940967"/>
                <a:gd name="connsiteY80" fmla="*/ 2580933 h 2580933"/>
                <a:gd name="connsiteX81" fmla="*/ 1866649 w 1940967"/>
                <a:gd name="connsiteY81" fmla="*/ 2580933 h 2580933"/>
                <a:gd name="connsiteX82" fmla="*/ 1870411 w 1940967"/>
                <a:gd name="connsiteY82" fmla="*/ 2567486 h 2580933"/>
                <a:gd name="connsiteX83" fmla="*/ 1891694 w 1940967"/>
                <a:gd name="connsiteY83" fmla="*/ 2328852 h 2580933"/>
                <a:gd name="connsiteX84" fmla="*/ 1885846 w 1940967"/>
                <a:gd name="connsiteY84" fmla="*/ 2334700 h 2580933"/>
                <a:gd name="connsiteX85" fmla="*/ 1879998 w 1940967"/>
                <a:gd name="connsiteY85" fmla="*/ 2275966 h 2580933"/>
                <a:gd name="connsiteX86" fmla="*/ 1838808 w 1940967"/>
                <a:gd name="connsiteY86" fmla="*/ 2340548 h 2580933"/>
                <a:gd name="connsiteX87" fmla="*/ 1827112 w 1940967"/>
                <a:gd name="connsiteY87" fmla="*/ 2375806 h 2580933"/>
                <a:gd name="connsiteX88" fmla="*/ 1817546 w 1940967"/>
                <a:gd name="connsiteY88" fmla="*/ 2577794 h 2580933"/>
                <a:gd name="connsiteX89" fmla="*/ 1817043 w 1940967"/>
                <a:gd name="connsiteY89" fmla="*/ 2580933 h 2580933"/>
                <a:gd name="connsiteX90" fmla="*/ 1785621 w 1940967"/>
                <a:gd name="connsiteY90" fmla="*/ 2580933 h 2580933"/>
                <a:gd name="connsiteX91" fmla="*/ 1791855 w 1940967"/>
                <a:gd name="connsiteY91" fmla="*/ 2510987 h 2580933"/>
                <a:gd name="connsiteX92" fmla="*/ 1797703 w 1940967"/>
                <a:gd name="connsiteY92" fmla="*/ 2446320 h 2580933"/>
                <a:gd name="connsiteX93" fmla="*/ 1770539 w 1940967"/>
                <a:gd name="connsiteY93" fmla="*/ 2531498 h 2580933"/>
                <a:gd name="connsiteX94" fmla="*/ 1762448 w 1940967"/>
                <a:gd name="connsiteY94" fmla="*/ 2580933 h 2580933"/>
                <a:gd name="connsiteX95" fmla="*/ 1682618 w 1940967"/>
                <a:gd name="connsiteY95" fmla="*/ 2580933 h 2580933"/>
                <a:gd name="connsiteX96" fmla="*/ 1686072 w 1940967"/>
                <a:gd name="connsiteY96" fmla="*/ 2535926 h 2580933"/>
                <a:gd name="connsiteX97" fmla="*/ 1785922 w 1940967"/>
                <a:gd name="connsiteY97" fmla="*/ 2305376 h 2580933"/>
                <a:gd name="connsiteX98" fmla="*/ 1792024 w 1940967"/>
                <a:gd name="connsiteY98" fmla="*/ 2302748 h 2580933"/>
                <a:gd name="connsiteX99" fmla="*/ 1797703 w 1940967"/>
                <a:gd name="connsiteY99" fmla="*/ 2305376 h 2580933"/>
                <a:gd name="connsiteX100" fmla="*/ 1868218 w 1940967"/>
                <a:gd name="connsiteY100" fmla="*/ 2223080 h 2580933"/>
                <a:gd name="connsiteX101" fmla="*/ 1879998 w 1940967"/>
                <a:gd name="connsiteY101" fmla="*/ 2218673 h 2580933"/>
                <a:gd name="connsiteX102" fmla="*/ 816598 w 1940967"/>
                <a:gd name="connsiteY102" fmla="*/ 2199604 h 2580933"/>
                <a:gd name="connsiteX103" fmla="*/ 816598 w 1940967"/>
                <a:gd name="connsiteY103" fmla="*/ 2205452 h 2580933"/>
                <a:gd name="connsiteX104" fmla="*/ 804817 w 1940967"/>
                <a:gd name="connsiteY104" fmla="*/ 2217232 h 2580933"/>
                <a:gd name="connsiteX105" fmla="*/ 838380 w 1940967"/>
                <a:gd name="connsiteY105" fmla="*/ 2268932 h 2580933"/>
                <a:gd name="connsiteX106" fmla="*/ 839143 w 1940967"/>
                <a:gd name="connsiteY106" fmla="*/ 2268593 h 2580933"/>
                <a:gd name="connsiteX107" fmla="*/ 816598 w 1940967"/>
                <a:gd name="connsiteY107" fmla="*/ 2199604 h 2580933"/>
                <a:gd name="connsiteX108" fmla="*/ 1319609 w 1940967"/>
                <a:gd name="connsiteY108" fmla="*/ 2054167 h 2580933"/>
                <a:gd name="connsiteX109" fmla="*/ 1315965 w 1940967"/>
                <a:gd name="connsiteY109" fmla="*/ 2058574 h 2580933"/>
                <a:gd name="connsiteX110" fmla="*/ 1339442 w 1940967"/>
                <a:gd name="connsiteY110" fmla="*/ 2076203 h 2580933"/>
                <a:gd name="connsiteX111" fmla="*/ 1339187 w 1940967"/>
                <a:gd name="connsiteY111" fmla="*/ 2054591 h 2580933"/>
                <a:gd name="connsiteX112" fmla="*/ 1327746 w 1940967"/>
                <a:gd name="connsiteY112" fmla="*/ 2058574 h 2580933"/>
                <a:gd name="connsiteX113" fmla="*/ 1319609 w 1940967"/>
                <a:gd name="connsiteY113" fmla="*/ 2054167 h 2580933"/>
                <a:gd name="connsiteX114" fmla="*/ 1310117 w 1940967"/>
                <a:gd name="connsiteY114" fmla="*/ 1993992 h 2580933"/>
                <a:gd name="connsiteX115" fmla="*/ 1310117 w 1940967"/>
                <a:gd name="connsiteY115" fmla="*/ 2035097 h 2580933"/>
                <a:gd name="connsiteX116" fmla="*/ 1315965 w 1940967"/>
                <a:gd name="connsiteY116" fmla="*/ 2029249 h 2580933"/>
                <a:gd name="connsiteX117" fmla="*/ 1333594 w 1940967"/>
                <a:gd name="connsiteY117" fmla="*/ 2035097 h 2580933"/>
                <a:gd name="connsiteX118" fmla="*/ 1339103 w 1940967"/>
                <a:gd name="connsiteY118" fmla="*/ 2052387 h 2580933"/>
                <a:gd name="connsiteX119" fmla="*/ 1310117 w 1940967"/>
                <a:gd name="connsiteY119" fmla="*/ 1993992 h 2580933"/>
                <a:gd name="connsiteX120" fmla="*/ 1550986 w 1940967"/>
                <a:gd name="connsiteY120" fmla="*/ 1917544 h 2580933"/>
                <a:gd name="connsiteX121" fmla="*/ 1480471 w 1940967"/>
                <a:gd name="connsiteY121" fmla="*/ 2111460 h 2580933"/>
                <a:gd name="connsiteX122" fmla="*/ 1486319 w 1940967"/>
                <a:gd name="connsiteY122" fmla="*/ 2111460 h 2580933"/>
                <a:gd name="connsiteX123" fmla="*/ 1480471 w 1940967"/>
                <a:gd name="connsiteY123" fmla="*/ 2158498 h 2580933"/>
                <a:gd name="connsiteX124" fmla="*/ 1492252 w 1940967"/>
                <a:gd name="connsiteY124" fmla="*/ 2170194 h 2580933"/>
                <a:gd name="connsiteX125" fmla="*/ 1492252 w 1940967"/>
                <a:gd name="connsiteY125" fmla="*/ 2140869 h 2580933"/>
                <a:gd name="connsiteX126" fmla="*/ 1503948 w 1940967"/>
                <a:gd name="connsiteY126" fmla="*/ 2129089 h 2580933"/>
                <a:gd name="connsiteX127" fmla="*/ 1533357 w 1940967"/>
                <a:gd name="connsiteY127" fmla="*/ 2040945 h 2580933"/>
                <a:gd name="connsiteX128" fmla="*/ 1550986 w 1940967"/>
                <a:gd name="connsiteY128" fmla="*/ 1917544 h 2580933"/>
                <a:gd name="connsiteX129" fmla="*/ 1580311 w 1940967"/>
                <a:gd name="connsiteY129" fmla="*/ 1900001 h 2580933"/>
                <a:gd name="connsiteX130" fmla="*/ 1509796 w 1940967"/>
                <a:gd name="connsiteY130" fmla="*/ 2211299 h 2580933"/>
                <a:gd name="connsiteX131" fmla="*/ 1503948 w 1940967"/>
                <a:gd name="connsiteY131" fmla="*/ 2305376 h 2580933"/>
                <a:gd name="connsiteX132" fmla="*/ 1527424 w 1940967"/>
                <a:gd name="connsiteY132" fmla="*/ 2275966 h 2580933"/>
                <a:gd name="connsiteX133" fmla="*/ 1527424 w 1940967"/>
                <a:gd name="connsiteY133" fmla="*/ 2270118 h 2580933"/>
                <a:gd name="connsiteX134" fmla="*/ 1592091 w 1940967"/>
                <a:gd name="connsiteY134" fmla="*/ 2099679 h 2580933"/>
                <a:gd name="connsiteX135" fmla="*/ 1592091 w 1940967"/>
                <a:gd name="connsiteY135" fmla="*/ 2093831 h 2580933"/>
                <a:gd name="connsiteX136" fmla="*/ 1603872 w 1940967"/>
                <a:gd name="connsiteY136" fmla="*/ 2011621 h 2580933"/>
                <a:gd name="connsiteX137" fmla="*/ 1603872 w 1940967"/>
                <a:gd name="connsiteY137" fmla="*/ 1941106 h 2580933"/>
                <a:gd name="connsiteX138" fmla="*/ 1580311 w 1940967"/>
                <a:gd name="connsiteY138" fmla="*/ 1900001 h 2580933"/>
                <a:gd name="connsiteX139" fmla="*/ 663873 w 1940967"/>
                <a:gd name="connsiteY139" fmla="*/ 1835334 h 2580933"/>
                <a:gd name="connsiteX140" fmla="*/ 757864 w 1940967"/>
                <a:gd name="connsiteY140" fmla="*/ 2070355 h 2580933"/>
                <a:gd name="connsiteX141" fmla="*/ 734303 w 1940967"/>
                <a:gd name="connsiteY141" fmla="*/ 2005688 h 2580933"/>
                <a:gd name="connsiteX142" fmla="*/ 675569 w 1940967"/>
                <a:gd name="connsiteY142" fmla="*/ 1852962 h 2580933"/>
                <a:gd name="connsiteX143" fmla="*/ 663873 w 1940967"/>
                <a:gd name="connsiteY143" fmla="*/ 1835334 h 2580933"/>
                <a:gd name="connsiteX144" fmla="*/ 583865 w 1940967"/>
                <a:gd name="connsiteY144" fmla="*/ 1737020 h 2580933"/>
                <a:gd name="connsiteX145" fmla="*/ 575729 w 1940967"/>
                <a:gd name="connsiteY145" fmla="*/ 1753123 h 2580933"/>
                <a:gd name="connsiteX146" fmla="*/ 699130 w 1940967"/>
                <a:gd name="connsiteY146" fmla="*/ 2076203 h 2580933"/>
                <a:gd name="connsiteX147" fmla="*/ 775493 w 1940967"/>
                <a:gd name="connsiteY147" fmla="*/ 2176127 h 2580933"/>
                <a:gd name="connsiteX148" fmla="*/ 628615 w 1940967"/>
                <a:gd name="connsiteY148" fmla="*/ 1776600 h 2580933"/>
                <a:gd name="connsiteX149" fmla="*/ 583865 w 1940967"/>
                <a:gd name="connsiteY149" fmla="*/ 1737020 h 2580933"/>
                <a:gd name="connsiteX150" fmla="*/ 205611 w 1940967"/>
                <a:gd name="connsiteY150" fmla="*/ 1670828 h 2580933"/>
                <a:gd name="connsiteX151" fmla="*/ 323079 w 1940967"/>
                <a:gd name="connsiteY151" fmla="*/ 1829486 h 2580933"/>
                <a:gd name="connsiteX152" fmla="*/ 417071 w 1940967"/>
                <a:gd name="connsiteY152" fmla="*/ 1923477 h 2580933"/>
                <a:gd name="connsiteX153" fmla="*/ 346556 w 1940967"/>
                <a:gd name="connsiteY153" fmla="*/ 1829486 h 2580933"/>
                <a:gd name="connsiteX154" fmla="*/ 240869 w 1940967"/>
                <a:gd name="connsiteY154" fmla="*/ 1694304 h 2580933"/>
                <a:gd name="connsiteX155" fmla="*/ 205611 w 1940967"/>
                <a:gd name="connsiteY155" fmla="*/ 1670828 h 2580933"/>
                <a:gd name="connsiteX156" fmla="*/ 1521577 w 1940967"/>
                <a:gd name="connsiteY156" fmla="*/ 1635570 h 2580933"/>
                <a:gd name="connsiteX157" fmla="*/ 1509796 w 1940967"/>
                <a:gd name="connsiteY157" fmla="*/ 1664980 h 2580933"/>
                <a:gd name="connsiteX158" fmla="*/ 1474623 w 1940967"/>
                <a:gd name="connsiteY158" fmla="*/ 1858810 h 2580933"/>
                <a:gd name="connsiteX159" fmla="*/ 1462842 w 1940967"/>
                <a:gd name="connsiteY159" fmla="*/ 2029249 h 2580933"/>
                <a:gd name="connsiteX160" fmla="*/ 1550986 w 1940967"/>
                <a:gd name="connsiteY160" fmla="*/ 1858810 h 2580933"/>
                <a:gd name="connsiteX161" fmla="*/ 1550986 w 1940967"/>
                <a:gd name="connsiteY161" fmla="*/ 1794228 h 2580933"/>
                <a:gd name="connsiteX162" fmla="*/ 1539205 w 1940967"/>
                <a:gd name="connsiteY162" fmla="*/ 1688456 h 2580933"/>
                <a:gd name="connsiteX163" fmla="*/ 1521577 w 1940967"/>
                <a:gd name="connsiteY163" fmla="*/ 1635570 h 2580933"/>
                <a:gd name="connsiteX164" fmla="*/ 1562682 w 1940967"/>
                <a:gd name="connsiteY164" fmla="*/ 1603957 h 2580933"/>
                <a:gd name="connsiteX165" fmla="*/ 1550986 w 1940967"/>
                <a:gd name="connsiteY165" fmla="*/ 1606245 h 2580933"/>
                <a:gd name="connsiteX166" fmla="*/ 1586243 w 1940967"/>
                <a:gd name="connsiteY166" fmla="*/ 1841182 h 2580933"/>
                <a:gd name="connsiteX167" fmla="*/ 1592091 w 1940967"/>
                <a:gd name="connsiteY167" fmla="*/ 1841182 h 2580933"/>
                <a:gd name="connsiteX168" fmla="*/ 1621501 w 1940967"/>
                <a:gd name="connsiteY168" fmla="*/ 1900001 h 2580933"/>
                <a:gd name="connsiteX169" fmla="*/ 1621501 w 1940967"/>
                <a:gd name="connsiteY169" fmla="*/ 1682608 h 2580933"/>
                <a:gd name="connsiteX170" fmla="*/ 1562682 w 1940967"/>
                <a:gd name="connsiteY170" fmla="*/ 1603957 h 2580933"/>
                <a:gd name="connsiteX171" fmla="*/ 123316 w 1940967"/>
                <a:gd name="connsiteY171" fmla="*/ 1594465 h 2580933"/>
                <a:gd name="connsiteX172" fmla="*/ 440632 w 1940967"/>
                <a:gd name="connsiteY172" fmla="*/ 1993992 h 2580933"/>
                <a:gd name="connsiteX173" fmla="*/ 170354 w 1940967"/>
                <a:gd name="connsiteY173" fmla="*/ 1635570 h 2580933"/>
                <a:gd name="connsiteX174" fmla="*/ 123316 w 1940967"/>
                <a:gd name="connsiteY174" fmla="*/ 1594465 h 2580933"/>
                <a:gd name="connsiteX175" fmla="*/ 1562597 w 1940967"/>
                <a:gd name="connsiteY175" fmla="*/ 1566581 h 2580933"/>
                <a:gd name="connsiteX176" fmla="*/ 1592091 w 1940967"/>
                <a:gd name="connsiteY176" fmla="*/ 1576836 h 2580933"/>
                <a:gd name="connsiteX177" fmla="*/ 1650825 w 1940967"/>
                <a:gd name="connsiteY177" fmla="*/ 1964583 h 2580933"/>
                <a:gd name="connsiteX178" fmla="*/ 1503948 w 1940967"/>
                <a:gd name="connsiteY178" fmla="*/ 2364110 h 2580933"/>
                <a:gd name="connsiteX179" fmla="*/ 1492252 w 1940967"/>
                <a:gd name="connsiteY179" fmla="*/ 2364110 h 2580933"/>
                <a:gd name="connsiteX180" fmla="*/ 1479013 w 1940967"/>
                <a:gd name="connsiteY180" fmla="*/ 2479490 h 2580933"/>
                <a:gd name="connsiteX181" fmla="*/ 1482856 w 1940967"/>
                <a:gd name="connsiteY181" fmla="*/ 2580933 h 2580933"/>
                <a:gd name="connsiteX182" fmla="*/ 1470128 w 1940967"/>
                <a:gd name="connsiteY182" fmla="*/ 2580933 h 2580933"/>
                <a:gd name="connsiteX183" fmla="*/ 1467260 w 1940967"/>
                <a:gd name="connsiteY183" fmla="*/ 2557210 h 2580933"/>
                <a:gd name="connsiteX184" fmla="*/ 1474623 w 1940967"/>
                <a:gd name="connsiteY184" fmla="*/ 2352329 h 2580933"/>
                <a:gd name="connsiteX185" fmla="*/ 1445214 w 1940967"/>
                <a:gd name="connsiteY185" fmla="*/ 2146717 h 2580933"/>
                <a:gd name="connsiteX186" fmla="*/ 1498100 w 1940967"/>
                <a:gd name="connsiteY186" fmla="*/ 1594465 h 2580933"/>
                <a:gd name="connsiteX187" fmla="*/ 1507846 w 1940967"/>
                <a:gd name="connsiteY187" fmla="*/ 1584718 h 2580933"/>
                <a:gd name="connsiteX188" fmla="*/ 1521577 w 1940967"/>
                <a:gd name="connsiteY188" fmla="*/ 1588617 h 2580933"/>
                <a:gd name="connsiteX189" fmla="*/ 1562597 w 1940967"/>
                <a:gd name="connsiteY189" fmla="*/ 1566581 h 2580933"/>
                <a:gd name="connsiteX190" fmla="*/ 174168 w 1940967"/>
                <a:gd name="connsiteY190" fmla="*/ 1545393 h 2580933"/>
                <a:gd name="connsiteX191" fmla="*/ 182135 w 1940967"/>
                <a:gd name="connsiteY191" fmla="*/ 1594465 h 2580933"/>
                <a:gd name="connsiteX192" fmla="*/ 182135 w 1940967"/>
                <a:gd name="connsiteY192" fmla="*/ 1606245 h 2580933"/>
                <a:gd name="connsiteX193" fmla="*/ 487586 w 1940967"/>
                <a:gd name="connsiteY193" fmla="*/ 1982211 h 2580933"/>
                <a:gd name="connsiteX194" fmla="*/ 522843 w 1940967"/>
                <a:gd name="connsiteY194" fmla="*/ 2017469 h 2580933"/>
                <a:gd name="connsiteX195" fmla="*/ 229088 w 1940967"/>
                <a:gd name="connsiteY195" fmla="*/ 1582684 h 2580933"/>
                <a:gd name="connsiteX196" fmla="*/ 174168 w 1940967"/>
                <a:gd name="connsiteY196" fmla="*/ 1545393 h 2580933"/>
                <a:gd name="connsiteX197" fmla="*/ 781341 w 1940967"/>
                <a:gd name="connsiteY197" fmla="*/ 1523950 h 2580933"/>
                <a:gd name="connsiteX198" fmla="*/ 769560 w 1940967"/>
                <a:gd name="connsiteY198" fmla="*/ 1553359 h 2580933"/>
                <a:gd name="connsiteX199" fmla="*/ 787189 w 1940967"/>
                <a:gd name="connsiteY199" fmla="*/ 1570988 h 2580933"/>
                <a:gd name="connsiteX200" fmla="*/ 787189 w 1940967"/>
                <a:gd name="connsiteY200" fmla="*/ 1565055 h 2580933"/>
                <a:gd name="connsiteX201" fmla="*/ 793969 w 1940967"/>
                <a:gd name="connsiteY201" fmla="*/ 1556750 h 2580933"/>
                <a:gd name="connsiteX202" fmla="*/ 798969 w 1940967"/>
                <a:gd name="connsiteY202" fmla="*/ 1559207 h 2580933"/>
                <a:gd name="connsiteX203" fmla="*/ 810750 w 1940967"/>
                <a:gd name="connsiteY203" fmla="*/ 1576836 h 2580933"/>
                <a:gd name="connsiteX204" fmla="*/ 834227 w 1940967"/>
                <a:gd name="connsiteY204" fmla="*/ 1565055 h 2580933"/>
                <a:gd name="connsiteX205" fmla="*/ 816598 w 1940967"/>
                <a:gd name="connsiteY205" fmla="*/ 1565055 h 2580933"/>
                <a:gd name="connsiteX206" fmla="*/ 816598 w 1940967"/>
                <a:gd name="connsiteY206" fmla="*/ 1541579 h 2580933"/>
                <a:gd name="connsiteX207" fmla="*/ 822446 w 1940967"/>
                <a:gd name="connsiteY207" fmla="*/ 1541579 h 2580933"/>
                <a:gd name="connsiteX208" fmla="*/ 781341 w 1940967"/>
                <a:gd name="connsiteY208" fmla="*/ 1523950 h 2580933"/>
                <a:gd name="connsiteX209" fmla="*/ 144504 w 1940967"/>
                <a:gd name="connsiteY209" fmla="*/ 1521662 h 2580933"/>
                <a:gd name="connsiteX210" fmla="*/ 152725 w 1940967"/>
                <a:gd name="connsiteY210" fmla="*/ 1523950 h 2580933"/>
                <a:gd name="connsiteX211" fmla="*/ 563948 w 1940967"/>
                <a:gd name="connsiteY211" fmla="*/ 2058574 h 2580933"/>
                <a:gd name="connsiteX212" fmla="*/ 916438 w 1940967"/>
                <a:gd name="connsiteY212" fmla="*/ 2446320 h 2580933"/>
                <a:gd name="connsiteX213" fmla="*/ 851856 w 1940967"/>
                <a:gd name="connsiteY213" fmla="*/ 2299443 h 2580933"/>
                <a:gd name="connsiteX214" fmla="*/ 575729 w 1940967"/>
                <a:gd name="connsiteY214" fmla="*/ 1706085 h 2580933"/>
                <a:gd name="connsiteX215" fmla="*/ 584289 w 1940967"/>
                <a:gd name="connsiteY215" fmla="*/ 1696338 h 2580933"/>
                <a:gd name="connsiteX216" fmla="*/ 593358 w 1940967"/>
                <a:gd name="connsiteY216" fmla="*/ 1700237 h 2580933"/>
                <a:gd name="connsiteX217" fmla="*/ 628615 w 1940967"/>
                <a:gd name="connsiteY217" fmla="*/ 1735494 h 2580933"/>
                <a:gd name="connsiteX218" fmla="*/ 637430 w 1940967"/>
                <a:gd name="connsiteY218" fmla="*/ 1731087 h 2580933"/>
                <a:gd name="connsiteX219" fmla="*/ 646244 w 1940967"/>
                <a:gd name="connsiteY219" fmla="*/ 1735494 h 2580933"/>
                <a:gd name="connsiteX220" fmla="*/ 728455 w 1940967"/>
                <a:gd name="connsiteY220" fmla="*/ 1900001 h 2580933"/>
                <a:gd name="connsiteX221" fmla="*/ 734303 w 1940967"/>
                <a:gd name="connsiteY221" fmla="*/ 1900001 h 2580933"/>
                <a:gd name="connsiteX222" fmla="*/ 875332 w 1940967"/>
                <a:gd name="connsiteY222" fmla="*/ 2293595 h 2580933"/>
                <a:gd name="connsiteX223" fmla="*/ 875332 w 1940967"/>
                <a:gd name="connsiteY223" fmla="*/ 2299443 h 2580933"/>
                <a:gd name="connsiteX224" fmla="*/ 963476 w 1940967"/>
                <a:gd name="connsiteY224" fmla="*/ 2493359 h 2580933"/>
                <a:gd name="connsiteX225" fmla="*/ 1020017 w 1940967"/>
                <a:gd name="connsiteY225" fmla="*/ 2545503 h 2580933"/>
                <a:gd name="connsiteX226" fmla="*/ 1065276 w 1940967"/>
                <a:gd name="connsiteY226" fmla="*/ 2580933 h 2580933"/>
                <a:gd name="connsiteX227" fmla="*/ 945605 w 1940967"/>
                <a:gd name="connsiteY227" fmla="*/ 2580933 h 2580933"/>
                <a:gd name="connsiteX228" fmla="*/ 922370 w 1940967"/>
                <a:gd name="connsiteY228" fmla="*/ 2575569 h 2580933"/>
                <a:gd name="connsiteX229" fmla="*/ 276126 w 1940967"/>
                <a:gd name="connsiteY229" fmla="*/ 2369958 h 2580933"/>
                <a:gd name="connsiteX230" fmla="*/ 276126 w 1940967"/>
                <a:gd name="connsiteY230" fmla="*/ 2358177 h 2580933"/>
                <a:gd name="connsiteX231" fmla="*/ 281974 w 1940967"/>
                <a:gd name="connsiteY231" fmla="*/ 2358177 h 2580933"/>
                <a:gd name="connsiteX232" fmla="*/ 258497 w 1940967"/>
                <a:gd name="connsiteY232" fmla="*/ 2322920 h 2580933"/>
                <a:gd name="connsiteX233" fmla="*/ 264345 w 1940967"/>
                <a:gd name="connsiteY233" fmla="*/ 2305376 h 2580933"/>
                <a:gd name="connsiteX234" fmla="*/ 397239 w 1940967"/>
                <a:gd name="connsiteY234" fmla="*/ 2277746 h 2580933"/>
                <a:gd name="connsiteX235" fmla="*/ 851856 w 1940967"/>
                <a:gd name="connsiteY235" fmla="*/ 2452168 h 2580933"/>
                <a:gd name="connsiteX236" fmla="*/ 869484 w 1940967"/>
                <a:gd name="connsiteY236" fmla="*/ 2463949 h 2580933"/>
                <a:gd name="connsiteX237" fmla="*/ 881180 w 1940967"/>
                <a:gd name="connsiteY237" fmla="*/ 2469797 h 2580933"/>
                <a:gd name="connsiteX238" fmla="*/ 669721 w 1940967"/>
                <a:gd name="connsiteY238" fmla="*/ 2228928 h 2580933"/>
                <a:gd name="connsiteX239" fmla="*/ 676416 w 1940967"/>
                <a:gd name="connsiteY239" fmla="*/ 2220622 h 2580933"/>
                <a:gd name="connsiteX240" fmla="*/ 681501 w 1940967"/>
                <a:gd name="connsiteY240" fmla="*/ 2223080 h 2580933"/>
                <a:gd name="connsiteX241" fmla="*/ 981104 w 1940967"/>
                <a:gd name="connsiteY241" fmla="*/ 2528616 h 2580933"/>
                <a:gd name="connsiteX242" fmla="*/ 998733 w 1940967"/>
                <a:gd name="connsiteY242" fmla="*/ 2540312 h 2580933"/>
                <a:gd name="connsiteX243" fmla="*/ 981104 w 1940967"/>
                <a:gd name="connsiteY243" fmla="*/ 2522683 h 2580933"/>
                <a:gd name="connsiteX244" fmla="*/ 951695 w 1940967"/>
                <a:gd name="connsiteY244" fmla="*/ 2493359 h 2580933"/>
                <a:gd name="connsiteX245" fmla="*/ 558100 w 1940967"/>
                <a:gd name="connsiteY245" fmla="*/ 2070355 h 2580933"/>
                <a:gd name="connsiteX246" fmla="*/ 546320 w 1940967"/>
                <a:gd name="connsiteY246" fmla="*/ 2070355 h 2580933"/>
                <a:gd name="connsiteX247" fmla="*/ 534115 w 1940967"/>
                <a:gd name="connsiteY247" fmla="*/ 2080101 h 2580933"/>
                <a:gd name="connsiteX248" fmla="*/ 522843 w 1940967"/>
                <a:gd name="connsiteY248" fmla="*/ 2076203 h 2580933"/>
                <a:gd name="connsiteX249" fmla="*/ 481738 w 1940967"/>
                <a:gd name="connsiteY249" fmla="*/ 2035097 h 2580933"/>
                <a:gd name="connsiteX250" fmla="*/ 99839 w 1940967"/>
                <a:gd name="connsiteY250" fmla="*/ 1582684 h 2580933"/>
                <a:gd name="connsiteX251" fmla="*/ 117468 w 1940967"/>
                <a:gd name="connsiteY251" fmla="*/ 1565055 h 2580933"/>
                <a:gd name="connsiteX252" fmla="*/ 152725 w 1940967"/>
                <a:gd name="connsiteY252" fmla="*/ 1588617 h 2580933"/>
                <a:gd name="connsiteX253" fmla="*/ 135096 w 1940967"/>
                <a:gd name="connsiteY253" fmla="*/ 1535731 h 2580933"/>
                <a:gd name="connsiteX254" fmla="*/ 144504 w 1940967"/>
                <a:gd name="connsiteY254" fmla="*/ 1521662 h 2580933"/>
                <a:gd name="connsiteX255" fmla="*/ 1221973 w 1940967"/>
                <a:gd name="connsiteY255" fmla="*/ 1353596 h 2580933"/>
                <a:gd name="connsiteX256" fmla="*/ 1198497 w 1940967"/>
                <a:gd name="connsiteY256" fmla="*/ 1429959 h 2580933"/>
                <a:gd name="connsiteX257" fmla="*/ 1192564 w 1940967"/>
                <a:gd name="connsiteY257" fmla="*/ 1612093 h 2580933"/>
                <a:gd name="connsiteX258" fmla="*/ 1216125 w 1940967"/>
                <a:gd name="connsiteY258" fmla="*/ 1394701 h 2580933"/>
                <a:gd name="connsiteX259" fmla="*/ 1221973 w 1940967"/>
                <a:gd name="connsiteY259" fmla="*/ 1353596 h 2580933"/>
                <a:gd name="connsiteX260" fmla="*/ 370117 w 1940967"/>
                <a:gd name="connsiteY260" fmla="*/ 871858 h 2580933"/>
                <a:gd name="connsiteX261" fmla="*/ 511062 w 1940967"/>
                <a:gd name="connsiteY261" fmla="*/ 1065689 h 2580933"/>
                <a:gd name="connsiteX262" fmla="*/ 699130 w 1940967"/>
                <a:gd name="connsiteY262" fmla="*/ 1200870 h 2580933"/>
                <a:gd name="connsiteX263" fmla="*/ 699130 w 1940967"/>
                <a:gd name="connsiteY263" fmla="*/ 1206718 h 2580933"/>
                <a:gd name="connsiteX264" fmla="*/ 704978 w 1940967"/>
                <a:gd name="connsiteY264" fmla="*/ 1206718 h 2580933"/>
                <a:gd name="connsiteX265" fmla="*/ 734303 w 1940967"/>
                <a:gd name="connsiteY265" fmla="*/ 1230195 h 2580933"/>
                <a:gd name="connsiteX266" fmla="*/ 469957 w 1940967"/>
                <a:gd name="connsiteY266" fmla="*/ 960001 h 2580933"/>
                <a:gd name="connsiteX267" fmla="*/ 477839 w 1940967"/>
                <a:gd name="connsiteY267" fmla="*/ 946610 h 2580933"/>
                <a:gd name="connsiteX268" fmla="*/ 481738 w 1940967"/>
                <a:gd name="connsiteY268" fmla="*/ 948221 h 2580933"/>
                <a:gd name="connsiteX269" fmla="*/ 740235 w 1940967"/>
                <a:gd name="connsiteY269" fmla="*/ 1183242 h 2580933"/>
                <a:gd name="connsiteX270" fmla="*/ 663873 w 1940967"/>
                <a:gd name="connsiteY270" fmla="*/ 1095098 h 2580933"/>
                <a:gd name="connsiteX271" fmla="*/ 493434 w 1940967"/>
                <a:gd name="connsiteY271" fmla="*/ 924744 h 2580933"/>
                <a:gd name="connsiteX272" fmla="*/ 370117 w 1940967"/>
                <a:gd name="connsiteY272" fmla="*/ 871858 h 2580933"/>
                <a:gd name="connsiteX273" fmla="*/ 305196 w 1940967"/>
                <a:gd name="connsiteY273" fmla="*/ 856602 h 2580933"/>
                <a:gd name="connsiteX274" fmla="*/ 299603 w 1940967"/>
                <a:gd name="connsiteY274" fmla="*/ 871858 h 2580933"/>
                <a:gd name="connsiteX275" fmla="*/ 364185 w 1940967"/>
                <a:gd name="connsiteY275" fmla="*/ 965849 h 2580933"/>
                <a:gd name="connsiteX276" fmla="*/ 323079 w 1940967"/>
                <a:gd name="connsiteY276" fmla="*/ 860077 h 2580933"/>
                <a:gd name="connsiteX277" fmla="*/ 305196 w 1940967"/>
                <a:gd name="connsiteY277" fmla="*/ 856602 h 2580933"/>
                <a:gd name="connsiteX278" fmla="*/ 1201633 w 1940967"/>
                <a:gd name="connsiteY278" fmla="*/ 833634 h 2580933"/>
                <a:gd name="connsiteX279" fmla="*/ 1127982 w 1940967"/>
                <a:gd name="connsiteY279" fmla="*/ 995174 h 2580933"/>
                <a:gd name="connsiteX280" fmla="*/ 1163239 w 1940967"/>
                <a:gd name="connsiteY280" fmla="*/ 1623874 h 2580933"/>
                <a:gd name="connsiteX281" fmla="*/ 1174935 w 1940967"/>
                <a:gd name="connsiteY281" fmla="*/ 1365376 h 2580933"/>
                <a:gd name="connsiteX282" fmla="*/ 1198497 w 1940967"/>
                <a:gd name="connsiteY282" fmla="*/ 889487 h 2580933"/>
                <a:gd name="connsiteX283" fmla="*/ 1210193 w 1940967"/>
                <a:gd name="connsiteY283" fmla="*/ 876265 h 2580933"/>
                <a:gd name="connsiteX284" fmla="*/ 1221973 w 1940967"/>
                <a:gd name="connsiteY284" fmla="*/ 889487 h 2580933"/>
                <a:gd name="connsiteX285" fmla="*/ 1210193 w 1940967"/>
                <a:gd name="connsiteY285" fmla="*/ 1059841 h 2580933"/>
                <a:gd name="connsiteX286" fmla="*/ 1216125 w 1940967"/>
                <a:gd name="connsiteY286" fmla="*/ 1024583 h 2580933"/>
                <a:gd name="connsiteX287" fmla="*/ 1224940 w 1940967"/>
                <a:gd name="connsiteY287" fmla="*/ 1020176 h 2580933"/>
                <a:gd name="connsiteX288" fmla="*/ 1233754 w 1940967"/>
                <a:gd name="connsiteY288" fmla="*/ 1024583 h 2580933"/>
                <a:gd name="connsiteX289" fmla="*/ 1204345 w 1940967"/>
                <a:gd name="connsiteY289" fmla="*/ 1324186 h 2580933"/>
                <a:gd name="connsiteX290" fmla="*/ 1233754 w 1940967"/>
                <a:gd name="connsiteY290" fmla="*/ 1147984 h 2580933"/>
                <a:gd name="connsiteX291" fmla="*/ 1233754 w 1940967"/>
                <a:gd name="connsiteY291" fmla="*/ 942373 h 2580933"/>
                <a:gd name="connsiteX292" fmla="*/ 1216125 w 1940967"/>
                <a:gd name="connsiteY292" fmla="*/ 848381 h 2580933"/>
                <a:gd name="connsiteX293" fmla="*/ 1201633 w 1940967"/>
                <a:gd name="connsiteY293" fmla="*/ 833634 h 2580933"/>
                <a:gd name="connsiteX294" fmla="*/ 475296 w 1940967"/>
                <a:gd name="connsiteY294" fmla="*/ 721421 h 2580933"/>
                <a:gd name="connsiteX295" fmla="*/ 464109 w 1940967"/>
                <a:gd name="connsiteY295" fmla="*/ 736676 h 2580933"/>
                <a:gd name="connsiteX296" fmla="*/ 464109 w 1940967"/>
                <a:gd name="connsiteY296" fmla="*/ 754305 h 2580933"/>
                <a:gd name="connsiteX297" fmla="*/ 493434 w 1940967"/>
                <a:gd name="connsiteY297" fmla="*/ 760238 h 2580933"/>
                <a:gd name="connsiteX298" fmla="*/ 509537 w 1940967"/>
                <a:gd name="connsiteY298" fmla="*/ 762865 h 2580933"/>
                <a:gd name="connsiteX299" fmla="*/ 516995 w 1940967"/>
                <a:gd name="connsiteY299" fmla="*/ 760238 h 2580933"/>
                <a:gd name="connsiteX300" fmla="*/ 511062 w 1940967"/>
                <a:gd name="connsiteY300" fmla="*/ 760238 h 2580933"/>
                <a:gd name="connsiteX301" fmla="*/ 511062 w 1940967"/>
                <a:gd name="connsiteY301" fmla="*/ 754305 h 2580933"/>
                <a:gd name="connsiteX302" fmla="*/ 487586 w 1940967"/>
                <a:gd name="connsiteY302" fmla="*/ 742609 h 2580933"/>
                <a:gd name="connsiteX303" fmla="*/ 487586 w 1940967"/>
                <a:gd name="connsiteY303" fmla="*/ 724980 h 2580933"/>
                <a:gd name="connsiteX304" fmla="*/ 475296 w 1940967"/>
                <a:gd name="connsiteY304" fmla="*/ 721421 h 2580933"/>
                <a:gd name="connsiteX305" fmla="*/ 375965 w 1940967"/>
                <a:gd name="connsiteY305" fmla="*/ 425377 h 2580933"/>
                <a:gd name="connsiteX306" fmla="*/ 481738 w 1940967"/>
                <a:gd name="connsiteY306" fmla="*/ 513436 h 2580933"/>
                <a:gd name="connsiteX307" fmla="*/ 387746 w 1940967"/>
                <a:gd name="connsiteY307" fmla="*/ 425377 h 2580933"/>
                <a:gd name="connsiteX308" fmla="*/ 763034 w 1940967"/>
                <a:gd name="connsiteY308" fmla="*/ 363677 h 2580933"/>
                <a:gd name="connsiteX309" fmla="*/ 751931 w 1940967"/>
                <a:gd name="connsiteY309" fmla="*/ 425377 h 2580933"/>
                <a:gd name="connsiteX310" fmla="*/ 846008 w 1940967"/>
                <a:gd name="connsiteY310" fmla="*/ 789562 h 2580933"/>
                <a:gd name="connsiteX311" fmla="*/ 898809 w 1940967"/>
                <a:gd name="connsiteY311" fmla="*/ 989326 h 2580933"/>
                <a:gd name="connsiteX312" fmla="*/ 898809 w 1940967"/>
                <a:gd name="connsiteY312" fmla="*/ 965849 h 2580933"/>
                <a:gd name="connsiteX313" fmla="*/ 875671 w 1940967"/>
                <a:gd name="connsiteY313" fmla="*/ 817022 h 2580933"/>
                <a:gd name="connsiteX314" fmla="*/ 875502 w 1940967"/>
                <a:gd name="connsiteY314" fmla="*/ 817107 h 2580933"/>
                <a:gd name="connsiteX315" fmla="*/ 887113 w 1940967"/>
                <a:gd name="connsiteY315" fmla="*/ 801343 h 2580933"/>
                <a:gd name="connsiteX316" fmla="*/ 887113 w 1940967"/>
                <a:gd name="connsiteY316" fmla="*/ 783714 h 2580933"/>
                <a:gd name="connsiteX317" fmla="*/ 840075 w 1940967"/>
                <a:gd name="connsiteY317" fmla="*/ 548693 h 2580933"/>
                <a:gd name="connsiteX318" fmla="*/ 810750 w 1940967"/>
                <a:gd name="connsiteY318" fmla="*/ 489959 h 2580933"/>
                <a:gd name="connsiteX319" fmla="*/ 799732 w 1940967"/>
                <a:gd name="connsiteY319" fmla="*/ 498774 h 2580933"/>
                <a:gd name="connsiteX320" fmla="*/ 793121 w 1940967"/>
                <a:gd name="connsiteY320" fmla="*/ 489959 h 2580933"/>
                <a:gd name="connsiteX321" fmla="*/ 793121 w 1940967"/>
                <a:gd name="connsiteY321" fmla="*/ 443006 h 2580933"/>
                <a:gd name="connsiteX322" fmla="*/ 806682 w 1940967"/>
                <a:gd name="connsiteY322" fmla="*/ 432073 h 2580933"/>
                <a:gd name="connsiteX323" fmla="*/ 810750 w 1940967"/>
                <a:gd name="connsiteY323" fmla="*/ 437073 h 2580933"/>
                <a:gd name="connsiteX324" fmla="*/ 916438 w 1940967"/>
                <a:gd name="connsiteY324" fmla="*/ 842448 h 2580933"/>
                <a:gd name="connsiteX325" fmla="*/ 922370 w 1940967"/>
                <a:gd name="connsiteY325" fmla="*/ 901182 h 2580933"/>
                <a:gd name="connsiteX326" fmla="*/ 934066 w 1940967"/>
                <a:gd name="connsiteY326" fmla="*/ 965849 h 2580933"/>
                <a:gd name="connsiteX327" fmla="*/ 928218 w 1940967"/>
                <a:gd name="connsiteY327" fmla="*/ 789562 h 2580933"/>
                <a:gd name="connsiteX328" fmla="*/ 904742 w 1940967"/>
                <a:gd name="connsiteY328" fmla="*/ 595731 h 2580933"/>
                <a:gd name="connsiteX329" fmla="*/ 863551 w 1940967"/>
                <a:gd name="connsiteY329" fmla="*/ 472331 h 2580933"/>
                <a:gd name="connsiteX330" fmla="*/ 763034 w 1940967"/>
                <a:gd name="connsiteY330" fmla="*/ 363677 h 2580933"/>
                <a:gd name="connsiteX331" fmla="*/ 135096 w 1940967"/>
                <a:gd name="connsiteY331" fmla="*/ 102213 h 2580933"/>
                <a:gd name="connsiteX332" fmla="*/ 199763 w 1940967"/>
                <a:gd name="connsiteY332" fmla="*/ 207985 h 2580933"/>
                <a:gd name="connsiteX333" fmla="*/ 405375 w 1940967"/>
                <a:gd name="connsiteY333" fmla="*/ 407749 h 2580933"/>
                <a:gd name="connsiteX334" fmla="*/ 399442 w 1940967"/>
                <a:gd name="connsiteY334" fmla="*/ 395968 h 2580933"/>
                <a:gd name="connsiteX335" fmla="*/ 403087 w 1940967"/>
                <a:gd name="connsiteY335" fmla="*/ 387662 h 2580933"/>
                <a:gd name="connsiteX336" fmla="*/ 405375 w 1940967"/>
                <a:gd name="connsiteY336" fmla="*/ 390120 h 2580933"/>
                <a:gd name="connsiteX337" fmla="*/ 464109 w 1940967"/>
                <a:gd name="connsiteY337" fmla="*/ 460550 h 2580933"/>
                <a:gd name="connsiteX338" fmla="*/ 381813 w 1940967"/>
                <a:gd name="connsiteY338" fmla="*/ 343082 h 2580933"/>
                <a:gd name="connsiteX339" fmla="*/ 135096 w 1940967"/>
                <a:gd name="connsiteY339" fmla="*/ 102213 h 2580933"/>
                <a:gd name="connsiteX340" fmla="*/ 53394 w 1940967"/>
                <a:gd name="connsiteY340" fmla="*/ 73312 h 2580933"/>
                <a:gd name="connsiteX341" fmla="*/ 111620 w 1940967"/>
                <a:gd name="connsiteY341" fmla="*/ 266719 h 2580933"/>
                <a:gd name="connsiteX342" fmla="*/ 281974 w 1940967"/>
                <a:gd name="connsiteY342" fmla="*/ 425377 h 2580933"/>
                <a:gd name="connsiteX343" fmla="*/ 528691 w 1940967"/>
                <a:gd name="connsiteY343" fmla="*/ 583951 h 2580933"/>
                <a:gd name="connsiteX344" fmla="*/ 246717 w 1940967"/>
                <a:gd name="connsiteY344" fmla="*/ 331301 h 2580933"/>
                <a:gd name="connsiteX345" fmla="*/ 217307 w 1940967"/>
                <a:gd name="connsiteY345" fmla="*/ 296128 h 2580933"/>
                <a:gd name="connsiteX346" fmla="*/ 140944 w 1940967"/>
                <a:gd name="connsiteY346" fmla="*/ 225614 h 2580933"/>
                <a:gd name="connsiteX347" fmla="*/ 144843 w 1940967"/>
                <a:gd name="connsiteY347" fmla="*/ 204086 h 2580933"/>
                <a:gd name="connsiteX348" fmla="*/ 152725 w 1940967"/>
                <a:gd name="connsiteY348" fmla="*/ 207985 h 2580933"/>
                <a:gd name="connsiteX349" fmla="*/ 211459 w 1940967"/>
                <a:gd name="connsiteY349" fmla="*/ 266719 h 2580933"/>
                <a:gd name="connsiteX350" fmla="*/ 229088 w 1940967"/>
                <a:gd name="connsiteY350" fmla="*/ 278500 h 2580933"/>
                <a:gd name="connsiteX351" fmla="*/ 93991 w 1940967"/>
                <a:gd name="connsiteY351" fmla="*/ 84584 h 2580933"/>
                <a:gd name="connsiteX352" fmla="*/ 82210 w 1940967"/>
                <a:gd name="connsiteY352" fmla="*/ 78736 h 2580933"/>
                <a:gd name="connsiteX353" fmla="*/ 53394 w 1940967"/>
                <a:gd name="connsiteY353" fmla="*/ 73312 h 2580933"/>
                <a:gd name="connsiteX354" fmla="*/ 114332 w 1940967"/>
                <a:gd name="connsiteY354" fmla="*/ 30766 h 2580933"/>
                <a:gd name="connsiteX355" fmla="*/ 123316 w 1940967"/>
                <a:gd name="connsiteY355" fmla="*/ 72803 h 2580933"/>
                <a:gd name="connsiteX356" fmla="*/ 405375 w 1940967"/>
                <a:gd name="connsiteY356" fmla="*/ 325453 h 2580933"/>
                <a:gd name="connsiteX357" fmla="*/ 323079 w 1940967"/>
                <a:gd name="connsiteY357" fmla="*/ 207985 h 2580933"/>
                <a:gd name="connsiteX358" fmla="*/ 117468 w 1940967"/>
                <a:gd name="connsiteY358" fmla="*/ 31698 h 2580933"/>
                <a:gd name="connsiteX359" fmla="*/ 114332 w 1940967"/>
                <a:gd name="connsiteY359" fmla="*/ 30766 h 2580933"/>
                <a:gd name="connsiteX360" fmla="*/ 82549 w 1940967"/>
                <a:gd name="connsiteY360" fmla="*/ 0 h 2580933"/>
                <a:gd name="connsiteX361" fmla="*/ 88058 w 1940967"/>
                <a:gd name="connsiteY361" fmla="*/ 2373 h 2580933"/>
                <a:gd name="connsiteX362" fmla="*/ 552252 w 1940967"/>
                <a:gd name="connsiteY362" fmla="*/ 583951 h 2580933"/>
                <a:gd name="connsiteX363" fmla="*/ 552252 w 1940967"/>
                <a:gd name="connsiteY363" fmla="*/ 595731 h 2580933"/>
                <a:gd name="connsiteX364" fmla="*/ 563948 w 1940967"/>
                <a:gd name="connsiteY364" fmla="*/ 607427 h 2580933"/>
                <a:gd name="connsiteX365" fmla="*/ 581577 w 1940967"/>
                <a:gd name="connsiteY365" fmla="*/ 619208 h 2580933"/>
                <a:gd name="connsiteX366" fmla="*/ 581577 w 1940967"/>
                <a:gd name="connsiteY366" fmla="*/ 636837 h 2580933"/>
                <a:gd name="connsiteX367" fmla="*/ 746083 w 1940967"/>
                <a:gd name="connsiteY367" fmla="*/ 936440 h 2580933"/>
                <a:gd name="connsiteX368" fmla="*/ 804817 w 1940967"/>
                <a:gd name="connsiteY368" fmla="*/ 1024583 h 2580933"/>
                <a:gd name="connsiteX369" fmla="*/ 798969 w 1940967"/>
                <a:gd name="connsiteY369" fmla="*/ 1030431 h 2580933"/>
                <a:gd name="connsiteX370" fmla="*/ 951695 w 1940967"/>
                <a:gd name="connsiteY370" fmla="*/ 1394701 h 2580933"/>
                <a:gd name="connsiteX371" fmla="*/ 934066 w 1940967"/>
                <a:gd name="connsiteY371" fmla="*/ 1165613 h 2580933"/>
                <a:gd name="connsiteX372" fmla="*/ 922370 w 1940967"/>
                <a:gd name="connsiteY372" fmla="*/ 1153832 h 2580933"/>
                <a:gd name="connsiteX373" fmla="*/ 910590 w 1940967"/>
                <a:gd name="connsiteY373" fmla="*/ 1077469 h 2580933"/>
                <a:gd name="connsiteX374" fmla="*/ 769560 w 1940967"/>
                <a:gd name="connsiteY374" fmla="*/ 630989 h 2580933"/>
                <a:gd name="connsiteX375" fmla="*/ 746083 w 1940967"/>
                <a:gd name="connsiteY375" fmla="*/ 325453 h 2580933"/>
                <a:gd name="connsiteX376" fmla="*/ 757610 w 1940967"/>
                <a:gd name="connsiteY376" fmla="*/ 315706 h 2580933"/>
                <a:gd name="connsiteX377" fmla="*/ 769560 w 1940967"/>
                <a:gd name="connsiteY377" fmla="*/ 319605 h 2580933"/>
                <a:gd name="connsiteX378" fmla="*/ 892961 w 1940967"/>
                <a:gd name="connsiteY378" fmla="*/ 472331 h 2580933"/>
                <a:gd name="connsiteX379" fmla="*/ 892961 w 1940967"/>
                <a:gd name="connsiteY379" fmla="*/ 378339 h 2580933"/>
                <a:gd name="connsiteX380" fmla="*/ 906267 w 1940967"/>
                <a:gd name="connsiteY380" fmla="*/ 366050 h 2580933"/>
                <a:gd name="connsiteX381" fmla="*/ 916438 w 1940967"/>
                <a:gd name="connsiteY381" fmla="*/ 372491 h 2580933"/>
                <a:gd name="connsiteX382" fmla="*/ 951695 w 1940967"/>
                <a:gd name="connsiteY382" fmla="*/ 666246 h 2580933"/>
                <a:gd name="connsiteX383" fmla="*/ 981104 w 1940967"/>
                <a:gd name="connsiteY383" fmla="*/ 865925 h 2580933"/>
                <a:gd name="connsiteX384" fmla="*/ 992800 w 1940967"/>
                <a:gd name="connsiteY384" fmla="*/ 1142051 h 2580933"/>
                <a:gd name="connsiteX385" fmla="*/ 992800 w 1940967"/>
                <a:gd name="connsiteY385" fmla="*/ 1218499 h 2580933"/>
                <a:gd name="connsiteX386" fmla="*/ 978138 w 1940967"/>
                <a:gd name="connsiteY386" fmla="*/ 1231720 h 2580933"/>
                <a:gd name="connsiteX387" fmla="*/ 963476 w 1940967"/>
                <a:gd name="connsiteY387" fmla="*/ 1218499 h 2580933"/>
                <a:gd name="connsiteX388" fmla="*/ 963476 w 1940967"/>
                <a:gd name="connsiteY388" fmla="*/ 1071621 h 2580933"/>
                <a:gd name="connsiteX389" fmla="*/ 963476 w 1940967"/>
                <a:gd name="connsiteY389" fmla="*/ 1053993 h 2580933"/>
                <a:gd name="connsiteX390" fmla="*/ 957628 w 1940967"/>
                <a:gd name="connsiteY390" fmla="*/ 1142051 h 2580933"/>
                <a:gd name="connsiteX391" fmla="*/ 975256 w 1940967"/>
                <a:gd name="connsiteY391" fmla="*/ 1447587 h 2580933"/>
                <a:gd name="connsiteX392" fmla="*/ 1180868 w 1940967"/>
                <a:gd name="connsiteY392" fmla="*/ 1999840 h 2580933"/>
                <a:gd name="connsiteX393" fmla="*/ 1198497 w 1940967"/>
                <a:gd name="connsiteY393" fmla="*/ 2052726 h 2580933"/>
                <a:gd name="connsiteX394" fmla="*/ 1169087 w 1940967"/>
                <a:gd name="connsiteY394" fmla="*/ 1711933 h 2580933"/>
                <a:gd name="connsiteX395" fmla="*/ 1110353 w 1940967"/>
                <a:gd name="connsiteY395" fmla="*/ 1006955 h 2580933"/>
                <a:gd name="connsiteX396" fmla="*/ 1204938 w 1940967"/>
                <a:gd name="connsiteY396" fmla="*/ 810157 h 2580933"/>
                <a:gd name="connsiteX397" fmla="*/ 1233754 w 1940967"/>
                <a:gd name="connsiteY397" fmla="*/ 830752 h 2580933"/>
                <a:gd name="connsiteX398" fmla="*/ 1268927 w 1940967"/>
                <a:gd name="connsiteY398" fmla="*/ 924744 h 2580933"/>
                <a:gd name="connsiteX399" fmla="*/ 1274860 w 1940967"/>
                <a:gd name="connsiteY399" fmla="*/ 877706 h 2580933"/>
                <a:gd name="connsiteX400" fmla="*/ 1286555 w 1940967"/>
                <a:gd name="connsiteY400" fmla="*/ 864484 h 2580933"/>
                <a:gd name="connsiteX401" fmla="*/ 1298336 w 1940967"/>
                <a:gd name="connsiteY401" fmla="*/ 877706 h 2580933"/>
                <a:gd name="connsiteX402" fmla="*/ 1263079 w 1940967"/>
                <a:gd name="connsiteY402" fmla="*/ 1406482 h 2580933"/>
                <a:gd name="connsiteX403" fmla="*/ 1245450 w 1940967"/>
                <a:gd name="connsiteY403" fmla="*/ 1512254 h 2580933"/>
                <a:gd name="connsiteX404" fmla="*/ 1210193 w 1940967"/>
                <a:gd name="connsiteY404" fmla="*/ 1782448 h 2580933"/>
                <a:gd name="connsiteX405" fmla="*/ 1198497 w 1940967"/>
                <a:gd name="connsiteY405" fmla="*/ 1794228 h 2580933"/>
                <a:gd name="connsiteX406" fmla="*/ 1239602 w 1940967"/>
                <a:gd name="connsiteY406" fmla="*/ 2140869 h 2580933"/>
                <a:gd name="connsiteX407" fmla="*/ 1321813 w 1940967"/>
                <a:gd name="connsiteY407" fmla="*/ 2346481 h 2580933"/>
                <a:gd name="connsiteX408" fmla="*/ 1310117 w 1940967"/>
                <a:gd name="connsiteY408" fmla="*/ 2087983 h 2580933"/>
                <a:gd name="connsiteX409" fmla="*/ 1298336 w 1940967"/>
                <a:gd name="connsiteY409" fmla="*/ 1988059 h 2580933"/>
                <a:gd name="connsiteX410" fmla="*/ 1310117 w 1940967"/>
                <a:gd name="connsiteY410" fmla="*/ 1976363 h 2580933"/>
                <a:gd name="connsiteX411" fmla="*/ 1363003 w 1940967"/>
                <a:gd name="connsiteY411" fmla="*/ 2105612 h 2580933"/>
                <a:gd name="connsiteX412" fmla="*/ 1351561 w 1940967"/>
                <a:gd name="connsiteY412" fmla="*/ 2113918 h 2580933"/>
                <a:gd name="connsiteX413" fmla="*/ 1345374 w 1940967"/>
                <a:gd name="connsiteY413" fmla="*/ 2111460 h 2580933"/>
                <a:gd name="connsiteX414" fmla="*/ 1327746 w 1940967"/>
                <a:gd name="connsiteY414" fmla="*/ 2099679 h 2580933"/>
                <a:gd name="connsiteX415" fmla="*/ 1327746 w 1940967"/>
                <a:gd name="connsiteY415" fmla="*/ 2117308 h 2580933"/>
                <a:gd name="connsiteX416" fmla="*/ 1327746 w 1940967"/>
                <a:gd name="connsiteY416" fmla="*/ 2234861 h 2580933"/>
                <a:gd name="connsiteX417" fmla="*/ 1392328 w 1940967"/>
                <a:gd name="connsiteY417" fmla="*/ 2505055 h 2580933"/>
                <a:gd name="connsiteX418" fmla="*/ 1392328 w 1940967"/>
                <a:gd name="connsiteY418" fmla="*/ 2510987 h 2580933"/>
                <a:gd name="connsiteX419" fmla="*/ 1423973 w 1940967"/>
                <a:gd name="connsiteY419" fmla="*/ 2580933 h 2580933"/>
                <a:gd name="connsiteX420" fmla="*/ 1378167 w 1940967"/>
                <a:gd name="connsiteY420" fmla="*/ 2580933 h 2580933"/>
                <a:gd name="connsiteX421" fmla="*/ 1325489 w 1940967"/>
                <a:gd name="connsiteY421" fmla="*/ 2465443 h 2580933"/>
                <a:gd name="connsiteX422" fmla="*/ 1133830 w 1940967"/>
                <a:gd name="connsiteY422" fmla="*/ 1988059 h 2580933"/>
                <a:gd name="connsiteX423" fmla="*/ 1075096 w 1940967"/>
                <a:gd name="connsiteY423" fmla="*/ 1817705 h 2580933"/>
                <a:gd name="connsiteX424" fmla="*/ 851856 w 1940967"/>
                <a:gd name="connsiteY424" fmla="*/ 1570988 h 2580933"/>
                <a:gd name="connsiteX425" fmla="*/ 793121 w 1940967"/>
                <a:gd name="connsiteY425" fmla="*/ 1606245 h 2580933"/>
                <a:gd name="connsiteX426" fmla="*/ 740235 w 1940967"/>
                <a:gd name="connsiteY426" fmla="*/ 1523950 h 2580933"/>
                <a:gd name="connsiteX427" fmla="*/ 751931 w 1940967"/>
                <a:gd name="connsiteY427" fmla="*/ 1506321 h 2580933"/>
                <a:gd name="connsiteX428" fmla="*/ 781086 w 1940967"/>
                <a:gd name="connsiteY428" fmla="*/ 1498015 h 2580933"/>
                <a:gd name="connsiteX429" fmla="*/ 851856 w 1940967"/>
                <a:gd name="connsiteY429" fmla="*/ 1553359 h 2580933"/>
                <a:gd name="connsiteX430" fmla="*/ 998733 w 1940967"/>
                <a:gd name="connsiteY430" fmla="*/ 1688456 h 2580933"/>
                <a:gd name="connsiteX431" fmla="*/ 1051619 w 1940967"/>
                <a:gd name="connsiteY431" fmla="*/ 1758971 h 2580933"/>
                <a:gd name="connsiteX432" fmla="*/ 916438 w 1940967"/>
                <a:gd name="connsiteY432" fmla="*/ 1400549 h 2580933"/>
                <a:gd name="connsiteX433" fmla="*/ 910590 w 1940967"/>
                <a:gd name="connsiteY433" fmla="*/ 1404956 h 2580933"/>
                <a:gd name="connsiteX434" fmla="*/ 904742 w 1940967"/>
                <a:gd name="connsiteY434" fmla="*/ 1400549 h 2580933"/>
                <a:gd name="connsiteX435" fmla="*/ 499366 w 1940967"/>
                <a:gd name="connsiteY435" fmla="*/ 1118575 h 2580933"/>
                <a:gd name="connsiteX436" fmla="*/ 258497 w 1940967"/>
                <a:gd name="connsiteY436" fmla="*/ 842448 h 2580933"/>
                <a:gd name="connsiteX437" fmla="*/ 270193 w 1940967"/>
                <a:gd name="connsiteY437" fmla="*/ 830752 h 2580933"/>
                <a:gd name="connsiteX438" fmla="*/ 296636 w 1940967"/>
                <a:gd name="connsiteY438" fmla="*/ 826345 h 2580933"/>
                <a:gd name="connsiteX439" fmla="*/ 323079 w 1940967"/>
                <a:gd name="connsiteY439" fmla="*/ 830752 h 2580933"/>
                <a:gd name="connsiteX440" fmla="*/ 328249 w 1940967"/>
                <a:gd name="connsiteY440" fmla="*/ 826345 h 2580933"/>
                <a:gd name="connsiteX441" fmla="*/ 329012 w 1940967"/>
                <a:gd name="connsiteY441" fmla="*/ 830752 h 2580933"/>
                <a:gd name="connsiteX442" fmla="*/ 887113 w 1940967"/>
                <a:gd name="connsiteY442" fmla="*/ 1318338 h 2580933"/>
                <a:gd name="connsiteX443" fmla="*/ 699130 w 1940967"/>
                <a:gd name="connsiteY443" fmla="*/ 901182 h 2580933"/>
                <a:gd name="connsiteX444" fmla="*/ 522843 w 1940967"/>
                <a:gd name="connsiteY444" fmla="*/ 766086 h 2580933"/>
                <a:gd name="connsiteX445" fmla="*/ 505214 w 1940967"/>
                <a:gd name="connsiteY445" fmla="*/ 783714 h 2580933"/>
                <a:gd name="connsiteX446" fmla="*/ 469957 w 1940967"/>
                <a:gd name="connsiteY446" fmla="*/ 777866 h 2580933"/>
                <a:gd name="connsiteX447" fmla="*/ 481738 w 1940967"/>
                <a:gd name="connsiteY447" fmla="*/ 789562 h 2580933"/>
                <a:gd name="connsiteX448" fmla="*/ 475805 w 1940967"/>
                <a:gd name="connsiteY448" fmla="*/ 801343 h 2580933"/>
                <a:gd name="connsiteX449" fmla="*/ 434700 w 1940967"/>
                <a:gd name="connsiteY449" fmla="*/ 754305 h 2580933"/>
                <a:gd name="connsiteX450" fmla="*/ 434700 w 1940967"/>
                <a:gd name="connsiteY450" fmla="*/ 748457 h 2580933"/>
                <a:gd name="connsiteX451" fmla="*/ 440632 w 1940967"/>
                <a:gd name="connsiteY451" fmla="*/ 724980 h 2580933"/>
                <a:gd name="connsiteX452" fmla="*/ 471991 w 1940967"/>
                <a:gd name="connsiteY452" fmla="*/ 702690 h 2580933"/>
                <a:gd name="connsiteX453" fmla="*/ 511062 w 1940967"/>
                <a:gd name="connsiteY453" fmla="*/ 724980 h 2580933"/>
                <a:gd name="connsiteX454" fmla="*/ 522843 w 1940967"/>
                <a:gd name="connsiteY454" fmla="*/ 736676 h 2580933"/>
                <a:gd name="connsiteX455" fmla="*/ 669721 w 1940967"/>
                <a:gd name="connsiteY455" fmla="*/ 836600 h 2580933"/>
                <a:gd name="connsiteX456" fmla="*/ 546320 w 1940967"/>
                <a:gd name="connsiteY456" fmla="*/ 619208 h 2580933"/>
                <a:gd name="connsiteX457" fmla="*/ 0 w 1940967"/>
                <a:gd name="connsiteY457" fmla="*/ 61107 h 2580933"/>
                <a:gd name="connsiteX458" fmla="*/ 11696 w 1940967"/>
                <a:gd name="connsiteY458" fmla="*/ 49327 h 2580933"/>
                <a:gd name="connsiteX459" fmla="*/ 82210 w 1940967"/>
                <a:gd name="connsiteY459" fmla="*/ 61107 h 2580933"/>
                <a:gd name="connsiteX460" fmla="*/ 76362 w 1940967"/>
                <a:gd name="connsiteY460" fmla="*/ 14069 h 2580933"/>
                <a:gd name="connsiteX461" fmla="*/ 82549 w 1940967"/>
                <a:gd name="connsiteY461" fmla="*/ 0 h 258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Lst>
              <a:rect l="l" t="t" r="r" b="b"/>
              <a:pathLst>
                <a:path w="1940967" h="2580933">
                  <a:moveTo>
                    <a:pt x="1286555" y="2534464"/>
                  </a:moveTo>
                  <a:cubicBezTo>
                    <a:pt x="1286555" y="2540312"/>
                    <a:pt x="1292488" y="2546245"/>
                    <a:pt x="1292488" y="2552093"/>
                  </a:cubicBezTo>
                  <a:cubicBezTo>
                    <a:pt x="1295370" y="2549126"/>
                    <a:pt x="1296895" y="2547685"/>
                    <a:pt x="1297573" y="2547685"/>
                  </a:cubicBezTo>
                  <a:cubicBezTo>
                    <a:pt x="1298336" y="2547685"/>
                    <a:pt x="1298336" y="2549126"/>
                    <a:pt x="1298336" y="2552093"/>
                  </a:cubicBezTo>
                  <a:cubicBezTo>
                    <a:pt x="1304184" y="2552093"/>
                    <a:pt x="1304184" y="2557941"/>
                    <a:pt x="1304184" y="2563873"/>
                  </a:cubicBezTo>
                  <a:cubicBezTo>
                    <a:pt x="1304184" y="2569721"/>
                    <a:pt x="1310117" y="2569721"/>
                    <a:pt x="1310117" y="2575569"/>
                  </a:cubicBezTo>
                  <a:cubicBezTo>
                    <a:pt x="1315965" y="2557941"/>
                    <a:pt x="1315965" y="2534464"/>
                    <a:pt x="1292488" y="2534464"/>
                  </a:cubicBezTo>
                  <a:close/>
                  <a:moveTo>
                    <a:pt x="795410" y="2525056"/>
                  </a:moveTo>
                  <a:cubicBezTo>
                    <a:pt x="822107" y="2534379"/>
                    <a:pt x="848720" y="2544465"/>
                    <a:pt x="875332" y="2552093"/>
                  </a:cubicBezTo>
                  <a:lnTo>
                    <a:pt x="904742" y="2557941"/>
                  </a:lnTo>
                  <a:lnTo>
                    <a:pt x="881180" y="2546245"/>
                  </a:lnTo>
                  <a:cubicBezTo>
                    <a:pt x="852195" y="2540142"/>
                    <a:pt x="823633" y="2533108"/>
                    <a:pt x="795410" y="2525056"/>
                  </a:cubicBezTo>
                  <a:close/>
                  <a:moveTo>
                    <a:pt x="1293505" y="2504631"/>
                  </a:moveTo>
                  <a:cubicBezTo>
                    <a:pt x="1323572" y="2504631"/>
                    <a:pt x="1330754" y="2532329"/>
                    <a:pt x="1327747" y="2560302"/>
                  </a:cubicBezTo>
                  <a:lnTo>
                    <a:pt x="1323221" y="2580933"/>
                  </a:lnTo>
                  <a:lnTo>
                    <a:pt x="1280255" y="2580933"/>
                  </a:lnTo>
                  <a:lnTo>
                    <a:pt x="1260134" y="2559434"/>
                  </a:lnTo>
                  <a:cubicBezTo>
                    <a:pt x="1255726" y="2550631"/>
                    <a:pt x="1254264" y="2540355"/>
                    <a:pt x="1257231" y="2528616"/>
                  </a:cubicBezTo>
                  <a:cubicBezTo>
                    <a:pt x="1263079" y="2516835"/>
                    <a:pt x="1274860" y="2505055"/>
                    <a:pt x="1286555" y="2505055"/>
                  </a:cubicBezTo>
                  <a:cubicBezTo>
                    <a:pt x="1289013" y="2504800"/>
                    <a:pt x="1291302" y="2504631"/>
                    <a:pt x="1293505" y="2504631"/>
                  </a:cubicBezTo>
                  <a:close/>
                  <a:moveTo>
                    <a:pt x="340708" y="2399367"/>
                  </a:moveTo>
                  <a:cubicBezTo>
                    <a:pt x="370117" y="2422844"/>
                    <a:pt x="423004" y="2452168"/>
                    <a:pt x="428851" y="2452168"/>
                  </a:cubicBezTo>
                  <a:cubicBezTo>
                    <a:pt x="516995" y="2475730"/>
                    <a:pt x="599206" y="2499207"/>
                    <a:pt x="687349" y="2516835"/>
                  </a:cubicBezTo>
                  <a:lnTo>
                    <a:pt x="693197" y="2516835"/>
                  </a:lnTo>
                  <a:cubicBezTo>
                    <a:pt x="628615" y="2493359"/>
                    <a:pt x="558100" y="2469797"/>
                    <a:pt x="487586" y="2452168"/>
                  </a:cubicBezTo>
                  <a:cubicBezTo>
                    <a:pt x="434700" y="2440473"/>
                    <a:pt x="387746" y="2422844"/>
                    <a:pt x="340708" y="2399367"/>
                  </a:cubicBezTo>
                  <a:close/>
                  <a:moveTo>
                    <a:pt x="340708" y="2369958"/>
                  </a:moveTo>
                  <a:cubicBezTo>
                    <a:pt x="387746" y="2393434"/>
                    <a:pt x="440632" y="2416996"/>
                    <a:pt x="493434" y="2428692"/>
                  </a:cubicBezTo>
                  <a:cubicBezTo>
                    <a:pt x="557422" y="2445727"/>
                    <a:pt x="621326" y="2465899"/>
                    <a:pt x="683027" y="2486917"/>
                  </a:cubicBezTo>
                  <a:cubicBezTo>
                    <a:pt x="614885" y="2460051"/>
                    <a:pt x="548269" y="2426912"/>
                    <a:pt x="481738" y="2387586"/>
                  </a:cubicBezTo>
                  <a:lnTo>
                    <a:pt x="446480" y="2381738"/>
                  </a:lnTo>
                  <a:cubicBezTo>
                    <a:pt x="411223" y="2375806"/>
                    <a:pt x="375965" y="2369958"/>
                    <a:pt x="340708" y="2369958"/>
                  </a:cubicBezTo>
                  <a:close/>
                  <a:moveTo>
                    <a:pt x="452328" y="2328852"/>
                  </a:moveTo>
                  <a:cubicBezTo>
                    <a:pt x="464109" y="2340548"/>
                    <a:pt x="481738" y="2346481"/>
                    <a:pt x="493434" y="2358177"/>
                  </a:cubicBezTo>
                  <a:cubicBezTo>
                    <a:pt x="628615" y="2387586"/>
                    <a:pt x="757864" y="2440473"/>
                    <a:pt x="875332" y="2510987"/>
                  </a:cubicBezTo>
                  <a:lnTo>
                    <a:pt x="910590" y="2522683"/>
                  </a:lnTo>
                  <a:cubicBezTo>
                    <a:pt x="816598" y="2463949"/>
                    <a:pt x="722607" y="2411063"/>
                    <a:pt x="616834" y="2369958"/>
                  </a:cubicBezTo>
                  <a:lnTo>
                    <a:pt x="605054" y="2364110"/>
                  </a:lnTo>
                  <a:cubicBezTo>
                    <a:pt x="552252" y="2358177"/>
                    <a:pt x="499366" y="2346481"/>
                    <a:pt x="452328" y="2328852"/>
                  </a:cubicBezTo>
                  <a:close/>
                  <a:moveTo>
                    <a:pt x="393594" y="2311224"/>
                  </a:moveTo>
                  <a:cubicBezTo>
                    <a:pt x="381813" y="2311224"/>
                    <a:pt x="240869" y="2311224"/>
                    <a:pt x="305451" y="2352329"/>
                  </a:cubicBezTo>
                  <a:cubicBezTo>
                    <a:pt x="346556" y="2346481"/>
                    <a:pt x="387746" y="2346481"/>
                    <a:pt x="428851" y="2346481"/>
                  </a:cubicBezTo>
                  <a:lnTo>
                    <a:pt x="405375" y="2328852"/>
                  </a:lnTo>
                  <a:cubicBezTo>
                    <a:pt x="399442" y="2322920"/>
                    <a:pt x="399442" y="2311224"/>
                    <a:pt x="405375" y="2311224"/>
                  </a:cubicBezTo>
                  <a:close/>
                  <a:moveTo>
                    <a:pt x="1080944" y="2281814"/>
                  </a:moveTo>
                  <a:cubicBezTo>
                    <a:pt x="1075096" y="2287747"/>
                    <a:pt x="1075096" y="2287747"/>
                    <a:pt x="1069248" y="2293595"/>
                  </a:cubicBezTo>
                  <a:lnTo>
                    <a:pt x="1063315" y="2293595"/>
                  </a:lnTo>
                  <a:cubicBezTo>
                    <a:pt x="1069248" y="2299443"/>
                    <a:pt x="1069248" y="2311224"/>
                    <a:pt x="1075096" y="2317072"/>
                  </a:cubicBezTo>
                  <a:cubicBezTo>
                    <a:pt x="1080944" y="2317072"/>
                    <a:pt x="1086877" y="2317072"/>
                    <a:pt x="1092725" y="2311224"/>
                  </a:cubicBezTo>
                  <a:cubicBezTo>
                    <a:pt x="1092725" y="2311224"/>
                    <a:pt x="1092725" y="2305376"/>
                    <a:pt x="1098573" y="2305376"/>
                  </a:cubicBezTo>
                  <a:cubicBezTo>
                    <a:pt x="1092725" y="2305376"/>
                    <a:pt x="1092725" y="2299443"/>
                    <a:pt x="1092725" y="2293595"/>
                  </a:cubicBezTo>
                  <a:cubicBezTo>
                    <a:pt x="1086877" y="2287747"/>
                    <a:pt x="1086877" y="2287747"/>
                    <a:pt x="1080944" y="2281814"/>
                  </a:cubicBezTo>
                  <a:close/>
                  <a:moveTo>
                    <a:pt x="1085436" y="2244184"/>
                  </a:moveTo>
                  <a:cubicBezTo>
                    <a:pt x="1081961" y="2244184"/>
                    <a:pt x="1078571" y="2244862"/>
                    <a:pt x="1075096" y="2246557"/>
                  </a:cubicBezTo>
                  <a:cubicBezTo>
                    <a:pt x="1063485" y="2246557"/>
                    <a:pt x="1057637" y="2258083"/>
                    <a:pt x="1063146" y="2269695"/>
                  </a:cubicBezTo>
                  <a:cubicBezTo>
                    <a:pt x="1068316" y="2261304"/>
                    <a:pt x="1075774" y="2254354"/>
                    <a:pt x="1085012" y="2254354"/>
                  </a:cubicBezTo>
                  <a:cubicBezTo>
                    <a:pt x="1090860" y="2254354"/>
                    <a:pt x="1097386" y="2257151"/>
                    <a:pt x="1104505" y="2264186"/>
                  </a:cubicBezTo>
                  <a:cubicBezTo>
                    <a:pt x="1110353" y="2270118"/>
                    <a:pt x="1116201" y="2275966"/>
                    <a:pt x="1116201" y="2287747"/>
                  </a:cubicBezTo>
                  <a:lnTo>
                    <a:pt x="1122049" y="2299443"/>
                  </a:lnTo>
                  <a:lnTo>
                    <a:pt x="1127982" y="2299443"/>
                  </a:lnTo>
                  <a:cubicBezTo>
                    <a:pt x="1127982" y="2281814"/>
                    <a:pt x="1116201" y="2270118"/>
                    <a:pt x="1110353" y="2252490"/>
                  </a:cubicBezTo>
                  <a:cubicBezTo>
                    <a:pt x="1102047" y="2248337"/>
                    <a:pt x="1093742" y="2244184"/>
                    <a:pt x="1085436" y="2244184"/>
                  </a:cubicBezTo>
                  <a:close/>
                  <a:moveTo>
                    <a:pt x="1076791" y="2219605"/>
                  </a:moveTo>
                  <a:cubicBezTo>
                    <a:pt x="1087978" y="2219605"/>
                    <a:pt x="1099166" y="2223673"/>
                    <a:pt x="1110353" y="2234861"/>
                  </a:cubicBezTo>
                  <a:cubicBezTo>
                    <a:pt x="1139678" y="2258338"/>
                    <a:pt x="1145611" y="2305376"/>
                    <a:pt x="1127982" y="2340548"/>
                  </a:cubicBezTo>
                  <a:lnTo>
                    <a:pt x="1122049" y="2340548"/>
                  </a:lnTo>
                  <a:cubicBezTo>
                    <a:pt x="1145568" y="2408139"/>
                    <a:pt x="1174956" y="2474247"/>
                    <a:pt x="1208741" y="2538140"/>
                  </a:cubicBezTo>
                  <a:lnTo>
                    <a:pt x="1234995" y="2580933"/>
                  </a:lnTo>
                  <a:lnTo>
                    <a:pt x="1203650" y="2580933"/>
                  </a:lnTo>
                  <a:lnTo>
                    <a:pt x="1195520" y="2568969"/>
                  </a:lnTo>
                  <a:cubicBezTo>
                    <a:pt x="1157328" y="2500669"/>
                    <a:pt x="1125016" y="2428692"/>
                    <a:pt x="1098573" y="2352329"/>
                  </a:cubicBezTo>
                  <a:cubicBezTo>
                    <a:pt x="1095437" y="2353939"/>
                    <a:pt x="1092301" y="2354617"/>
                    <a:pt x="1089250" y="2354617"/>
                  </a:cubicBezTo>
                  <a:cubicBezTo>
                    <a:pt x="1080944" y="2354617"/>
                    <a:pt x="1073486" y="2349193"/>
                    <a:pt x="1069248" y="2340548"/>
                  </a:cubicBezTo>
                  <a:cubicBezTo>
                    <a:pt x="1045686" y="2340548"/>
                    <a:pt x="1033990" y="2322920"/>
                    <a:pt x="1033990" y="2293595"/>
                  </a:cubicBezTo>
                  <a:cubicBezTo>
                    <a:pt x="1028058" y="2270118"/>
                    <a:pt x="1022210" y="2228928"/>
                    <a:pt x="1057467" y="2223080"/>
                  </a:cubicBezTo>
                  <a:cubicBezTo>
                    <a:pt x="1063908" y="2220961"/>
                    <a:pt x="1070350" y="2219605"/>
                    <a:pt x="1076791" y="2219605"/>
                  </a:cubicBezTo>
                  <a:close/>
                  <a:moveTo>
                    <a:pt x="1879998" y="2218673"/>
                  </a:moveTo>
                  <a:cubicBezTo>
                    <a:pt x="1884406" y="2218673"/>
                    <a:pt x="1888813" y="2220114"/>
                    <a:pt x="1891694" y="2223080"/>
                  </a:cubicBezTo>
                  <a:lnTo>
                    <a:pt x="1903475" y="2223080"/>
                  </a:lnTo>
                  <a:cubicBezTo>
                    <a:pt x="1956361" y="2299443"/>
                    <a:pt x="1944580" y="2416996"/>
                    <a:pt x="1921104" y="2505055"/>
                  </a:cubicBezTo>
                  <a:lnTo>
                    <a:pt x="1905510" y="2580933"/>
                  </a:lnTo>
                  <a:lnTo>
                    <a:pt x="1866649" y="2580933"/>
                  </a:lnTo>
                  <a:lnTo>
                    <a:pt x="1870411" y="2567486"/>
                  </a:lnTo>
                  <a:cubicBezTo>
                    <a:pt x="1887287" y="2488909"/>
                    <a:pt x="1894618" y="2408139"/>
                    <a:pt x="1891694" y="2328852"/>
                  </a:cubicBezTo>
                  <a:lnTo>
                    <a:pt x="1885846" y="2334700"/>
                  </a:lnTo>
                  <a:cubicBezTo>
                    <a:pt x="1885846" y="2317072"/>
                    <a:pt x="1885846" y="2293595"/>
                    <a:pt x="1879998" y="2275966"/>
                  </a:cubicBezTo>
                  <a:cubicBezTo>
                    <a:pt x="1862370" y="2299443"/>
                    <a:pt x="1850589" y="2317072"/>
                    <a:pt x="1838808" y="2340548"/>
                  </a:cubicBezTo>
                  <a:lnTo>
                    <a:pt x="1827112" y="2375806"/>
                  </a:lnTo>
                  <a:cubicBezTo>
                    <a:pt x="1827112" y="2443396"/>
                    <a:pt x="1824167" y="2510966"/>
                    <a:pt x="1817546" y="2577794"/>
                  </a:cubicBezTo>
                  <a:lnTo>
                    <a:pt x="1817043" y="2580933"/>
                  </a:lnTo>
                  <a:lnTo>
                    <a:pt x="1785621" y="2580933"/>
                  </a:lnTo>
                  <a:lnTo>
                    <a:pt x="1791855" y="2510987"/>
                  </a:lnTo>
                  <a:cubicBezTo>
                    <a:pt x="1797703" y="2493359"/>
                    <a:pt x="1797703" y="2469797"/>
                    <a:pt x="1797703" y="2446320"/>
                  </a:cubicBezTo>
                  <a:cubicBezTo>
                    <a:pt x="1785964" y="2475688"/>
                    <a:pt x="1777150" y="2503593"/>
                    <a:pt x="1770539" y="2531498"/>
                  </a:cubicBezTo>
                  <a:lnTo>
                    <a:pt x="1762448" y="2580933"/>
                  </a:lnTo>
                  <a:lnTo>
                    <a:pt x="1682618" y="2580933"/>
                  </a:lnTo>
                  <a:lnTo>
                    <a:pt x="1686072" y="2535926"/>
                  </a:lnTo>
                  <a:cubicBezTo>
                    <a:pt x="1702228" y="2443397"/>
                    <a:pt x="1736002" y="2358220"/>
                    <a:pt x="1785922" y="2305376"/>
                  </a:cubicBezTo>
                  <a:cubicBezTo>
                    <a:pt x="1785922" y="2305376"/>
                    <a:pt x="1788550" y="2302748"/>
                    <a:pt x="1792024" y="2302748"/>
                  </a:cubicBezTo>
                  <a:cubicBezTo>
                    <a:pt x="1793804" y="2302748"/>
                    <a:pt x="1795754" y="2303342"/>
                    <a:pt x="1797703" y="2305376"/>
                  </a:cubicBezTo>
                  <a:cubicBezTo>
                    <a:pt x="1815332" y="2270118"/>
                    <a:pt x="1838808" y="2246557"/>
                    <a:pt x="1868218" y="2223080"/>
                  </a:cubicBezTo>
                  <a:cubicBezTo>
                    <a:pt x="1871184" y="2220114"/>
                    <a:pt x="1875591" y="2218673"/>
                    <a:pt x="1879998" y="2218673"/>
                  </a:cubicBezTo>
                  <a:close/>
                  <a:moveTo>
                    <a:pt x="816598" y="2199604"/>
                  </a:moveTo>
                  <a:lnTo>
                    <a:pt x="816598" y="2205452"/>
                  </a:lnTo>
                  <a:cubicBezTo>
                    <a:pt x="816598" y="2211299"/>
                    <a:pt x="810750" y="2217232"/>
                    <a:pt x="804817" y="2217232"/>
                  </a:cubicBezTo>
                  <a:cubicBezTo>
                    <a:pt x="819225" y="2241133"/>
                    <a:pt x="833549" y="2268932"/>
                    <a:pt x="838380" y="2268932"/>
                  </a:cubicBezTo>
                  <a:cubicBezTo>
                    <a:pt x="838634" y="2268932"/>
                    <a:pt x="838888" y="2268847"/>
                    <a:pt x="839143" y="2268593"/>
                  </a:cubicBezTo>
                  <a:cubicBezTo>
                    <a:pt x="828040" y="2250879"/>
                    <a:pt x="822277" y="2222487"/>
                    <a:pt x="816598" y="2199604"/>
                  </a:cubicBezTo>
                  <a:close/>
                  <a:moveTo>
                    <a:pt x="1319609" y="2054167"/>
                  </a:moveTo>
                  <a:cubicBezTo>
                    <a:pt x="1317406" y="2054167"/>
                    <a:pt x="1315965" y="2055608"/>
                    <a:pt x="1315965" y="2058574"/>
                  </a:cubicBezTo>
                  <a:cubicBezTo>
                    <a:pt x="1321813" y="2064422"/>
                    <a:pt x="1327746" y="2070355"/>
                    <a:pt x="1339442" y="2076203"/>
                  </a:cubicBezTo>
                  <a:cubicBezTo>
                    <a:pt x="1339442" y="2068914"/>
                    <a:pt x="1339442" y="2061710"/>
                    <a:pt x="1339187" y="2054591"/>
                  </a:cubicBezTo>
                  <a:cubicBezTo>
                    <a:pt x="1338001" y="2058574"/>
                    <a:pt x="1332831" y="2058574"/>
                    <a:pt x="1327746" y="2058574"/>
                  </a:cubicBezTo>
                  <a:cubicBezTo>
                    <a:pt x="1324779" y="2055608"/>
                    <a:pt x="1321813" y="2054167"/>
                    <a:pt x="1319609" y="2054167"/>
                  </a:cubicBezTo>
                  <a:close/>
                  <a:moveTo>
                    <a:pt x="1310117" y="1993992"/>
                  </a:moveTo>
                  <a:cubicBezTo>
                    <a:pt x="1304184" y="2005688"/>
                    <a:pt x="1304184" y="2023317"/>
                    <a:pt x="1310117" y="2035097"/>
                  </a:cubicBezTo>
                  <a:lnTo>
                    <a:pt x="1315965" y="2029249"/>
                  </a:lnTo>
                  <a:cubicBezTo>
                    <a:pt x="1321813" y="2029249"/>
                    <a:pt x="1327746" y="2029249"/>
                    <a:pt x="1333594" y="2035097"/>
                  </a:cubicBezTo>
                  <a:cubicBezTo>
                    <a:pt x="1333594" y="2040861"/>
                    <a:pt x="1333594" y="2046624"/>
                    <a:pt x="1339103" y="2052387"/>
                  </a:cubicBezTo>
                  <a:cubicBezTo>
                    <a:pt x="1337916" y="2026114"/>
                    <a:pt x="1332746" y="2003061"/>
                    <a:pt x="1310117" y="1993992"/>
                  </a:cubicBezTo>
                  <a:close/>
                  <a:moveTo>
                    <a:pt x="1550986" y="1917544"/>
                  </a:moveTo>
                  <a:cubicBezTo>
                    <a:pt x="1515729" y="1976363"/>
                    <a:pt x="1498100" y="2046878"/>
                    <a:pt x="1480471" y="2111460"/>
                  </a:cubicBezTo>
                  <a:lnTo>
                    <a:pt x="1486319" y="2111460"/>
                  </a:lnTo>
                  <a:cubicBezTo>
                    <a:pt x="1480471" y="2129089"/>
                    <a:pt x="1480471" y="2140869"/>
                    <a:pt x="1480471" y="2158498"/>
                  </a:cubicBezTo>
                  <a:cubicBezTo>
                    <a:pt x="1480471" y="2164346"/>
                    <a:pt x="1486319" y="2164346"/>
                    <a:pt x="1492252" y="2170194"/>
                  </a:cubicBezTo>
                  <a:cubicBezTo>
                    <a:pt x="1492252" y="2158498"/>
                    <a:pt x="1492252" y="2146717"/>
                    <a:pt x="1492252" y="2140869"/>
                  </a:cubicBezTo>
                  <a:cubicBezTo>
                    <a:pt x="1498100" y="2134937"/>
                    <a:pt x="1498100" y="2129089"/>
                    <a:pt x="1503948" y="2129089"/>
                  </a:cubicBezTo>
                  <a:cubicBezTo>
                    <a:pt x="1515729" y="2099679"/>
                    <a:pt x="1521577" y="2070355"/>
                    <a:pt x="1533357" y="2040945"/>
                  </a:cubicBezTo>
                  <a:cubicBezTo>
                    <a:pt x="1539205" y="1999840"/>
                    <a:pt x="1545053" y="1958735"/>
                    <a:pt x="1550986" y="1917544"/>
                  </a:cubicBezTo>
                  <a:close/>
                  <a:moveTo>
                    <a:pt x="1580311" y="1900001"/>
                  </a:moveTo>
                  <a:cubicBezTo>
                    <a:pt x="1580311" y="2005688"/>
                    <a:pt x="1556834" y="2111460"/>
                    <a:pt x="1509796" y="2211299"/>
                  </a:cubicBezTo>
                  <a:lnTo>
                    <a:pt x="1503948" y="2305376"/>
                  </a:lnTo>
                  <a:cubicBezTo>
                    <a:pt x="1509796" y="2305376"/>
                    <a:pt x="1515729" y="2299443"/>
                    <a:pt x="1527424" y="2275966"/>
                  </a:cubicBezTo>
                  <a:cubicBezTo>
                    <a:pt x="1521577" y="2275966"/>
                    <a:pt x="1521577" y="2270118"/>
                    <a:pt x="1527424" y="2270118"/>
                  </a:cubicBezTo>
                  <a:cubicBezTo>
                    <a:pt x="1539205" y="2217232"/>
                    <a:pt x="1568615" y="2158498"/>
                    <a:pt x="1592091" y="2099679"/>
                  </a:cubicBezTo>
                  <a:lnTo>
                    <a:pt x="1592091" y="2093831"/>
                  </a:lnTo>
                  <a:cubicBezTo>
                    <a:pt x="1592091" y="2064422"/>
                    <a:pt x="1603872" y="2040945"/>
                    <a:pt x="1603872" y="2011621"/>
                  </a:cubicBezTo>
                  <a:cubicBezTo>
                    <a:pt x="1609720" y="1988059"/>
                    <a:pt x="1609720" y="1964583"/>
                    <a:pt x="1603872" y="1941106"/>
                  </a:cubicBezTo>
                  <a:cubicBezTo>
                    <a:pt x="1597939" y="1917544"/>
                    <a:pt x="1592091" y="1905849"/>
                    <a:pt x="1580311" y="1900001"/>
                  </a:cubicBezTo>
                  <a:close/>
                  <a:moveTo>
                    <a:pt x="663873" y="1835334"/>
                  </a:moveTo>
                  <a:cubicBezTo>
                    <a:pt x="687349" y="1917544"/>
                    <a:pt x="716759" y="1993992"/>
                    <a:pt x="757864" y="2070355"/>
                  </a:cubicBezTo>
                  <a:cubicBezTo>
                    <a:pt x="751931" y="2046878"/>
                    <a:pt x="746083" y="2029249"/>
                    <a:pt x="734303" y="2005688"/>
                  </a:cubicBezTo>
                  <a:cubicBezTo>
                    <a:pt x="716759" y="1952802"/>
                    <a:pt x="699130" y="1905849"/>
                    <a:pt x="675569" y="1852962"/>
                  </a:cubicBezTo>
                  <a:cubicBezTo>
                    <a:pt x="669721" y="1847114"/>
                    <a:pt x="669721" y="1841182"/>
                    <a:pt x="663873" y="1835334"/>
                  </a:cubicBezTo>
                  <a:close/>
                  <a:moveTo>
                    <a:pt x="583865" y="1737020"/>
                  </a:moveTo>
                  <a:cubicBezTo>
                    <a:pt x="578865" y="1737020"/>
                    <a:pt x="575729" y="1741597"/>
                    <a:pt x="575729" y="1753123"/>
                  </a:cubicBezTo>
                  <a:cubicBezTo>
                    <a:pt x="581577" y="1870591"/>
                    <a:pt x="622682" y="1988059"/>
                    <a:pt x="699130" y="2076203"/>
                  </a:cubicBezTo>
                  <a:cubicBezTo>
                    <a:pt x="722607" y="2111460"/>
                    <a:pt x="746083" y="2146717"/>
                    <a:pt x="775493" y="2176127"/>
                  </a:cubicBezTo>
                  <a:cubicBezTo>
                    <a:pt x="716759" y="2052726"/>
                    <a:pt x="634463" y="1917544"/>
                    <a:pt x="628615" y="1776600"/>
                  </a:cubicBezTo>
                  <a:cubicBezTo>
                    <a:pt x="612766" y="1756767"/>
                    <a:pt x="594205" y="1737020"/>
                    <a:pt x="583865" y="1737020"/>
                  </a:cubicBezTo>
                  <a:close/>
                  <a:moveTo>
                    <a:pt x="205611" y="1670828"/>
                  </a:moveTo>
                  <a:cubicBezTo>
                    <a:pt x="240869" y="1729562"/>
                    <a:pt x="276126" y="1782448"/>
                    <a:pt x="323079" y="1829486"/>
                  </a:cubicBezTo>
                  <a:cubicBezTo>
                    <a:pt x="352489" y="1858810"/>
                    <a:pt x="381813" y="1894068"/>
                    <a:pt x="417071" y="1923477"/>
                  </a:cubicBezTo>
                  <a:cubicBezTo>
                    <a:pt x="393594" y="1894068"/>
                    <a:pt x="370117" y="1858810"/>
                    <a:pt x="346556" y="1829486"/>
                  </a:cubicBezTo>
                  <a:cubicBezTo>
                    <a:pt x="311383" y="1782448"/>
                    <a:pt x="276126" y="1735494"/>
                    <a:pt x="240869" y="1694304"/>
                  </a:cubicBezTo>
                  <a:cubicBezTo>
                    <a:pt x="234936" y="1688456"/>
                    <a:pt x="223240" y="1676675"/>
                    <a:pt x="205611" y="1670828"/>
                  </a:cubicBezTo>
                  <a:close/>
                  <a:moveTo>
                    <a:pt x="1521577" y="1635570"/>
                  </a:moveTo>
                  <a:cubicBezTo>
                    <a:pt x="1515729" y="1641503"/>
                    <a:pt x="1509796" y="1653199"/>
                    <a:pt x="1509796" y="1664980"/>
                  </a:cubicBezTo>
                  <a:cubicBezTo>
                    <a:pt x="1492252" y="1729562"/>
                    <a:pt x="1480471" y="1794228"/>
                    <a:pt x="1474623" y="1858810"/>
                  </a:cubicBezTo>
                  <a:cubicBezTo>
                    <a:pt x="1474623" y="1911696"/>
                    <a:pt x="1462842" y="1970431"/>
                    <a:pt x="1462842" y="2029249"/>
                  </a:cubicBezTo>
                  <a:cubicBezTo>
                    <a:pt x="1480471" y="1964583"/>
                    <a:pt x="1509796" y="1911696"/>
                    <a:pt x="1550986" y="1858810"/>
                  </a:cubicBezTo>
                  <a:lnTo>
                    <a:pt x="1550986" y="1794228"/>
                  </a:lnTo>
                  <a:cubicBezTo>
                    <a:pt x="1550986" y="1758971"/>
                    <a:pt x="1550986" y="1723714"/>
                    <a:pt x="1539205" y="1688456"/>
                  </a:cubicBezTo>
                  <a:cubicBezTo>
                    <a:pt x="1539205" y="1676675"/>
                    <a:pt x="1527424" y="1653199"/>
                    <a:pt x="1521577" y="1635570"/>
                  </a:cubicBezTo>
                  <a:close/>
                  <a:moveTo>
                    <a:pt x="1562682" y="1603957"/>
                  </a:moveTo>
                  <a:cubicBezTo>
                    <a:pt x="1558698" y="1603957"/>
                    <a:pt x="1554800" y="1604720"/>
                    <a:pt x="1550986" y="1606245"/>
                  </a:cubicBezTo>
                  <a:cubicBezTo>
                    <a:pt x="1580311" y="1682608"/>
                    <a:pt x="1592091" y="1758971"/>
                    <a:pt x="1586243" y="1841182"/>
                  </a:cubicBezTo>
                  <a:lnTo>
                    <a:pt x="1592091" y="1841182"/>
                  </a:lnTo>
                  <a:cubicBezTo>
                    <a:pt x="1603872" y="1858810"/>
                    <a:pt x="1615568" y="1882372"/>
                    <a:pt x="1621501" y="1900001"/>
                  </a:cubicBezTo>
                  <a:cubicBezTo>
                    <a:pt x="1633197" y="1829486"/>
                    <a:pt x="1633197" y="1753123"/>
                    <a:pt x="1621501" y="1682608"/>
                  </a:cubicBezTo>
                  <a:cubicBezTo>
                    <a:pt x="1616331" y="1636587"/>
                    <a:pt x="1589040" y="1603957"/>
                    <a:pt x="1562682" y="1603957"/>
                  </a:cubicBezTo>
                  <a:close/>
                  <a:moveTo>
                    <a:pt x="123316" y="1594465"/>
                  </a:moveTo>
                  <a:cubicBezTo>
                    <a:pt x="170354" y="1764819"/>
                    <a:pt x="287822" y="1911696"/>
                    <a:pt x="440632" y="1993992"/>
                  </a:cubicBezTo>
                  <a:cubicBezTo>
                    <a:pt x="329012" y="1894068"/>
                    <a:pt x="234936" y="1776600"/>
                    <a:pt x="170354" y="1635570"/>
                  </a:cubicBezTo>
                  <a:cubicBezTo>
                    <a:pt x="152725" y="1623874"/>
                    <a:pt x="135096" y="1612093"/>
                    <a:pt x="123316" y="1594465"/>
                  </a:cubicBezTo>
                  <a:close/>
                  <a:moveTo>
                    <a:pt x="1562597" y="1566581"/>
                  </a:moveTo>
                  <a:cubicBezTo>
                    <a:pt x="1572598" y="1566581"/>
                    <a:pt x="1582853" y="1569886"/>
                    <a:pt x="1592091" y="1576836"/>
                  </a:cubicBezTo>
                  <a:cubicBezTo>
                    <a:pt x="1703711" y="1623874"/>
                    <a:pt x="1662606" y="1876439"/>
                    <a:pt x="1650825" y="1964583"/>
                  </a:cubicBezTo>
                  <a:cubicBezTo>
                    <a:pt x="1627349" y="2082051"/>
                    <a:pt x="1603872" y="2281814"/>
                    <a:pt x="1503948" y="2364110"/>
                  </a:cubicBezTo>
                  <a:lnTo>
                    <a:pt x="1492252" y="2364110"/>
                  </a:lnTo>
                  <a:cubicBezTo>
                    <a:pt x="1484899" y="2402292"/>
                    <a:pt x="1480487" y="2440844"/>
                    <a:pt x="1479013" y="2479490"/>
                  </a:cubicBezTo>
                  <a:lnTo>
                    <a:pt x="1482856" y="2580933"/>
                  </a:lnTo>
                  <a:lnTo>
                    <a:pt x="1470128" y="2580933"/>
                  </a:lnTo>
                  <a:lnTo>
                    <a:pt x="1467260" y="2557210"/>
                  </a:lnTo>
                  <a:cubicBezTo>
                    <a:pt x="1462864" y="2488909"/>
                    <a:pt x="1465809" y="2419878"/>
                    <a:pt x="1474623" y="2352329"/>
                  </a:cubicBezTo>
                  <a:cubicBezTo>
                    <a:pt x="1445214" y="2287747"/>
                    <a:pt x="1433433" y="2217232"/>
                    <a:pt x="1445214" y="2146717"/>
                  </a:cubicBezTo>
                  <a:cubicBezTo>
                    <a:pt x="1392328" y="2011621"/>
                    <a:pt x="1456994" y="1664980"/>
                    <a:pt x="1498100" y="1594465"/>
                  </a:cubicBezTo>
                  <a:cubicBezTo>
                    <a:pt x="1498100" y="1587600"/>
                    <a:pt x="1502083" y="1584718"/>
                    <a:pt x="1507846" y="1584718"/>
                  </a:cubicBezTo>
                  <a:cubicBezTo>
                    <a:pt x="1511830" y="1584718"/>
                    <a:pt x="1516746" y="1586159"/>
                    <a:pt x="1521577" y="1588617"/>
                  </a:cubicBezTo>
                  <a:cubicBezTo>
                    <a:pt x="1532255" y="1574378"/>
                    <a:pt x="1547257" y="1566581"/>
                    <a:pt x="1562597" y="1566581"/>
                  </a:cubicBezTo>
                  <a:close/>
                  <a:moveTo>
                    <a:pt x="174168" y="1545393"/>
                  </a:moveTo>
                  <a:cubicBezTo>
                    <a:pt x="166964" y="1545393"/>
                    <a:pt x="167387" y="1557597"/>
                    <a:pt x="182135" y="1594465"/>
                  </a:cubicBezTo>
                  <a:cubicBezTo>
                    <a:pt x="182135" y="1600313"/>
                    <a:pt x="182135" y="1600313"/>
                    <a:pt x="182135" y="1606245"/>
                  </a:cubicBezTo>
                  <a:cubicBezTo>
                    <a:pt x="311383" y="1700237"/>
                    <a:pt x="393594" y="1847114"/>
                    <a:pt x="487586" y="1982211"/>
                  </a:cubicBezTo>
                  <a:lnTo>
                    <a:pt x="522843" y="2017469"/>
                  </a:lnTo>
                  <a:cubicBezTo>
                    <a:pt x="464109" y="1847114"/>
                    <a:pt x="358337" y="1700237"/>
                    <a:pt x="229088" y="1582684"/>
                  </a:cubicBezTo>
                  <a:cubicBezTo>
                    <a:pt x="208578" y="1569039"/>
                    <a:pt x="184084" y="1545393"/>
                    <a:pt x="174168" y="1545393"/>
                  </a:cubicBezTo>
                  <a:close/>
                  <a:moveTo>
                    <a:pt x="781341" y="1523950"/>
                  </a:moveTo>
                  <a:cubicBezTo>
                    <a:pt x="769560" y="1523950"/>
                    <a:pt x="769560" y="1541579"/>
                    <a:pt x="769560" y="1553359"/>
                  </a:cubicBezTo>
                  <a:cubicBezTo>
                    <a:pt x="775493" y="1559207"/>
                    <a:pt x="781341" y="1565055"/>
                    <a:pt x="787189" y="1570988"/>
                  </a:cubicBezTo>
                  <a:lnTo>
                    <a:pt x="787189" y="1565055"/>
                  </a:lnTo>
                  <a:cubicBezTo>
                    <a:pt x="787189" y="1560902"/>
                    <a:pt x="790155" y="1556750"/>
                    <a:pt x="793969" y="1556750"/>
                  </a:cubicBezTo>
                  <a:cubicBezTo>
                    <a:pt x="795495" y="1556750"/>
                    <a:pt x="797274" y="1557512"/>
                    <a:pt x="798969" y="1559207"/>
                  </a:cubicBezTo>
                  <a:cubicBezTo>
                    <a:pt x="798969" y="1565055"/>
                    <a:pt x="804817" y="1570988"/>
                    <a:pt x="810750" y="1576836"/>
                  </a:cubicBezTo>
                  <a:cubicBezTo>
                    <a:pt x="816598" y="1576836"/>
                    <a:pt x="828379" y="1570988"/>
                    <a:pt x="834227" y="1565055"/>
                  </a:cubicBezTo>
                  <a:lnTo>
                    <a:pt x="816598" y="1565055"/>
                  </a:lnTo>
                  <a:cubicBezTo>
                    <a:pt x="798969" y="1565055"/>
                    <a:pt x="804817" y="1541579"/>
                    <a:pt x="816598" y="1541579"/>
                  </a:cubicBezTo>
                  <a:lnTo>
                    <a:pt x="822446" y="1541579"/>
                  </a:lnTo>
                  <a:cubicBezTo>
                    <a:pt x="816598" y="1529798"/>
                    <a:pt x="798969" y="1523950"/>
                    <a:pt x="781341" y="1523950"/>
                  </a:cubicBezTo>
                  <a:close/>
                  <a:moveTo>
                    <a:pt x="144504" y="1521662"/>
                  </a:moveTo>
                  <a:cubicBezTo>
                    <a:pt x="146877" y="1521662"/>
                    <a:pt x="149589" y="1522424"/>
                    <a:pt x="152725" y="1523950"/>
                  </a:cubicBezTo>
                  <a:cubicBezTo>
                    <a:pt x="358337" y="1588617"/>
                    <a:pt x="499366" y="1864743"/>
                    <a:pt x="563948" y="2058574"/>
                  </a:cubicBezTo>
                  <a:cubicBezTo>
                    <a:pt x="693197" y="2176127"/>
                    <a:pt x="798969" y="2317072"/>
                    <a:pt x="916438" y="2446320"/>
                  </a:cubicBezTo>
                  <a:cubicBezTo>
                    <a:pt x="892961" y="2399367"/>
                    <a:pt x="869484" y="2346481"/>
                    <a:pt x="851856" y="2299443"/>
                  </a:cubicBezTo>
                  <a:cubicBezTo>
                    <a:pt x="722607" y="2176127"/>
                    <a:pt x="475805" y="1894068"/>
                    <a:pt x="575729" y="1706085"/>
                  </a:cubicBezTo>
                  <a:cubicBezTo>
                    <a:pt x="575729" y="1699220"/>
                    <a:pt x="579712" y="1696338"/>
                    <a:pt x="584289" y="1696338"/>
                  </a:cubicBezTo>
                  <a:cubicBezTo>
                    <a:pt x="587510" y="1696338"/>
                    <a:pt x="590900" y="1697779"/>
                    <a:pt x="593358" y="1700237"/>
                  </a:cubicBezTo>
                  <a:cubicBezTo>
                    <a:pt x="605054" y="1711933"/>
                    <a:pt x="616834" y="1723714"/>
                    <a:pt x="628615" y="1735494"/>
                  </a:cubicBezTo>
                  <a:cubicBezTo>
                    <a:pt x="631497" y="1732528"/>
                    <a:pt x="634463" y="1731087"/>
                    <a:pt x="637430" y="1731087"/>
                  </a:cubicBezTo>
                  <a:cubicBezTo>
                    <a:pt x="640311" y="1731087"/>
                    <a:pt x="643278" y="1732528"/>
                    <a:pt x="646244" y="1735494"/>
                  </a:cubicBezTo>
                  <a:cubicBezTo>
                    <a:pt x="675569" y="1788296"/>
                    <a:pt x="704978" y="1841182"/>
                    <a:pt x="728455" y="1900001"/>
                  </a:cubicBezTo>
                  <a:lnTo>
                    <a:pt x="734303" y="1900001"/>
                  </a:lnTo>
                  <a:cubicBezTo>
                    <a:pt x="793121" y="2023317"/>
                    <a:pt x="828379" y="2158498"/>
                    <a:pt x="875332" y="2293595"/>
                  </a:cubicBezTo>
                  <a:cubicBezTo>
                    <a:pt x="875332" y="2293595"/>
                    <a:pt x="875332" y="2299443"/>
                    <a:pt x="875332" y="2299443"/>
                  </a:cubicBezTo>
                  <a:cubicBezTo>
                    <a:pt x="898809" y="2364110"/>
                    <a:pt x="928218" y="2428692"/>
                    <a:pt x="963476" y="2493359"/>
                  </a:cubicBezTo>
                  <a:cubicBezTo>
                    <a:pt x="981104" y="2510988"/>
                    <a:pt x="1000195" y="2528616"/>
                    <a:pt x="1020017" y="2545503"/>
                  </a:cubicBezTo>
                  <a:lnTo>
                    <a:pt x="1065276" y="2580933"/>
                  </a:lnTo>
                  <a:lnTo>
                    <a:pt x="945605" y="2580933"/>
                  </a:lnTo>
                  <a:lnTo>
                    <a:pt x="922370" y="2575569"/>
                  </a:lnTo>
                  <a:cubicBezTo>
                    <a:pt x="693197" y="2534464"/>
                    <a:pt x="440632" y="2522683"/>
                    <a:pt x="276126" y="2369958"/>
                  </a:cubicBezTo>
                  <a:cubicBezTo>
                    <a:pt x="270193" y="2369958"/>
                    <a:pt x="270193" y="2358177"/>
                    <a:pt x="276126" y="2358177"/>
                  </a:cubicBezTo>
                  <a:lnTo>
                    <a:pt x="281974" y="2358177"/>
                  </a:lnTo>
                  <a:cubicBezTo>
                    <a:pt x="270193" y="2346481"/>
                    <a:pt x="264345" y="2334700"/>
                    <a:pt x="258497" y="2322920"/>
                  </a:cubicBezTo>
                  <a:cubicBezTo>
                    <a:pt x="252565" y="2317072"/>
                    <a:pt x="252565" y="2311224"/>
                    <a:pt x="264345" y="2305376"/>
                  </a:cubicBezTo>
                  <a:cubicBezTo>
                    <a:pt x="306976" y="2286052"/>
                    <a:pt x="351556" y="2277746"/>
                    <a:pt x="397239" y="2277746"/>
                  </a:cubicBezTo>
                  <a:cubicBezTo>
                    <a:pt x="546659" y="2277746"/>
                    <a:pt x="707860" y="2366737"/>
                    <a:pt x="851856" y="2452168"/>
                  </a:cubicBezTo>
                  <a:lnTo>
                    <a:pt x="869484" y="2463949"/>
                  </a:lnTo>
                  <a:lnTo>
                    <a:pt x="881180" y="2469797"/>
                  </a:lnTo>
                  <a:cubicBezTo>
                    <a:pt x="804817" y="2399367"/>
                    <a:pt x="734303" y="2317072"/>
                    <a:pt x="669721" y="2228928"/>
                  </a:cubicBezTo>
                  <a:cubicBezTo>
                    <a:pt x="669721" y="2224775"/>
                    <a:pt x="672687" y="2220622"/>
                    <a:pt x="676416" y="2220622"/>
                  </a:cubicBezTo>
                  <a:cubicBezTo>
                    <a:pt x="678026" y="2220622"/>
                    <a:pt x="679721" y="2221385"/>
                    <a:pt x="681501" y="2223080"/>
                  </a:cubicBezTo>
                  <a:cubicBezTo>
                    <a:pt x="775493" y="2334700"/>
                    <a:pt x="875332" y="2434625"/>
                    <a:pt x="981104" y="2528616"/>
                  </a:cubicBezTo>
                  <a:lnTo>
                    <a:pt x="998733" y="2540312"/>
                  </a:lnTo>
                  <a:lnTo>
                    <a:pt x="981104" y="2522683"/>
                  </a:lnTo>
                  <a:lnTo>
                    <a:pt x="951695" y="2493359"/>
                  </a:lnTo>
                  <a:cubicBezTo>
                    <a:pt x="816598" y="2352329"/>
                    <a:pt x="699130" y="2205452"/>
                    <a:pt x="558100" y="2070355"/>
                  </a:cubicBezTo>
                  <a:lnTo>
                    <a:pt x="546320" y="2070355"/>
                  </a:lnTo>
                  <a:cubicBezTo>
                    <a:pt x="546320" y="2077220"/>
                    <a:pt x="540302" y="2080101"/>
                    <a:pt x="534115" y="2080101"/>
                  </a:cubicBezTo>
                  <a:cubicBezTo>
                    <a:pt x="529708" y="2080101"/>
                    <a:pt x="525301" y="2078661"/>
                    <a:pt x="522843" y="2076203"/>
                  </a:cubicBezTo>
                  <a:lnTo>
                    <a:pt x="481738" y="2035097"/>
                  </a:lnTo>
                  <a:cubicBezTo>
                    <a:pt x="293755" y="1988059"/>
                    <a:pt x="123316" y="1747190"/>
                    <a:pt x="99839" y="1582684"/>
                  </a:cubicBezTo>
                  <a:cubicBezTo>
                    <a:pt x="93991" y="1570988"/>
                    <a:pt x="105687" y="1565055"/>
                    <a:pt x="117468" y="1565055"/>
                  </a:cubicBezTo>
                  <a:cubicBezTo>
                    <a:pt x="129248" y="1570988"/>
                    <a:pt x="140944" y="1582684"/>
                    <a:pt x="152725" y="1588617"/>
                  </a:cubicBezTo>
                  <a:cubicBezTo>
                    <a:pt x="146877" y="1570988"/>
                    <a:pt x="140944" y="1553359"/>
                    <a:pt x="135096" y="1535731"/>
                  </a:cubicBezTo>
                  <a:cubicBezTo>
                    <a:pt x="135096" y="1527086"/>
                    <a:pt x="138232" y="1521662"/>
                    <a:pt x="144504" y="1521662"/>
                  </a:cubicBezTo>
                  <a:close/>
                  <a:moveTo>
                    <a:pt x="1221973" y="1353596"/>
                  </a:moveTo>
                  <a:cubicBezTo>
                    <a:pt x="1216125" y="1377072"/>
                    <a:pt x="1204345" y="1406482"/>
                    <a:pt x="1198497" y="1429959"/>
                  </a:cubicBezTo>
                  <a:cubicBezTo>
                    <a:pt x="1192564" y="1494625"/>
                    <a:pt x="1192564" y="1553359"/>
                    <a:pt x="1192564" y="1612093"/>
                  </a:cubicBezTo>
                  <a:cubicBezTo>
                    <a:pt x="1198497" y="1541579"/>
                    <a:pt x="1210193" y="1465216"/>
                    <a:pt x="1216125" y="1394701"/>
                  </a:cubicBezTo>
                  <a:cubicBezTo>
                    <a:pt x="1221973" y="1377072"/>
                    <a:pt x="1221973" y="1365376"/>
                    <a:pt x="1221973" y="1353596"/>
                  </a:cubicBezTo>
                  <a:close/>
                  <a:moveTo>
                    <a:pt x="370117" y="871858"/>
                  </a:moveTo>
                  <a:cubicBezTo>
                    <a:pt x="346556" y="907115"/>
                    <a:pt x="469957" y="1036364"/>
                    <a:pt x="511062" y="1065689"/>
                  </a:cubicBezTo>
                  <a:cubicBezTo>
                    <a:pt x="575729" y="1112727"/>
                    <a:pt x="640311" y="1153832"/>
                    <a:pt x="699130" y="1200870"/>
                  </a:cubicBezTo>
                  <a:cubicBezTo>
                    <a:pt x="704978" y="1200870"/>
                    <a:pt x="704978" y="1206718"/>
                    <a:pt x="699130" y="1206718"/>
                  </a:cubicBezTo>
                  <a:lnTo>
                    <a:pt x="704978" y="1206718"/>
                  </a:lnTo>
                  <a:lnTo>
                    <a:pt x="734303" y="1230195"/>
                  </a:lnTo>
                  <a:cubicBezTo>
                    <a:pt x="640311" y="1142051"/>
                    <a:pt x="552252" y="1048060"/>
                    <a:pt x="469957" y="960001"/>
                  </a:cubicBezTo>
                  <a:cubicBezTo>
                    <a:pt x="465211" y="955170"/>
                    <a:pt x="471991" y="946610"/>
                    <a:pt x="477839" y="946610"/>
                  </a:cubicBezTo>
                  <a:cubicBezTo>
                    <a:pt x="479280" y="946610"/>
                    <a:pt x="480636" y="947119"/>
                    <a:pt x="481738" y="948221"/>
                  </a:cubicBezTo>
                  <a:cubicBezTo>
                    <a:pt x="563948" y="1036364"/>
                    <a:pt x="652092" y="1106879"/>
                    <a:pt x="740235" y="1183242"/>
                  </a:cubicBezTo>
                  <a:cubicBezTo>
                    <a:pt x="710826" y="1153832"/>
                    <a:pt x="687349" y="1124423"/>
                    <a:pt x="663873" y="1095098"/>
                  </a:cubicBezTo>
                  <a:cubicBezTo>
                    <a:pt x="610986" y="1030431"/>
                    <a:pt x="558100" y="977630"/>
                    <a:pt x="493434" y="924744"/>
                  </a:cubicBezTo>
                  <a:cubicBezTo>
                    <a:pt x="452328" y="907115"/>
                    <a:pt x="411223" y="889487"/>
                    <a:pt x="370117" y="871858"/>
                  </a:cubicBezTo>
                  <a:close/>
                  <a:moveTo>
                    <a:pt x="305196" y="856602"/>
                  </a:moveTo>
                  <a:cubicBezTo>
                    <a:pt x="296467" y="856602"/>
                    <a:pt x="292144" y="860670"/>
                    <a:pt x="299603" y="871858"/>
                  </a:cubicBezTo>
                  <a:cubicBezTo>
                    <a:pt x="311383" y="907115"/>
                    <a:pt x="334860" y="936440"/>
                    <a:pt x="364185" y="965849"/>
                  </a:cubicBezTo>
                  <a:cubicBezTo>
                    <a:pt x="340708" y="936440"/>
                    <a:pt x="329012" y="895334"/>
                    <a:pt x="323079" y="860077"/>
                  </a:cubicBezTo>
                  <a:cubicBezTo>
                    <a:pt x="316638" y="857958"/>
                    <a:pt x="310197" y="856602"/>
                    <a:pt x="305196" y="856602"/>
                  </a:cubicBezTo>
                  <a:close/>
                  <a:moveTo>
                    <a:pt x="1201633" y="833634"/>
                  </a:moveTo>
                  <a:cubicBezTo>
                    <a:pt x="1170867" y="833634"/>
                    <a:pt x="1127982" y="985173"/>
                    <a:pt x="1127982" y="995174"/>
                  </a:cubicBezTo>
                  <a:cubicBezTo>
                    <a:pt x="1104505" y="1206718"/>
                    <a:pt x="1116201" y="1418178"/>
                    <a:pt x="1163239" y="1623874"/>
                  </a:cubicBezTo>
                  <a:cubicBezTo>
                    <a:pt x="1163239" y="1541579"/>
                    <a:pt x="1169087" y="1453435"/>
                    <a:pt x="1174935" y="1365376"/>
                  </a:cubicBezTo>
                  <a:cubicBezTo>
                    <a:pt x="1186716" y="1206718"/>
                    <a:pt x="1186716" y="1048060"/>
                    <a:pt x="1198497" y="889487"/>
                  </a:cubicBezTo>
                  <a:cubicBezTo>
                    <a:pt x="1198497" y="880672"/>
                    <a:pt x="1204345" y="876265"/>
                    <a:pt x="1210193" y="876265"/>
                  </a:cubicBezTo>
                  <a:cubicBezTo>
                    <a:pt x="1216125" y="876265"/>
                    <a:pt x="1221973" y="880672"/>
                    <a:pt x="1221973" y="889487"/>
                  </a:cubicBezTo>
                  <a:cubicBezTo>
                    <a:pt x="1216125" y="942373"/>
                    <a:pt x="1210193" y="1001107"/>
                    <a:pt x="1210193" y="1059841"/>
                  </a:cubicBezTo>
                  <a:cubicBezTo>
                    <a:pt x="1216125" y="1048060"/>
                    <a:pt x="1216125" y="1036364"/>
                    <a:pt x="1216125" y="1024583"/>
                  </a:cubicBezTo>
                  <a:cubicBezTo>
                    <a:pt x="1216125" y="1021617"/>
                    <a:pt x="1220533" y="1020176"/>
                    <a:pt x="1224940" y="1020176"/>
                  </a:cubicBezTo>
                  <a:cubicBezTo>
                    <a:pt x="1229347" y="1020176"/>
                    <a:pt x="1233754" y="1021617"/>
                    <a:pt x="1233754" y="1024583"/>
                  </a:cubicBezTo>
                  <a:cubicBezTo>
                    <a:pt x="1221973" y="1124423"/>
                    <a:pt x="1216125" y="1224347"/>
                    <a:pt x="1204345" y="1324186"/>
                  </a:cubicBezTo>
                  <a:cubicBezTo>
                    <a:pt x="1216125" y="1265452"/>
                    <a:pt x="1227821" y="1206718"/>
                    <a:pt x="1233754" y="1147984"/>
                  </a:cubicBezTo>
                  <a:cubicBezTo>
                    <a:pt x="1239602" y="1077469"/>
                    <a:pt x="1239602" y="1012803"/>
                    <a:pt x="1233754" y="942373"/>
                  </a:cubicBezTo>
                  <a:cubicBezTo>
                    <a:pt x="1233754" y="912963"/>
                    <a:pt x="1227821" y="877706"/>
                    <a:pt x="1216125" y="848381"/>
                  </a:cubicBezTo>
                  <a:cubicBezTo>
                    <a:pt x="1211803" y="838041"/>
                    <a:pt x="1206887" y="833634"/>
                    <a:pt x="1201633" y="833634"/>
                  </a:cubicBezTo>
                  <a:close/>
                  <a:moveTo>
                    <a:pt x="475296" y="721421"/>
                  </a:moveTo>
                  <a:cubicBezTo>
                    <a:pt x="468855" y="721421"/>
                    <a:pt x="464109" y="725574"/>
                    <a:pt x="464109" y="736676"/>
                  </a:cubicBezTo>
                  <a:cubicBezTo>
                    <a:pt x="464109" y="742609"/>
                    <a:pt x="464109" y="748457"/>
                    <a:pt x="464109" y="754305"/>
                  </a:cubicBezTo>
                  <a:cubicBezTo>
                    <a:pt x="469957" y="754305"/>
                    <a:pt x="481738" y="760238"/>
                    <a:pt x="493434" y="760238"/>
                  </a:cubicBezTo>
                  <a:cubicBezTo>
                    <a:pt x="497417" y="760238"/>
                    <a:pt x="503943" y="762865"/>
                    <a:pt x="509537" y="762865"/>
                  </a:cubicBezTo>
                  <a:cubicBezTo>
                    <a:pt x="512418" y="762865"/>
                    <a:pt x="515046" y="762187"/>
                    <a:pt x="516995" y="760238"/>
                  </a:cubicBezTo>
                  <a:lnTo>
                    <a:pt x="511062" y="760238"/>
                  </a:lnTo>
                  <a:cubicBezTo>
                    <a:pt x="516995" y="760238"/>
                    <a:pt x="511062" y="754305"/>
                    <a:pt x="511062" y="754305"/>
                  </a:cubicBezTo>
                  <a:lnTo>
                    <a:pt x="487586" y="742609"/>
                  </a:lnTo>
                  <a:cubicBezTo>
                    <a:pt x="481738" y="742609"/>
                    <a:pt x="481738" y="730828"/>
                    <a:pt x="487586" y="724980"/>
                  </a:cubicBezTo>
                  <a:cubicBezTo>
                    <a:pt x="483263" y="722777"/>
                    <a:pt x="479026" y="721421"/>
                    <a:pt x="475296" y="721421"/>
                  </a:cubicBezTo>
                  <a:close/>
                  <a:moveTo>
                    <a:pt x="375965" y="425377"/>
                  </a:moveTo>
                  <a:cubicBezTo>
                    <a:pt x="411223" y="454702"/>
                    <a:pt x="446480" y="484111"/>
                    <a:pt x="481738" y="513436"/>
                  </a:cubicBezTo>
                  <a:cubicBezTo>
                    <a:pt x="452328" y="484111"/>
                    <a:pt x="417071" y="454702"/>
                    <a:pt x="387746" y="425377"/>
                  </a:cubicBezTo>
                  <a:close/>
                  <a:moveTo>
                    <a:pt x="763034" y="363677"/>
                  </a:moveTo>
                  <a:cubicBezTo>
                    <a:pt x="750914" y="363677"/>
                    <a:pt x="744982" y="380034"/>
                    <a:pt x="751931" y="425377"/>
                  </a:cubicBezTo>
                  <a:cubicBezTo>
                    <a:pt x="775493" y="548693"/>
                    <a:pt x="816598" y="666246"/>
                    <a:pt x="846008" y="789562"/>
                  </a:cubicBezTo>
                  <a:cubicBezTo>
                    <a:pt x="857703" y="854229"/>
                    <a:pt x="875332" y="924744"/>
                    <a:pt x="898809" y="989326"/>
                  </a:cubicBezTo>
                  <a:lnTo>
                    <a:pt x="898809" y="965849"/>
                  </a:lnTo>
                  <a:cubicBezTo>
                    <a:pt x="893385" y="911522"/>
                    <a:pt x="877960" y="817022"/>
                    <a:pt x="875671" y="817022"/>
                  </a:cubicBezTo>
                  <a:cubicBezTo>
                    <a:pt x="875586" y="817022"/>
                    <a:pt x="875586" y="817022"/>
                    <a:pt x="875502" y="817107"/>
                  </a:cubicBezTo>
                  <a:cubicBezTo>
                    <a:pt x="876603" y="811852"/>
                    <a:pt x="881858" y="806598"/>
                    <a:pt x="887113" y="801343"/>
                  </a:cubicBezTo>
                  <a:lnTo>
                    <a:pt x="887113" y="783714"/>
                  </a:lnTo>
                  <a:cubicBezTo>
                    <a:pt x="881180" y="701504"/>
                    <a:pt x="863551" y="625056"/>
                    <a:pt x="840075" y="548693"/>
                  </a:cubicBezTo>
                  <a:cubicBezTo>
                    <a:pt x="846008" y="525217"/>
                    <a:pt x="828379" y="501740"/>
                    <a:pt x="810750" y="489959"/>
                  </a:cubicBezTo>
                  <a:cubicBezTo>
                    <a:pt x="810750" y="495807"/>
                    <a:pt x="804817" y="498774"/>
                    <a:pt x="799732" y="498774"/>
                  </a:cubicBezTo>
                  <a:cubicBezTo>
                    <a:pt x="794562" y="498774"/>
                    <a:pt x="790155" y="495807"/>
                    <a:pt x="793121" y="489959"/>
                  </a:cubicBezTo>
                  <a:cubicBezTo>
                    <a:pt x="787189" y="472331"/>
                    <a:pt x="787189" y="454702"/>
                    <a:pt x="793121" y="443006"/>
                  </a:cubicBezTo>
                  <a:cubicBezTo>
                    <a:pt x="793121" y="438938"/>
                    <a:pt x="801512" y="432073"/>
                    <a:pt x="806682" y="432073"/>
                  </a:cubicBezTo>
                  <a:cubicBezTo>
                    <a:pt x="809055" y="432073"/>
                    <a:pt x="810750" y="433429"/>
                    <a:pt x="810750" y="437073"/>
                  </a:cubicBezTo>
                  <a:cubicBezTo>
                    <a:pt x="875332" y="560474"/>
                    <a:pt x="910590" y="701504"/>
                    <a:pt x="916438" y="842448"/>
                  </a:cubicBezTo>
                  <a:cubicBezTo>
                    <a:pt x="916438" y="860077"/>
                    <a:pt x="916438" y="877706"/>
                    <a:pt x="922370" y="901182"/>
                  </a:cubicBezTo>
                  <a:cubicBezTo>
                    <a:pt x="928218" y="924744"/>
                    <a:pt x="934066" y="942373"/>
                    <a:pt x="934066" y="965849"/>
                  </a:cubicBezTo>
                  <a:cubicBezTo>
                    <a:pt x="934066" y="907115"/>
                    <a:pt x="928218" y="848381"/>
                    <a:pt x="928218" y="789562"/>
                  </a:cubicBezTo>
                  <a:cubicBezTo>
                    <a:pt x="916438" y="724980"/>
                    <a:pt x="910590" y="660313"/>
                    <a:pt x="904742" y="595731"/>
                  </a:cubicBezTo>
                  <a:cubicBezTo>
                    <a:pt x="892961" y="554626"/>
                    <a:pt x="875332" y="513436"/>
                    <a:pt x="863551" y="472331"/>
                  </a:cubicBezTo>
                  <a:cubicBezTo>
                    <a:pt x="855330" y="455804"/>
                    <a:pt x="791850" y="363677"/>
                    <a:pt x="763034" y="363677"/>
                  </a:cubicBezTo>
                  <a:close/>
                  <a:moveTo>
                    <a:pt x="135096" y="102213"/>
                  </a:moveTo>
                  <a:cubicBezTo>
                    <a:pt x="152725" y="137470"/>
                    <a:pt x="176202" y="172728"/>
                    <a:pt x="199763" y="207985"/>
                  </a:cubicBezTo>
                  <a:cubicBezTo>
                    <a:pt x="258497" y="278500"/>
                    <a:pt x="334860" y="337234"/>
                    <a:pt x="405375" y="407749"/>
                  </a:cubicBezTo>
                  <a:lnTo>
                    <a:pt x="399442" y="395968"/>
                  </a:lnTo>
                  <a:cubicBezTo>
                    <a:pt x="395289" y="391815"/>
                    <a:pt x="399951" y="387662"/>
                    <a:pt x="403087" y="387662"/>
                  </a:cubicBezTo>
                  <a:cubicBezTo>
                    <a:pt x="404358" y="387662"/>
                    <a:pt x="405375" y="388340"/>
                    <a:pt x="405375" y="390120"/>
                  </a:cubicBezTo>
                  <a:cubicBezTo>
                    <a:pt x="428851" y="413597"/>
                    <a:pt x="446480" y="437073"/>
                    <a:pt x="464109" y="460550"/>
                  </a:cubicBezTo>
                  <a:cubicBezTo>
                    <a:pt x="434700" y="419445"/>
                    <a:pt x="411223" y="378339"/>
                    <a:pt x="381813" y="343082"/>
                  </a:cubicBezTo>
                  <a:cubicBezTo>
                    <a:pt x="317231" y="243242"/>
                    <a:pt x="229088" y="166880"/>
                    <a:pt x="135096" y="102213"/>
                  </a:cubicBezTo>
                  <a:close/>
                  <a:moveTo>
                    <a:pt x="53394" y="73312"/>
                  </a:moveTo>
                  <a:cubicBezTo>
                    <a:pt x="-23477" y="73312"/>
                    <a:pt x="90262" y="245361"/>
                    <a:pt x="111620" y="266719"/>
                  </a:cubicBezTo>
                  <a:cubicBezTo>
                    <a:pt x="164506" y="325453"/>
                    <a:pt x="223240" y="378339"/>
                    <a:pt x="281974" y="425377"/>
                  </a:cubicBezTo>
                  <a:cubicBezTo>
                    <a:pt x="358337" y="484111"/>
                    <a:pt x="440632" y="536997"/>
                    <a:pt x="528691" y="583951"/>
                  </a:cubicBezTo>
                  <a:cubicBezTo>
                    <a:pt x="434700" y="501740"/>
                    <a:pt x="334860" y="419445"/>
                    <a:pt x="246717" y="331301"/>
                  </a:cubicBezTo>
                  <a:cubicBezTo>
                    <a:pt x="234936" y="319605"/>
                    <a:pt x="229088" y="307824"/>
                    <a:pt x="217307" y="296128"/>
                  </a:cubicBezTo>
                  <a:cubicBezTo>
                    <a:pt x="187982" y="272567"/>
                    <a:pt x="164506" y="249090"/>
                    <a:pt x="140944" y="225614"/>
                  </a:cubicBezTo>
                  <a:cubicBezTo>
                    <a:pt x="131961" y="216545"/>
                    <a:pt x="136791" y="204086"/>
                    <a:pt x="144843" y="204086"/>
                  </a:cubicBezTo>
                  <a:cubicBezTo>
                    <a:pt x="147301" y="204086"/>
                    <a:pt x="150013" y="205273"/>
                    <a:pt x="152725" y="207985"/>
                  </a:cubicBezTo>
                  <a:lnTo>
                    <a:pt x="211459" y="266719"/>
                  </a:lnTo>
                  <a:lnTo>
                    <a:pt x="229088" y="278500"/>
                  </a:lnTo>
                  <a:cubicBezTo>
                    <a:pt x="164506" y="225614"/>
                    <a:pt x="123316" y="160947"/>
                    <a:pt x="93991" y="84584"/>
                  </a:cubicBezTo>
                  <a:cubicBezTo>
                    <a:pt x="88058" y="84584"/>
                    <a:pt x="88058" y="84584"/>
                    <a:pt x="82210" y="78736"/>
                  </a:cubicBezTo>
                  <a:cubicBezTo>
                    <a:pt x="70514" y="75007"/>
                    <a:pt x="61022" y="73312"/>
                    <a:pt x="53394" y="73312"/>
                  </a:cubicBezTo>
                  <a:close/>
                  <a:moveTo>
                    <a:pt x="114332" y="30766"/>
                  </a:moveTo>
                  <a:cubicBezTo>
                    <a:pt x="107043" y="30766"/>
                    <a:pt x="112806" y="51785"/>
                    <a:pt x="123316" y="72803"/>
                  </a:cubicBezTo>
                  <a:cubicBezTo>
                    <a:pt x="240869" y="131622"/>
                    <a:pt x="334860" y="219681"/>
                    <a:pt x="405375" y="325453"/>
                  </a:cubicBezTo>
                  <a:cubicBezTo>
                    <a:pt x="381813" y="284348"/>
                    <a:pt x="352489" y="243242"/>
                    <a:pt x="323079" y="207985"/>
                  </a:cubicBezTo>
                  <a:cubicBezTo>
                    <a:pt x="270193" y="137470"/>
                    <a:pt x="199763" y="72803"/>
                    <a:pt x="117468" y="31698"/>
                  </a:cubicBezTo>
                  <a:cubicBezTo>
                    <a:pt x="116196" y="31105"/>
                    <a:pt x="115179" y="30766"/>
                    <a:pt x="114332" y="30766"/>
                  </a:cubicBezTo>
                  <a:close/>
                  <a:moveTo>
                    <a:pt x="82549" y="0"/>
                  </a:moveTo>
                  <a:cubicBezTo>
                    <a:pt x="84499" y="0"/>
                    <a:pt x="86533" y="763"/>
                    <a:pt x="88058" y="2373"/>
                  </a:cubicBezTo>
                  <a:cubicBezTo>
                    <a:pt x="323079" y="96365"/>
                    <a:pt x="475805" y="354862"/>
                    <a:pt x="552252" y="583951"/>
                  </a:cubicBezTo>
                  <a:cubicBezTo>
                    <a:pt x="558100" y="583951"/>
                    <a:pt x="558100" y="589799"/>
                    <a:pt x="552252" y="595731"/>
                  </a:cubicBezTo>
                  <a:cubicBezTo>
                    <a:pt x="558100" y="601579"/>
                    <a:pt x="558100" y="601579"/>
                    <a:pt x="563948" y="607427"/>
                  </a:cubicBezTo>
                  <a:cubicBezTo>
                    <a:pt x="569881" y="613360"/>
                    <a:pt x="575729" y="619208"/>
                    <a:pt x="581577" y="619208"/>
                  </a:cubicBezTo>
                  <a:cubicBezTo>
                    <a:pt x="593358" y="625056"/>
                    <a:pt x="593358" y="630989"/>
                    <a:pt x="581577" y="636837"/>
                  </a:cubicBezTo>
                  <a:cubicBezTo>
                    <a:pt x="646244" y="730828"/>
                    <a:pt x="699130" y="830752"/>
                    <a:pt x="746083" y="936440"/>
                  </a:cubicBezTo>
                  <a:cubicBezTo>
                    <a:pt x="769560" y="960001"/>
                    <a:pt x="787189" y="995174"/>
                    <a:pt x="804817" y="1024583"/>
                  </a:cubicBezTo>
                  <a:cubicBezTo>
                    <a:pt x="810750" y="1030431"/>
                    <a:pt x="798969" y="1030431"/>
                    <a:pt x="798969" y="1030431"/>
                  </a:cubicBezTo>
                  <a:cubicBezTo>
                    <a:pt x="851856" y="1153832"/>
                    <a:pt x="904742" y="1271300"/>
                    <a:pt x="951695" y="1394701"/>
                  </a:cubicBezTo>
                  <a:cubicBezTo>
                    <a:pt x="945847" y="1318338"/>
                    <a:pt x="939999" y="1236128"/>
                    <a:pt x="934066" y="1165613"/>
                  </a:cubicBezTo>
                  <a:cubicBezTo>
                    <a:pt x="928218" y="1165613"/>
                    <a:pt x="922370" y="1159680"/>
                    <a:pt x="922370" y="1153832"/>
                  </a:cubicBezTo>
                  <a:cubicBezTo>
                    <a:pt x="916438" y="1130355"/>
                    <a:pt x="910590" y="1106879"/>
                    <a:pt x="910590" y="1077469"/>
                  </a:cubicBezTo>
                  <a:cubicBezTo>
                    <a:pt x="834227" y="942373"/>
                    <a:pt x="816598" y="777866"/>
                    <a:pt x="769560" y="630989"/>
                  </a:cubicBezTo>
                  <a:cubicBezTo>
                    <a:pt x="740235" y="531065"/>
                    <a:pt x="704978" y="425377"/>
                    <a:pt x="746083" y="325453"/>
                  </a:cubicBezTo>
                  <a:cubicBezTo>
                    <a:pt x="749558" y="318588"/>
                    <a:pt x="752948" y="315706"/>
                    <a:pt x="757610" y="315706"/>
                  </a:cubicBezTo>
                  <a:cubicBezTo>
                    <a:pt x="760830" y="315706"/>
                    <a:pt x="764729" y="317147"/>
                    <a:pt x="769560" y="319605"/>
                  </a:cubicBezTo>
                  <a:cubicBezTo>
                    <a:pt x="822446" y="354862"/>
                    <a:pt x="863551" y="413597"/>
                    <a:pt x="892961" y="472331"/>
                  </a:cubicBezTo>
                  <a:lnTo>
                    <a:pt x="892961" y="378339"/>
                  </a:lnTo>
                  <a:cubicBezTo>
                    <a:pt x="892961" y="371050"/>
                    <a:pt x="899656" y="366050"/>
                    <a:pt x="906267" y="366050"/>
                  </a:cubicBezTo>
                  <a:cubicBezTo>
                    <a:pt x="910251" y="366050"/>
                    <a:pt x="914234" y="367999"/>
                    <a:pt x="916438" y="372491"/>
                  </a:cubicBezTo>
                  <a:cubicBezTo>
                    <a:pt x="945847" y="466483"/>
                    <a:pt x="957628" y="566322"/>
                    <a:pt x="951695" y="666246"/>
                  </a:cubicBezTo>
                  <a:cubicBezTo>
                    <a:pt x="969324" y="736676"/>
                    <a:pt x="975256" y="807191"/>
                    <a:pt x="981104" y="865925"/>
                  </a:cubicBezTo>
                  <a:cubicBezTo>
                    <a:pt x="986952" y="954069"/>
                    <a:pt x="992800" y="1048060"/>
                    <a:pt x="992800" y="1142051"/>
                  </a:cubicBezTo>
                  <a:cubicBezTo>
                    <a:pt x="992800" y="1171461"/>
                    <a:pt x="992800" y="1200870"/>
                    <a:pt x="992800" y="1218499"/>
                  </a:cubicBezTo>
                  <a:cubicBezTo>
                    <a:pt x="992800" y="1227313"/>
                    <a:pt x="985512" y="1231720"/>
                    <a:pt x="978138" y="1231720"/>
                  </a:cubicBezTo>
                  <a:cubicBezTo>
                    <a:pt x="970849" y="1231720"/>
                    <a:pt x="963476" y="1227313"/>
                    <a:pt x="963476" y="1218499"/>
                  </a:cubicBezTo>
                  <a:lnTo>
                    <a:pt x="963476" y="1071621"/>
                  </a:lnTo>
                  <a:lnTo>
                    <a:pt x="963476" y="1053993"/>
                  </a:lnTo>
                  <a:cubicBezTo>
                    <a:pt x="963476" y="1083317"/>
                    <a:pt x="957628" y="1112727"/>
                    <a:pt x="957628" y="1142051"/>
                  </a:cubicBezTo>
                  <a:cubicBezTo>
                    <a:pt x="963476" y="1241976"/>
                    <a:pt x="969324" y="1341815"/>
                    <a:pt x="975256" y="1447587"/>
                  </a:cubicBezTo>
                  <a:cubicBezTo>
                    <a:pt x="1045686" y="1635570"/>
                    <a:pt x="1110353" y="1817705"/>
                    <a:pt x="1180868" y="1999840"/>
                  </a:cubicBezTo>
                  <a:cubicBezTo>
                    <a:pt x="1186716" y="2017469"/>
                    <a:pt x="1192564" y="2035097"/>
                    <a:pt x="1198497" y="2052726"/>
                  </a:cubicBezTo>
                  <a:cubicBezTo>
                    <a:pt x="1180868" y="1935173"/>
                    <a:pt x="1169087" y="1823553"/>
                    <a:pt x="1169087" y="1711933"/>
                  </a:cubicBezTo>
                  <a:cubicBezTo>
                    <a:pt x="1104505" y="1482845"/>
                    <a:pt x="1086877" y="1241976"/>
                    <a:pt x="1110353" y="1006955"/>
                  </a:cubicBezTo>
                  <a:cubicBezTo>
                    <a:pt x="1115354" y="997038"/>
                    <a:pt x="1154001" y="810157"/>
                    <a:pt x="1204938" y="810157"/>
                  </a:cubicBezTo>
                  <a:cubicBezTo>
                    <a:pt x="1214176" y="810157"/>
                    <a:pt x="1223838" y="816344"/>
                    <a:pt x="1233754" y="830752"/>
                  </a:cubicBezTo>
                  <a:cubicBezTo>
                    <a:pt x="1251298" y="854229"/>
                    <a:pt x="1263079" y="889487"/>
                    <a:pt x="1268927" y="924744"/>
                  </a:cubicBezTo>
                  <a:cubicBezTo>
                    <a:pt x="1274860" y="907115"/>
                    <a:pt x="1274860" y="895334"/>
                    <a:pt x="1274860" y="877706"/>
                  </a:cubicBezTo>
                  <a:cubicBezTo>
                    <a:pt x="1274860" y="868891"/>
                    <a:pt x="1280707" y="864484"/>
                    <a:pt x="1286555" y="864484"/>
                  </a:cubicBezTo>
                  <a:cubicBezTo>
                    <a:pt x="1292488" y="864484"/>
                    <a:pt x="1298336" y="868891"/>
                    <a:pt x="1298336" y="877706"/>
                  </a:cubicBezTo>
                  <a:cubicBezTo>
                    <a:pt x="1298336" y="1053993"/>
                    <a:pt x="1286555" y="1230195"/>
                    <a:pt x="1263079" y="1406482"/>
                  </a:cubicBezTo>
                  <a:cubicBezTo>
                    <a:pt x="1257231" y="1441739"/>
                    <a:pt x="1251298" y="1476997"/>
                    <a:pt x="1245450" y="1512254"/>
                  </a:cubicBezTo>
                  <a:cubicBezTo>
                    <a:pt x="1233754" y="1606245"/>
                    <a:pt x="1227821" y="1694304"/>
                    <a:pt x="1210193" y="1782448"/>
                  </a:cubicBezTo>
                  <a:cubicBezTo>
                    <a:pt x="1210193" y="1788296"/>
                    <a:pt x="1204345" y="1788296"/>
                    <a:pt x="1198497" y="1794228"/>
                  </a:cubicBezTo>
                  <a:cubicBezTo>
                    <a:pt x="1204345" y="1905849"/>
                    <a:pt x="1216125" y="2023317"/>
                    <a:pt x="1239602" y="2140869"/>
                  </a:cubicBezTo>
                  <a:cubicBezTo>
                    <a:pt x="1263079" y="2211299"/>
                    <a:pt x="1292488" y="2281814"/>
                    <a:pt x="1321813" y="2346481"/>
                  </a:cubicBezTo>
                  <a:cubicBezTo>
                    <a:pt x="1310117" y="2264186"/>
                    <a:pt x="1304184" y="2176127"/>
                    <a:pt x="1310117" y="2087983"/>
                  </a:cubicBezTo>
                  <a:cubicBezTo>
                    <a:pt x="1286555" y="2058574"/>
                    <a:pt x="1280707" y="2017469"/>
                    <a:pt x="1298336" y="1988059"/>
                  </a:cubicBezTo>
                  <a:cubicBezTo>
                    <a:pt x="1298336" y="1982211"/>
                    <a:pt x="1304184" y="1976363"/>
                    <a:pt x="1310117" y="1976363"/>
                  </a:cubicBezTo>
                  <a:cubicBezTo>
                    <a:pt x="1368851" y="1988059"/>
                    <a:pt x="1380547" y="2058574"/>
                    <a:pt x="1363003" y="2105612"/>
                  </a:cubicBezTo>
                  <a:cubicBezTo>
                    <a:pt x="1363003" y="2109765"/>
                    <a:pt x="1357070" y="2113918"/>
                    <a:pt x="1351561" y="2113918"/>
                  </a:cubicBezTo>
                  <a:cubicBezTo>
                    <a:pt x="1349273" y="2113918"/>
                    <a:pt x="1347069" y="2113155"/>
                    <a:pt x="1345374" y="2111460"/>
                  </a:cubicBezTo>
                  <a:cubicBezTo>
                    <a:pt x="1339442" y="2111460"/>
                    <a:pt x="1333594" y="2105612"/>
                    <a:pt x="1327746" y="2099679"/>
                  </a:cubicBezTo>
                  <a:cubicBezTo>
                    <a:pt x="1327746" y="2105612"/>
                    <a:pt x="1327746" y="2111460"/>
                    <a:pt x="1327746" y="2117308"/>
                  </a:cubicBezTo>
                  <a:lnTo>
                    <a:pt x="1327746" y="2234861"/>
                  </a:lnTo>
                  <a:cubicBezTo>
                    <a:pt x="1327746" y="2328852"/>
                    <a:pt x="1351222" y="2422844"/>
                    <a:pt x="1392328" y="2505055"/>
                  </a:cubicBezTo>
                  <a:cubicBezTo>
                    <a:pt x="1392328" y="2505055"/>
                    <a:pt x="1392328" y="2510987"/>
                    <a:pt x="1392328" y="2510987"/>
                  </a:cubicBezTo>
                  <a:lnTo>
                    <a:pt x="1423973" y="2580933"/>
                  </a:lnTo>
                  <a:lnTo>
                    <a:pt x="1378167" y="2580933"/>
                  </a:lnTo>
                  <a:lnTo>
                    <a:pt x="1325489" y="2465443"/>
                  </a:lnTo>
                  <a:cubicBezTo>
                    <a:pt x="1257189" y="2308279"/>
                    <a:pt x="1192564" y="2149642"/>
                    <a:pt x="1133830" y="1988059"/>
                  </a:cubicBezTo>
                  <a:cubicBezTo>
                    <a:pt x="1116201" y="1935173"/>
                    <a:pt x="1092725" y="1876439"/>
                    <a:pt x="1075096" y="1817705"/>
                  </a:cubicBezTo>
                  <a:cubicBezTo>
                    <a:pt x="1022210" y="1717866"/>
                    <a:pt x="939999" y="1606245"/>
                    <a:pt x="851856" y="1570988"/>
                  </a:cubicBezTo>
                  <a:cubicBezTo>
                    <a:pt x="846008" y="1594465"/>
                    <a:pt x="822446" y="1606245"/>
                    <a:pt x="793121" y="1606245"/>
                  </a:cubicBezTo>
                  <a:cubicBezTo>
                    <a:pt x="757864" y="1600313"/>
                    <a:pt x="728455" y="1565055"/>
                    <a:pt x="740235" y="1523950"/>
                  </a:cubicBezTo>
                  <a:cubicBezTo>
                    <a:pt x="740235" y="1518102"/>
                    <a:pt x="746083" y="1512254"/>
                    <a:pt x="751931" y="1506321"/>
                  </a:cubicBezTo>
                  <a:cubicBezTo>
                    <a:pt x="760661" y="1500558"/>
                    <a:pt x="770747" y="1498015"/>
                    <a:pt x="781086" y="1498015"/>
                  </a:cubicBezTo>
                  <a:cubicBezTo>
                    <a:pt x="812869" y="1498015"/>
                    <a:pt x="847448" y="1522340"/>
                    <a:pt x="851856" y="1553359"/>
                  </a:cubicBezTo>
                  <a:cubicBezTo>
                    <a:pt x="916438" y="1582684"/>
                    <a:pt x="963476" y="1629722"/>
                    <a:pt x="998733" y="1688456"/>
                  </a:cubicBezTo>
                  <a:cubicBezTo>
                    <a:pt x="1016362" y="1711933"/>
                    <a:pt x="1033990" y="1735494"/>
                    <a:pt x="1051619" y="1758971"/>
                  </a:cubicBezTo>
                  <a:cubicBezTo>
                    <a:pt x="1004581" y="1641503"/>
                    <a:pt x="963476" y="1518102"/>
                    <a:pt x="916438" y="1400549"/>
                  </a:cubicBezTo>
                  <a:cubicBezTo>
                    <a:pt x="916438" y="1403515"/>
                    <a:pt x="913556" y="1404956"/>
                    <a:pt x="910590" y="1404956"/>
                  </a:cubicBezTo>
                  <a:cubicBezTo>
                    <a:pt x="907623" y="1404956"/>
                    <a:pt x="904742" y="1403515"/>
                    <a:pt x="904742" y="1400549"/>
                  </a:cubicBezTo>
                  <a:cubicBezTo>
                    <a:pt x="846008" y="1271300"/>
                    <a:pt x="616834" y="1194938"/>
                    <a:pt x="499366" y="1118575"/>
                  </a:cubicBezTo>
                  <a:cubicBezTo>
                    <a:pt x="399442" y="1048060"/>
                    <a:pt x="293755" y="971697"/>
                    <a:pt x="258497" y="842448"/>
                  </a:cubicBezTo>
                  <a:cubicBezTo>
                    <a:pt x="258497" y="836600"/>
                    <a:pt x="264345" y="830752"/>
                    <a:pt x="270193" y="830752"/>
                  </a:cubicBezTo>
                  <a:cubicBezTo>
                    <a:pt x="279008" y="827786"/>
                    <a:pt x="287822" y="826345"/>
                    <a:pt x="296636" y="826345"/>
                  </a:cubicBezTo>
                  <a:cubicBezTo>
                    <a:pt x="305451" y="826345"/>
                    <a:pt x="314265" y="827786"/>
                    <a:pt x="323079" y="830752"/>
                  </a:cubicBezTo>
                  <a:cubicBezTo>
                    <a:pt x="326046" y="827786"/>
                    <a:pt x="327487" y="826345"/>
                    <a:pt x="328249" y="826345"/>
                  </a:cubicBezTo>
                  <a:cubicBezTo>
                    <a:pt x="329012" y="826345"/>
                    <a:pt x="329012" y="827786"/>
                    <a:pt x="329012" y="830752"/>
                  </a:cubicBezTo>
                  <a:cubicBezTo>
                    <a:pt x="599206" y="836600"/>
                    <a:pt x="722607" y="1153832"/>
                    <a:pt x="887113" y="1318338"/>
                  </a:cubicBezTo>
                  <a:cubicBezTo>
                    <a:pt x="828379" y="1177309"/>
                    <a:pt x="769560" y="1042212"/>
                    <a:pt x="699130" y="901182"/>
                  </a:cubicBezTo>
                  <a:cubicBezTo>
                    <a:pt x="652092" y="848381"/>
                    <a:pt x="593358" y="795495"/>
                    <a:pt x="522843" y="766086"/>
                  </a:cubicBezTo>
                  <a:cubicBezTo>
                    <a:pt x="522843" y="771934"/>
                    <a:pt x="516995" y="783714"/>
                    <a:pt x="505214" y="783714"/>
                  </a:cubicBezTo>
                  <a:cubicBezTo>
                    <a:pt x="493434" y="783714"/>
                    <a:pt x="481738" y="777866"/>
                    <a:pt x="469957" y="777866"/>
                  </a:cubicBezTo>
                  <a:lnTo>
                    <a:pt x="481738" y="789562"/>
                  </a:lnTo>
                  <a:cubicBezTo>
                    <a:pt x="481738" y="795495"/>
                    <a:pt x="481738" y="801343"/>
                    <a:pt x="475805" y="801343"/>
                  </a:cubicBezTo>
                  <a:cubicBezTo>
                    <a:pt x="452328" y="795495"/>
                    <a:pt x="440632" y="777866"/>
                    <a:pt x="434700" y="754305"/>
                  </a:cubicBezTo>
                  <a:cubicBezTo>
                    <a:pt x="428851" y="754305"/>
                    <a:pt x="428851" y="748457"/>
                    <a:pt x="434700" y="748457"/>
                  </a:cubicBezTo>
                  <a:cubicBezTo>
                    <a:pt x="434700" y="736676"/>
                    <a:pt x="434700" y="730828"/>
                    <a:pt x="440632" y="724980"/>
                  </a:cubicBezTo>
                  <a:cubicBezTo>
                    <a:pt x="448514" y="709047"/>
                    <a:pt x="460126" y="702690"/>
                    <a:pt x="471991" y="702690"/>
                  </a:cubicBezTo>
                  <a:cubicBezTo>
                    <a:pt x="486484" y="702690"/>
                    <a:pt x="501400" y="712098"/>
                    <a:pt x="511062" y="724980"/>
                  </a:cubicBezTo>
                  <a:cubicBezTo>
                    <a:pt x="516995" y="730828"/>
                    <a:pt x="516995" y="736676"/>
                    <a:pt x="522843" y="736676"/>
                  </a:cubicBezTo>
                  <a:cubicBezTo>
                    <a:pt x="575729" y="766086"/>
                    <a:pt x="628615" y="795495"/>
                    <a:pt x="669721" y="836600"/>
                  </a:cubicBezTo>
                  <a:cubicBezTo>
                    <a:pt x="628615" y="766086"/>
                    <a:pt x="587510" y="689723"/>
                    <a:pt x="546320" y="619208"/>
                  </a:cubicBezTo>
                  <a:cubicBezTo>
                    <a:pt x="323079" y="507588"/>
                    <a:pt x="11696" y="331301"/>
                    <a:pt x="0" y="61107"/>
                  </a:cubicBezTo>
                  <a:cubicBezTo>
                    <a:pt x="0" y="55259"/>
                    <a:pt x="5847" y="49327"/>
                    <a:pt x="11696" y="49327"/>
                  </a:cubicBezTo>
                  <a:cubicBezTo>
                    <a:pt x="35257" y="49327"/>
                    <a:pt x="58734" y="55259"/>
                    <a:pt x="82210" y="61107"/>
                  </a:cubicBezTo>
                  <a:cubicBezTo>
                    <a:pt x="76362" y="43479"/>
                    <a:pt x="76362" y="25850"/>
                    <a:pt x="76362" y="14069"/>
                  </a:cubicBezTo>
                  <a:cubicBezTo>
                    <a:pt x="72040" y="5509"/>
                    <a:pt x="77210" y="0"/>
                    <a:pt x="82549" y="0"/>
                  </a:cubicBezTo>
                  <a:close/>
                </a:path>
              </a:pathLst>
            </a:custGeom>
            <a:solidFill>
              <a:schemeClr val="tx1"/>
            </a:solidFill>
            <a:ln>
              <a:noFill/>
            </a:ln>
          </p:spPr>
          <p:txBody>
            <a:bodyPr spcFirstLastPara="1" wrap="square" lIns="121900" tIns="121900" rIns="121900" bIns="121900" anchor="ctr" anchorCtr="0">
              <a:noAutofit/>
            </a:bodyPr>
            <a:lstStyle/>
            <a:p>
              <a:endParaRPr sz="2400"/>
            </a:p>
          </p:txBody>
        </p:sp>
      </p:grpSp>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2021-9-13</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grpSp>
        <p:nvGrpSpPr>
          <p:cNvPr id="14" name="组合 13"/>
          <p:cNvGrpSpPr/>
          <p:nvPr userDrawn="1">
            <p:custDataLst>
              <p:tags r:id="rId1"/>
            </p:custDataLst>
          </p:nvPr>
        </p:nvGrpSpPr>
        <p:grpSpPr>
          <a:xfrm>
            <a:off x="-1362710" y="878840"/>
            <a:ext cx="13561695" cy="5996305"/>
            <a:chOff x="-2146" y="1384"/>
            <a:chExt cx="21357" cy="9443"/>
          </a:xfrm>
        </p:grpSpPr>
        <p:grpSp>
          <p:nvGrpSpPr>
            <p:cNvPr id="11" name="组合 10"/>
            <p:cNvGrpSpPr/>
            <p:nvPr userDrawn="1"/>
          </p:nvGrpSpPr>
          <p:grpSpPr>
            <a:xfrm>
              <a:off x="8142" y="2136"/>
              <a:ext cx="4328" cy="2902"/>
              <a:chOff x="8142" y="2136"/>
              <a:chExt cx="4328" cy="2902"/>
            </a:xfrm>
          </p:grpSpPr>
          <p:pic>
            <p:nvPicPr>
              <p:cNvPr id="7" name="Google Shape;286;p33"/>
              <p:cNvPicPr preferRelativeResize="0"/>
              <p:nvPr userDrawn="1">
                <p:custDataLst>
                  <p:tags r:id="rId9"/>
                </p:custDataLst>
              </p:nvPr>
            </p:nvPicPr>
            <p:blipFill>
              <a:blip r:embed="rId12"/>
              <a:stretch>
                <a:fillRect/>
              </a:stretch>
            </p:blipFill>
            <p:spPr>
              <a:xfrm>
                <a:off x="8142" y="2136"/>
                <a:ext cx="4328" cy="2902"/>
              </a:xfrm>
              <a:prstGeom prst="rect">
                <a:avLst/>
              </a:prstGeom>
              <a:solidFill>
                <a:schemeClr val="bg1"/>
              </a:solidFill>
              <a:ln>
                <a:noFill/>
              </a:ln>
            </p:spPr>
          </p:pic>
          <p:sp>
            <p:nvSpPr>
              <p:cNvPr id="10" name="Google Shape;287;p33"/>
              <p:cNvSpPr/>
              <p:nvPr userDrawn="1">
                <p:custDataLst>
                  <p:tags r:id="rId10"/>
                </p:custDataLst>
              </p:nvPr>
            </p:nvSpPr>
            <p:spPr>
              <a:xfrm>
                <a:off x="8506" y="2397"/>
                <a:ext cx="1734" cy="2641"/>
              </a:xfrm>
              <a:custGeom>
                <a:avLst/>
                <a:gdLst/>
                <a:ahLst/>
                <a:cxnLst/>
                <a:rect l="l" t="t" r="r" b="b"/>
                <a:pathLst>
                  <a:path w="23223" h="35372" extrusionOk="0">
                    <a:moveTo>
                      <a:pt x="14895" y="1437"/>
                    </a:moveTo>
                    <a:cubicBezTo>
                      <a:pt x="15262" y="1437"/>
                      <a:pt x="15404" y="1997"/>
                      <a:pt x="15459" y="2601"/>
                    </a:cubicBezTo>
                    <a:cubicBezTo>
                      <a:pt x="15389" y="2463"/>
                      <a:pt x="15251" y="2324"/>
                      <a:pt x="15112" y="2255"/>
                    </a:cubicBezTo>
                    <a:cubicBezTo>
                      <a:pt x="14933" y="2120"/>
                      <a:pt x="14725" y="2044"/>
                      <a:pt x="14507" y="2044"/>
                    </a:cubicBezTo>
                    <a:cubicBezTo>
                      <a:pt x="14387" y="2044"/>
                      <a:pt x="14264" y="2067"/>
                      <a:pt x="14142" y="2116"/>
                    </a:cubicBezTo>
                    <a:lnTo>
                      <a:pt x="14211" y="1977"/>
                    </a:lnTo>
                    <a:cubicBezTo>
                      <a:pt x="14333" y="1896"/>
                      <a:pt x="14478" y="1863"/>
                      <a:pt x="14634" y="1863"/>
                    </a:cubicBezTo>
                    <a:cubicBezTo>
                      <a:pt x="14744" y="1863"/>
                      <a:pt x="14858" y="1879"/>
                      <a:pt x="14973" y="1908"/>
                    </a:cubicBezTo>
                    <a:cubicBezTo>
                      <a:pt x="14983" y="1918"/>
                      <a:pt x="14993" y="1922"/>
                      <a:pt x="15002" y="1922"/>
                    </a:cubicBezTo>
                    <a:cubicBezTo>
                      <a:pt x="15059" y="1922"/>
                      <a:pt x="15102" y="1760"/>
                      <a:pt x="15043" y="1700"/>
                    </a:cubicBezTo>
                    <a:cubicBezTo>
                      <a:pt x="14835" y="1631"/>
                      <a:pt x="14696" y="1631"/>
                      <a:pt x="14488" y="1631"/>
                    </a:cubicBezTo>
                    <a:lnTo>
                      <a:pt x="14557" y="1562"/>
                    </a:lnTo>
                    <a:cubicBezTo>
                      <a:pt x="14687" y="1475"/>
                      <a:pt x="14799" y="1437"/>
                      <a:pt x="14895" y="1437"/>
                    </a:cubicBezTo>
                    <a:close/>
                    <a:moveTo>
                      <a:pt x="7544" y="892"/>
                    </a:moveTo>
                    <a:cubicBezTo>
                      <a:pt x="7649" y="892"/>
                      <a:pt x="7747" y="909"/>
                      <a:pt x="7834" y="938"/>
                    </a:cubicBezTo>
                    <a:cubicBezTo>
                      <a:pt x="8180" y="1076"/>
                      <a:pt x="8388" y="1215"/>
                      <a:pt x="8665" y="1423"/>
                    </a:cubicBezTo>
                    <a:cubicBezTo>
                      <a:pt x="8535" y="1336"/>
                      <a:pt x="8397" y="1297"/>
                      <a:pt x="8264" y="1297"/>
                    </a:cubicBezTo>
                    <a:cubicBezTo>
                      <a:pt x="7972" y="1297"/>
                      <a:pt x="7699" y="1484"/>
                      <a:pt x="7556" y="1770"/>
                    </a:cubicBezTo>
                    <a:cubicBezTo>
                      <a:pt x="7418" y="2116"/>
                      <a:pt x="7418" y="2532"/>
                      <a:pt x="7487" y="2879"/>
                    </a:cubicBezTo>
                    <a:lnTo>
                      <a:pt x="7487" y="2948"/>
                    </a:lnTo>
                    <a:cubicBezTo>
                      <a:pt x="7210" y="2324"/>
                      <a:pt x="7071" y="1700"/>
                      <a:pt x="7071" y="1076"/>
                    </a:cubicBezTo>
                    <a:lnTo>
                      <a:pt x="7071" y="1007"/>
                    </a:lnTo>
                    <a:cubicBezTo>
                      <a:pt x="7233" y="926"/>
                      <a:pt x="7396" y="892"/>
                      <a:pt x="7544" y="892"/>
                    </a:cubicBezTo>
                    <a:close/>
                    <a:moveTo>
                      <a:pt x="7826" y="440"/>
                    </a:moveTo>
                    <a:cubicBezTo>
                      <a:pt x="8299" y="440"/>
                      <a:pt x="8890" y="802"/>
                      <a:pt x="9220" y="1076"/>
                    </a:cubicBezTo>
                    <a:cubicBezTo>
                      <a:pt x="9844" y="1700"/>
                      <a:pt x="10190" y="2532"/>
                      <a:pt x="10121" y="3433"/>
                    </a:cubicBezTo>
                    <a:cubicBezTo>
                      <a:pt x="9982" y="3017"/>
                      <a:pt x="9844" y="2671"/>
                      <a:pt x="9636" y="2324"/>
                    </a:cubicBezTo>
                    <a:cubicBezTo>
                      <a:pt x="9636" y="2324"/>
                      <a:pt x="9636" y="2255"/>
                      <a:pt x="9636" y="2255"/>
                    </a:cubicBezTo>
                    <a:cubicBezTo>
                      <a:pt x="9428" y="1354"/>
                      <a:pt x="8665" y="660"/>
                      <a:pt x="7695" y="522"/>
                    </a:cubicBezTo>
                    <a:lnTo>
                      <a:pt x="7487" y="522"/>
                    </a:lnTo>
                    <a:cubicBezTo>
                      <a:pt x="7587" y="464"/>
                      <a:pt x="7703" y="440"/>
                      <a:pt x="7826" y="440"/>
                    </a:cubicBezTo>
                    <a:close/>
                    <a:moveTo>
                      <a:pt x="14280" y="2463"/>
                    </a:moveTo>
                    <a:cubicBezTo>
                      <a:pt x="14072" y="2948"/>
                      <a:pt x="13864" y="3433"/>
                      <a:pt x="13726" y="3988"/>
                    </a:cubicBezTo>
                    <a:cubicBezTo>
                      <a:pt x="13795" y="3502"/>
                      <a:pt x="13864" y="3087"/>
                      <a:pt x="14003" y="2601"/>
                    </a:cubicBezTo>
                    <a:cubicBezTo>
                      <a:pt x="14072" y="2532"/>
                      <a:pt x="14211" y="2463"/>
                      <a:pt x="14280" y="2463"/>
                    </a:cubicBezTo>
                    <a:close/>
                    <a:moveTo>
                      <a:pt x="8284" y="1648"/>
                    </a:moveTo>
                    <a:cubicBezTo>
                      <a:pt x="8388" y="1648"/>
                      <a:pt x="8492" y="1700"/>
                      <a:pt x="8596" y="1770"/>
                    </a:cubicBezTo>
                    <a:cubicBezTo>
                      <a:pt x="8527" y="1770"/>
                      <a:pt x="8457" y="1839"/>
                      <a:pt x="8457" y="1908"/>
                    </a:cubicBezTo>
                    <a:cubicBezTo>
                      <a:pt x="8319" y="2671"/>
                      <a:pt x="8388" y="3433"/>
                      <a:pt x="8804" y="4057"/>
                    </a:cubicBezTo>
                    <a:cubicBezTo>
                      <a:pt x="8596" y="3988"/>
                      <a:pt x="8388" y="3849"/>
                      <a:pt x="8319" y="3641"/>
                    </a:cubicBezTo>
                    <a:lnTo>
                      <a:pt x="8249" y="3710"/>
                    </a:lnTo>
                    <a:cubicBezTo>
                      <a:pt x="7834" y="3156"/>
                      <a:pt x="7695" y="2463"/>
                      <a:pt x="7972" y="1839"/>
                    </a:cubicBezTo>
                    <a:cubicBezTo>
                      <a:pt x="8076" y="1700"/>
                      <a:pt x="8180" y="1648"/>
                      <a:pt x="8284" y="1648"/>
                    </a:cubicBezTo>
                    <a:close/>
                    <a:moveTo>
                      <a:pt x="8800" y="2250"/>
                    </a:moveTo>
                    <a:cubicBezTo>
                      <a:pt x="8834" y="2250"/>
                      <a:pt x="8881" y="2273"/>
                      <a:pt x="8943" y="2324"/>
                    </a:cubicBezTo>
                    <a:lnTo>
                      <a:pt x="9081" y="2324"/>
                    </a:lnTo>
                    <a:cubicBezTo>
                      <a:pt x="9289" y="2671"/>
                      <a:pt x="9497" y="3087"/>
                      <a:pt x="9636" y="3433"/>
                    </a:cubicBezTo>
                    <a:cubicBezTo>
                      <a:pt x="9636" y="3572"/>
                      <a:pt x="9774" y="3918"/>
                      <a:pt x="9636" y="4057"/>
                    </a:cubicBezTo>
                    <a:lnTo>
                      <a:pt x="9567" y="4057"/>
                    </a:lnTo>
                    <a:cubicBezTo>
                      <a:pt x="9497" y="4057"/>
                      <a:pt x="9428" y="4057"/>
                      <a:pt x="9359" y="3988"/>
                    </a:cubicBezTo>
                    <a:cubicBezTo>
                      <a:pt x="9081" y="3849"/>
                      <a:pt x="8943" y="3433"/>
                      <a:pt x="8873" y="3225"/>
                    </a:cubicBezTo>
                    <a:cubicBezTo>
                      <a:pt x="8814" y="2989"/>
                      <a:pt x="8604" y="2250"/>
                      <a:pt x="8800" y="2250"/>
                    </a:cubicBezTo>
                    <a:close/>
                    <a:moveTo>
                      <a:pt x="15320" y="3087"/>
                    </a:moveTo>
                    <a:lnTo>
                      <a:pt x="15320" y="3087"/>
                    </a:lnTo>
                    <a:cubicBezTo>
                      <a:pt x="15389" y="3225"/>
                      <a:pt x="15459" y="3433"/>
                      <a:pt x="15528" y="3572"/>
                    </a:cubicBezTo>
                    <a:cubicBezTo>
                      <a:pt x="15528" y="3849"/>
                      <a:pt x="15459" y="4126"/>
                      <a:pt x="15459" y="4265"/>
                    </a:cubicBezTo>
                    <a:cubicBezTo>
                      <a:pt x="15459" y="3849"/>
                      <a:pt x="15389" y="3502"/>
                      <a:pt x="15320" y="3087"/>
                    </a:cubicBezTo>
                    <a:close/>
                    <a:moveTo>
                      <a:pt x="13448" y="3087"/>
                    </a:moveTo>
                    <a:lnTo>
                      <a:pt x="13448" y="3087"/>
                    </a:lnTo>
                    <a:cubicBezTo>
                      <a:pt x="13379" y="3572"/>
                      <a:pt x="13310" y="4057"/>
                      <a:pt x="13310" y="4542"/>
                    </a:cubicBezTo>
                    <a:cubicBezTo>
                      <a:pt x="13171" y="4196"/>
                      <a:pt x="13171" y="3849"/>
                      <a:pt x="13240" y="3433"/>
                    </a:cubicBezTo>
                    <a:cubicBezTo>
                      <a:pt x="13310" y="3364"/>
                      <a:pt x="13310" y="3225"/>
                      <a:pt x="13310" y="3156"/>
                    </a:cubicBezTo>
                    <a:lnTo>
                      <a:pt x="13448" y="3087"/>
                    </a:lnTo>
                    <a:close/>
                    <a:moveTo>
                      <a:pt x="9567" y="4473"/>
                    </a:moveTo>
                    <a:lnTo>
                      <a:pt x="9705" y="4681"/>
                    </a:lnTo>
                    <a:cubicBezTo>
                      <a:pt x="9594" y="4718"/>
                      <a:pt x="9482" y="4735"/>
                      <a:pt x="9373" y="4735"/>
                    </a:cubicBezTo>
                    <a:cubicBezTo>
                      <a:pt x="9128" y="4735"/>
                      <a:pt x="8897" y="4648"/>
                      <a:pt x="8709" y="4503"/>
                    </a:cubicBezTo>
                    <a:lnTo>
                      <a:pt x="8709" y="4503"/>
                    </a:lnTo>
                    <a:cubicBezTo>
                      <a:pt x="8822" y="4518"/>
                      <a:pt x="8934" y="4525"/>
                      <a:pt x="9047" y="4525"/>
                    </a:cubicBezTo>
                    <a:cubicBezTo>
                      <a:pt x="9220" y="4525"/>
                      <a:pt x="9393" y="4508"/>
                      <a:pt x="9567" y="4473"/>
                    </a:cubicBezTo>
                    <a:close/>
                    <a:moveTo>
                      <a:pt x="14696" y="2740"/>
                    </a:moveTo>
                    <a:cubicBezTo>
                      <a:pt x="14973" y="3364"/>
                      <a:pt x="15112" y="4196"/>
                      <a:pt x="14904" y="4889"/>
                    </a:cubicBezTo>
                    <a:cubicBezTo>
                      <a:pt x="14835" y="4681"/>
                      <a:pt x="14627" y="4473"/>
                      <a:pt x="14488" y="4334"/>
                    </a:cubicBezTo>
                    <a:cubicBezTo>
                      <a:pt x="14459" y="4306"/>
                      <a:pt x="14419" y="4289"/>
                      <a:pt x="14381" y="4289"/>
                    </a:cubicBezTo>
                    <a:cubicBezTo>
                      <a:pt x="14328" y="4289"/>
                      <a:pt x="14280" y="4322"/>
                      <a:pt x="14280" y="4404"/>
                    </a:cubicBezTo>
                    <a:cubicBezTo>
                      <a:pt x="14226" y="4457"/>
                      <a:pt x="14173" y="4553"/>
                      <a:pt x="14151" y="4658"/>
                    </a:cubicBezTo>
                    <a:lnTo>
                      <a:pt x="14151" y="4658"/>
                    </a:lnTo>
                    <a:cubicBezTo>
                      <a:pt x="14224" y="3996"/>
                      <a:pt x="14365" y="3336"/>
                      <a:pt x="14696" y="2740"/>
                    </a:cubicBezTo>
                    <a:close/>
                    <a:moveTo>
                      <a:pt x="14453" y="4724"/>
                    </a:moveTo>
                    <a:cubicBezTo>
                      <a:pt x="14765" y="5139"/>
                      <a:pt x="14756" y="5735"/>
                      <a:pt x="14488" y="6137"/>
                    </a:cubicBezTo>
                    <a:cubicBezTo>
                      <a:pt x="14419" y="6067"/>
                      <a:pt x="14349" y="5998"/>
                      <a:pt x="14349" y="5859"/>
                    </a:cubicBezTo>
                    <a:cubicBezTo>
                      <a:pt x="14280" y="5651"/>
                      <a:pt x="14280" y="5443"/>
                      <a:pt x="14280" y="5235"/>
                    </a:cubicBezTo>
                    <a:cubicBezTo>
                      <a:pt x="14280" y="5097"/>
                      <a:pt x="14349" y="4958"/>
                      <a:pt x="14419" y="4889"/>
                    </a:cubicBezTo>
                    <a:cubicBezTo>
                      <a:pt x="14474" y="4834"/>
                      <a:pt x="14485" y="4779"/>
                      <a:pt x="14453" y="4724"/>
                    </a:cubicBezTo>
                    <a:close/>
                    <a:moveTo>
                      <a:pt x="6517" y="6206"/>
                    </a:moveTo>
                    <a:cubicBezTo>
                      <a:pt x="7140" y="6275"/>
                      <a:pt x="7695" y="6622"/>
                      <a:pt x="8042" y="7038"/>
                    </a:cubicBezTo>
                    <a:lnTo>
                      <a:pt x="8042" y="7107"/>
                    </a:lnTo>
                    <a:cubicBezTo>
                      <a:pt x="8111" y="7176"/>
                      <a:pt x="8180" y="7315"/>
                      <a:pt x="8180" y="7454"/>
                    </a:cubicBezTo>
                    <a:cubicBezTo>
                      <a:pt x="7834" y="6899"/>
                      <a:pt x="7210" y="6414"/>
                      <a:pt x="6517" y="6206"/>
                    </a:cubicBezTo>
                    <a:close/>
                    <a:moveTo>
                      <a:pt x="15320" y="6968"/>
                    </a:moveTo>
                    <a:cubicBezTo>
                      <a:pt x="15319" y="6969"/>
                      <a:pt x="15314" y="6975"/>
                      <a:pt x="15251" y="7038"/>
                    </a:cubicBezTo>
                    <a:cubicBezTo>
                      <a:pt x="15112" y="7384"/>
                      <a:pt x="14904" y="7523"/>
                      <a:pt x="14696" y="7523"/>
                    </a:cubicBezTo>
                    <a:cubicBezTo>
                      <a:pt x="14835" y="7384"/>
                      <a:pt x="14973" y="7246"/>
                      <a:pt x="15043" y="7107"/>
                    </a:cubicBezTo>
                    <a:cubicBezTo>
                      <a:pt x="15181" y="7038"/>
                      <a:pt x="15251" y="7038"/>
                      <a:pt x="15320" y="6968"/>
                    </a:cubicBezTo>
                    <a:close/>
                    <a:moveTo>
                      <a:pt x="6239" y="6483"/>
                    </a:moveTo>
                    <a:lnTo>
                      <a:pt x="6239" y="6483"/>
                    </a:lnTo>
                    <a:cubicBezTo>
                      <a:pt x="6932" y="6691"/>
                      <a:pt x="7487" y="7107"/>
                      <a:pt x="7903" y="7731"/>
                    </a:cubicBezTo>
                    <a:cubicBezTo>
                      <a:pt x="7855" y="7735"/>
                      <a:pt x="7805" y="7737"/>
                      <a:pt x="7755" y="7737"/>
                    </a:cubicBezTo>
                    <a:cubicBezTo>
                      <a:pt x="7014" y="7737"/>
                      <a:pt x="6109" y="7262"/>
                      <a:pt x="6239" y="6483"/>
                    </a:cubicBezTo>
                    <a:close/>
                    <a:moveTo>
                      <a:pt x="5269" y="5929"/>
                    </a:moveTo>
                    <a:cubicBezTo>
                      <a:pt x="4784" y="5998"/>
                      <a:pt x="4437" y="6206"/>
                      <a:pt x="4437" y="6830"/>
                    </a:cubicBezTo>
                    <a:cubicBezTo>
                      <a:pt x="4593" y="7298"/>
                      <a:pt x="4905" y="7687"/>
                      <a:pt x="5314" y="7941"/>
                    </a:cubicBezTo>
                    <a:lnTo>
                      <a:pt x="5314" y="7941"/>
                    </a:lnTo>
                    <a:cubicBezTo>
                      <a:pt x="4611" y="7562"/>
                      <a:pt x="3618" y="6817"/>
                      <a:pt x="4229" y="6206"/>
                    </a:cubicBezTo>
                    <a:cubicBezTo>
                      <a:pt x="4576" y="5998"/>
                      <a:pt x="4922" y="5929"/>
                      <a:pt x="5269" y="5929"/>
                    </a:cubicBezTo>
                    <a:close/>
                    <a:moveTo>
                      <a:pt x="5398" y="6341"/>
                    </a:moveTo>
                    <a:cubicBezTo>
                      <a:pt x="5586" y="6341"/>
                      <a:pt x="5791" y="6371"/>
                      <a:pt x="5962" y="6414"/>
                    </a:cubicBezTo>
                    <a:cubicBezTo>
                      <a:pt x="5546" y="7315"/>
                      <a:pt x="6655" y="7939"/>
                      <a:pt x="7626" y="8008"/>
                    </a:cubicBezTo>
                    <a:lnTo>
                      <a:pt x="7002" y="8008"/>
                    </a:lnTo>
                    <a:cubicBezTo>
                      <a:pt x="6941" y="8013"/>
                      <a:pt x="6881" y="8016"/>
                      <a:pt x="6822" y="8016"/>
                    </a:cubicBezTo>
                    <a:cubicBezTo>
                      <a:pt x="6061" y="8016"/>
                      <a:pt x="5372" y="7611"/>
                      <a:pt x="4922" y="6968"/>
                    </a:cubicBezTo>
                    <a:cubicBezTo>
                      <a:pt x="4635" y="6489"/>
                      <a:pt x="4976" y="6341"/>
                      <a:pt x="5398" y="6341"/>
                    </a:cubicBezTo>
                    <a:close/>
                    <a:moveTo>
                      <a:pt x="12617" y="7627"/>
                    </a:moveTo>
                    <a:cubicBezTo>
                      <a:pt x="12686" y="7627"/>
                      <a:pt x="12755" y="7662"/>
                      <a:pt x="12824" y="7731"/>
                    </a:cubicBezTo>
                    <a:cubicBezTo>
                      <a:pt x="12894" y="7800"/>
                      <a:pt x="12894" y="8077"/>
                      <a:pt x="12755" y="8216"/>
                    </a:cubicBezTo>
                    <a:cubicBezTo>
                      <a:pt x="12755" y="8147"/>
                      <a:pt x="12686" y="8077"/>
                      <a:pt x="12686" y="8008"/>
                    </a:cubicBezTo>
                    <a:cubicBezTo>
                      <a:pt x="12686" y="7988"/>
                      <a:pt x="12668" y="7979"/>
                      <a:pt x="12643" y="7979"/>
                    </a:cubicBezTo>
                    <a:cubicBezTo>
                      <a:pt x="12582" y="7979"/>
                      <a:pt x="12478" y="8028"/>
                      <a:pt x="12478" y="8077"/>
                    </a:cubicBezTo>
                    <a:cubicBezTo>
                      <a:pt x="12547" y="8147"/>
                      <a:pt x="12547" y="8216"/>
                      <a:pt x="12617" y="8285"/>
                    </a:cubicBezTo>
                    <a:cubicBezTo>
                      <a:pt x="12478" y="8285"/>
                      <a:pt x="12339" y="8077"/>
                      <a:pt x="12339" y="7939"/>
                    </a:cubicBezTo>
                    <a:cubicBezTo>
                      <a:pt x="12339" y="7870"/>
                      <a:pt x="12339" y="7800"/>
                      <a:pt x="12409" y="7731"/>
                    </a:cubicBezTo>
                    <a:cubicBezTo>
                      <a:pt x="12478" y="7662"/>
                      <a:pt x="12547" y="7627"/>
                      <a:pt x="12617" y="7627"/>
                    </a:cubicBezTo>
                    <a:close/>
                    <a:moveTo>
                      <a:pt x="8319" y="8216"/>
                    </a:moveTo>
                    <a:lnTo>
                      <a:pt x="8527" y="8355"/>
                    </a:lnTo>
                    <a:cubicBezTo>
                      <a:pt x="8180" y="8424"/>
                      <a:pt x="7764" y="8493"/>
                      <a:pt x="7418" y="8493"/>
                    </a:cubicBezTo>
                    <a:cubicBezTo>
                      <a:pt x="7764" y="8493"/>
                      <a:pt x="8042" y="8355"/>
                      <a:pt x="8319" y="8216"/>
                    </a:cubicBezTo>
                    <a:close/>
                    <a:moveTo>
                      <a:pt x="21628" y="8285"/>
                    </a:moveTo>
                    <a:cubicBezTo>
                      <a:pt x="21628" y="8563"/>
                      <a:pt x="21559" y="8840"/>
                      <a:pt x="21559" y="9117"/>
                    </a:cubicBezTo>
                    <a:cubicBezTo>
                      <a:pt x="21489" y="8840"/>
                      <a:pt x="21489" y="8563"/>
                      <a:pt x="21420" y="8285"/>
                    </a:cubicBezTo>
                    <a:close/>
                    <a:moveTo>
                      <a:pt x="16630" y="8349"/>
                    </a:moveTo>
                    <a:cubicBezTo>
                      <a:pt x="16998" y="8349"/>
                      <a:pt x="17122" y="8924"/>
                      <a:pt x="17122" y="9187"/>
                    </a:cubicBezTo>
                    <a:cubicBezTo>
                      <a:pt x="17053" y="9395"/>
                      <a:pt x="16984" y="9672"/>
                      <a:pt x="16845" y="9810"/>
                    </a:cubicBezTo>
                    <a:cubicBezTo>
                      <a:pt x="16984" y="9464"/>
                      <a:pt x="16984" y="9117"/>
                      <a:pt x="16776" y="8771"/>
                    </a:cubicBezTo>
                    <a:cubicBezTo>
                      <a:pt x="16776" y="8701"/>
                      <a:pt x="16706" y="8632"/>
                      <a:pt x="16637" y="8563"/>
                    </a:cubicBezTo>
                    <a:cubicBezTo>
                      <a:pt x="16706" y="8493"/>
                      <a:pt x="16637" y="8424"/>
                      <a:pt x="16568" y="8355"/>
                    </a:cubicBezTo>
                    <a:cubicBezTo>
                      <a:pt x="16589" y="8351"/>
                      <a:pt x="16610" y="8349"/>
                      <a:pt x="16630" y="8349"/>
                    </a:cubicBezTo>
                    <a:close/>
                    <a:moveTo>
                      <a:pt x="16013" y="8771"/>
                    </a:moveTo>
                    <a:lnTo>
                      <a:pt x="16013" y="8771"/>
                    </a:lnTo>
                    <a:cubicBezTo>
                      <a:pt x="15874" y="9187"/>
                      <a:pt x="15874" y="9672"/>
                      <a:pt x="16013" y="10088"/>
                    </a:cubicBezTo>
                    <a:cubicBezTo>
                      <a:pt x="15874" y="9949"/>
                      <a:pt x="15736" y="9810"/>
                      <a:pt x="15667" y="9672"/>
                    </a:cubicBezTo>
                    <a:cubicBezTo>
                      <a:pt x="15667" y="9395"/>
                      <a:pt x="15736" y="9187"/>
                      <a:pt x="15805" y="9048"/>
                    </a:cubicBezTo>
                    <a:cubicBezTo>
                      <a:pt x="15874" y="8909"/>
                      <a:pt x="15944" y="8840"/>
                      <a:pt x="16013" y="8771"/>
                    </a:cubicBezTo>
                    <a:close/>
                    <a:moveTo>
                      <a:pt x="16568" y="8909"/>
                    </a:moveTo>
                    <a:cubicBezTo>
                      <a:pt x="16637" y="9117"/>
                      <a:pt x="16637" y="9325"/>
                      <a:pt x="16568" y="9533"/>
                    </a:cubicBezTo>
                    <a:cubicBezTo>
                      <a:pt x="16498" y="9741"/>
                      <a:pt x="16360" y="9880"/>
                      <a:pt x="16152" y="10088"/>
                    </a:cubicBezTo>
                    <a:cubicBezTo>
                      <a:pt x="16152" y="9949"/>
                      <a:pt x="16152" y="9810"/>
                      <a:pt x="16221" y="9741"/>
                    </a:cubicBezTo>
                    <a:cubicBezTo>
                      <a:pt x="16221" y="9741"/>
                      <a:pt x="16290" y="9672"/>
                      <a:pt x="16290" y="9672"/>
                    </a:cubicBezTo>
                    <a:cubicBezTo>
                      <a:pt x="16429" y="9395"/>
                      <a:pt x="16498" y="9187"/>
                      <a:pt x="16568" y="8909"/>
                    </a:cubicBezTo>
                    <a:close/>
                    <a:moveTo>
                      <a:pt x="8388" y="10642"/>
                    </a:moveTo>
                    <a:cubicBezTo>
                      <a:pt x="8596" y="10642"/>
                      <a:pt x="8873" y="10781"/>
                      <a:pt x="9012" y="10989"/>
                    </a:cubicBezTo>
                    <a:cubicBezTo>
                      <a:pt x="9012" y="11058"/>
                      <a:pt x="9012" y="11128"/>
                      <a:pt x="9012" y="11128"/>
                    </a:cubicBezTo>
                    <a:lnTo>
                      <a:pt x="8735" y="10920"/>
                    </a:lnTo>
                    <a:cubicBezTo>
                      <a:pt x="8716" y="10901"/>
                      <a:pt x="8693" y="10892"/>
                      <a:pt x="8669" y="10892"/>
                    </a:cubicBezTo>
                    <a:cubicBezTo>
                      <a:pt x="8606" y="10892"/>
                      <a:pt x="8545" y="10957"/>
                      <a:pt x="8596" y="11058"/>
                    </a:cubicBezTo>
                    <a:lnTo>
                      <a:pt x="8735" y="11128"/>
                    </a:lnTo>
                    <a:lnTo>
                      <a:pt x="8665" y="11128"/>
                    </a:lnTo>
                    <a:cubicBezTo>
                      <a:pt x="8457" y="11058"/>
                      <a:pt x="8319" y="10850"/>
                      <a:pt x="8249" y="10642"/>
                    </a:cubicBezTo>
                    <a:close/>
                    <a:moveTo>
                      <a:pt x="15251" y="15425"/>
                    </a:moveTo>
                    <a:cubicBezTo>
                      <a:pt x="15251" y="15703"/>
                      <a:pt x="15251" y="16049"/>
                      <a:pt x="15320" y="16396"/>
                    </a:cubicBezTo>
                    <a:lnTo>
                      <a:pt x="15251" y="16326"/>
                    </a:lnTo>
                    <a:cubicBezTo>
                      <a:pt x="15251" y="16188"/>
                      <a:pt x="15181" y="16049"/>
                      <a:pt x="15112" y="15910"/>
                    </a:cubicBezTo>
                    <a:cubicBezTo>
                      <a:pt x="15112" y="15772"/>
                      <a:pt x="15181" y="15564"/>
                      <a:pt x="15251" y="15425"/>
                    </a:cubicBezTo>
                    <a:close/>
                    <a:moveTo>
                      <a:pt x="15716" y="15003"/>
                    </a:moveTo>
                    <a:cubicBezTo>
                      <a:pt x="15769" y="15003"/>
                      <a:pt x="15822" y="15026"/>
                      <a:pt x="15874" y="15079"/>
                    </a:cubicBezTo>
                    <a:cubicBezTo>
                      <a:pt x="16152" y="15495"/>
                      <a:pt x="16082" y="16049"/>
                      <a:pt x="15805" y="16396"/>
                    </a:cubicBezTo>
                    <a:lnTo>
                      <a:pt x="15736" y="16396"/>
                    </a:lnTo>
                    <a:cubicBezTo>
                      <a:pt x="15944" y="16049"/>
                      <a:pt x="15944" y="15633"/>
                      <a:pt x="15736" y="15287"/>
                    </a:cubicBezTo>
                    <a:cubicBezTo>
                      <a:pt x="15701" y="15217"/>
                      <a:pt x="15649" y="15183"/>
                      <a:pt x="15597" y="15183"/>
                    </a:cubicBezTo>
                    <a:cubicBezTo>
                      <a:pt x="15545" y="15183"/>
                      <a:pt x="15493" y="15217"/>
                      <a:pt x="15459" y="15287"/>
                    </a:cubicBezTo>
                    <a:cubicBezTo>
                      <a:pt x="15459" y="15287"/>
                      <a:pt x="15459" y="15217"/>
                      <a:pt x="15459" y="15148"/>
                    </a:cubicBezTo>
                    <a:cubicBezTo>
                      <a:pt x="15544" y="15062"/>
                      <a:pt x="15630" y="15003"/>
                      <a:pt x="15716" y="15003"/>
                    </a:cubicBezTo>
                    <a:close/>
                    <a:moveTo>
                      <a:pt x="1179" y="12930"/>
                    </a:moveTo>
                    <a:cubicBezTo>
                      <a:pt x="1595" y="12930"/>
                      <a:pt x="2288" y="13068"/>
                      <a:pt x="2565" y="13068"/>
                    </a:cubicBezTo>
                    <a:cubicBezTo>
                      <a:pt x="4090" y="13207"/>
                      <a:pt x="5546" y="13692"/>
                      <a:pt x="6863" y="14524"/>
                    </a:cubicBezTo>
                    <a:cubicBezTo>
                      <a:pt x="9289" y="15633"/>
                      <a:pt x="11230" y="17505"/>
                      <a:pt x="12547" y="19792"/>
                    </a:cubicBezTo>
                    <a:cubicBezTo>
                      <a:pt x="10052" y="16188"/>
                      <a:pt x="5338" y="13970"/>
                      <a:pt x="1179" y="12999"/>
                    </a:cubicBezTo>
                    <a:lnTo>
                      <a:pt x="1179" y="12930"/>
                    </a:lnTo>
                    <a:close/>
                    <a:moveTo>
                      <a:pt x="832" y="13138"/>
                    </a:moveTo>
                    <a:lnTo>
                      <a:pt x="832" y="13138"/>
                    </a:lnTo>
                    <a:cubicBezTo>
                      <a:pt x="1734" y="13415"/>
                      <a:pt x="2496" y="13623"/>
                      <a:pt x="3259" y="13900"/>
                    </a:cubicBezTo>
                    <a:cubicBezTo>
                      <a:pt x="6101" y="15980"/>
                      <a:pt x="9081" y="17643"/>
                      <a:pt x="11507" y="19862"/>
                    </a:cubicBezTo>
                    <a:cubicBezTo>
                      <a:pt x="10121" y="19030"/>
                      <a:pt x="8665" y="18406"/>
                      <a:pt x="7279" y="17574"/>
                    </a:cubicBezTo>
                    <a:cubicBezTo>
                      <a:pt x="6101" y="16881"/>
                      <a:pt x="5061" y="15980"/>
                      <a:pt x="3952" y="15217"/>
                    </a:cubicBezTo>
                    <a:cubicBezTo>
                      <a:pt x="2843" y="14593"/>
                      <a:pt x="1803" y="13900"/>
                      <a:pt x="832" y="13138"/>
                    </a:cubicBezTo>
                    <a:close/>
                    <a:moveTo>
                      <a:pt x="3674" y="14039"/>
                    </a:moveTo>
                    <a:cubicBezTo>
                      <a:pt x="7210" y="15148"/>
                      <a:pt x="10260" y="17228"/>
                      <a:pt x="12547" y="20070"/>
                    </a:cubicBezTo>
                    <a:cubicBezTo>
                      <a:pt x="9982" y="17643"/>
                      <a:pt x="6447" y="15772"/>
                      <a:pt x="3674" y="14039"/>
                    </a:cubicBezTo>
                    <a:close/>
                    <a:moveTo>
                      <a:pt x="21212" y="8493"/>
                    </a:moveTo>
                    <a:cubicBezTo>
                      <a:pt x="21281" y="8979"/>
                      <a:pt x="21351" y="9464"/>
                      <a:pt x="21351" y="10018"/>
                    </a:cubicBezTo>
                    <a:cubicBezTo>
                      <a:pt x="21073" y="10850"/>
                      <a:pt x="20796" y="11613"/>
                      <a:pt x="20449" y="12445"/>
                    </a:cubicBezTo>
                    <a:cubicBezTo>
                      <a:pt x="19687" y="14316"/>
                      <a:pt x="19132" y="16257"/>
                      <a:pt x="18439" y="18198"/>
                    </a:cubicBezTo>
                    <a:cubicBezTo>
                      <a:pt x="18231" y="18822"/>
                      <a:pt x="18023" y="19515"/>
                      <a:pt x="17746" y="20208"/>
                    </a:cubicBezTo>
                    <a:cubicBezTo>
                      <a:pt x="18023" y="18753"/>
                      <a:pt x="18370" y="17366"/>
                      <a:pt x="18717" y="15980"/>
                    </a:cubicBezTo>
                    <a:cubicBezTo>
                      <a:pt x="18855" y="15495"/>
                      <a:pt x="18994" y="15009"/>
                      <a:pt x="19132" y="14593"/>
                    </a:cubicBezTo>
                    <a:cubicBezTo>
                      <a:pt x="19618" y="13207"/>
                      <a:pt x="20172" y="11890"/>
                      <a:pt x="20657" y="10504"/>
                    </a:cubicBezTo>
                    <a:cubicBezTo>
                      <a:pt x="20704" y="10504"/>
                      <a:pt x="20657" y="10473"/>
                      <a:pt x="20621" y="10473"/>
                    </a:cubicBezTo>
                    <a:cubicBezTo>
                      <a:pt x="20604" y="10473"/>
                      <a:pt x="20588" y="10481"/>
                      <a:pt x="20588" y="10504"/>
                    </a:cubicBezTo>
                    <a:lnTo>
                      <a:pt x="20588" y="10434"/>
                    </a:lnTo>
                    <a:lnTo>
                      <a:pt x="20103" y="11405"/>
                    </a:lnTo>
                    <a:cubicBezTo>
                      <a:pt x="20311" y="10365"/>
                      <a:pt x="20727" y="9395"/>
                      <a:pt x="21212" y="8493"/>
                    </a:cubicBezTo>
                    <a:close/>
                    <a:moveTo>
                      <a:pt x="694" y="13207"/>
                    </a:moveTo>
                    <a:cubicBezTo>
                      <a:pt x="2288" y="14871"/>
                      <a:pt x="4576" y="15980"/>
                      <a:pt x="6447" y="17297"/>
                    </a:cubicBezTo>
                    <a:cubicBezTo>
                      <a:pt x="8319" y="18614"/>
                      <a:pt x="10468" y="19446"/>
                      <a:pt x="12339" y="20624"/>
                    </a:cubicBezTo>
                    <a:cubicBezTo>
                      <a:pt x="12339" y="20624"/>
                      <a:pt x="12409" y="20693"/>
                      <a:pt x="12409" y="20693"/>
                    </a:cubicBezTo>
                    <a:cubicBezTo>
                      <a:pt x="10606" y="20070"/>
                      <a:pt x="8804" y="19238"/>
                      <a:pt x="7071" y="18198"/>
                    </a:cubicBezTo>
                    <a:cubicBezTo>
                      <a:pt x="4784" y="17158"/>
                      <a:pt x="2704" y="15633"/>
                      <a:pt x="971" y="13762"/>
                    </a:cubicBezTo>
                    <a:cubicBezTo>
                      <a:pt x="832" y="13623"/>
                      <a:pt x="694" y="13415"/>
                      <a:pt x="694" y="13207"/>
                    </a:cubicBezTo>
                    <a:close/>
                    <a:moveTo>
                      <a:pt x="22598" y="11821"/>
                    </a:moveTo>
                    <a:cubicBezTo>
                      <a:pt x="22598" y="11890"/>
                      <a:pt x="22598" y="12029"/>
                      <a:pt x="22598" y="12098"/>
                    </a:cubicBezTo>
                    <a:lnTo>
                      <a:pt x="22598" y="12167"/>
                    </a:lnTo>
                    <a:cubicBezTo>
                      <a:pt x="22598" y="14108"/>
                      <a:pt x="22252" y="15980"/>
                      <a:pt x="21559" y="17782"/>
                    </a:cubicBezTo>
                    <a:cubicBezTo>
                      <a:pt x="20727" y="19515"/>
                      <a:pt x="19756" y="21248"/>
                      <a:pt x="18647" y="22773"/>
                    </a:cubicBezTo>
                    <a:cubicBezTo>
                      <a:pt x="18786" y="22565"/>
                      <a:pt x="18855" y="22288"/>
                      <a:pt x="18994" y="22011"/>
                    </a:cubicBezTo>
                    <a:cubicBezTo>
                      <a:pt x="19895" y="19931"/>
                      <a:pt x="20727" y="17782"/>
                      <a:pt x="21489" y="15703"/>
                    </a:cubicBezTo>
                    <a:cubicBezTo>
                      <a:pt x="21974" y="14455"/>
                      <a:pt x="22321" y="13138"/>
                      <a:pt x="22598" y="11821"/>
                    </a:cubicBezTo>
                    <a:close/>
                    <a:moveTo>
                      <a:pt x="20935" y="8632"/>
                    </a:moveTo>
                    <a:lnTo>
                      <a:pt x="20935" y="8632"/>
                    </a:lnTo>
                    <a:cubicBezTo>
                      <a:pt x="20034" y="9880"/>
                      <a:pt x="19548" y="11959"/>
                      <a:pt x="19202" y="13484"/>
                    </a:cubicBezTo>
                    <a:cubicBezTo>
                      <a:pt x="17885" y="16534"/>
                      <a:pt x="17053" y="19792"/>
                      <a:pt x="16776" y="23120"/>
                    </a:cubicBezTo>
                    <a:cubicBezTo>
                      <a:pt x="16776" y="23154"/>
                      <a:pt x="16810" y="23172"/>
                      <a:pt x="16845" y="23172"/>
                    </a:cubicBezTo>
                    <a:cubicBezTo>
                      <a:pt x="16880" y="23172"/>
                      <a:pt x="16914" y="23154"/>
                      <a:pt x="16914" y="23120"/>
                    </a:cubicBezTo>
                    <a:cubicBezTo>
                      <a:pt x="17053" y="21179"/>
                      <a:pt x="17469" y="19307"/>
                      <a:pt x="18093" y="17505"/>
                    </a:cubicBezTo>
                    <a:lnTo>
                      <a:pt x="18093" y="17505"/>
                    </a:lnTo>
                    <a:cubicBezTo>
                      <a:pt x="17607" y="19238"/>
                      <a:pt x="17261" y="21040"/>
                      <a:pt x="17053" y="22912"/>
                    </a:cubicBezTo>
                    <a:cubicBezTo>
                      <a:pt x="16984" y="23328"/>
                      <a:pt x="16914" y="23743"/>
                      <a:pt x="16845" y="24229"/>
                    </a:cubicBezTo>
                    <a:cubicBezTo>
                      <a:pt x="16221" y="18891"/>
                      <a:pt x="17538" y="13484"/>
                      <a:pt x="20588" y="9048"/>
                    </a:cubicBezTo>
                    <a:cubicBezTo>
                      <a:pt x="20727" y="8840"/>
                      <a:pt x="20796" y="8701"/>
                      <a:pt x="20935" y="8632"/>
                    </a:cubicBezTo>
                    <a:close/>
                    <a:moveTo>
                      <a:pt x="21974" y="8563"/>
                    </a:moveTo>
                    <a:cubicBezTo>
                      <a:pt x="22044" y="8701"/>
                      <a:pt x="22113" y="8840"/>
                      <a:pt x="22182" y="8979"/>
                    </a:cubicBezTo>
                    <a:cubicBezTo>
                      <a:pt x="22945" y="11474"/>
                      <a:pt x="21628" y="14316"/>
                      <a:pt x="20865" y="16673"/>
                    </a:cubicBezTo>
                    <a:cubicBezTo>
                      <a:pt x="20242" y="18406"/>
                      <a:pt x="19479" y="20139"/>
                      <a:pt x="18786" y="21872"/>
                    </a:cubicBezTo>
                    <a:cubicBezTo>
                      <a:pt x="18578" y="22496"/>
                      <a:pt x="18370" y="23120"/>
                      <a:pt x="18093" y="23743"/>
                    </a:cubicBezTo>
                    <a:cubicBezTo>
                      <a:pt x="17895" y="24073"/>
                      <a:pt x="17697" y="24466"/>
                      <a:pt x="17499" y="24861"/>
                    </a:cubicBezTo>
                    <a:lnTo>
                      <a:pt x="17499" y="24861"/>
                    </a:lnTo>
                    <a:cubicBezTo>
                      <a:pt x="18190" y="21924"/>
                      <a:pt x="19150" y="18988"/>
                      <a:pt x="20311" y="16188"/>
                    </a:cubicBezTo>
                    <a:cubicBezTo>
                      <a:pt x="21143" y="14316"/>
                      <a:pt x="21559" y="12375"/>
                      <a:pt x="21628" y="10365"/>
                    </a:cubicBezTo>
                    <a:cubicBezTo>
                      <a:pt x="21836" y="9810"/>
                      <a:pt x="21905" y="9187"/>
                      <a:pt x="21974" y="8563"/>
                    </a:cubicBezTo>
                    <a:close/>
                    <a:moveTo>
                      <a:pt x="21212" y="11613"/>
                    </a:moveTo>
                    <a:lnTo>
                      <a:pt x="21212" y="11613"/>
                    </a:lnTo>
                    <a:cubicBezTo>
                      <a:pt x="20935" y="13415"/>
                      <a:pt x="20449" y="15148"/>
                      <a:pt x="19756" y="16812"/>
                    </a:cubicBezTo>
                    <a:cubicBezTo>
                      <a:pt x="18717" y="19376"/>
                      <a:pt x="17885" y="22011"/>
                      <a:pt x="17261" y="24714"/>
                    </a:cubicBezTo>
                    <a:lnTo>
                      <a:pt x="17192" y="24783"/>
                    </a:lnTo>
                    <a:cubicBezTo>
                      <a:pt x="17053" y="25130"/>
                      <a:pt x="16984" y="25546"/>
                      <a:pt x="16845" y="25892"/>
                    </a:cubicBezTo>
                    <a:cubicBezTo>
                      <a:pt x="16914" y="25476"/>
                      <a:pt x="16914" y="25130"/>
                      <a:pt x="16984" y="24783"/>
                    </a:cubicBezTo>
                    <a:cubicBezTo>
                      <a:pt x="17053" y="24783"/>
                      <a:pt x="17122" y="24783"/>
                      <a:pt x="17122" y="24714"/>
                    </a:cubicBezTo>
                    <a:lnTo>
                      <a:pt x="17330" y="22981"/>
                    </a:lnTo>
                    <a:cubicBezTo>
                      <a:pt x="17885" y="20901"/>
                      <a:pt x="18509" y="18891"/>
                      <a:pt x="19202" y="16881"/>
                    </a:cubicBezTo>
                    <a:cubicBezTo>
                      <a:pt x="19826" y="15217"/>
                      <a:pt x="20657" y="13415"/>
                      <a:pt x="21212" y="11613"/>
                    </a:cubicBezTo>
                    <a:close/>
                    <a:moveTo>
                      <a:pt x="7944" y="1"/>
                    </a:moveTo>
                    <a:cubicBezTo>
                      <a:pt x="7522" y="1"/>
                      <a:pt x="7129" y="195"/>
                      <a:pt x="6863" y="660"/>
                    </a:cubicBezTo>
                    <a:cubicBezTo>
                      <a:pt x="6863" y="660"/>
                      <a:pt x="6794" y="730"/>
                      <a:pt x="6794" y="799"/>
                    </a:cubicBezTo>
                    <a:cubicBezTo>
                      <a:pt x="6655" y="1076"/>
                      <a:pt x="6655" y="1354"/>
                      <a:pt x="6724" y="1631"/>
                    </a:cubicBezTo>
                    <a:cubicBezTo>
                      <a:pt x="6863" y="2463"/>
                      <a:pt x="7210" y="3225"/>
                      <a:pt x="7695" y="3918"/>
                    </a:cubicBezTo>
                    <a:cubicBezTo>
                      <a:pt x="8078" y="4410"/>
                      <a:pt x="8719" y="4946"/>
                      <a:pt x="9347" y="4946"/>
                    </a:cubicBezTo>
                    <a:cubicBezTo>
                      <a:pt x="9516" y="4946"/>
                      <a:pt x="9683" y="4907"/>
                      <a:pt x="9844" y="4820"/>
                    </a:cubicBezTo>
                    <a:cubicBezTo>
                      <a:pt x="10190" y="5582"/>
                      <a:pt x="10398" y="6345"/>
                      <a:pt x="10468" y="7176"/>
                    </a:cubicBezTo>
                    <a:cubicBezTo>
                      <a:pt x="10398" y="7176"/>
                      <a:pt x="10398" y="7246"/>
                      <a:pt x="10468" y="7315"/>
                    </a:cubicBezTo>
                    <a:cubicBezTo>
                      <a:pt x="10537" y="8285"/>
                      <a:pt x="10537" y="9325"/>
                      <a:pt x="10676" y="10365"/>
                    </a:cubicBezTo>
                    <a:cubicBezTo>
                      <a:pt x="10121" y="9395"/>
                      <a:pt x="9359" y="8632"/>
                      <a:pt x="8457" y="8077"/>
                    </a:cubicBezTo>
                    <a:cubicBezTo>
                      <a:pt x="8527" y="7939"/>
                      <a:pt x="8596" y="7800"/>
                      <a:pt x="8596" y="7592"/>
                    </a:cubicBezTo>
                    <a:cubicBezTo>
                      <a:pt x="8735" y="6622"/>
                      <a:pt x="7418" y="6067"/>
                      <a:pt x="6724" y="5859"/>
                    </a:cubicBezTo>
                    <a:cubicBezTo>
                      <a:pt x="6362" y="5751"/>
                      <a:pt x="5830" y="5642"/>
                      <a:pt x="5306" y="5642"/>
                    </a:cubicBezTo>
                    <a:cubicBezTo>
                      <a:pt x="4826" y="5642"/>
                      <a:pt x="4352" y="5733"/>
                      <a:pt x="4021" y="5998"/>
                    </a:cubicBezTo>
                    <a:cubicBezTo>
                      <a:pt x="3259" y="6552"/>
                      <a:pt x="4160" y="7731"/>
                      <a:pt x="4645" y="8077"/>
                    </a:cubicBezTo>
                    <a:cubicBezTo>
                      <a:pt x="5380" y="8596"/>
                      <a:pt x="6249" y="8872"/>
                      <a:pt x="7119" y="8872"/>
                    </a:cubicBezTo>
                    <a:cubicBezTo>
                      <a:pt x="7644" y="8872"/>
                      <a:pt x="8169" y="8772"/>
                      <a:pt x="8665" y="8563"/>
                    </a:cubicBezTo>
                    <a:cubicBezTo>
                      <a:pt x="9774" y="9533"/>
                      <a:pt x="10676" y="10781"/>
                      <a:pt x="11299" y="12167"/>
                    </a:cubicBezTo>
                    <a:cubicBezTo>
                      <a:pt x="10884" y="12098"/>
                      <a:pt x="10537" y="12029"/>
                      <a:pt x="10121" y="11890"/>
                    </a:cubicBezTo>
                    <a:cubicBezTo>
                      <a:pt x="9844" y="11751"/>
                      <a:pt x="9567" y="11613"/>
                      <a:pt x="9289" y="11405"/>
                    </a:cubicBezTo>
                    <a:cubicBezTo>
                      <a:pt x="9359" y="11335"/>
                      <a:pt x="9359" y="11266"/>
                      <a:pt x="9359" y="11128"/>
                    </a:cubicBezTo>
                    <a:cubicBezTo>
                      <a:pt x="9359" y="11128"/>
                      <a:pt x="9359" y="11058"/>
                      <a:pt x="9359" y="11058"/>
                    </a:cubicBezTo>
                    <a:cubicBezTo>
                      <a:pt x="9359" y="10989"/>
                      <a:pt x="9359" y="10920"/>
                      <a:pt x="9359" y="10850"/>
                    </a:cubicBezTo>
                    <a:cubicBezTo>
                      <a:pt x="9220" y="10573"/>
                      <a:pt x="8943" y="10365"/>
                      <a:pt x="8665" y="10296"/>
                    </a:cubicBezTo>
                    <a:cubicBezTo>
                      <a:pt x="8527" y="10157"/>
                      <a:pt x="8319" y="10157"/>
                      <a:pt x="8111" y="10157"/>
                    </a:cubicBezTo>
                    <a:cubicBezTo>
                      <a:pt x="8055" y="10138"/>
                      <a:pt x="8004" y="10130"/>
                      <a:pt x="7957" y="10130"/>
                    </a:cubicBezTo>
                    <a:cubicBezTo>
                      <a:pt x="7829" y="10130"/>
                      <a:pt x="7727" y="10194"/>
                      <a:pt x="7626" y="10296"/>
                    </a:cubicBezTo>
                    <a:cubicBezTo>
                      <a:pt x="7626" y="10261"/>
                      <a:pt x="7608" y="10244"/>
                      <a:pt x="7591" y="10244"/>
                    </a:cubicBezTo>
                    <a:cubicBezTo>
                      <a:pt x="7574" y="10244"/>
                      <a:pt x="7556" y="10261"/>
                      <a:pt x="7556" y="10296"/>
                    </a:cubicBezTo>
                    <a:cubicBezTo>
                      <a:pt x="7348" y="10712"/>
                      <a:pt x="7695" y="11405"/>
                      <a:pt x="8042" y="11682"/>
                    </a:cubicBezTo>
                    <a:cubicBezTo>
                      <a:pt x="8215" y="11786"/>
                      <a:pt x="8405" y="11838"/>
                      <a:pt x="8587" y="11838"/>
                    </a:cubicBezTo>
                    <a:cubicBezTo>
                      <a:pt x="8769" y="11838"/>
                      <a:pt x="8943" y="11786"/>
                      <a:pt x="9081" y="11682"/>
                    </a:cubicBezTo>
                    <a:cubicBezTo>
                      <a:pt x="9151" y="11613"/>
                      <a:pt x="9151" y="11613"/>
                      <a:pt x="9220" y="11613"/>
                    </a:cubicBezTo>
                    <a:cubicBezTo>
                      <a:pt x="9791" y="12120"/>
                      <a:pt x="10535" y="12453"/>
                      <a:pt x="11295" y="12453"/>
                    </a:cubicBezTo>
                    <a:cubicBezTo>
                      <a:pt x="11366" y="12453"/>
                      <a:pt x="11437" y="12450"/>
                      <a:pt x="11507" y="12445"/>
                    </a:cubicBezTo>
                    <a:lnTo>
                      <a:pt x="11577" y="12653"/>
                    </a:lnTo>
                    <a:cubicBezTo>
                      <a:pt x="12686" y="14801"/>
                      <a:pt x="13587" y="17089"/>
                      <a:pt x="14142" y="19446"/>
                    </a:cubicBezTo>
                    <a:lnTo>
                      <a:pt x="14003" y="19584"/>
                    </a:lnTo>
                    <a:cubicBezTo>
                      <a:pt x="14003" y="19584"/>
                      <a:pt x="14003" y="19673"/>
                      <a:pt x="14038" y="19673"/>
                    </a:cubicBezTo>
                    <a:cubicBezTo>
                      <a:pt x="14047" y="19673"/>
                      <a:pt x="14058" y="19668"/>
                      <a:pt x="14072" y="19654"/>
                    </a:cubicBezTo>
                    <a:lnTo>
                      <a:pt x="14211" y="19654"/>
                    </a:lnTo>
                    <a:lnTo>
                      <a:pt x="14211" y="19792"/>
                    </a:lnTo>
                    <a:cubicBezTo>
                      <a:pt x="14627" y="21387"/>
                      <a:pt x="15043" y="23050"/>
                      <a:pt x="15459" y="24645"/>
                    </a:cubicBezTo>
                    <a:cubicBezTo>
                      <a:pt x="14973" y="23120"/>
                      <a:pt x="14142" y="21733"/>
                      <a:pt x="13032" y="20624"/>
                    </a:cubicBezTo>
                    <a:cubicBezTo>
                      <a:pt x="13102" y="20624"/>
                      <a:pt x="13102" y="20555"/>
                      <a:pt x="13102" y="20486"/>
                    </a:cubicBezTo>
                    <a:cubicBezTo>
                      <a:pt x="12270" y="17990"/>
                      <a:pt x="10398" y="16326"/>
                      <a:pt x="8249" y="15009"/>
                    </a:cubicBezTo>
                    <a:cubicBezTo>
                      <a:pt x="7071" y="14247"/>
                      <a:pt x="5893" y="13692"/>
                      <a:pt x="4576" y="13276"/>
                    </a:cubicBezTo>
                    <a:cubicBezTo>
                      <a:pt x="3120" y="12722"/>
                      <a:pt x="1664" y="13138"/>
                      <a:pt x="209" y="12653"/>
                    </a:cubicBezTo>
                    <a:cubicBezTo>
                      <a:pt x="70" y="12653"/>
                      <a:pt x="1" y="12791"/>
                      <a:pt x="70" y="12860"/>
                    </a:cubicBezTo>
                    <a:cubicBezTo>
                      <a:pt x="1734" y="15079"/>
                      <a:pt x="3882" y="16881"/>
                      <a:pt x="6378" y="18129"/>
                    </a:cubicBezTo>
                    <a:cubicBezTo>
                      <a:pt x="8319" y="19168"/>
                      <a:pt x="10468" y="20624"/>
                      <a:pt x="12686" y="21040"/>
                    </a:cubicBezTo>
                    <a:cubicBezTo>
                      <a:pt x="13656" y="22080"/>
                      <a:pt x="14488" y="23189"/>
                      <a:pt x="15112" y="24506"/>
                    </a:cubicBezTo>
                    <a:cubicBezTo>
                      <a:pt x="15389" y="25061"/>
                      <a:pt x="15597" y="25684"/>
                      <a:pt x="15874" y="26239"/>
                    </a:cubicBezTo>
                    <a:cubicBezTo>
                      <a:pt x="16498" y="29220"/>
                      <a:pt x="17053" y="32200"/>
                      <a:pt x="17469" y="35320"/>
                    </a:cubicBezTo>
                    <a:cubicBezTo>
                      <a:pt x="17469" y="35354"/>
                      <a:pt x="17538" y="35372"/>
                      <a:pt x="17599" y="35372"/>
                    </a:cubicBezTo>
                    <a:cubicBezTo>
                      <a:pt x="17659" y="35372"/>
                      <a:pt x="17711" y="35354"/>
                      <a:pt x="17677" y="35320"/>
                    </a:cubicBezTo>
                    <a:cubicBezTo>
                      <a:pt x="17607" y="32894"/>
                      <a:pt x="17261" y="30537"/>
                      <a:pt x="16706" y="28249"/>
                    </a:cubicBezTo>
                    <a:lnTo>
                      <a:pt x="16706" y="28111"/>
                    </a:lnTo>
                    <a:cubicBezTo>
                      <a:pt x="16776" y="27625"/>
                      <a:pt x="16914" y="27209"/>
                      <a:pt x="16984" y="26794"/>
                    </a:cubicBezTo>
                    <a:lnTo>
                      <a:pt x="17053" y="26794"/>
                    </a:lnTo>
                    <a:cubicBezTo>
                      <a:pt x="17122" y="26586"/>
                      <a:pt x="17122" y="26378"/>
                      <a:pt x="17192" y="26170"/>
                    </a:cubicBezTo>
                    <a:cubicBezTo>
                      <a:pt x="18717" y="22912"/>
                      <a:pt x="21073" y="20070"/>
                      <a:pt x="22252" y="16742"/>
                    </a:cubicBezTo>
                    <a:cubicBezTo>
                      <a:pt x="23222" y="13762"/>
                      <a:pt x="23153" y="10573"/>
                      <a:pt x="22113" y="7662"/>
                    </a:cubicBezTo>
                    <a:cubicBezTo>
                      <a:pt x="22113" y="7592"/>
                      <a:pt x="22044" y="7592"/>
                      <a:pt x="22044" y="7592"/>
                    </a:cubicBezTo>
                    <a:lnTo>
                      <a:pt x="21974" y="7592"/>
                    </a:lnTo>
                    <a:cubicBezTo>
                      <a:pt x="21974" y="7516"/>
                      <a:pt x="21891" y="7461"/>
                      <a:pt x="21816" y="7461"/>
                    </a:cubicBezTo>
                    <a:cubicBezTo>
                      <a:pt x="21754" y="7461"/>
                      <a:pt x="21697" y="7498"/>
                      <a:pt x="21697" y="7592"/>
                    </a:cubicBezTo>
                    <a:lnTo>
                      <a:pt x="21697" y="7662"/>
                    </a:lnTo>
                    <a:cubicBezTo>
                      <a:pt x="19826" y="8077"/>
                      <a:pt x="18647" y="12029"/>
                      <a:pt x="18093" y="13415"/>
                    </a:cubicBezTo>
                    <a:cubicBezTo>
                      <a:pt x="16568" y="17020"/>
                      <a:pt x="16082" y="21040"/>
                      <a:pt x="16706" y="24922"/>
                    </a:cubicBezTo>
                    <a:cubicBezTo>
                      <a:pt x="16637" y="25684"/>
                      <a:pt x="16568" y="26447"/>
                      <a:pt x="16568" y="27209"/>
                    </a:cubicBezTo>
                    <a:lnTo>
                      <a:pt x="16568" y="27348"/>
                    </a:lnTo>
                    <a:cubicBezTo>
                      <a:pt x="15944" y="24645"/>
                      <a:pt x="15181" y="22011"/>
                      <a:pt x="14488" y="19446"/>
                    </a:cubicBezTo>
                    <a:cubicBezTo>
                      <a:pt x="14765" y="19099"/>
                      <a:pt x="15043" y="18683"/>
                      <a:pt x="15251" y="18267"/>
                    </a:cubicBezTo>
                    <a:cubicBezTo>
                      <a:pt x="15459" y="17782"/>
                      <a:pt x="15597" y="17297"/>
                      <a:pt x="15667" y="16812"/>
                    </a:cubicBezTo>
                    <a:cubicBezTo>
                      <a:pt x="15736" y="16812"/>
                      <a:pt x="15805" y="16812"/>
                      <a:pt x="15874" y="16742"/>
                    </a:cubicBezTo>
                    <a:cubicBezTo>
                      <a:pt x="16498" y="16534"/>
                      <a:pt x="16498" y="15425"/>
                      <a:pt x="16221" y="14940"/>
                    </a:cubicBezTo>
                    <a:cubicBezTo>
                      <a:pt x="16076" y="14766"/>
                      <a:pt x="15894" y="14689"/>
                      <a:pt x="15712" y="14689"/>
                    </a:cubicBezTo>
                    <a:cubicBezTo>
                      <a:pt x="15459" y="14689"/>
                      <a:pt x="15204" y="14837"/>
                      <a:pt x="15043" y="15079"/>
                    </a:cubicBezTo>
                    <a:cubicBezTo>
                      <a:pt x="14904" y="15217"/>
                      <a:pt x="14835" y="15425"/>
                      <a:pt x="14835" y="15633"/>
                    </a:cubicBezTo>
                    <a:cubicBezTo>
                      <a:pt x="14765" y="15703"/>
                      <a:pt x="14765" y="15703"/>
                      <a:pt x="14765" y="15772"/>
                    </a:cubicBezTo>
                    <a:cubicBezTo>
                      <a:pt x="14765" y="15910"/>
                      <a:pt x="14835" y="16118"/>
                      <a:pt x="14904" y="16257"/>
                    </a:cubicBezTo>
                    <a:lnTo>
                      <a:pt x="14973" y="16326"/>
                    </a:lnTo>
                    <a:cubicBezTo>
                      <a:pt x="15043" y="16534"/>
                      <a:pt x="15251" y="16673"/>
                      <a:pt x="15459" y="16742"/>
                    </a:cubicBezTo>
                    <a:cubicBezTo>
                      <a:pt x="15320" y="17643"/>
                      <a:pt x="14973" y="18475"/>
                      <a:pt x="14349" y="19099"/>
                    </a:cubicBezTo>
                    <a:lnTo>
                      <a:pt x="14072" y="18059"/>
                    </a:lnTo>
                    <a:cubicBezTo>
                      <a:pt x="13795" y="17020"/>
                      <a:pt x="13448" y="15910"/>
                      <a:pt x="13032" y="14940"/>
                    </a:cubicBezTo>
                    <a:lnTo>
                      <a:pt x="13032" y="14940"/>
                    </a:lnTo>
                    <a:cubicBezTo>
                      <a:pt x="13061" y="14969"/>
                      <a:pt x="13102" y="14986"/>
                      <a:pt x="13139" y="14986"/>
                    </a:cubicBezTo>
                    <a:cubicBezTo>
                      <a:pt x="13193" y="14986"/>
                      <a:pt x="13240" y="14952"/>
                      <a:pt x="13240" y="14871"/>
                    </a:cubicBezTo>
                    <a:cubicBezTo>
                      <a:pt x="13240" y="14732"/>
                      <a:pt x="13310" y="14524"/>
                      <a:pt x="13379" y="14385"/>
                    </a:cubicBezTo>
                    <a:cubicBezTo>
                      <a:pt x="13587" y="13831"/>
                      <a:pt x="13726" y="13276"/>
                      <a:pt x="13934" y="12722"/>
                    </a:cubicBezTo>
                    <a:cubicBezTo>
                      <a:pt x="14179" y="12906"/>
                      <a:pt x="14479" y="12995"/>
                      <a:pt x="14779" y="12995"/>
                    </a:cubicBezTo>
                    <a:cubicBezTo>
                      <a:pt x="15156" y="12995"/>
                      <a:pt x="15535" y="12854"/>
                      <a:pt x="15805" y="12583"/>
                    </a:cubicBezTo>
                    <a:cubicBezTo>
                      <a:pt x="15874" y="12514"/>
                      <a:pt x="15805" y="12445"/>
                      <a:pt x="15736" y="12445"/>
                    </a:cubicBezTo>
                    <a:cubicBezTo>
                      <a:pt x="15459" y="12514"/>
                      <a:pt x="15181" y="12583"/>
                      <a:pt x="14973" y="12722"/>
                    </a:cubicBezTo>
                    <a:cubicBezTo>
                      <a:pt x="14880" y="12740"/>
                      <a:pt x="14788" y="12749"/>
                      <a:pt x="14695" y="12749"/>
                    </a:cubicBezTo>
                    <a:cubicBezTo>
                      <a:pt x="14441" y="12749"/>
                      <a:pt x="14187" y="12685"/>
                      <a:pt x="13934" y="12583"/>
                    </a:cubicBezTo>
                    <a:cubicBezTo>
                      <a:pt x="14072" y="12237"/>
                      <a:pt x="14142" y="11890"/>
                      <a:pt x="14211" y="11543"/>
                    </a:cubicBezTo>
                    <a:cubicBezTo>
                      <a:pt x="14696" y="11543"/>
                      <a:pt x="15320" y="10920"/>
                      <a:pt x="15459" y="10434"/>
                    </a:cubicBezTo>
                    <a:lnTo>
                      <a:pt x="15528" y="10434"/>
                    </a:lnTo>
                    <a:cubicBezTo>
                      <a:pt x="15667" y="10504"/>
                      <a:pt x="15805" y="10573"/>
                      <a:pt x="15944" y="10573"/>
                    </a:cubicBezTo>
                    <a:lnTo>
                      <a:pt x="16360" y="10573"/>
                    </a:lnTo>
                    <a:cubicBezTo>
                      <a:pt x="16914" y="10434"/>
                      <a:pt x="17330" y="9949"/>
                      <a:pt x="17538" y="9395"/>
                    </a:cubicBezTo>
                    <a:cubicBezTo>
                      <a:pt x="17677" y="8840"/>
                      <a:pt x="17469" y="8216"/>
                      <a:pt x="16914" y="7939"/>
                    </a:cubicBezTo>
                    <a:cubicBezTo>
                      <a:pt x="16813" y="7895"/>
                      <a:pt x="16711" y="7876"/>
                      <a:pt x="16611" y="7876"/>
                    </a:cubicBezTo>
                    <a:cubicBezTo>
                      <a:pt x="16235" y="7876"/>
                      <a:pt x="15886" y="8150"/>
                      <a:pt x="15667" y="8424"/>
                    </a:cubicBezTo>
                    <a:cubicBezTo>
                      <a:pt x="15320" y="8840"/>
                      <a:pt x="15112" y="9464"/>
                      <a:pt x="15251" y="9949"/>
                    </a:cubicBezTo>
                    <a:cubicBezTo>
                      <a:pt x="15251" y="10088"/>
                      <a:pt x="15320" y="10157"/>
                      <a:pt x="15320" y="10226"/>
                    </a:cubicBezTo>
                    <a:cubicBezTo>
                      <a:pt x="15112" y="10434"/>
                      <a:pt x="14973" y="10642"/>
                      <a:pt x="14765" y="10850"/>
                    </a:cubicBezTo>
                    <a:cubicBezTo>
                      <a:pt x="14627" y="10989"/>
                      <a:pt x="14419" y="11128"/>
                      <a:pt x="14280" y="11266"/>
                    </a:cubicBezTo>
                    <a:cubicBezTo>
                      <a:pt x="14349" y="10850"/>
                      <a:pt x="14349" y="10504"/>
                      <a:pt x="14419" y="10088"/>
                    </a:cubicBezTo>
                    <a:lnTo>
                      <a:pt x="14488" y="10088"/>
                    </a:lnTo>
                    <a:cubicBezTo>
                      <a:pt x="14557" y="10088"/>
                      <a:pt x="14627" y="10018"/>
                      <a:pt x="14557" y="9949"/>
                    </a:cubicBezTo>
                    <a:lnTo>
                      <a:pt x="14419" y="9880"/>
                    </a:lnTo>
                    <a:cubicBezTo>
                      <a:pt x="14488" y="9187"/>
                      <a:pt x="14488" y="8493"/>
                      <a:pt x="14419" y="7800"/>
                    </a:cubicBezTo>
                    <a:cubicBezTo>
                      <a:pt x="15459" y="7662"/>
                      <a:pt x="16152" y="6691"/>
                      <a:pt x="16013" y="5721"/>
                    </a:cubicBezTo>
                    <a:cubicBezTo>
                      <a:pt x="16082" y="5374"/>
                      <a:pt x="16152" y="5027"/>
                      <a:pt x="16152" y="4681"/>
                    </a:cubicBezTo>
                    <a:cubicBezTo>
                      <a:pt x="16082" y="4334"/>
                      <a:pt x="16013" y="3918"/>
                      <a:pt x="15944" y="3502"/>
                    </a:cubicBezTo>
                    <a:lnTo>
                      <a:pt x="15944" y="3364"/>
                    </a:lnTo>
                    <a:cubicBezTo>
                      <a:pt x="15944" y="2572"/>
                      <a:pt x="15783" y="978"/>
                      <a:pt x="14852" y="978"/>
                    </a:cubicBezTo>
                    <a:cubicBezTo>
                      <a:pt x="14723" y="978"/>
                      <a:pt x="14579" y="1009"/>
                      <a:pt x="14419" y="1076"/>
                    </a:cubicBezTo>
                    <a:cubicBezTo>
                      <a:pt x="14211" y="1215"/>
                      <a:pt x="14003" y="1423"/>
                      <a:pt x="13864" y="1631"/>
                    </a:cubicBezTo>
                    <a:cubicBezTo>
                      <a:pt x="13448" y="1908"/>
                      <a:pt x="13102" y="2324"/>
                      <a:pt x="12963" y="2740"/>
                    </a:cubicBezTo>
                    <a:cubicBezTo>
                      <a:pt x="12339" y="3988"/>
                      <a:pt x="12824" y="5721"/>
                      <a:pt x="13448" y="6968"/>
                    </a:cubicBezTo>
                    <a:cubicBezTo>
                      <a:pt x="13518" y="7246"/>
                      <a:pt x="13726" y="7454"/>
                      <a:pt x="14003" y="7662"/>
                    </a:cubicBezTo>
                    <a:cubicBezTo>
                      <a:pt x="14003" y="7731"/>
                      <a:pt x="14072" y="7731"/>
                      <a:pt x="14142" y="7731"/>
                    </a:cubicBezTo>
                    <a:cubicBezTo>
                      <a:pt x="14142" y="8355"/>
                      <a:pt x="14142" y="8979"/>
                      <a:pt x="14003" y="9533"/>
                    </a:cubicBezTo>
                    <a:cubicBezTo>
                      <a:pt x="13864" y="9395"/>
                      <a:pt x="13656" y="9256"/>
                      <a:pt x="13448" y="9117"/>
                    </a:cubicBezTo>
                    <a:cubicBezTo>
                      <a:pt x="13240" y="8909"/>
                      <a:pt x="13102" y="8701"/>
                      <a:pt x="12894" y="8493"/>
                    </a:cubicBezTo>
                    <a:cubicBezTo>
                      <a:pt x="13032" y="8355"/>
                      <a:pt x="13102" y="8216"/>
                      <a:pt x="13171" y="8077"/>
                    </a:cubicBezTo>
                    <a:cubicBezTo>
                      <a:pt x="13240" y="7870"/>
                      <a:pt x="13240" y="7662"/>
                      <a:pt x="13171" y="7454"/>
                    </a:cubicBezTo>
                    <a:cubicBezTo>
                      <a:pt x="13032" y="7269"/>
                      <a:pt x="12801" y="7146"/>
                      <a:pt x="12560" y="7146"/>
                    </a:cubicBezTo>
                    <a:cubicBezTo>
                      <a:pt x="12439" y="7146"/>
                      <a:pt x="12316" y="7176"/>
                      <a:pt x="12201" y="7246"/>
                    </a:cubicBezTo>
                    <a:cubicBezTo>
                      <a:pt x="12131" y="7315"/>
                      <a:pt x="12062" y="7384"/>
                      <a:pt x="12062" y="7454"/>
                    </a:cubicBezTo>
                    <a:cubicBezTo>
                      <a:pt x="12062" y="7425"/>
                      <a:pt x="12026" y="7408"/>
                      <a:pt x="11984" y="7408"/>
                    </a:cubicBezTo>
                    <a:cubicBezTo>
                      <a:pt x="11925" y="7408"/>
                      <a:pt x="11854" y="7442"/>
                      <a:pt x="11854" y="7523"/>
                    </a:cubicBezTo>
                    <a:cubicBezTo>
                      <a:pt x="11854" y="7662"/>
                      <a:pt x="11923" y="7870"/>
                      <a:pt x="11993" y="8008"/>
                    </a:cubicBezTo>
                    <a:cubicBezTo>
                      <a:pt x="11923" y="8008"/>
                      <a:pt x="11923" y="8008"/>
                      <a:pt x="11993" y="8077"/>
                    </a:cubicBezTo>
                    <a:cubicBezTo>
                      <a:pt x="11993" y="8077"/>
                      <a:pt x="11993" y="8147"/>
                      <a:pt x="12062" y="8216"/>
                    </a:cubicBezTo>
                    <a:cubicBezTo>
                      <a:pt x="12131" y="8493"/>
                      <a:pt x="12339" y="8632"/>
                      <a:pt x="12617" y="8632"/>
                    </a:cubicBezTo>
                    <a:lnTo>
                      <a:pt x="12755" y="8563"/>
                    </a:lnTo>
                    <a:cubicBezTo>
                      <a:pt x="13032" y="9117"/>
                      <a:pt x="13448" y="9533"/>
                      <a:pt x="14003" y="9880"/>
                    </a:cubicBezTo>
                    <a:cubicBezTo>
                      <a:pt x="13726" y="11405"/>
                      <a:pt x="13310" y="12860"/>
                      <a:pt x="13032" y="14316"/>
                    </a:cubicBezTo>
                    <a:lnTo>
                      <a:pt x="12963" y="14316"/>
                    </a:lnTo>
                    <a:cubicBezTo>
                      <a:pt x="12894" y="14316"/>
                      <a:pt x="12824" y="14385"/>
                      <a:pt x="12755" y="14455"/>
                    </a:cubicBezTo>
                    <a:cubicBezTo>
                      <a:pt x="12409" y="13623"/>
                      <a:pt x="12062" y="12860"/>
                      <a:pt x="11646" y="12167"/>
                    </a:cubicBezTo>
                    <a:lnTo>
                      <a:pt x="11230" y="11266"/>
                    </a:lnTo>
                    <a:cubicBezTo>
                      <a:pt x="11092" y="11058"/>
                      <a:pt x="10953" y="10850"/>
                      <a:pt x="10884" y="10642"/>
                    </a:cubicBezTo>
                    <a:cubicBezTo>
                      <a:pt x="10953" y="9395"/>
                      <a:pt x="10953" y="8147"/>
                      <a:pt x="10745" y="6899"/>
                    </a:cubicBezTo>
                    <a:cubicBezTo>
                      <a:pt x="11299" y="6206"/>
                      <a:pt x="11646" y="5305"/>
                      <a:pt x="11646" y="4404"/>
                    </a:cubicBezTo>
                    <a:cubicBezTo>
                      <a:pt x="11646" y="4364"/>
                      <a:pt x="11577" y="4324"/>
                      <a:pt x="11518" y="4324"/>
                    </a:cubicBezTo>
                    <a:cubicBezTo>
                      <a:pt x="11475" y="4324"/>
                      <a:pt x="11438" y="4345"/>
                      <a:pt x="11438" y="4404"/>
                    </a:cubicBezTo>
                    <a:cubicBezTo>
                      <a:pt x="11369" y="5235"/>
                      <a:pt x="11161" y="5998"/>
                      <a:pt x="10745" y="6622"/>
                    </a:cubicBezTo>
                    <a:cubicBezTo>
                      <a:pt x="10606" y="5998"/>
                      <a:pt x="10329" y="5374"/>
                      <a:pt x="10052" y="4750"/>
                    </a:cubicBezTo>
                    <a:lnTo>
                      <a:pt x="10121" y="4750"/>
                    </a:lnTo>
                    <a:cubicBezTo>
                      <a:pt x="10181" y="4691"/>
                      <a:pt x="10138" y="4528"/>
                      <a:pt x="10036" y="4528"/>
                    </a:cubicBezTo>
                    <a:cubicBezTo>
                      <a:pt x="10020" y="4528"/>
                      <a:pt x="10002" y="4533"/>
                      <a:pt x="9982" y="4542"/>
                    </a:cubicBezTo>
                    <a:lnTo>
                      <a:pt x="9913" y="4542"/>
                    </a:lnTo>
                    <a:cubicBezTo>
                      <a:pt x="9844" y="4473"/>
                      <a:pt x="9844" y="4404"/>
                      <a:pt x="9774" y="4334"/>
                    </a:cubicBezTo>
                    <a:cubicBezTo>
                      <a:pt x="9913" y="4334"/>
                      <a:pt x="10052" y="4265"/>
                      <a:pt x="10121" y="4126"/>
                    </a:cubicBezTo>
                    <a:cubicBezTo>
                      <a:pt x="10260" y="3988"/>
                      <a:pt x="10398" y="3849"/>
                      <a:pt x="10468" y="3641"/>
                    </a:cubicBezTo>
                    <a:cubicBezTo>
                      <a:pt x="10953" y="2601"/>
                      <a:pt x="9982" y="1215"/>
                      <a:pt x="9289" y="591"/>
                    </a:cubicBezTo>
                    <a:cubicBezTo>
                      <a:pt x="8892" y="230"/>
                      <a:pt x="8401" y="1"/>
                      <a:pt x="7944" y="1"/>
                    </a:cubicBezTo>
                    <a:close/>
                  </a:path>
                </a:pathLst>
              </a:custGeom>
              <a:solidFill>
                <a:srgbClr val="272727"/>
              </a:solidFill>
              <a:ln>
                <a:noFill/>
              </a:ln>
            </p:spPr>
            <p:txBody>
              <a:bodyPr spcFirstLastPara="1" wrap="square" lIns="121900" tIns="121900" rIns="121900" bIns="121900" anchor="ctr" anchorCtr="0">
                <a:noAutofit/>
              </a:bodyPr>
              <a:lstStyle/>
              <a:p>
                <a:endParaRPr sz="2400"/>
              </a:p>
            </p:txBody>
          </p:sp>
        </p:grpSp>
        <p:sp>
          <p:nvSpPr>
            <p:cNvPr id="8" name="Google Shape;247;p30"/>
            <p:cNvSpPr/>
            <p:nvPr userDrawn="1">
              <p:custDataLst>
                <p:tags r:id="rId7"/>
              </p:custDataLst>
            </p:nvPr>
          </p:nvSpPr>
          <p:spPr>
            <a:xfrm>
              <a:off x="15609" y="2473"/>
              <a:ext cx="3603" cy="8354"/>
            </a:xfrm>
            <a:custGeom>
              <a:avLst/>
              <a:gdLst/>
              <a:ahLst/>
              <a:cxnLst/>
              <a:rect l="l" t="t" r="r" b="b"/>
              <a:pathLst>
                <a:path w="38958" h="90331" extrusionOk="0">
                  <a:moveTo>
                    <a:pt x="36629" y="1550"/>
                  </a:moveTo>
                  <a:cubicBezTo>
                    <a:pt x="36579" y="1678"/>
                    <a:pt x="36523" y="1801"/>
                    <a:pt x="36467" y="1915"/>
                  </a:cubicBezTo>
                  <a:lnTo>
                    <a:pt x="36467" y="1915"/>
                  </a:lnTo>
                  <a:cubicBezTo>
                    <a:pt x="36530" y="1795"/>
                    <a:pt x="36585" y="1673"/>
                    <a:pt x="36629" y="1550"/>
                  </a:cubicBezTo>
                  <a:close/>
                  <a:moveTo>
                    <a:pt x="38472" y="1828"/>
                  </a:moveTo>
                  <a:cubicBezTo>
                    <a:pt x="38750" y="1828"/>
                    <a:pt x="38957" y="2036"/>
                    <a:pt x="38750" y="2244"/>
                  </a:cubicBezTo>
                  <a:cubicBezTo>
                    <a:pt x="38334" y="2660"/>
                    <a:pt x="37710" y="2938"/>
                    <a:pt x="37086" y="3076"/>
                  </a:cubicBezTo>
                  <a:cubicBezTo>
                    <a:pt x="37294" y="2938"/>
                    <a:pt x="37432" y="2799"/>
                    <a:pt x="37502" y="2591"/>
                  </a:cubicBezTo>
                  <a:cubicBezTo>
                    <a:pt x="37502" y="2522"/>
                    <a:pt x="37432" y="2522"/>
                    <a:pt x="37432" y="2522"/>
                  </a:cubicBezTo>
                  <a:lnTo>
                    <a:pt x="36809" y="2868"/>
                  </a:lnTo>
                  <a:cubicBezTo>
                    <a:pt x="37017" y="2660"/>
                    <a:pt x="37294" y="2452"/>
                    <a:pt x="37571" y="2314"/>
                  </a:cubicBezTo>
                  <a:lnTo>
                    <a:pt x="37571" y="2244"/>
                  </a:lnTo>
                  <a:cubicBezTo>
                    <a:pt x="37779" y="2036"/>
                    <a:pt x="38126" y="1898"/>
                    <a:pt x="38472" y="1828"/>
                  </a:cubicBezTo>
                  <a:close/>
                  <a:moveTo>
                    <a:pt x="36508" y="5014"/>
                  </a:moveTo>
                  <a:cubicBezTo>
                    <a:pt x="36797" y="5014"/>
                    <a:pt x="37095" y="5091"/>
                    <a:pt x="37363" y="5225"/>
                  </a:cubicBezTo>
                  <a:cubicBezTo>
                    <a:pt x="37571" y="5294"/>
                    <a:pt x="37848" y="5502"/>
                    <a:pt x="37640" y="5780"/>
                  </a:cubicBezTo>
                  <a:cubicBezTo>
                    <a:pt x="37225" y="6057"/>
                    <a:pt x="36670" y="6196"/>
                    <a:pt x="36115" y="6196"/>
                  </a:cubicBezTo>
                  <a:cubicBezTo>
                    <a:pt x="35838" y="6196"/>
                    <a:pt x="35561" y="6196"/>
                    <a:pt x="35353" y="6126"/>
                  </a:cubicBezTo>
                  <a:lnTo>
                    <a:pt x="35561" y="5918"/>
                  </a:lnTo>
                  <a:cubicBezTo>
                    <a:pt x="35684" y="5857"/>
                    <a:pt x="35588" y="5630"/>
                    <a:pt x="35419" y="5630"/>
                  </a:cubicBezTo>
                  <a:cubicBezTo>
                    <a:pt x="35398" y="5630"/>
                    <a:pt x="35376" y="5633"/>
                    <a:pt x="35353" y="5641"/>
                  </a:cubicBezTo>
                  <a:cubicBezTo>
                    <a:pt x="35076" y="5780"/>
                    <a:pt x="34729" y="5849"/>
                    <a:pt x="34382" y="5988"/>
                  </a:cubicBezTo>
                  <a:lnTo>
                    <a:pt x="34452" y="5849"/>
                  </a:lnTo>
                  <a:cubicBezTo>
                    <a:pt x="34937" y="5502"/>
                    <a:pt x="35492" y="5225"/>
                    <a:pt x="36046" y="5086"/>
                  </a:cubicBezTo>
                  <a:cubicBezTo>
                    <a:pt x="36193" y="5037"/>
                    <a:pt x="36349" y="5014"/>
                    <a:pt x="36508" y="5014"/>
                  </a:cubicBezTo>
                  <a:close/>
                  <a:moveTo>
                    <a:pt x="33183" y="2721"/>
                  </a:moveTo>
                  <a:cubicBezTo>
                    <a:pt x="33296" y="2721"/>
                    <a:pt x="33403" y="2820"/>
                    <a:pt x="33481" y="3076"/>
                  </a:cubicBezTo>
                  <a:cubicBezTo>
                    <a:pt x="33551" y="3423"/>
                    <a:pt x="33551" y="3839"/>
                    <a:pt x="33551" y="4255"/>
                  </a:cubicBezTo>
                  <a:cubicBezTo>
                    <a:pt x="33551" y="4948"/>
                    <a:pt x="33412" y="5641"/>
                    <a:pt x="33204" y="6265"/>
                  </a:cubicBezTo>
                  <a:cubicBezTo>
                    <a:pt x="33204" y="5988"/>
                    <a:pt x="33135" y="5641"/>
                    <a:pt x="33135" y="5364"/>
                  </a:cubicBezTo>
                  <a:cubicBezTo>
                    <a:pt x="33135" y="5294"/>
                    <a:pt x="33083" y="5260"/>
                    <a:pt x="33031" y="5260"/>
                  </a:cubicBezTo>
                  <a:cubicBezTo>
                    <a:pt x="32979" y="5260"/>
                    <a:pt x="32927" y="5294"/>
                    <a:pt x="32927" y="5364"/>
                  </a:cubicBezTo>
                  <a:lnTo>
                    <a:pt x="32927" y="5918"/>
                  </a:lnTo>
                  <a:cubicBezTo>
                    <a:pt x="32719" y="5156"/>
                    <a:pt x="32580" y="4463"/>
                    <a:pt x="32580" y="3700"/>
                  </a:cubicBezTo>
                  <a:cubicBezTo>
                    <a:pt x="32580" y="3353"/>
                    <a:pt x="32900" y="2721"/>
                    <a:pt x="33183" y="2721"/>
                  </a:cubicBezTo>
                  <a:close/>
                  <a:moveTo>
                    <a:pt x="30560" y="4206"/>
                  </a:moveTo>
                  <a:cubicBezTo>
                    <a:pt x="31029" y="4206"/>
                    <a:pt x="31263" y="6212"/>
                    <a:pt x="31263" y="6403"/>
                  </a:cubicBezTo>
                  <a:cubicBezTo>
                    <a:pt x="31402" y="7235"/>
                    <a:pt x="31402" y="8067"/>
                    <a:pt x="31263" y="8899"/>
                  </a:cubicBezTo>
                  <a:lnTo>
                    <a:pt x="31263" y="8830"/>
                  </a:lnTo>
                  <a:cubicBezTo>
                    <a:pt x="31263" y="8691"/>
                    <a:pt x="31194" y="8552"/>
                    <a:pt x="31194" y="8344"/>
                  </a:cubicBezTo>
                  <a:cubicBezTo>
                    <a:pt x="31125" y="7998"/>
                    <a:pt x="31055" y="7651"/>
                    <a:pt x="30917" y="7374"/>
                  </a:cubicBezTo>
                  <a:cubicBezTo>
                    <a:pt x="30917" y="7305"/>
                    <a:pt x="30865" y="7270"/>
                    <a:pt x="30813" y="7270"/>
                  </a:cubicBezTo>
                  <a:cubicBezTo>
                    <a:pt x="30761" y="7270"/>
                    <a:pt x="30709" y="7305"/>
                    <a:pt x="30709" y="7374"/>
                  </a:cubicBezTo>
                  <a:cubicBezTo>
                    <a:pt x="30709" y="7582"/>
                    <a:pt x="30709" y="7859"/>
                    <a:pt x="30778" y="8067"/>
                  </a:cubicBezTo>
                  <a:cubicBezTo>
                    <a:pt x="30778" y="8136"/>
                    <a:pt x="30778" y="8206"/>
                    <a:pt x="30778" y="8275"/>
                  </a:cubicBezTo>
                  <a:cubicBezTo>
                    <a:pt x="30778" y="8457"/>
                    <a:pt x="30831" y="8586"/>
                    <a:pt x="30891" y="8708"/>
                  </a:cubicBezTo>
                  <a:lnTo>
                    <a:pt x="30891" y="8708"/>
                  </a:lnTo>
                  <a:cubicBezTo>
                    <a:pt x="30626" y="8171"/>
                    <a:pt x="30427" y="7634"/>
                    <a:pt x="30293" y="7097"/>
                  </a:cubicBezTo>
                  <a:cubicBezTo>
                    <a:pt x="30085" y="6334"/>
                    <a:pt x="29600" y="4878"/>
                    <a:pt x="30431" y="4255"/>
                  </a:cubicBezTo>
                  <a:cubicBezTo>
                    <a:pt x="30476" y="4221"/>
                    <a:pt x="30519" y="4206"/>
                    <a:pt x="30560" y="4206"/>
                  </a:cubicBezTo>
                  <a:close/>
                  <a:moveTo>
                    <a:pt x="35178" y="7835"/>
                  </a:moveTo>
                  <a:cubicBezTo>
                    <a:pt x="35519" y="7835"/>
                    <a:pt x="35857" y="7903"/>
                    <a:pt x="36185" y="8067"/>
                  </a:cubicBezTo>
                  <a:lnTo>
                    <a:pt x="36185" y="7998"/>
                  </a:lnTo>
                  <a:lnTo>
                    <a:pt x="36185" y="7998"/>
                  </a:lnTo>
                  <a:cubicBezTo>
                    <a:pt x="37502" y="8691"/>
                    <a:pt x="35145" y="9176"/>
                    <a:pt x="34660" y="9246"/>
                  </a:cubicBezTo>
                  <a:cubicBezTo>
                    <a:pt x="34244" y="9246"/>
                    <a:pt x="33828" y="9246"/>
                    <a:pt x="33412" y="9176"/>
                  </a:cubicBezTo>
                  <a:cubicBezTo>
                    <a:pt x="33620" y="9038"/>
                    <a:pt x="33551" y="8830"/>
                    <a:pt x="33343" y="8830"/>
                  </a:cubicBezTo>
                  <a:lnTo>
                    <a:pt x="32372" y="8830"/>
                  </a:lnTo>
                  <a:cubicBezTo>
                    <a:pt x="33241" y="8370"/>
                    <a:pt x="34222" y="7835"/>
                    <a:pt x="35178" y="7835"/>
                  </a:cubicBezTo>
                  <a:close/>
                  <a:moveTo>
                    <a:pt x="28072" y="6955"/>
                  </a:moveTo>
                  <a:cubicBezTo>
                    <a:pt x="28095" y="6955"/>
                    <a:pt x="28119" y="6956"/>
                    <a:pt x="28144" y="6958"/>
                  </a:cubicBezTo>
                  <a:cubicBezTo>
                    <a:pt x="29184" y="7097"/>
                    <a:pt x="29184" y="9246"/>
                    <a:pt x="29184" y="9939"/>
                  </a:cubicBezTo>
                  <a:cubicBezTo>
                    <a:pt x="29253" y="10771"/>
                    <a:pt x="29114" y="11533"/>
                    <a:pt x="28976" y="12296"/>
                  </a:cubicBezTo>
                  <a:cubicBezTo>
                    <a:pt x="28976" y="11880"/>
                    <a:pt x="28906" y="11533"/>
                    <a:pt x="28698" y="11186"/>
                  </a:cubicBezTo>
                  <a:cubicBezTo>
                    <a:pt x="28698" y="11117"/>
                    <a:pt x="28629" y="11117"/>
                    <a:pt x="28560" y="11117"/>
                  </a:cubicBezTo>
                  <a:cubicBezTo>
                    <a:pt x="28560" y="11082"/>
                    <a:pt x="28525" y="11065"/>
                    <a:pt x="28482" y="11065"/>
                  </a:cubicBezTo>
                  <a:cubicBezTo>
                    <a:pt x="28438" y="11065"/>
                    <a:pt x="28386" y="11082"/>
                    <a:pt x="28352" y="11117"/>
                  </a:cubicBezTo>
                  <a:cubicBezTo>
                    <a:pt x="28352" y="11325"/>
                    <a:pt x="28352" y="11533"/>
                    <a:pt x="28421" y="11741"/>
                  </a:cubicBezTo>
                  <a:lnTo>
                    <a:pt x="28421" y="11880"/>
                  </a:lnTo>
                  <a:cubicBezTo>
                    <a:pt x="28421" y="12088"/>
                    <a:pt x="28490" y="12296"/>
                    <a:pt x="28560" y="12504"/>
                  </a:cubicBezTo>
                  <a:cubicBezTo>
                    <a:pt x="27468" y="11275"/>
                    <a:pt x="26577" y="6955"/>
                    <a:pt x="28072" y="6955"/>
                  </a:cubicBezTo>
                  <a:close/>
                  <a:moveTo>
                    <a:pt x="33296" y="10976"/>
                  </a:moveTo>
                  <a:cubicBezTo>
                    <a:pt x="33519" y="10976"/>
                    <a:pt x="33743" y="10999"/>
                    <a:pt x="33967" y="11048"/>
                  </a:cubicBezTo>
                  <a:cubicBezTo>
                    <a:pt x="34937" y="11256"/>
                    <a:pt x="34452" y="12018"/>
                    <a:pt x="33967" y="12434"/>
                  </a:cubicBezTo>
                  <a:cubicBezTo>
                    <a:pt x="33481" y="12642"/>
                    <a:pt x="33065" y="12850"/>
                    <a:pt x="32580" y="12919"/>
                  </a:cubicBezTo>
                  <a:cubicBezTo>
                    <a:pt x="31748" y="13197"/>
                    <a:pt x="30847" y="13266"/>
                    <a:pt x="30015" y="13335"/>
                  </a:cubicBezTo>
                  <a:cubicBezTo>
                    <a:pt x="30223" y="13127"/>
                    <a:pt x="30431" y="12989"/>
                    <a:pt x="30570" y="12781"/>
                  </a:cubicBezTo>
                  <a:cubicBezTo>
                    <a:pt x="30627" y="12668"/>
                    <a:pt x="30545" y="12554"/>
                    <a:pt x="30437" y="12554"/>
                  </a:cubicBezTo>
                  <a:cubicBezTo>
                    <a:pt x="30413" y="12554"/>
                    <a:pt x="30387" y="12560"/>
                    <a:pt x="30362" y="12573"/>
                  </a:cubicBezTo>
                  <a:cubicBezTo>
                    <a:pt x="30085" y="12781"/>
                    <a:pt x="29738" y="12919"/>
                    <a:pt x="29461" y="13058"/>
                  </a:cubicBezTo>
                  <a:lnTo>
                    <a:pt x="29600" y="12781"/>
                  </a:lnTo>
                  <a:cubicBezTo>
                    <a:pt x="30612" y="11827"/>
                    <a:pt x="31933" y="10976"/>
                    <a:pt x="33296" y="10976"/>
                  </a:cubicBezTo>
                  <a:close/>
                  <a:moveTo>
                    <a:pt x="24686" y="10883"/>
                  </a:moveTo>
                  <a:cubicBezTo>
                    <a:pt x="24921" y="10883"/>
                    <a:pt x="25192" y="11021"/>
                    <a:pt x="25440" y="11325"/>
                  </a:cubicBezTo>
                  <a:cubicBezTo>
                    <a:pt x="25718" y="11741"/>
                    <a:pt x="25926" y="12157"/>
                    <a:pt x="26064" y="12711"/>
                  </a:cubicBezTo>
                  <a:cubicBezTo>
                    <a:pt x="26619" y="14098"/>
                    <a:pt x="26342" y="15484"/>
                    <a:pt x="26272" y="16871"/>
                  </a:cubicBezTo>
                  <a:cubicBezTo>
                    <a:pt x="26252" y="16891"/>
                    <a:pt x="26238" y="16899"/>
                    <a:pt x="26227" y="16899"/>
                  </a:cubicBezTo>
                  <a:cubicBezTo>
                    <a:pt x="26203" y="16899"/>
                    <a:pt x="26203" y="16850"/>
                    <a:pt x="26203" y="16801"/>
                  </a:cubicBezTo>
                  <a:cubicBezTo>
                    <a:pt x="26203" y="16801"/>
                    <a:pt x="26203" y="16732"/>
                    <a:pt x="26203" y="16732"/>
                  </a:cubicBezTo>
                  <a:cubicBezTo>
                    <a:pt x="26203" y="16732"/>
                    <a:pt x="26203" y="16663"/>
                    <a:pt x="26134" y="16663"/>
                  </a:cubicBezTo>
                  <a:cubicBezTo>
                    <a:pt x="26064" y="16524"/>
                    <a:pt x="25995" y="16385"/>
                    <a:pt x="25926" y="16247"/>
                  </a:cubicBezTo>
                  <a:cubicBezTo>
                    <a:pt x="25787" y="15900"/>
                    <a:pt x="25648" y="15554"/>
                    <a:pt x="25510" y="15207"/>
                  </a:cubicBezTo>
                  <a:cubicBezTo>
                    <a:pt x="25481" y="15120"/>
                    <a:pt x="25427" y="15081"/>
                    <a:pt x="25380" y="15081"/>
                  </a:cubicBezTo>
                  <a:cubicBezTo>
                    <a:pt x="25315" y="15081"/>
                    <a:pt x="25261" y="15155"/>
                    <a:pt x="25302" y="15276"/>
                  </a:cubicBezTo>
                  <a:cubicBezTo>
                    <a:pt x="25371" y="15554"/>
                    <a:pt x="25440" y="15831"/>
                    <a:pt x="25510" y="16108"/>
                  </a:cubicBezTo>
                  <a:cubicBezTo>
                    <a:pt x="25510" y="16177"/>
                    <a:pt x="25510" y="16247"/>
                    <a:pt x="25510" y="16316"/>
                  </a:cubicBezTo>
                  <a:cubicBezTo>
                    <a:pt x="25579" y="16455"/>
                    <a:pt x="25648" y="16593"/>
                    <a:pt x="25718" y="16732"/>
                  </a:cubicBezTo>
                  <a:lnTo>
                    <a:pt x="25787" y="16940"/>
                  </a:lnTo>
                  <a:cubicBezTo>
                    <a:pt x="24609" y="15761"/>
                    <a:pt x="23985" y="13335"/>
                    <a:pt x="24054" y="11741"/>
                  </a:cubicBezTo>
                  <a:cubicBezTo>
                    <a:pt x="24054" y="11199"/>
                    <a:pt x="24330" y="10883"/>
                    <a:pt x="24686" y="10883"/>
                  </a:cubicBezTo>
                  <a:close/>
                  <a:moveTo>
                    <a:pt x="30879" y="14990"/>
                  </a:moveTo>
                  <a:cubicBezTo>
                    <a:pt x="30983" y="14990"/>
                    <a:pt x="31088" y="14993"/>
                    <a:pt x="31194" y="14999"/>
                  </a:cubicBezTo>
                  <a:cubicBezTo>
                    <a:pt x="31610" y="14999"/>
                    <a:pt x="32719" y="15138"/>
                    <a:pt x="32234" y="15761"/>
                  </a:cubicBezTo>
                  <a:cubicBezTo>
                    <a:pt x="31748" y="16177"/>
                    <a:pt x="31194" y="16455"/>
                    <a:pt x="30639" y="16593"/>
                  </a:cubicBezTo>
                  <a:cubicBezTo>
                    <a:pt x="29738" y="16940"/>
                    <a:pt x="28837" y="17079"/>
                    <a:pt x="27936" y="17217"/>
                  </a:cubicBezTo>
                  <a:cubicBezTo>
                    <a:pt x="28144" y="17079"/>
                    <a:pt x="28352" y="16871"/>
                    <a:pt x="28490" y="16663"/>
                  </a:cubicBezTo>
                  <a:cubicBezTo>
                    <a:pt x="28490" y="16524"/>
                    <a:pt x="28421" y="16385"/>
                    <a:pt x="28282" y="16385"/>
                  </a:cubicBezTo>
                  <a:cubicBezTo>
                    <a:pt x="27936" y="16524"/>
                    <a:pt x="27589" y="16593"/>
                    <a:pt x="27312" y="16801"/>
                  </a:cubicBezTo>
                  <a:cubicBezTo>
                    <a:pt x="27173" y="16871"/>
                    <a:pt x="27035" y="16940"/>
                    <a:pt x="26965" y="17009"/>
                  </a:cubicBezTo>
                  <a:cubicBezTo>
                    <a:pt x="27243" y="16663"/>
                    <a:pt x="27451" y="16316"/>
                    <a:pt x="27659" y="15900"/>
                  </a:cubicBezTo>
                  <a:cubicBezTo>
                    <a:pt x="28674" y="15329"/>
                    <a:pt x="29747" y="14990"/>
                    <a:pt x="30879" y="14990"/>
                  </a:cubicBezTo>
                  <a:close/>
                  <a:moveTo>
                    <a:pt x="27936" y="16871"/>
                  </a:moveTo>
                  <a:lnTo>
                    <a:pt x="27936" y="16871"/>
                  </a:lnTo>
                  <a:cubicBezTo>
                    <a:pt x="27659" y="17079"/>
                    <a:pt x="27312" y="17217"/>
                    <a:pt x="27035" y="17425"/>
                  </a:cubicBezTo>
                  <a:lnTo>
                    <a:pt x="26827" y="17425"/>
                  </a:lnTo>
                  <a:cubicBezTo>
                    <a:pt x="26896" y="17356"/>
                    <a:pt x="27035" y="17356"/>
                    <a:pt x="27104" y="17287"/>
                  </a:cubicBezTo>
                  <a:cubicBezTo>
                    <a:pt x="27243" y="17217"/>
                    <a:pt x="27381" y="17148"/>
                    <a:pt x="27520" y="17079"/>
                  </a:cubicBezTo>
                  <a:cubicBezTo>
                    <a:pt x="27659" y="17009"/>
                    <a:pt x="27797" y="16940"/>
                    <a:pt x="27936" y="16871"/>
                  </a:cubicBezTo>
                  <a:close/>
                  <a:moveTo>
                    <a:pt x="22158" y="16292"/>
                  </a:moveTo>
                  <a:cubicBezTo>
                    <a:pt x="22633" y="16292"/>
                    <a:pt x="23285" y="17336"/>
                    <a:pt x="23430" y="17772"/>
                  </a:cubicBezTo>
                  <a:cubicBezTo>
                    <a:pt x="23915" y="19089"/>
                    <a:pt x="23707" y="20337"/>
                    <a:pt x="23707" y="21654"/>
                  </a:cubicBezTo>
                  <a:lnTo>
                    <a:pt x="23638" y="21654"/>
                  </a:lnTo>
                  <a:lnTo>
                    <a:pt x="23638" y="21584"/>
                  </a:lnTo>
                  <a:cubicBezTo>
                    <a:pt x="23638" y="21584"/>
                    <a:pt x="23638" y="21515"/>
                    <a:pt x="23638" y="21515"/>
                  </a:cubicBezTo>
                  <a:cubicBezTo>
                    <a:pt x="23638" y="21238"/>
                    <a:pt x="23499" y="21030"/>
                    <a:pt x="23430" y="20752"/>
                  </a:cubicBezTo>
                  <a:cubicBezTo>
                    <a:pt x="23361" y="20614"/>
                    <a:pt x="23292" y="20475"/>
                    <a:pt x="23292" y="20337"/>
                  </a:cubicBezTo>
                  <a:cubicBezTo>
                    <a:pt x="23262" y="20278"/>
                    <a:pt x="23221" y="20256"/>
                    <a:pt x="23182" y="20256"/>
                  </a:cubicBezTo>
                  <a:cubicBezTo>
                    <a:pt x="23130" y="20256"/>
                    <a:pt x="23084" y="20297"/>
                    <a:pt x="23084" y="20337"/>
                  </a:cubicBezTo>
                  <a:cubicBezTo>
                    <a:pt x="22945" y="20337"/>
                    <a:pt x="22876" y="20475"/>
                    <a:pt x="22876" y="20614"/>
                  </a:cubicBezTo>
                  <a:cubicBezTo>
                    <a:pt x="22945" y="20683"/>
                    <a:pt x="23014" y="20822"/>
                    <a:pt x="23084" y="20960"/>
                  </a:cubicBezTo>
                  <a:cubicBezTo>
                    <a:pt x="22113" y="19851"/>
                    <a:pt x="21628" y="18465"/>
                    <a:pt x="21697" y="17009"/>
                  </a:cubicBezTo>
                  <a:cubicBezTo>
                    <a:pt x="21781" y="16487"/>
                    <a:pt x="21953" y="16292"/>
                    <a:pt x="22158" y="16292"/>
                  </a:cubicBezTo>
                  <a:close/>
                  <a:moveTo>
                    <a:pt x="29020" y="19222"/>
                  </a:moveTo>
                  <a:cubicBezTo>
                    <a:pt x="29567" y="19222"/>
                    <a:pt x="30093" y="19468"/>
                    <a:pt x="30501" y="19921"/>
                  </a:cubicBezTo>
                  <a:cubicBezTo>
                    <a:pt x="30847" y="20475"/>
                    <a:pt x="29877" y="20891"/>
                    <a:pt x="29530" y="21030"/>
                  </a:cubicBezTo>
                  <a:cubicBezTo>
                    <a:pt x="28144" y="21446"/>
                    <a:pt x="26757" y="21654"/>
                    <a:pt x="25302" y="21654"/>
                  </a:cubicBezTo>
                  <a:cubicBezTo>
                    <a:pt x="25440" y="21584"/>
                    <a:pt x="25510" y="21376"/>
                    <a:pt x="25579" y="21238"/>
                  </a:cubicBezTo>
                  <a:cubicBezTo>
                    <a:pt x="25579" y="21124"/>
                    <a:pt x="25487" y="21011"/>
                    <a:pt x="25377" y="21011"/>
                  </a:cubicBezTo>
                  <a:cubicBezTo>
                    <a:pt x="25353" y="21011"/>
                    <a:pt x="25327" y="21017"/>
                    <a:pt x="25302" y="21030"/>
                  </a:cubicBezTo>
                  <a:cubicBezTo>
                    <a:pt x="25163" y="21168"/>
                    <a:pt x="24955" y="21238"/>
                    <a:pt x="24817" y="21307"/>
                  </a:cubicBezTo>
                  <a:lnTo>
                    <a:pt x="24609" y="21376"/>
                  </a:lnTo>
                  <a:lnTo>
                    <a:pt x="24678" y="21168"/>
                  </a:lnTo>
                  <a:cubicBezTo>
                    <a:pt x="25718" y="20337"/>
                    <a:pt x="26896" y="19782"/>
                    <a:pt x="28144" y="19435"/>
                  </a:cubicBezTo>
                  <a:cubicBezTo>
                    <a:pt x="28432" y="19291"/>
                    <a:pt x="28729" y="19222"/>
                    <a:pt x="29020" y="19222"/>
                  </a:cubicBezTo>
                  <a:close/>
                  <a:moveTo>
                    <a:pt x="19336" y="20763"/>
                  </a:moveTo>
                  <a:cubicBezTo>
                    <a:pt x="19540" y="20763"/>
                    <a:pt x="19758" y="20880"/>
                    <a:pt x="19964" y="21168"/>
                  </a:cubicBezTo>
                  <a:cubicBezTo>
                    <a:pt x="20242" y="21584"/>
                    <a:pt x="20519" y="22000"/>
                    <a:pt x="20657" y="22485"/>
                  </a:cubicBezTo>
                  <a:cubicBezTo>
                    <a:pt x="20935" y="23525"/>
                    <a:pt x="21073" y="24634"/>
                    <a:pt x="21004" y="25674"/>
                  </a:cubicBezTo>
                  <a:cubicBezTo>
                    <a:pt x="20727" y="24981"/>
                    <a:pt x="20449" y="24288"/>
                    <a:pt x="20242" y="23594"/>
                  </a:cubicBezTo>
                  <a:cubicBezTo>
                    <a:pt x="20242" y="23542"/>
                    <a:pt x="20201" y="23519"/>
                    <a:pt x="20155" y="23519"/>
                  </a:cubicBezTo>
                  <a:cubicBezTo>
                    <a:pt x="20080" y="23519"/>
                    <a:pt x="19991" y="23578"/>
                    <a:pt x="20034" y="23664"/>
                  </a:cubicBezTo>
                  <a:cubicBezTo>
                    <a:pt x="20242" y="24704"/>
                    <a:pt x="20657" y="25743"/>
                    <a:pt x="21073" y="26783"/>
                  </a:cubicBezTo>
                  <a:lnTo>
                    <a:pt x="21073" y="27130"/>
                  </a:lnTo>
                  <a:lnTo>
                    <a:pt x="21004" y="27199"/>
                  </a:lnTo>
                  <a:lnTo>
                    <a:pt x="20865" y="26991"/>
                  </a:lnTo>
                  <a:cubicBezTo>
                    <a:pt x="20935" y="26922"/>
                    <a:pt x="20935" y="26852"/>
                    <a:pt x="20865" y="26852"/>
                  </a:cubicBezTo>
                  <a:cubicBezTo>
                    <a:pt x="20865" y="26506"/>
                    <a:pt x="20727" y="26159"/>
                    <a:pt x="20519" y="25882"/>
                  </a:cubicBezTo>
                  <a:cubicBezTo>
                    <a:pt x="20449" y="25605"/>
                    <a:pt x="20311" y="25327"/>
                    <a:pt x="20242" y="25050"/>
                  </a:cubicBezTo>
                  <a:cubicBezTo>
                    <a:pt x="20221" y="25030"/>
                    <a:pt x="20195" y="25021"/>
                    <a:pt x="20168" y="25021"/>
                  </a:cubicBezTo>
                  <a:cubicBezTo>
                    <a:pt x="20103" y="25021"/>
                    <a:pt x="20034" y="25070"/>
                    <a:pt x="20034" y="25120"/>
                  </a:cubicBezTo>
                  <a:cubicBezTo>
                    <a:pt x="20172" y="25605"/>
                    <a:pt x="20242" y="26021"/>
                    <a:pt x="20449" y="26506"/>
                  </a:cubicBezTo>
                  <a:cubicBezTo>
                    <a:pt x="19340" y="25258"/>
                    <a:pt x="18647" y="23664"/>
                    <a:pt x="18509" y="22000"/>
                  </a:cubicBezTo>
                  <a:cubicBezTo>
                    <a:pt x="18460" y="21416"/>
                    <a:pt x="18856" y="20763"/>
                    <a:pt x="19336" y="20763"/>
                  </a:cubicBezTo>
                  <a:close/>
                  <a:moveTo>
                    <a:pt x="26758" y="24439"/>
                  </a:moveTo>
                  <a:cubicBezTo>
                    <a:pt x="27517" y="24439"/>
                    <a:pt x="28123" y="24687"/>
                    <a:pt x="28352" y="25327"/>
                  </a:cubicBezTo>
                  <a:cubicBezTo>
                    <a:pt x="28906" y="27060"/>
                    <a:pt x="25025" y="27268"/>
                    <a:pt x="22806" y="27268"/>
                  </a:cubicBezTo>
                  <a:cubicBezTo>
                    <a:pt x="23292" y="27199"/>
                    <a:pt x="23777" y="26991"/>
                    <a:pt x="24123" y="26645"/>
                  </a:cubicBezTo>
                  <a:cubicBezTo>
                    <a:pt x="24262" y="26506"/>
                    <a:pt x="24123" y="26298"/>
                    <a:pt x="23985" y="26298"/>
                  </a:cubicBezTo>
                  <a:cubicBezTo>
                    <a:pt x="23430" y="26367"/>
                    <a:pt x="22945" y="26506"/>
                    <a:pt x="22460" y="26714"/>
                  </a:cubicBezTo>
                  <a:cubicBezTo>
                    <a:pt x="22252" y="26783"/>
                    <a:pt x="21974" y="26852"/>
                    <a:pt x="21767" y="26922"/>
                  </a:cubicBezTo>
                  <a:lnTo>
                    <a:pt x="22113" y="26298"/>
                  </a:lnTo>
                  <a:cubicBezTo>
                    <a:pt x="23042" y="25462"/>
                    <a:pt x="25216" y="24439"/>
                    <a:pt x="26758" y="24439"/>
                  </a:cubicBezTo>
                  <a:close/>
                  <a:moveTo>
                    <a:pt x="17072" y="26327"/>
                  </a:moveTo>
                  <a:cubicBezTo>
                    <a:pt x="17275" y="26327"/>
                    <a:pt x="17503" y="26420"/>
                    <a:pt x="17746" y="26645"/>
                  </a:cubicBezTo>
                  <a:cubicBezTo>
                    <a:pt x="18162" y="27130"/>
                    <a:pt x="18439" y="27615"/>
                    <a:pt x="18578" y="28239"/>
                  </a:cubicBezTo>
                  <a:cubicBezTo>
                    <a:pt x="19063" y="29625"/>
                    <a:pt x="18717" y="31150"/>
                    <a:pt x="18786" y="32606"/>
                  </a:cubicBezTo>
                  <a:lnTo>
                    <a:pt x="18647" y="32814"/>
                  </a:lnTo>
                  <a:cubicBezTo>
                    <a:pt x="17261" y="31427"/>
                    <a:pt x="16429" y="29556"/>
                    <a:pt x="16221" y="27615"/>
                  </a:cubicBezTo>
                  <a:cubicBezTo>
                    <a:pt x="16170" y="27008"/>
                    <a:pt x="16526" y="26327"/>
                    <a:pt x="17072" y="26327"/>
                  </a:cubicBezTo>
                  <a:close/>
                  <a:moveTo>
                    <a:pt x="24343" y="29909"/>
                  </a:moveTo>
                  <a:cubicBezTo>
                    <a:pt x="25109" y="29909"/>
                    <a:pt x="25893" y="30123"/>
                    <a:pt x="25995" y="30942"/>
                  </a:cubicBezTo>
                  <a:cubicBezTo>
                    <a:pt x="25995" y="31497"/>
                    <a:pt x="25232" y="31843"/>
                    <a:pt x="24747" y="32051"/>
                  </a:cubicBezTo>
                  <a:cubicBezTo>
                    <a:pt x="23376" y="32550"/>
                    <a:pt x="21949" y="32824"/>
                    <a:pt x="20466" y="32824"/>
                  </a:cubicBezTo>
                  <a:cubicBezTo>
                    <a:pt x="20300" y="32824"/>
                    <a:pt x="20132" y="32821"/>
                    <a:pt x="19964" y="32814"/>
                  </a:cubicBezTo>
                  <a:lnTo>
                    <a:pt x="20172" y="32745"/>
                  </a:lnTo>
                  <a:cubicBezTo>
                    <a:pt x="21073" y="32467"/>
                    <a:pt x="21905" y="32190"/>
                    <a:pt x="22737" y="31843"/>
                  </a:cubicBezTo>
                  <a:cubicBezTo>
                    <a:pt x="22806" y="31843"/>
                    <a:pt x="22737" y="31705"/>
                    <a:pt x="22737" y="31705"/>
                  </a:cubicBezTo>
                  <a:cubicBezTo>
                    <a:pt x="22113" y="31774"/>
                    <a:pt x="21559" y="31913"/>
                    <a:pt x="21004" y="32051"/>
                  </a:cubicBezTo>
                  <a:lnTo>
                    <a:pt x="21073" y="31982"/>
                  </a:lnTo>
                  <a:cubicBezTo>
                    <a:pt x="21242" y="31870"/>
                    <a:pt x="21138" y="31667"/>
                    <a:pt x="20982" y="31667"/>
                  </a:cubicBezTo>
                  <a:cubicBezTo>
                    <a:pt x="20945" y="31667"/>
                    <a:pt x="20905" y="31678"/>
                    <a:pt x="20865" y="31705"/>
                  </a:cubicBezTo>
                  <a:cubicBezTo>
                    <a:pt x="20395" y="31974"/>
                    <a:pt x="19924" y="32178"/>
                    <a:pt x="19390" y="32379"/>
                  </a:cubicBezTo>
                  <a:lnTo>
                    <a:pt x="19390" y="32379"/>
                  </a:lnTo>
                  <a:cubicBezTo>
                    <a:pt x="19410" y="32359"/>
                    <a:pt x="19410" y="32329"/>
                    <a:pt x="19410" y="32329"/>
                  </a:cubicBezTo>
                  <a:cubicBezTo>
                    <a:pt x="20519" y="31081"/>
                    <a:pt x="21974" y="30318"/>
                    <a:pt x="23569" y="29972"/>
                  </a:cubicBezTo>
                  <a:cubicBezTo>
                    <a:pt x="23804" y="29936"/>
                    <a:pt x="24073" y="29909"/>
                    <a:pt x="24343" y="29909"/>
                  </a:cubicBezTo>
                  <a:close/>
                  <a:moveTo>
                    <a:pt x="12645" y="21392"/>
                  </a:moveTo>
                  <a:cubicBezTo>
                    <a:pt x="13022" y="21392"/>
                    <a:pt x="13934" y="24981"/>
                    <a:pt x="13934" y="24981"/>
                  </a:cubicBezTo>
                  <a:cubicBezTo>
                    <a:pt x="14072" y="26090"/>
                    <a:pt x="14142" y="27130"/>
                    <a:pt x="14142" y="28239"/>
                  </a:cubicBezTo>
                  <a:cubicBezTo>
                    <a:pt x="14280" y="31220"/>
                    <a:pt x="14280" y="34270"/>
                    <a:pt x="14557" y="37250"/>
                  </a:cubicBezTo>
                  <a:cubicBezTo>
                    <a:pt x="14072" y="35101"/>
                    <a:pt x="13587" y="32952"/>
                    <a:pt x="12963" y="30873"/>
                  </a:cubicBezTo>
                  <a:cubicBezTo>
                    <a:pt x="12686" y="29902"/>
                    <a:pt x="12339" y="29071"/>
                    <a:pt x="11854" y="28239"/>
                  </a:cubicBezTo>
                  <a:cubicBezTo>
                    <a:pt x="11715" y="26021"/>
                    <a:pt x="11923" y="23733"/>
                    <a:pt x="12547" y="21584"/>
                  </a:cubicBezTo>
                  <a:lnTo>
                    <a:pt x="12547" y="21515"/>
                  </a:lnTo>
                  <a:cubicBezTo>
                    <a:pt x="12573" y="21431"/>
                    <a:pt x="12606" y="21392"/>
                    <a:pt x="12645" y="21392"/>
                  </a:cubicBezTo>
                  <a:close/>
                  <a:moveTo>
                    <a:pt x="5047" y="31679"/>
                  </a:moveTo>
                  <a:cubicBezTo>
                    <a:pt x="6436" y="31679"/>
                    <a:pt x="7828" y="31979"/>
                    <a:pt x="8804" y="32467"/>
                  </a:cubicBezTo>
                  <a:lnTo>
                    <a:pt x="9012" y="32745"/>
                  </a:lnTo>
                  <a:lnTo>
                    <a:pt x="9081" y="32745"/>
                  </a:lnTo>
                  <a:cubicBezTo>
                    <a:pt x="10190" y="34270"/>
                    <a:pt x="11369" y="35725"/>
                    <a:pt x="12270" y="37320"/>
                  </a:cubicBezTo>
                  <a:cubicBezTo>
                    <a:pt x="12755" y="38082"/>
                    <a:pt x="13518" y="39191"/>
                    <a:pt x="14142" y="40300"/>
                  </a:cubicBezTo>
                  <a:cubicBezTo>
                    <a:pt x="13448" y="39260"/>
                    <a:pt x="12617" y="38290"/>
                    <a:pt x="11785" y="37389"/>
                  </a:cubicBezTo>
                  <a:cubicBezTo>
                    <a:pt x="11161" y="36418"/>
                    <a:pt x="10468" y="35587"/>
                    <a:pt x="9567" y="34893"/>
                  </a:cubicBezTo>
                  <a:cubicBezTo>
                    <a:pt x="9557" y="34884"/>
                    <a:pt x="9547" y="34879"/>
                    <a:pt x="9537" y="34879"/>
                  </a:cubicBezTo>
                  <a:cubicBezTo>
                    <a:pt x="9480" y="34879"/>
                    <a:pt x="9438" y="35032"/>
                    <a:pt x="9497" y="35032"/>
                  </a:cubicBezTo>
                  <a:cubicBezTo>
                    <a:pt x="10329" y="35864"/>
                    <a:pt x="11022" y="36834"/>
                    <a:pt x="11785" y="37805"/>
                  </a:cubicBezTo>
                  <a:cubicBezTo>
                    <a:pt x="10398" y="36488"/>
                    <a:pt x="8873" y="35309"/>
                    <a:pt x="7210" y="34408"/>
                  </a:cubicBezTo>
                  <a:cubicBezTo>
                    <a:pt x="6595" y="34073"/>
                    <a:pt x="3007" y="33197"/>
                    <a:pt x="1385" y="33197"/>
                  </a:cubicBezTo>
                  <a:cubicBezTo>
                    <a:pt x="995" y="33197"/>
                    <a:pt x="718" y="33248"/>
                    <a:pt x="624" y="33368"/>
                  </a:cubicBezTo>
                  <a:cubicBezTo>
                    <a:pt x="1517" y="32165"/>
                    <a:pt x="3279" y="31679"/>
                    <a:pt x="5047" y="31679"/>
                  </a:cubicBezTo>
                  <a:close/>
                  <a:moveTo>
                    <a:pt x="7483" y="23542"/>
                  </a:moveTo>
                  <a:cubicBezTo>
                    <a:pt x="7506" y="23542"/>
                    <a:pt x="7531" y="23559"/>
                    <a:pt x="7556" y="23594"/>
                  </a:cubicBezTo>
                  <a:cubicBezTo>
                    <a:pt x="9081" y="25189"/>
                    <a:pt x="10468" y="26852"/>
                    <a:pt x="11646" y="28655"/>
                  </a:cubicBezTo>
                  <a:cubicBezTo>
                    <a:pt x="12824" y="30665"/>
                    <a:pt x="13102" y="33022"/>
                    <a:pt x="13518" y="35240"/>
                  </a:cubicBezTo>
                  <a:cubicBezTo>
                    <a:pt x="13864" y="36626"/>
                    <a:pt x="14211" y="38013"/>
                    <a:pt x="14557" y="39399"/>
                  </a:cubicBezTo>
                  <a:cubicBezTo>
                    <a:pt x="14072" y="38013"/>
                    <a:pt x="13379" y="36765"/>
                    <a:pt x="12824" y="35448"/>
                  </a:cubicBezTo>
                  <a:cubicBezTo>
                    <a:pt x="11854" y="33299"/>
                    <a:pt x="11092" y="30942"/>
                    <a:pt x="9636" y="29001"/>
                  </a:cubicBezTo>
                  <a:cubicBezTo>
                    <a:pt x="9567" y="29001"/>
                    <a:pt x="9497" y="29001"/>
                    <a:pt x="9567" y="29071"/>
                  </a:cubicBezTo>
                  <a:cubicBezTo>
                    <a:pt x="10537" y="31012"/>
                    <a:pt x="11369" y="32952"/>
                    <a:pt x="12270" y="34963"/>
                  </a:cubicBezTo>
                  <a:cubicBezTo>
                    <a:pt x="13240" y="36765"/>
                    <a:pt x="14072" y="38706"/>
                    <a:pt x="14696" y="40716"/>
                  </a:cubicBezTo>
                  <a:cubicBezTo>
                    <a:pt x="14349" y="39954"/>
                    <a:pt x="13795" y="39260"/>
                    <a:pt x="13448" y="38637"/>
                  </a:cubicBezTo>
                  <a:lnTo>
                    <a:pt x="13379" y="38637"/>
                  </a:lnTo>
                  <a:cubicBezTo>
                    <a:pt x="12409" y="36904"/>
                    <a:pt x="11507" y="35171"/>
                    <a:pt x="10329" y="33576"/>
                  </a:cubicBezTo>
                  <a:cubicBezTo>
                    <a:pt x="9012" y="32051"/>
                    <a:pt x="7972" y="30249"/>
                    <a:pt x="7348" y="28308"/>
                  </a:cubicBezTo>
                  <a:cubicBezTo>
                    <a:pt x="7210" y="27684"/>
                    <a:pt x="7071" y="26991"/>
                    <a:pt x="7071" y="26298"/>
                  </a:cubicBezTo>
                  <a:cubicBezTo>
                    <a:pt x="7071" y="26169"/>
                    <a:pt x="7190" y="23542"/>
                    <a:pt x="7483" y="23542"/>
                  </a:cubicBezTo>
                  <a:close/>
                  <a:moveTo>
                    <a:pt x="23732" y="37429"/>
                  </a:moveTo>
                  <a:cubicBezTo>
                    <a:pt x="24096" y="37429"/>
                    <a:pt x="24473" y="37479"/>
                    <a:pt x="24817" y="37528"/>
                  </a:cubicBezTo>
                  <a:cubicBezTo>
                    <a:pt x="25787" y="37735"/>
                    <a:pt x="24747" y="38567"/>
                    <a:pt x="24539" y="38775"/>
                  </a:cubicBezTo>
                  <a:cubicBezTo>
                    <a:pt x="23499" y="39676"/>
                    <a:pt x="22252" y="40300"/>
                    <a:pt x="20865" y="40647"/>
                  </a:cubicBezTo>
                  <a:cubicBezTo>
                    <a:pt x="20034" y="40786"/>
                    <a:pt x="19132" y="40924"/>
                    <a:pt x="18301" y="40993"/>
                  </a:cubicBezTo>
                  <a:cubicBezTo>
                    <a:pt x="18717" y="40786"/>
                    <a:pt x="19132" y="40508"/>
                    <a:pt x="19548" y="40162"/>
                  </a:cubicBezTo>
                  <a:cubicBezTo>
                    <a:pt x="19672" y="40100"/>
                    <a:pt x="19575" y="39873"/>
                    <a:pt x="19455" y="39873"/>
                  </a:cubicBezTo>
                  <a:cubicBezTo>
                    <a:pt x="19440" y="39873"/>
                    <a:pt x="19425" y="39877"/>
                    <a:pt x="19410" y="39884"/>
                  </a:cubicBezTo>
                  <a:cubicBezTo>
                    <a:pt x="18370" y="40162"/>
                    <a:pt x="17330" y="40647"/>
                    <a:pt x="16429" y="41201"/>
                  </a:cubicBezTo>
                  <a:cubicBezTo>
                    <a:pt x="17538" y="40162"/>
                    <a:pt x="18717" y="39330"/>
                    <a:pt x="20034" y="38637"/>
                  </a:cubicBezTo>
                  <a:cubicBezTo>
                    <a:pt x="21004" y="38013"/>
                    <a:pt x="22113" y="37597"/>
                    <a:pt x="23292" y="37458"/>
                  </a:cubicBezTo>
                  <a:cubicBezTo>
                    <a:pt x="23434" y="37438"/>
                    <a:pt x="23582" y="37429"/>
                    <a:pt x="23732" y="37429"/>
                  </a:cubicBezTo>
                  <a:close/>
                  <a:moveTo>
                    <a:pt x="7689" y="40069"/>
                  </a:moveTo>
                  <a:cubicBezTo>
                    <a:pt x="8412" y="40069"/>
                    <a:pt x="9551" y="41500"/>
                    <a:pt x="9705" y="41756"/>
                  </a:cubicBezTo>
                  <a:cubicBezTo>
                    <a:pt x="10398" y="42588"/>
                    <a:pt x="10884" y="43489"/>
                    <a:pt x="11299" y="44529"/>
                  </a:cubicBezTo>
                  <a:cubicBezTo>
                    <a:pt x="11785" y="45707"/>
                    <a:pt x="12131" y="46886"/>
                    <a:pt x="12478" y="48133"/>
                  </a:cubicBezTo>
                  <a:cubicBezTo>
                    <a:pt x="12131" y="47163"/>
                    <a:pt x="11507" y="46331"/>
                    <a:pt x="10606" y="45776"/>
                  </a:cubicBezTo>
                  <a:cubicBezTo>
                    <a:pt x="10569" y="45758"/>
                    <a:pt x="10532" y="45749"/>
                    <a:pt x="10498" y="45749"/>
                  </a:cubicBezTo>
                  <a:cubicBezTo>
                    <a:pt x="10403" y="45749"/>
                    <a:pt x="10329" y="45814"/>
                    <a:pt x="10329" y="45915"/>
                  </a:cubicBezTo>
                  <a:cubicBezTo>
                    <a:pt x="10329" y="45984"/>
                    <a:pt x="10329" y="46123"/>
                    <a:pt x="10329" y="46192"/>
                  </a:cubicBezTo>
                  <a:cubicBezTo>
                    <a:pt x="10304" y="46180"/>
                    <a:pt x="10278" y="46174"/>
                    <a:pt x="10254" y="46174"/>
                  </a:cubicBezTo>
                  <a:cubicBezTo>
                    <a:pt x="10147" y="46174"/>
                    <a:pt x="10064" y="46287"/>
                    <a:pt x="10121" y="46400"/>
                  </a:cubicBezTo>
                  <a:cubicBezTo>
                    <a:pt x="10260" y="46539"/>
                    <a:pt x="10329" y="46678"/>
                    <a:pt x="10468" y="46816"/>
                  </a:cubicBezTo>
                  <a:cubicBezTo>
                    <a:pt x="10883" y="47646"/>
                    <a:pt x="11435" y="48407"/>
                    <a:pt x="12057" y="49099"/>
                  </a:cubicBezTo>
                  <a:lnTo>
                    <a:pt x="12057" y="49099"/>
                  </a:lnTo>
                  <a:cubicBezTo>
                    <a:pt x="9370" y="47096"/>
                    <a:pt x="6523" y="44243"/>
                    <a:pt x="7140" y="40786"/>
                  </a:cubicBezTo>
                  <a:lnTo>
                    <a:pt x="7140" y="40716"/>
                  </a:lnTo>
                  <a:cubicBezTo>
                    <a:pt x="7231" y="40246"/>
                    <a:pt x="7434" y="40069"/>
                    <a:pt x="7689" y="40069"/>
                  </a:cubicBezTo>
                  <a:close/>
                  <a:moveTo>
                    <a:pt x="10676" y="46331"/>
                  </a:moveTo>
                  <a:lnTo>
                    <a:pt x="10676" y="46331"/>
                  </a:lnTo>
                  <a:cubicBezTo>
                    <a:pt x="11646" y="46955"/>
                    <a:pt x="11993" y="48411"/>
                    <a:pt x="12617" y="49312"/>
                  </a:cubicBezTo>
                  <a:cubicBezTo>
                    <a:pt x="12643" y="49365"/>
                    <a:pt x="12680" y="49387"/>
                    <a:pt x="12711" y="49387"/>
                  </a:cubicBezTo>
                  <a:cubicBezTo>
                    <a:pt x="12761" y="49387"/>
                    <a:pt x="12798" y="49328"/>
                    <a:pt x="12755" y="49242"/>
                  </a:cubicBezTo>
                  <a:lnTo>
                    <a:pt x="12755" y="49242"/>
                  </a:lnTo>
                  <a:cubicBezTo>
                    <a:pt x="12894" y="49450"/>
                    <a:pt x="12963" y="49658"/>
                    <a:pt x="13032" y="49797"/>
                  </a:cubicBezTo>
                  <a:cubicBezTo>
                    <a:pt x="12730" y="49588"/>
                    <a:pt x="12419" y="49367"/>
                    <a:pt x="12106" y="49135"/>
                  </a:cubicBezTo>
                  <a:lnTo>
                    <a:pt x="12106" y="49135"/>
                  </a:lnTo>
                  <a:cubicBezTo>
                    <a:pt x="12128" y="49145"/>
                    <a:pt x="12151" y="49149"/>
                    <a:pt x="12174" y="49149"/>
                  </a:cubicBezTo>
                  <a:cubicBezTo>
                    <a:pt x="12307" y="49149"/>
                    <a:pt x="12446" y="49002"/>
                    <a:pt x="12339" y="48896"/>
                  </a:cubicBezTo>
                  <a:cubicBezTo>
                    <a:pt x="11923" y="48272"/>
                    <a:pt x="11507" y="47717"/>
                    <a:pt x="11022" y="47163"/>
                  </a:cubicBezTo>
                  <a:cubicBezTo>
                    <a:pt x="10814" y="46886"/>
                    <a:pt x="10745" y="46608"/>
                    <a:pt x="10676" y="46331"/>
                  </a:cubicBezTo>
                  <a:close/>
                  <a:moveTo>
                    <a:pt x="27156" y="44781"/>
                  </a:moveTo>
                  <a:cubicBezTo>
                    <a:pt x="27751" y="44781"/>
                    <a:pt x="27191" y="46122"/>
                    <a:pt x="26827" y="46955"/>
                  </a:cubicBezTo>
                  <a:cubicBezTo>
                    <a:pt x="25995" y="48896"/>
                    <a:pt x="24539" y="50559"/>
                    <a:pt x="22737" y="51669"/>
                  </a:cubicBezTo>
                  <a:cubicBezTo>
                    <a:pt x="21905" y="51530"/>
                    <a:pt x="21143" y="51461"/>
                    <a:pt x="20311" y="51461"/>
                  </a:cubicBezTo>
                  <a:cubicBezTo>
                    <a:pt x="19479" y="51461"/>
                    <a:pt x="18647" y="51599"/>
                    <a:pt x="17885" y="51807"/>
                  </a:cubicBezTo>
                  <a:cubicBezTo>
                    <a:pt x="18509" y="51530"/>
                    <a:pt x="19132" y="51322"/>
                    <a:pt x="19756" y="51045"/>
                  </a:cubicBezTo>
                  <a:cubicBezTo>
                    <a:pt x="21628" y="50282"/>
                    <a:pt x="23499" y="49312"/>
                    <a:pt x="24609" y="47579"/>
                  </a:cubicBezTo>
                  <a:cubicBezTo>
                    <a:pt x="24658" y="47530"/>
                    <a:pt x="24637" y="47481"/>
                    <a:pt x="24597" y="47481"/>
                  </a:cubicBezTo>
                  <a:cubicBezTo>
                    <a:pt x="24580" y="47481"/>
                    <a:pt x="24560" y="47489"/>
                    <a:pt x="24539" y="47509"/>
                  </a:cubicBezTo>
                  <a:cubicBezTo>
                    <a:pt x="22390" y="49381"/>
                    <a:pt x="19964" y="50837"/>
                    <a:pt x="17261" y="51738"/>
                  </a:cubicBezTo>
                  <a:cubicBezTo>
                    <a:pt x="15805" y="52292"/>
                    <a:pt x="14003" y="52708"/>
                    <a:pt x="13171" y="54164"/>
                  </a:cubicBezTo>
                  <a:cubicBezTo>
                    <a:pt x="12894" y="54441"/>
                    <a:pt x="12686" y="54788"/>
                    <a:pt x="12478" y="55204"/>
                  </a:cubicBezTo>
                  <a:lnTo>
                    <a:pt x="12409" y="55134"/>
                  </a:lnTo>
                  <a:cubicBezTo>
                    <a:pt x="12894" y="53124"/>
                    <a:pt x="15667" y="51461"/>
                    <a:pt x="17261" y="50629"/>
                  </a:cubicBezTo>
                  <a:cubicBezTo>
                    <a:pt x="19479" y="49381"/>
                    <a:pt x="21697" y="48411"/>
                    <a:pt x="23915" y="47024"/>
                  </a:cubicBezTo>
                  <a:cubicBezTo>
                    <a:pt x="24678" y="46539"/>
                    <a:pt x="25371" y="45915"/>
                    <a:pt x="26134" y="45291"/>
                  </a:cubicBezTo>
                  <a:cubicBezTo>
                    <a:pt x="26634" y="44929"/>
                    <a:pt x="26959" y="44781"/>
                    <a:pt x="27156" y="44781"/>
                  </a:cubicBezTo>
                  <a:close/>
                  <a:moveTo>
                    <a:pt x="20323" y="52026"/>
                  </a:moveTo>
                  <a:cubicBezTo>
                    <a:pt x="20979" y="52026"/>
                    <a:pt x="21628" y="52071"/>
                    <a:pt x="22252" y="52154"/>
                  </a:cubicBezTo>
                  <a:lnTo>
                    <a:pt x="22876" y="52154"/>
                  </a:lnTo>
                  <a:cubicBezTo>
                    <a:pt x="22876" y="52203"/>
                    <a:pt x="22910" y="52252"/>
                    <a:pt x="22931" y="52252"/>
                  </a:cubicBezTo>
                  <a:cubicBezTo>
                    <a:pt x="22939" y="52252"/>
                    <a:pt x="22945" y="52243"/>
                    <a:pt x="22945" y="52223"/>
                  </a:cubicBezTo>
                  <a:lnTo>
                    <a:pt x="23707" y="52362"/>
                  </a:lnTo>
                  <a:cubicBezTo>
                    <a:pt x="24401" y="52570"/>
                    <a:pt x="31471" y="55966"/>
                    <a:pt x="29530" y="56590"/>
                  </a:cubicBezTo>
                  <a:lnTo>
                    <a:pt x="29530" y="56521"/>
                  </a:lnTo>
                  <a:cubicBezTo>
                    <a:pt x="28975" y="56724"/>
                    <a:pt x="28365" y="56804"/>
                    <a:pt x="27731" y="56804"/>
                  </a:cubicBezTo>
                  <a:cubicBezTo>
                    <a:pt x="25992" y="56804"/>
                    <a:pt x="24072" y="56202"/>
                    <a:pt x="22598" y="55897"/>
                  </a:cubicBezTo>
                  <a:cubicBezTo>
                    <a:pt x="20768" y="55453"/>
                    <a:pt x="17874" y="54344"/>
                    <a:pt x="15405" y="54344"/>
                  </a:cubicBezTo>
                  <a:cubicBezTo>
                    <a:pt x="14788" y="54344"/>
                    <a:pt x="14197" y="54414"/>
                    <a:pt x="13656" y="54580"/>
                  </a:cubicBezTo>
                  <a:cubicBezTo>
                    <a:pt x="14765" y="54164"/>
                    <a:pt x="15944" y="53956"/>
                    <a:pt x="17122" y="53956"/>
                  </a:cubicBezTo>
                  <a:cubicBezTo>
                    <a:pt x="17354" y="53936"/>
                    <a:pt x="17583" y="53927"/>
                    <a:pt x="17810" y="53927"/>
                  </a:cubicBezTo>
                  <a:cubicBezTo>
                    <a:pt x="19961" y="53927"/>
                    <a:pt x="21922" y="54745"/>
                    <a:pt x="24054" y="54996"/>
                  </a:cubicBezTo>
                  <a:cubicBezTo>
                    <a:pt x="24054" y="54996"/>
                    <a:pt x="24054" y="54926"/>
                    <a:pt x="24054" y="54926"/>
                  </a:cubicBezTo>
                  <a:cubicBezTo>
                    <a:pt x="22070" y="54091"/>
                    <a:pt x="19930" y="53688"/>
                    <a:pt x="17809" y="53688"/>
                  </a:cubicBezTo>
                  <a:cubicBezTo>
                    <a:pt x="17114" y="53688"/>
                    <a:pt x="16421" y="53732"/>
                    <a:pt x="15736" y="53817"/>
                  </a:cubicBezTo>
                  <a:cubicBezTo>
                    <a:pt x="14835" y="53887"/>
                    <a:pt x="14003" y="54164"/>
                    <a:pt x="13171" y="54511"/>
                  </a:cubicBezTo>
                  <a:cubicBezTo>
                    <a:pt x="14946" y="52736"/>
                    <a:pt x="17696" y="52026"/>
                    <a:pt x="20323" y="52026"/>
                  </a:cubicBezTo>
                  <a:close/>
                  <a:moveTo>
                    <a:pt x="6912" y="55130"/>
                  </a:moveTo>
                  <a:cubicBezTo>
                    <a:pt x="7235" y="55130"/>
                    <a:pt x="7607" y="55274"/>
                    <a:pt x="7903" y="55481"/>
                  </a:cubicBezTo>
                  <a:cubicBezTo>
                    <a:pt x="8388" y="55758"/>
                    <a:pt x="8804" y="56244"/>
                    <a:pt x="9081" y="56729"/>
                  </a:cubicBezTo>
                  <a:cubicBezTo>
                    <a:pt x="9705" y="57977"/>
                    <a:pt x="10260" y="59363"/>
                    <a:pt x="10676" y="60749"/>
                  </a:cubicBezTo>
                  <a:lnTo>
                    <a:pt x="10537" y="61304"/>
                  </a:lnTo>
                  <a:lnTo>
                    <a:pt x="10190" y="60957"/>
                  </a:lnTo>
                  <a:cubicBezTo>
                    <a:pt x="10190" y="60888"/>
                    <a:pt x="10190" y="60819"/>
                    <a:pt x="10190" y="60819"/>
                  </a:cubicBezTo>
                  <a:cubicBezTo>
                    <a:pt x="9982" y="60472"/>
                    <a:pt x="9774" y="60125"/>
                    <a:pt x="9636" y="59779"/>
                  </a:cubicBezTo>
                  <a:cubicBezTo>
                    <a:pt x="9601" y="59709"/>
                    <a:pt x="9549" y="59675"/>
                    <a:pt x="9497" y="59675"/>
                  </a:cubicBezTo>
                  <a:cubicBezTo>
                    <a:pt x="9445" y="59675"/>
                    <a:pt x="9393" y="59709"/>
                    <a:pt x="9359" y="59779"/>
                  </a:cubicBezTo>
                  <a:cubicBezTo>
                    <a:pt x="9289" y="59640"/>
                    <a:pt x="9220" y="59502"/>
                    <a:pt x="9151" y="59363"/>
                  </a:cubicBezTo>
                  <a:cubicBezTo>
                    <a:pt x="9110" y="59322"/>
                    <a:pt x="9069" y="59305"/>
                    <a:pt x="9034" y="59305"/>
                  </a:cubicBezTo>
                  <a:cubicBezTo>
                    <a:pt x="8949" y="59305"/>
                    <a:pt x="8894" y="59403"/>
                    <a:pt x="8943" y="59502"/>
                  </a:cubicBezTo>
                  <a:cubicBezTo>
                    <a:pt x="9081" y="59779"/>
                    <a:pt x="9220" y="60056"/>
                    <a:pt x="9359" y="60333"/>
                  </a:cubicBezTo>
                  <a:cubicBezTo>
                    <a:pt x="7903" y="59224"/>
                    <a:pt x="6309" y="58046"/>
                    <a:pt x="6170" y="56105"/>
                  </a:cubicBezTo>
                  <a:cubicBezTo>
                    <a:pt x="6130" y="55390"/>
                    <a:pt x="6478" y="55130"/>
                    <a:pt x="6912" y="55130"/>
                  </a:cubicBezTo>
                  <a:close/>
                  <a:moveTo>
                    <a:pt x="15112" y="54788"/>
                  </a:moveTo>
                  <a:cubicBezTo>
                    <a:pt x="15597" y="54788"/>
                    <a:pt x="16082" y="54788"/>
                    <a:pt x="16568" y="54857"/>
                  </a:cubicBezTo>
                  <a:cubicBezTo>
                    <a:pt x="17885" y="55412"/>
                    <a:pt x="19063" y="56244"/>
                    <a:pt x="20034" y="57353"/>
                  </a:cubicBezTo>
                  <a:cubicBezTo>
                    <a:pt x="20935" y="58323"/>
                    <a:pt x="21697" y="59640"/>
                    <a:pt x="22806" y="60403"/>
                  </a:cubicBezTo>
                  <a:cubicBezTo>
                    <a:pt x="22827" y="60423"/>
                    <a:pt x="22847" y="60431"/>
                    <a:pt x="22865" y="60431"/>
                  </a:cubicBezTo>
                  <a:cubicBezTo>
                    <a:pt x="22910" y="60431"/>
                    <a:pt x="22945" y="60382"/>
                    <a:pt x="22945" y="60333"/>
                  </a:cubicBezTo>
                  <a:cubicBezTo>
                    <a:pt x="21974" y="58878"/>
                    <a:pt x="20865" y="57561"/>
                    <a:pt x="19618" y="56382"/>
                  </a:cubicBezTo>
                  <a:cubicBezTo>
                    <a:pt x="19132" y="55897"/>
                    <a:pt x="18578" y="55481"/>
                    <a:pt x="18023" y="55134"/>
                  </a:cubicBezTo>
                  <a:lnTo>
                    <a:pt x="18023" y="55134"/>
                  </a:lnTo>
                  <a:cubicBezTo>
                    <a:pt x="19132" y="55412"/>
                    <a:pt x="20172" y="55689"/>
                    <a:pt x="21004" y="55966"/>
                  </a:cubicBezTo>
                  <a:cubicBezTo>
                    <a:pt x="21004" y="55966"/>
                    <a:pt x="21004" y="55966"/>
                    <a:pt x="21004" y="56036"/>
                  </a:cubicBezTo>
                  <a:cubicBezTo>
                    <a:pt x="23084" y="57491"/>
                    <a:pt x="24678" y="59502"/>
                    <a:pt x="25648" y="61789"/>
                  </a:cubicBezTo>
                  <a:lnTo>
                    <a:pt x="25648" y="61720"/>
                  </a:lnTo>
                  <a:lnTo>
                    <a:pt x="25648" y="61720"/>
                  </a:lnTo>
                  <a:cubicBezTo>
                    <a:pt x="25992" y="62539"/>
                    <a:pt x="25852" y="62814"/>
                    <a:pt x="25501" y="62814"/>
                  </a:cubicBezTo>
                  <a:cubicBezTo>
                    <a:pt x="24931" y="62814"/>
                    <a:pt x="23806" y="62089"/>
                    <a:pt x="23292" y="61789"/>
                  </a:cubicBezTo>
                  <a:cubicBezTo>
                    <a:pt x="22044" y="61027"/>
                    <a:pt x="20935" y="60056"/>
                    <a:pt x="19964" y="58947"/>
                  </a:cubicBezTo>
                  <a:cubicBezTo>
                    <a:pt x="18786" y="57630"/>
                    <a:pt x="17122" y="55204"/>
                    <a:pt x="15112" y="54788"/>
                  </a:cubicBezTo>
                  <a:close/>
                  <a:moveTo>
                    <a:pt x="14319" y="59260"/>
                  </a:moveTo>
                  <a:cubicBezTo>
                    <a:pt x="14812" y="59260"/>
                    <a:pt x="15259" y="59472"/>
                    <a:pt x="15181" y="60056"/>
                  </a:cubicBezTo>
                  <a:cubicBezTo>
                    <a:pt x="15112" y="61096"/>
                    <a:pt x="13795" y="62205"/>
                    <a:pt x="13102" y="62898"/>
                  </a:cubicBezTo>
                  <a:cubicBezTo>
                    <a:pt x="12478" y="63453"/>
                    <a:pt x="11785" y="63938"/>
                    <a:pt x="11092" y="64423"/>
                  </a:cubicBezTo>
                  <a:cubicBezTo>
                    <a:pt x="11438" y="64007"/>
                    <a:pt x="11785" y="63591"/>
                    <a:pt x="12062" y="63106"/>
                  </a:cubicBezTo>
                  <a:cubicBezTo>
                    <a:pt x="12131" y="63037"/>
                    <a:pt x="12131" y="62967"/>
                    <a:pt x="12062" y="62967"/>
                  </a:cubicBezTo>
                  <a:cubicBezTo>
                    <a:pt x="12062" y="62898"/>
                    <a:pt x="12062" y="62898"/>
                    <a:pt x="12062" y="62829"/>
                  </a:cubicBezTo>
                  <a:cubicBezTo>
                    <a:pt x="12062" y="62780"/>
                    <a:pt x="11993" y="62731"/>
                    <a:pt x="11928" y="62731"/>
                  </a:cubicBezTo>
                  <a:cubicBezTo>
                    <a:pt x="11901" y="62731"/>
                    <a:pt x="11874" y="62739"/>
                    <a:pt x="11854" y="62759"/>
                  </a:cubicBezTo>
                  <a:cubicBezTo>
                    <a:pt x="11507" y="63106"/>
                    <a:pt x="11161" y="63522"/>
                    <a:pt x="10884" y="63938"/>
                  </a:cubicBezTo>
                  <a:cubicBezTo>
                    <a:pt x="11022" y="63661"/>
                    <a:pt x="11161" y="63453"/>
                    <a:pt x="11299" y="63175"/>
                  </a:cubicBezTo>
                  <a:cubicBezTo>
                    <a:pt x="11577" y="62759"/>
                    <a:pt x="11785" y="62344"/>
                    <a:pt x="11993" y="61858"/>
                  </a:cubicBezTo>
                  <a:cubicBezTo>
                    <a:pt x="11993" y="61824"/>
                    <a:pt x="11975" y="61806"/>
                    <a:pt x="11949" y="61806"/>
                  </a:cubicBezTo>
                  <a:cubicBezTo>
                    <a:pt x="11923" y="61806"/>
                    <a:pt x="11889" y="61824"/>
                    <a:pt x="11854" y="61858"/>
                  </a:cubicBezTo>
                  <a:lnTo>
                    <a:pt x="11854" y="61789"/>
                  </a:lnTo>
                  <a:cubicBezTo>
                    <a:pt x="11646" y="62066"/>
                    <a:pt x="11438" y="62344"/>
                    <a:pt x="11230" y="62690"/>
                  </a:cubicBezTo>
                  <a:cubicBezTo>
                    <a:pt x="11438" y="62205"/>
                    <a:pt x="11646" y="61789"/>
                    <a:pt x="11854" y="61373"/>
                  </a:cubicBezTo>
                  <a:cubicBezTo>
                    <a:pt x="12201" y="60680"/>
                    <a:pt x="12686" y="60056"/>
                    <a:pt x="13310" y="59571"/>
                  </a:cubicBezTo>
                  <a:cubicBezTo>
                    <a:pt x="13522" y="59389"/>
                    <a:pt x="13934" y="59260"/>
                    <a:pt x="14319" y="59260"/>
                  </a:cubicBezTo>
                  <a:close/>
                  <a:moveTo>
                    <a:pt x="35905" y="0"/>
                  </a:moveTo>
                  <a:cubicBezTo>
                    <a:pt x="34662" y="0"/>
                    <a:pt x="34452" y="3256"/>
                    <a:pt x="34452" y="4463"/>
                  </a:cubicBezTo>
                  <a:cubicBezTo>
                    <a:pt x="34452" y="4532"/>
                    <a:pt x="34452" y="4671"/>
                    <a:pt x="34452" y="4740"/>
                  </a:cubicBezTo>
                  <a:cubicBezTo>
                    <a:pt x="34382" y="4809"/>
                    <a:pt x="34452" y="4948"/>
                    <a:pt x="34521" y="4948"/>
                  </a:cubicBezTo>
                  <a:lnTo>
                    <a:pt x="34175" y="5433"/>
                  </a:lnTo>
                  <a:cubicBezTo>
                    <a:pt x="33967" y="5572"/>
                    <a:pt x="33759" y="5710"/>
                    <a:pt x="33620" y="5849"/>
                  </a:cubicBezTo>
                  <a:cubicBezTo>
                    <a:pt x="33412" y="6057"/>
                    <a:pt x="33620" y="6057"/>
                    <a:pt x="33689" y="6057"/>
                  </a:cubicBezTo>
                  <a:lnTo>
                    <a:pt x="33412" y="6334"/>
                  </a:lnTo>
                  <a:cubicBezTo>
                    <a:pt x="33689" y="5502"/>
                    <a:pt x="33759" y="4671"/>
                    <a:pt x="33759" y="3908"/>
                  </a:cubicBezTo>
                  <a:cubicBezTo>
                    <a:pt x="33759" y="3353"/>
                    <a:pt x="33620" y="2175"/>
                    <a:pt x="32857" y="2175"/>
                  </a:cubicBezTo>
                  <a:cubicBezTo>
                    <a:pt x="32095" y="2244"/>
                    <a:pt x="31956" y="3631"/>
                    <a:pt x="32026" y="4185"/>
                  </a:cubicBezTo>
                  <a:cubicBezTo>
                    <a:pt x="32095" y="4740"/>
                    <a:pt x="32164" y="5225"/>
                    <a:pt x="32303" y="5710"/>
                  </a:cubicBezTo>
                  <a:cubicBezTo>
                    <a:pt x="32372" y="6196"/>
                    <a:pt x="32442" y="6611"/>
                    <a:pt x="32650" y="7027"/>
                  </a:cubicBezTo>
                  <a:cubicBezTo>
                    <a:pt x="32650" y="7097"/>
                    <a:pt x="32650" y="7097"/>
                    <a:pt x="32650" y="7097"/>
                  </a:cubicBezTo>
                  <a:cubicBezTo>
                    <a:pt x="32650" y="7166"/>
                    <a:pt x="32650" y="7235"/>
                    <a:pt x="32719" y="7305"/>
                  </a:cubicBezTo>
                  <a:cubicBezTo>
                    <a:pt x="32303" y="7790"/>
                    <a:pt x="31887" y="8344"/>
                    <a:pt x="31471" y="8968"/>
                  </a:cubicBezTo>
                  <a:lnTo>
                    <a:pt x="31402" y="8968"/>
                  </a:lnTo>
                  <a:cubicBezTo>
                    <a:pt x="31715" y="7903"/>
                    <a:pt x="31518" y="3832"/>
                    <a:pt x="30401" y="3832"/>
                  </a:cubicBezTo>
                  <a:cubicBezTo>
                    <a:pt x="30283" y="3832"/>
                    <a:pt x="30155" y="3878"/>
                    <a:pt x="30015" y="3977"/>
                  </a:cubicBezTo>
                  <a:cubicBezTo>
                    <a:pt x="28906" y="4878"/>
                    <a:pt x="30015" y="9176"/>
                    <a:pt x="31125" y="9454"/>
                  </a:cubicBezTo>
                  <a:cubicBezTo>
                    <a:pt x="30501" y="10355"/>
                    <a:pt x="29877" y="11186"/>
                    <a:pt x="29322" y="12088"/>
                  </a:cubicBezTo>
                  <a:cubicBezTo>
                    <a:pt x="29783" y="10243"/>
                    <a:pt x="29556" y="6581"/>
                    <a:pt x="27984" y="6581"/>
                  </a:cubicBezTo>
                  <a:cubicBezTo>
                    <a:pt x="27902" y="6581"/>
                    <a:pt x="27817" y="6591"/>
                    <a:pt x="27728" y="6611"/>
                  </a:cubicBezTo>
                  <a:cubicBezTo>
                    <a:pt x="26480" y="6889"/>
                    <a:pt x="26827" y="8691"/>
                    <a:pt x="26965" y="9592"/>
                  </a:cubicBezTo>
                  <a:cubicBezTo>
                    <a:pt x="27104" y="10493"/>
                    <a:pt x="27589" y="12781"/>
                    <a:pt x="28698" y="12919"/>
                  </a:cubicBezTo>
                  <a:lnTo>
                    <a:pt x="28768" y="12919"/>
                  </a:lnTo>
                  <a:cubicBezTo>
                    <a:pt x="28144" y="13890"/>
                    <a:pt x="27589" y="14791"/>
                    <a:pt x="26965" y="15761"/>
                  </a:cubicBezTo>
                  <a:cubicBezTo>
                    <a:pt x="26827" y="15900"/>
                    <a:pt x="26688" y="16039"/>
                    <a:pt x="26550" y="16177"/>
                  </a:cubicBezTo>
                  <a:cubicBezTo>
                    <a:pt x="26827" y="14722"/>
                    <a:pt x="26619" y="13197"/>
                    <a:pt x="25995" y="11880"/>
                  </a:cubicBezTo>
                  <a:cubicBezTo>
                    <a:pt x="25692" y="11224"/>
                    <a:pt x="25132" y="10347"/>
                    <a:pt x="24475" y="10347"/>
                  </a:cubicBezTo>
                  <a:cubicBezTo>
                    <a:pt x="24230" y="10347"/>
                    <a:pt x="23971" y="10469"/>
                    <a:pt x="23707" y="10771"/>
                  </a:cubicBezTo>
                  <a:cubicBezTo>
                    <a:pt x="23014" y="11672"/>
                    <a:pt x="23638" y="13543"/>
                    <a:pt x="23915" y="14444"/>
                  </a:cubicBezTo>
                  <a:cubicBezTo>
                    <a:pt x="24193" y="15346"/>
                    <a:pt x="24817" y="17217"/>
                    <a:pt x="25926" y="17494"/>
                  </a:cubicBezTo>
                  <a:cubicBezTo>
                    <a:pt x="25302" y="18534"/>
                    <a:pt x="24678" y="19643"/>
                    <a:pt x="24123" y="20752"/>
                  </a:cubicBezTo>
                  <a:cubicBezTo>
                    <a:pt x="24193" y="19574"/>
                    <a:pt x="23985" y="18326"/>
                    <a:pt x="23499" y="17217"/>
                  </a:cubicBezTo>
                  <a:cubicBezTo>
                    <a:pt x="23215" y="16705"/>
                    <a:pt x="22698" y="15914"/>
                    <a:pt x="22100" y="15914"/>
                  </a:cubicBezTo>
                  <a:cubicBezTo>
                    <a:pt x="21969" y="15914"/>
                    <a:pt x="21834" y="15952"/>
                    <a:pt x="21697" y="16039"/>
                  </a:cubicBezTo>
                  <a:cubicBezTo>
                    <a:pt x="20935" y="16524"/>
                    <a:pt x="21212" y="18188"/>
                    <a:pt x="21489" y="18950"/>
                  </a:cubicBezTo>
                  <a:cubicBezTo>
                    <a:pt x="21767" y="20198"/>
                    <a:pt x="22460" y="21238"/>
                    <a:pt x="23499" y="21931"/>
                  </a:cubicBezTo>
                  <a:cubicBezTo>
                    <a:pt x="22737" y="23387"/>
                    <a:pt x="21974" y="24842"/>
                    <a:pt x="21281" y="26367"/>
                  </a:cubicBezTo>
                  <a:cubicBezTo>
                    <a:pt x="21420" y="24704"/>
                    <a:pt x="21143" y="23040"/>
                    <a:pt x="20519" y="21515"/>
                  </a:cubicBezTo>
                  <a:cubicBezTo>
                    <a:pt x="20183" y="20891"/>
                    <a:pt x="19681" y="20234"/>
                    <a:pt x="19104" y="20234"/>
                  </a:cubicBezTo>
                  <a:cubicBezTo>
                    <a:pt x="18848" y="20234"/>
                    <a:pt x="18578" y="20363"/>
                    <a:pt x="18301" y="20683"/>
                  </a:cubicBezTo>
                  <a:cubicBezTo>
                    <a:pt x="17469" y="21654"/>
                    <a:pt x="18162" y="23248"/>
                    <a:pt x="18578" y="24218"/>
                  </a:cubicBezTo>
                  <a:cubicBezTo>
                    <a:pt x="18994" y="25466"/>
                    <a:pt x="19756" y="26506"/>
                    <a:pt x="20796" y="27338"/>
                  </a:cubicBezTo>
                  <a:cubicBezTo>
                    <a:pt x="20242" y="28585"/>
                    <a:pt x="19687" y="29902"/>
                    <a:pt x="19063" y="31289"/>
                  </a:cubicBezTo>
                  <a:cubicBezTo>
                    <a:pt x="19202" y="29833"/>
                    <a:pt x="18994" y="28447"/>
                    <a:pt x="18439" y="27130"/>
                  </a:cubicBezTo>
                  <a:cubicBezTo>
                    <a:pt x="18071" y="26439"/>
                    <a:pt x="17489" y="25841"/>
                    <a:pt x="16896" y="25841"/>
                  </a:cubicBezTo>
                  <a:cubicBezTo>
                    <a:pt x="16596" y="25841"/>
                    <a:pt x="16293" y="25994"/>
                    <a:pt x="16013" y="26367"/>
                  </a:cubicBezTo>
                  <a:cubicBezTo>
                    <a:pt x="15251" y="27268"/>
                    <a:pt x="16013" y="29001"/>
                    <a:pt x="16360" y="29833"/>
                  </a:cubicBezTo>
                  <a:cubicBezTo>
                    <a:pt x="16706" y="31012"/>
                    <a:pt x="17399" y="32051"/>
                    <a:pt x="18301" y="32883"/>
                  </a:cubicBezTo>
                  <a:cubicBezTo>
                    <a:pt x="18162" y="33022"/>
                    <a:pt x="18023" y="33160"/>
                    <a:pt x="17954" y="33368"/>
                  </a:cubicBezTo>
                  <a:cubicBezTo>
                    <a:pt x="17954" y="33417"/>
                    <a:pt x="17989" y="33466"/>
                    <a:pt x="18034" y="33466"/>
                  </a:cubicBezTo>
                  <a:cubicBezTo>
                    <a:pt x="18052" y="33466"/>
                    <a:pt x="18072" y="33458"/>
                    <a:pt x="18093" y="33438"/>
                  </a:cubicBezTo>
                  <a:lnTo>
                    <a:pt x="18162" y="33438"/>
                  </a:lnTo>
                  <a:cubicBezTo>
                    <a:pt x="17192" y="36072"/>
                    <a:pt x="16221" y="38706"/>
                    <a:pt x="15320" y="41409"/>
                  </a:cubicBezTo>
                  <a:cubicBezTo>
                    <a:pt x="14349" y="37320"/>
                    <a:pt x="14488" y="33091"/>
                    <a:pt x="14488" y="28932"/>
                  </a:cubicBezTo>
                  <a:cubicBezTo>
                    <a:pt x="14488" y="25951"/>
                    <a:pt x="14349" y="22971"/>
                    <a:pt x="12686" y="20406"/>
                  </a:cubicBezTo>
                  <a:cubicBezTo>
                    <a:pt x="12633" y="20353"/>
                    <a:pt x="12560" y="20330"/>
                    <a:pt x="12486" y="20330"/>
                  </a:cubicBezTo>
                  <a:cubicBezTo>
                    <a:pt x="12366" y="20330"/>
                    <a:pt x="12243" y="20389"/>
                    <a:pt x="12201" y="20475"/>
                  </a:cubicBezTo>
                  <a:cubicBezTo>
                    <a:pt x="11577" y="22555"/>
                    <a:pt x="11230" y="24634"/>
                    <a:pt x="11230" y="26783"/>
                  </a:cubicBezTo>
                  <a:cubicBezTo>
                    <a:pt x="11092" y="26159"/>
                    <a:pt x="10953" y="25466"/>
                    <a:pt x="10884" y="24773"/>
                  </a:cubicBezTo>
                  <a:cubicBezTo>
                    <a:pt x="10884" y="24288"/>
                    <a:pt x="10814" y="23872"/>
                    <a:pt x="10745" y="23456"/>
                  </a:cubicBezTo>
                  <a:lnTo>
                    <a:pt x="10676" y="23040"/>
                  </a:lnTo>
                  <a:cubicBezTo>
                    <a:pt x="10745" y="22832"/>
                    <a:pt x="10676" y="22624"/>
                    <a:pt x="10537" y="22485"/>
                  </a:cubicBezTo>
                  <a:lnTo>
                    <a:pt x="10537" y="22416"/>
                  </a:lnTo>
                  <a:cubicBezTo>
                    <a:pt x="10537" y="22347"/>
                    <a:pt x="10537" y="22277"/>
                    <a:pt x="10537" y="22208"/>
                  </a:cubicBezTo>
                  <a:cubicBezTo>
                    <a:pt x="10814" y="21654"/>
                    <a:pt x="10884" y="20960"/>
                    <a:pt x="10606" y="20337"/>
                  </a:cubicBezTo>
                  <a:cubicBezTo>
                    <a:pt x="10537" y="20163"/>
                    <a:pt x="10398" y="20077"/>
                    <a:pt x="10268" y="20077"/>
                  </a:cubicBezTo>
                  <a:cubicBezTo>
                    <a:pt x="10138" y="20077"/>
                    <a:pt x="10017" y="20163"/>
                    <a:pt x="9982" y="20337"/>
                  </a:cubicBezTo>
                  <a:cubicBezTo>
                    <a:pt x="9774" y="20822"/>
                    <a:pt x="9774" y="21376"/>
                    <a:pt x="9982" y="21931"/>
                  </a:cubicBezTo>
                  <a:lnTo>
                    <a:pt x="9982" y="22139"/>
                  </a:lnTo>
                  <a:cubicBezTo>
                    <a:pt x="9913" y="22277"/>
                    <a:pt x="10052" y="22416"/>
                    <a:pt x="10190" y="22416"/>
                  </a:cubicBezTo>
                  <a:lnTo>
                    <a:pt x="10260" y="22416"/>
                  </a:lnTo>
                  <a:cubicBezTo>
                    <a:pt x="10260" y="22485"/>
                    <a:pt x="10260" y="22555"/>
                    <a:pt x="10260" y="22555"/>
                  </a:cubicBezTo>
                  <a:cubicBezTo>
                    <a:pt x="10676" y="24149"/>
                    <a:pt x="10606" y="25813"/>
                    <a:pt x="11161" y="27407"/>
                  </a:cubicBezTo>
                  <a:cubicBezTo>
                    <a:pt x="11092" y="27338"/>
                    <a:pt x="11022" y="27268"/>
                    <a:pt x="11022" y="27199"/>
                  </a:cubicBezTo>
                  <a:cubicBezTo>
                    <a:pt x="10537" y="25397"/>
                    <a:pt x="9705" y="23733"/>
                    <a:pt x="9151" y="22000"/>
                  </a:cubicBezTo>
                  <a:cubicBezTo>
                    <a:pt x="9289" y="21307"/>
                    <a:pt x="9081" y="20614"/>
                    <a:pt x="8596" y="20129"/>
                  </a:cubicBezTo>
                  <a:cubicBezTo>
                    <a:pt x="8535" y="20047"/>
                    <a:pt x="8456" y="20014"/>
                    <a:pt x="8375" y="20014"/>
                  </a:cubicBezTo>
                  <a:cubicBezTo>
                    <a:pt x="8180" y="20014"/>
                    <a:pt x="7972" y="20210"/>
                    <a:pt x="7972" y="20406"/>
                  </a:cubicBezTo>
                  <a:cubicBezTo>
                    <a:pt x="7972" y="21168"/>
                    <a:pt x="8180" y="21931"/>
                    <a:pt x="8665" y="22485"/>
                  </a:cubicBezTo>
                  <a:cubicBezTo>
                    <a:pt x="8692" y="22538"/>
                    <a:pt x="8749" y="22561"/>
                    <a:pt x="8805" y="22561"/>
                  </a:cubicBezTo>
                  <a:cubicBezTo>
                    <a:pt x="8896" y="22561"/>
                    <a:pt x="8985" y="22502"/>
                    <a:pt x="8943" y="22416"/>
                  </a:cubicBezTo>
                  <a:lnTo>
                    <a:pt x="8943" y="22277"/>
                  </a:lnTo>
                  <a:cubicBezTo>
                    <a:pt x="9567" y="23664"/>
                    <a:pt x="10052" y="25189"/>
                    <a:pt x="10537" y="26645"/>
                  </a:cubicBezTo>
                  <a:cubicBezTo>
                    <a:pt x="9497" y="25258"/>
                    <a:pt x="8319" y="24010"/>
                    <a:pt x="7279" y="22763"/>
                  </a:cubicBezTo>
                  <a:cubicBezTo>
                    <a:pt x="7244" y="22728"/>
                    <a:pt x="7192" y="22711"/>
                    <a:pt x="7132" y="22711"/>
                  </a:cubicBezTo>
                  <a:cubicBezTo>
                    <a:pt x="7071" y="22711"/>
                    <a:pt x="7002" y="22728"/>
                    <a:pt x="6932" y="22763"/>
                  </a:cubicBezTo>
                  <a:cubicBezTo>
                    <a:pt x="5754" y="24080"/>
                    <a:pt x="6170" y="26783"/>
                    <a:pt x="6794" y="28793"/>
                  </a:cubicBezTo>
                  <a:cubicBezTo>
                    <a:pt x="6170" y="27476"/>
                    <a:pt x="5407" y="26298"/>
                    <a:pt x="4576" y="25120"/>
                  </a:cubicBezTo>
                  <a:cubicBezTo>
                    <a:pt x="4506" y="25120"/>
                    <a:pt x="4506" y="25050"/>
                    <a:pt x="4437" y="25050"/>
                  </a:cubicBezTo>
                  <a:lnTo>
                    <a:pt x="4437" y="24981"/>
                  </a:lnTo>
                  <a:cubicBezTo>
                    <a:pt x="4462" y="24994"/>
                    <a:pt x="4488" y="24999"/>
                    <a:pt x="4512" y="24999"/>
                  </a:cubicBezTo>
                  <a:cubicBezTo>
                    <a:pt x="4619" y="24999"/>
                    <a:pt x="4702" y="24886"/>
                    <a:pt x="4645" y="24773"/>
                  </a:cubicBezTo>
                  <a:cubicBezTo>
                    <a:pt x="4506" y="24704"/>
                    <a:pt x="4437" y="24565"/>
                    <a:pt x="4368" y="24496"/>
                  </a:cubicBezTo>
                  <a:cubicBezTo>
                    <a:pt x="4437" y="24426"/>
                    <a:pt x="4437" y="24357"/>
                    <a:pt x="4368" y="24357"/>
                  </a:cubicBezTo>
                  <a:cubicBezTo>
                    <a:pt x="4298" y="24010"/>
                    <a:pt x="4160" y="23733"/>
                    <a:pt x="4021" y="23456"/>
                  </a:cubicBezTo>
                  <a:cubicBezTo>
                    <a:pt x="3970" y="23354"/>
                    <a:pt x="3863" y="23308"/>
                    <a:pt x="3752" y="23308"/>
                  </a:cubicBezTo>
                  <a:cubicBezTo>
                    <a:pt x="3559" y="23308"/>
                    <a:pt x="3353" y="23444"/>
                    <a:pt x="3397" y="23664"/>
                  </a:cubicBezTo>
                  <a:cubicBezTo>
                    <a:pt x="3397" y="23733"/>
                    <a:pt x="3467" y="23872"/>
                    <a:pt x="3467" y="23941"/>
                  </a:cubicBezTo>
                  <a:cubicBezTo>
                    <a:pt x="3328" y="24080"/>
                    <a:pt x="3328" y="24288"/>
                    <a:pt x="3467" y="24426"/>
                  </a:cubicBezTo>
                  <a:cubicBezTo>
                    <a:pt x="3744" y="24773"/>
                    <a:pt x="4021" y="25189"/>
                    <a:pt x="4090" y="25605"/>
                  </a:cubicBezTo>
                  <a:cubicBezTo>
                    <a:pt x="4160" y="25709"/>
                    <a:pt x="4264" y="25761"/>
                    <a:pt x="4359" y="25761"/>
                  </a:cubicBezTo>
                  <a:cubicBezTo>
                    <a:pt x="4454" y="25761"/>
                    <a:pt x="4541" y="25709"/>
                    <a:pt x="4576" y="25605"/>
                  </a:cubicBezTo>
                  <a:cubicBezTo>
                    <a:pt x="5685" y="27130"/>
                    <a:pt x="6239" y="29001"/>
                    <a:pt x="7348" y="30457"/>
                  </a:cubicBezTo>
                  <a:cubicBezTo>
                    <a:pt x="7383" y="30492"/>
                    <a:pt x="7418" y="30509"/>
                    <a:pt x="7444" y="30509"/>
                  </a:cubicBezTo>
                  <a:cubicBezTo>
                    <a:pt x="7470" y="30509"/>
                    <a:pt x="7487" y="30492"/>
                    <a:pt x="7487" y="30457"/>
                  </a:cubicBezTo>
                  <a:cubicBezTo>
                    <a:pt x="7695" y="30804"/>
                    <a:pt x="7903" y="31220"/>
                    <a:pt x="8180" y="31566"/>
                  </a:cubicBezTo>
                  <a:cubicBezTo>
                    <a:pt x="6932" y="30041"/>
                    <a:pt x="5477" y="28724"/>
                    <a:pt x="3882" y="27615"/>
                  </a:cubicBezTo>
                  <a:cubicBezTo>
                    <a:pt x="3882" y="27546"/>
                    <a:pt x="3813" y="27476"/>
                    <a:pt x="3744" y="27407"/>
                  </a:cubicBezTo>
                  <a:cubicBezTo>
                    <a:pt x="3674" y="27407"/>
                    <a:pt x="3674" y="27338"/>
                    <a:pt x="3536" y="27338"/>
                  </a:cubicBezTo>
                  <a:cubicBezTo>
                    <a:pt x="3397" y="27199"/>
                    <a:pt x="3189" y="27060"/>
                    <a:pt x="2912" y="26991"/>
                  </a:cubicBezTo>
                  <a:cubicBezTo>
                    <a:pt x="2855" y="26962"/>
                    <a:pt x="2797" y="26946"/>
                    <a:pt x="2740" y="26946"/>
                  </a:cubicBezTo>
                  <a:cubicBezTo>
                    <a:pt x="2658" y="26946"/>
                    <a:pt x="2577" y="26979"/>
                    <a:pt x="2496" y="27060"/>
                  </a:cubicBezTo>
                  <a:cubicBezTo>
                    <a:pt x="2357" y="27199"/>
                    <a:pt x="2288" y="27407"/>
                    <a:pt x="2427" y="27546"/>
                  </a:cubicBezTo>
                  <a:lnTo>
                    <a:pt x="2565" y="27615"/>
                  </a:lnTo>
                  <a:cubicBezTo>
                    <a:pt x="2664" y="28009"/>
                    <a:pt x="2903" y="28369"/>
                    <a:pt x="3232" y="28369"/>
                  </a:cubicBezTo>
                  <a:cubicBezTo>
                    <a:pt x="3366" y="28369"/>
                    <a:pt x="3514" y="28310"/>
                    <a:pt x="3674" y="28170"/>
                  </a:cubicBezTo>
                  <a:cubicBezTo>
                    <a:pt x="3744" y="28100"/>
                    <a:pt x="3744" y="28100"/>
                    <a:pt x="3813" y="28031"/>
                  </a:cubicBezTo>
                  <a:cubicBezTo>
                    <a:pt x="5477" y="28932"/>
                    <a:pt x="6932" y="30180"/>
                    <a:pt x="8180" y="31705"/>
                  </a:cubicBezTo>
                  <a:cubicBezTo>
                    <a:pt x="7538" y="31384"/>
                    <a:pt x="6746" y="31243"/>
                    <a:pt x="5907" y="31243"/>
                  </a:cubicBezTo>
                  <a:cubicBezTo>
                    <a:pt x="3669" y="31243"/>
                    <a:pt x="1097" y="32246"/>
                    <a:pt x="139" y="33507"/>
                  </a:cubicBezTo>
                  <a:cubicBezTo>
                    <a:pt x="1" y="33646"/>
                    <a:pt x="70" y="33854"/>
                    <a:pt x="278" y="33854"/>
                  </a:cubicBezTo>
                  <a:cubicBezTo>
                    <a:pt x="537" y="33842"/>
                    <a:pt x="798" y="33837"/>
                    <a:pt x="1060" y="33837"/>
                  </a:cubicBezTo>
                  <a:cubicBezTo>
                    <a:pt x="4033" y="33837"/>
                    <a:pt x="7199" y="34577"/>
                    <a:pt x="9428" y="36488"/>
                  </a:cubicBezTo>
                  <a:cubicBezTo>
                    <a:pt x="11646" y="38359"/>
                    <a:pt x="14349" y="39884"/>
                    <a:pt x="15112" y="42934"/>
                  </a:cubicBezTo>
                  <a:cubicBezTo>
                    <a:pt x="15043" y="42934"/>
                    <a:pt x="15043" y="42934"/>
                    <a:pt x="15112" y="43004"/>
                  </a:cubicBezTo>
                  <a:cubicBezTo>
                    <a:pt x="14904" y="43558"/>
                    <a:pt x="14696" y="44113"/>
                    <a:pt x="14557" y="44667"/>
                  </a:cubicBezTo>
                  <a:cubicBezTo>
                    <a:pt x="14142" y="46123"/>
                    <a:pt x="13726" y="47648"/>
                    <a:pt x="13310" y="49173"/>
                  </a:cubicBezTo>
                  <a:cubicBezTo>
                    <a:pt x="12755" y="46539"/>
                    <a:pt x="11715" y="44043"/>
                    <a:pt x="10260" y="41825"/>
                  </a:cubicBezTo>
                  <a:cubicBezTo>
                    <a:pt x="9918" y="41313"/>
                    <a:pt x="8691" y="39775"/>
                    <a:pt x="7763" y="39775"/>
                  </a:cubicBezTo>
                  <a:cubicBezTo>
                    <a:pt x="7560" y="39775"/>
                    <a:pt x="7372" y="39849"/>
                    <a:pt x="7210" y="40023"/>
                  </a:cubicBezTo>
                  <a:cubicBezTo>
                    <a:pt x="5962" y="41340"/>
                    <a:pt x="7071" y="43974"/>
                    <a:pt x="7834" y="45222"/>
                  </a:cubicBezTo>
                  <a:cubicBezTo>
                    <a:pt x="9151" y="47163"/>
                    <a:pt x="10953" y="48826"/>
                    <a:pt x="13032" y="50074"/>
                  </a:cubicBezTo>
                  <a:cubicBezTo>
                    <a:pt x="12478" y="52154"/>
                    <a:pt x="11993" y="54303"/>
                    <a:pt x="11507" y="56451"/>
                  </a:cubicBezTo>
                  <a:cubicBezTo>
                    <a:pt x="11507" y="56451"/>
                    <a:pt x="11507" y="56521"/>
                    <a:pt x="11507" y="56521"/>
                  </a:cubicBezTo>
                  <a:cubicBezTo>
                    <a:pt x="11299" y="57561"/>
                    <a:pt x="11092" y="58600"/>
                    <a:pt x="10884" y="59640"/>
                  </a:cubicBezTo>
                  <a:cubicBezTo>
                    <a:pt x="10350" y="57566"/>
                    <a:pt x="8804" y="54733"/>
                    <a:pt x="7154" y="54733"/>
                  </a:cubicBezTo>
                  <a:cubicBezTo>
                    <a:pt x="6874" y="54733"/>
                    <a:pt x="6590" y="54815"/>
                    <a:pt x="6309" y="54996"/>
                  </a:cubicBezTo>
                  <a:cubicBezTo>
                    <a:pt x="5199" y="55689"/>
                    <a:pt x="6170" y="57699"/>
                    <a:pt x="6724" y="58462"/>
                  </a:cubicBezTo>
                  <a:cubicBezTo>
                    <a:pt x="7764" y="59779"/>
                    <a:pt x="9081" y="60888"/>
                    <a:pt x="10468" y="61789"/>
                  </a:cubicBezTo>
                  <a:cubicBezTo>
                    <a:pt x="8804" y="71078"/>
                    <a:pt x="8249" y="80644"/>
                    <a:pt x="8735" y="90071"/>
                  </a:cubicBezTo>
                  <a:cubicBezTo>
                    <a:pt x="8769" y="90244"/>
                    <a:pt x="8908" y="90331"/>
                    <a:pt x="9047" y="90331"/>
                  </a:cubicBezTo>
                  <a:cubicBezTo>
                    <a:pt x="9185" y="90331"/>
                    <a:pt x="9324" y="90244"/>
                    <a:pt x="9359" y="90071"/>
                  </a:cubicBezTo>
                  <a:cubicBezTo>
                    <a:pt x="8873" y="81822"/>
                    <a:pt x="9289" y="73573"/>
                    <a:pt x="10468" y="65394"/>
                  </a:cubicBezTo>
                  <a:cubicBezTo>
                    <a:pt x="10537" y="65394"/>
                    <a:pt x="10606" y="65324"/>
                    <a:pt x="10606" y="65324"/>
                  </a:cubicBezTo>
                  <a:cubicBezTo>
                    <a:pt x="11854" y="65116"/>
                    <a:pt x="13102" y="63661"/>
                    <a:pt x="13934" y="62829"/>
                  </a:cubicBezTo>
                  <a:cubicBezTo>
                    <a:pt x="14557" y="62136"/>
                    <a:pt x="16082" y="60611"/>
                    <a:pt x="15320" y="59571"/>
                  </a:cubicBezTo>
                  <a:cubicBezTo>
                    <a:pt x="15075" y="59203"/>
                    <a:pt x="14751" y="59058"/>
                    <a:pt x="14402" y="59058"/>
                  </a:cubicBezTo>
                  <a:cubicBezTo>
                    <a:pt x="13568" y="59058"/>
                    <a:pt x="12592" y="59886"/>
                    <a:pt x="12201" y="60472"/>
                  </a:cubicBezTo>
                  <a:cubicBezTo>
                    <a:pt x="11646" y="61096"/>
                    <a:pt x="11230" y="61928"/>
                    <a:pt x="10953" y="62690"/>
                  </a:cubicBezTo>
                  <a:cubicBezTo>
                    <a:pt x="11299" y="60541"/>
                    <a:pt x="11715" y="58323"/>
                    <a:pt x="12201" y="56105"/>
                  </a:cubicBezTo>
                  <a:cubicBezTo>
                    <a:pt x="12617" y="55689"/>
                    <a:pt x="13102" y="55342"/>
                    <a:pt x="13726" y="55134"/>
                  </a:cubicBezTo>
                  <a:cubicBezTo>
                    <a:pt x="13786" y="55132"/>
                    <a:pt x="13846" y="55130"/>
                    <a:pt x="13905" y="55130"/>
                  </a:cubicBezTo>
                  <a:cubicBezTo>
                    <a:pt x="16714" y="55130"/>
                    <a:pt x="18544" y="58291"/>
                    <a:pt x="20242" y="60056"/>
                  </a:cubicBezTo>
                  <a:cubicBezTo>
                    <a:pt x="21905" y="61858"/>
                    <a:pt x="23985" y="63037"/>
                    <a:pt x="26342" y="63661"/>
                  </a:cubicBezTo>
                  <a:cubicBezTo>
                    <a:pt x="26480" y="63661"/>
                    <a:pt x="26619" y="63522"/>
                    <a:pt x="26550" y="63383"/>
                  </a:cubicBezTo>
                  <a:cubicBezTo>
                    <a:pt x="25648" y="60680"/>
                    <a:pt x="24193" y="57977"/>
                    <a:pt x="21767" y="56313"/>
                  </a:cubicBezTo>
                  <a:lnTo>
                    <a:pt x="21767" y="56313"/>
                  </a:lnTo>
                  <a:cubicBezTo>
                    <a:pt x="23471" y="56750"/>
                    <a:pt x="25590" y="57325"/>
                    <a:pt x="27548" y="57325"/>
                  </a:cubicBezTo>
                  <a:cubicBezTo>
                    <a:pt x="28695" y="57325"/>
                    <a:pt x="29787" y="57128"/>
                    <a:pt x="30709" y="56590"/>
                  </a:cubicBezTo>
                  <a:cubicBezTo>
                    <a:pt x="30778" y="56521"/>
                    <a:pt x="30847" y="56451"/>
                    <a:pt x="30778" y="56382"/>
                  </a:cubicBezTo>
                  <a:cubicBezTo>
                    <a:pt x="30431" y="55134"/>
                    <a:pt x="28213" y="54095"/>
                    <a:pt x="27173" y="53471"/>
                  </a:cubicBezTo>
                  <a:cubicBezTo>
                    <a:pt x="26757" y="53194"/>
                    <a:pt x="26342" y="52986"/>
                    <a:pt x="25926" y="52847"/>
                  </a:cubicBezTo>
                  <a:lnTo>
                    <a:pt x="25926" y="52847"/>
                  </a:lnTo>
                  <a:cubicBezTo>
                    <a:pt x="26688" y="52916"/>
                    <a:pt x="27451" y="52986"/>
                    <a:pt x="28213" y="53055"/>
                  </a:cubicBezTo>
                  <a:cubicBezTo>
                    <a:pt x="29184" y="53124"/>
                    <a:pt x="30154" y="53263"/>
                    <a:pt x="31055" y="53609"/>
                  </a:cubicBezTo>
                  <a:cubicBezTo>
                    <a:pt x="31055" y="53748"/>
                    <a:pt x="31055" y="53817"/>
                    <a:pt x="31125" y="53956"/>
                  </a:cubicBezTo>
                  <a:cubicBezTo>
                    <a:pt x="31402" y="54164"/>
                    <a:pt x="31679" y="54372"/>
                    <a:pt x="31956" y="54580"/>
                  </a:cubicBezTo>
                  <a:cubicBezTo>
                    <a:pt x="32015" y="54615"/>
                    <a:pt x="32072" y="54631"/>
                    <a:pt x="32125" y="54631"/>
                  </a:cubicBezTo>
                  <a:cubicBezTo>
                    <a:pt x="32381" y="54631"/>
                    <a:pt x="32533" y="54267"/>
                    <a:pt x="32303" y="54095"/>
                  </a:cubicBezTo>
                  <a:cubicBezTo>
                    <a:pt x="32234" y="53956"/>
                    <a:pt x="32164" y="53887"/>
                    <a:pt x="32095" y="53817"/>
                  </a:cubicBezTo>
                  <a:lnTo>
                    <a:pt x="32164" y="53609"/>
                  </a:lnTo>
                  <a:cubicBezTo>
                    <a:pt x="32218" y="53393"/>
                    <a:pt x="32019" y="53219"/>
                    <a:pt x="31797" y="53219"/>
                  </a:cubicBezTo>
                  <a:cubicBezTo>
                    <a:pt x="31735" y="53219"/>
                    <a:pt x="31671" y="53232"/>
                    <a:pt x="31610" y="53263"/>
                  </a:cubicBezTo>
                  <a:lnTo>
                    <a:pt x="31540" y="53263"/>
                  </a:lnTo>
                  <a:cubicBezTo>
                    <a:pt x="31506" y="53228"/>
                    <a:pt x="31471" y="53211"/>
                    <a:pt x="31436" y="53211"/>
                  </a:cubicBezTo>
                  <a:cubicBezTo>
                    <a:pt x="31402" y="53211"/>
                    <a:pt x="31367" y="53228"/>
                    <a:pt x="31332" y="53263"/>
                  </a:cubicBezTo>
                  <a:cubicBezTo>
                    <a:pt x="30709" y="52986"/>
                    <a:pt x="30085" y="52847"/>
                    <a:pt x="29461" y="52778"/>
                  </a:cubicBezTo>
                  <a:cubicBezTo>
                    <a:pt x="27936" y="52570"/>
                    <a:pt x="26342" y="52431"/>
                    <a:pt x="24817" y="52292"/>
                  </a:cubicBezTo>
                  <a:cubicBezTo>
                    <a:pt x="24401" y="52154"/>
                    <a:pt x="23915" y="52015"/>
                    <a:pt x="23569" y="51946"/>
                  </a:cubicBezTo>
                  <a:cubicBezTo>
                    <a:pt x="23638" y="51876"/>
                    <a:pt x="23777" y="51807"/>
                    <a:pt x="23915" y="51738"/>
                  </a:cubicBezTo>
                  <a:cubicBezTo>
                    <a:pt x="25025" y="51738"/>
                    <a:pt x="26134" y="51669"/>
                    <a:pt x="27173" y="51461"/>
                  </a:cubicBezTo>
                  <a:cubicBezTo>
                    <a:pt x="27867" y="51322"/>
                    <a:pt x="28421" y="51114"/>
                    <a:pt x="29045" y="50975"/>
                  </a:cubicBezTo>
                  <a:cubicBezTo>
                    <a:pt x="29322" y="50906"/>
                    <a:pt x="29669" y="50837"/>
                    <a:pt x="29946" y="50837"/>
                  </a:cubicBezTo>
                  <a:cubicBezTo>
                    <a:pt x="29807" y="50906"/>
                    <a:pt x="29669" y="50975"/>
                    <a:pt x="29600" y="51114"/>
                  </a:cubicBezTo>
                  <a:cubicBezTo>
                    <a:pt x="29461" y="51183"/>
                    <a:pt x="29530" y="51391"/>
                    <a:pt x="29738" y="51391"/>
                  </a:cubicBezTo>
                  <a:cubicBezTo>
                    <a:pt x="29877" y="51391"/>
                    <a:pt x="30015" y="51322"/>
                    <a:pt x="30154" y="51322"/>
                  </a:cubicBezTo>
                  <a:cubicBezTo>
                    <a:pt x="30223" y="51322"/>
                    <a:pt x="30223" y="51391"/>
                    <a:pt x="30293" y="51391"/>
                  </a:cubicBezTo>
                  <a:cubicBezTo>
                    <a:pt x="30323" y="51399"/>
                    <a:pt x="30353" y="51402"/>
                    <a:pt x="30384" y="51402"/>
                  </a:cubicBezTo>
                  <a:cubicBezTo>
                    <a:pt x="30631" y="51402"/>
                    <a:pt x="30878" y="51176"/>
                    <a:pt x="31125" y="51114"/>
                  </a:cubicBezTo>
                  <a:cubicBezTo>
                    <a:pt x="31125" y="51045"/>
                    <a:pt x="31194" y="51045"/>
                    <a:pt x="31194" y="50975"/>
                  </a:cubicBezTo>
                  <a:cubicBezTo>
                    <a:pt x="31332" y="50906"/>
                    <a:pt x="31402" y="50837"/>
                    <a:pt x="31540" y="50767"/>
                  </a:cubicBezTo>
                  <a:cubicBezTo>
                    <a:pt x="31610" y="50629"/>
                    <a:pt x="31610" y="50559"/>
                    <a:pt x="31540" y="50490"/>
                  </a:cubicBezTo>
                  <a:cubicBezTo>
                    <a:pt x="31397" y="50275"/>
                    <a:pt x="31112" y="50200"/>
                    <a:pt x="30779" y="50200"/>
                  </a:cubicBezTo>
                  <a:cubicBezTo>
                    <a:pt x="30147" y="50200"/>
                    <a:pt x="29339" y="50469"/>
                    <a:pt x="28976" y="50559"/>
                  </a:cubicBezTo>
                  <a:cubicBezTo>
                    <a:pt x="27867" y="50837"/>
                    <a:pt x="26827" y="51114"/>
                    <a:pt x="25718" y="51322"/>
                  </a:cubicBezTo>
                  <a:cubicBezTo>
                    <a:pt x="25926" y="51253"/>
                    <a:pt x="26134" y="51183"/>
                    <a:pt x="26342" y="51114"/>
                  </a:cubicBezTo>
                  <a:cubicBezTo>
                    <a:pt x="27797" y="50490"/>
                    <a:pt x="29114" y="49728"/>
                    <a:pt x="30362" y="48757"/>
                  </a:cubicBezTo>
                  <a:cubicBezTo>
                    <a:pt x="30501" y="48688"/>
                    <a:pt x="30501" y="48480"/>
                    <a:pt x="30293" y="48411"/>
                  </a:cubicBezTo>
                  <a:cubicBezTo>
                    <a:pt x="30456" y="48192"/>
                    <a:pt x="30234" y="47931"/>
                    <a:pt x="29996" y="47931"/>
                  </a:cubicBezTo>
                  <a:cubicBezTo>
                    <a:pt x="29932" y="47931"/>
                    <a:pt x="29867" y="47950"/>
                    <a:pt x="29807" y="47995"/>
                  </a:cubicBezTo>
                  <a:cubicBezTo>
                    <a:pt x="29392" y="48203"/>
                    <a:pt x="29045" y="48411"/>
                    <a:pt x="28698" y="48757"/>
                  </a:cubicBezTo>
                  <a:cubicBezTo>
                    <a:pt x="28560" y="48826"/>
                    <a:pt x="28629" y="49034"/>
                    <a:pt x="28768" y="49104"/>
                  </a:cubicBezTo>
                  <a:cubicBezTo>
                    <a:pt x="28768" y="49242"/>
                    <a:pt x="28768" y="49381"/>
                    <a:pt x="28837" y="49450"/>
                  </a:cubicBezTo>
                  <a:cubicBezTo>
                    <a:pt x="27797" y="50213"/>
                    <a:pt x="26550" y="50767"/>
                    <a:pt x="25302" y="51183"/>
                  </a:cubicBezTo>
                  <a:cubicBezTo>
                    <a:pt x="24955" y="51253"/>
                    <a:pt x="24539" y="51322"/>
                    <a:pt x="24123" y="51391"/>
                  </a:cubicBezTo>
                  <a:cubicBezTo>
                    <a:pt x="26272" y="49936"/>
                    <a:pt x="27728" y="46747"/>
                    <a:pt x="28005" y="44459"/>
                  </a:cubicBezTo>
                  <a:cubicBezTo>
                    <a:pt x="28062" y="44346"/>
                    <a:pt x="27980" y="44233"/>
                    <a:pt x="27872" y="44233"/>
                  </a:cubicBezTo>
                  <a:cubicBezTo>
                    <a:pt x="27848" y="44233"/>
                    <a:pt x="27823" y="44239"/>
                    <a:pt x="27797" y="44251"/>
                  </a:cubicBezTo>
                  <a:cubicBezTo>
                    <a:pt x="26134" y="44667"/>
                    <a:pt x="25025" y="45915"/>
                    <a:pt x="23707" y="46816"/>
                  </a:cubicBezTo>
                  <a:cubicBezTo>
                    <a:pt x="21974" y="47995"/>
                    <a:pt x="20172" y="49034"/>
                    <a:pt x="18231" y="49936"/>
                  </a:cubicBezTo>
                  <a:cubicBezTo>
                    <a:pt x="18578" y="49450"/>
                    <a:pt x="18924" y="48965"/>
                    <a:pt x="19202" y="48480"/>
                  </a:cubicBezTo>
                  <a:cubicBezTo>
                    <a:pt x="19687" y="47717"/>
                    <a:pt x="20311" y="46955"/>
                    <a:pt x="20796" y="46192"/>
                  </a:cubicBezTo>
                  <a:cubicBezTo>
                    <a:pt x="20852" y="46192"/>
                    <a:pt x="20818" y="46104"/>
                    <a:pt x="20767" y="46104"/>
                  </a:cubicBezTo>
                  <a:cubicBezTo>
                    <a:pt x="20754" y="46104"/>
                    <a:pt x="20741" y="46109"/>
                    <a:pt x="20727" y="46123"/>
                  </a:cubicBezTo>
                  <a:cubicBezTo>
                    <a:pt x="19410" y="47093"/>
                    <a:pt x="18855" y="48826"/>
                    <a:pt x="17885" y="50074"/>
                  </a:cubicBezTo>
                  <a:lnTo>
                    <a:pt x="17815" y="50144"/>
                  </a:lnTo>
                  <a:cubicBezTo>
                    <a:pt x="17399" y="50282"/>
                    <a:pt x="16914" y="50559"/>
                    <a:pt x="16429" y="50837"/>
                  </a:cubicBezTo>
                  <a:cubicBezTo>
                    <a:pt x="17538" y="49589"/>
                    <a:pt x="18370" y="47856"/>
                    <a:pt x="19479" y="46608"/>
                  </a:cubicBezTo>
                  <a:cubicBezTo>
                    <a:pt x="20380" y="45361"/>
                    <a:pt x="21628" y="44390"/>
                    <a:pt x="23014" y="43836"/>
                  </a:cubicBezTo>
                  <a:cubicBezTo>
                    <a:pt x="23066" y="43820"/>
                    <a:pt x="23110" y="43812"/>
                    <a:pt x="23149" y="43812"/>
                  </a:cubicBezTo>
                  <a:cubicBezTo>
                    <a:pt x="23792" y="43812"/>
                    <a:pt x="22798" y="45858"/>
                    <a:pt x="22668" y="46054"/>
                  </a:cubicBezTo>
                  <a:cubicBezTo>
                    <a:pt x="22182" y="46816"/>
                    <a:pt x="21628" y="47579"/>
                    <a:pt x="21004" y="48203"/>
                  </a:cubicBezTo>
                  <a:cubicBezTo>
                    <a:pt x="20948" y="48259"/>
                    <a:pt x="21028" y="48360"/>
                    <a:pt x="21097" y="48360"/>
                  </a:cubicBezTo>
                  <a:cubicBezTo>
                    <a:pt x="21114" y="48360"/>
                    <a:pt x="21129" y="48354"/>
                    <a:pt x="21143" y="48341"/>
                  </a:cubicBezTo>
                  <a:cubicBezTo>
                    <a:pt x="22668" y="47232"/>
                    <a:pt x="23638" y="45499"/>
                    <a:pt x="23915" y="43628"/>
                  </a:cubicBezTo>
                  <a:cubicBezTo>
                    <a:pt x="23985" y="43489"/>
                    <a:pt x="23846" y="43350"/>
                    <a:pt x="23707" y="43350"/>
                  </a:cubicBezTo>
                  <a:cubicBezTo>
                    <a:pt x="19687" y="43350"/>
                    <a:pt x="17954" y="48688"/>
                    <a:pt x="15667" y="51253"/>
                  </a:cubicBezTo>
                  <a:cubicBezTo>
                    <a:pt x="14557" y="51876"/>
                    <a:pt x="13518" y="52778"/>
                    <a:pt x="12686" y="53817"/>
                  </a:cubicBezTo>
                  <a:cubicBezTo>
                    <a:pt x="13310" y="51114"/>
                    <a:pt x="14003" y="48411"/>
                    <a:pt x="14765" y="45707"/>
                  </a:cubicBezTo>
                  <a:cubicBezTo>
                    <a:pt x="15112" y="44459"/>
                    <a:pt x="15528" y="43212"/>
                    <a:pt x="15944" y="41964"/>
                  </a:cubicBezTo>
                  <a:cubicBezTo>
                    <a:pt x="18231" y="41687"/>
                    <a:pt x="20865" y="41409"/>
                    <a:pt x="22945" y="40300"/>
                  </a:cubicBezTo>
                  <a:cubicBezTo>
                    <a:pt x="23499" y="40023"/>
                    <a:pt x="25995" y="38706"/>
                    <a:pt x="25510" y="37735"/>
                  </a:cubicBezTo>
                  <a:cubicBezTo>
                    <a:pt x="25269" y="37200"/>
                    <a:pt x="24686" y="37016"/>
                    <a:pt x="24007" y="37016"/>
                  </a:cubicBezTo>
                  <a:cubicBezTo>
                    <a:pt x="22926" y="37016"/>
                    <a:pt x="21600" y="37480"/>
                    <a:pt x="21004" y="37735"/>
                  </a:cubicBezTo>
                  <a:cubicBezTo>
                    <a:pt x="19271" y="38429"/>
                    <a:pt x="17677" y="39468"/>
                    <a:pt x="16290" y="40716"/>
                  </a:cubicBezTo>
                  <a:cubicBezTo>
                    <a:pt x="17122" y="38221"/>
                    <a:pt x="18023" y="35725"/>
                    <a:pt x="18994" y="33230"/>
                  </a:cubicBezTo>
                  <a:lnTo>
                    <a:pt x="19202" y="33160"/>
                  </a:lnTo>
                  <a:cubicBezTo>
                    <a:pt x="19597" y="33204"/>
                    <a:pt x="19992" y="33227"/>
                    <a:pt x="20385" y="33227"/>
                  </a:cubicBezTo>
                  <a:cubicBezTo>
                    <a:pt x="21233" y="33227"/>
                    <a:pt x="22070" y="33120"/>
                    <a:pt x="22876" y="32883"/>
                  </a:cubicBezTo>
                  <a:cubicBezTo>
                    <a:pt x="23915" y="32745"/>
                    <a:pt x="25718" y="32398"/>
                    <a:pt x="26203" y="31289"/>
                  </a:cubicBezTo>
                  <a:cubicBezTo>
                    <a:pt x="26688" y="30180"/>
                    <a:pt x="25025" y="29556"/>
                    <a:pt x="24193" y="29556"/>
                  </a:cubicBezTo>
                  <a:cubicBezTo>
                    <a:pt x="22460" y="29695"/>
                    <a:pt x="20796" y="30457"/>
                    <a:pt x="19618" y="31705"/>
                  </a:cubicBezTo>
                  <a:cubicBezTo>
                    <a:pt x="20172" y="30318"/>
                    <a:pt x="20796" y="29001"/>
                    <a:pt x="21420" y="27615"/>
                  </a:cubicBezTo>
                  <a:cubicBezTo>
                    <a:pt x="21752" y="27702"/>
                    <a:pt x="22331" y="27752"/>
                    <a:pt x="23022" y="27752"/>
                  </a:cubicBezTo>
                  <a:cubicBezTo>
                    <a:pt x="25647" y="27752"/>
                    <a:pt x="29888" y="27023"/>
                    <a:pt x="28352" y="24773"/>
                  </a:cubicBezTo>
                  <a:cubicBezTo>
                    <a:pt x="28056" y="24340"/>
                    <a:pt x="27482" y="24162"/>
                    <a:pt x="26785" y="24162"/>
                  </a:cubicBezTo>
                  <a:cubicBezTo>
                    <a:pt x="25360" y="24162"/>
                    <a:pt x="23415" y="24906"/>
                    <a:pt x="22252" y="25743"/>
                  </a:cubicBezTo>
                  <a:cubicBezTo>
                    <a:pt x="22876" y="24496"/>
                    <a:pt x="23430" y="23317"/>
                    <a:pt x="24054" y="22139"/>
                  </a:cubicBezTo>
                  <a:cubicBezTo>
                    <a:pt x="24268" y="22151"/>
                    <a:pt x="24480" y="22156"/>
                    <a:pt x="24690" y="22156"/>
                  </a:cubicBezTo>
                  <a:cubicBezTo>
                    <a:pt x="25704" y="22156"/>
                    <a:pt x="26670" y="22022"/>
                    <a:pt x="27589" y="21792"/>
                  </a:cubicBezTo>
                  <a:cubicBezTo>
                    <a:pt x="28560" y="21654"/>
                    <a:pt x="30223" y="21446"/>
                    <a:pt x="30709" y="20475"/>
                  </a:cubicBezTo>
                  <a:cubicBezTo>
                    <a:pt x="31167" y="19494"/>
                    <a:pt x="29586" y="18944"/>
                    <a:pt x="28883" y="18944"/>
                  </a:cubicBezTo>
                  <a:cubicBezTo>
                    <a:pt x="28841" y="18944"/>
                    <a:pt x="28803" y="18946"/>
                    <a:pt x="28768" y="18950"/>
                  </a:cubicBezTo>
                  <a:cubicBezTo>
                    <a:pt x="27312" y="19158"/>
                    <a:pt x="25995" y="19713"/>
                    <a:pt x="24886" y="20683"/>
                  </a:cubicBezTo>
                  <a:cubicBezTo>
                    <a:pt x="25440" y="19643"/>
                    <a:pt x="25995" y="18673"/>
                    <a:pt x="26550" y="17633"/>
                  </a:cubicBezTo>
                  <a:cubicBezTo>
                    <a:pt x="26878" y="17673"/>
                    <a:pt x="27210" y="17692"/>
                    <a:pt x="27541" y="17692"/>
                  </a:cubicBezTo>
                  <a:cubicBezTo>
                    <a:pt x="28956" y="17692"/>
                    <a:pt x="30374" y="17337"/>
                    <a:pt x="31610" y="16663"/>
                  </a:cubicBezTo>
                  <a:cubicBezTo>
                    <a:pt x="32303" y="16316"/>
                    <a:pt x="33204" y="15415"/>
                    <a:pt x="32164" y="14860"/>
                  </a:cubicBezTo>
                  <a:cubicBezTo>
                    <a:pt x="31825" y="14702"/>
                    <a:pt x="31418" y="14639"/>
                    <a:pt x="30989" y="14639"/>
                  </a:cubicBezTo>
                  <a:cubicBezTo>
                    <a:pt x="30104" y="14639"/>
                    <a:pt x="29121" y="14904"/>
                    <a:pt x="28421" y="15138"/>
                  </a:cubicBezTo>
                  <a:cubicBezTo>
                    <a:pt x="28213" y="15207"/>
                    <a:pt x="28075" y="15276"/>
                    <a:pt x="27936" y="15346"/>
                  </a:cubicBezTo>
                  <a:cubicBezTo>
                    <a:pt x="28213" y="14791"/>
                    <a:pt x="28560" y="14306"/>
                    <a:pt x="28906" y="13751"/>
                  </a:cubicBezTo>
                  <a:cubicBezTo>
                    <a:pt x="29045" y="13751"/>
                    <a:pt x="29184" y="13682"/>
                    <a:pt x="29253" y="13682"/>
                  </a:cubicBezTo>
                  <a:cubicBezTo>
                    <a:pt x="29552" y="13709"/>
                    <a:pt x="29849" y="13723"/>
                    <a:pt x="30142" y="13723"/>
                  </a:cubicBezTo>
                  <a:cubicBezTo>
                    <a:pt x="31346" y="13723"/>
                    <a:pt x="32506" y="13490"/>
                    <a:pt x="33620" y="12989"/>
                  </a:cubicBezTo>
                  <a:cubicBezTo>
                    <a:pt x="34105" y="12781"/>
                    <a:pt x="35214" y="12088"/>
                    <a:pt x="34798" y="11325"/>
                  </a:cubicBezTo>
                  <a:cubicBezTo>
                    <a:pt x="34496" y="10833"/>
                    <a:pt x="33924" y="10672"/>
                    <a:pt x="33321" y="10672"/>
                  </a:cubicBezTo>
                  <a:cubicBezTo>
                    <a:pt x="32820" y="10672"/>
                    <a:pt x="32296" y="10783"/>
                    <a:pt x="31887" y="10909"/>
                  </a:cubicBezTo>
                  <a:cubicBezTo>
                    <a:pt x="31263" y="11117"/>
                    <a:pt x="30639" y="11464"/>
                    <a:pt x="30085" y="11880"/>
                  </a:cubicBezTo>
                  <a:cubicBezTo>
                    <a:pt x="30709" y="11048"/>
                    <a:pt x="31263" y="10147"/>
                    <a:pt x="31818" y="9315"/>
                  </a:cubicBezTo>
                  <a:lnTo>
                    <a:pt x="32164" y="9384"/>
                  </a:lnTo>
                  <a:cubicBezTo>
                    <a:pt x="32026" y="9454"/>
                    <a:pt x="32095" y="9592"/>
                    <a:pt x="32164" y="9592"/>
                  </a:cubicBezTo>
                  <a:cubicBezTo>
                    <a:pt x="32303" y="9592"/>
                    <a:pt x="32442" y="9592"/>
                    <a:pt x="32511" y="9523"/>
                  </a:cubicBezTo>
                  <a:cubicBezTo>
                    <a:pt x="32996" y="9627"/>
                    <a:pt x="33481" y="9679"/>
                    <a:pt x="33958" y="9679"/>
                  </a:cubicBezTo>
                  <a:cubicBezTo>
                    <a:pt x="34434" y="9679"/>
                    <a:pt x="34902" y="9627"/>
                    <a:pt x="35353" y="9523"/>
                  </a:cubicBezTo>
                  <a:cubicBezTo>
                    <a:pt x="35977" y="9384"/>
                    <a:pt x="37086" y="8968"/>
                    <a:pt x="36947" y="8206"/>
                  </a:cubicBezTo>
                  <a:cubicBezTo>
                    <a:pt x="36809" y="7374"/>
                    <a:pt x="35284" y="7305"/>
                    <a:pt x="34660" y="7305"/>
                  </a:cubicBezTo>
                  <a:cubicBezTo>
                    <a:pt x="33897" y="7513"/>
                    <a:pt x="33135" y="7859"/>
                    <a:pt x="32442" y="8275"/>
                  </a:cubicBezTo>
                  <a:cubicBezTo>
                    <a:pt x="32996" y="7582"/>
                    <a:pt x="33481" y="6819"/>
                    <a:pt x="34036" y="6057"/>
                  </a:cubicBezTo>
                  <a:cubicBezTo>
                    <a:pt x="34105" y="6092"/>
                    <a:pt x="34157" y="6109"/>
                    <a:pt x="34209" y="6109"/>
                  </a:cubicBezTo>
                  <a:cubicBezTo>
                    <a:pt x="34261" y="6109"/>
                    <a:pt x="34313" y="6092"/>
                    <a:pt x="34382" y="6057"/>
                  </a:cubicBezTo>
                  <a:lnTo>
                    <a:pt x="34382" y="6057"/>
                  </a:lnTo>
                  <a:cubicBezTo>
                    <a:pt x="34313" y="6126"/>
                    <a:pt x="34313" y="6265"/>
                    <a:pt x="34382" y="6265"/>
                  </a:cubicBezTo>
                  <a:lnTo>
                    <a:pt x="34590" y="6265"/>
                  </a:lnTo>
                  <a:cubicBezTo>
                    <a:pt x="34960" y="6450"/>
                    <a:pt x="35361" y="6542"/>
                    <a:pt x="35751" y="6542"/>
                  </a:cubicBezTo>
                  <a:cubicBezTo>
                    <a:pt x="35946" y="6542"/>
                    <a:pt x="36139" y="6519"/>
                    <a:pt x="36323" y="6473"/>
                  </a:cubicBezTo>
                  <a:cubicBezTo>
                    <a:pt x="36878" y="6403"/>
                    <a:pt x="37710" y="6196"/>
                    <a:pt x="37918" y="5572"/>
                  </a:cubicBezTo>
                  <a:cubicBezTo>
                    <a:pt x="38126" y="4948"/>
                    <a:pt x="37017" y="4532"/>
                    <a:pt x="36601" y="4463"/>
                  </a:cubicBezTo>
                  <a:cubicBezTo>
                    <a:pt x="35977" y="4463"/>
                    <a:pt x="35422" y="4601"/>
                    <a:pt x="34868" y="4948"/>
                  </a:cubicBezTo>
                  <a:lnTo>
                    <a:pt x="35076" y="4671"/>
                  </a:lnTo>
                  <a:lnTo>
                    <a:pt x="35214" y="4671"/>
                  </a:lnTo>
                  <a:cubicBezTo>
                    <a:pt x="35214" y="4601"/>
                    <a:pt x="35284" y="4463"/>
                    <a:pt x="35353" y="4393"/>
                  </a:cubicBezTo>
                  <a:lnTo>
                    <a:pt x="35353" y="4324"/>
                  </a:lnTo>
                  <a:cubicBezTo>
                    <a:pt x="35353" y="4324"/>
                    <a:pt x="35353" y="4255"/>
                    <a:pt x="35353" y="4255"/>
                  </a:cubicBezTo>
                  <a:cubicBezTo>
                    <a:pt x="35353" y="4116"/>
                    <a:pt x="35422" y="4047"/>
                    <a:pt x="35422" y="3908"/>
                  </a:cubicBezTo>
                  <a:cubicBezTo>
                    <a:pt x="35561" y="3769"/>
                    <a:pt x="35630" y="3631"/>
                    <a:pt x="35700" y="3492"/>
                  </a:cubicBezTo>
                  <a:cubicBezTo>
                    <a:pt x="35700" y="3541"/>
                    <a:pt x="35734" y="3590"/>
                    <a:pt x="35779" y="3590"/>
                  </a:cubicBezTo>
                  <a:cubicBezTo>
                    <a:pt x="35798" y="3590"/>
                    <a:pt x="35818" y="3582"/>
                    <a:pt x="35838" y="3561"/>
                  </a:cubicBezTo>
                  <a:lnTo>
                    <a:pt x="35907" y="3561"/>
                  </a:lnTo>
                  <a:cubicBezTo>
                    <a:pt x="36462" y="3492"/>
                    <a:pt x="37017" y="3353"/>
                    <a:pt x="37502" y="3076"/>
                  </a:cubicBezTo>
                  <a:cubicBezTo>
                    <a:pt x="37918" y="2868"/>
                    <a:pt x="38957" y="2522"/>
                    <a:pt x="38957" y="1967"/>
                  </a:cubicBezTo>
                  <a:cubicBezTo>
                    <a:pt x="38918" y="1650"/>
                    <a:pt x="38607" y="1537"/>
                    <a:pt x="38270" y="1537"/>
                  </a:cubicBezTo>
                  <a:cubicBezTo>
                    <a:pt x="38017" y="1537"/>
                    <a:pt x="37749" y="1601"/>
                    <a:pt x="37571" y="1690"/>
                  </a:cubicBezTo>
                  <a:cubicBezTo>
                    <a:pt x="37155" y="1898"/>
                    <a:pt x="36739" y="2175"/>
                    <a:pt x="36393" y="2522"/>
                  </a:cubicBezTo>
                  <a:cubicBezTo>
                    <a:pt x="36254" y="2660"/>
                    <a:pt x="36115" y="2868"/>
                    <a:pt x="35907" y="3007"/>
                  </a:cubicBezTo>
                  <a:cubicBezTo>
                    <a:pt x="36046" y="2799"/>
                    <a:pt x="36185" y="2522"/>
                    <a:pt x="36254" y="2314"/>
                  </a:cubicBezTo>
                  <a:cubicBezTo>
                    <a:pt x="36314" y="2208"/>
                    <a:pt x="36391" y="2070"/>
                    <a:pt x="36467" y="1915"/>
                  </a:cubicBezTo>
                  <a:lnTo>
                    <a:pt x="36467" y="1915"/>
                  </a:lnTo>
                  <a:cubicBezTo>
                    <a:pt x="36249" y="2332"/>
                    <a:pt x="35946" y="2724"/>
                    <a:pt x="35769" y="3007"/>
                  </a:cubicBezTo>
                  <a:cubicBezTo>
                    <a:pt x="35630" y="3215"/>
                    <a:pt x="35492" y="3423"/>
                    <a:pt x="35353" y="3631"/>
                  </a:cubicBezTo>
                  <a:cubicBezTo>
                    <a:pt x="35422" y="3284"/>
                    <a:pt x="35492" y="2938"/>
                    <a:pt x="35492" y="2522"/>
                  </a:cubicBezTo>
                  <a:cubicBezTo>
                    <a:pt x="35492" y="2487"/>
                    <a:pt x="35457" y="2470"/>
                    <a:pt x="35422" y="2470"/>
                  </a:cubicBezTo>
                  <a:cubicBezTo>
                    <a:pt x="35388" y="2470"/>
                    <a:pt x="35353" y="2487"/>
                    <a:pt x="35353" y="2522"/>
                  </a:cubicBezTo>
                  <a:cubicBezTo>
                    <a:pt x="35284" y="2660"/>
                    <a:pt x="35214" y="2868"/>
                    <a:pt x="35145" y="3076"/>
                  </a:cubicBezTo>
                  <a:lnTo>
                    <a:pt x="35145" y="2730"/>
                  </a:lnTo>
                  <a:cubicBezTo>
                    <a:pt x="35145" y="2244"/>
                    <a:pt x="35214" y="1690"/>
                    <a:pt x="35422" y="1205"/>
                  </a:cubicBezTo>
                  <a:cubicBezTo>
                    <a:pt x="35471" y="912"/>
                    <a:pt x="35932" y="379"/>
                    <a:pt x="36297" y="379"/>
                  </a:cubicBezTo>
                  <a:cubicBezTo>
                    <a:pt x="36451" y="379"/>
                    <a:pt x="36588" y="473"/>
                    <a:pt x="36670" y="719"/>
                  </a:cubicBezTo>
                  <a:cubicBezTo>
                    <a:pt x="36765" y="980"/>
                    <a:pt x="36730" y="1266"/>
                    <a:pt x="36629" y="1550"/>
                  </a:cubicBezTo>
                  <a:lnTo>
                    <a:pt x="36629" y="1550"/>
                  </a:lnTo>
                  <a:cubicBezTo>
                    <a:pt x="36824" y="1051"/>
                    <a:pt x="36921" y="494"/>
                    <a:pt x="36531" y="234"/>
                  </a:cubicBezTo>
                  <a:cubicBezTo>
                    <a:pt x="36298" y="73"/>
                    <a:pt x="36090" y="0"/>
                    <a:pt x="35905" y="0"/>
                  </a:cubicBezTo>
                  <a:close/>
                </a:path>
              </a:pathLst>
            </a:custGeom>
            <a:solidFill>
              <a:schemeClr val="tx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248;p30"/>
            <p:cNvSpPr/>
            <p:nvPr userDrawn="1">
              <p:custDataLst>
                <p:tags r:id="rId8"/>
              </p:custDataLst>
            </p:nvPr>
          </p:nvSpPr>
          <p:spPr>
            <a:xfrm rot="7689674">
              <a:off x="-1442" y="680"/>
              <a:ext cx="4738" cy="6147"/>
            </a:xfrm>
            <a:custGeom>
              <a:avLst/>
              <a:gdLst/>
              <a:ahLst/>
              <a:cxnLst/>
              <a:rect l="l" t="t" r="r" b="b"/>
              <a:pathLst>
                <a:path w="60031" h="77883" extrusionOk="0">
                  <a:moveTo>
                    <a:pt x="59337" y="378"/>
                  </a:moveTo>
                  <a:cubicBezTo>
                    <a:pt x="59822" y="378"/>
                    <a:pt x="59476" y="655"/>
                    <a:pt x="59268" y="863"/>
                  </a:cubicBezTo>
                  <a:cubicBezTo>
                    <a:pt x="58990" y="1071"/>
                    <a:pt x="58644" y="1348"/>
                    <a:pt x="58367" y="1487"/>
                  </a:cubicBezTo>
                  <a:cubicBezTo>
                    <a:pt x="58089" y="1625"/>
                    <a:pt x="57465" y="2180"/>
                    <a:pt x="57050" y="2180"/>
                  </a:cubicBezTo>
                  <a:lnTo>
                    <a:pt x="57465" y="1903"/>
                  </a:lnTo>
                  <a:cubicBezTo>
                    <a:pt x="57535" y="1833"/>
                    <a:pt x="57535" y="1695"/>
                    <a:pt x="57396" y="1625"/>
                  </a:cubicBezTo>
                  <a:cubicBezTo>
                    <a:pt x="58020" y="1002"/>
                    <a:pt x="58575" y="378"/>
                    <a:pt x="59337" y="378"/>
                  </a:cubicBezTo>
                  <a:close/>
                  <a:moveTo>
                    <a:pt x="54623" y="2041"/>
                  </a:moveTo>
                  <a:lnTo>
                    <a:pt x="54623" y="2111"/>
                  </a:lnTo>
                  <a:cubicBezTo>
                    <a:pt x="54415" y="2527"/>
                    <a:pt x="54138" y="3012"/>
                    <a:pt x="53792" y="3358"/>
                  </a:cubicBezTo>
                  <a:cubicBezTo>
                    <a:pt x="54000" y="2873"/>
                    <a:pt x="54277" y="2457"/>
                    <a:pt x="54623" y="2041"/>
                  </a:cubicBezTo>
                  <a:close/>
                  <a:moveTo>
                    <a:pt x="55499" y="4204"/>
                  </a:moveTo>
                  <a:cubicBezTo>
                    <a:pt x="55737" y="4204"/>
                    <a:pt x="55977" y="4261"/>
                    <a:pt x="56218" y="4398"/>
                  </a:cubicBezTo>
                  <a:cubicBezTo>
                    <a:pt x="55317" y="4814"/>
                    <a:pt x="54415" y="5091"/>
                    <a:pt x="53445" y="5091"/>
                  </a:cubicBezTo>
                  <a:cubicBezTo>
                    <a:pt x="54071" y="4726"/>
                    <a:pt x="54775" y="4204"/>
                    <a:pt x="55499" y="4204"/>
                  </a:cubicBezTo>
                  <a:close/>
                  <a:moveTo>
                    <a:pt x="51157" y="3774"/>
                  </a:moveTo>
                  <a:cubicBezTo>
                    <a:pt x="51019" y="4745"/>
                    <a:pt x="50672" y="5577"/>
                    <a:pt x="50048" y="6339"/>
                  </a:cubicBezTo>
                  <a:lnTo>
                    <a:pt x="49979" y="6408"/>
                  </a:lnTo>
                  <a:cubicBezTo>
                    <a:pt x="49979" y="6339"/>
                    <a:pt x="49979" y="6270"/>
                    <a:pt x="49979" y="6270"/>
                  </a:cubicBezTo>
                  <a:cubicBezTo>
                    <a:pt x="50256" y="5785"/>
                    <a:pt x="50603" y="5369"/>
                    <a:pt x="50880" y="4883"/>
                  </a:cubicBezTo>
                  <a:cubicBezTo>
                    <a:pt x="50929" y="4785"/>
                    <a:pt x="50840" y="4687"/>
                    <a:pt x="50758" y="4687"/>
                  </a:cubicBezTo>
                  <a:cubicBezTo>
                    <a:pt x="50725" y="4687"/>
                    <a:pt x="50693" y="4704"/>
                    <a:pt x="50672" y="4745"/>
                  </a:cubicBezTo>
                  <a:cubicBezTo>
                    <a:pt x="50326" y="5091"/>
                    <a:pt x="50048" y="5438"/>
                    <a:pt x="49771" y="5785"/>
                  </a:cubicBezTo>
                  <a:cubicBezTo>
                    <a:pt x="49840" y="5646"/>
                    <a:pt x="49910" y="5507"/>
                    <a:pt x="49979" y="5369"/>
                  </a:cubicBezTo>
                  <a:cubicBezTo>
                    <a:pt x="49979" y="5320"/>
                    <a:pt x="49910" y="5271"/>
                    <a:pt x="49869" y="5271"/>
                  </a:cubicBezTo>
                  <a:cubicBezTo>
                    <a:pt x="49852" y="5271"/>
                    <a:pt x="49840" y="5279"/>
                    <a:pt x="49840" y="5299"/>
                  </a:cubicBezTo>
                  <a:cubicBezTo>
                    <a:pt x="49702" y="5577"/>
                    <a:pt x="49632" y="5785"/>
                    <a:pt x="49494" y="6062"/>
                  </a:cubicBezTo>
                  <a:cubicBezTo>
                    <a:pt x="49425" y="6062"/>
                    <a:pt x="49425" y="6131"/>
                    <a:pt x="49494" y="6131"/>
                  </a:cubicBezTo>
                  <a:cubicBezTo>
                    <a:pt x="49355" y="6339"/>
                    <a:pt x="49217" y="6616"/>
                    <a:pt x="49078" y="6824"/>
                  </a:cubicBezTo>
                  <a:cubicBezTo>
                    <a:pt x="49009" y="6894"/>
                    <a:pt x="49009" y="6963"/>
                    <a:pt x="49078" y="7032"/>
                  </a:cubicBezTo>
                  <a:lnTo>
                    <a:pt x="48939" y="7102"/>
                  </a:lnTo>
                  <a:cubicBezTo>
                    <a:pt x="48662" y="6339"/>
                    <a:pt x="50256" y="4467"/>
                    <a:pt x="51088" y="3774"/>
                  </a:cubicBezTo>
                  <a:close/>
                  <a:moveTo>
                    <a:pt x="52206" y="6842"/>
                  </a:moveTo>
                  <a:cubicBezTo>
                    <a:pt x="52353" y="6842"/>
                    <a:pt x="52509" y="6859"/>
                    <a:pt x="52682" y="6894"/>
                  </a:cubicBezTo>
                  <a:cubicBezTo>
                    <a:pt x="52368" y="7019"/>
                    <a:pt x="52111" y="7088"/>
                    <a:pt x="51808" y="7203"/>
                  </a:cubicBezTo>
                  <a:lnTo>
                    <a:pt x="51808" y="7203"/>
                  </a:lnTo>
                  <a:cubicBezTo>
                    <a:pt x="51845" y="7176"/>
                    <a:pt x="51883" y="7139"/>
                    <a:pt x="51920" y="7102"/>
                  </a:cubicBezTo>
                  <a:cubicBezTo>
                    <a:pt x="51920" y="7032"/>
                    <a:pt x="51851" y="6894"/>
                    <a:pt x="51781" y="6894"/>
                  </a:cubicBezTo>
                  <a:cubicBezTo>
                    <a:pt x="51920" y="6859"/>
                    <a:pt x="52059" y="6842"/>
                    <a:pt x="52206" y="6842"/>
                  </a:cubicBezTo>
                  <a:close/>
                  <a:moveTo>
                    <a:pt x="17815" y="6755"/>
                  </a:moveTo>
                  <a:cubicBezTo>
                    <a:pt x="17954" y="7032"/>
                    <a:pt x="18023" y="7240"/>
                    <a:pt x="18023" y="7517"/>
                  </a:cubicBezTo>
                  <a:lnTo>
                    <a:pt x="18093" y="7517"/>
                  </a:lnTo>
                  <a:cubicBezTo>
                    <a:pt x="18023" y="7517"/>
                    <a:pt x="18023" y="7587"/>
                    <a:pt x="18023" y="7656"/>
                  </a:cubicBezTo>
                  <a:cubicBezTo>
                    <a:pt x="17954" y="7310"/>
                    <a:pt x="17885" y="7032"/>
                    <a:pt x="17815" y="6755"/>
                  </a:cubicBezTo>
                  <a:close/>
                  <a:moveTo>
                    <a:pt x="20865" y="6755"/>
                  </a:moveTo>
                  <a:cubicBezTo>
                    <a:pt x="20727" y="7517"/>
                    <a:pt x="20380" y="8211"/>
                    <a:pt x="19895" y="8765"/>
                  </a:cubicBezTo>
                  <a:cubicBezTo>
                    <a:pt x="19964" y="8627"/>
                    <a:pt x="20034" y="8419"/>
                    <a:pt x="20103" y="8211"/>
                  </a:cubicBezTo>
                  <a:cubicBezTo>
                    <a:pt x="20242" y="7725"/>
                    <a:pt x="20449" y="7240"/>
                    <a:pt x="20796" y="6755"/>
                  </a:cubicBezTo>
                  <a:close/>
                  <a:moveTo>
                    <a:pt x="49078" y="9944"/>
                  </a:moveTo>
                  <a:cubicBezTo>
                    <a:pt x="49355" y="9944"/>
                    <a:pt x="49702" y="9944"/>
                    <a:pt x="50048" y="10013"/>
                  </a:cubicBezTo>
                  <a:cubicBezTo>
                    <a:pt x="49563" y="10221"/>
                    <a:pt x="49078" y="10360"/>
                    <a:pt x="48593" y="10429"/>
                  </a:cubicBezTo>
                  <a:cubicBezTo>
                    <a:pt x="48801" y="10290"/>
                    <a:pt x="48939" y="10152"/>
                    <a:pt x="49078" y="9944"/>
                  </a:cubicBezTo>
                  <a:close/>
                  <a:moveTo>
                    <a:pt x="41661" y="11469"/>
                  </a:moveTo>
                  <a:lnTo>
                    <a:pt x="41314" y="12162"/>
                  </a:lnTo>
                  <a:lnTo>
                    <a:pt x="40552" y="13618"/>
                  </a:lnTo>
                  <a:cubicBezTo>
                    <a:pt x="40760" y="12855"/>
                    <a:pt x="41176" y="12093"/>
                    <a:pt x="41661" y="11469"/>
                  </a:cubicBezTo>
                  <a:close/>
                  <a:moveTo>
                    <a:pt x="20519" y="12093"/>
                  </a:moveTo>
                  <a:lnTo>
                    <a:pt x="20519" y="12093"/>
                  </a:lnTo>
                  <a:cubicBezTo>
                    <a:pt x="20172" y="12855"/>
                    <a:pt x="19618" y="13548"/>
                    <a:pt x="18994" y="14103"/>
                  </a:cubicBezTo>
                  <a:cubicBezTo>
                    <a:pt x="19202" y="13756"/>
                    <a:pt x="19756" y="13132"/>
                    <a:pt x="19826" y="12994"/>
                  </a:cubicBezTo>
                  <a:cubicBezTo>
                    <a:pt x="20034" y="12647"/>
                    <a:pt x="20242" y="12370"/>
                    <a:pt x="20519" y="12093"/>
                  </a:cubicBezTo>
                  <a:close/>
                  <a:moveTo>
                    <a:pt x="45335" y="13548"/>
                  </a:moveTo>
                  <a:cubicBezTo>
                    <a:pt x="44836" y="13992"/>
                    <a:pt x="44159" y="14214"/>
                    <a:pt x="43518" y="14214"/>
                  </a:cubicBezTo>
                  <a:cubicBezTo>
                    <a:pt x="43358" y="14214"/>
                    <a:pt x="43200" y="14200"/>
                    <a:pt x="43047" y="14172"/>
                  </a:cubicBezTo>
                  <a:cubicBezTo>
                    <a:pt x="43810" y="13895"/>
                    <a:pt x="44572" y="13687"/>
                    <a:pt x="45335" y="13548"/>
                  </a:cubicBezTo>
                  <a:close/>
                  <a:moveTo>
                    <a:pt x="42152" y="14061"/>
                  </a:moveTo>
                  <a:cubicBezTo>
                    <a:pt x="42098" y="14152"/>
                    <a:pt x="42139" y="14278"/>
                    <a:pt x="42274" y="14373"/>
                  </a:cubicBezTo>
                  <a:lnTo>
                    <a:pt x="42274" y="14373"/>
                  </a:lnTo>
                  <a:cubicBezTo>
                    <a:pt x="42162" y="14353"/>
                    <a:pt x="42050" y="14297"/>
                    <a:pt x="41938" y="14241"/>
                  </a:cubicBezTo>
                  <a:cubicBezTo>
                    <a:pt x="42009" y="14182"/>
                    <a:pt x="42080" y="14122"/>
                    <a:pt x="42152" y="14061"/>
                  </a:cubicBezTo>
                  <a:close/>
                  <a:moveTo>
                    <a:pt x="37363" y="15004"/>
                  </a:moveTo>
                  <a:cubicBezTo>
                    <a:pt x="37363" y="15552"/>
                    <a:pt x="37276" y="16101"/>
                    <a:pt x="37068" y="16615"/>
                  </a:cubicBezTo>
                  <a:lnTo>
                    <a:pt x="37068" y="16615"/>
                  </a:lnTo>
                  <a:cubicBezTo>
                    <a:pt x="37210" y="16101"/>
                    <a:pt x="37308" y="15552"/>
                    <a:pt x="37363" y="15004"/>
                  </a:cubicBezTo>
                  <a:close/>
                  <a:moveTo>
                    <a:pt x="16706" y="16598"/>
                  </a:moveTo>
                  <a:cubicBezTo>
                    <a:pt x="16845" y="16737"/>
                    <a:pt x="16914" y="16945"/>
                    <a:pt x="16984" y="17153"/>
                  </a:cubicBezTo>
                  <a:cubicBezTo>
                    <a:pt x="16914" y="17153"/>
                    <a:pt x="16845" y="17222"/>
                    <a:pt x="16845" y="17291"/>
                  </a:cubicBezTo>
                  <a:cubicBezTo>
                    <a:pt x="16803" y="17588"/>
                    <a:pt x="16786" y="17858"/>
                    <a:pt x="16780" y="18135"/>
                  </a:cubicBezTo>
                  <a:lnTo>
                    <a:pt x="16780" y="18135"/>
                  </a:lnTo>
                  <a:cubicBezTo>
                    <a:pt x="16680" y="17623"/>
                    <a:pt x="16655" y="17110"/>
                    <a:pt x="16706" y="16598"/>
                  </a:cubicBezTo>
                  <a:close/>
                  <a:moveTo>
                    <a:pt x="40760" y="17499"/>
                  </a:moveTo>
                  <a:lnTo>
                    <a:pt x="40760" y="17499"/>
                  </a:lnTo>
                  <a:cubicBezTo>
                    <a:pt x="40413" y="17777"/>
                    <a:pt x="40067" y="17985"/>
                    <a:pt x="39720" y="18193"/>
                  </a:cubicBezTo>
                  <a:lnTo>
                    <a:pt x="39581" y="18193"/>
                  </a:lnTo>
                  <a:cubicBezTo>
                    <a:pt x="39189" y="18258"/>
                    <a:pt x="38796" y="18323"/>
                    <a:pt x="38404" y="18331"/>
                  </a:cubicBezTo>
                  <a:lnTo>
                    <a:pt x="38404" y="18331"/>
                  </a:lnTo>
                  <a:cubicBezTo>
                    <a:pt x="39097" y="17915"/>
                    <a:pt x="39928" y="17638"/>
                    <a:pt x="40760" y="17499"/>
                  </a:cubicBezTo>
                  <a:close/>
                  <a:moveTo>
                    <a:pt x="36531" y="16460"/>
                  </a:moveTo>
                  <a:lnTo>
                    <a:pt x="36601" y="16529"/>
                  </a:lnTo>
                  <a:cubicBezTo>
                    <a:pt x="36393" y="17153"/>
                    <a:pt x="36185" y="17777"/>
                    <a:pt x="35838" y="18401"/>
                  </a:cubicBezTo>
                  <a:cubicBezTo>
                    <a:pt x="36046" y="17777"/>
                    <a:pt x="36323" y="17083"/>
                    <a:pt x="36531" y="16460"/>
                  </a:cubicBezTo>
                  <a:close/>
                  <a:moveTo>
                    <a:pt x="20935" y="16460"/>
                  </a:moveTo>
                  <a:lnTo>
                    <a:pt x="20935" y="16460"/>
                  </a:lnTo>
                  <a:cubicBezTo>
                    <a:pt x="20519" y="17569"/>
                    <a:pt x="19340" y="19510"/>
                    <a:pt x="18301" y="19787"/>
                  </a:cubicBezTo>
                  <a:cubicBezTo>
                    <a:pt x="19132" y="18608"/>
                    <a:pt x="19548" y="17222"/>
                    <a:pt x="20935" y="16460"/>
                  </a:cubicBezTo>
                  <a:close/>
                  <a:moveTo>
                    <a:pt x="32234" y="19094"/>
                  </a:moveTo>
                  <a:lnTo>
                    <a:pt x="32234" y="19094"/>
                  </a:lnTo>
                  <a:cubicBezTo>
                    <a:pt x="32367" y="19891"/>
                    <a:pt x="32244" y="20753"/>
                    <a:pt x="31929" y="21556"/>
                  </a:cubicBezTo>
                  <a:lnTo>
                    <a:pt x="31929" y="21556"/>
                  </a:lnTo>
                  <a:cubicBezTo>
                    <a:pt x="32039" y="20874"/>
                    <a:pt x="32095" y="20199"/>
                    <a:pt x="32095" y="19579"/>
                  </a:cubicBezTo>
                  <a:cubicBezTo>
                    <a:pt x="32095" y="19440"/>
                    <a:pt x="32026" y="19371"/>
                    <a:pt x="31956" y="19302"/>
                  </a:cubicBezTo>
                  <a:cubicBezTo>
                    <a:pt x="32026" y="19232"/>
                    <a:pt x="32164" y="19163"/>
                    <a:pt x="32234" y="19094"/>
                  </a:cubicBezTo>
                  <a:close/>
                  <a:moveTo>
                    <a:pt x="37640" y="21936"/>
                  </a:moveTo>
                  <a:cubicBezTo>
                    <a:pt x="37779" y="21936"/>
                    <a:pt x="37918" y="22005"/>
                    <a:pt x="38056" y="22074"/>
                  </a:cubicBezTo>
                  <a:cubicBezTo>
                    <a:pt x="37607" y="22331"/>
                    <a:pt x="37218" y="22528"/>
                    <a:pt x="36723" y="22666"/>
                  </a:cubicBezTo>
                  <a:lnTo>
                    <a:pt x="36723" y="22666"/>
                  </a:lnTo>
                  <a:cubicBezTo>
                    <a:pt x="37052" y="22462"/>
                    <a:pt x="37377" y="22199"/>
                    <a:pt x="37640" y="21936"/>
                  </a:cubicBezTo>
                  <a:close/>
                  <a:moveTo>
                    <a:pt x="36739" y="22074"/>
                  </a:moveTo>
                  <a:lnTo>
                    <a:pt x="36739" y="22074"/>
                  </a:lnTo>
                  <a:cubicBezTo>
                    <a:pt x="35907" y="22698"/>
                    <a:pt x="34937" y="23114"/>
                    <a:pt x="33897" y="23253"/>
                  </a:cubicBezTo>
                  <a:lnTo>
                    <a:pt x="33412" y="23253"/>
                  </a:lnTo>
                  <a:cubicBezTo>
                    <a:pt x="34452" y="22698"/>
                    <a:pt x="35630" y="22352"/>
                    <a:pt x="36739" y="22074"/>
                  </a:cubicBezTo>
                  <a:close/>
                  <a:moveTo>
                    <a:pt x="31540" y="20688"/>
                  </a:moveTo>
                  <a:cubicBezTo>
                    <a:pt x="31471" y="21658"/>
                    <a:pt x="31194" y="22629"/>
                    <a:pt x="30639" y="23461"/>
                  </a:cubicBezTo>
                  <a:cubicBezTo>
                    <a:pt x="30986" y="22490"/>
                    <a:pt x="31125" y="21589"/>
                    <a:pt x="31540" y="20688"/>
                  </a:cubicBezTo>
                  <a:close/>
                  <a:moveTo>
                    <a:pt x="30431" y="24085"/>
                  </a:moveTo>
                  <a:cubicBezTo>
                    <a:pt x="30431" y="24085"/>
                    <a:pt x="30501" y="24154"/>
                    <a:pt x="30570" y="24154"/>
                  </a:cubicBezTo>
                  <a:cubicBezTo>
                    <a:pt x="30477" y="24247"/>
                    <a:pt x="30384" y="24340"/>
                    <a:pt x="30292" y="24433"/>
                  </a:cubicBezTo>
                  <a:lnTo>
                    <a:pt x="30292" y="24433"/>
                  </a:lnTo>
                  <a:cubicBezTo>
                    <a:pt x="30292" y="24433"/>
                    <a:pt x="30292" y="24432"/>
                    <a:pt x="30293" y="24431"/>
                  </a:cubicBezTo>
                  <a:cubicBezTo>
                    <a:pt x="30362" y="24223"/>
                    <a:pt x="30362" y="24154"/>
                    <a:pt x="30431" y="24085"/>
                  </a:cubicBezTo>
                  <a:close/>
                  <a:moveTo>
                    <a:pt x="15043" y="21589"/>
                  </a:moveTo>
                  <a:lnTo>
                    <a:pt x="15043" y="21589"/>
                  </a:lnTo>
                  <a:cubicBezTo>
                    <a:pt x="15251" y="21866"/>
                    <a:pt x="15389" y="22144"/>
                    <a:pt x="15597" y="22421"/>
                  </a:cubicBezTo>
                  <a:cubicBezTo>
                    <a:pt x="15597" y="22421"/>
                    <a:pt x="15528" y="22490"/>
                    <a:pt x="15528" y="22560"/>
                  </a:cubicBezTo>
                  <a:cubicBezTo>
                    <a:pt x="15724" y="23346"/>
                    <a:pt x="15859" y="24194"/>
                    <a:pt x="15932" y="24987"/>
                  </a:cubicBezTo>
                  <a:lnTo>
                    <a:pt x="15932" y="24987"/>
                  </a:lnTo>
                  <a:cubicBezTo>
                    <a:pt x="15331" y="23959"/>
                    <a:pt x="14711" y="22584"/>
                    <a:pt x="15043" y="21589"/>
                  </a:cubicBezTo>
                  <a:close/>
                  <a:moveTo>
                    <a:pt x="32164" y="26303"/>
                  </a:moveTo>
                  <a:cubicBezTo>
                    <a:pt x="32511" y="26303"/>
                    <a:pt x="32857" y="26303"/>
                    <a:pt x="33204" y="26441"/>
                  </a:cubicBezTo>
                  <a:cubicBezTo>
                    <a:pt x="32996" y="26580"/>
                    <a:pt x="32719" y="26788"/>
                    <a:pt x="32442" y="26927"/>
                  </a:cubicBezTo>
                  <a:lnTo>
                    <a:pt x="32580" y="26719"/>
                  </a:lnTo>
                  <a:cubicBezTo>
                    <a:pt x="32650" y="26580"/>
                    <a:pt x="32580" y="26372"/>
                    <a:pt x="32442" y="26372"/>
                  </a:cubicBezTo>
                  <a:cubicBezTo>
                    <a:pt x="32303" y="26303"/>
                    <a:pt x="32234" y="26303"/>
                    <a:pt x="32095" y="26303"/>
                  </a:cubicBezTo>
                  <a:close/>
                  <a:moveTo>
                    <a:pt x="31818" y="26788"/>
                  </a:moveTo>
                  <a:cubicBezTo>
                    <a:pt x="31167" y="27330"/>
                    <a:pt x="30346" y="27618"/>
                    <a:pt x="29522" y="27618"/>
                  </a:cubicBezTo>
                  <a:cubicBezTo>
                    <a:pt x="29293" y="27618"/>
                    <a:pt x="29063" y="27596"/>
                    <a:pt x="28837" y="27551"/>
                  </a:cubicBezTo>
                  <a:cubicBezTo>
                    <a:pt x="29877" y="27551"/>
                    <a:pt x="30778" y="26788"/>
                    <a:pt x="31818" y="26788"/>
                  </a:cubicBezTo>
                  <a:close/>
                  <a:moveTo>
                    <a:pt x="26619" y="26303"/>
                  </a:moveTo>
                  <a:lnTo>
                    <a:pt x="26619" y="26303"/>
                  </a:lnTo>
                  <a:cubicBezTo>
                    <a:pt x="26480" y="26996"/>
                    <a:pt x="26272" y="27759"/>
                    <a:pt x="25995" y="28521"/>
                  </a:cubicBezTo>
                  <a:lnTo>
                    <a:pt x="25926" y="28521"/>
                  </a:lnTo>
                  <a:lnTo>
                    <a:pt x="25926" y="28244"/>
                  </a:lnTo>
                  <a:cubicBezTo>
                    <a:pt x="26134" y="27551"/>
                    <a:pt x="26342" y="26927"/>
                    <a:pt x="26619" y="26303"/>
                  </a:cubicBezTo>
                  <a:close/>
                  <a:moveTo>
                    <a:pt x="18786" y="27481"/>
                  </a:moveTo>
                  <a:cubicBezTo>
                    <a:pt x="18301" y="28174"/>
                    <a:pt x="17746" y="28729"/>
                    <a:pt x="17053" y="29214"/>
                  </a:cubicBezTo>
                  <a:cubicBezTo>
                    <a:pt x="17122" y="29006"/>
                    <a:pt x="17261" y="28798"/>
                    <a:pt x="17399" y="28660"/>
                  </a:cubicBezTo>
                  <a:lnTo>
                    <a:pt x="17746" y="28313"/>
                  </a:lnTo>
                  <a:lnTo>
                    <a:pt x="18162" y="27897"/>
                  </a:lnTo>
                  <a:cubicBezTo>
                    <a:pt x="18370" y="27759"/>
                    <a:pt x="18578" y="27620"/>
                    <a:pt x="18786" y="27481"/>
                  </a:cubicBezTo>
                  <a:close/>
                  <a:moveTo>
                    <a:pt x="14835" y="27759"/>
                  </a:moveTo>
                  <a:lnTo>
                    <a:pt x="14835" y="27759"/>
                  </a:lnTo>
                  <a:cubicBezTo>
                    <a:pt x="14973" y="28174"/>
                    <a:pt x="15112" y="28590"/>
                    <a:pt x="15181" y="29006"/>
                  </a:cubicBezTo>
                  <a:cubicBezTo>
                    <a:pt x="15065" y="29356"/>
                    <a:pt x="14997" y="29706"/>
                    <a:pt x="14979" y="30055"/>
                  </a:cubicBezTo>
                  <a:lnTo>
                    <a:pt x="14979" y="30055"/>
                  </a:lnTo>
                  <a:cubicBezTo>
                    <a:pt x="14936" y="29913"/>
                    <a:pt x="14904" y="29772"/>
                    <a:pt x="14904" y="29630"/>
                  </a:cubicBezTo>
                  <a:cubicBezTo>
                    <a:pt x="14765" y="29076"/>
                    <a:pt x="14765" y="28382"/>
                    <a:pt x="14835" y="27759"/>
                  </a:cubicBezTo>
                  <a:close/>
                  <a:moveTo>
                    <a:pt x="18855" y="32472"/>
                  </a:moveTo>
                  <a:lnTo>
                    <a:pt x="18855" y="32472"/>
                  </a:lnTo>
                  <a:cubicBezTo>
                    <a:pt x="18679" y="32648"/>
                    <a:pt x="18454" y="32923"/>
                    <a:pt x="18178" y="33130"/>
                  </a:cubicBezTo>
                  <a:lnTo>
                    <a:pt x="18178" y="33130"/>
                  </a:lnTo>
                  <a:cubicBezTo>
                    <a:pt x="18266" y="33001"/>
                    <a:pt x="18332" y="32841"/>
                    <a:pt x="18439" y="32680"/>
                  </a:cubicBezTo>
                  <a:lnTo>
                    <a:pt x="18855" y="32472"/>
                  </a:lnTo>
                  <a:close/>
                  <a:moveTo>
                    <a:pt x="17746" y="32611"/>
                  </a:moveTo>
                  <a:lnTo>
                    <a:pt x="17746" y="32611"/>
                  </a:lnTo>
                  <a:cubicBezTo>
                    <a:pt x="16984" y="33096"/>
                    <a:pt x="16290" y="33720"/>
                    <a:pt x="15736" y="34482"/>
                  </a:cubicBezTo>
                  <a:cubicBezTo>
                    <a:pt x="15667" y="34621"/>
                    <a:pt x="15736" y="34760"/>
                    <a:pt x="15805" y="34829"/>
                  </a:cubicBezTo>
                  <a:cubicBezTo>
                    <a:pt x="15701" y="34864"/>
                    <a:pt x="15615" y="34881"/>
                    <a:pt x="15528" y="34881"/>
                  </a:cubicBezTo>
                  <a:cubicBezTo>
                    <a:pt x="15441" y="34881"/>
                    <a:pt x="15355" y="34864"/>
                    <a:pt x="15251" y="34829"/>
                  </a:cubicBezTo>
                  <a:cubicBezTo>
                    <a:pt x="16013" y="34136"/>
                    <a:pt x="16706" y="32957"/>
                    <a:pt x="17746" y="32611"/>
                  </a:cubicBezTo>
                  <a:close/>
                  <a:moveTo>
                    <a:pt x="13656" y="33720"/>
                  </a:moveTo>
                  <a:lnTo>
                    <a:pt x="13656" y="33720"/>
                  </a:lnTo>
                  <a:cubicBezTo>
                    <a:pt x="13889" y="34186"/>
                    <a:pt x="14024" y="34701"/>
                    <a:pt x="14144" y="35183"/>
                  </a:cubicBezTo>
                  <a:lnTo>
                    <a:pt x="14144" y="35183"/>
                  </a:lnTo>
                  <a:cubicBezTo>
                    <a:pt x="13981" y="34695"/>
                    <a:pt x="13819" y="34208"/>
                    <a:pt x="13656" y="33720"/>
                  </a:cubicBezTo>
                  <a:close/>
                  <a:moveTo>
                    <a:pt x="14280" y="35453"/>
                  </a:moveTo>
                  <a:lnTo>
                    <a:pt x="14280" y="35592"/>
                  </a:lnTo>
                  <a:cubicBezTo>
                    <a:pt x="14265" y="35545"/>
                    <a:pt x="14249" y="35499"/>
                    <a:pt x="14234" y="35453"/>
                  </a:cubicBezTo>
                  <a:close/>
                  <a:moveTo>
                    <a:pt x="30431" y="38711"/>
                  </a:moveTo>
                  <a:lnTo>
                    <a:pt x="30431" y="38711"/>
                  </a:lnTo>
                  <a:cubicBezTo>
                    <a:pt x="29946" y="39057"/>
                    <a:pt x="29322" y="39265"/>
                    <a:pt x="28698" y="39335"/>
                  </a:cubicBezTo>
                  <a:lnTo>
                    <a:pt x="29600" y="38988"/>
                  </a:lnTo>
                  <a:cubicBezTo>
                    <a:pt x="29600" y="38988"/>
                    <a:pt x="29600" y="38919"/>
                    <a:pt x="29600" y="38919"/>
                  </a:cubicBezTo>
                  <a:cubicBezTo>
                    <a:pt x="29877" y="38849"/>
                    <a:pt x="30154" y="38780"/>
                    <a:pt x="30431" y="38711"/>
                  </a:cubicBezTo>
                  <a:close/>
                  <a:moveTo>
                    <a:pt x="31125" y="38711"/>
                  </a:moveTo>
                  <a:cubicBezTo>
                    <a:pt x="31402" y="38711"/>
                    <a:pt x="31610" y="38711"/>
                    <a:pt x="31818" y="38780"/>
                  </a:cubicBezTo>
                  <a:cubicBezTo>
                    <a:pt x="31029" y="39306"/>
                    <a:pt x="29840" y="39872"/>
                    <a:pt x="28798" y="39872"/>
                  </a:cubicBezTo>
                  <a:cubicBezTo>
                    <a:pt x="28467" y="39872"/>
                    <a:pt x="28151" y="39815"/>
                    <a:pt x="27867" y="39681"/>
                  </a:cubicBezTo>
                  <a:lnTo>
                    <a:pt x="27936" y="39681"/>
                  </a:lnTo>
                  <a:cubicBezTo>
                    <a:pt x="28096" y="39701"/>
                    <a:pt x="28259" y="39711"/>
                    <a:pt x="28423" y="39711"/>
                  </a:cubicBezTo>
                  <a:cubicBezTo>
                    <a:pt x="29396" y="39711"/>
                    <a:pt x="30413" y="39363"/>
                    <a:pt x="31125" y="38711"/>
                  </a:cubicBezTo>
                  <a:close/>
                  <a:moveTo>
                    <a:pt x="24747" y="39404"/>
                  </a:moveTo>
                  <a:cubicBezTo>
                    <a:pt x="24262" y="39820"/>
                    <a:pt x="23777" y="40167"/>
                    <a:pt x="23292" y="40444"/>
                  </a:cubicBezTo>
                  <a:cubicBezTo>
                    <a:pt x="23707" y="40028"/>
                    <a:pt x="24193" y="39681"/>
                    <a:pt x="24678" y="39404"/>
                  </a:cubicBezTo>
                  <a:close/>
                  <a:moveTo>
                    <a:pt x="25648" y="39057"/>
                  </a:moveTo>
                  <a:cubicBezTo>
                    <a:pt x="24886" y="40167"/>
                    <a:pt x="23777" y="40998"/>
                    <a:pt x="22529" y="41345"/>
                  </a:cubicBezTo>
                  <a:cubicBezTo>
                    <a:pt x="23707" y="40790"/>
                    <a:pt x="24747" y="39959"/>
                    <a:pt x="25648" y="39057"/>
                  </a:cubicBezTo>
                  <a:close/>
                  <a:moveTo>
                    <a:pt x="25371" y="41414"/>
                  </a:moveTo>
                  <a:cubicBezTo>
                    <a:pt x="25787" y="41414"/>
                    <a:pt x="26272" y="41484"/>
                    <a:pt x="26688" y="41553"/>
                  </a:cubicBezTo>
                  <a:cubicBezTo>
                    <a:pt x="26272" y="41692"/>
                    <a:pt x="25822" y="41761"/>
                    <a:pt x="25371" y="41761"/>
                  </a:cubicBezTo>
                  <a:cubicBezTo>
                    <a:pt x="24921" y="41761"/>
                    <a:pt x="24470" y="41692"/>
                    <a:pt x="24054" y="41553"/>
                  </a:cubicBezTo>
                  <a:lnTo>
                    <a:pt x="24123" y="41553"/>
                  </a:lnTo>
                  <a:cubicBezTo>
                    <a:pt x="24539" y="41484"/>
                    <a:pt x="24886" y="41414"/>
                    <a:pt x="25302" y="41414"/>
                  </a:cubicBezTo>
                  <a:close/>
                  <a:moveTo>
                    <a:pt x="27173" y="41761"/>
                  </a:moveTo>
                  <a:cubicBezTo>
                    <a:pt x="27381" y="41830"/>
                    <a:pt x="27589" y="41900"/>
                    <a:pt x="27728" y="42038"/>
                  </a:cubicBezTo>
                  <a:cubicBezTo>
                    <a:pt x="27325" y="42159"/>
                    <a:pt x="26899" y="42233"/>
                    <a:pt x="26463" y="42233"/>
                  </a:cubicBezTo>
                  <a:cubicBezTo>
                    <a:pt x="26148" y="42233"/>
                    <a:pt x="25829" y="42195"/>
                    <a:pt x="25510" y="42107"/>
                  </a:cubicBezTo>
                  <a:lnTo>
                    <a:pt x="25579" y="42107"/>
                  </a:lnTo>
                  <a:cubicBezTo>
                    <a:pt x="26134" y="42107"/>
                    <a:pt x="26688" y="41969"/>
                    <a:pt x="27173" y="41761"/>
                  </a:cubicBezTo>
                  <a:close/>
                  <a:moveTo>
                    <a:pt x="19548" y="42593"/>
                  </a:moveTo>
                  <a:lnTo>
                    <a:pt x="19548" y="42593"/>
                  </a:lnTo>
                  <a:cubicBezTo>
                    <a:pt x="19410" y="42870"/>
                    <a:pt x="19271" y="43147"/>
                    <a:pt x="19063" y="43425"/>
                  </a:cubicBezTo>
                  <a:lnTo>
                    <a:pt x="18509" y="43771"/>
                  </a:lnTo>
                  <a:cubicBezTo>
                    <a:pt x="18786" y="43355"/>
                    <a:pt x="19132" y="42939"/>
                    <a:pt x="19548" y="42593"/>
                  </a:cubicBezTo>
                  <a:close/>
                  <a:moveTo>
                    <a:pt x="20187" y="41006"/>
                  </a:moveTo>
                  <a:cubicBezTo>
                    <a:pt x="20264" y="41006"/>
                    <a:pt x="20296" y="41060"/>
                    <a:pt x="20242" y="41206"/>
                  </a:cubicBezTo>
                  <a:cubicBezTo>
                    <a:pt x="20103" y="41553"/>
                    <a:pt x="19964" y="41900"/>
                    <a:pt x="19756" y="42246"/>
                  </a:cubicBezTo>
                  <a:cubicBezTo>
                    <a:pt x="19202" y="42523"/>
                    <a:pt x="18647" y="42939"/>
                    <a:pt x="18231" y="43494"/>
                  </a:cubicBezTo>
                  <a:cubicBezTo>
                    <a:pt x="17954" y="43840"/>
                    <a:pt x="17469" y="44187"/>
                    <a:pt x="17192" y="44603"/>
                  </a:cubicBezTo>
                  <a:cubicBezTo>
                    <a:pt x="17399" y="43840"/>
                    <a:pt x="17746" y="43147"/>
                    <a:pt x="18301" y="42593"/>
                  </a:cubicBezTo>
                  <a:lnTo>
                    <a:pt x="18301" y="42523"/>
                  </a:lnTo>
                  <a:cubicBezTo>
                    <a:pt x="18647" y="42177"/>
                    <a:pt x="18994" y="41830"/>
                    <a:pt x="19340" y="41484"/>
                  </a:cubicBezTo>
                  <a:cubicBezTo>
                    <a:pt x="19391" y="41433"/>
                    <a:pt x="19969" y="41006"/>
                    <a:pt x="20187" y="41006"/>
                  </a:cubicBezTo>
                  <a:close/>
                  <a:moveTo>
                    <a:pt x="21087" y="44240"/>
                  </a:moveTo>
                  <a:cubicBezTo>
                    <a:pt x="21293" y="44240"/>
                    <a:pt x="21497" y="44264"/>
                    <a:pt x="21697" y="44326"/>
                  </a:cubicBezTo>
                  <a:cubicBezTo>
                    <a:pt x="21014" y="44644"/>
                    <a:pt x="20242" y="44814"/>
                    <a:pt x="19477" y="44814"/>
                  </a:cubicBezTo>
                  <a:cubicBezTo>
                    <a:pt x="19078" y="44814"/>
                    <a:pt x="18681" y="44767"/>
                    <a:pt x="18301" y="44672"/>
                  </a:cubicBezTo>
                  <a:lnTo>
                    <a:pt x="18370" y="44672"/>
                  </a:lnTo>
                  <a:lnTo>
                    <a:pt x="18786" y="44464"/>
                  </a:lnTo>
                  <a:cubicBezTo>
                    <a:pt x="18786" y="44534"/>
                    <a:pt x="18855" y="44534"/>
                    <a:pt x="18855" y="44534"/>
                  </a:cubicBezTo>
                  <a:cubicBezTo>
                    <a:pt x="19610" y="44534"/>
                    <a:pt x="20365" y="44240"/>
                    <a:pt x="21087" y="44240"/>
                  </a:cubicBezTo>
                  <a:close/>
                  <a:moveTo>
                    <a:pt x="59352" y="1"/>
                  </a:moveTo>
                  <a:cubicBezTo>
                    <a:pt x="58246" y="1"/>
                    <a:pt x="57080" y="1149"/>
                    <a:pt x="56426" y="2041"/>
                  </a:cubicBezTo>
                  <a:cubicBezTo>
                    <a:pt x="55663" y="2388"/>
                    <a:pt x="54901" y="2873"/>
                    <a:pt x="54207" y="3289"/>
                  </a:cubicBezTo>
                  <a:cubicBezTo>
                    <a:pt x="54623" y="2804"/>
                    <a:pt x="54901" y="2180"/>
                    <a:pt x="55178" y="1556"/>
                  </a:cubicBezTo>
                  <a:cubicBezTo>
                    <a:pt x="55178" y="1400"/>
                    <a:pt x="55100" y="1322"/>
                    <a:pt x="55002" y="1322"/>
                  </a:cubicBezTo>
                  <a:cubicBezTo>
                    <a:pt x="54970" y="1322"/>
                    <a:pt x="54935" y="1331"/>
                    <a:pt x="54901" y="1348"/>
                  </a:cubicBezTo>
                  <a:cubicBezTo>
                    <a:pt x="54346" y="1695"/>
                    <a:pt x="53861" y="2180"/>
                    <a:pt x="53584" y="2735"/>
                  </a:cubicBezTo>
                  <a:cubicBezTo>
                    <a:pt x="53306" y="3220"/>
                    <a:pt x="52890" y="3774"/>
                    <a:pt x="52682" y="4260"/>
                  </a:cubicBezTo>
                  <a:cubicBezTo>
                    <a:pt x="52128" y="4675"/>
                    <a:pt x="51504" y="5161"/>
                    <a:pt x="50880" y="5577"/>
                  </a:cubicBezTo>
                  <a:cubicBezTo>
                    <a:pt x="51296" y="4953"/>
                    <a:pt x="51504" y="4190"/>
                    <a:pt x="51504" y="3428"/>
                  </a:cubicBezTo>
                  <a:cubicBezTo>
                    <a:pt x="51453" y="3326"/>
                    <a:pt x="51365" y="3262"/>
                    <a:pt x="51268" y="3262"/>
                  </a:cubicBezTo>
                  <a:cubicBezTo>
                    <a:pt x="51232" y="3262"/>
                    <a:pt x="51195" y="3270"/>
                    <a:pt x="51157" y="3289"/>
                  </a:cubicBezTo>
                  <a:cubicBezTo>
                    <a:pt x="50534" y="3566"/>
                    <a:pt x="47622" y="6755"/>
                    <a:pt x="48731" y="7379"/>
                  </a:cubicBezTo>
                  <a:lnTo>
                    <a:pt x="48315" y="7725"/>
                  </a:lnTo>
                  <a:cubicBezTo>
                    <a:pt x="48315" y="7725"/>
                    <a:pt x="48246" y="7725"/>
                    <a:pt x="48246" y="7795"/>
                  </a:cubicBezTo>
                  <a:cubicBezTo>
                    <a:pt x="47345" y="8557"/>
                    <a:pt x="46582" y="9250"/>
                    <a:pt x="45751" y="10013"/>
                  </a:cubicBezTo>
                  <a:cubicBezTo>
                    <a:pt x="45889" y="9736"/>
                    <a:pt x="46028" y="9458"/>
                    <a:pt x="46167" y="9181"/>
                  </a:cubicBezTo>
                  <a:cubicBezTo>
                    <a:pt x="46582" y="8419"/>
                    <a:pt x="46860" y="7587"/>
                    <a:pt x="46929" y="6755"/>
                  </a:cubicBezTo>
                  <a:cubicBezTo>
                    <a:pt x="46929" y="6654"/>
                    <a:pt x="46855" y="6589"/>
                    <a:pt x="46761" y="6589"/>
                  </a:cubicBezTo>
                  <a:cubicBezTo>
                    <a:pt x="46726" y="6589"/>
                    <a:pt x="46689" y="6598"/>
                    <a:pt x="46652" y="6616"/>
                  </a:cubicBezTo>
                  <a:cubicBezTo>
                    <a:pt x="45404" y="7587"/>
                    <a:pt x="44572" y="9112"/>
                    <a:pt x="44503" y="10706"/>
                  </a:cubicBezTo>
                  <a:cubicBezTo>
                    <a:pt x="44503" y="10775"/>
                    <a:pt x="44572" y="10914"/>
                    <a:pt x="44711" y="10914"/>
                  </a:cubicBezTo>
                  <a:lnTo>
                    <a:pt x="44572" y="10983"/>
                  </a:lnTo>
                  <a:cubicBezTo>
                    <a:pt x="44572" y="10983"/>
                    <a:pt x="44572" y="11053"/>
                    <a:pt x="44572" y="11053"/>
                  </a:cubicBezTo>
                  <a:lnTo>
                    <a:pt x="41730" y="13756"/>
                  </a:lnTo>
                  <a:cubicBezTo>
                    <a:pt x="42493" y="12716"/>
                    <a:pt x="42909" y="11469"/>
                    <a:pt x="42839" y="10152"/>
                  </a:cubicBezTo>
                  <a:cubicBezTo>
                    <a:pt x="42839" y="10054"/>
                    <a:pt x="42770" y="9956"/>
                    <a:pt x="42680" y="9956"/>
                  </a:cubicBezTo>
                  <a:cubicBezTo>
                    <a:pt x="42643" y="9956"/>
                    <a:pt x="42603" y="9972"/>
                    <a:pt x="42562" y="10013"/>
                  </a:cubicBezTo>
                  <a:cubicBezTo>
                    <a:pt x="40968" y="11191"/>
                    <a:pt x="39928" y="12994"/>
                    <a:pt x="39789" y="14935"/>
                  </a:cubicBezTo>
                  <a:cubicBezTo>
                    <a:pt x="39789" y="15097"/>
                    <a:pt x="39884" y="15164"/>
                    <a:pt x="39991" y="15164"/>
                  </a:cubicBezTo>
                  <a:cubicBezTo>
                    <a:pt x="40067" y="15164"/>
                    <a:pt x="40148" y="15131"/>
                    <a:pt x="40205" y="15073"/>
                  </a:cubicBezTo>
                  <a:lnTo>
                    <a:pt x="40482" y="14588"/>
                  </a:lnTo>
                  <a:lnTo>
                    <a:pt x="40552" y="14519"/>
                  </a:lnTo>
                  <a:cubicBezTo>
                    <a:pt x="41176" y="13479"/>
                    <a:pt x="41661" y="12370"/>
                    <a:pt x="42285" y="11330"/>
                  </a:cubicBezTo>
                  <a:cubicBezTo>
                    <a:pt x="42354" y="11191"/>
                    <a:pt x="42215" y="10983"/>
                    <a:pt x="42077" y="10983"/>
                  </a:cubicBezTo>
                  <a:lnTo>
                    <a:pt x="42423" y="10637"/>
                  </a:lnTo>
                  <a:lnTo>
                    <a:pt x="42423" y="10637"/>
                  </a:lnTo>
                  <a:cubicBezTo>
                    <a:pt x="42285" y="12231"/>
                    <a:pt x="41522" y="13687"/>
                    <a:pt x="40413" y="14796"/>
                  </a:cubicBezTo>
                  <a:cubicBezTo>
                    <a:pt x="40344" y="14865"/>
                    <a:pt x="40344" y="14935"/>
                    <a:pt x="40413" y="15004"/>
                  </a:cubicBezTo>
                  <a:lnTo>
                    <a:pt x="39096" y="16182"/>
                  </a:lnTo>
                  <a:cubicBezTo>
                    <a:pt x="38264" y="16945"/>
                    <a:pt x="37363" y="17707"/>
                    <a:pt x="36531" y="18539"/>
                  </a:cubicBezTo>
                  <a:cubicBezTo>
                    <a:pt x="37432" y="17291"/>
                    <a:pt x="37848" y="15766"/>
                    <a:pt x="37710" y="14241"/>
                  </a:cubicBezTo>
                  <a:cubicBezTo>
                    <a:pt x="37710" y="14192"/>
                    <a:pt x="37640" y="14143"/>
                    <a:pt x="37551" y="14143"/>
                  </a:cubicBezTo>
                  <a:cubicBezTo>
                    <a:pt x="37514" y="14143"/>
                    <a:pt x="37473" y="14152"/>
                    <a:pt x="37432" y="14172"/>
                  </a:cubicBezTo>
                  <a:cubicBezTo>
                    <a:pt x="37294" y="14241"/>
                    <a:pt x="37155" y="14311"/>
                    <a:pt x="37017" y="14380"/>
                  </a:cubicBezTo>
                  <a:cubicBezTo>
                    <a:pt x="35700" y="15558"/>
                    <a:pt x="35006" y="17291"/>
                    <a:pt x="35006" y="19024"/>
                  </a:cubicBezTo>
                  <a:cubicBezTo>
                    <a:pt x="35006" y="19232"/>
                    <a:pt x="34937" y="19440"/>
                    <a:pt x="34868" y="19579"/>
                  </a:cubicBezTo>
                  <a:cubicBezTo>
                    <a:pt x="34868" y="19692"/>
                    <a:pt x="34914" y="19805"/>
                    <a:pt x="35006" y="19805"/>
                  </a:cubicBezTo>
                  <a:cubicBezTo>
                    <a:pt x="35027" y="19805"/>
                    <a:pt x="35050" y="19800"/>
                    <a:pt x="35076" y="19787"/>
                  </a:cubicBezTo>
                  <a:lnTo>
                    <a:pt x="35076" y="19787"/>
                  </a:lnTo>
                  <a:cubicBezTo>
                    <a:pt x="33828" y="20965"/>
                    <a:pt x="32650" y="22074"/>
                    <a:pt x="31471" y="23253"/>
                  </a:cubicBezTo>
                  <a:cubicBezTo>
                    <a:pt x="32442" y="21866"/>
                    <a:pt x="32857" y="20203"/>
                    <a:pt x="32650" y="18608"/>
                  </a:cubicBezTo>
                  <a:cubicBezTo>
                    <a:pt x="32599" y="18507"/>
                    <a:pt x="32511" y="18443"/>
                    <a:pt x="32413" y="18443"/>
                  </a:cubicBezTo>
                  <a:cubicBezTo>
                    <a:pt x="32377" y="18443"/>
                    <a:pt x="32340" y="18451"/>
                    <a:pt x="32303" y="18470"/>
                  </a:cubicBezTo>
                  <a:cubicBezTo>
                    <a:pt x="30709" y="19163"/>
                    <a:pt x="29738" y="21589"/>
                    <a:pt x="30154" y="23391"/>
                  </a:cubicBezTo>
                  <a:cubicBezTo>
                    <a:pt x="30085" y="23669"/>
                    <a:pt x="30085" y="24015"/>
                    <a:pt x="30015" y="24293"/>
                  </a:cubicBezTo>
                  <a:cubicBezTo>
                    <a:pt x="30015" y="24391"/>
                    <a:pt x="30119" y="24489"/>
                    <a:pt x="30205" y="24489"/>
                  </a:cubicBezTo>
                  <a:cubicBezTo>
                    <a:pt x="30219" y="24489"/>
                    <a:pt x="30233" y="24486"/>
                    <a:pt x="30245" y="24480"/>
                  </a:cubicBezTo>
                  <a:lnTo>
                    <a:pt x="30245" y="24480"/>
                  </a:lnTo>
                  <a:cubicBezTo>
                    <a:pt x="29047" y="25689"/>
                    <a:pt x="27902" y="26902"/>
                    <a:pt x="26757" y="28174"/>
                  </a:cubicBezTo>
                  <a:cubicBezTo>
                    <a:pt x="27520" y="27135"/>
                    <a:pt x="27589" y="24639"/>
                    <a:pt x="27520" y="23877"/>
                  </a:cubicBezTo>
                  <a:cubicBezTo>
                    <a:pt x="27520" y="23742"/>
                    <a:pt x="27433" y="23666"/>
                    <a:pt x="27334" y="23666"/>
                  </a:cubicBezTo>
                  <a:cubicBezTo>
                    <a:pt x="27280" y="23666"/>
                    <a:pt x="27222" y="23689"/>
                    <a:pt x="27173" y="23738"/>
                  </a:cubicBezTo>
                  <a:cubicBezTo>
                    <a:pt x="26411" y="24916"/>
                    <a:pt x="25856" y="26234"/>
                    <a:pt x="25648" y="27620"/>
                  </a:cubicBezTo>
                  <a:cubicBezTo>
                    <a:pt x="25371" y="28382"/>
                    <a:pt x="25232" y="29145"/>
                    <a:pt x="25163" y="29977"/>
                  </a:cubicBezTo>
                  <a:cubicBezTo>
                    <a:pt x="23846" y="31502"/>
                    <a:pt x="22529" y="33096"/>
                    <a:pt x="21212" y="34690"/>
                  </a:cubicBezTo>
                  <a:cubicBezTo>
                    <a:pt x="17746" y="39265"/>
                    <a:pt x="14557" y="43979"/>
                    <a:pt x="11715" y="48901"/>
                  </a:cubicBezTo>
                  <a:cubicBezTo>
                    <a:pt x="12617" y="45157"/>
                    <a:pt x="13518" y="41414"/>
                    <a:pt x="14349" y="37671"/>
                  </a:cubicBezTo>
                  <a:cubicBezTo>
                    <a:pt x="14488" y="37671"/>
                    <a:pt x="14557" y="37532"/>
                    <a:pt x="14488" y="37463"/>
                  </a:cubicBezTo>
                  <a:lnTo>
                    <a:pt x="14488" y="37324"/>
                  </a:lnTo>
                  <a:lnTo>
                    <a:pt x="14488" y="37186"/>
                  </a:lnTo>
                  <a:cubicBezTo>
                    <a:pt x="14696" y="36423"/>
                    <a:pt x="14835" y="35661"/>
                    <a:pt x="14973" y="34968"/>
                  </a:cubicBezTo>
                  <a:cubicBezTo>
                    <a:pt x="15129" y="35124"/>
                    <a:pt x="15328" y="35192"/>
                    <a:pt x="15555" y="35192"/>
                  </a:cubicBezTo>
                  <a:cubicBezTo>
                    <a:pt x="16944" y="35192"/>
                    <a:pt x="19409" y="32642"/>
                    <a:pt x="19826" y="31987"/>
                  </a:cubicBezTo>
                  <a:cubicBezTo>
                    <a:pt x="19895" y="31779"/>
                    <a:pt x="19756" y="31640"/>
                    <a:pt x="19618" y="31640"/>
                  </a:cubicBezTo>
                  <a:cubicBezTo>
                    <a:pt x="19271" y="31779"/>
                    <a:pt x="18994" y="31918"/>
                    <a:pt x="18647" y="32056"/>
                  </a:cubicBezTo>
                  <a:cubicBezTo>
                    <a:pt x="18647" y="31987"/>
                    <a:pt x="18578" y="31918"/>
                    <a:pt x="18509" y="31918"/>
                  </a:cubicBezTo>
                  <a:cubicBezTo>
                    <a:pt x="17053" y="31918"/>
                    <a:pt x="15874" y="33304"/>
                    <a:pt x="15112" y="34413"/>
                  </a:cubicBezTo>
                  <a:cubicBezTo>
                    <a:pt x="15251" y="33581"/>
                    <a:pt x="15459" y="32749"/>
                    <a:pt x="15597" y="31918"/>
                  </a:cubicBezTo>
                  <a:cubicBezTo>
                    <a:pt x="15667" y="31918"/>
                    <a:pt x="15736" y="31848"/>
                    <a:pt x="15736" y="31779"/>
                  </a:cubicBezTo>
                  <a:cubicBezTo>
                    <a:pt x="15736" y="31710"/>
                    <a:pt x="15736" y="31640"/>
                    <a:pt x="15667" y="31571"/>
                  </a:cubicBezTo>
                  <a:lnTo>
                    <a:pt x="16082" y="29491"/>
                  </a:lnTo>
                  <a:cubicBezTo>
                    <a:pt x="16082" y="29491"/>
                    <a:pt x="16082" y="29644"/>
                    <a:pt x="16126" y="29644"/>
                  </a:cubicBezTo>
                  <a:cubicBezTo>
                    <a:pt x="16133" y="29644"/>
                    <a:pt x="16142" y="29640"/>
                    <a:pt x="16152" y="29630"/>
                  </a:cubicBezTo>
                  <a:cubicBezTo>
                    <a:pt x="16221" y="29630"/>
                    <a:pt x="16290" y="29561"/>
                    <a:pt x="16360" y="29561"/>
                  </a:cubicBezTo>
                  <a:cubicBezTo>
                    <a:pt x="16388" y="29562"/>
                    <a:pt x="16417" y="29563"/>
                    <a:pt x="16445" y="29563"/>
                  </a:cubicBezTo>
                  <a:cubicBezTo>
                    <a:pt x="17588" y="29563"/>
                    <a:pt x="18596" y="28217"/>
                    <a:pt x="19340" y="27135"/>
                  </a:cubicBezTo>
                  <a:cubicBezTo>
                    <a:pt x="19479" y="27065"/>
                    <a:pt x="19548" y="27065"/>
                    <a:pt x="19687" y="27065"/>
                  </a:cubicBezTo>
                  <a:cubicBezTo>
                    <a:pt x="19410" y="28244"/>
                    <a:pt x="17815" y="29907"/>
                    <a:pt x="16568" y="29907"/>
                  </a:cubicBezTo>
                  <a:cubicBezTo>
                    <a:pt x="16429" y="29907"/>
                    <a:pt x="16429" y="30115"/>
                    <a:pt x="16568" y="30185"/>
                  </a:cubicBezTo>
                  <a:cubicBezTo>
                    <a:pt x="16616" y="30189"/>
                    <a:pt x="16665" y="30191"/>
                    <a:pt x="16714" y="30191"/>
                  </a:cubicBezTo>
                  <a:cubicBezTo>
                    <a:pt x="18206" y="30191"/>
                    <a:pt x="19902" y="28199"/>
                    <a:pt x="20103" y="26857"/>
                  </a:cubicBezTo>
                  <a:cubicBezTo>
                    <a:pt x="20103" y="26788"/>
                    <a:pt x="19964" y="26649"/>
                    <a:pt x="19895" y="26649"/>
                  </a:cubicBezTo>
                  <a:lnTo>
                    <a:pt x="19618" y="26649"/>
                  </a:lnTo>
                  <a:lnTo>
                    <a:pt x="19895" y="26303"/>
                  </a:lnTo>
                  <a:cubicBezTo>
                    <a:pt x="20008" y="26190"/>
                    <a:pt x="19890" y="26076"/>
                    <a:pt x="19768" y="26076"/>
                  </a:cubicBezTo>
                  <a:cubicBezTo>
                    <a:pt x="19740" y="26076"/>
                    <a:pt x="19712" y="26082"/>
                    <a:pt x="19687" y="26095"/>
                  </a:cubicBezTo>
                  <a:cubicBezTo>
                    <a:pt x="19063" y="26511"/>
                    <a:pt x="18439" y="26927"/>
                    <a:pt x="17954" y="27481"/>
                  </a:cubicBezTo>
                  <a:cubicBezTo>
                    <a:pt x="17261" y="27966"/>
                    <a:pt x="16706" y="28521"/>
                    <a:pt x="16221" y="29214"/>
                  </a:cubicBezTo>
                  <a:lnTo>
                    <a:pt x="16152" y="29214"/>
                  </a:lnTo>
                  <a:cubicBezTo>
                    <a:pt x="16117" y="29180"/>
                    <a:pt x="16100" y="29162"/>
                    <a:pt x="16082" y="29162"/>
                  </a:cubicBezTo>
                  <a:cubicBezTo>
                    <a:pt x="16065" y="29162"/>
                    <a:pt x="16048" y="29180"/>
                    <a:pt x="16013" y="29214"/>
                  </a:cubicBezTo>
                  <a:cubicBezTo>
                    <a:pt x="16568" y="26095"/>
                    <a:pt x="17122" y="22976"/>
                    <a:pt x="17607" y="19856"/>
                  </a:cubicBezTo>
                  <a:cubicBezTo>
                    <a:pt x="17607" y="19954"/>
                    <a:pt x="17711" y="20052"/>
                    <a:pt x="17797" y="20052"/>
                  </a:cubicBezTo>
                  <a:cubicBezTo>
                    <a:pt x="17832" y="20052"/>
                    <a:pt x="17864" y="20035"/>
                    <a:pt x="17885" y="19995"/>
                  </a:cubicBezTo>
                  <a:lnTo>
                    <a:pt x="17954" y="19926"/>
                  </a:lnTo>
                  <a:cubicBezTo>
                    <a:pt x="17988" y="19929"/>
                    <a:pt x="18022" y="19930"/>
                    <a:pt x="18056" y="19930"/>
                  </a:cubicBezTo>
                  <a:cubicBezTo>
                    <a:pt x="19552" y="19930"/>
                    <a:pt x="21150" y="16991"/>
                    <a:pt x="21489" y="15974"/>
                  </a:cubicBezTo>
                  <a:cubicBezTo>
                    <a:pt x="21559" y="15836"/>
                    <a:pt x="21420" y="15697"/>
                    <a:pt x="21281" y="15697"/>
                  </a:cubicBezTo>
                  <a:cubicBezTo>
                    <a:pt x="19687" y="16182"/>
                    <a:pt x="18301" y="17985"/>
                    <a:pt x="17746" y="19579"/>
                  </a:cubicBezTo>
                  <a:lnTo>
                    <a:pt x="17677" y="19579"/>
                  </a:lnTo>
                  <a:cubicBezTo>
                    <a:pt x="17746" y="19232"/>
                    <a:pt x="17746" y="18886"/>
                    <a:pt x="17815" y="18539"/>
                  </a:cubicBezTo>
                  <a:cubicBezTo>
                    <a:pt x="18093" y="17153"/>
                    <a:pt x="18370" y="15836"/>
                    <a:pt x="18647" y="14449"/>
                  </a:cubicBezTo>
                  <a:cubicBezTo>
                    <a:pt x="18717" y="14449"/>
                    <a:pt x="18786" y="14380"/>
                    <a:pt x="18855" y="14311"/>
                  </a:cubicBezTo>
                  <a:lnTo>
                    <a:pt x="18924" y="14241"/>
                  </a:lnTo>
                  <a:cubicBezTo>
                    <a:pt x="19826" y="14241"/>
                    <a:pt x="21073" y="11607"/>
                    <a:pt x="21351" y="11122"/>
                  </a:cubicBezTo>
                  <a:cubicBezTo>
                    <a:pt x="21470" y="11002"/>
                    <a:pt x="21332" y="10831"/>
                    <a:pt x="21158" y="10831"/>
                  </a:cubicBezTo>
                  <a:cubicBezTo>
                    <a:pt x="21130" y="10831"/>
                    <a:pt x="21102" y="10835"/>
                    <a:pt x="21073" y="10845"/>
                  </a:cubicBezTo>
                  <a:cubicBezTo>
                    <a:pt x="20380" y="11399"/>
                    <a:pt x="19756" y="12023"/>
                    <a:pt x="19271" y="12716"/>
                  </a:cubicBezTo>
                  <a:cubicBezTo>
                    <a:pt x="19202" y="12855"/>
                    <a:pt x="18994" y="13063"/>
                    <a:pt x="18855" y="13271"/>
                  </a:cubicBezTo>
                  <a:cubicBezTo>
                    <a:pt x="19063" y="12300"/>
                    <a:pt x="19132" y="11261"/>
                    <a:pt x="19202" y="10290"/>
                  </a:cubicBezTo>
                  <a:lnTo>
                    <a:pt x="19202" y="9736"/>
                  </a:lnTo>
                  <a:cubicBezTo>
                    <a:pt x="19271" y="9736"/>
                    <a:pt x="19271" y="9666"/>
                    <a:pt x="19340" y="9666"/>
                  </a:cubicBezTo>
                  <a:cubicBezTo>
                    <a:pt x="19479" y="9458"/>
                    <a:pt x="19548" y="9250"/>
                    <a:pt x="19618" y="8973"/>
                  </a:cubicBezTo>
                  <a:cubicBezTo>
                    <a:pt x="20657" y="8765"/>
                    <a:pt x="21212" y="6686"/>
                    <a:pt x="21281" y="5854"/>
                  </a:cubicBezTo>
                  <a:cubicBezTo>
                    <a:pt x="21281" y="5752"/>
                    <a:pt x="21133" y="5688"/>
                    <a:pt x="21026" y="5688"/>
                  </a:cubicBezTo>
                  <a:cubicBezTo>
                    <a:pt x="20987" y="5688"/>
                    <a:pt x="20953" y="5697"/>
                    <a:pt x="20935" y="5715"/>
                  </a:cubicBezTo>
                  <a:cubicBezTo>
                    <a:pt x="20172" y="6478"/>
                    <a:pt x="19618" y="7448"/>
                    <a:pt x="19271" y="8419"/>
                  </a:cubicBezTo>
                  <a:cubicBezTo>
                    <a:pt x="19340" y="6963"/>
                    <a:pt x="19410" y="5438"/>
                    <a:pt x="19548" y="3982"/>
                  </a:cubicBezTo>
                  <a:cubicBezTo>
                    <a:pt x="19618" y="4260"/>
                    <a:pt x="19687" y="4467"/>
                    <a:pt x="19756" y="4745"/>
                  </a:cubicBezTo>
                  <a:cubicBezTo>
                    <a:pt x="19822" y="4876"/>
                    <a:pt x="19949" y="4945"/>
                    <a:pt x="20065" y="4945"/>
                  </a:cubicBezTo>
                  <a:cubicBezTo>
                    <a:pt x="20195" y="4945"/>
                    <a:pt x="20311" y="4858"/>
                    <a:pt x="20311" y="4675"/>
                  </a:cubicBezTo>
                  <a:cubicBezTo>
                    <a:pt x="20242" y="4121"/>
                    <a:pt x="20103" y="3566"/>
                    <a:pt x="20034" y="2942"/>
                  </a:cubicBezTo>
                  <a:cubicBezTo>
                    <a:pt x="20242" y="2180"/>
                    <a:pt x="20311" y="1279"/>
                    <a:pt x="20242" y="447"/>
                  </a:cubicBezTo>
                  <a:cubicBezTo>
                    <a:pt x="20242" y="326"/>
                    <a:pt x="20148" y="252"/>
                    <a:pt x="20056" y="252"/>
                  </a:cubicBezTo>
                  <a:cubicBezTo>
                    <a:pt x="19989" y="252"/>
                    <a:pt x="19924" y="291"/>
                    <a:pt x="19895" y="378"/>
                  </a:cubicBezTo>
                  <a:cubicBezTo>
                    <a:pt x="19756" y="516"/>
                    <a:pt x="19687" y="655"/>
                    <a:pt x="19618" y="863"/>
                  </a:cubicBezTo>
                  <a:cubicBezTo>
                    <a:pt x="19596" y="858"/>
                    <a:pt x="19576" y="855"/>
                    <a:pt x="19557" y="855"/>
                  </a:cubicBezTo>
                  <a:cubicBezTo>
                    <a:pt x="19322" y="855"/>
                    <a:pt x="19228" y="1215"/>
                    <a:pt x="19548" y="1279"/>
                  </a:cubicBezTo>
                  <a:lnTo>
                    <a:pt x="19548" y="1348"/>
                  </a:lnTo>
                  <a:cubicBezTo>
                    <a:pt x="19410" y="1972"/>
                    <a:pt x="19410" y="2665"/>
                    <a:pt x="19479" y="3289"/>
                  </a:cubicBezTo>
                  <a:cubicBezTo>
                    <a:pt x="19479" y="3358"/>
                    <a:pt x="19479" y="3428"/>
                    <a:pt x="19479" y="3497"/>
                  </a:cubicBezTo>
                  <a:cubicBezTo>
                    <a:pt x="19202" y="5299"/>
                    <a:pt x="19063" y="7102"/>
                    <a:pt x="18924" y="8973"/>
                  </a:cubicBezTo>
                  <a:cubicBezTo>
                    <a:pt x="18924" y="8488"/>
                    <a:pt x="18717" y="8072"/>
                    <a:pt x="18439" y="7725"/>
                  </a:cubicBezTo>
                  <a:cubicBezTo>
                    <a:pt x="18439" y="7587"/>
                    <a:pt x="18370" y="7448"/>
                    <a:pt x="18370" y="7379"/>
                  </a:cubicBezTo>
                  <a:cubicBezTo>
                    <a:pt x="18231" y="6894"/>
                    <a:pt x="18023" y="6408"/>
                    <a:pt x="17677" y="5992"/>
                  </a:cubicBezTo>
                  <a:cubicBezTo>
                    <a:pt x="17656" y="5952"/>
                    <a:pt x="17624" y="5935"/>
                    <a:pt x="17587" y="5935"/>
                  </a:cubicBezTo>
                  <a:cubicBezTo>
                    <a:pt x="17498" y="5935"/>
                    <a:pt x="17379" y="6033"/>
                    <a:pt x="17330" y="6131"/>
                  </a:cubicBezTo>
                  <a:cubicBezTo>
                    <a:pt x="17330" y="7587"/>
                    <a:pt x="17815" y="9043"/>
                    <a:pt x="18647" y="10290"/>
                  </a:cubicBezTo>
                  <a:cubicBezTo>
                    <a:pt x="18647" y="10360"/>
                    <a:pt x="18717" y="10429"/>
                    <a:pt x="18855" y="10429"/>
                  </a:cubicBezTo>
                  <a:cubicBezTo>
                    <a:pt x="18717" y="11677"/>
                    <a:pt x="18439" y="12924"/>
                    <a:pt x="18231" y="14172"/>
                  </a:cubicBezTo>
                  <a:cubicBezTo>
                    <a:pt x="18231" y="13410"/>
                    <a:pt x="18093" y="12647"/>
                    <a:pt x="17815" y="11885"/>
                  </a:cubicBezTo>
                  <a:cubicBezTo>
                    <a:pt x="17773" y="11799"/>
                    <a:pt x="17703" y="11740"/>
                    <a:pt x="17624" y="11740"/>
                  </a:cubicBezTo>
                  <a:cubicBezTo>
                    <a:pt x="17575" y="11740"/>
                    <a:pt x="17522" y="11762"/>
                    <a:pt x="17469" y="11815"/>
                  </a:cubicBezTo>
                  <a:cubicBezTo>
                    <a:pt x="17330" y="11815"/>
                    <a:pt x="17192" y="11885"/>
                    <a:pt x="17192" y="12023"/>
                  </a:cubicBezTo>
                  <a:cubicBezTo>
                    <a:pt x="16914" y="12994"/>
                    <a:pt x="16984" y="13964"/>
                    <a:pt x="17399" y="14935"/>
                  </a:cubicBezTo>
                  <a:cubicBezTo>
                    <a:pt x="17399" y="15212"/>
                    <a:pt x="17469" y="15558"/>
                    <a:pt x="17538" y="15766"/>
                  </a:cubicBezTo>
                  <a:cubicBezTo>
                    <a:pt x="17595" y="15880"/>
                    <a:pt x="17651" y="15993"/>
                    <a:pt x="17746" y="15993"/>
                  </a:cubicBezTo>
                  <a:cubicBezTo>
                    <a:pt x="17767" y="15993"/>
                    <a:pt x="17790" y="15987"/>
                    <a:pt x="17815" y="15974"/>
                  </a:cubicBezTo>
                  <a:cubicBezTo>
                    <a:pt x="17815" y="16044"/>
                    <a:pt x="17815" y="16044"/>
                    <a:pt x="17815" y="16044"/>
                  </a:cubicBezTo>
                  <a:cubicBezTo>
                    <a:pt x="17746" y="16668"/>
                    <a:pt x="17607" y="17361"/>
                    <a:pt x="17469" y="17985"/>
                  </a:cubicBezTo>
                  <a:cubicBezTo>
                    <a:pt x="17469" y="17222"/>
                    <a:pt x="17192" y="16460"/>
                    <a:pt x="16706" y="15836"/>
                  </a:cubicBezTo>
                  <a:cubicBezTo>
                    <a:pt x="16656" y="15810"/>
                    <a:pt x="16596" y="15794"/>
                    <a:pt x="16540" y="15794"/>
                  </a:cubicBezTo>
                  <a:cubicBezTo>
                    <a:pt x="16443" y="15794"/>
                    <a:pt x="16360" y="15843"/>
                    <a:pt x="16360" y="15974"/>
                  </a:cubicBezTo>
                  <a:cubicBezTo>
                    <a:pt x="15944" y="17361"/>
                    <a:pt x="16429" y="19024"/>
                    <a:pt x="16845" y="20341"/>
                  </a:cubicBezTo>
                  <a:cubicBezTo>
                    <a:pt x="16845" y="20480"/>
                    <a:pt x="16914" y="20480"/>
                    <a:pt x="17053" y="20549"/>
                  </a:cubicBezTo>
                  <a:cubicBezTo>
                    <a:pt x="16845" y="21520"/>
                    <a:pt x="16706" y="22490"/>
                    <a:pt x="16498" y="23530"/>
                  </a:cubicBezTo>
                  <a:cubicBezTo>
                    <a:pt x="16221" y="22560"/>
                    <a:pt x="15736" y="21658"/>
                    <a:pt x="15112" y="20896"/>
                  </a:cubicBezTo>
                  <a:cubicBezTo>
                    <a:pt x="15055" y="20867"/>
                    <a:pt x="14997" y="20850"/>
                    <a:pt x="14940" y="20850"/>
                  </a:cubicBezTo>
                  <a:cubicBezTo>
                    <a:pt x="14858" y="20850"/>
                    <a:pt x="14777" y="20884"/>
                    <a:pt x="14696" y="20965"/>
                  </a:cubicBezTo>
                  <a:cubicBezTo>
                    <a:pt x="13864" y="22421"/>
                    <a:pt x="15112" y="24639"/>
                    <a:pt x="15944" y="25887"/>
                  </a:cubicBezTo>
                  <a:cubicBezTo>
                    <a:pt x="15944" y="25956"/>
                    <a:pt x="16013" y="25956"/>
                    <a:pt x="16082" y="26026"/>
                  </a:cubicBezTo>
                  <a:cubicBezTo>
                    <a:pt x="15944" y="26927"/>
                    <a:pt x="15736" y="27828"/>
                    <a:pt x="15597" y="28798"/>
                  </a:cubicBezTo>
                  <a:cubicBezTo>
                    <a:pt x="15597" y="28729"/>
                    <a:pt x="15528" y="28660"/>
                    <a:pt x="15528" y="28660"/>
                  </a:cubicBezTo>
                  <a:cubicBezTo>
                    <a:pt x="15459" y="28036"/>
                    <a:pt x="15181" y="27481"/>
                    <a:pt x="14835" y="26996"/>
                  </a:cubicBezTo>
                  <a:cubicBezTo>
                    <a:pt x="14782" y="26943"/>
                    <a:pt x="14719" y="26920"/>
                    <a:pt x="14657" y="26920"/>
                  </a:cubicBezTo>
                  <a:cubicBezTo>
                    <a:pt x="14557" y="26920"/>
                    <a:pt x="14462" y="26980"/>
                    <a:pt x="14419" y="27065"/>
                  </a:cubicBezTo>
                  <a:cubicBezTo>
                    <a:pt x="14280" y="27966"/>
                    <a:pt x="14280" y="28868"/>
                    <a:pt x="14419" y="29769"/>
                  </a:cubicBezTo>
                  <a:cubicBezTo>
                    <a:pt x="14488" y="30393"/>
                    <a:pt x="14765" y="31016"/>
                    <a:pt x="15043" y="31571"/>
                  </a:cubicBezTo>
                  <a:cubicBezTo>
                    <a:pt x="14835" y="32611"/>
                    <a:pt x="14627" y="33651"/>
                    <a:pt x="14419" y="34690"/>
                  </a:cubicBezTo>
                  <a:cubicBezTo>
                    <a:pt x="14072" y="33651"/>
                    <a:pt x="13587" y="32611"/>
                    <a:pt x="13032" y="31710"/>
                  </a:cubicBezTo>
                  <a:cubicBezTo>
                    <a:pt x="12998" y="31640"/>
                    <a:pt x="12928" y="31606"/>
                    <a:pt x="12859" y="31606"/>
                  </a:cubicBezTo>
                  <a:cubicBezTo>
                    <a:pt x="12790" y="31606"/>
                    <a:pt x="12720" y="31640"/>
                    <a:pt x="12686" y="31710"/>
                  </a:cubicBezTo>
                  <a:cubicBezTo>
                    <a:pt x="12201" y="32888"/>
                    <a:pt x="12824" y="34413"/>
                    <a:pt x="13448" y="35661"/>
                  </a:cubicBezTo>
                  <a:cubicBezTo>
                    <a:pt x="13587" y="36077"/>
                    <a:pt x="13726" y="36493"/>
                    <a:pt x="13934" y="36978"/>
                  </a:cubicBezTo>
                  <a:cubicBezTo>
                    <a:pt x="13795" y="37324"/>
                    <a:pt x="13726" y="37671"/>
                    <a:pt x="13656" y="38018"/>
                  </a:cubicBezTo>
                  <a:cubicBezTo>
                    <a:pt x="12617" y="42523"/>
                    <a:pt x="11438" y="46960"/>
                    <a:pt x="10260" y="51465"/>
                  </a:cubicBezTo>
                  <a:cubicBezTo>
                    <a:pt x="9567" y="52713"/>
                    <a:pt x="8873" y="53961"/>
                    <a:pt x="8249" y="55209"/>
                  </a:cubicBezTo>
                  <a:cubicBezTo>
                    <a:pt x="4714" y="62279"/>
                    <a:pt x="1456" y="69974"/>
                    <a:pt x="1" y="77737"/>
                  </a:cubicBezTo>
                  <a:cubicBezTo>
                    <a:pt x="1" y="77823"/>
                    <a:pt x="80" y="77882"/>
                    <a:pt x="141" y="77882"/>
                  </a:cubicBezTo>
                  <a:cubicBezTo>
                    <a:pt x="178" y="77882"/>
                    <a:pt x="209" y="77859"/>
                    <a:pt x="209" y="77807"/>
                  </a:cubicBezTo>
                  <a:cubicBezTo>
                    <a:pt x="2912" y="69904"/>
                    <a:pt x="5338" y="62071"/>
                    <a:pt x="9220" y="54654"/>
                  </a:cubicBezTo>
                  <a:cubicBezTo>
                    <a:pt x="9289" y="54446"/>
                    <a:pt x="9428" y="54238"/>
                    <a:pt x="9497" y="54030"/>
                  </a:cubicBezTo>
                  <a:lnTo>
                    <a:pt x="9497" y="54030"/>
                  </a:lnTo>
                  <a:cubicBezTo>
                    <a:pt x="9289" y="54723"/>
                    <a:pt x="9151" y="55486"/>
                    <a:pt x="8943" y="56179"/>
                  </a:cubicBezTo>
                  <a:cubicBezTo>
                    <a:pt x="7210" y="62348"/>
                    <a:pt x="4922" y="68310"/>
                    <a:pt x="3259" y="74410"/>
                  </a:cubicBezTo>
                  <a:cubicBezTo>
                    <a:pt x="3218" y="74531"/>
                    <a:pt x="3295" y="74605"/>
                    <a:pt x="3394" y="74605"/>
                  </a:cubicBezTo>
                  <a:cubicBezTo>
                    <a:pt x="3465" y="74605"/>
                    <a:pt x="3547" y="74566"/>
                    <a:pt x="3605" y="74479"/>
                  </a:cubicBezTo>
                  <a:cubicBezTo>
                    <a:pt x="6517" y="67131"/>
                    <a:pt x="8943" y="59576"/>
                    <a:pt x="10884" y="51881"/>
                  </a:cubicBezTo>
                  <a:cubicBezTo>
                    <a:pt x="12617" y="49594"/>
                    <a:pt x="14557" y="47514"/>
                    <a:pt x="16706" y="45643"/>
                  </a:cubicBezTo>
                  <a:cubicBezTo>
                    <a:pt x="16743" y="45661"/>
                    <a:pt x="16781" y="45670"/>
                    <a:pt x="16815" y="45670"/>
                  </a:cubicBezTo>
                  <a:cubicBezTo>
                    <a:pt x="16909" y="45670"/>
                    <a:pt x="16984" y="45606"/>
                    <a:pt x="16984" y="45504"/>
                  </a:cubicBezTo>
                  <a:lnTo>
                    <a:pt x="16984" y="45435"/>
                  </a:lnTo>
                  <a:lnTo>
                    <a:pt x="17122" y="45296"/>
                  </a:lnTo>
                  <a:cubicBezTo>
                    <a:pt x="17399" y="45157"/>
                    <a:pt x="17677" y="45019"/>
                    <a:pt x="17885" y="44880"/>
                  </a:cubicBezTo>
                  <a:lnTo>
                    <a:pt x="18162" y="44950"/>
                  </a:lnTo>
                  <a:cubicBezTo>
                    <a:pt x="18796" y="45187"/>
                    <a:pt x="19450" y="45304"/>
                    <a:pt x="20097" y="45304"/>
                  </a:cubicBezTo>
                  <a:cubicBezTo>
                    <a:pt x="21149" y="45304"/>
                    <a:pt x="22183" y="44996"/>
                    <a:pt x="23084" y="44395"/>
                  </a:cubicBezTo>
                  <a:cubicBezTo>
                    <a:pt x="23153" y="44326"/>
                    <a:pt x="23153" y="44118"/>
                    <a:pt x="23084" y="44048"/>
                  </a:cubicBezTo>
                  <a:cubicBezTo>
                    <a:pt x="22421" y="43697"/>
                    <a:pt x="21692" y="43522"/>
                    <a:pt x="20959" y="43522"/>
                  </a:cubicBezTo>
                  <a:cubicBezTo>
                    <a:pt x="20389" y="43522"/>
                    <a:pt x="19817" y="43628"/>
                    <a:pt x="19271" y="43840"/>
                  </a:cubicBezTo>
                  <a:cubicBezTo>
                    <a:pt x="20588" y="42939"/>
                    <a:pt x="22044" y="42107"/>
                    <a:pt x="23499" y="41414"/>
                  </a:cubicBezTo>
                  <a:cubicBezTo>
                    <a:pt x="23499" y="41484"/>
                    <a:pt x="23569" y="41553"/>
                    <a:pt x="23569" y="41622"/>
                  </a:cubicBezTo>
                  <a:cubicBezTo>
                    <a:pt x="23915" y="41761"/>
                    <a:pt x="24193" y="41900"/>
                    <a:pt x="24539" y="41969"/>
                  </a:cubicBezTo>
                  <a:cubicBezTo>
                    <a:pt x="25158" y="42239"/>
                    <a:pt x="25840" y="42381"/>
                    <a:pt x="26528" y="42381"/>
                  </a:cubicBezTo>
                  <a:cubicBezTo>
                    <a:pt x="27074" y="42381"/>
                    <a:pt x="27622" y="42292"/>
                    <a:pt x="28144" y="42107"/>
                  </a:cubicBezTo>
                  <a:cubicBezTo>
                    <a:pt x="28213" y="42107"/>
                    <a:pt x="28282" y="41969"/>
                    <a:pt x="28213" y="41900"/>
                  </a:cubicBezTo>
                  <a:cubicBezTo>
                    <a:pt x="27936" y="41692"/>
                    <a:pt x="27728" y="41553"/>
                    <a:pt x="27451" y="41414"/>
                  </a:cubicBezTo>
                  <a:cubicBezTo>
                    <a:pt x="27451" y="41345"/>
                    <a:pt x="27451" y="41276"/>
                    <a:pt x="27381" y="41276"/>
                  </a:cubicBezTo>
                  <a:cubicBezTo>
                    <a:pt x="26804" y="41009"/>
                    <a:pt x="26169" y="40885"/>
                    <a:pt x="25532" y="40885"/>
                  </a:cubicBezTo>
                  <a:cubicBezTo>
                    <a:pt x="25175" y="40885"/>
                    <a:pt x="24818" y="40924"/>
                    <a:pt x="24470" y="40998"/>
                  </a:cubicBezTo>
                  <a:cubicBezTo>
                    <a:pt x="25510" y="40513"/>
                    <a:pt x="26549" y="40097"/>
                    <a:pt x="27589" y="39681"/>
                  </a:cubicBezTo>
                  <a:cubicBezTo>
                    <a:pt x="27966" y="39926"/>
                    <a:pt x="28409" y="40028"/>
                    <a:pt x="28877" y="40028"/>
                  </a:cubicBezTo>
                  <a:cubicBezTo>
                    <a:pt x="30132" y="40028"/>
                    <a:pt x="31564" y="39298"/>
                    <a:pt x="32372" y="38642"/>
                  </a:cubicBezTo>
                  <a:cubicBezTo>
                    <a:pt x="32511" y="38503"/>
                    <a:pt x="32442" y="38364"/>
                    <a:pt x="32303" y="38364"/>
                  </a:cubicBezTo>
                  <a:cubicBezTo>
                    <a:pt x="32026" y="38295"/>
                    <a:pt x="31748" y="38226"/>
                    <a:pt x="31540" y="38226"/>
                  </a:cubicBezTo>
                  <a:lnTo>
                    <a:pt x="31610" y="38156"/>
                  </a:lnTo>
                  <a:cubicBezTo>
                    <a:pt x="31679" y="38018"/>
                    <a:pt x="31610" y="37879"/>
                    <a:pt x="31471" y="37879"/>
                  </a:cubicBezTo>
                  <a:cubicBezTo>
                    <a:pt x="30154" y="37879"/>
                    <a:pt x="28976" y="38226"/>
                    <a:pt x="27867" y="38919"/>
                  </a:cubicBezTo>
                  <a:cubicBezTo>
                    <a:pt x="27748" y="38919"/>
                    <a:pt x="27782" y="39072"/>
                    <a:pt x="27881" y="39072"/>
                  </a:cubicBezTo>
                  <a:cubicBezTo>
                    <a:pt x="27898" y="39072"/>
                    <a:pt x="27916" y="39067"/>
                    <a:pt x="27936" y="39057"/>
                  </a:cubicBezTo>
                  <a:lnTo>
                    <a:pt x="28282" y="38988"/>
                  </a:lnTo>
                  <a:lnTo>
                    <a:pt x="27936" y="39196"/>
                  </a:lnTo>
                  <a:lnTo>
                    <a:pt x="27520" y="39335"/>
                  </a:lnTo>
                  <a:cubicBezTo>
                    <a:pt x="27485" y="39300"/>
                    <a:pt x="27451" y="39283"/>
                    <a:pt x="27425" y="39283"/>
                  </a:cubicBezTo>
                  <a:cubicBezTo>
                    <a:pt x="27399" y="39283"/>
                    <a:pt x="27381" y="39300"/>
                    <a:pt x="27381" y="39335"/>
                  </a:cubicBezTo>
                  <a:cubicBezTo>
                    <a:pt x="26619" y="39612"/>
                    <a:pt x="25856" y="39889"/>
                    <a:pt x="25024" y="40236"/>
                  </a:cubicBezTo>
                  <a:cubicBezTo>
                    <a:pt x="25579" y="39751"/>
                    <a:pt x="25995" y="39196"/>
                    <a:pt x="26272" y="38572"/>
                  </a:cubicBezTo>
                  <a:cubicBezTo>
                    <a:pt x="26329" y="38459"/>
                    <a:pt x="26201" y="38346"/>
                    <a:pt x="26114" y="38346"/>
                  </a:cubicBezTo>
                  <a:cubicBezTo>
                    <a:pt x="26094" y="38346"/>
                    <a:pt x="26077" y="38352"/>
                    <a:pt x="26064" y="38364"/>
                  </a:cubicBezTo>
                  <a:cubicBezTo>
                    <a:pt x="24331" y="38642"/>
                    <a:pt x="23084" y="39959"/>
                    <a:pt x="21836" y="41137"/>
                  </a:cubicBezTo>
                  <a:cubicBezTo>
                    <a:pt x="21767" y="41206"/>
                    <a:pt x="21767" y="41345"/>
                    <a:pt x="21836" y="41414"/>
                  </a:cubicBezTo>
                  <a:lnTo>
                    <a:pt x="21767" y="41484"/>
                  </a:lnTo>
                  <a:cubicBezTo>
                    <a:pt x="21710" y="41540"/>
                    <a:pt x="21745" y="41641"/>
                    <a:pt x="21797" y="41641"/>
                  </a:cubicBezTo>
                  <a:cubicBezTo>
                    <a:pt x="21809" y="41641"/>
                    <a:pt x="21823" y="41635"/>
                    <a:pt x="21836" y="41622"/>
                  </a:cubicBezTo>
                  <a:lnTo>
                    <a:pt x="22044" y="41484"/>
                  </a:lnTo>
                  <a:cubicBezTo>
                    <a:pt x="22044" y="41484"/>
                    <a:pt x="22044" y="41553"/>
                    <a:pt x="22044" y="41553"/>
                  </a:cubicBezTo>
                  <a:cubicBezTo>
                    <a:pt x="21281" y="41969"/>
                    <a:pt x="20519" y="42454"/>
                    <a:pt x="19756" y="42870"/>
                  </a:cubicBezTo>
                  <a:cubicBezTo>
                    <a:pt x="20242" y="42177"/>
                    <a:pt x="20519" y="41414"/>
                    <a:pt x="20588" y="40582"/>
                  </a:cubicBezTo>
                  <a:cubicBezTo>
                    <a:pt x="20588" y="40526"/>
                    <a:pt x="20543" y="40425"/>
                    <a:pt x="20452" y="40425"/>
                  </a:cubicBezTo>
                  <a:cubicBezTo>
                    <a:pt x="20431" y="40425"/>
                    <a:pt x="20407" y="40431"/>
                    <a:pt x="20380" y="40444"/>
                  </a:cubicBezTo>
                  <a:cubicBezTo>
                    <a:pt x="18717" y="40929"/>
                    <a:pt x="16706" y="43078"/>
                    <a:pt x="16637" y="45019"/>
                  </a:cubicBezTo>
                  <a:cubicBezTo>
                    <a:pt x="14904" y="46336"/>
                    <a:pt x="13379" y="47861"/>
                    <a:pt x="11993" y="49525"/>
                  </a:cubicBezTo>
                  <a:cubicBezTo>
                    <a:pt x="15043" y="44187"/>
                    <a:pt x="18439" y="39127"/>
                    <a:pt x="22252" y="34274"/>
                  </a:cubicBezTo>
                  <a:cubicBezTo>
                    <a:pt x="23222" y="33096"/>
                    <a:pt x="24193" y="31918"/>
                    <a:pt x="25163" y="30739"/>
                  </a:cubicBezTo>
                  <a:cubicBezTo>
                    <a:pt x="25198" y="30774"/>
                    <a:pt x="25232" y="30791"/>
                    <a:pt x="25267" y="30791"/>
                  </a:cubicBezTo>
                  <a:cubicBezTo>
                    <a:pt x="25302" y="30791"/>
                    <a:pt x="25336" y="30774"/>
                    <a:pt x="25371" y="30739"/>
                  </a:cubicBezTo>
                  <a:lnTo>
                    <a:pt x="25440" y="30462"/>
                  </a:lnTo>
                  <a:cubicBezTo>
                    <a:pt x="26272" y="29491"/>
                    <a:pt x="27104" y="28521"/>
                    <a:pt x="27936" y="27620"/>
                  </a:cubicBezTo>
                  <a:lnTo>
                    <a:pt x="28005" y="27620"/>
                  </a:lnTo>
                  <a:cubicBezTo>
                    <a:pt x="27867" y="27689"/>
                    <a:pt x="27867" y="27828"/>
                    <a:pt x="28005" y="27897"/>
                  </a:cubicBezTo>
                  <a:cubicBezTo>
                    <a:pt x="28439" y="28114"/>
                    <a:pt x="28920" y="28206"/>
                    <a:pt x="29422" y="28206"/>
                  </a:cubicBezTo>
                  <a:cubicBezTo>
                    <a:pt x="31006" y="28206"/>
                    <a:pt x="32792" y="27284"/>
                    <a:pt x="33897" y="26441"/>
                  </a:cubicBezTo>
                  <a:cubicBezTo>
                    <a:pt x="34036" y="26303"/>
                    <a:pt x="33967" y="26095"/>
                    <a:pt x="33828" y="26026"/>
                  </a:cubicBezTo>
                  <a:cubicBezTo>
                    <a:pt x="33415" y="25790"/>
                    <a:pt x="32947" y="25693"/>
                    <a:pt x="32452" y="25693"/>
                  </a:cubicBezTo>
                  <a:cubicBezTo>
                    <a:pt x="31199" y="25693"/>
                    <a:pt x="29772" y="26311"/>
                    <a:pt x="28629" y="26857"/>
                  </a:cubicBezTo>
                  <a:cubicBezTo>
                    <a:pt x="29738" y="25679"/>
                    <a:pt x="30847" y="24501"/>
                    <a:pt x="32026" y="23391"/>
                  </a:cubicBezTo>
                  <a:cubicBezTo>
                    <a:pt x="32026" y="23391"/>
                    <a:pt x="32095" y="23461"/>
                    <a:pt x="32095" y="23461"/>
                  </a:cubicBezTo>
                  <a:lnTo>
                    <a:pt x="32303" y="23461"/>
                  </a:lnTo>
                  <a:cubicBezTo>
                    <a:pt x="32684" y="23565"/>
                    <a:pt x="33065" y="23617"/>
                    <a:pt x="33447" y="23617"/>
                  </a:cubicBezTo>
                  <a:cubicBezTo>
                    <a:pt x="33828" y="23617"/>
                    <a:pt x="34209" y="23565"/>
                    <a:pt x="34590" y="23461"/>
                  </a:cubicBezTo>
                  <a:cubicBezTo>
                    <a:pt x="35977" y="23322"/>
                    <a:pt x="37363" y="22906"/>
                    <a:pt x="38611" y="22213"/>
                  </a:cubicBezTo>
                  <a:cubicBezTo>
                    <a:pt x="38680" y="22144"/>
                    <a:pt x="38750" y="21936"/>
                    <a:pt x="38611" y="21866"/>
                  </a:cubicBezTo>
                  <a:cubicBezTo>
                    <a:pt x="38080" y="21437"/>
                    <a:pt x="37464" y="21267"/>
                    <a:pt x="36818" y="21267"/>
                  </a:cubicBezTo>
                  <a:cubicBezTo>
                    <a:pt x="35271" y="21267"/>
                    <a:pt x="33546" y="22242"/>
                    <a:pt x="32372" y="22976"/>
                  </a:cubicBezTo>
                  <a:cubicBezTo>
                    <a:pt x="33828" y="21520"/>
                    <a:pt x="35353" y="20064"/>
                    <a:pt x="36878" y="18678"/>
                  </a:cubicBezTo>
                  <a:cubicBezTo>
                    <a:pt x="37182" y="18779"/>
                    <a:pt x="37487" y="18844"/>
                    <a:pt x="37819" y="18844"/>
                  </a:cubicBezTo>
                  <a:cubicBezTo>
                    <a:pt x="37940" y="18844"/>
                    <a:pt x="38065" y="18835"/>
                    <a:pt x="38195" y="18816"/>
                  </a:cubicBezTo>
                  <a:cubicBezTo>
                    <a:pt x="38302" y="18828"/>
                    <a:pt x="38409" y="18834"/>
                    <a:pt x="38516" y="18834"/>
                  </a:cubicBezTo>
                  <a:cubicBezTo>
                    <a:pt x="39031" y="18834"/>
                    <a:pt x="39538" y="18700"/>
                    <a:pt x="39997" y="18470"/>
                  </a:cubicBezTo>
                  <a:cubicBezTo>
                    <a:pt x="40829" y="18262"/>
                    <a:pt x="41592" y="17915"/>
                    <a:pt x="42354" y="17499"/>
                  </a:cubicBezTo>
                  <a:cubicBezTo>
                    <a:pt x="42493" y="17430"/>
                    <a:pt x="42493" y="17153"/>
                    <a:pt x="42354" y="17083"/>
                  </a:cubicBezTo>
                  <a:cubicBezTo>
                    <a:pt x="41924" y="16859"/>
                    <a:pt x="41478" y="16766"/>
                    <a:pt x="41029" y="16766"/>
                  </a:cubicBezTo>
                  <a:cubicBezTo>
                    <a:pt x="39817" y="16766"/>
                    <a:pt x="38583" y="17447"/>
                    <a:pt x="37571" y="18054"/>
                  </a:cubicBezTo>
                  <a:cubicBezTo>
                    <a:pt x="38957" y="16806"/>
                    <a:pt x="40344" y="15558"/>
                    <a:pt x="41730" y="14311"/>
                  </a:cubicBezTo>
                  <a:cubicBezTo>
                    <a:pt x="41730" y="14311"/>
                    <a:pt x="41730" y="14311"/>
                    <a:pt x="41730" y="14380"/>
                  </a:cubicBezTo>
                  <a:cubicBezTo>
                    <a:pt x="42057" y="14670"/>
                    <a:pt x="42516" y="14771"/>
                    <a:pt x="42979" y="14771"/>
                  </a:cubicBezTo>
                  <a:cubicBezTo>
                    <a:pt x="43401" y="14771"/>
                    <a:pt x="43826" y="14687"/>
                    <a:pt x="44156" y="14588"/>
                  </a:cubicBezTo>
                  <a:cubicBezTo>
                    <a:pt x="45127" y="14449"/>
                    <a:pt x="45959" y="13964"/>
                    <a:pt x="46652" y="13340"/>
                  </a:cubicBezTo>
                  <a:cubicBezTo>
                    <a:pt x="46652" y="13202"/>
                    <a:pt x="46652" y="13132"/>
                    <a:pt x="46582" y="13132"/>
                  </a:cubicBezTo>
                  <a:cubicBezTo>
                    <a:pt x="46239" y="12970"/>
                    <a:pt x="45858" y="12901"/>
                    <a:pt x="45463" y="12901"/>
                  </a:cubicBezTo>
                  <a:cubicBezTo>
                    <a:pt x="44341" y="12901"/>
                    <a:pt x="43105" y="13452"/>
                    <a:pt x="42285" y="13964"/>
                  </a:cubicBezTo>
                  <a:cubicBezTo>
                    <a:pt x="42273" y="13968"/>
                    <a:pt x="42262" y="13972"/>
                    <a:pt x="42252" y="13977"/>
                  </a:cubicBezTo>
                  <a:lnTo>
                    <a:pt x="42252" y="13977"/>
                  </a:lnTo>
                  <a:cubicBezTo>
                    <a:pt x="43475" y="12946"/>
                    <a:pt x="44751" y="11861"/>
                    <a:pt x="46028" y="10775"/>
                  </a:cubicBezTo>
                  <a:cubicBezTo>
                    <a:pt x="46569" y="10940"/>
                    <a:pt x="47117" y="11017"/>
                    <a:pt x="47660" y="11017"/>
                  </a:cubicBezTo>
                  <a:cubicBezTo>
                    <a:pt x="48719" y="11017"/>
                    <a:pt x="49756" y="10725"/>
                    <a:pt x="50672" y="10221"/>
                  </a:cubicBezTo>
                  <a:cubicBezTo>
                    <a:pt x="50880" y="10082"/>
                    <a:pt x="50880" y="9874"/>
                    <a:pt x="50672" y="9805"/>
                  </a:cubicBezTo>
                  <a:cubicBezTo>
                    <a:pt x="50158" y="9612"/>
                    <a:pt x="49613" y="9509"/>
                    <a:pt x="49066" y="9509"/>
                  </a:cubicBezTo>
                  <a:cubicBezTo>
                    <a:pt x="48435" y="9509"/>
                    <a:pt x="47801" y="9646"/>
                    <a:pt x="47206" y="9944"/>
                  </a:cubicBezTo>
                  <a:lnTo>
                    <a:pt x="47068" y="9944"/>
                  </a:lnTo>
                  <a:lnTo>
                    <a:pt x="49494" y="7933"/>
                  </a:lnTo>
                  <a:cubicBezTo>
                    <a:pt x="49736" y="7968"/>
                    <a:pt x="49979" y="7985"/>
                    <a:pt x="50222" y="7985"/>
                  </a:cubicBezTo>
                  <a:cubicBezTo>
                    <a:pt x="50464" y="7985"/>
                    <a:pt x="50707" y="7968"/>
                    <a:pt x="50950" y="7933"/>
                  </a:cubicBezTo>
                  <a:cubicBezTo>
                    <a:pt x="51781" y="7725"/>
                    <a:pt x="52544" y="7448"/>
                    <a:pt x="53306" y="7032"/>
                  </a:cubicBezTo>
                  <a:cubicBezTo>
                    <a:pt x="53445" y="6963"/>
                    <a:pt x="53445" y="6755"/>
                    <a:pt x="53306" y="6686"/>
                  </a:cubicBezTo>
                  <a:cubicBezTo>
                    <a:pt x="52929" y="6518"/>
                    <a:pt x="52525" y="6426"/>
                    <a:pt x="52128" y="6426"/>
                  </a:cubicBezTo>
                  <a:cubicBezTo>
                    <a:pt x="51868" y="6426"/>
                    <a:pt x="51612" y="6465"/>
                    <a:pt x="51365" y="6547"/>
                  </a:cubicBezTo>
                  <a:lnTo>
                    <a:pt x="52821" y="5438"/>
                  </a:lnTo>
                  <a:lnTo>
                    <a:pt x="53098" y="5299"/>
                  </a:lnTo>
                  <a:cubicBezTo>
                    <a:pt x="53370" y="5345"/>
                    <a:pt x="53642" y="5367"/>
                    <a:pt x="53910" y="5367"/>
                  </a:cubicBezTo>
                  <a:cubicBezTo>
                    <a:pt x="54876" y="5367"/>
                    <a:pt x="55805" y="5079"/>
                    <a:pt x="56564" y="4537"/>
                  </a:cubicBezTo>
                  <a:cubicBezTo>
                    <a:pt x="56703" y="4467"/>
                    <a:pt x="56703" y="4260"/>
                    <a:pt x="56564" y="4260"/>
                  </a:cubicBezTo>
                  <a:cubicBezTo>
                    <a:pt x="56206" y="3991"/>
                    <a:pt x="55790" y="3838"/>
                    <a:pt x="55373" y="3838"/>
                  </a:cubicBezTo>
                  <a:cubicBezTo>
                    <a:pt x="55143" y="3838"/>
                    <a:pt x="54914" y="3884"/>
                    <a:pt x="54693" y="3982"/>
                  </a:cubicBezTo>
                  <a:lnTo>
                    <a:pt x="56911" y="2319"/>
                  </a:lnTo>
                  <a:cubicBezTo>
                    <a:pt x="57004" y="2372"/>
                    <a:pt x="57106" y="2394"/>
                    <a:pt x="57214" y="2394"/>
                  </a:cubicBezTo>
                  <a:cubicBezTo>
                    <a:pt x="57672" y="2394"/>
                    <a:pt x="58225" y="1988"/>
                    <a:pt x="58505" y="1764"/>
                  </a:cubicBezTo>
                  <a:cubicBezTo>
                    <a:pt x="59129" y="1417"/>
                    <a:pt x="59614" y="932"/>
                    <a:pt x="59961" y="308"/>
                  </a:cubicBezTo>
                  <a:cubicBezTo>
                    <a:pt x="60030" y="239"/>
                    <a:pt x="59961" y="170"/>
                    <a:pt x="59892" y="100"/>
                  </a:cubicBezTo>
                  <a:cubicBezTo>
                    <a:pt x="59715" y="32"/>
                    <a:pt x="59534" y="1"/>
                    <a:pt x="59352" y="1"/>
                  </a:cubicBezTo>
                  <a:close/>
                </a:path>
              </a:pathLst>
            </a:custGeom>
            <a:solidFill>
              <a:schemeClr val="tx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FFFF"/>
                </a:solidFill>
              </a:endParaRPr>
            </a:p>
          </p:txBody>
        </p:sp>
      </p:grpSp>
      <p:sp>
        <p:nvSpPr>
          <p:cNvPr id="2" name="标题 1"/>
          <p:cNvSpPr>
            <a:spLocks noGrp="1"/>
          </p:cNvSpPr>
          <p:nvPr>
            <p:ph type="title" hasCustomPrompt="1"/>
            <p:custDataLst>
              <p:tags r:id="rId2"/>
            </p:custDataLst>
          </p:nvPr>
        </p:nvSpPr>
        <p:spPr>
          <a:xfrm>
            <a:off x="3577772" y="4090461"/>
            <a:ext cx="5036457" cy="798669"/>
          </a:xfrm>
        </p:spPr>
        <p:txBody>
          <a:bodyPr lIns="90000" tIns="46800" rIns="90000" bIns="46800" anchor="b" anchorCtr="0">
            <a:normAutofit/>
          </a:bodyPr>
          <a:lstStyle>
            <a:lvl1pPr algn="ctr">
              <a:defRPr sz="4000" u="none" strike="noStrike" kern="1200" cap="none" spc="300" normalizeH="0" baseline="0">
                <a:solidFill>
                  <a:schemeClr val="tx1">
                    <a:lumMod val="75000"/>
                    <a:lumOff val="25000"/>
                  </a:schemeClr>
                </a:solidFill>
                <a:uFillTx/>
                <a:latin typeface="Arial" panose="020B0604020202020204" pitchFamily="34" charset="0"/>
                <a:ea typeface="汉仪旗黑-85S" panose="00020600040101010101" charset="-122"/>
              </a:defRPr>
            </a:lvl1pPr>
          </a:lstStyle>
          <a:p>
            <a:r>
              <a:rPr lang="zh-CN" altLang="en-US" dirty="0"/>
              <a:t>单击此处编辑标题</a:t>
            </a:r>
          </a:p>
        </p:txBody>
      </p:sp>
      <p:sp>
        <p:nvSpPr>
          <p:cNvPr id="3" name="文本占位符 2"/>
          <p:cNvSpPr>
            <a:spLocks noGrp="1"/>
          </p:cNvSpPr>
          <p:nvPr>
            <p:ph type="body" idx="1"/>
            <p:custDataLst>
              <p:tags r:id="rId3"/>
            </p:custDataLst>
          </p:nvPr>
        </p:nvSpPr>
        <p:spPr>
          <a:xfrm>
            <a:off x="3577772" y="4930852"/>
            <a:ext cx="5036457" cy="1200329"/>
          </a:xfrm>
        </p:spPr>
        <p:txBody>
          <a:bodyPr lIns="90000" tIns="46800" rIns="90000" bIns="46800" anchor="t" anchorCtr="0">
            <a:normAutofit/>
          </a:bodyPr>
          <a:lstStyle>
            <a:lvl1pPr marL="0" indent="0" algn="ctr" eaLnBrk="1" fontAlgn="auto" latinLnBrk="0" hangingPunct="1">
              <a:buNone/>
              <a:defRPr kumimoji="0" lang="zh-CN" altLang="en-US" sz="18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2021-9-13</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flipH="1">
            <a:off x="10265093" y="5014231"/>
            <a:ext cx="1886463" cy="1843770"/>
            <a:chOff x="1" y="1993034"/>
            <a:chExt cx="4977617" cy="4864967"/>
          </a:xfrm>
        </p:grpSpPr>
        <p:sp>
          <p:nvSpPr>
            <p:cNvPr id="9" name="任意多边形: 形状 8"/>
            <p:cNvSpPr/>
            <p:nvPr userDrawn="1">
              <p:custDataLst>
                <p:tags r:id="rId8"/>
              </p:custDataLst>
            </p:nvPr>
          </p:nvSpPr>
          <p:spPr>
            <a:xfrm>
              <a:off x="1" y="1993034"/>
              <a:ext cx="2223635" cy="4864966"/>
            </a:xfrm>
            <a:custGeom>
              <a:avLst/>
              <a:gdLst>
                <a:gd name="connsiteX0" fmla="*/ 807505 w 2223635"/>
                <a:gd name="connsiteY0" fmla="*/ 4629871 h 4864966"/>
                <a:gd name="connsiteX1" fmla="*/ 899912 w 2223635"/>
                <a:gd name="connsiteY1" fmla="*/ 4749283 h 4864966"/>
                <a:gd name="connsiteX2" fmla="*/ 903802 w 2223635"/>
                <a:gd name="connsiteY2" fmla="*/ 4749283 h 4864966"/>
                <a:gd name="connsiteX3" fmla="*/ 807505 w 2223635"/>
                <a:gd name="connsiteY3" fmla="*/ 4629871 h 4864966"/>
                <a:gd name="connsiteX4" fmla="*/ 920028 w 2223635"/>
                <a:gd name="connsiteY4" fmla="*/ 4125103 h 4864966"/>
                <a:gd name="connsiteX5" fmla="*/ 872963 w 2223635"/>
                <a:gd name="connsiteY5" fmla="*/ 4302472 h 4864966"/>
                <a:gd name="connsiteX6" fmla="*/ 920028 w 2223635"/>
                <a:gd name="connsiteY6" fmla="*/ 4125103 h 4864966"/>
                <a:gd name="connsiteX7" fmla="*/ 1080949 w 2223635"/>
                <a:gd name="connsiteY7" fmla="*/ 4032862 h 4864966"/>
                <a:gd name="connsiteX8" fmla="*/ 1111788 w 2223635"/>
                <a:gd name="connsiteY8" fmla="*/ 4179225 h 4864966"/>
                <a:gd name="connsiteX9" fmla="*/ 1080949 w 2223635"/>
                <a:gd name="connsiteY9" fmla="*/ 4032862 h 4864966"/>
                <a:gd name="connsiteX10" fmla="*/ 0 w 2223635"/>
                <a:gd name="connsiteY10" fmla="*/ 4016337 h 4864966"/>
                <a:gd name="connsiteX11" fmla="*/ 71789 w 2223635"/>
                <a:gd name="connsiteY11" fmla="*/ 4023319 h 4864966"/>
                <a:gd name="connsiteX12" fmla="*/ 144984 w 2223635"/>
                <a:gd name="connsiteY12" fmla="*/ 4044365 h 4864966"/>
                <a:gd name="connsiteX13" fmla="*/ 144984 w 2223635"/>
                <a:gd name="connsiteY13" fmla="*/ 4052088 h 4864966"/>
                <a:gd name="connsiteX14" fmla="*/ 73678 w 2223635"/>
                <a:gd name="connsiteY14" fmla="*/ 4040149 h 4864966"/>
                <a:gd name="connsiteX15" fmla="*/ 0 w 2223635"/>
                <a:gd name="connsiteY15" fmla="*/ 4034416 h 4864966"/>
                <a:gd name="connsiteX16" fmla="*/ 80915 w 2223635"/>
                <a:gd name="connsiteY16" fmla="*/ 3986798 h 4864966"/>
                <a:gd name="connsiteX17" fmla="*/ 191215 w 2223635"/>
                <a:gd name="connsiteY17" fmla="*/ 4044365 h 4864966"/>
                <a:gd name="connsiteX18" fmla="*/ 187381 w 2223635"/>
                <a:gd name="connsiteY18" fmla="*/ 4028973 h 4864966"/>
                <a:gd name="connsiteX19" fmla="*/ 179657 w 2223635"/>
                <a:gd name="connsiteY19" fmla="*/ 4028973 h 4864966"/>
                <a:gd name="connsiteX20" fmla="*/ 174378 w 2223635"/>
                <a:gd name="connsiteY20" fmla="*/ 4031862 h 4864966"/>
                <a:gd name="connsiteX21" fmla="*/ 171933 w 2223635"/>
                <a:gd name="connsiteY21" fmla="*/ 4028973 h 4864966"/>
                <a:gd name="connsiteX22" fmla="*/ 133426 w 2223635"/>
                <a:gd name="connsiteY22" fmla="*/ 4005857 h 4864966"/>
                <a:gd name="connsiteX23" fmla="*/ 80915 w 2223635"/>
                <a:gd name="connsiteY23" fmla="*/ 3986798 h 4864966"/>
                <a:gd name="connsiteX24" fmla="*/ 195049 w 2223635"/>
                <a:gd name="connsiteY24" fmla="*/ 3948123 h 4864966"/>
                <a:gd name="connsiteX25" fmla="*/ 191215 w 2223635"/>
                <a:gd name="connsiteY25" fmla="*/ 3959625 h 4864966"/>
                <a:gd name="connsiteX26" fmla="*/ 198939 w 2223635"/>
                <a:gd name="connsiteY26" fmla="*/ 3998189 h 4864966"/>
                <a:gd name="connsiteX27" fmla="*/ 206607 w 2223635"/>
                <a:gd name="connsiteY27" fmla="*/ 4021304 h 4864966"/>
                <a:gd name="connsiteX28" fmla="*/ 206607 w 2223635"/>
                <a:gd name="connsiteY28" fmla="*/ 4002023 h 4864966"/>
                <a:gd name="connsiteX29" fmla="*/ 206607 w 2223635"/>
                <a:gd name="connsiteY29" fmla="*/ 3994299 h 4864966"/>
                <a:gd name="connsiteX30" fmla="*/ 195049 w 2223635"/>
                <a:gd name="connsiteY30" fmla="*/ 3948123 h 4864966"/>
                <a:gd name="connsiteX31" fmla="*/ 137260 w 2223635"/>
                <a:gd name="connsiteY31" fmla="*/ 3917284 h 4864966"/>
                <a:gd name="connsiteX32" fmla="*/ 144984 w 2223635"/>
                <a:gd name="connsiteY32" fmla="*/ 3959625 h 4864966"/>
                <a:gd name="connsiteX33" fmla="*/ 160376 w 2223635"/>
                <a:gd name="connsiteY33" fmla="*/ 3978907 h 4864966"/>
                <a:gd name="connsiteX34" fmla="*/ 164265 w 2223635"/>
                <a:gd name="connsiteY34" fmla="*/ 3978907 h 4864966"/>
                <a:gd name="connsiteX35" fmla="*/ 168099 w 2223635"/>
                <a:gd name="connsiteY35" fmla="*/ 3975073 h 4864966"/>
                <a:gd name="connsiteX36" fmla="*/ 156542 w 2223635"/>
                <a:gd name="connsiteY36" fmla="*/ 3948123 h 4864966"/>
                <a:gd name="connsiteX37" fmla="*/ 137260 w 2223635"/>
                <a:gd name="connsiteY37" fmla="*/ 3917284 h 4864966"/>
                <a:gd name="connsiteX38" fmla="*/ 684258 w 2223635"/>
                <a:gd name="connsiteY38" fmla="*/ 3913450 h 4864966"/>
                <a:gd name="connsiteX39" fmla="*/ 611077 w 2223635"/>
                <a:gd name="connsiteY39" fmla="*/ 4152220 h 4864966"/>
                <a:gd name="connsiteX40" fmla="*/ 622635 w 2223635"/>
                <a:gd name="connsiteY40" fmla="*/ 4591363 h 4864966"/>
                <a:gd name="connsiteX41" fmla="*/ 622635 w 2223635"/>
                <a:gd name="connsiteY41" fmla="*/ 4599031 h 4864966"/>
                <a:gd name="connsiteX42" fmla="*/ 661142 w 2223635"/>
                <a:gd name="connsiteY42" fmla="*/ 4714610 h 4864966"/>
                <a:gd name="connsiteX43" fmla="*/ 657253 w 2223635"/>
                <a:gd name="connsiteY43" fmla="*/ 4329422 h 4864966"/>
                <a:gd name="connsiteX44" fmla="*/ 661142 w 2223635"/>
                <a:gd name="connsiteY44" fmla="*/ 4326532 h 4864966"/>
                <a:gd name="connsiteX45" fmla="*/ 664977 w 2223635"/>
                <a:gd name="connsiteY45" fmla="*/ 4329422 h 4864966"/>
                <a:gd name="connsiteX46" fmla="*/ 684258 w 2223635"/>
                <a:gd name="connsiteY46" fmla="*/ 4776233 h 4864966"/>
                <a:gd name="connsiteX47" fmla="*/ 688092 w 2223635"/>
                <a:gd name="connsiteY47" fmla="*/ 4776233 h 4864966"/>
                <a:gd name="connsiteX48" fmla="*/ 691926 w 2223635"/>
                <a:gd name="connsiteY48" fmla="*/ 4799349 h 4864966"/>
                <a:gd name="connsiteX49" fmla="*/ 715042 w 2223635"/>
                <a:gd name="connsiteY49" fmla="*/ 4233125 h 4864966"/>
                <a:gd name="connsiteX50" fmla="*/ 684258 w 2223635"/>
                <a:gd name="connsiteY50" fmla="*/ 3913450 h 4864966"/>
                <a:gd name="connsiteX51" fmla="*/ 1654897 w 2223635"/>
                <a:gd name="connsiteY51" fmla="*/ 3809429 h 4864966"/>
                <a:gd name="connsiteX52" fmla="*/ 1107954 w 2223635"/>
                <a:gd name="connsiteY52" fmla="*/ 4417995 h 4864966"/>
                <a:gd name="connsiteX53" fmla="*/ 1084838 w 2223635"/>
                <a:gd name="connsiteY53" fmla="*/ 4560524 h 4864966"/>
                <a:gd name="connsiteX54" fmla="*/ 1158020 w 2223635"/>
                <a:gd name="connsiteY54" fmla="*/ 4410327 h 4864966"/>
                <a:gd name="connsiteX55" fmla="*/ 1435353 w 2223635"/>
                <a:gd name="connsiteY55" fmla="*/ 3990465 h 4864966"/>
                <a:gd name="connsiteX56" fmla="*/ 1440798 w 2223635"/>
                <a:gd name="connsiteY56" fmla="*/ 3986242 h 4864966"/>
                <a:gd name="connsiteX57" fmla="*/ 1446911 w 2223635"/>
                <a:gd name="connsiteY57" fmla="*/ 3994299 h 4864966"/>
                <a:gd name="connsiteX58" fmla="*/ 1169577 w 2223635"/>
                <a:gd name="connsiteY58" fmla="*/ 4417995 h 4864966"/>
                <a:gd name="connsiteX59" fmla="*/ 1073280 w 2223635"/>
                <a:gd name="connsiteY59" fmla="*/ 4633705 h 4864966"/>
                <a:gd name="connsiteX60" fmla="*/ 1053999 w 2223635"/>
                <a:gd name="connsiteY60" fmla="*/ 4741560 h 4864966"/>
                <a:gd name="connsiteX61" fmla="*/ 1377563 w 2223635"/>
                <a:gd name="connsiteY61" fmla="*/ 4298638 h 4864966"/>
                <a:gd name="connsiteX62" fmla="*/ 1558600 w 2223635"/>
                <a:gd name="connsiteY62" fmla="*/ 4025139 h 4864966"/>
                <a:gd name="connsiteX63" fmla="*/ 1654897 w 2223635"/>
                <a:gd name="connsiteY63" fmla="*/ 3809429 h 4864966"/>
                <a:gd name="connsiteX64" fmla="*/ 564845 w 2223635"/>
                <a:gd name="connsiteY64" fmla="*/ 3797871 h 4864966"/>
                <a:gd name="connsiteX65" fmla="*/ 507056 w 2223635"/>
                <a:gd name="connsiteY65" fmla="*/ 3932676 h 4864966"/>
                <a:gd name="connsiteX66" fmla="*/ 507056 w 2223635"/>
                <a:gd name="connsiteY66" fmla="*/ 3940399 h 4864966"/>
                <a:gd name="connsiteX67" fmla="*/ 564845 w 2223635"/>
                <a:gd name="connsiteY67" fmla="*/ 3797871 h 4864966"/>
                <a:gd name="connsiteX68" fmla="*/ 1161854 w 2223635"/>
                <a:gd name="connsiteY68" fmla="*/ 3786313 h 4864966"/>
                <a:gd name="connsiteX69" fmla="*/ 1192693 w 2223635"/>
                <a:gd name="connsiteY69" fmla="*/ 3898002 h 4864966"/>
                <a:gd name="connsiteX70" fmla="*/ 1161854 w 2223635"/>
                <a:gd name="connsiteY70" fmla="*/ 3786313 h 4864966"/>
                <a:gd name="connsiteX71" fmla="*/ 264396 w 2223635"/>
                <a:gd name="connsiteY71" fmla="*/ 3724690 h 4864966"/>
                <a:gd name="connsiteX72" fmla="*/ 218165 w 2223635"/>
                <a:gd name="connsiteY72" fmla="*/ 3801705 h 4864966"/>
                <a:gd name="connsiteX73" fmla="*/ 210441 w 2223635"/>
                <a:gd name="connsiteY73" fmla="*/ 3886444 h 4864966"/>
                <a:gd name="connsiteX74" fmla="*/ 221999 w 2223635"/>
                <a:gd name="connsiteY74" fmla="*/ 3894168 h 4864966"/>
                <a:gd name="connsiteX75" fmla="*/ 221999 w 2223635"/>
                <a:gd name="connsiteY75" fmla="*/ 3890334 h 4864966"/>
                <a:gd name="connsiteX76" fmla="*/ 225889 w 2223635"/>
                <a:gd name="connsiteY76" fmla="*/ 3940399 h 4864966"/>
                <a:gd name="connsiteX77" fmla="*/ 264396 w 2223635"/>
                <a:gd name="connsiteY77" fmla="*/ 3724690 h 4864966"/>
                <a:gd name="connsiteX78" fmla="*/ 191882 w 2223635"/>
                <a:gd name="connsiteY78" fmla="*/ 3646563 h 4864966"/>
                <a:gd name="connsiteX79" fmla="*/ 160376 w 2223635"/>
                <a:gd name="connsiteY79" fmla="*/ 3678458 h 4864966"/>
                <a:gd name="connsiteX80" fmla="*/ 137260 w 2223635"/>
                <a:gd name="connsiteY80" fmla="*/ 3828710 h 4864966"/>
                <a:gd name="connsiteX81" fmla="*/ 168099 w 2223635"/>
                <a:gd name="connsiteY81" fmla="*/ 3901892 h 4864966"/>
                <a:gd name="connsiteX82" fmla="*/ 168099 w 2223635"/>
                <a:gd name="connsiteY82" fmla="*/ 3898002 h 4864966"/>
                <a:gd name="connsiteX83" fmla="*/ 178268 w 2223635"/>
                <a:gd name="connsiteY83" fmla="*/ 3890889 h 4864966"/>
                <a:gd name="connsiteX84" fmla="*/ 183491 w 2223635"/>
                <a:gd name="connsiteY84" fmla="*/ 3894168 h 4864966"/>
                <a:gd name="connsiteX85" fmla="*/ 195049 w 2223635"/>
                <a:gd name="connsiteY85" fmla="*/ 3774755 h 4864966"/>
                <a:gd name="connsiteX86" fmla="*/ 202773 w 2223635"/>
                <a:gd name="connsiteY86" fmla="*/ 3674624 h 4864966"/>
                <a:gd name="connsiteX87" fmla="*/ 191882 w 2223635"/>
                <a:gd name="connsiteY87" fmla="*/ 3646563 h 4864966"/>
                <a:gd name="connsiteX88" fmla="*/ 1377563 w 2223635"/>
                <a:gd name="connsiteY88" fmla="*/ 3613001 h 4864966"/>
                <a:gd name="connsiteX89" fmla="*/ 1281266 w 2223635"/>
                <a:gd name="connsiteY89" fmla="*/ 3693906 h 4864966"/>
                <a:gd name="connsiteX90" fmla="*/ 1283656 w 2223635"/>
                <a:gd name="connsiteY90" fmla="*/ 3699962 h 4864966"/>
                <a:gd name="connsiteX91" fmla="*/ 1377563 w 2223635"/>
                <a:gd name="connsiteY91" fmla="*/ 3613001 h 4864966"/>
                <a:gd name="connsiteX92" fmla="*/ 1308216 w 2223635"/>
                <a:gd name="connsiteY92" fmla="*/ 3435798 h 4864966"/>
                <a:gd name="connsiteX93" fmla="*/ 1323608 w 2223635"/>
                <a:gd name="connsiteY93" fmla="*/ 3489754 h 4864966"/>
                <a:gd name="connsiteX94" fmla="*/ 1327498 w 2223635"/>
                <a:gd name="connsiteY94" fmla="*/ 3474306 h 4864966"/>
                <a:gd name="connsiteX95" fmla="*/ 1315940 w 2223635"/>
                <a:gd name="connsiteY95" fmla="*/ 3435798 h 4864966"/>
                <a:gd name="connsiteX96" fmla="*/ 1647173 w 2223635"/>
                <a:gd name="connsiteY96" fmla="*/ 3339501 h 4864966"/>
                <a:gd name="connsiteX97" fmla="*/ 1462303 w 2223635"/>
                <a:gd name="connsiteY97" fmla="*/ 3393457 h 4864966"/>
                <a:gd name="connsiteX98" fmla="*/ 1466137 w 2223635"/>
                <a:gd name="connsiteY98" fmla="*/ 3401125 h 4864966"/>
                <a:gd name="connsiteX99" fmla="*/ 1458468 w 2223635"/>
                <a:gd name="connsiteY99" fmla="*/ 3420406 h 4864966"/>
                <a:gd name="connsiteX100" fmla="*/ 1643339 w 2223635"/>
                <a:gd name="connsiteY100" fmla="*/ 3343391 h 4864966"/>
                <a:gd name="connsiteX101" fmla="*/ 788223 w 2223635"/>
                <a:gd name="connsiteY101" fmla="*/ 3308717 h 4864966"/>
                <a:gd name="connsiteX102" fmla="*/ 745882 w 2223635"/>
                <a:gd name="connsiteY102" fmla="*/ 3428130 h 4864966"/>
                <a:gd name="connsiteX103" fmla="*/ 745882 w 2223635"/>
                <a:gd name="connsiteY103" fmla="*/ 3431964 h 4864966"/>
                <a:gd name="connsiteX104" fmla="*/ 768997 w 2223635"/>
                <a:gd name="connsiteY104" fmla="*/ 3378009 h 4864966"/>
                <a:gd name="connsiteX105" fmla="*/ 788223 w 2223635"/>
                <a:gd name="connsiteY105" fmla="*/ 3308717 h 4864966"/>
                <a:gd name="connsiteX106" fmla="*/ 1122846 w 2223635"/>
                <a:gd name="connsiteY106" fmla="*/ 3225090 h 4864966"/>
                <a:gd name="connsiteX107" fmla="*/ 1111788 w 2223635"/>
                <a:gd name="connsiteY107" fmla="*/ 3262486 h 4864966"/>
                <a:gd name="connsiteX108" fmla="*/ 1111788 w 2223635"/>
                <a:gd name="connsiteY108" fmla="*/ 3258652 h 4864966"/>
                <a:gd name="connsiteX109" fmla="*/ 1288990 w 2223635"/>
                <a:gd name="connsiteY109" fmla="*/ 3420406 h 4864966"/>
                <a:gd name="connsiteX110" fmla="*/ 1277432 w 2223635"/>
                <a:gd name="connsiteY110" fmla="*/ 3362617 h 4864966"/>
                <a:gd name="connsiteX111" fmla="*/ 1242759 w 2223635"/>
                <a:gd name="connsiteY111" fmla="*/ 3297160 h 4864966"/>
                <a:gd name="connsiteX112" fmla="*/ 1204251 w 2223635"/>
                <a:gd name="connsiteY112" fmla="*/ 3262486 h 4864966"/>
                <a:gd name="connsiteX113" fmla="*/ 1142572 w 2223635"/>
                <a:gd name="connsiteY113" fmla="*/ 3227812 h 4864966"/>
                <a:gd name="connsiteX114" fmla="*/ 1122846 w 2223635"/>
                <a:gd name="connsiteY114" fmla="*/ 3225090 h 4864966"/>
                <a:gd name="connsiteX115" fmla="*/ 534006 w 2223635"/>
                <a:gd name="connsiteY115" fmla="*/ 3158465 h 4864966"/>
                <a:gd name="connsiteX116" fmla="*/ 553288 w 2223635"/>
                <a:gd name="connsiteY116" fmla="*/ 3243204 h 4864966"/>
                <a:gd name="connsiteX117" fmla="*/ 534006 w 2223635"/>
                <a:gd name="connsiteY117" fmla="*/ 3158465 h 4864966"/>
                <a:gd name="connsiteX118" fmla="*/ 1670289 w 2223635"/>
                <a:gd name="connsiteY118" fmla="*/ 3154631 h 4864966"/>
                <a:gd name="connsiteX119" fmla="*/ 1481584 w 2223635"/>
                <a:gd name="connsiteY119" fmla="*/ 3262486 h 4864966"/>
                <a:gd name="connsiteX120" fmla="*/ 1392955 w 2223635"/>
                <a:gd name="connsiteY120" fmla="*/ 3385733 h 4864966"/>
                <a:gd name="connsiteX121" fmla="*/ 1381398 w 2223635"/>
                <a:gd name="connsiteY121" fmla="*/ 3412683 h 4864966"/>
                <a:gd name="connsiteX122" fmla="*/ 1392955 w 2223635"/>
                <a:gd name="connsiteY122" fmla="*/ 3416572 h 4864966"/>
                <a:gd name="connsiteX123" fmla="*/ 1412237 w 2223635"/>
                <a:gd name="connsiteY123" fmla="*/ 3401125 h 4864966"/>
                <a:gd name="connsiteX124" fmla="*/ 1412237 w 2223635"/>
                <a:gd name="connsiteY124" fmla="*/ 3385733 h 4864966"/>
                <a:gd name="connsiteX125" fmla="*/ 1454579 w 2223635"/>
                <a:gd name="connsiteY125" fmla="*/ 3370341 h 4864966"/>
                <a:gd name="connsiteX126" fmla="*/ 1543208 w 2223635"/>
                <a:gd name="connsiteY126" fmla="*/ 3304828 h 4864966"/>
                <a:gd name="connsiteX127" fmla="*/ 1666455 w 2223635"/>
                <a:gd name="connsiteY127" fmla="*/ 3158465 h 4864966"/>
                <a:gd name="connsiteX128" fmla="*/ 410759 w 2223635"/>
                <a:gd name="connsiteY128" fmla="*/ 3069892 h 4864966"/>
                <a:gd name="connsiteX129" fmla="*/ 460825 w 2223635"/>
                <a:gd name="connsiteY129" fmla="*/ 3728524 h 4864966"/>
                <a:gd name="connsiteX130" fmla="*/ 460825 w 2223635"/>
                <a:gd name="connsiteY130" fmla="*/ 3720855 h 4864966"/>
                <a:gd name="connsiteX131" fmla="*/ 426151 w 2223635"/>
                <a:gd name="connsiteY131" fmla="*/ 3381899 h 4864966"/>
                <a:gd name="connsiteX132" fmla="*/ 431930 w 2223635"/>
                <a:gd name="connsiteY132" fmla="*/ 3376120 h 4864966"/>
                <a:gd name="connsiteX133" fmla="*/ 437709 w 2223635"/>
                <a:gd name="connsiteY133" fmla="*/ 3381899 h 4864966"/>
                <a:gd name="connsiteX134" fmla="*/ 464659 w 2223635"/>
                <a:gd name="connsiteY134" fmla="*/ 3686182 h 4864966"/>
                <a:gd name="connsiteX135" fmla="*/ 476217 w 2223635"/>
                <a:gd name="connsiteY135" fmla="*/ 3401125 h 4864966"/>
                <a:gd name="connsiteX136" fmla="*/ 445433 w 2223635"/>
                <a:gd name="connsiteY136" fmla="*/ 3177747 h 4864966"/>
                <a:gd name="connsiteX137" fmla="*/ 410759 w 2223635"/>
                <a:gd name="connsiteY137" fmla="*/ 3069892 h 4864966"/>
                <a:gd name="connsiteX138" fmla="*/ 1235035 w 2223635"/>
                <a:gd name="connsiteY138" fmla="*/ 3038663 h 4864966"/>
                <a:gd name="connsiteX139" fmla="*/ 1208085 w 2223635"/>
                <a:gd name="connsiteY139" fmla="*/ 3116123 h 4864966"/>
                <a:gd name="connsiteX140" fmla="*/ 1246593 w 2223635"/>
                <a:gd name="connsiteY140" fmla="*/ 3266320 h 4864966"/>
                <a:gd name="connsiteX141" fmla="*/ 1246593 w 2223635"/>
                <a:gd name="connsiteY141" fmla="*/ 3262486 h 4864966"/>
                <a:gd name="connsiteX142" fmla="*/ 1300548 w 2223635"/>
                <a:gd name="connsiteY142" fmla="*/ 3358783 h 4864966"/>
                <a:gd name="connsiteX143" fmla="*/ 1323608 w 2223635"/>
                <a:gd name="connsiteY143" fmla="*/ 3389567 h 4864966"/>
                <a:gd name="connsiteX144" fmla="*/ 1308216 w 2223635"/>
                <a:gd name="connsiteY144" fmla="*/ 3293270 h 4864966"/>
                <a:gd name="connsiteX145" fmla="*/ 1315884 w 2223635"/>
                <a:gd name="connsiteY145" fmla="*/ 3285213 h 4864966"/>
                <a:gd name="connsiteX146" fmla="*/ 1323608 w 2223635"/>
                <a:gd name="connsiteY146" fmla="*/ 3289436 h 4864966"/>
                <a:gd name="connsiteX147" fmla="*/ 1339056 w 2223635"/>
                <a:gd name="connsiteY147" fmla="*/ 3335667 h 4864966"/>
                <a:gd name="connsiteX148" fmla="*/ 1346724 w 2223635"/>
                <a:gd name="connsiteY148" fmla="*/ 3320275 h 4864966"/>
                <a:gd name="connsiteX149" fmla="*/ 1358282 w 2223635"/>
                <a:gd name="connsiteY149" fmla="*/ 3216255 h 4864966"/>
                <a:gd name="connsiteX150" fmla="*/ 1342890 w 2223635"/>
                <a:gd name="connsiteY150" fmla="*/ 3150797 h 4864966"/>
                <a:gd name="connsiteX151" fmla="*/ 1250427 w 2223635"/>
                <a:gd name="connsiteY151" fmla="*/ 3042942 h 4864966"/>
                <a:gd name="connsiteX152" fmla="*/ 1235035 w 2223635"/>
                <a:gd name="connsiteY152" fmla="*/ 3038663 h 4864966"/>
                <a:gd name="connsiteX153" fmla="*/ 1473583 w 2223635"/>
                <a:gd name="connsiteY153" fmla="*/ 3033051 h 4864966"/>
                <a:gd name="connsiteX154" fmla="*/ 1470026 w 2223635"/>
                <a:gd name="connsiteY154" fmla="*/ 3035218 h 4864966"/>
                <a:gd name="connsiteX155" fmla="*/ 1373729 w 2223635"/>
                <a:gd name="connsiteY155" fmla="*/ 3208531 h 4864966"/>
                <a:gd name="connsiteX156" fmla="*/ 1373729 w 2223635"/>
                <a:gd name="connsiteY156" fmla="*/ 3297160 h 4864966"/>
                <a:gd name="connsiteX157" fmla="*/ 1377563 w 2223635"/>
                <a:gd name="connsiteY157" fmla="*/ 3304828 h 4864966"/>
                <a:gd name="connsiteX158" fmla="*/ 1377563 w 2223635"/>
                <a:gd name="connsiteY158" fmla="*/ 3327944 h 4864966"/>
                <a:gd name="connsiteX159" fmla="*/ 1385287 w 2223635"/>
                <a:gd name="connsiteY159" fmla="*/ 3320275 h 4864966"/>
                <a:gd name="connsiteX160" fmla="*/ 1393011 w 2223635"/>
                <a:gd name="connsiteY160" fmla="*/ 3317164 h 4864966"/>
                <a:gd name="connsiteX161" fmla="*/ 1408347 w 2223635"/>
                <a:gd name="connsiteY161" fmla="*/ 3331833 h 4864966"/>
                <a:gd name="connsiteX162" fmla="*/ 1408347 w 2223635"/>
                <a:gd name="connsiteY162" fmla="*/ 3343391 h 4864966"/>
                <a:gd name="connsiteX163" fmla="*/ 1470026 w 2223635"/>
                <a:gd name="connsiteY163" fmla="*/ 3250928 h 4864966"/>
                <a:gd name="connsiteX164" fmla="*/ 1500810 w 2223635"/>
                <a:gd name="connsiteY164" fmla="*/ 3119957 h 4864966"/>
                <a:gd name="connsiteX165" fmla="*/ 1500699 w 2223635"/>
                <a:gd name="connsiteY165" fmla="*/ 3120791 h 4864966"/>
                <a:gd name="connsiteX166" fmla="*/ 1473583 w 2223635"/>
                <a:gd name="connsiteY166" fmla="*/ 3033051 h 4864966"/>
                <a:gd name="connsiteX167" fmla="*/ 1477695 w 2223635"/>
                <a:gd name="connsiteY167" fmla="*/ 3005379 h 4864966"/>
                <a:gd name="connsiteX168" fmla="*/ 1485418 w 2223635"/>
                <a:gd name="connsiteY168" fmla="*/ 3008268 h 4864966"/>
                <a:gd name="connsiteX169" fmla="*/ 1500810 w 2223635"/>
                <a:gd name="connsiteY169" fmla="*/ 3227812 h 4864966"/>
                <a:gd name="connsiteX170" fmla="*/ 1685681 w 2223635"/>
                <a:gd name="connsiteY170" fmla="*/ 3139239 h 4864966"/>
                <a:gd name="connsiteX171" fmla="*/ 1693404 w 2223635"/>
                <a:gd name="connsiteY171" fmla="*/ 3150797 h 4864966"/>
                <a:gd name="connsiteX172" fmla="*/ 1523926 w 2223635"/>
                <a:gd name="connsiteY172" fmla="*/ 3343391 h 4864966"/>
                <a:gd name="connsiteX173" fmla="*/ 1689570 w 2223635"/>
                <a:gd name="connsiteY173" fmla="*/ 3308717 h 4864966"/>
                <a:gd name="connsiteX174" fmla="*/ 1697239 w 2223635"/>
                <a:gd name="connsiteY174" fmla="*/ 3324109 h 4864966"/>
                <a:gd name="connsiteX175" fmla="*/ 1449856 w 2223635"/>
                <a:gd name="connsiteY175" fmla="*/ 3439799 h 4864966"/>
                <a:gd name="connsiteX176" fmla="*/ 1443021 w 2223635"/>
                <a:gd name="connsiteY176" fmla="*/ 3439633 h 4864966"/>
                <a:gd name="connsiteX177" fmla="*/ 1419905 w 2223635"/>
                <a:gd name="connsiteY177" fmla="*/ 3462748 h 4864966"/>
                <a:gd name="connsiteX178" fmla="*/ 1412237 w 2223635"/>
                <a:gd name="connsiteY178" fmla="*/ 3455080 h 4864966"/>
                <a:gd name="connsiteX179" fmla="*/ 1423795 w 2223635"/>
                <a:gd name="connsiteY179" fmla="*/ 3439633 h 4864966"/>
                <a:gd name="connsiteX180" fmla="*/ 1331332 w 2223635"/>
                <a:gd name="connsiteY180" fmla="*/ 3512869 h 4864966"/>
                <a:gd name="connsiteX181" fmla="*/ 1292824 w 2223635"/>
                <a:gd name="connsiteY181" fmla="*/ 3651508 h 4864966"/>
                <a:gd name="connsiteX182" fmla="*/ 1392955 w 2223635"/>
                <a:gd name="connsiteY182" fmla="*/ 3586051 h 4864966"/>
                <a:gd name="connsiteX183" fmla="*/ 1404513 w 2223635"/>
                <a:gd name="connsiteY183" fmla="*/ 3601443 h 4864966"/>
                <a:gd name="connsiteX184" fmla="*/ 1269709 w 2223635"/>
                <a:gd name="connsiteY184" fmla="*/ 3736247 h 4864966"/>
                <a:gd name="connsiteX185" fmla="*/ 1219643 w 2223635"/>
                <a:gd name="connsiteY185" fmla="*/ 3928841 h 4864966"/>
                <a:gd name="connsiteX186" fmla="*/ 1215809 w 2223635"/>
                <a:gd name="connsiteY186" fmla="*/ 3998189 h 4864966"/>
                <a:gd name="connsiteX187" fmla="*/ 1210474 w 2223635"/>
                <a:gd name="connsiteY187" fmla="*/ 4001078 h 4864966"/>
                <a:gd name="connsiteX188" fmla="*/ 1208085 w 2223635"/>
                <a:gd name="connsiteY188" fmla="*/ 3998189 h 4864966"/>
                <a:gd name="connsiteX189" fmla="*/ 1208085 w 2223635"/>
                <a:gd name="connsiteY189" fmla="*/ 3994299 h 4864966"/>
                <a:gd name="connsiteX190" fmla="*/ 1131070 w 2223635"/>
                <a:gd name="connsiteY190" fmla="*/ 4329422 h 4864966"/>
                <a:gd name="connsiteX191" fmla="*/ 1697239 w 2223635"/>
                <a:gd name="connsiteY191" fmla="*/ 3778645 h 4864966"/>
                <a:gd name="connsiteX192" fmla="*/ 1701573 w 2223635"/>
                <a:gd name="connsiteY192" fmla="*/ 3777867 h 4864966"/>
                <a:gd name="connsiteX193" fmla="*/ 1708796 w 2223635"/>
                <a:gd name="connsiteY193" fmla="*/ 3794037 h 4864966"/>
                <a:gd name="connsiteX194" fmla="*/ 1339056 w 2223635"/>
                <a:gd name="connsiteY194" fmla="*/ 4387211 h 4864966"/>
                <a:gd name="connsiteX195" fmla="*/ 1050165 w 2223635"/>
                <a:gd name="connsiteY195" fmla="*/ 4783957 h 4864966"/>
                <a:gd name="connsiteX196" fmla="*/ 1039951 w 2223635"/>
                <a:gd name="connsiteY196" fmla="*/ 4864966 h 4864966"/>
                <a:gd name="connsiteX197" fmla="*/ 997001 w 2223635"/>
                <a:gd name="connsiteY197" fmla="*/ 4864966 h 4864966"/>
                <a:gd name="connsiteX198" fmla="*/ 1000099 w 2223635"/>
                <a:gd name="connsiteY198" fmla="*/ 4834023 h 4864966"/>
                <a:gd name="connsiteX199" fmla="*/ 996209 w 2223635"/>
                <a:gd name="connsiteY199" fmla="*/ 4837857 h 4864966"/>
                <a:gd name="connsiteX200" fmla="*/ 992375 w 2223635"/>
                <a:gd name="connsiteY200" fmla="*/ 4840746 h 4864966"/>
                <a:gd name="connsiteX201" fmla="*/ 988541 w 2223635"/>
                <a:gd name="connsiteY201" fmla="*/ 4837857 h 4864966"/>
                <a:gd name="connsiteX202" fmla="*/ 976983 w 2223635"/>
                <a:gd name="connsiteY202" fmla="*/ 4860972 h 4864966"/>
                <a:gd name="connsiteX203" fmla="*/ 972205 w 2223635"/>
                <a:gd name="connsiteY203" fmla="*/ 4864140 h 4864966"/>
                <a:gd name="connsiteX204" fmla="*/ 965425 w 2223635"/>
                <a:gd name="connsiteY204" fmla="*/ 4853249 h 4864966"/>
                <a:gd name="connsiteX205" fmla="*/ 1011657 w 2223635"/>
                <a:gd name="connsiteY205" fmla="*/ 4753118 h 4864966"/>
                <a:gd name="connsiteX206" fmla="*/ 1119512 w 2223635"/>
                <a:gd name="connsiteY206" fmla="*/ 4213899 h 4864966"/>
                <a:gd name="connsiteX207" fmla="*/ 1119512 w 2223635"/>
                <a:gd name="connsiteY207" fmla="*/ 4210009 h 4864966"/>
                <a:gd name="connsiteX208" fmla="*/ 1077114 w 2223635"/>
                <a:gd name="connsiteY208" fmla="*/ 4005857 h 4864966"/>
                <a:gd name="connsiteX209" fmla="*/ 1082893 w 2223635"/>
                <a:gd name="connsiteY209" fmla="*/ 4002967 h 4864966"/>
                <a:gd name="connsiteX210" fmla="*/ 1088672 w 2223635"/>
                <a:gd name="connsiteY210" fmla="*/ 4005857 h 4864966"/>
                <a:gd name="connsiteX211" fmla="*/ 1134904 w 2223635"/>
                <a:gd name="connsiteY211" fmla="*/ 4152220 h 4864966"/>
                <a:gd name="connsiteX212" fmla="*/ 1188803 w 2223635"/>
                <a:gd name="connsiteY212" fmla="*/ 3940399 h 4864966"/>
                <a:gd name="connsiteX213" fmla="*/ 1150296 w 2223635"/>
                <a:gd name="connsiteY213" fmla="*/ 3759363 h 4864966"/>
                <a:gd name="connsiteX214" fmla="*/ 1155908 w 2223635"/>
                <a:gd name="connsiteY214" fmla="*/ 3752973 h 4864966"/>
                <a:gd name="connsiteX215" fmla="*/ 1161854 w 2223635"/>
                <a:gd name="connsiteY215" fmla="*/ 3755529 h 4864966"/>
                <a:gd name="connsiteX216" fmla="*/ 1211919 w 2223635"/>
                <a:gd name="connsiteY216" fmla="*/ 3855660 h 4864966"/>
                <a:gd name="connsiteX217" fmla="*/ 1246593 w 2223635"/>
                <a:gd name="connsiteY217" fmla="*/ 3747805 h 4864966"/>
                <a:gd name="connsiteX218" fmla="*/ 1235035 w 2223635"/>
                <a:gd name="connsiteY218" fmla="*/ 3751639 h 4864966"/>
                <a:gd name="connsiteX219" fmla="*/ 1227311 w 2223635"/>
                <a:gd name="connsiteY219" fmla="*/ 3740082 h 4864966"/>
                <a:gd name="connsiteX220" fmla="*/ 1250427 w 2223635"/>
                <a:gd name="connsiteY220" fmla="*/ 3720855 h 4864966"/>
                <a:gd name="connsiteX221" fmla="*/ 1258151 w 2223635"/>
                <a:gd name="connsiteY221" fmla="*/ 3697740 h 4864966"/>
                <a:gd name="connsiteX222" fmla="*/ 1258151 w 2223635"/>
                <a:gd name="connsiteY222" fmla="*/ 3693906 h 4864966"/>
                <a:gd name="connsiteX223" fmla="*/ 1319774 w 2223635"/>
                <a:gd name="connsiteY223" fmla="*/ 3505146 h 4864966"/>
                <a:gd name="connsiteX224" fmla="*/ 1319774 w 2223635"/>
                <a:gd name="connsiteY224" fmla="*/ 3501312 h 4864966"/>
                <a:gd name="connsiteX225" fmla="*/ 1315940 w 2223635"/>
                <a:gd name="connsiteY225" fmla="*/ 3497422 h 4864966"/>
                <a:gd name="connsiteX226" fmla="*/ 1296658 w 2223635"/>
                <a:gd name="connsiteY226" fmla="*/ 3439633 h 4864966"/>
                <a:gd name="connsiteX227" fmla="*/ 1084838 w 2223635"/>
                <a:gd name="connsiteY227" fmla="*/ 3216255 h 4864966"/>
                <a:gd name="connsiteX228" fmla="*/ 1092506 w 2223635"/>
                <a:gd name="connsiteY228" fmla="*/ 3208531 h 4864966"/>
                <a:gd name="connsiteX229" fmla="*/ 1120179 w 2223635"/>
                <a:gd name="connsiteY229" fmla="*/ 3206253 h 4864966"/>
                <a:gd name="connsiteX230" fmla="*/ 1219643 w 2223635"/>
                <a:gd name="connsiteY230" fmla="*/ 3243204 h 4864966"/>
                <a:gd name="connsiteX231" fmla="*/ 1204251 w 2223635"/>
                <a:gd name="connsiteY231" fmla="*/ 3031384 h 4864966"/>
                <a:gd name="connsiteX232" fmla="*/ 1228034 w 2223635"/>
                <a:gd name="connsiteY232" fmla="*/ 3016381 h 4864966"/>
                <a:gd name="connsiteX233" fmla="*/ 1323608 w 2223635"/>
                <a:gd name="connsiteY233" fmla="*/ 3081450 h 4864966"/>
                <a:gd name="connsiteX234" fmla="*/ 1369840 w 2223635"/>
                <a:gd name="connsiteY234" fmla="*/ 3173857 h 4864966"/>
                <a:gd name="connsiteX235" fmla="*/ 1470026 w 2223635"/>
                <a:gd name="connsiteY235" fmla="*/ 3008268 h 4864966"/>
                <a:gd name="connsiteX236" fmla="*/ 1477695 w 2223635"/>
                <a:gd name="connsiteY236" fmla="*/ 3005379 h 4864966"/>
                <a:gd name="connsiteX237" fmla="*/ 422317 w 2223635"/>
                <a:gd name="connsiteY237" fmla="*/ 2730935 h 4864966"/>
                <a:gd name="connsiteX238" fmla="*/ 507056 w 2223635"/>
                <a:gd name="connsiteY238" fmla="*/ 2792559 h 4864966"/>
                <a:gd name="connsiteX239" fmla="*/ 422317 w 2223635"/>
                <a:gd name="connsiteY239" fmla="*/ 2730935 h 4864966"/>
                <a:gd name="connsiteX240" fmla="*/ 680368 w 2223635"/>
                <a:gd name="connsiteY240" fmla="*/ 2515225 h 4864966"/>
                <a:gd name="connsiteX241" fmla="*/ 649585 w 2223635"/>
                <a:gd name="connsiteY241" fmla="*/ 2576849 h 4864966"/>
                <a:gd name="connsiteX242" fmla="*/ 653419 w 2223635"/>
                <a:gd name="connsiteY242" fmla="*/ 2626914 h 4864966"/>
                <a:gd name="connsiteX243" fmla="*/ 680368 w 2223635"/>
                <a:gd name="connsiteY243" fmla="*/ 2515225 h 4864966"/>
                <a:gd name="connsiteX244" fmla="*/ 383809 w 2223635"/>
                <a:gd name="connsiteY244" fmla="*/ 2357305 h 4864966"/>
                <a:gd name="connsiteX245" fmla="*/ 395367 w 2223635"/>
                <a:gd name="connsiteY245" fmla="*/ 2457436 h 4864966"/>
                <a:gd name="connsiteX246" fmla="*/ 383809 w 2223635"/>
                <a:gd name="connsiteY246" fmla="*/ 2357305 h 4864966"/>
                <a:gd name="connsiteX247" fmla="*/ 550342 w 2223635"/>
                <a:gd name="connsiteY247" fmla="*/ 2203774 h 4864966"/>
                <a:gd name="connsiteX248" fmla="*/ 587961 w 2223635"/>
                <a:gd name="connsiteY248" fmla="*/ 2318797 h 4864966"/>
                <a:gd name="connsiteX249" fmla="*/ 550342 w 2223635"/>
                <a:gd name="connsiteY249" fmla="*/ 2203774 h 4864966"/>
                <a:gd name="connsiteX250" fmla="*/ 1589384 w 2223635"/>
                <a:gd name="connsiteY250" fmla="*/ 2103087 h 4864966"/>
                <a:gd name="connsiteX251" fmla="*/ 1554766 w 2223635"/>
                <a:gd name="connsiteY251" fmla="*/ 2130037 h 4864966"/>
                <a:gd name="connsiteX252" fmla="*/ 1608665 w 2223635"/>
                <a:gd name="connsiteY252" fmla="*/ 2137761 h 4864966"/>
                <a:gd name="connsiteX253" fmla="*/ 1643339 w 2223635"/>
                <a:gd name="connsiteY253" fmla="*/ 2130037 h 4864966"/>
                <a:gd name="connsiteX254" fmla="*/ 1651063 w 2223635"/>
                <a:gd name="connsiteY254" fmla="*/ 2118479 h 4864966"/>
                <a:gd name="connsiteX255" fmla="*/ 1604831 w 2223635"/>
                <a:gd name="connsiteY255" fmla="*/ 2103087 h 4864966"/>
                <a:gd name="connsiteX256" fmla="*/ 1440131 w 2223635"/>
                <a:gd name="connsiteY256" fmla="*/ 2079527 h 4864966"/>
                <a:gd name="connsiteX257" fmla="*/ 1404513 w 2223635"/>
                <a:gd name="connsiteY257" fmla="*/ 2183993 h 4864966"/>
                <a:gd name="connsiteX258" fmla="*/ 1440131 w 2223635"/>
                <a:gd name="connsiteY258" fmla="*/ 2079527 h 4864966"/>
                <a:gd name="connsiteX259" fmla="*/ 1161854 w 2223635"/>
                <a:gd name="connsiteY259" fmla="*/ 2060690 h 4864966"/>
                <a:gd name="connsiteX260" fmla="*/ 1119512 w 2223635"/>
                <a:gd name="connsiteY260" fmla="*/ 2110811 h 4864966"/>
                <a:gd name="connsiteX261" fmla="*/ 1111788 w 2223635"/>
                <a:gd name="connsiteY261" fmla="*/ 2118479 h 4864966"/>
                <a:gd name="connsiteX262" fmla="*/ 1115622 w 2223635"/>
                <a:gd name="connsiteY262" fmla="*/ 2126203 h 4864966"/>
                <a:gd name="connsiteX263" fmla="*/ 1134904 w 2223635"/>
                <a:gd name="connsiteY263" fmla="*/ 2110811 h 4864966"/>
                <a:gd name="connsiteX264" fmla="*/ 1161854 w 2223635"/>
                <a:gd name="connsiteY264" fmla="*/ 2060690 h 4864966"/>
                <a:gd name="connsiteX265" fmla="*/ 1832043 w 2223635"/>
                <a:gd name="connsiteY265" fmla="*/ 2026072 h 4864966"/>
                <a:gd name="connsiteX266" fmla="*/ 2117100 w 2223635"/>
                <a:gd name="connsiteY266" fmla="*/ 2237892 h 4864966"/>
                <a:gd name="connsiteX267" fmla="*/ 2020803 w 2223635"/>
                <a:gd name="connsiteY267" fmla="*/ 2099253 h 4864966"/>
                <a:gd name="connsiteX268" fmla="*/ 1843601 w 2223635"/>
                <a:gd name="connsiteY268" fmla="*/ 2026072 h 4864966"/>
                <a:gd name="connsiteX269" fmla="*/ 2026193 w 2223635"/>
                <a:gd name="connsiteY269" fmla="*/ 1973562 h 4864966"/>
                <a:gd name="connsiteX270" fmla="*/ 1974572 w 2223635"/>
                <a:gd name="connsiteY270" fmla="*/ 1975951 h 4864966"/>
                <a:gd name="connsiteX271" fmla="*/ 1866717 w 2223635"/>
                <a:gd name="connsiteY271" fmla="*/ 2010625 h 4864966"/>
                <a:gd name="connsiteX272" fmla="*/ 1866717 w 2223635"/>
                <a:gd name="connsiteY272" fmla="*/ 2018348 h 4864966"/>
                <a:gd name="connsiteX273" fmla="*/ 2009245 w 2223635"/>
                <a:gd name="connsiteY273" fmla="*/ 2072248 h 4864966"/>
                <a:gd name="connsiteX274" fmla="*/ 2201839 w 2223635"/>
                <a:gd name="connsiteY274" fmla="*/ 2041464 h 4864966"/>
                <a:gd name="connsiteX275" fmla="*/ 2026193 w 2223635"/>
                <a:gd name="connsiteY275" fmla="*/ 1973562 h 4864966"/>
                <a:gd name="connsiteX276" fmla="*/ 225889 w 2223635"/>
                <a:gd name="connsiteY276" fmla="*/ 1964393 h 4864966"/>
                <a:gd name="connsiteX277" fmla="*/ 210441 w 2223635"/>
                <a:gd name="connsiteY277" fmla="*/ 2072248 h 4864966"/>
                <a:gd name="connsiteX278" fmla="*/ 225889 w 2223635"/>
                <a:gd name="connsiteY278" fmla="*/ 2022182 h 4864966"/>
                <a:gd name="connsiteX279" fmla="*/ 229723 w 2223635"/>
                <a:gd name="connsiteY279" fmla="*/ 1968283 h 4864966"/>
                <a:gd name="connsiteX280" fmla="*/ 1832043 w 2223635"/>
                <a:gd name="connsiteY280" fmla="*/ 1949001 h 4864966"/>
                <a:gd name="connsiteX281" fmla="*/ 1785867 w 2223635"/>
                <a:gd name="connsiteY281" fmla="*/ 1964393 h 4864966"/>
                <a:gd name="connsiteX282" fmla="*/ 1785867 w 2223635"/>
                <a:gd name="connsiteY282" fmla="*/ 1968283 h 4864966"/>
                <a:gd name="connsiteX283" fmla="*/ 1789701 w 2223635"/>
                <a:gd name="connsiteY283" fmla="*/ 1972117 h 4864966"/>
                <a:gd name="connsiteX284" fmla="*/ 1793536 w 2223635"/>
                <a:gd name="connsiteY284" fmla="*/ 1972117 h 4864966"/>
                <a:gd name="connsiteX285" fmla="*/ 1832043 w 2223635"/>
                <a:gd name="connsiteY285" fmla="*/ 1949001 h 4864966"/>
                <a:gd name="connsiteX286" fmla="*/ 664977 w 2223635"/>
                <a:gd name="connsiteY286" fmla="*/ 1883544 h 4864966"/>
                <a:gd name="connsiteX287" fmla="*/ 618745 w 2223635"/>
                <a:gd name="connsiteY287" fmla="*/ 2010625 h 4864966"/>
                <a:gd name="connsiteX288" fmla="*/ 645695 w 2223635"/>
                <a:gd name="connsiteY288" fmla="*/ 1960559 h 4864966"/>
                <a:gd name="connsiteX289" fmla="*/ 664977 w 2223635"/>
                <a:gd name="connsiteY289" fmla="*/ 1883544 h 4864966"/>
                <a:gd name="connsiteX290" fmla="*/ 826731 w 2223635"/>
                <a:gd name="connsiteY290" fmla="*/ 1829588 h 4864966"/>
                <a:gd name="connsiteX291" fmla="*/ 842179 w 2223635"/>
                <a:gd name="connsiteY291" fmla="*/ 1891212 h 4864966"/>
                <a:gd name="connsiteX292" fmla="*/ 899912 w 2223635"/>
                <a:gd name="connsiteY292" fmla="*/ 2372697 h 4864966"/>
                <a:gd name="connsiteX293" fmla="*/ 903802 w 2223635"/>
                <a:gd name="connsiteY293" fmla="*/ 2372697 h 4864966"/>
                <a:gd name="connsiteX294" fmla="*/ 919194 w 2223635"/>
                <a:gd name="connsiteY294" fmla="*/ 2611522 h 4864966"/>
                <a:gd name="connsiteX295" fmla="*/ 950034 w 2223635"/>
                <a:gd name="connsiteY295" fmla="*/ 2546065 h 4864966"/>
                <a:gd name="connsiteX296" fmla="*/ 965425 w 2223635"/>
                <a:gd name="connsiteY296" fmla="*/ 2311073 h 4864966"/>
                <a:gd name="connsiteX297" fmla="*/ 911470 w 2223635"/>
                <a:gd name="connsiteY297" fmla="*/ 2022182 h 4864966"/>
                <a:gd name="connsiteX298" fmla="*/ 917583 w 2223635"/>
                <a:gd name="connsiteY298" fmla="*/ 2016737 h 4864966"/>
                <a:gd name="connsiteX299" fmla="*/ 919194 w 2223635"/>
                <a:gd name="connsiteY299" fmla="*/ 2018348 h 4864966"/>
                <a:gd name="connsiteX300" fmla="*/ 969260 w 2223635"/>
                <a:gd name="connsiteY300" fmla="*/ 2495944 h 4864966"/>
                <a:gd name="connsiteX301" fmla="*/ 984652 w 2223635"/>
                <a:gd name="connsiteY301" fmla="*/ 2449768 h 4864966"/>
                <a:gd name="connsiteX302" fmla="*/ 984652 w 2223635"/>
                <a:gd name="connsiteY302" fmla="*/ 2442044 h 4864966"/>
                <a:gd name="connsiteX303" fmla="*/ 915360 w 2223635"/>
                <a:gd name="connsiteY303" fmla="*/ 1929775 h 4864966"/>
                <a:gd name="connsiteX304" fmla="*/ 826731 w 2223635"/>
                <a:gd name="connsiteY304" fmla="*/ 1829588 h 4864966"/>
                <a:gd name="connsiteX305" fmla="*/ 2102486 w 2223635"/>
                <a:gd name="connsiteY305" fmla="*/ 1795915 h 4864966"/>
                <a:gd name="connsiteX306" fmla="*/ 2013079 w 2223635"/>
                <a:gd name="connsiteY306" fmla="*/ 1821920 h 4864966"/>
                <a:gd name="connsiteX307" fmla="*/ 2016969 w 2223635"/>
                <a:gd name="connsiteY307" fmla="*/ 1821920 h 4864966"/>
                <a:gd name="connsiteX308" fmla="*/ 1916782 w 2223635"/>
                <a:gd name="connsiteY308" fmla="*/ 1875820 h 4864966"/>
                <a:gd name="connsiteX309" fmla="*/ 1905280 w 2223635"/>
                <a:gd name="connsiteY309" fmla="*/ 1887378 h 4864966"/>
                <a:gd name="connsiteX310" fmla="*/ 1882164 w 2223635"/>
                <a:gd name="connsiteY310" fmla="*/ 1906659 h 4864966"/>
                <a:gd name="connsiteX311" fmla="*/ 1889833 w 2223635"/>
                <a:gd name="connsiteY311" fmla="*/ 1925886 h 4864966"/>
                <a:gd name="connsiteX312" fmla="*/ 1839767 w 2223635"/>
                <a:gd name="connsiteY312" fmla="*/ 1975951 h 4864966"/>
                <a:gd name="connsiteX313" fmla="*/ 1878275 w 2223635"/>
                <a:gd name="connsiteY313" fmla="*/ 1972117 h 4864966"/>
                <a:gd name="connsiteX314" fmla="*/ 1889833 w 2223635"/>
                <a:gd name="connsiteY314" fmla="*/ 1975951 h 4864966"/>
                <a:gd name="connsiteX315" fmla="*/ 2128658 w 2223635"/>
                <a:gd name="connsiteY315" fmla="*/ 1879654 h 4864966"/>
                <a:gd name="connsiteX316" fmla="*/ 2132492 w 2223635"/>
                <a:gd name="connsiteY316" fmla="*/ 1798804 h 4864966"/>
                <a:gd name="connsiteX317" fmla="*/ 2102486 w 2223635"/>
                <a:gd name="connsiteY317" fmla="*/ 1795915 h 4864966"/>
                <a:gd name="connsiteX318" fmla="*/ 1701128 w 2223635"/>
                <a:gd name="connsiteY318" fmla="*/ 1656276 h 4864966"/>
                <a:gd name="connsiteX319" fmla="*/ 1704962 w 2223635"/>
                <a:gd name="connsiteY319" fmla="*/ 1675558 h 4864966"/>
                <a:gd name="connsiteX320" fmla="*/ 1697239 w 2223635"/>
                <a:gd name="connsiteY320" fmla="*/ 1702507 h 4864966"/>
                <a:gd name="connsiteX321" fmla="*/ 1689570 w 2223635"/>
                <a:gd name="connsiteY321" fmla="*/ 1798804 h 4864966"/>
                <a:gd name="connsiteX322" fmla="*/ 1747304 w 2223635"/>
                <a:gd name="connsiteY322" fmla="*/ 1964393 h 4864966"/>
                <a:gd name="connsiteX323" fmla="*/ 1755028 w 2223635"/>
                <a:gd name="connsiteY323" fmla="*/ 1964393 h 4864966"/>
                <a:gd name="connsiteX324" fmla="*/ 1755028 w 2223635"/>
                <a:gd name="connsiteY324" fmla="*/ 1960559 h 4864966"/>
                <a:gd name="connsiteX325" fmla="*/ 1747304 w 2223635"/>
                <a:gd name="connsiteY325" fmla="*/ 1721734 h 4864966"/>
                <a:gd name="connsiteX326" fmla="*/ 1720354 w 2223635"/>
                <a:gd name="connsiteY326" fmla="*/ 1690950 h 4864966"/>
                <a:gd name="connsiteX327" fmla="*/ 1704962 w 2223635"/>
                <a:gd name="connsiteY327" fmla="*/ 1656276 h 4864966"/>
                <a:gd name="connsiteX328" fmla="*/ 2043530 w 2223635"/>
                <a:gd name="connsiteY328" fmla="*/ 1652220 h 4864966"/>
                <a:gd name="connsiteX329" fmla="*/ 1959180 w 2223635"/>
                <a:gd name="connsiteY329" fmla="*/ 1690950 h 4864966"/>
                <a:gd name="connsiteX330" fmla="*/ 1901390 w 2223635"/>
                <a:gd name="connsiteY330" fmla="*/ 1771855 h 4864966"/>
                <a:gd name="connsiteX331" fmla="*/ 1835933 w 2223635"/>
                <a:gd name="connsiteY331" fmla="*/ 1914328 h 4864966"/>
                <a:gd name="connsiteX332" fmla="*/ 2051643 w 2223635"/>
                <a:gd name="connsiteY332" fmla="*/ 1660110 h 4864966"/>
                <a:gd name="connsiteX333" fmla="*/ 2043530 w 2223635"/>
                <a:gd name="connsiteY333" fmla="*/ 1652220 h 4864966"/>
                <a:gd name="connsiteX334" fmla="*/ 0 w 2223635"/>
                <a:gd name="connsiteY334" fmla="*/ 1639188 h 4864966"/>
                <a:gd name="connsiteX335" fmla="*/ 17903 w 2223635"/>
                <a:gd name="connsiteY335" fmla="*/ 1656276 h 4864966"/>
                <a:gd name="connsiteX336" fmla="*/ 48687 w 2223635"/>
                <a:gd name="connsiteY336" fmla="*/ 1706342 h 4864966"/>
                <a:gd name="connsiteX337" fmla="*/ 44630 w 2223635"/>
                <a:gd name="connsiteY337" fmla="*/ 1715566 h 4864966"/>
                <a:gd name="connsiteX338" fmla="*/ 40963 w 2223635"/>
                <a:gd name="connsiteY338" fmla="*/ 1714065 h 4864966"/>
                <a:gd name="connsiteX339" fmla="*/ 6345 w 2223635"/>
                <a:gd name="connsiteY339" fmla="*/ 1671668 h 4864966"/>
                <a:gd name="connsiteX340" fmla="*/ 0 w 2223635"/>
                <a:gd name="connsiteY340" fmla="*/ 1666035 h 4864966"/>
                <a:gd name="connsiteX341" fmla="*/ 564845 w 2223635"/>
                <a:gd name="connsiteY341" fmla="*/ 1629326 h 4864966"/>
                <a:gd name="connsiteX342" fmla="*/ 584071 w 2223635"/>
                <a:gd name="connsiteY342" fmla="*/ 1702507 h 4864966"/>
                <a:gd name="connsiteX343" fmla="*/ 591795 w 2223635"/>
                <a:gd name="connsiteY343" fmla="*/ 1721734 h 4864966"/>
                <a:gd name="connsiteX344" fmla="*/ 595629 w 2223635"/>
                <a:gd name="connsiteY344" fmla="*/ 1679392 h 4864966"/>
                <a:gd name="connsiteX345" fmla="*/ 564845 w 2223635"/>
                <a:gd name="connsiteY345" fmla="*/ 1629326 h 4864966"/>
                <a:gd name="connsiteX346" fmla="*/ 1816373 w 2223635"/>
                <a:gd name="connsiteY346" fmla="*/ 1538363 h 4864966"/>
                <a:gd name="connsiteX347" fmla="*/ 1778144 w 2223635"/>
                <a:gd name="connsiteY347" fmla="*/ 1625436 h 4864966"/>
                <a:gd name="connsiteX348" fmla="*/ 1770420 w 2223635"/>
                <a:gd name="connsiteY348" fmla="*/ 1941333 h 4864966"/>
                <a:gd name="connsiteX349" fmla="*/ 1774309 w 2223635"/>
                <a:gd name="connsiteY349" fmla="*/ 1937443 h 4864966"/>
                <a:gd name="connsiteX350" fmla="*/ 1824375 w 2223635"/>
                <a:gd name="connsiteY350" fmla="*/ 1837312 h 4864966"/>
                <a:gd name="connsiteX351" fmla="*/ 1830154 w 2223635"/>
                <a:gd name="connsiteY351" fmla="*/ 1834423 h 4864966"/>
                <a:gd name="connsiteX352" fmla="*/ 1835933 w 2223635"/>
                <a:gd name="connsiteY352" fmla="*/ 1837312 h 4864966"/>
                <a:gd name="connsiteX353" fmla="*/ 1870607 w 2223635"/>
                <a:gd name="connsiteY353" fmla="*/ 1648552 h 4864966"/>
                <a:gd name="connsiteX354" fmla="*/ 1820541 w 2223635"/>
                <a:gd name="connsiteY354" fmla="*/ 1540697 h 4864966"/>
                <a:gd name="connsiteX355" fmla="*/ 1816373 w 2223635"/>
                <a:gd name="connsiteY355" fmla="*/ 1538363 h 4864966"/>
                <a:gd name="connsiteX356" fmla="*/ 1347391 w 2223635"/>
                <a:gd name="connsiteY356" fmla="*/ 1428953 h 4864966"/>
                <a:gd name="connsiteX357" fmla="*/ 1292824 w 2223635"/>
                <a:gd name="connsiteY357" fmla="*/ 1471406 h 4864966"/>
                <a:gd name="connsiteX358" fmla="*/ 1273543 w 2223635"/>
                <a:gd name="connsiteY358" fmla="*/ 1502190 h 4864966"/>
                <a:gd name="connsiteX359" fmla="*/ 1215809 w 2223635"/>
                <a:gd name="connsiteY359" fmla="*/ 1679392 h 4864966"/>
                <a:gd name="connsiteX360" fmla="*/ 1319774 w 2223635"/>
                <a:gd name="connsiteY360" fmla="*/ 1563813 h 4864966"/>
                <a:gd name="connsiteX361" fmla="*/ 1350614 w 2223635"/>
                <a:gd name="connsiteY361" fmla="*/ 1432898 h 4864966"/>
                <a:gd name="connsiteX362" fmla="*/ 1347391 w 2223635"/>
                <a:gd name="connsiteY362" fmla="*/ 1428953 h 4864966"/>
                <a:gd name="connsiteX363" fmla="*/ 1076003 w 2223635"/>
                <a:gd name="connsiteY363" fmla="*/ 1407059 h 4864966"/>
                <a:gd name="connsiteX364" fmla="*/ 1065557 w 2223635"/>
                <a:gd name="connsiteY364" fmla="*/ 1417450 h 4864966"/>
                <a:gd name="connsiteX365" fmla="*/ 1065557 w 2223635"/>
                <a:gd name="connsiteY365" fmla="*/ 1421340 h 4864966"/>
                <a:gd name="connsiteX366" fmla="*/ 1115622 w 2223635"/>
                <a:gd name="connsiteY366" fmla="*/ 1725623 h 4864966"/>
                <a:gd name="connsiteX367" fmla="*/ 1115622 w 2223635"/>
                <a:gd name="connsiteY367" fmla="*/ 1733291 h 4864966"/>
                <a:gd name="connsiteX368" fmla="*/ 1123346 w 2223635"/>
                <a:gd name="connsiteY368" fmla="*/ 1748739 h 4864966"/>
                <a:gd name="connsiteX369" fmla="*/ 1127180 w 2223635"/>
                <a:gd name="connsiteY369" fmla="*/ 1741015 h 4864966"/>
                <a:gd name="connsiteX370" fmla="*/ 1127180 w 2223635"/>
                <a:gd name="connsiteY370" fmla="*/ 1733291 h 4864966"/>
                <a:gd name="connsiteX371" fmla="*/ 1154130 w 2223635"/>
                <a:gd name="connsiteY371" fmla="*/ 1656276 h 4864966"/>
                <a:gd name="connsiteX372" fmla="*/ 1160353 w 2223635"/>
                <a:gd name="connsiteY372" fmla="*/ 1647052 h 4864966"/>
                <a:gd name="connsiteX373" fmla="*/ 1165688 w 2223635"/>
                <a:gd name="connsiteY373" fmla="*/ 1648552 h 4864966"/>
                <a:gd name="connsiteX374" fmla="*/ 1165688 w 2223635"/>
                <a:gd name="connsiteY374" fmla="*/ 1521471 h 4864966"/>
                <a:gd name="connsiteX375" fmla="*/ 1076003 w 2223635"/>
                <a:gd name="connsiteY375" fmla="*/ 1407059 h 4864966"/>
                <a:gd name="connsiteX376" fmla="*/ 1038607 w 2223635"/>
                <a:gd name="connsiteY376" fmla="*/ 1398224 h 4864966"/>
                <a:gd name="connsiteX377" fmla="*/ 1092506 w 2223635"/>
                <a:gd name="connsiteY377" fmla="*/ 1721734 h 4864966"/>
                <a:gd name="connsiteX378" fmla="*/ 1077114 w 2223635"/>
                <a:gd name="connsiteY378" fmla="*/ 1687116 h 4864966"/>
                <a:gd name="connsiteX379" fmla="*/ 1085449 w 2223635"/>
                <a:gd name="connsiteY379" fmla="*/ 1675391 h 4864966"/>
                <a:gd name="connsiteX380" fmla="*/ 1092506 w 2223635"/>
                <a:gd name="connsiteY380" fmla="*/ 1679392 h 4864966"/>
                <a:gd name="connsiteX381" fmla="*/ 1107954 w 2223635"/>
                <a:gd name="connsiteY381" fmla="*/ 1706342 h 4864966"/>
                <a:gd name="connsiteX382" fmla="*/ 1073280 w 2223635"/>
                <a:gd name="connsiteY382" fmla="*/ 1506079 h 4864966"/>
                <a:gd name="connsiteX383" fmla="*/ 1038607 w 2223635"/>
                <a:gd name="connsiteY383" fmla="*/ 1398224 h 4864966"/>
                <a:gd name="connsiteX384" fmla="*/ 1258151 w 2223635"/>
                <a:gd name="connsiteY384" fmla="*/ 1378943 h 4864966"/>
                <a:gd name="connsiteX385" fmla="*/ 1192693 w 2223635"/>
                <a:gd name="connsiteY385" fmla="*/ 1425174 h 4864966"/>
                <a:gd name="connsiteX386" fmla="*/ 1184969 w 2223635"/>
                <a:gd name="connsiteY386" fmla="*/ 1444400 h 4864966"/>
                <a:gd name="connsiteX387" fmla="*/ 1185636 w 2223635"/>
                <a:gd name="connsiteY387" fmla="*/ 1441289 h 4864966"/>
                <a:gd name="connsiteX388" fmla="*/ 1169577 w 2223635"/>
                <a:gd name="connsiteY388" fmla="*/ 1471406 h 4864966"/>
                <a:gd name="connsiteX389" fmla="*/ 1169577 w 2223635"/>
                <a:gd name="connsiteY389" fmla="*/ 1479074 h 4864966"/>
                <a:gd name="connsiteX390" fmla="*/ 1169577 w 2223635"/>
                <a:gd name="connsiteY390" fmla="*/ 1494521 h 4864966"/>
                <a:gd name="connsiteX391" fmla="*/ 1169577 w 2223635"/>
                <a:gd name="connsiteY391" fmla="*/ 1679392 h 4864966"/>
                <a:gd name="connsiteX392" fmla="*/ 1169577 w 2223635"/>
                <a:gd name="connsiteY392" fmla="*/ 1690950 h 4864966"/>
                <a:gd name="connsiteX393" fmla="*/ 1258151 w 2223635"/>
                <a:gd name="connsiteY393" fmla="*/ 1490632 h 4864966"/>
                <a:gd name="connsiteX394" fmla="*/ 1258151 w 2223635"/>
                <a:gd name="connsiteY394" fmla="*/ 1378943 h 4864966"/>
                <a:gd name="connsiteX395" fmla="*/ 207163 w 2223635"/>
                <a:gd name="connsiteY395" fmla="*/ 1199685 h 4864966"/>
                <a:gd name="connsiteX396" fmla="*/ 156542 w 2223635"/>
                <a:gd name="connsiteY396" fmla="*/ 1247972 h 4864966"/>
                <a:gd name="connsiteX397" fmla="*/ 25571 w 2223635"/>
                <a:gd name="connsiteY397" fmla="*/ 1325043 h 4864966"/>
                <a:gd name="connsiteX398" fmla="*/ 133426 w 2223635"/>
                <a:gd name="connsiteY398" fmla="*/ 1294203 h 4864966"/>
                <a:gd name="connsiteX399" fmla="*/ 202773 w 2223635"/>
                <a:gd name="connsiteY399" fmla="*/ 1255696 h 4864966"/>
                <a:gd name="connsiteX400" fmla="*/ 206607 w 2223635"/>
                <a:gd name="connsiteY400" fmla="*/ 1201741 h 4864966"/>
                <a:gd name="connsiteX401" fmla="*/ 207163 w 2223635"/>
                <a:gd name="connsiteY401" fmla="*/ 1199685 h 4864966"/>
                <a:gd name="connsiteX402" fmla="*/ 656308 w 2223635"/>
                <a:gd name="connsiteY402" fmla="*/ 1097275 h 4864966"/>
                <a:gd name="connsiteX403" fmla="*/ 651474 w 2223635"/>
                <a:gd name="connsiteY403" fmla="*/ 1099665 h 4864966"/>
                <a:gd name="connsiteX404" fmla="*/ 647918 w 2223635"/>
                <a:gd name="connsiteY404" fmla="*/ 1098553 h 4864966"/>
                <a:gd name="connsiteX405" fmla="*/ 653419 w 2223635"/>
                <a:gd name="connsiteY405" fmla="*/ 1117001 h 4864966"/>
                <a:gd name="connsiteX406" fmla="*/ 656308 w 2223635"/>
                <a:gd name="connsiteY406" fmla="*/ 1097275 h 4864966"/>
                <a:gd name="connsiteX407" fmla="*/ 236669 w 2223635"/>
                <a:gd name="connsiteY407" fmla="*/ 1070659 h 4864966"/>
                <a:gd name="connsiteX408" fmla="*/ 233557 w 2223635"/>
                <a:gd name="connsiteY408" fmla="*/ 1070825 h 4864966"/>
                <a:gd name="connsiteX409" fmla="*/ 229723 w 2223635"/>
                <a:gd name="connsiteY409" fmla="*/ 1070825 h 4864966"/>
                <a:gd name="connsiteX410" fmla="*/ 33295 w 2223635"/>
                <a:gd name="connsiteY410" fmla="*/ 1267254 h 4864966"/>
                <a:gd name="connsiteX411" fmla="*/ 25571 w 2223635"/>
                <a:gd name="connsiteY411" fmla="*/ 1301927 h 4864966"/>
                <a:gd name="connsiteX412" fmla="*/ 137260 w 2223635"/>
                <a:gd name="connsiteY412" fmla="*/ 1244138 h 4864966"/>
                <a:gd name="connsiteX413" fmla="*/ 221999 w 2223635"/>
                <a:gd name="connsiteY413" fmla="*/ 1155565 h 4864966"/>
                <a:gd name="connsiteX414" fmla="*/ 236669 w 2223635"/>
                <a:gd name="connsiteY414" fmla="*/ 1070659 h 4864966"/>
                <a:gd name="connsiteX415" fmla="*/ 622635 w 2223635"/>
                <a:gd name="connsiteY415" fmla="*/ 997644 h 4864966"/>
                <a:gd name="connsiteX416" fmla="*/ 642639 w 2223635"/>
                <a:gd name="connsiteY416" fmla="*/ 1080494 h 4864966"/>
                <a:gd name="connsiteX417" fmla="*/ 622635 w 2223635"/>
                <a:gd name="connsiteY417" fmla="*/ 997644 h 4864966"/>
                <a:gd name="connsiteX418" fmla="*/ 123368 w 2223635"/>
                <a:gd name="connsiteY418" fmla="*/ 970972 h 4864966"/>
                <a:gd name="connsiteX419" fmla="*/ 44853 w 2223635"/>
                <a:gd name="connsiteY419" fmla="*/ 1070825 h 4864966"/>
                <a:gd name="connsiteX420" fmla="*/ 37129 w 2223635"/>
                <a:gd name="connsiteY420" fmla="*/ 1070825 h 4864966"/>
                <a:gd name="connsiteX421" fmla="*/ 33295 w 2223635"/>
                <a:gd name="connsiteY421" fmla="*/ 1066936 h 4864966"/>
                <a:gd name="connsiteX422" fmla="*/ 10179 w 2223635"/>
                <a:gd name="connsiteY422" fmla="*/ 1209464 h 4864966"/>
                <a:gd name="connsiteX423" fmla="*/ 10179 w 2223635"/>
                <a:gd name="connsiteY423" fmla="*/ 1236414 h 4864966"/>
                <a:gd name="connsiteX424" fmla="*/ 21737 w 2223635"/>
                <a:gd name="connsiteY424" fmla="*/ 1228746 h 4864966"/>
                <a:gd name="connsiteX425" fmla="*/ 98752 w 2223635"/>
                <a:gd name="connsiteY425" fmla="*/ 1132449 h 4864966"/>
                <a:gd name="connsiteX426" fmla="*/ 133426 w 2223635"/>
                <a:gd name="connsiteY426" fmla="*/ 989921 h 4864966"/>
                <a:gd name="connsiteX427" fmla="*/ 123368 w 2223635"/>
                <a:gd name="connsiteY427" fmla="*/ 970972 h 4864966"/>
                <a:gd name="connsiteX428" fmla="*/ 132426 w 2223635"/>
                <a:gd name="connsiteY428" fmla="*/ 925741 h 4864966"/>
                <a:gd name="connsiteX429" fmla="*/ 137260 w 2223635"/>
                <a:gd name="connsiteY429" fmla="*/ 932131 h 4864966"/>
                <a:gd name="connsiteX430" fmla="*/ 118034 w 2223635"/>
                <a:gd name="connsiteY430" fmla="*/ 1120891 h 4864966"/>
                <a:gd name="connsiteX431" fmla="*/ 238947 w 2223635"/>
                <a:gd name="connsiteY431" fmla="*/ 1053933 h 4864966"/>
                <a:gd name="connsiteX432" fmla="*/ 260562 w 2223635"/>
                <a:gd name="connsiteY432" fmla="*/ 1055378 h 4864966"/>
                <a:gd name="connsiteX433" fmla="*/ 263563 w 2223635"/>
                <a:gd name="connsiteY433" fmla="*/ 1053878 h 4864966"/>
                <a:gd name="connsiteX434" fmla="*/ 268231 w 2223635"/>
                <a:gd name="connsiteY434" fmla="*/ 1063102 h 4864966"/>
                <a:gd name="connsiteX435" fmla="*/ 207496 w 2223635"/>
                <a:gd name="connsiteY435" fmla="*/ 1199296 h 4864966"/>
                <a:gd name="connsiteX436" fmla="*/ 214331 w 2223635"/>
                <a:gd name="connsiteY436" fmla="*/ 1197907 h 4864966"/>
                <a:gd name="connsiteX437" fmla="*/ 179657 w 2223635"/>
                <a:gd name="connsiteY437" fmla="*/ 1294203 h 4864966"/>
                <a:gd name="connsiteX438" fmla="*/ 25571 w 2223635"/>
                <a:gd name="connsiteY438" fmla="*/ 1340435 h 4864966"/>
                <a:gd name="connsiteX439" fmla="*/ 14993 w 2223635"/>
                <a:gd name="connsiteY439" fmla="*/ 1363044 h 4864966"/>
                <a:gd name="connsiteX440" fmla="*/ 0 w 2223635"/>
                <a:gd name="connsiteY440" fmla="*/ 1381115 h 4864966"/>
                <a:gd name="connsiteX441" fmla="*/ 0 w 2223635"/>
                <a:gd name="connsiteY441" fmla="*/ 1187990 h 4864966"/>
                <a:gd name="connsiteX442" fmla="*/ 2455 w 2223635"/>
                <a:gd name="connsiteY442" fmla="*/ 1186349 h 4864966"/>
                <a:gd name="connsiteX443" fmla="*/ 21737 w 2223635"/>
                <a:gd name="connsiteY443" fmla="*/ 1059268 h 4864966"/>
                <a:gd name="connsiteX444" fmla="*/ 3435 w 2223635"/>
                <a:gd name="connsiteY444" fmla="*/ 973313 h 4864966"/>
                <a:gd name="connsiteX445" fmla="*/ 0 w 2223635"/>
                <a:gd name="connsiteY445" fmla="*/ 964019 h 4864966"/>
                <a:gd name="connsiteX446" fmla="*/ 0 w 2223635"/>
                <a:gd name="connsiteY446" fmla="*/ 934101 h 4864966"/>
                <a:gd name="connsiteX447" fmla="*/ 13069 w 2223635"/>
                <a:gd name="connsiteY447" fmla="*/ 963909 h 4864966"/>
                <a:gd name="connsiteX448" fmla="*/ 33295 w 2223635"/>
                <a:gd name="connsiteY448" fmla="*/ 1055378 h 4864966"/>
                <a:gd name="connsiteX449" fmla="*/ 129592 w 2223635"/>
                <a:gd name="connsiteY449" fmla="*/ 928297 h 4864966"/>
                <a:gd name="connsiteX450" fmla="*/ 132426 w 2223635"/>
                <a:gd name="connsiteY450" fmla="*/ 925741 h 4864966"/>
                <a:gd name="connsiteX451" fmla="*/ 757439 w 2223635"/>
                <a:gd name="connsiteY451" fmla="*/ 812718 h 4864966"/>
                <a:gd name="connsiteX452" fmla="*/ 711208 w 2223635"/>
                <a:gd name="connsiteY452" fmla="*/ 866674 h 4864966"/>
                <a:gd name="connsiteX453" fmla="*/ 707374 w 2223635"/>
                <a:gd name="connsiteY453" fmla="*/ 901347 h 4864966"/>
                <a:gd name="connsiteX454" fmla="*/ 757439 w 2223635"/>
                <a:gd name="connsiteY454" fmla="*/ 812718 h 4864966"/>
                <a:gd name="connsiteX455" fmla="*/ 1204251 w 2223635"/>
                <a:gd name="connsiteY455" fmla="*/ 639406 h 4864966"/>
                <a:gd name="connsiteX456" fmla="*/ 834455 w 2223635"/>
                <a:gd name="connsiteY456" fmla="*/ 1036152 h 4864966"/>
                <a:gd name="connsiteX457" fmla="*/ 680368 w 2223635"/>
                <a:gd name="connsiteY457" fmla="*/ 1467516 h 4864966"/>
                <a:gd name="connsiteX458" fmla="*/ 1204251 w 2223635"/>
                <a:gd name="connsiteY458" fmla="*/ 639406 h 4864966"/>
                <a:gd name="connsiteX459" fmla="*/ 638027 w 2223635"/>
                <a:gd name="connsiteY459" fmla="*/ 546943 h 4864966"/>
                <a:gd name="connsiteX460" fmla="*/ 661142 w 2223635"/>
                <a:gd name="connsiteY460" fmla="*/ 585451 h 4864966"/>
                <a:gd name="connsiteX461" fmla="*/ 699650 w 2223635"/>
                <a:gd name="connsiteY461" fmla="*/ 616290 h 4864966"/>
                <a:gd name="connsiteX462" fmla="*/ 711208 w 2223635"/>
                <a:gd name="connsiteY462" fmla="*/ 616290 h 4864966"/>
                <a:gd name="connsiteX463" fmla="*/ 672700 w 2223635"/>
                <a:gd name="connsiteY463" fmla="*/ 566225 h 4864966"/>
                <a:gd name="connsiteX464" fmla="*/ 638027 w 2223635"/>
                <a:gd name="connsiteY464" fmla="*/ 546943 h 4864966"/>
                <a:gd name="connsiteX465" fmla="*/ 795947 w 2223635"/>
                <a:gd name="connsiteY465" fmla="*/ 504601 h 4864966"/>
                <a:gd name="connsiteX466" fmla="*/ 765108 w 2223635"/>
                <a:gd name="connsiteY466" fmla="*/ 570059 h 4864966"/>
                <a:gd name="connsiteX467" fmla="*/ 795947 w 2223635"/>
                <a:gd name="connsiteY467" fmla="*/ 519993 h 4864966"/>
                <a:gd name="connsiteX468" fmla="*/ 799781 w 2223635"/>
                <a:gd name="connsiteY468" fmla="*/ 504601 h 4864966"/>
                <a:gd name="connsiteX469" fmla="*/ 1065557 w 2223635"/>
                <a:gd name="connsiteY469" fmla="*/ 419862 h 4864966"/>
                <a:gd name="connsiteX470" fmla="*/ 872963 w 2223635"/>
                <a:gd name="connsiteY470" fmla="*/ 508435 h 4864966"/>
                <a:gd name="connsiteX471" fmla="*/ 954701 w 2223635"/>
                <a:gd name="connsiteY471" fmla="*/ 520882 h 4864966"/>
                <a:gd name="connsiteX472" fmla="*/ 1150296 w 2223635"/>
                <a:gd name="connsiteY472" fmla="*/ 493043 h 4864966"/>
                <a:gd name="connsiteX473" fmla="*/ 1187359 w 2223635"/>
                <a:gd name="connsiteY473" fmla="*/ 486653 h 4864966"/>
                <a:gd name="connsiteX474" fmla="*/ 1215809 w 2223635"/>
                <a:gd name="connsiteY474" fmla="*/ 489154 h 4864966"/>
                <a:gd name="connsiteX475" fmla="*/ 1219476 w 2223635"/>
                <a:gd name="connsiteY475" fmla="*/ 489376 h 4864966"/>
                <a:gd name="connsiteX476" fmla="*/ 1161854 w 2223635"/>
                <a:gd name="connsiteY476" fmla="*/ 435254 h 4864966"/>
                <a:gd name="connsiteX477" fmla="*/ 1069391 w 2223635"/>
                <a:gd name="connsiteY477" fmla="*/ 419862 h 4864966"/>
                <a:gd name="connsiteX478" fmla="*/ 1169577 w 2223635"/>
                <a:gd name="connsiteY478" fmla="*/ 223378 h 4864966"/>
                <a:gd name="connsiteX479" fmla="*/ 1169577 w 2223635"/>
                <a:gd name="connsiteY479" fmla="*/ 227268 h 4864966"/>
                <a:gd name="connsiteX480" fmla="*/ 1132903 w 2223635"/>
                <a:gd name="connsiteY480" fmla="*/ 223490 h 4864966"/>
                <a:gd name="connsiteX481" fmla="*/ 1011657 w 2223635"/>
                <a:gd name="connsiteY481" fmla="*/ 265776 h 4864966"/>
                <a:gd name="connsiteX482" fmla="*/ 826731 w 2223635"/>
                <a:gd name="connsiteY482" fmla="*/ 489154 h 4864966"/>
                <a:gd name="connsiteX483" fmla="*/ 826731 w 2223635"/>
                <a:gd name="connsiteY483" fmla="*/ 493043 h 4864966"/>
                <a:gd name="connsiteX484" fmla="*/ 842179 w 2223635"/>
                <a:gd name="connsiteY484" fmla="*/ 500712 h 4864966"/>
                <a:gd name="connsiteX485" fmla="*/ 1131070 w 2223635"/>
                <a:gd name="connsiteY485" fmla="*/ 327399 h 4864966"/>
                <a:gd name="connsiteX486" fmla="*/ 1177246 w 2223635"/>
                <a:gd name="connsiteY486" fmla="*/ 254218 h 4864966"/>
                <a:gd name="connsiteX487" fmla="*/ 1169577 w 2223635"/>
                <a:gd name="connsiteY487" fmla="*/ 223378 h 4864966"/>
                <a:gd name="connsiteX488" fmla="*/ 416927 w 2223635"/>
                <a:gd name="connsiteY488" fmla="*/ 193761 h 4864966"/>
                <a:gd name="connsiteX489" fmla="*/ 445433 w 2223635"/>
                <a:gd name="connsiteY489" fmla="*/ 292725 h 4864966"/>
                <a:gd name="connsiteX490" fmla="*/ 522448 w 2223635"/>
                <a:gd name="connsiteY490" fmla="*/ 446812 h 4864966"/>
                <a:gd name="connsiteX491" fmla="*/ 614911 w 2223635"/>
                <a:gd name="connsiteY491" fmla="*/ 512269 h 4864966"/>
                <a:gd name="connsiteX492" fmla="*/ 614911 w 2223635"/>
                <a:gd name="connsiteY492" fmla="*/ 496877 h 4864966"/>
                <a:gd name="connsiteX493" fmla="*/ 620690 w 2223635"/>
                <a:gd name="connsiteY493" fmla="*/ 491098 h 4864966"/>
                <a:gd name="connsiteX494" fmla="*/ 626469 w 2223635"/>
                <a:gd name="connsiteY494" fmla="*/ 496877 h 4864966"/>
                <a:gd name="connsiteX495" fmla="*/ 626469 w 2223635"/>
                <a:gd name="connsiteY495" fmla="*/ 519993 h 4864966"/>
                <a:gd name="connsiteX496" fmla="*/ 664977 w 2223635"/>
                <a:gd name="connsiteY496" fmla="*/ 546943 h 4864966"/>
                <a:gd name="connsiteX497" fmla="*/ 653419 w 2223635"/>
                <a:gd name="connsiteY497" fmla="*/ 504601 h 4864966"/>
                <a:gd name="connsiteX498" fmla="*/ 657253 w 2223635"/>
                <a:gd name="connsiteY498" fmla="*/ 493043 h 4864966"/>
                <a:gd name="connsiteX499" fmla="*/ 599519 w 2223635"/>
                <a:gd name="connsiteY499" fmla="*/ 354349 h 4864966"/>
                <a:gd name="connsiteX500" fmla="*/ 591795 w 2223635"/>
                <a:gd name="connsiteY500" fmla="*/ 338957 h 4864966"/>
                <a:gd name="connsiteX501" fmla="*/ 576403 w 2223635"/>
                <a:gd name="connsiteY501" fmla="*/ 319675 h 4864966"/>
                <a:gd name="connsiteX502" fmla="*/ 416927 w 2223635"/>
                <a:gd name="connsiteY502" fmla="*/ 193761 h 4864966"/>
                <a:gd name="connsiteX503" fmla="*/ 1009823 w 2223635"/>
                <a:gd name="connsiteY503" fmla="*/ 126692 h 4864966"/>
                <a:gd name="connsiteX504" fmla="*/ 1007767 w 2223635"/>
                <a:gd name="connsiteY504" fmla="*/ 127137 h 4864966"/>
                <a:gd name="connsiteX505" fmla="*/ 1007767 w 2223635"/>
                <a:gd name="connsiteY505" fmla="*/ 130971 h 4864966"/>
                <a:gd name="connsiteX506" fmla="*/ 996209 w 2223635"/>
                <a:gd name="connsiteY506" fmla="*/ 204152 h 4864966"/>
                <a:gd name="connsiteX507" fmla="*/ 965425 w 2223635"/>
                <a:gd name="connsiteY507" fmla="*/ 304283 h 4864966"/>
                <a:gd name="connsiteX508" fmla="*/ 826731 w 2223635"/>
                <a:gd name="connsiteY508" fmla="*/ 462204 h 4864966"/>
                <a:gd name="connsiteX509" fmla="*/ 953868 w 2223635"/>
                <a:gd name="connsiteY509" fmla="*/ 338957 h 4864966"/>
                <a:gd name="connsiteX510" fmla="*/ 1007767 w 2223635"/>
                <a:gd name="connsiteY510" fmla="*/ 223378 h 4864966"/>
                <a:gd name="connsiteX511" fmla="*/ 1009823 w 2223635"/>
                <a:gd name="connsiteY511" fmla="*/ 126692 h 4864966"/>
                <a:gd name="connsiteX512" fmla="*/ 972649 w 2223635"/>
                <a:gd name="connsiteY512" fmla="*/ 64458 h 4864966"/>
                <a:gd name="connsiteX513" fmla="*/ 953868 w 2223635"/>
                <a:gd name="connsiteY513" fmla="*/ 69347 h 4864966"/>
                <a:gd name="connsiteX514" fmla="*/ 857571 w 2223635"/>
                <a:gd name="connsiteY514" fmla="*/ 177202 h 4864966"/>
                <a:gd name="connsiteX515" fmla="*/ 857571 w 2223635"/>
                <a:gd name="connsiteY515" fmla="*/ 254218 h 4864966"/>
                <a:gd name="connsiteX516" fmla="*/ 857571 w 2223635"/>
                <a:gd name="connsiteY516" fmla="*/ 258052 h 4864966"/>
                <a:gd name="connsiteX517" fmla="*/ 765108 w 2223635"/>
                <a:gd name="connsiteY517" fmla="*/ 485320 h 4864966"/>
                <a:gd name="connsiteX518" fmla="*/ 799781 w 2223635"/>
                <a:gd name="connsiteY518" fmla="*/ 454536 h 4864966"/>
                <a:gd name="connsiteX519" fmla="*/ 896078 w 2223635"/>
                <a:gd name="connsiteY519" fmla="*/ 362073 h 4864966"/>
                <a:gd name="connsiteX520" fmla="*/ 976983 w 2223635"/>
                <a:gd name="connsiteY520" fmla="*/ 154087 h 4864966"/>
                <a:gd name="connsiteX521" fmla="*/ 972649 w 2223635"/>
                <a:gd name="connsiteY521" fmla="*/ 64458 h 4864966"/>
                <a:gd name="connsiteX522" fmla="*/ 582071 w 2223635"/>
                <a:gd name="connsiteY522" fmla="*/ 45231 h 4864966"/>
                <a:gd name="connsiteX523" fmla="*/ 564845 w 2223635"/>
                <a:gd name="connsiteY523" fmla="*/ 92463 h 4864966"/>
                <a:gd name="connsiteX524" fmla="*/ 557122 w 2223635"/>
                <a:gd name="connsiteY524" fmla="*/ 188760 h 4864966"/>
                <a:gd name="connsiteX525" fmla="*/ 584071 w 2223635"/>
                <a:gd name="connsiteY525" fmla="*/ 304283 h 4864966"/>
                <a:gd name="connsiteX526" fmla="*/ 664977 w 2223635"/>
                <a:gd name="connsiteY526" fmla="*/ 439088 h 4864966"/>
                <a:gd name="connsiteX527" fmla="*/ 664977 w 2223635"/>
                <a:gd name="connsiteY527" fmla="*/ 427530 h 4864966"/>
                <a:gd name="connsiteX528" fmla="*/ 674367 w 2223635"/>
                <a:gd name="connsiteY528" fmla="*/ 418362 h 4864966"/>
                <a:gd name="connsiteX529" fmla="*/ 680368 w 2223635"/>
                <a:gd name="connsiteY529" fmla="*/ 419862 h 4864966"/>
                <a:gd name="connsiteX530" fmla="*/ 711208 w 2223635"/>
                <a:gd name="connsiteY530" fmla="*/ 469928 h 4864966"/>
                <a:gd name="connsiteX531" fmla="*/ 626469 w 2223635"/>
                <a:gd name="connsiteY531" fmla="*/ 84739 h 4864966"/>
                <a:gd name="connsiteX532" fmla="*/ 582071 w 2223635"/>
                <a:gd name="connsiteY532" fmla="*/ 45231 h 4864966"/>
                <a:gd name="connsiteX533" fmla="*/ 803560 w 2223635"/>
                <a:gd name="connsiteY533" fmla="*/ 26283 h 4864966"/>
                <a:gd name="connsiteX534" fmla="*/ 730434 w 2223635"/>
                <a:gd name="connsiteY534" fmla="*/ 111689 h 4864966"/>
                <a:gd name="connsiteX535" fmla="*/ 718876 w 2223635"/>
                <a:gd name="connsiteY535" fmla="*/ 219544 h 4864966"/>
                <a:gd name="connsiteX536" fmla="*/ 722766 w 2223635"/>
                <a:gd name="connsiteY536" fmla="*/ 477651 h 4864966"/>
                <a:gd name="connsiteX537" fmla="*/ 711208 w 2223635"/>
                <a:gd name="connsiteY537" fmla="*/ 481486 h 4864966"/>
                <a:gd name="connsiteX538" fmla="*/ 726600 w 2223635"/>
                <a:gd name="connsiteY538" fmla="*/ 535385 h 4864966"/>
                <a:gd name="connsiteX539" fmla="*/ 741992 w 2223635"/>
                <a:gd name="connsiteY539" fmla="*/ 450646 h 4864966"/>
                <a:gd name="connsiteX540" fmla="*/ 753550 w 2223635"/>
                <a:gd name="connsiteY540" fmla="*/ 441978 h 4864966"/>
                <a:gd name="connsiteX541" fmla="*/ 765108 w 2223635"/>
                <a:gd name="connsiteY541" fmla="*/ 450646 h 4864966"/>
                <a:gd name="connsiteX542" fmla="*/ 765108 w 2223635"/>
                <a:gd name="connsiteY542" fmla="*/ 454536 h 4864966"/>
                <a:gd name="connsiteX543" fmla="*/ 822897 w 2223635"/>
                <a:gd name="connsiteY543" fmla="*/ 100131 h 4864966"/>
                <a:gd name="connsiteX544" fmla="*/ 811339 w 2223635"/>
                <a:gd name="connsiteY544" fmla="*/ 38508 h 4864966"/>
                <a:gd name="connsiteX545" fmla="*/ 803560 w 2223635"/>
                <a:gd name="connsiteY545" fmla="*/ 26283 h 4864966"/>
                <a:gd name="connsiteX546" fmla="*/ 815173 w 2223635"/>
                <a:gd name="connsiteY546" fmla="*/ 0 h 4864966"/>
                <a:gd name="connsiteX547" fmla="*/ 826731 w 2223635"/>
                <a:gd name="connsiteY547" fmla="*/ 7724 h 4864966"/>
                <a:gd name="connsiteX548" fmla="*/ 853736 w 2223635"/>
                <a:gd name="connsiteY548" fmla="*/ 154087 h 4864966"/>
                <a:gd name="connsiteX549" fmla="*/ 985541 w 2223635"/>
                <a:gd name="connsiteY549" fmla="*/ 53622 h 4864966"/>
                <a:gd name="connsiteX550" fmla="*/ 1019325 w 2223635"/>
                <a:gd name="connsiteY550" fmla="*/ 57790 h 4864966"/>
                <a:gd name="connsiteX551" fmla="*/ 1023215 w 2223635"/>
                <a:gd name="connsiteY551" fmla="*/ 65458 h 4864966"/>
                <a:gd name="connsiteX552" fmla="*/ 1007767 w 2223635"/>
                <a:gd name="connsiteY552" fmla="*/ 111689 h 4864966"/>
                <a:gd name="connsiteX553" fmla="*/ 1019325 w 2223635"/>
                <a:gd name="connsiteY553" fmla="*/ 104021 h 4864966"/>
                <a:gd name="connsiteX554" fmla="*/ 1027049 w 2223635"/>
                <a:gd name="connsiteY554" fmla="*/ 107855 h 4864966"/>
                <a:gd name="connsiteX555" fmla="*/ 1019325 w 2223635"/>
                <a:gd name="connsiteY555" fmla="*/ 246494 h 4864966"/>
                <a:gd name="connsiteX556" fmla="*/ 1152463 w 2223635"/>
                <a:gd name="connsiteY556" fmla="*/ 205875 h 4864966"/>
                <a:gd name="connsiteX557" fmla="*/ 1208085 w 2223635"/>
                <a:gd name="connsiteY557" fmla="*/ 207986 h 4864966"/>
                <a:gd name="connsiteX558" fmla="*/ 1215809 w 2223635"/>
                <a:gd name="connsiteY558" fmla="*/ 223378 h 4864966"/>
                <a:gd name="connsiteX559" fmla="*/ 1080949 w 2223635"/>
                <a:gd name="connsiteY559" fmla="*/ 408304 h 4864966"/>
                <a:gd name="connsiteX560" fmla="*/ 1097507 w 2223635"/>
                <a:gd name="connsiteY560" fmla="*/ 407804 h 4864966"/>
                <a:gd name="connsiteX561" fmla="*/ 1246593 w 2223635"/>
                <a:gd name="connsiteY561" fmla="*/ 500712 h 4864966"/>
                <a:gd name="connsiteX562" fmla="*/ 1235035 w 2223635"/>
                <a:gd name="connsiteY562" fmla="*/ 512269 h 4864966"/>
                <a:gd name="connsiteX563" fmla="*/ 1214698 w 2223635"/>
                <a:gd name="connsiteY563" fmla="*/ 511325 h 4864966"/>
                <a:gd name="connsiteX564" fmla="*/ 960758 w 2223635"/>
                <a:gd name="connsiteY564" fmla="*/ 550499 h 4864966"/>
                <a:gd name="connsiteX565" fmla="*/ 849847 w 2223635"/>
                <a:gd name="connsiteY565" fmla="*/ 516159 h 4864966"/>
                <a:gd name="connsiteX566" fmla="*/ 842179 w 2223635"/>
                <a:gd name="connsiteY566" fmla="*/ 519993 h 4864966"/>
                <a:gd name="connsiteX567" fmla="*/ 738158 w 2223635"/>
                <a:gd name="connsiteY567" fmla="*/ 631682 h 4864966"/>
                <a:gd name="connsiteX568" fmla="*/ 738158 w 2223635"/>
                <a:gd name="connsiteY568" fmla="*/ 647130 h 4864966"/>
                <a:gd name="connsiteX569" fmla="*/ 738158 w 2223635"/>
                <a:gd name="connsiteY569" fmla="*/ 654798 h 4864966"/>
                <a:gd name="connsiteX570" fmla="*/ 734324 w 2223635"/>
                <a:gd name="connsiteY570" fmla="*/ 662522 h 4864966"/>
                <a:gd name="connsiteX571" fmla="*/ 718876 w 2223635"/>
                <a:gd name="connsiteY571" fmla="*/ 835834 h 4864966"/>
                <a:gd name="connsiteX572" fmla="*/ 765108 w 2223635"/>
                <a:gd name="connsiteY572" fmla="*/ 789603 h 4864966"/>
                <a:gd name="connsiteX573" fmla="*/ 776666 w 2223635"/>
                <a:gd name="connsiteY573" fmla="*/ 797326 h 4864966"/>
                <a:gd name="connsiteX574" fmla="*/ 707374 w 2223635"/>
                <a:gd name="connsiteY574" fmla="*/ 939855 h 4864966"/>
                <a:gd name="connsiteX575" fmla="*/ 630303 w 2223635"/>
                <a:gd name="connsiteY575" fmla="*/ 1613879 h 4864966"/>
                <a:gd name="connsiteX576" fmla="*/ 664977 w 2223635"/>
                <a:gd name="connsiteY576" fmla="*/ 1502190 h 4864966"/>
                <a:gd name="connsiteX577" fmla="*/ 661142 w 2223635"/>
                <a:gd name="connsiteY577" fmla="*/ 1498356 h 4864966"/>
                <a:gd name="connsiteX578" fmla="*/ 849847 w 2223635"/>
                <a:gd name="connsiteY578" fmla="*/ 986086 h 4864966"/>
                <a:gd name="connsiteX579" fmla="*/ 1231201 w 2223635"/>
                <a:gd name="connsiteY579" fmla="*/ 585451 h 4864966"/>
                <a:gd name="connsiteX580" fmla="*/ 1234868 w 2223635"/>
                <a:gd name="connsiteY580" fmla="*/ 583950 h 4864966"/>
                <a:gd name="connsiteX581" fmla="*/ 1242759 w 2223635"/>
                <a:gd name="connsiteY581" fmla="*/ 593174 h 4864966"/>
                <a:gd name="connsiteX582" fmla="*/ 718876 w 2223635"/>
                <a:gd name="connsiteY582" fmla="*/ 1498356 h 4864966"/>
                <a:gd name="connsiteX583" fmla="*/ 714931 w 2223635"/>
                <a:gd name="connsiteY583" fmla="*/ 1499967 h 4864966"/>
                <a:gd name="connsiteX584" fmla="*/ 711208 w 2223635"/>
                <a:gd name="connsiteY584" fmla="*/ 1494521 h 4864966"/>
                <a:gd name="connsiteX585" fmla="*/ 1038607 w 2223635"/>
                <a:gd name="connsiteY585" fmla="*/ 1109333 h 4864966"/>
                <a:gd name="connsiteX586" fmla="*/ 1173412 w 2223635"/>
                <a:gd name="connsiteY586" fmla="*/ 839668 h 4864966"/>
                <a:gd name="connsiteX587" fmla="*/ 1204251 w 2223635"/>
                <a:gd name="connsiteY587" fmla="*/ 743371 h 4864966"/>
                <a:gd name="connsiteX588" fmla="*/ 1215809 w 2223635"/>
                <a:gd name="connsiteY588" fmla="*/ 658632 h 4864966"/>
                <a:gd name="connsiteX589" fmla="*/ 899912 w 2223635"/>
                <a:gd name="connsiteY589" fmla="*/ 1120891 h 4864966"/>
                <a:gd name="connsiteX590" fmla="*/ 622635 w 2223635"/>
                <a:gd name="connsiteY590" fmla="*/ 1810362 h 4864966"/>
                <a:gd name="connsiteX591" fmla="*/ 618745 w 2223635"/>
                <a:gd name="connsiteY591" fmla="*/ 1941333 h 4864966"/>
                <a:gd name="connsiteX592" fmla="*/ 668811 w 2223635"/>
                <a:gd name="connsiteY592" fmla="*/ 1856594 h 4864966"/>
                <a:gd name="connsiteX593" fmla="*/ 674867 w 2223635"/>
                <a:gd name="connsiteY593" fmla="*/ 1855038 h 4864966"/>
                <a:gd name="connsiteX594" fmla="*/ 684258 w 2223635"/>
                <a:gd name="connsiteY594" fmla="*/ 1864262 h 4864966"/>
                <a:gd name="connsiteX595" fmla="*/ 618745 w 2223635"/>
                <a:gd name="connsiteY595" fmla="*/ 2041464 h 4864966"/>
                <a:gd name="connsiteX596" fmla="*/ 618745 w 2223635"/>
                <a:gd name="connsiteY596" fmla="*/ 2137761 h 4864966"/>
                <a:gd name="connsiteX597" fmla="*/ 641861 w 2223635"/>
                <a:gd name="connsiteY597" fmla="*/ 2538341 h 4864966"/>
                <a:gd name="connsiteX598" fmla="*/ 680368 w 2223635"/>
                <a:gd name="connsiteY598" fmla="*/ 2492110 h 4864966"/>
                <a:gd name="connsiteX599" fmla="*/ 686314 w 2223635"/>
                <a:gd name="connsiteY599" fmla="*/ 2489609 h 4864966"/>
                <a:gd name="connsiteX600" fmla="*/ 691926 w 2223635"/>
                <a:gd name="connsiteY600" fmla="*/ 2495944 h 4864966"/>
                <a:gd name="connsiteX601" fmla="*/ 653419 w 2223635"/>
                <a:gd name="connsiteY601" fmla="*/ 2661588 h 4864966"/>
                <a:gd name="connsiteX602" fmla="*/ 688092 w 2223635"/>
                <a:gd name="connsiteY602" fmla="*/ 2988987 h 4864966"/>
                <a:gd name="connsiteX603" fmla="*/ 857571 w 2223635"/>
                <a:gd name="connsiteY603" fmla="*/ 2750161 h 4864966"/>
                <a:gd name="connsiteX604" fmla="*/ 911470 w 2223635"/>
                <a:gd name="connsiteY604" fmla="*/ 2642362 h 4864966"/>
                <a:gd name="connsiteX605" fmla="*/ 846013 w 2223635"/>
                <a:gd name="connsiteY605" fmla="*/ 2218611 h 4864966"/>
                <a:gd name="connsiteX606" fmla="*/ 811339 w 2223635"/>
                <a:gd name="connsiteY606" fmla="*/ 1794915 h 4864966"/>
                <a:gd name="connsiteX607" fmla="*/ 816396 w 2223635"/>
                <a:gd name="connsiteY607" fmla="*/ 1786913 h 4864966"/>
                <a:gd name="connsiteX608" fmla="*/ 822897 w 2223635"/>
                <a:gd name="connsiteY608" fmla="*/ 1791081 h 4864966"/>
                <a:gd name="connsiteX609" fmla="*/ 1038607 w 2223635"/>
                <a:gd name="connsiteY609" fmla="*/ 2118479 h 4864966"/>
                <a:gd name="connsiteX610" fmla="*/ 1038607 w 2223635"/>
                <a:gd name="connsiteY610" fmla="*/ 2311073 h 4864966"/>
                <a:gd name="connsiteX611" fmla="*/ 1134904 w 2223635"/>
                <a:gd name="connsiteY611" fmla="*/ 1806473 h 4864966"/>
                <a:gd name="connsiteX612" fmla="*/ 1127180 w 2223635"/>
                <a:gd name="connsiteY612" fmla="*/ 1810362 h 4864966"/>
                <a:gd name="connsiteX613" fmla="*/ 1117456 w 2223635"/>
                <a:gd name="connsiteY613" fmla="*/ 1815697 h 4864966"/>
                <a:gd name="connsiteX614" fmla="*/ 1107954 w 2223635"/>
                <a:gd name="connsiteY614" fmla="*/ 1806473 h 4864966"/>
                <a:gd name="connsiteX615" fmla="*/ 1096396 w 2223635"/>
                <a:gd name="connsiteY615" fmla="*/ 1737181 h 4864966"/>
                <a:gd name="connsiteX616" fmla="*/ 1077114 w 2223635"/>
                <a:gd name="connsiteY616" fmla="*/ 1733291 h 4864966"/>
                <a:gd name="connsiteX617" fmla="*/ 1073280 w 2223635"/>
                <a:gd name="connsiteY617" fmla="*/ 1733291 h 4864966"/>
                <a:gd name="connsiteX618" fmla="*/ 915360 w 2223635"/>
                <a:gd name="connsiteY618" fmla="*/ 1640884 h 4864966"/>
                <a:gd name="connsiteX619" fmla="*/ 938476 w 2223635"/>
                <a:gd name="connsiteY619" fmla="*/ 1482964 h 4864966"/>
                <a:gd name="connsiteX620" fmla="*/ 946144 w 2223635"/>
                <a:gd name="connsiteY620" fmla="*/ 1490632 h 4864966"/>
                <a:gd name="connsiteX621" fmla="*/ 915360 w 2223635"/>
                <a:gd name="connsiteY621" fmla="*/ 1579261 h 4864966"/>
                <a:gd name="connsiteX622" fmla="*/ 950034 w 2223635"/>
                <a:gd name="connsiteY622" fmla="*/ 1656276 h 4864966"/>
                <a:gd name="connsiteX623" fmla="*/ 1057833 w 2223635"/>
                <a:gd name="connsiteY623" fmla="*/ 1717899 h 4864966"/>
                <a:gd name="connsiteX624" fmla="*/ 1038607 w 2223635"/>
                <a:gd name="connsiteY624" fmla="*/ 1375109 h 4864966"/>
                <a:gd name="connsiteX625" fmla="*/ 1044719 w 2223635"/>
                <a:gd name="connsiteY625" fmla="*/ 1371108 h 4864966"/>
                <a:gd name="connsiteX626" fmla="*/ 1053999 w 2223635"/>
                <a:gd name="connsiteY626" fmla="*/ 1382777 h 4864966"/>
                <a:gd name="connsiteX627" fmla="*/ 1057833 w 2223635"/>
                <a:gd name="connsiteY627" fmla="*/ 1409782 h 4864966"/>
                <a:gd name="connsiteX628" fmla="*/ 1078170 w 2223635"/>
                <a:gd name="connsiteY628" fmla="*/ 1393168 h 4864966"/>
                <a:gd name="connsiteX629" fmla="*/ 1161854 w 2223635"/>
                <a:gd name="connsiteY629" fmla="*/ 1475240 h 4864966"/>
                <a:gd name="connsiteX630" fmla="*/ 1265874 w 2223635"/>
                <a:gd name="connsiteY630" fmla="*/ 1351993 h 4864966"/>
                <a:gd name="connsiteX631" fmla="*/ 1277432 w 2223635"/>
                <a:gd name="connsiteY631" fmla="*/ 1359661 h 4864966"/>
                <a:gd name="connsiteX632" fmla="*/ 1277432 w 2223635"/>
                <a:gd name="connsiteY632" fmla="*/ 1475240 h 4864966"/>
                <a:gd name="connsiteX633" fmla="*/ 1358282 w 2223635"/>
                <a:gd name="connsiteY633" fmla="*/ 1409782 h 4864966"/>
                <a:gd name="connsiteX634" fmla="*/ 1366006 w 2223635"/>
                <a:gd name="connsiteY634" fmla="*/ 1417450 h 4864966"/>
                <a:gd name="connsiteX635" fmla="*/ 1235035 w 2223635"/>
                <a:gd name="connsiteY635" fmla="*/ 1698618 h 4864966"/>
                <a:gd name="connsiteX636" fmla="*/ 1235035 w 2223635"/>
                <a:gd name="connsiteY636" fmla="*/ 1706342 h 4864966"/>
                <a:gd name="connsiteX637" fmla="*/ 1227311 w 2223635"/>
                <a:gd name="connsiteY637" fmla="*/ 1717899 h 4864966"/>
                <a:gd name="connsiteX638" fmla="*/ 1208085 w 2223635"/>
                <a:gd name="connsiteY638" fmla="*/ 1756407 h 4864966"/>
                <a:gd name="connsiteX639" fmla="*/ 1377563 w 2223635"/>
                <a:gd name="connsiteY639" fmla="*/ 1494521 h 4864966"/>
                <a:gd name="connsiteX640" fmla="*/ 1386232 w 2223635"/>
                <a:gd name="connsiteY640" fmla="*/ 1486464 h 4864966"/>
                <a:gd name="connsiteX641" fmla="*/ 1392955 w 2223635"/>
                <a:gd name="connsiteY641" fmla="*/ 1490632 h 4864966"/>
                <a:gd name="connsiteX642" fmla="*/ 1192693 w 2223635"/>
                <a:gd name="connsiteY642" fmla="*/ 1787247 h 4864966"/>
                <a:gd name="connsiteX643" fmla="*/ 1177246 w 2223635"/>
                <a:gd name="connsiteY643" fmla="*/ 1810362 h 4864966"/>
                <a:gd name="connsiteX644" fmla="*/ 1165688 w 2223635"/>
                <a:gd name="connsiteY644" fmla="*/ 1833478 h 4864966"/>
                <a:gd name="connsiteX645" fmla="*/ 1158020 w 2223635"/>
                <a:gd name="connsiteY645" fmla="*/ 1836367 h 4864966"/>
                <a:gd name="connsiteX646" fmla="*/ 1150296 w 2223635"/>
                <a:gd name="connsiteY646" fmla="*/ 1833478 h 4864966"/>
                <a:gd name="connsiteX647" fmla="*/ 1107954 w 2223635"/>
                <a:gd name="connsiteY647" fmla="*/ 2095364 h 4864966"/>
                <a:gd name="connsiteX648" fmla="*/ 1165688 w 2223635"/>
                <a:gd name="connsiteY648" fmla="*/ 2037630 h 4864966"/>
                <a:gd name="connsiteX649" fmla="*/ 1171745 w 2223635"/>
                <a:gd name="connsiteY649" fmla="*/ 2036074 h 4864966"/>
                <a:gd name="connsiteX650" fmla="*/ 1181135 w 2223635"/>
                <a:gd name="connsiteY650" fmla="*/ 2045298 h 4864966"/>
                <a:gd name="connsiteX651" fmla="*/ 1154130 w 2223635"/>
                <a:gd name="connsiteY651" fmla="*/ 2118479 h 4864966"/>
                <a:gd name="connsiteX652" fmla="*/ 1084838 w 2223635"/>
                <a:gd name="connsiteY652" fmla="*/ 2176269 h 4864966"/>
                <a:gd name="connsiteX653" fmla="*/ 1038607 w 2223635"/>
                <a:gd name="connsiteY653" fmla="*/ 2361139 h 4864966"/>
                <a:gd name="connsiteX654" fmla="*/ 919194 w 2223635"/>
                <a:gd name="connsiteY654" fmla="*/ 2680870 h 4864966"/>
                <a:gd name="connsiteX655" fmla="*/ 950034 w 2223635"/>
                <a:gd name="connsiteY655" fmla="*/ 2650030 h 4864966"/>
                <a:gd name="connsiteX656" fmla="*/ 1000099 w 2223635"/>
                <a:gd name="connsiteY656" fmla="*/ 2603799 h 4864966"/>
                <a:gd name="connsiteX657" fmla="*/ 1038607 w 2223635"/>
                <a:gd name="connsiteY657" fmla="*/ 2565291 h 4864966"/>
                <a:gd name="connsiteX658" fmla="*/ 1038607 w 2223635"/>
                <a:gd name="connsiteY658" fmla="*/ 2561457 h 4864966"/>
                <a:gd name="connsiteX659" fmla="*/ 1046331 w 2223635"/>
                <a:gd name="connsiteY659" fmla="*/ 2557623 h 4864966"/>
                <a:gd name="connsiteX660" fmla="*/ 1389121 w 2223635"/>
                <a:gd name="connsiteY660" fmla="*/ 2234058 h 4864966"/>
                <a:gd name="connsiteX661" fmla="*/ 1389121 w 2223635"/>
                <a:gd name="connsiteY661" fmla="*/ 2230168 h 4864966"/>
                <a:gd name="connsiteX662" fmla="*/ 1396845 w 2223635"/>
                <a:gd name="connsiteY662" fmla="*/ 2210942 h 4864966"/>
                <a:gd name="connsiteX663" fmla="*/ 1439187 w 2223635"/>
                <a:gd name="connsiteY663" fmla="*/ 2060690 h 4864966"/>
                <a:gd name="connsiteX664" fmla="*/ 1444966 w 2223635"/>
                <a:gd name="connsiteY664" fmla="*/ 2057801 h 4864966"/>
                <a:gd name="connsiteX665" fmla="*/ 1450745 w 2223635"/>
                <a:gd name="connsiteY665" fmla="*/ 2060690 h 4864966"/>
                <a:gd name="connsiteX666" fmla="*/ 1435353 w 2223635"/>
                <a:gd name="connsiteY666" fmla="*/ 2195551 h 4864966"/>
                <a:gd name="connsiteX667" fmla="*/ 1562434 w 2223635"/>
                <a:gd name="connsiteY667" fmla="*/ 2099253 h 4864966"/>
                <a:gd name="connsiteX668" fmla="*/ 1562434 w 2223635"/>
                <a:gd name="connsiteY668" fmla="*/ 2091530 h 4864966"/>
                <a:gd name="connsiteX669" fmla="*/ 1577826 w 2223635"/>
                <a:gd name="connsiteY669" fmla="*/ 2087696 h 4864966"/>
                <a:gd name="connsiteX670" fmla="*/ 1743470 w 2223635"/>
                <a:gd name="connsiteY670" fmla="*/ 1991399 h 4864966"/>
                <a:gd name="connsiteX671" fmla="*/ 1743470 w 2223635"/>
                <a:gd name="connsiteY671" fmla="*/ 1979841 h 4864966"/>
                <a:gd name="connsiteX672" fmla="*/ 1697239 w 2223635"/>
                <a:gd name="connsiteY672" fmla="*/ 1648552 h 4864966"/>
                <a:gd name="connsiteX673" fmla="*/ 1708796 w 2223635"/>
                <a:gd name="connsiteY673" fmla="*/ 1640884 h 4864966"/>
                <a:gd name="connsiteX674" fmla="*/ 1716520 w 2223635"/>
                <a:gd name="connsiteY674" fmla="*/ 1640884 h 4864966"/>
                <a:gd name="connsiteX675" fmla="*/ 1728078 w 2223635"/>
                <a:gd name="connsiteY675" fmla="*/ 1648552 h 4864966"/>
                <a:gd name="connsiteX676" fmla="*/ 1751194 w 2223635"/>
                <a:gd name="connsiteY676" fmla="*/ 1694784 h 4864966"/>
                <a:gd name="connsiteX677" fmla="*/ 1801259 w 2223635"/>
                <a:gd name="connsiteY677" fmla="*/ 1502190 h 4864966"/>
                <a:gd name="connsiteX678" fmla="*/ 1808983 w 2223635"/>
                <a:gd name="connsiteY678" fmla="*/ 1499300 h 4864966"/>
                <a:gd name="connsiteX679" fmla="*/ 1816651 w 2223635"/>
                <a:gd name="connsiteY679" fmla="*/ 1502190 h 4864966"/>
                <a:gd name="connsiteX680" fmla="*/ 1893722 w 2223635"/>
                <a:gd name="connsiteY680" fmla="*/ 1752573 h 4864966"/>
                <a:gd name="connsiteX681" fmla="*/ 2067035 w 2223635"/>
                <a:gd name="connsiteY681" fmla="*/ 1633160 h 4864966"/>
                <a:gd name="connsiteX682" fmla="*/ 2074758 w 2223635"/>
                <a:gd name="connsiteY682" fmla="*/ 1644718 h 4864966"/>
                <a:gd name="connsiteX683" fmla="*/ 1986130 w 2223635"/>
                <a:gd name="connsiteY683" fmla="*/ 1818030 h 4864966"/>
                <a:gd name="connsiteX684" fmla="*/ 2036195 w 2223635"/>
                <a:gd name="connsiteY684" fmla="*/ 1794915 h 4864966"/>
                <a:gd name="connsiteX685" fmla="*/ 2117489 w 2223635"/>
                <a:gd name="connsiteY685" fmla="*/ 1782135 h 4864966"/>
                <a:gd name="connsiteX686" fmla="*/ 2190282 w 2223635"/>
                <a:gd name="connsiteY686" fmla="*/ 1833478 h 4864966"/>
                <a:gd name="connsiteX687" fmla="*/ 2047753 w 2223635"/>
                <a:gd name="connsiteY687" fmla="*/ 1945167 h 4864966"/>
                <a:gd name="connsiteX688" fmla="*/ 2013079 w 2223635"/>
                <a:gd name="connsiteY688" fmla="*/ 1960559 h 4864966"/>
                <a:gd name="connsiteX689" fmla="*/ 2037418 w 2223635"/>
                <a:gd name="connsiteY689" fmla="*/ 1960003 h 4864966"/>
                <a:gd name="connsiteX690" fmla="*/ 2221121 w 2223635"/>
                <a:gd name="connsiteY690" fmla="*/ 2045298 h 4864966"/>
                <a:gd name="connsiteX691" fmla="*/ 2217231 w 2223635"/>
                <a:gd name="connsiteY691" fmla="*/ 2056856 h 4864966"/>
                <a:gd name="connsiteX692" fmla="*/ 2061367 w 2223635"/>
                <a:gd name="connsiteY692" fmla="*/ 2103643 h 4864966"/>
                <a:gd name="connsiteX693" fmla="*/ 2043919 w 2223635"/>
                <a:gd name="connsiteY693" fmla="*/ 2103087 h 4864966"/>
                <a:gd name="connsiteX694" fmla="*/ 2140216 w 2223635"/>
                <a:gd name="connsiteY694" fmla="*/ 2245616 h 4864966"/>
                <a:gd name="connsiteX695" fmla="*/ 2128658 w 2223635"/>
                <a:gd name="connsiteY695" fmla="*/ 2261008 h 4864966"/>
                <a:gd name="connsiteX696" fmla="*/ 1812817 w 2223635"/>
                <a:gd name="connsiteY696" fmla="*/ 2029906 h 4864966"/>
                <a:gd name="connsiteX697" fmla="*/ 1793536 w 2223635"/>
                <a:gd name="connsiteY697" fmla="*/ 2029906 h 4864966"/>
                <a:gd name="connsiteX698" fmla="*/ 1758862 w 2223635"/>
                <a:gd name="connsiteY698" fmla="*/ 2010625 h 4864966"/>
                <a:gd name="connsiteX699" fmla="*/ 1751194 w 2223635"/>
                <a:gd name="connsiteY699" fmla="*/ 2010625 h 4864966"/>
                <a:gd name="connsiteX700" fmla="*/ 1739636 w 2223635"/>
                <a:gd name="connsiteY700" fmla="*/ 2006790 h 4864966"/>
                <a:gd name="connsiteX701" fmla="*/ 1616389 w 2223635"/>
                <a:gd name="connsiteY701" fmla="*/ 2087696 h 4864966"/>
                <a:gd name="connsiteX702" fmla="*/ 1627947 w 2223635"/>
                <a:gd name="connsiteY702" fmla="*/ 2091530 h 4864966"/>
                <a:gd name="connsiteX703" fmla="*/ 1670289 w 2223635"/>
                <a:gd name="connsiteY703" fmla="*/ 2122369 h 4864966"/>
                <a:gd name="connsiteX704" fmla="*/ 1627947 w 2223635"/>
                <a:gd name="connsiteY704" fmla="*/ 2160877 h 4864966"/>
                <a:gd name="connsiteX705" fmla="*/ 1539318 w 2223635"/>
                <a:gd name="connsiteY705" fmla="*/ 2145429 h 4864966"/>
                <a:gd name="connsiteX706" fmla="*/ 1339056 w 2223635"/>
                <a:gd name="connsiteY706" fmla="*/ 2318797 h 4864966"/>
                <a:gd name="connsiteX707" fmla="*/ 1134904 w 2223635"/>
                <a:gd name="connsiteY707" fmla="*/ 2503668 h 4864966"/>
                <a:gd name="connsiteX708" fmla="*/ 1470026 w 2223635"/>
                <a:gd name="connsiteY708" fmla="*/ 2338023 h 4864966"/>
                <a:gd name="connsiteX709" fmla="*/ 1655341 w 2223635"/>
                <a:gd name="connsiteY709" fmla="*/ 2326521 h 4864966"/>
                <a:gd name="connsiteX710" fmla="*/ 1943788 w 2223635"/>
                <a:gd name="connsiteY710" fmla="*/ 2357305 h 4864966"/>
                <a:gd name="connsiteX711" fmla="*/ 1943788 w 2223635"/>
                <a:gd name="connsiteY711" fmla="*/ 2376587 h 4864966"/>
                <a:gd name="connsiteX712" fmla="*/ 1558600 w 2223635"/>
                <a:gd name="connsiteY712" fmla="*/ 2553733 h 4864966"/>
                <a:gd name="connsiteX713" fmla="*/ 1015491 w 2223635"/>
                <a:gd name="connsiteY713" fmla="*/ 2634638 h 4864966"/>
                <a:gd name="connsiteX714" fmla="*/ 1011657 w 2223635"/>
                <a:gd name="connsiteY714" fmla="*/ 2626914 h 4864966"/>
                <a:gd name="connsiteX715" fmla="*/ 1334444 w 2223635"/>
                <a:gd name="connsiteY715" fmla="*/ 2541842 h 4864966"/>
                <a:gd name="connsiteX716" fmla="*/ 1354448 w 2223635"/>
                <a:gd name="connsiteY716" fmla="*/ 2542175 h 4864966"/>
                <a:gd name="connsiteX717" fmla="*/ 1374507 w 2223635"/>
                <a:gd name="connsiteY717" fmla="*/ 2542398 h 4864966"/>
                <a:gd name="connsiteX718" fmla="*/ 1843601 w 2223635"/>
                <a:gd name="connsiteY718" fmla="*/ 2411205 h 4864966"/>
                <a:gd name="connsiteX719" fmla="*/ 1713520 w 2223635"/>
                <a:gd name="connsiteY719" fmla="*/ 2345136 h 4864966"/>
                <a:gd name="connsiteX720" fmla="*/ 1647173 w 2223635"/>
                <a:gd name="connsiteY720" fmla="*/ 2345747 h 4864966"/>
                <a:gd name="connsiteX721" fmla="*/ 1601442 w 2223635"/>
                <a:gd name="connsiteY721" fmla="*/ 2344080 h 4864966"/>
                <a:gd name="connsiteX722" fmla="*/ 1331332 w 2223635"/>
                <a:gd name="connsiteY722" fmla="*/ 2407371 h 4864966"/>
                <a:gd name="connsiteX723" fmla="*/ 1092506 w 2223635"/>
                <a:gd name="connsiteY723" fmla="*/ 2542175 h 4864966"/>
                <a:gd name="connsiteX724" fmla="*/ 1204251 w 2223635"/>
                <a:gd name="connsiteY724" fmla="*/ 2499833 h 4864966"/>
                <a:gd name="connsiteX725" fmla="*/ 1659342 w 2223635"/>
                <a:gd name="connsiteY725" fmla="*/ 2380254 h 4864966"/>
                <a:gd name="connsiteX726" fmla="*/ 1674123 w 2223635"/>
                <a:gd name="connsiteY726" fmla="*/ 2380421 h 4864966"/>
                <a:gd name="connsiteX727" fmla="*/ 1674123 w 2223635"/>
                <a:gd name="connsiteY727" fmla="*/ 2391979 h 4864966"/>
                <a:gd name="connsiteX728" fmla="*/ 1238869 w 2223635"/>
                <a:gd name="connsiteY728" fmla="*/ 2499833 h 4864966"/>
                <a:gd name="connsiteX729" fmla="*/ 1053999 w 2223635"/>
                <a:gd name="connsiteY729" fmla="*/ 2576849 h 4864966"/>
                <a:gd name="connsiteX730" fmla="*/ 973094 w 2223635"/>
                <a:gd name="connsiteY730" fmla="*/ 2657754 h 4864966"/>
                <a:gd name="connsiteX731" fmla="*/ 849847 w 2223635"/>
                <a:gd name="connsiteY731" fmla="*/ 2800282 h 4864966"/>
                <a:gd name="connsiteX732" fmla="*/ 918361 w 2223635"/>
                <a:gd name="connsiteY732" fmla="*/ 2784835 h 4864966"/>
                <a:gd name="connsiteX733" fmla="*/ 953868 w 2223635"/>
                <a:gd name="connsiteY733" fmla="*/ 2788725 h 4864966"/>
                <a:gd name="connsiteX734" fmla="*/ 961591 w 2223635"/>
                <a:gd name="connsiteY734" fmla="*/ 2804117 h 4864966"/>
                <a:gd name="connsiteX735" fmla="*/ 847958 w 2223635"/>
                <a:gd name="connsiteY735" fmla="*/ 2875464 h 4864966"/>
                <a:gd name="connsiteX736" fmla="*/ 819063 w 2223635"/>
                <a:gd name="connsiteY736" fmla="*/ 2869574 h 4864966"/>
                <a:gd name="connsiteX737" fmla="*/ 822897 w 2223635"/>
                <a:gd name="connsiteY737" fmla="*/ 2854182 h 4864966"/>
                <a:gd name="connsiteX738" fmla="*/ 896078 w 2223635"/>
                <a:gd name="connsiteY738" fmla="*/ 2838790 h 4864966"/>
                <a:gd name="connsiteX739" fmla="*/ 934586 w 2223635"/>
                <a:gd name="connsiteY739" fmla="*/ 2804117 h 4864966"/>
                <a:gd name="connsiteX740" fmla="*/ 911304 w 2223635"/>
                <a:gd name="connsiteY740" fmla="*/ 2802783 h 4864966"/>
                <a:gd name="connsiteX741" fmla="*/ 838289 w 2223635"/>
                <a:gd name="connsiteY741" fmla="*/ 2823398 h 4864966"/>
                <a:gd name="connsiteX742" fmla="*/ 830621 w 2223635"/>
                <a:gd name="connsiteY742" fmla="*/ 2823398 h 4864966"/>
                <a:gd name="connsiteX743" fmla="*/ 695816 w 2223635"/>
                <a:gd name="connsiteY743" fmla="*/ 3039052 h 4864966"/>
                <a:gd name="connsiteX744" fmla="*/ 738158 w 2223635"/>
                <a:gd name="connsiteY744" fmla="*/ 3370341 h 4864966"/>
                <a:gd name="connsiteX745" fmla="*/ 792113 w 2223635"/>
                <a:gd name="connsiteY745" fmla="*/ 3270154 h 4864966"/>
                <a:gd name="connsiteX746" fmla="*/ 798837 w 2223635"/>
                <a:gd name="connsiteY746" fmla="*/ 3268654 h 4864966"/>
                <a:gd name="connsiteX747" fmla="*/ 811339 w 2223635"/>
                <a:gd name="connsiteY747" fmla="*/ 3277878 h 4864966"/>
                <a:gd name="connsiteX748" fmla="*/ 749716 w 2223635"/>
                <a:gd name="connsiteY748" fmla="*/ 3466638 h 4864966"/>
                <a:gd name="connsiteX749" fmla="*/ 784389 w 2223635"/>
                <a:gd name="connsiteY749" fmla="*/ 3728524 h 4864966"/>
                <a:gd name="connsiteX750" fmla="*/ 857571 w 2223635"/>
                <a:gd name="connsiteY750" fmla="*/ 4210009 h 4864966"/>
                <a:gd name="connsiteX751" fmla="*/ 915360 w 2223635"/>
                <a:gd name="connsiteY751" fmla="*/ 4090596 h 4864966"/>
                <a:gd name="connsiteX752" fmla="*/ 922250 w 2223635"/>
                <a:gd name="connsiteY752" fmla="*/ 4086429 h 4864966"/>
                <a:gd name="connsiteX753" fmla="*/ 934586 w 2223635"/>
                <a:gd name="connsiteY753" fmla="*/ 4094486 h 4864966"/>
                <a:gd name="connsiteX754" fmla="*/ 884520 w 2223635"/>
                <a:gd name="connsiteY754" fmla="*/ 4340980 h 4864966"/>
                <a:gd name="connsiteX755" fmla="*/ 884520 w 2223635"/>
                <a:gd name="connsiteY755" fmla="*/ 4344814 h 4864966"/>
                <a:gd name="connsiteX756" fmla="*/ 938441 w 2223635"/>
                <a:gd name="connsiteY756" fmla="*/ 4684278 h 4864966"/>
                <a:gd name="connsiteX757" fmla="*/ 960807 w 2223635"/>
                <a:gd name="connsiteY757" fmla="*/ 4864966 h 4864966"/>
                <a:gd name="connsiteX758" fmla="*/ 922346 w 2223635"/>
                <a:gd name="connsiteY758" fmla="*/ 4864966 h 4864966"/>
                <a:gd name="connsiteX759" fmla="*/ 911470 w 2223635"/>
                <a:gd name="connsiteY759" fmla="*/ 4768510 h 4864966"/>
                <a:gd name="connsiteX760" fmla="*/ 784389 w 2223635"/>
                <a:gd name="connsiteY760" fmla="*/ 4606755 h 4864966"/>
                <a:gd name="connsiteX761" fmla="*/ 793391 w 2223635"/>
                <a:gd name="connsiteY761" fmla="*/ 4597975 h 4864966"/>
                <a:gd name="connsiteX762" fmla="*/ 795947 w 2223635"/>
                <a:gd name="connsiteY762" fmla="*/ 4599031 h 4864966"/>
                <a:gd name="connsiteX763" fmla="*/ 899912 w 2223635"/>
                <a:gd name="connsiteY763" fmla="*/ 4695328 h 4864966"/>
                <a:gd name="connsiteX764" fmla="*/ 853736 w 2223635"/>
                <a:gd name="connsiteY764" fmla="*/ 4360261 h 4864966"/>
                <a:gd name="connsiteX765" fmla="*/ 853736 w 2223635"/>
                <a:gd name="connsiteY765" fmla="*/ 4356372 h 4864966"/>
                <a:gd name="connsiteX766" fmla="*/ 722766 w 2223635"/>
                <a:gd name="connsiteY766" fmla="*/ 3489754 h 4864966"/>
                <a:gd name="connsiteX767" fmla="*/ 726600 w 2223635"/>
                <a:gd name="connsiteY767" fmla="*/ 3489754 h 4864966"/>
                <a:gd name="connsiteX768" fmla="*/ 672700 w 2223635"/>
                <a:gd name="connsiteY768" fmla="*/ 3089118 h 4864966"/>
                <a:gd name="connsiteX769" fmla="*/ 661142 w 2223635"/>
                <a:gd name="connsiteY769" fmla="*/ 3116123 h 4864966"/>
                <a:gd name="connsiteX770" fmla="*/ 668811 w 2223635"/>
                <a:gd name="connsiteY770" fmla="*/ 3185415 h 4864966"/>
                <a:gd name="connsiteX771" fmla="*/ 663032 w 2223635"/>
                <a:gd name="connsiteY771" fmla="*/ 3191194 h 4864966"/>
                <a:gd name="connsiteX772" fmla="*/ 657253 w 2223635"/>
                <a:gd name="connsiteY772" fmla="*/ 3185415 h 4864966"/>
                <a:gd name="connsiteX773" fmla="*/ 649585 w 2223635"/>
                <a:gd name="connsiteY773" fmla="*/ 3139239 h 4864966"/>
                <a:gd name="connsiteX774" fmla="*/ 510890 w 2223635"/>
                <a:gd name="connsiteY774" fmla="*/ 3716966 h 4864966"/>
                <a:gd name="connsiteX775" fmla="*/ 507056 w 2223635"/>
                <a:gd name="connsiteY775" fmla="*/ 3874886 h 4864966"/>
                <a:gd name="connsiteX776" fmla="*/ 564845 w 2223635"/>
                <a:gd name="connsiteY776" fmla="*/ 3767087 h 4864966"/>
                <a:gd name="connsiteX777" fmla="*/ 574458 w 2223635"/>
                <a:gd name="connsiteY777" fmla="*/ 3758419 h 4864966"/>
                <a:gd name="connsiteX778" fmla="*/ 584071 w 2223635"/>
                <a:gd name="connsiteY778" fmla="*/ 3767087 h 4864966"/>
                <a:gd name="connsiteX779" fmla="*/ 564845 w 2223635"/>
                <a:gd name="connsiteY779" fmla="*/ 3882610 h 4864966"/>
                <a:gd name="connsiteX780" fmla="*/ 514780 w 2223635"/>
                <a:gd name="connsiteY780" fmla="*/ 3986631 h 4864966"/>
                <a:gd name="connsiteX781" fmla="*/ 584071 w 2223635"/>
                <a:gd name="connsiteY781" fmla="*/ 4448835 h 4864966"/>
                <a:gd name="connsiteX782" fmla="*/ 584071 w 2223635"/>
                <a:gd name="connsiteY782" fmla="*/ 4206175 h 4864966"/>
                <a:gd name="connsiteX783" fmla="*/ 661142 w 2223635"/>
                <a:gd name="connsiteY783" fmla="*/ 3936565 h 4864966"/>
                <a:gd name="connsiteX784" fmla="*/ 688092 w 2223635"/>
                <a:gd name="connsiteY784" fmla="*/ 3828710 h 4864966"/>
                <a:gd name="connsiteX785" fmla="*/ 695816 w 2223635"/>
                <a:gd name="connsiteY785" fmla="*/ 3774755 h 4864966"/>
                <a:gd name="connsiteX786" fmla="*/ 704095 w 2223635"/>
                <a:gd name="connsiteY786" fmla="*/ 3768032 h 4864966"/>
                <a:gd name="connsiteX787" fmla="*/ 715042 w 2223635"/>
                <a:gd name="connsiteY787" fmla="*/ 3782479 h 4864966"/>
                <a:gd name="connsiteX788" fmla="*/ 699650 w 2223635"/>
                <a:gd name="connsiteY788" fmla="*/ 3855660 h 4864966"/>
                <a:gd name="connsiteX789" fmla="*/ 718876 w 2223635"/>
                <a:gd name="connsiteY789" fmla="*/ 3955791 h 4864966"/>
                <a:gd name="connsiteX790" fmla="*/ 734324 w 2223635"/>
                <a:gd name="connsiteY790" fmla="*/ 4406437 h 4864966"/>
                <a:gd name="connsiteX791" fmla="*/ 703484 w 2223635"/>
                <a:gd name="connsiteY791" fmla="*/ 4807073 h 4864966"/>
                <a:gd name="connsiteX792" fmla="*/ 699650 w 2223635"/>
                <a:gd name="connsiteY792" fmla="*/ 4810907 h 4864966"/>
                <a:gd name="connsiteX793" fmla="*/ 723480 w 2223635"/>
                <a:gd name="connsiteY793" fmla="*/ 4864966 h 4864966"/>
                <a:gd name="connsiteX794" fmla="*/ 688781 w 2223635"/>
                <a:gd name="connsiteY794" fmla="*/ 4864966 h 4864966"/>
                <a:gd name="connsiteX795" fmla="*/ 672700 w 2223635"/>
                <a:gd name="connsiteY795" fmla="*/ 4826299 h 4864966"/>
                <a:gd name="connsiteX796" fmla="*/ 387643 w 2223635"/>
                <a:gd name="connsiteY796" fmla="*/ 4464226 h 4864966"/>
                <a:gd name="connsiteX797" fmla="*/ 125702 w 2223635"/>
                <a:gd name="connsiteY797" fmla="*/ 4298638 h 4864966"/>
                <a:gd name="connsiteX798" fmla="*/ 70580 w 2223635"/>
                <a:gd name="connsiteY798" fmla="*/ 4288747 h 4864966"/>
                <a:gd name="connsiteX799" fmla="*/ 114200 w 2223635"/>
                <a:gd name="connsiteY799" fmla="*/ 4367929 h 4864966"/>
                <a:gd name="connsiteX800" fmla="*/ 476217 w 2223635"/>
                <a:gd name="connsiteY800" fmla="*/ 4718444 h 4864966"/>
                <a:gd name="connsiteX801" fmla="*/ 591795 w 2223635"/>
                <a:gd name="connsiteY801" fmla="*/ 4787791 h 4864966"/>
                <a:gd name="connsiteX802" fmla="*/ 483940 w 2223635"/>
                <a:gd name="connsiteY802" fmla="*/ 4656821 h 4864966"/>
                <a:gd name="connsiteX803" fmla="*/ 283678 w 2223635"/>
                <a:gd name="connsiteY803" fmla="*/ 4471950 h 4864966"/>
                <a:gd name="connsiteX804" fmla="*/ 286067 w 2223635"/>
                <a:gd name="connsiteY804" fmla="*/ 4462726 h 4864966"/>
                <a:gd name="connsiteX805" fmla="*/ 291346 w 2223635"/>
                <a:gd name="connsiteY805" fmla="*/ 4464226 h 4864966"/>
                <a:gd name="connsiteX806" fmla="*/ 514780 w 2223635"/>
                <a:gd name="connsiteY806" fmla="*/ 4664544 h 4864966"/>
                <a:gd name="connsiteX807" fmla="*/ 649585 w 2223635"/>
                <a:gd name="connsiteY807" fmla="*/ 4830133 h 4864966"/>
                <a:gd name="connsiteX808" fmla="*/ 684372 w 2223635"/>
                <a:gd name="connsiteY808" fmla="*/ 4864966 h 4864966"/>
                <a:gd name="connsiteX809" fmla="*/ 652255 w 2223635"/>
                <a:gd name="connsiteY809" fmla="*/ 4864966 h 4864966"/>
                <a:gd name="connsiteX810" fmla="*/ 626469 w 2223635"/>
                <a:gd name="connsiteY810" fmla="*/ 4834023 h 4864966"/>
                <a:gd name="connsiteX811" fmla="*/ 306738 w 2223635"/>
                <a:gd name="connsiteY811" fmla="*/ 4633705 h 4864966"/>
                <a:gd name="connsiteX812" fmla="*/ 17903 w 2223635"/>
                <a:gd name="connsiteY812" fmla="*/ 4283190 h 4864966"/>
                <a:gd name="connsiteX813" fmla="*/ 25571 w 2223635"/>
                <a:gd name="connsiteY813" fmla="*/ 4263964 h 4864966"/>
                <a:gd name="connsiteX814" fmla="*/ 31683 w 2223635"/>
                <a:gd name="connsiteY814" fmla="*/ 4263909 h 4864966"/>
                <a:gd name="connsiteX815" fmla="*/ 622635 w 2223635"/>
                <a:gd name="connsiteY815" fmla="*/ 4691494 h 4864966"/>
                <a:gd name="connsiteX816" fmla="*/ 584071 w 2223635"/>
                <a:gd name="connsiteY816" fmla="*/ 4564358 h 4864966"/>
                <a:gd name="connsiteX817" fmla="*/ 576403 w 2223635"/>
                <a:gd name="connsiteY817" fmla="*/ 4545132 h 4864966"/>
                <a:gd name="connsiteX818" fmla="*/ 406925 w 2223635"/>
                <a:gd name="connsiteY818" fmla="*/ 4275522 h 4864966"/>
                <a:gd name="connsiteX819" fmla="*/ 241281 w 2223635"/>
                <a:gd name="connsiteY819" fmla="*/ 4071370 h 4864966"/>
                <a:gd name="connsiteX820" fmla="*/ 241281 w 2223635"/>
                <a:gd name="connsiteY820" fmla="*/ 4075204 h 4864966"/>
                <a:gd name="connsiteX821" fmla="*/ 232446 w 2223635"/>
                <a:gd name="connsiteY821" fmla="*/ 4082483 h 4864966"/>
                <a:gd name="connsiteX822" fmla="*/ 225889 w 2223635"/>
                <a:gd name="connsiteY822" fmla="*/ 4075204 h 4864966"/>
                <a:gd name="connsiteX823" fmla="*/ 221999 w 2223635"/>
                <a:gd name="connsiteY823" fmla="*/ 4063646 h 4864966"/>
                <a:gd name="connsiteX824" fmla="*/ 214331 w 2223635"/>
                <a:gd name="connsiteY824" fmla="*/ 4059812 h 4864966"/>
                <a:gd name="connsiteX825" fmla="*/ 207385 w 2223635"/>
                <a:gd name="connsiteY825" fmla="*/ 4063980 h 4864966"/>
                <a:gd name="connsiteX826" fmla="*/ 195049 w 2223635"/>
                <a:gd name="connsiteY826" fmla="*/ 4055922 h 4864966"/>
                <a:gd name="connsiteX827" fmla="*/ 195049 w 2223635"/>
                <a:gd name="connsiteY827" fmla="*/ 4052088 h 4864966"/>
                <a:gd name="connsiteX828" fmla="*/ 106476 w 2223635"/>
                <a:gd name="connsiteY828" fmla="*/ 4021304 h 4864966"/>
                <a:gd name="connsiteX829" fmla="*/ 102642 w 2223635"/>
                <a:gd name="connsiteY829" fmla="*/ 4021304 h 4864966"/>
                <a:gd name="connsiteX830" fmla="*/ 22696 w 2223635"/>
                <a:gd name="connsiteY830" fmla="*/ 3989993 h 4864966"/>
                <a:gd name="connsiteX831" fmla="*/ 0 w 2223635"/>
                <a:gd name="connsiteY831" fmla="*/ 3983996 h 4864966"/>
                <a:gd name="connsiteX832" fmla="*/ 0 w 2223635"/>
                <a:gd name="connsiteY832" fmla="*/ 3957551 h 4864966"/>
                <a:gd name="connsiteX833" fmla="*/ 40963 w 2223635"/>
                <a:gd name="connsiteY833" fmla="*/ 3971183 h 4864966"/>
                <a:gd name="connsiteX834" fmla="*/ 40963 w 2223635"/>
                <a:gd name="connsiteY834" fmla="*/ 3967349 h 4864966"/>
                <a:gd name="connsiteX835" fmla="*/ 48687 w 2223635"/>
                <a:gd name="connsiteY835" fmla="*/ 3959625 h 4864966"/>
                <a:gd name="connsiteX836" fmla="*/ 98752 w 2223635"/>
                <a:gd name="connsiteY836" fmla="*/ 3967349 h 4864966"/>
                <a:gd name="connsiteX837" fmla="*/ 94918 w 2223635"/>
                <a:gd name="connsiteY837" fmla="*/ 3959625 h 4864966"/>
                <a:gd name="connsiteX838" fmla="*/ 83360 w 2223635"/>
                <a:gd name="connsiteY838" fmla="*/ 3948123 h 4864966"/>
                <a:gd name="connsiteX839" fmla="*/ 29461 w 2223635"/>
                <a:gd name="connsiteY839" fmla="*/ 3894168 h 4864966"/>
                <a:gd name="connsiteX840" fmla="*/ 17903 w 2223635"/>
                <a:gd name="connsiteY840" fmla="*/ 3882610 h 4864966"/>
                <a:gd name="connsiteX841" fmla="*/ 0 w 2223635"/>
                <a:gd name="connsiteY841" fmla="*/ 3868923 h 4864966"/>
                <a:gd name="connsiteX842" fmla="*/ 0 w 2223635"/>
                <a:gd name="connsiteY842" fmla="*/ 3842875 h 4864966"/>
                <a:gd name="connsiteX843" fmla="*/ 2455 w 2223635"/>
                <a:gd name="connsiteY843" fmla="*/ 3844102 h 4864966"/>
                <a:gd name="connsiteX844" fmla="*/ 0 w 2223635"/>
                <a:gd name="connsiteY844" fmla="*/ 3838552 h 4864966"/>
                <a:gd name="connsiteX845" fmla="*/ 0 w 2223635"/>
                <a:gd name="connsiteY845" fmla="*/ 3804259 h 4864966"/>
                <a:gd name="connsiteX846" fmla="*/ 10179 w 2223635"/>
                <a:gd name="connsiteY846" fmla="*/ 3828710 h 4864966"/>
                <a:gd name="connsiteX847" fmla="*/ 29461 w 2223635"/>
                <a:gd name="connsiteY847" fmla="*/ 3867218 h 4864966"/>
                <a:gd name="connsiteX848" fmla="*/ 87194 w 2223635"/>
                <a:gd name="connsiteY848" fmla="*/ 3921118 h 4864966"/>
                <a:gd name="connsiteX849" fmla="*/ 118034 w 2223635"/>
                <a:gd name="connsiteY849" fmla="*/ 3940399 h 4864966"/>
                <a:gd name="connsiteX850" fmla="*/ 118034 w 2223635"/>
                <a:gd name="connsiteY850" fmla="*/ 3898002 h 4864966"/>
                <a:gd name="connsiteX851" fmla="*/ 129036 w 2223635"/>
                <a:gd name="connsiteY851" fmla="*/ 3888833 h 4864966"/>
                <a:gd name="connsiteX852" fmla="*/ 133426 w 2223635"/>
                <a:gd name="connsiteY852" fmla="*/ 3890334 h 4864966"/>
                <a:gd name="connsiteX853" fmla="*/ 135760 w 2223635"/>
                <a:gd name="connsiteY853" fmla="*/ 3891001 h 4864966"/>
                <a:gd name="connsiteX854" fmla="*/ 121868 w 2223635"/>
                <a:gd name="connsiteY854" fmla="*/ 3847936 h 4864966"/>
                <a:gd name="connsiteX855" fmla="*/ 94918 w 2223635"/>
                <a:gd name="connsiteY855" fmla="*/ 3801705 h 4864966"/>
                <a:gd name="connsiteX856" fmla="*/ 35517 w 2223635"/>
                <a:gd name="connsiteY856" fmla="*/ 3738908 h 4864966"/>
                <a:gd name="connsiteX857" fmla="*/ 0 w 2223635"/>
                <a:gd name="connsiteY857" fmla="*/ 3714612 h 4864966"/>
                <a:gd name="connsiteX858" fmla="*/ 0 w 2223635"/>
                <a:gd name="connsiteY858" fmla="*/ 3689054 h 4864966"/>
                <a:gd name="connsiteX859" fmla="*/ 44366 w 2223635"/>
                <a:gd name="connsiteY859" fmla="*/ 3717959 h 4864966"/>
                <a:gd name="connsiteX860" fmla="*/ 114200 w 2223635"/>
                <a:gd name="connsiteY860" fmla="*/ 3790147 h 4864966"/>
                <a:gd name="connsiteX861" fmla="*/ 210441 w 2223635"/>
                <a:gd name="connsiteY861" fmla="*/ 3613001 h 4864966"/>
                <a:gd name="connsiteX862" fmla="*/ 221999 w 2223635"/>
                <a:gd name="connsiteY862" fmla="*/ 3620669 h 4864966"/>
                <a:gd name="connsiteX863" fmla="*/ 218165 w 2223635"/>
                <a:gd name="connsiteY863" fmla="*/ 3767087 h 4864966"/>
                <a:gd name="connsiteX864" fmla="*/ 256673 w 2223635"/>
                <a:gd name="connsiteY864" fmla="*/ 3690016 h 4864966"/>
                <a:gd name="connsiteX865" fmla="*/ 266341 w 2223635"/>
                <a:gd name="connsiteY865" fmla="*/ 3684237 h 4864966"/>
                <a:gd name="connsiteX866" fmla="*/ 275954 w 2223635"/>
                <a:gd name="connsiteY866" fmla="*/ 3690016 h 4864966"/>
                <a:gd name="connsiteX867" fmla="*/ 229723 w 2223635"/>
                <a:gd name="connsiteY867" fmla="*/ 3963515 h 4864966"/>
                <a:gd name="connsiteX868" fmla="*/ 241281 w 2223635"/>
                <a:gd name="connsiteY868" fmla="*/ 4052088 h 4864966"/>
                <a:gd name="connsiteX869" fmla="*/ 553288 w 2223635"/>
                <a:gd name="connsiteY869" fmla="*/ 4448835 h 4864966"/>
                <a:gd name="connsiteX870" fmla="*/ 472382 w 2223635"/>
                <a:gd name="connsiteY870" fmla="*/ 3797871 h 4864966"/>
                <a:gd name="connsiteX871" fmla="*/ 403035 w 2223635"/>
                <a:gd name="connsiteY871" fmla="*/ 3012103 h 4864966"/>
                <a:gd name="connsiteX872" fmla="*/ 414149 w 2223635"/>
                <a:gd name="connsiteY872" fmla="*/ 3006324 h 4864966"/>
                <a:gd name="connsiteX873" fmla="*/ 422317 w 2223635"/>
                <a:gd name="connsiteY873" fmla="*/ 3012103 h 4864966"/>
                <a:gd name="connsiteX874" fmla="*/ 495498 w 2223635"/>
                <a:gd name="connsiteY874" fmla="*/ 3397291 h 4864966"/>
                <a:gd name="connsiteX875" fmla="*/ 491664 w 2223635"/>
                <a:gd name="connsiteY875" fmla="*/ 3570603 h 4864966"/>
                <a:gd name="connsiteX876" fmla="*/ 503222 w 2223635"/>
                <a:gd name="connsiteY876" fmla="*/ 3493588 h 4864966"/>
                <a:gd name="connsiteX877" fmla="*/ 557122 w 2223635"/>
                <a:gd name="connsiteY877" fmla="*/ 3285602 h 4864966"/>
                <a:gd name="connsiteX878" fmla="*/ 553288 w 2223635"/>
                <a:gd name="connsiteY878" fmla="*/ 3285602 h 4864966"/>
                <a:gd name="connsiteX879" fmla="*/ 553288 w 2223635"/>
                <a:gd name="connsiteY879" fmla="*/ 3277878 h 4864966"/>
                <a:gd name="connsiteX880" fmla="*/ 518614 w 2223635"/>
                <a:gd name="connsiteY880" fmla="*/ 3131515 h 4864966"/>
                <a:gd name="connsiteX881" fmla="*/ 527782 w 2223635"/>
                <a:gd name="connsiteY881" fmla="*/ 3125125 h 4864966"/>
                <a:gd name="connsiteX882" fmla="*/ 534006 w 2223635"/>
                <a:gd name="connsiteY882" fmla="*/ 3127681 h 4864966"/>
                <a:gd name="connsiteX883" fmla="*/ 568679 w 2223635"/>
                <a:gd name="connsiteY883" fmla="*/ 3258652 h 4864966"/>
                <a:gd name="connsiteX884" fmla="*/ 634137 w 2223635"/>
                <a:gd name="connsiteY884" fmla="*/ 3096842 h 4864966"/>
                <a:gd name="connsiteX885" fmla="*/ 530172 w 2223635"/>
                <a:gd name="connsiteY885" fmla="*/ 2800282 h 4864966"/>
                <a:gd name="connsiteX886" fmla="*/ 522448 w 2223635"/>
                <a:gd name="connsiteY886" fmla="*/ 2807951 h 4864966"/>
                <a:gd name="connsiteX887" fmla="*/ 391477 w 2223635"/>
                <a:gd name="connsiteY887" fmla="*/ 2723211 h 4864966"/>
                <a:gd name="connsiteX888" fmla="*/ 399201 w 2223635"/>
                <a:gd name="connsiteY888" fmla="*/ 2707819 h 4864966"/>
                <a:gd name="connsiteX889" fmla="*/ 518614 w 2223635"/>
                <a:gd name="connsiteY889" fmla="*/ 2773277 h 4864966"/>
                <a:gd name="connsiteX890" fmla="*/ 249004 w 2223635"/>
                <a:gd name="connsiteY890" fmla="*/ 2237892 h 4864966"/>
                <a:gd name="connsiteX891" fmla="*/ 141150 w 2223635"/>
                <a:gd name="connsiteY891" fmla="*/ 2099253 h 4864966"/>
                <a:gd name="connsiteX892" fmla="*/ 133426 w 2223635"/>
                <a:gd name="connsiteY892" fmla="*/ 2099253 h 4864966"/>
                <a:gd name="connsiteX893" fmla="*/ 133426 w 2223635"/>
                <a:gd name="connsiteY893" fmla="*/ 2095364 h 4864966"/>
                <a:gd name="connsiteX894" fmla="*/ 125702 w 2223635"/>
                <a:gd name="connsiteY894" fmla="*/ 2095364 h 4864966"/>
                <a:gd name="connsiteX895" fmla="*/ 29655 w 2223635"/>
                <a:gd name="connsiteY895" fmla="*/ 2031093 h 4864966"/>
                <a:gd name="connsiteX896" fmla="*/ 0 w 2223635"/>
                <a:gd name="connsiteY896" fmla="*/ 2015094 h 4864966"/>
                <a:gd name="connsiteX897" fmla="*/ 0 w 2223635"/>
                <a:gd name="connsiteY897" fmla="*/ 1988627 h 4864966"/>
                <a:gd name="connsiteX898" fmla="*/ 56770 w 2223635"/>
                <a:gd name="connsiteY898" fmla="*/ 2022626 h 4864966"/>
                <a:gd name="connsiteX899" fmla="*/ 118034 w 2223635"/>
                <a:gd name="connsiteY899" fmla="*/ 2076138 h 4864966"/>
                <a:gd name="connsiteX900" fmla="*/ 0 w 2223635"/>
                <a:gd name="connsiteY900" fmla="*/ 1941242 h 4864966"/>
                <a:gd name="connsiteX901" fmla="*/ 0 w 2223635"/>
                <a:gd name="connsiteY901" fmla="*/ 1918712 h 4864966"/>
                <a:gd name="connsiteX902" fmla="*/ 60245 w 2223635"/>
                <a:gd name="connsiteY902" fmla="*/ 1983675 h 4864966"/>
                <a:gd name="connsiteX903" fmla="*/ 0 w 2223635"/>
                <a:gd name="connsiteY903" fmla="*/ 1900083 h 4864966"/>
                <a:gd name="connsiteX904" fmla="*/ 0 w 2223635"/>
                <a:gd name="connsiteY904" fmla="*/ 1878999 h 4864966"/>
                <a:gd name="connsiteX905" fmla="*/ 2884 w 2223635"/>
                <a:gd name="connsiteY905" fmla="*/ 1882016 h 4864966"/>
                <a:gd name="connsiteX906" fmla="*/ 121868 w 2223635"/>
                <a:gd name="connsiteY906" fmla="*/ 2056856 h 4864966"/>
                <a:gd name="connsiteX907" fmla="*/ 229723 w 2223635"/>
                <a:gd name="connsiteY907" fmla="*/ 2199385 h 4864966"/>
                <a:gd name="connsiteX908" fmla="*/ 56410 w 2223635"/>
                <a:gd name="connsiteY908" fmla="*/ 1729457 h 4864966"/>
                <a:gd name="connsiteX909" fmla="*/ 52521 w 2223635"/>
                <a:gd name="connsiteY909" fmla="*/ 1733291 h 4864966"/>
                <a:gd name="connsiteX910" fmla="*/ 46353 w 2223635"/>
                <a:gd name="connsiteY910" fmla="*/ 1733514 h 4864966"/>
                <a:gd name="connsiteX911" fmla="*/ 6023 w 2223635"/>
                <a:gd name="connsiteY911" fmla="*/ 1724405 h 4864966"/>
                <a:gd name="connsiteX912" fmla="*/ 0 w 2223635"/>
                <a:gd name="connsiteY912" fmla="*/ 1719619 h 4864966"/>
                <a:gd name="connsiteX913" fmla="*/ 0 w 2223635"/>
                <a:gd name="connsiteY913" fmla="*/ 1697844 h 4864966"/>
                <a:gd name="connsiteX914" fmla="*/ 24205 w 2223635"/>
                <a:gd name="connsiteY914" fmla="*/ 1712367 h 4864966"/>
                <a:gd name="connsiteX915" fmla="*/ 56410 w 2223635"/>
                <a:gd name="connsiteY915" fmla="*/ 1717899 h 4864966"/>
                <a:gd name="connsiteX916" fmla="*/ 13541 w 2223635"/>
                <a:gd name="connsiteY916" fmla="*/ 1561417 h 4864966"/>
                <a:gd name="connsiteX917" fmla="*/ 0 w 2223635"/>
                <a:gd name="connsiteY917" fmla="*/ 1498326 h 4864966"/>
                <a:gd name="connsiteX918" fmla="*/ 0 w 2223635"/>
                <a:gd name="connsiteY918" fmla="*/ 1451299 h 4864966"/>
                <a:gd name="connsiteX919" fmla="*/ 74220 w 2223635"/>
                <a:gd name="connsiteY919" fmla="*/ 1733791 h 4864966"/>
                <a:gd name="connsiteX920" fmla="*/ 187381 w 2223635"/>
                <a:gd name="connsiteY920" fmla="*/ 2056856 h 4864966"/>
                <a:gd name="connsiteX921" fmla="*/ 225889 w 2223635"/>
                <a:gd name="connsiteY921" fmla="*/ 1929775 h 4864966"/>
                <a:gd name="connsiteX922" fmla="*/ 231112 w 2223635"/>
                <a:gd name="connsiteY922" fmla="*/ 1926441 h 4864966"/>
                <a:gd name="connsiteX923" fmla="*/ 241281 w 2223635"/>
                <a:gd name="connsiteY923" fmla="*/ 1933609 h 4864966"/>
                <a:gd name="connsiteX924" fmla="*/ 210441 w 2223635"/>
                <a:gd name="connsiteY924" fmla="*/ 2099253 h 4864966"/>
                <a:gd name="connsiteX925" fmla="*/ 337578 w 2223635"/>
                <a:gd name="connsiteY925" fmla="*/ 2365029 h 4864966"/>
                <a:gd name="connsiteX926" fmla="*/ 364528 w 2223635"/>
                <a:gd name="connsiteY926" fmla="*/ 2411205 h 4864966"/>
                <a:gd name="connsiteX927" fmla="*/ 368417 w 2223635"/>
                <a:gd name="connsiteY927" fmla="*/ 2326465 h 4864966"/>
                <a:gd name="connsiteX928" fmla="*/ 378364 w 2223635"/>
                <a:gd name="connsiteY928" fmla="*/ 2320131 h 4864966"/>
                <a:gd name="connsiteX929" fmla="*/ 387643 w 2223635"/>
                <a:gd name="connsiteY929" fmla="*/ 2322631 h 4864966"/>
                <a:gd name="connsiteX930" fmla="*/ 418483 w 2223635"/>
                <a:gd name="connsiteY930" fmla="*/ 2411205 h 4864966"/>
                <a:gd name="connsiteX931" fmla="*/ 410759 w 2223635"/>
                <a:gd name="connsiteY931" fmla="*/ 2492110 h 4864966"/>
                <a:gd name="connsiteX932" fmla="*/ 410759 w 2223635"/>
                <a:gd name="connsiteY932" fmla="*/ 2499833 h 4864966"/>
                <a:gd name="connsiteX933" fmla="*/ 653419 w 2223635"/>
                <a:gd name="connsiteY933" fmla="*/ 3062168 h 4864966"/>
                <a:gd name="connsiteX934" fmla="*/ 668811 w 2223635"/>
                <a:gd name="connsiteY934" fmla="*/ 3031384 h 4864966"/>
                <a:gd name="connsiteX935" fmla="*/ 603353 w 2223635"/>
                <a:gd name="connsiteY935" fmla="*/ 2372697 h 4864966"/>
                <a:gd name="connsiteX936" fmla="*/ 599519 w 2223635"/>
                <a:gd name="connsiteY936" fmla="*/ 2372697 h 4864966"/>
                <a:gd name="connsiteX937" fmla="*/ 526338 w 2223635"/>
                <a:gd name="connsiteY937" fmla="*/ 2168545 h 4864966"/>
                <a:gd name="connsiteX938" fmla="*/ 534006 w 2223635"/>
                <a:gd name="connsiteY938" fmla="*/ 2161433 h 4864966"/>
                <a:gd name="connsiteX939" fmla="*/ 541730 w 2223635"/>
                <a:gd name="connsiteY939" fmla="*/ 2164711 h 4864966"/>
                <a:gd name="connsiteX940" fmla="*/ 591795 w 2223635"/>
                <a:gd name="connsiteY940" fmla="*/ 2245616 h 4864966"/>
                <a:gd name="connsiteX941" fmla="*/ 584071 w 2223635"/>
                <a:gd name="connsiteY941" fmla="*/ 2018348 h 4864966"/>
                <a:gd name="connsiteX942" fmla="*/ 591795 w 2223635"/>
                <a:gd name="connsiteY942" fmla="*/ 1767965 h 4864966"/>
                <a:gd name="connsiteX943" fmla="*/ 580237 w 2223635"/>
                <a:gd name="connsiteY943" fmla="*/ 1744849 h 4864966"/>
                <a:gd name="connsiteX944" fmla="*/ 545564 w 2223635"/>
                <a:gd name="connsiteY944" fmla="*/ 1625436 h 4864966"/>
                <a:gd name="connsiteX945" fmla="*/ 557122 w 2223635"/>
                <a:gd name="connsiteY945" fmla="*/ 1613879 h 4864966"/>
                <a:gd name="connsiteX946" fmla="*/ 599519 w 2223635"/>
                <a:gd name="connsiteY946" fmla="*/ 1640884 h 4864966"/>
                <a:gd name="connsiteX947" fmla="*/ 653419 w 2223635"/>
                <a:gd name="connsiteY947" fmla="*/ 1144007 h 4864966"/>
                <a:gd name="connsiteX948" fmla="*/ 607187 w 2223635"/>
                <a:gd name="connsiteY948" fmla="*/ 966805 h 4864966"/>
                <a:gd name="connsiteX949" fmla="*/ 614466 w 2223635"/>
                <a:gd name="connsiteY949" fmla="*/ 957581 h 4864966"/>
                <a:gd name="connsiteX950" fmla="*/ 622635 w 2223635"/>
                <a:gd name="connsiteY950" fmla="*/ 962971 h 4864966"/>
                <a:gd name="connsiteX951" fmla="*/ 657697 w 2223635"/>
                <a:gd name="connsiteY951" fmla="*/ 1087829 h 4864966"/>
                <a:gd name="connsiteX952" fmla="*/ 718876 w 2223635"/>
                <a:gd name="connsiteY952" fmla="*/ 643240 h 4864966"/>
                <a:gd name="connsiteX953" fmla="*/ 645695 w 2223635"/>
                <a:gd name="connsiteY953" fmla="*/ 600898 h 4864966"/>
                <a:gd name="connsiteX954" fmla="*/ 618745 w 2223635"/>
                <a:gd name="connsiteY954" fmla="*/ 539275 h 4864966"/>
                <a:gd name="connsiteX955" fmla="*/ 495498 w 2223635"/>
                <a:gd name="connsiteY955" fmla="*/ 442978 h 4864966"/>
                <a:gd name="connsiteX956" fmla="*/ 395367 w 2223635"/>
                <a:gd name="connsiteY956" fmla="*/ 177202 h 4864966"/>
                <a:gd name="connsiteX957" fmla="*/ 400535 w 2223635"/>
                <a:gd name="connsiteY957" fmla="*/ 168423 h 4864966"/>
                <a:gd name="connsiteX958" fmla="*/ 403035 w 2223635"/>
                <a:gd name="connsiteY958" fmla="*/ 169478 h 4864966"/>
                <a:gd name="connsiteX959" fmla="*/ 560956 w 2223635"/>
                <a:gd name="connsiteY959" fmla="*/ 277333 h 4864966"/>
                <a:gd name="connsiteX960" fmla="*/ 568679 w 2223635"/>
                <a:gd name="connsiteY960" fmla="*/ 11558 h 4864966"/>
                <a:gd name="connsiteX961" fmla="*/ 577515 w 2223635"/>
                <a:gd name="connsiteY961" fmla="*/ 6113 h 4864966"/>
                <a:gd name="connsiteX962" fmla="*/ 584071 w 2223635"/>
                <a:gd name="connsiteY962" fmla="*/ 7724 h 4864966"/>
                <a:gd name="connsiteX963" fmla="*/ 703484 w 2223635"/>
                <a:gd name="connsiteY963" fmla="*/ 192594 h 4864966"/>
                <a:gd name="connsiteX964" fmla="*/ 815173 w 2223635"/>
                <a:gd name="connsiteY964" fmla="*/ 0 h 4864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Lst>
              <a:rect l="l" t="t" r="r" b="b"/>
              <a:pathLst>
                <a:path w="2223635" h="4864966">
                  <a:moveTo>
                    <a:pt x="807505" y="4629871"/>
                  </a:moveTo>
                  <a:cubicBezTo>
                    <a:pt x="815173" y="4683770"/>
                    <a:pt x="849847" y="4726168"/>
                    <a:pt x="899912" y="4749283"/>
                  </a:cubicBezTo>
                  <a:lnTo>
                    <a:pt x="903802" y="4749283"/>
                  </a:lnTo>
                  <a:cubicBezTo>
                    <a:pt x="880686" y="4699218"/>
                    <a:pt x="849847" y="4660655"/>
                    <a:pt x="807505" y="4629871"/>
                  </a:cubicBezTo>
                  <a:close/>
                  <a:moveTo>
                    <a:pt x="920028" y="4125103"/>
                  </a:moveTo>
                  <a:cubicBezTo>
                    <a:pt x="879964" y="4174668"/>
                    <a:pt x="865461" y="4238570"/>
                    <a:pt x="872963" y="4302472"/>
                  </a:cubicBezTo>
                  <a:cubicBezTo>
                    <a:pt x="899412" y="4245794"/>
                    <a:pt x="933308" y="4189060"/>
                    <a:pt x="920028" y="4125103"/>
                  </a:cubicBezTo>
                  <a:close/>
                  <a:moveTo>
                    <a:pt x="1080949" y="4032862"/>
                  </a:moveTo>
                  <a:cubicBezTo>
                    <a:pt x="1073280" y="4082928"/>
                    <a:pt x="1084838" y="4132993"/>
                    <a:pt x="1111788" y="4179225"/>
                  </a:cubicBezTo>
                  <a:cubicBezTo>
                    <a:pt x="1111788" y="4129104"/>
                    <a:pt x="1100230" y="4079038"/>
                    <a:pt x="1080949" y="4032862"/>
                  </a:cubicBezTo>
                  <a:close/>
                  <a:moveTo>
                    <a:pt x="0" y="4016337"/>
                  </a:moveTo>
                  <a:lnTo>
                    <a:pt x="71789" y="4023319"/>
                  </a:lnTo>
                  <a:cubicBezTo>
                    <a:pt x="99003" y="4028528"/>
                    <a:pt x="124202" y="4035863"/>
                    <a:pt x="144984" y="4044365"/>
                  </a:cubicBezTo>
                  <a:cubicBezTo>
                    <a:pt x="152707" y="4044365"/>
                    <a:pt x="148818" y="4052088"/>
                    <a:pt x="144984" y="4052088"/>
                  </a:cubicBezTo>
                  <a:cubicBezTo>
                    <a:pt x="124647" y="4048393"/>
                    <a:pt x="100072" y="4043809"/>
                    <a:pt x="73678" y="4040149"/>
                  </a:cubicBezTo>
                  <a:lnTo>
                    <a:pt x="0" y="4034416"/>
                  </a:lnTo>
                  <a:close/>
                  <a:moveTo>
                    <a:pt x="80915" y="3986798"/>
                  </a:moveTo>
                  <a:cubicBezTo>
                    <a:pt x="114200" y="4012025"/>
                    <a:pt x="150985" y="4033418"/>
                    <a:pt x="191215" y="4044365"/>
                  </a:cubicBezTo>
                  <a:cubicBezTo>
                    <a:pt x="191215" y="4040530"/>
                    <a:pt x="187381" y="4036696"/>
                    <a:pt x="187381" y="4028973"/>
                  </a:cubicBezTo>
                  <a:lnTo>
                    <a:pt x="179657" y="4028973"/>
                  </a:lnTo>
                  <a:cubicBezTo>
                    <a:pt x="177712" y="4030917"/>
                    <a:pt x="175823" y="4031862"/>
                    <a:pt x="174378" y="4031862"/>
                  </a:cubicBezTo>
                  <a:cubicBezTo>
                    <a:pt x="172934" y="4031862"/>
                    <a:pt x="171933" y="4030917"/>
                    <a:pt x="171933" y="4028973"/>
                  </a:cubicBezTo>
                  <a:cubicBezTo>
                    <a:pt x="156542" y="4025139"/>
                    <a:pt x="144984" y="4013581"/>
                    <a:pt x="133426" y="4005857"/>
                  </a:cubicBezTo>
                  <a:cubicBezTo>
                    <a:pt x="115922" y="3995355"/>
                    <a:pt x="98419" y="3988076"/>
                    <a:pt x="80915" y="3986798"/>
                  </a:cubicBezTo>
                  <a:close/>
                  <a:moveTo>
                    <a:pt x="195049" y="3948123"/>
                  </a:moveTo>
                  <a:cubicBezTo>
                    <a:pt x="191215" y="3951957"/>
                    <a:pt x="191215" y="3955791"/>
                    <a:pt x="191215" y="3959625"/>
                  </a:cubicBezTo>
                  <a:cubicBezTo>
                    <a:pt x="191215" y="3975073"/>
                    <a:pt x="195049" y="3986631"/>
                    <a:pt x="198939" y="3998189"/>
                  </a:cubicBezTo>
                  <a:cubicBezTo>
                    <a:pt x="202773" y="4005857"/>
                    <a:pt x="206607" y="4013581"/>
                    <a:pt x="206607" y="4021304"/>
                  </a:cubicBezTo>
                  <a:lnTo>
                    <a:pt x="206607" y="4002023"/>
                  </a:lnTo>
                  <a:cubicBezTo>
                    <a:pt x="206607" y="3998189"/>
                    <a:pt x="206607" y="3998189"/>
                    <a:pt x="206607" y="3994299"/>
                  </a:cubicBezTo>
                  <a:cubicBezTo>
                    <a:pt x="206607" y="3978907"/>
                    <a:pt x="202773" y="3963515"/>
                    <a:pt x="195049" y="3948123"/>
                  </a:cubicBezTo>
                  <a:close/>
                  <a:moveTo>
                    <a:pt x="137260" y="3917284"/>
                  </a:moveTo>
                  <a:cubicBezTo>
                    <a:pt x="137260" y="3932676"/>
                    <a:pt x="137260" y="3944233"/>
                    <a:pt x="144984" y="3959625"/>
                  </a:cubicBezTo>
                  <a:cubicBezTo>
                    <a:pt x="148818" y="3963515"/>
                    <a:pt x="156542" y="3971183"/>
                    <a:pt x="160376" y="3978907"/>
                  </a:cubicBezTo>
                  <a:lnTo>
                    <a:pt x="164265" y="3978907"/>
                  </a:lnTo>
                  <a:lnTo>
                    <a:pt x="168099" y="3975073"/>
                  </a:lnTo>
                  <a:cubicBezTo>
                    <a:pt x="160376" y="3967349"/>
                    <a:pt x="160376" y="3955791"/>
                    <a:pt x="156542" y="3948123"/>
                  </a:cubicBezTo>
                  <a:cubicBezTo>
                    <a:pt x="148818" y="3936565"/>
                    <a:pt x="144984" y="3928841"/>
                    <a:pt x="137260" y="3917284"/>
                  </a:cubicBezTo>
                  <a:close/>
                  <a:moveTo>
                    <a:pt x="684258" y="3913450"/>
                  </a:moveTo>
                  <a:cubicBezTo>
                    <a:pt x="661142" y="3990465"/>
                    <a:pt x="630303" y="4071370"/>
                    <a:pt x="611077" y="4152220"/>
                  </a:cubicBezTo>
                  <a:cubicBezTo>
                    <a:pt x="580237" y="4298638"/>
                    <a:pt x="584071" y="4448835"/>
                    <a:pt x="622635" y="4591363"/>
                  </a:cubicBezTo>
                  <a:cubicBezTo>
                    <a:pt x="622635" y="4595197"/>
                    <a:pt x="622635" y="4595197"/>
                    <a:pt x="622635" y="4599031"/>
                  </a:cubicBezTo>
                  <a:cubicBezTo>
                    <a:pt x="634137" y="4637594"/>
                    <a:pt x="649585" y="4676102"/>
                    <a:pt x="661142" y="4714610"/>
                  </a:cubicBezTo>
                  <a:cubicBezTo>
                    <a:pt x="645695" y="4587473"/>
                    <a:pt x="645695" y="4456558"/>
                    <a:pt x="657253" y="4329422"/>
                  </a:cubicBezTo>
                  <a:cubicBezTo>
                    <a:pt x="657253" y="4327477"/>
                    <a:pt x="659198" y="4326532"/>
                    <a:pt x="661142" y="4326532"/>
                  </a:cubicBezTo>
                  <a:cubicBezTo>
                    <a:pt x="663032" y="4326532"/>
                    <a:pt x="664977" y="4327477"/>
                    <a:pt x="664977" y="4329422"/>
                  </a:cubicBezTo>
                  <a:cubicBezTo>
                    <a:pt x="653419" y="4479618"/>
                    <a:pt x="676534" y="4626037"/>
                    <a:pt x="684258" y="4776233"/>
                  </a:cubicBezTo>
                  <a:lnTo>
                    <a:pt x="688092" y="4776233"/>
                  </a:lnTo>
                  <a:cubicBezTo>
                    <a:pt x="688092" y="4783957"/>
                    <a:pt x="691926" y="4791625"/>
                    <a:pt x="691926" y="4799349"/>
                  </a:cubicBezTo>
                  <a:cubicBezTo>
                    <a:pt x="699650" y="4610589"/>
                    <a:pt x="715042" y="4421885"/>
                    <a:pt x="715042" y="4233125"/>
                  </a:cubicBezTo>
                  <a:cubicBezTo>
                    <a:pt x="715042" y="4129104"/>
                    <a:pt x="688092" y="4017415"/>
                    <a:pt x="684258" y="3913450"/>
                  </a:cubicBezTo>
                  <a:close/>
                  <a:moveTo>
                    <a:pt x="1654897" y="3809429"/>
                  </a:moveTo>
                  <a:cubicBezTo>
                    <a:pt x="1389121" y="3905726"/>
                    <a:pt x="1204251" y="4152220"/>
                    <a:pt x="1107954" y="4417995"/>
                  </a:cubicBezTo>
                  <a:cubicBezTo>
                    <a:pt x="1100230" y="4468116"/>
                    <a:pt x="1092506" y="4514292"/>
                    <a:pt x="1084838" y="4560524"/>
                  </a:cubicBezTo>
                  <a:cubicBezTo>
                    <a:pt x="1104064" y="4510458"/>
                    <a:pt x="1127180" y="4460392"/>
                    <a:pt x="1158020" y="4410327"/>
                  </a:cubicBezTo>
                  <a:cubicBezTo>
                    <a:pt x="1250427" y="4267798"/>
                    <a:pt x="1346724" y="4132993"/>
                    <a:pt x="1435353" y="3990465"/>
                  </a:cubicBezTo>
                  <a:cubicBezTo>
                    <a:pt x="1436797" y="3987520"/>
                    <a:pt x="1438853" y="3986242"/>
                    <a:pt x="1440798" y="3986242"/>
                  </a:cubicBezTo>
                  <a:cubicBezTo>
                    <a:pt x="1443966" y="3986242"/>
                    <a:pt x="1446911" y="3989576"/>
                    <a:pt x="1446911" y="3994299"/>
                  </a:cubicBezTo>
                  <a:cubicBezTo>
                    <a:pt x="1373729" y="4148385"/>
                    <a:pt x="1258151" y="4275522"/>
                    <a:pt x="1169577" y="4417995"/>
                  </a:cubicBezTo>
                  <a:cubicBezTo>
                    <a:pt x="1131070" y="4487342"/>
                    <a:pt x="1100230" y="4560524"/>
                    <a:pt x="1073280" y="4633705"/>
                  </a:cubicBezTo>
                  <a:cubicBezTo>
                    <a:pt x="1069391" y="4672213"/>
                    <a:pt x="1061723" y="4706886"/>
                    <a:pt x="1053999" y="4741560"/>
                  </a:cubicBezTo>
                  <a:cubicBezTo>
                    <a:pt x="1169577" y="4595197"/>
                    <a:pt x="1269709" y="4445000"/>
                    <a:pt x="1377563" y="4298638"/>
                  </a:cubicBezTo>
                  <a:cubicBezTo>
                    <a:pt x="1443021" y="4210009"/>
                    <a:pt x="1504644" y="4117601"/>
                    <a:pt x="1558600" y="4025139"/>
                  </a:cubicBezTo>
                  <a:cubicBezTo>
                    <a:pt x="1570158" y="4002023"/>
                    <a:pt x="1654897" y="3809429"/>
                    <a:pt x="1654897" y="3809429"/>
                  </a:cubicBezTo>
                  <a:close/>
                  <a:moveTo>
                    <a:pt x="564845" y="3797871"/>
                  </a:moveTo>
                  <a:cubicBezTo>
                    <a:pt x="541730" y="3840268"/>
                    <a:pt x="522448" y="3886444"/>
                    <a:pt x="507056" y="3932676"/>
                  </a:cubicBezTo>
                  <a:lnTo>
                    <a:pt x="507056" y="3940399"/>
                  </a:lnTo>
                  <a:cubicBezTo>
                    <a:pt x="537896" y="3898002"/>
                    <a:pt x="557122" y="3847936"/>
                    <a:pt x="564845" y="3797871"/>
                  </a:cubicBezTo>
                  <a:close/>
                  <a:moveTo>
                    <a:pt x="1161854" y="3786313"/>
                  </a:moveTo>
                  <a:cubicBezTo>
                    <a:pt x="1165688" y="3824821"/>
                    <a:pt x="1173412" y="3863384"/>
                    <a:pt x="1192693" y="3898002"/>
                  </a:cubicBezTo>
                  <a:cubicBezTo>
                    <a:pt x="1188803" y="3859494"/>
                    <a:pt x="1181135" y="3820987"/>
                    <a:pt x="1161854" y="3786313"/>
                  </a:cubicBezTo>
                  <a:close/>
                  <a:moveTo>
                    <a:pt x="264396" y="3724690"/>
                  </a:moveTo>
                  <a:cubicBezTo>
                    <a:pt x="256673" y="3755529"/>
                    <a:pt x="241281" y="3782479"/>
                    <a:pt x="218165" y="3801705"/>
                  </a:cubicBezTo>
                  <a:cubicBezTo>
                    <a:pt x="214331" y="3832544"/>
                    <a:pt x="214331" y="3859494"/>
                    <a:pt x="210441" y="3886444"/>
                  </a:cubicBezTo>
                  <a:cubicBezTo>
                    <a:pt x="214331" y="3886444"/>
                    <a:pt x="218165" y="3886444"/>
                    <a:pt x="221999" y="3894168"/>
                  </a:cubicBezTo>
                  <a:lnTo>
                    <a:pt x="221999" y="3890334"/>
                  </a:lnTo>
                  <a:cubicBezTo>
                    <a:pt x="221999" y="3905726"/>
                    <a:pt x="225889" y="3921118"/>
                    <a:pt x="225889" y="3940399"/>
                  </a:cubicBezTo>
                  <a:cubicBezTo>
                    <a:pt x="249004" y="3871052"/>
                    <a:pt x="279788" y="3794037"/>
                    <a:pt x="264396" y="3724690"/>
                  </a:cubicBezTo>
                  <a:close/>
                  <a:moveTo>
                    <a:pt x="191882" y="3646563"/>
                  </a:moveTo>
                  <a:cubicBezTo>
                    <a:pt x="182658" y="3646563"/>
                    <a:pt x="169489" y="3662510"/>
                    <a:pt x="160376" y="3678458"/>
                  </a:cubicBezTo>
                  <a:cubicBezTo>
                    <a:pt x="137260" y="3724690"/>
                    <a:pt x="129592" y="3778645"/>
                    <a:pt x="137260" y="3828710"/>
                  </a:cubicBezTo>
                  <a:cubicBezTo>
                    <a:pt x="148818" y="3851826"/>
                    <a:pt x="160376" y="3874886"/>
                    <a:pt x="168099" y="3901892"/>
                  </a:cubicBezTo>
                  <a:lnTo>
                    <a:pt x="168099" y="3898002"/>
                  </a:lnTo>
                  <a:cubicBezTo>
                    <a:pt x="168099" y="3895390"/>
                    <a:pt x="173601" y="3890889"/>
                    <a:pt x="178268" y="3890889"/>
                  </a:cubicBezTo>
                  <a:cubicBezTo>
                    <a:pt x="180380" y="3890889"/>
                    <a:pt x="182325" y="3891779"/>
                    <a:pt x="183491" y="3894168"/>
                  </a:cubicBezTo>
                  <a:cubicBezTo>
                    <a:pt x="187381" y="3851826"/>
                    <a:pt x="195049" y="3813263"/>
                    <a:pt x="195049" y="3774755"/>
                  </a:cubicBezTo>
                  <a:cubicBezTo>
                    <a:pt x="198939" y="3740082"/>
                    <a:pt x="202773" y="3709298"/>
                    <a:pt x="202773" y="3674624"/>
                  </a:cubicBezTo>
                  <a:cubicBezTo>
                    <a:pt x="202773" y="3654175"/>
                    <a:pt x="198272" y="3646563"/>
                    <a:pt x="191882" y="3646563"/>
                  </a:cubicBezTo>
                  <a:close/>
                  <a:moveTo>
                    <a:pt x="1377563" y="3613001"/>
                  </a:moveTo>
                  <a:cubicBezTo>
                    <a:pt x="1339056" y="3628393"/>
                    <a:pt x="1304382" y="3659232"/>
                    <a:pt x="1281266" y="3693906"/>
                  </a:cubicBezTo>
                  <a:cubicBezTo>
                    <a:pt x="1283989" y="3693906"/>
                    <a:pt x="1284767" y="3697684"/>
                    <a:pt x="1283656" y="3699962"/>
                  </a:cubicBezTo>
                  <a:cubicBezTo>
                    <a:pt x="1317551" y="3677069"/>
                    <a:pt x="1351225" y="3646841"/>
                    <a:pt x="1377563" y="3613001"/>
                  </a:cubicBezTo>
                  <a:close/>
                  <a:moveTo>
                    <a:pt x="1308216" y="3435798"/>
                  </a:moveTo>
                  <a:cubicBezTo>
                    <a:pt x="1312106" y="3451190"/>
                    <a:pt x="1319774" y="3470472"/>
                    <a:pt x="1323608" y="3489754"/>
                  </a:cubicBezTo>
                  <a:cubicBezTo>
                    <a:pt x="1323608" y="3485864"/>
                    <a:pt x="1327498" y="3482030"/>
                    <a:pt x="1327498" y="3474306"/>
                  </a:cubicBezTo>
                  <a:cubicBezTo>
                    <a:pt x="1323608" y="3462748"/>
                    <a:pt x="1319774" y="3451190"/>
                    <a:pt x="1315940" y="3435798"/>
                  </a:cubicBezTo>
                  <a:close/>
                  <a:moveTo>
                    <a:pt x="1647173" y="3339501"/>
                  </a:moveTo>
                  <a:cubicBezTo>
                    <a:pt x="1585550" y="3358783"/>
                    <a:pt x="1523926" y="3378009"/>
                    <a:pt x="1462303" y="3393457"/>
                  </a:cubicBezTo>
                  <a:cubicBezTo>
                    <a:pt x="1466137" y="3393457"/>
                    <a:pt x="1470026" y="3397291"/>
                    <a:pt x="1466137" y="3401125"/>
                  </a:cubicBezTo>
                  <a:cubicBezTo>
                    <a:pt x="1462303" y="3408849"/>
                    <a:pt x="1458468" y="3412683"/>
                    <a:pt x="1458468" y="3420406"/>
                  </a:cubicBezTo>
                  <a:cubicBezTo>
                    <a:pt x="1523926" y="3408849"/>
                    <a:pt x="1589384" y="3381899"/>
                    <a:pt x="1643339" y="3343391"/>
                  </a:cubicBezTo>
                  <a:close/>
                  <a:moveTo>
                    <a:pt x="788223" y="3308717"/>
                  </a:moveTo>
                  <a:cubicBezTo>
                    <a:pt x="765108" y="3343391"/>
                    <a:pt x="749716" y="3385733"/>
                    <a:pt x="745882" y="3428130"/>
                  </a:cubicBezTo>
                  <a:cubicBezTo>
                    <a:pt x="745882" y="3428130"/>
                    <a:pt x="745882" y="3431964"/>
                    <a:pt x="745882" y="3431964"/>
                  </a:cubicBezTo>
                  <a:cubicBezTo>
                    <a:pt x="753550" y="3412683"/>
                    <a:pt x="765108" y="3397291"/>
                    <a:pt x="768997" y="3378009"/>
                  </a:cubicBezTo>
                  <a:cubicBezTo>
                    <a:pt x="780555" y="3354893"/>
                    <a:pt x="784389" y="3331833"/>
                    <a:pt x="788223" y="3308717"/>
                  </a:cubicBezTo>
                  <a:close/>
                  <a:moveTo>
                    <a:pt x="1122846" y="3225090"/>
                  </a:moveTo>
                  <a:cubicBezTo>
                    <a:pt x="1105398" y="3225090"/>
                    <a:pt x="1102897" y="3235814"/>
                    <a:pt x="1111788" y="3262486"/>
                  </a:cubicBezTo>
                  <a:lnTo>
                    <a:pt x="1111788" y="3258652"/>
                  </a:lnTo>
                  <a:cubicBezTo>
                    <a:pt x="1138738" y="3339501"/>
                    <a:pt x="1208085" y="3401125"/>
                    <a:pt x="1288990" y="3420406"/>
                  </a:cubicBezTo>
                  <a:cubicBezTo>
                    <a:pt x="1285100" y="3401125"/>
                    <a:pt x="1281266" y="3381899"/>
                    <a:pt x="1277432" y="3362617"/>
                  </a:cubicBezTo>
                  <a:cubicBezTo>
                    <a:pt x="1261985" y="3339501"/>
                    <a:pt x="1250427" y="3320275"/>
                    <a:pt x="1242759" y="3297160"/>
                  </a:cubicBezTo>
                  <a:cubicBezTo>
                    <a:pt x="1231201" y="3285602"/>
                    <a:pt x="1219643" y="3270154"/>
                    <a:pt x="1204251" y="3262486"/>
                  </a:cubicBezTo>
                  <a:cubicBezTo>
                    <a:pt x="1188803" y="3243204"/>
                    <a:pt x="1165688" y="3231646"/>
                    <a:pt x="1142572" y="3227812"/>
                  </a:cubicBezTo>
                  <a:cubicBezTo>
                    <a:pt x="1134626" y="3226034"/>
                    <a:pt x="1128069" y="3225090"/>
                    <a:pt x="1122846" y="3225090"/>
                  </a:cubicBezTo>
                  <a:close/>
                  <a:moveTo>
                    <a:pt x="534006" y="3158465"/>
                  </a:moveTo>
                  <a:cubicBezTo>
                    <a:pt x="534006" y="3185415"/>
                    <a:pt x="537896" y="3216255"/>
                    <a:pt x="553288" y="3243204"/>
                  </a:cubicBezTo>
                  <a:cubicBezTo>
                    <a:pt x="553288" y="3212420"/>
                    <a:pt x="549398" y="3181581"/>
                    <a:pt x="534006" y="3158465"/>
                  </a:cubicBezTo>
                  <a:close/>
                  <a:moveTo>
                    <a:pt x="1670289" y="3154631"/>
                  </a:moveTo>
                  <a:cubicBezTo>
                    <a:pt x="1593273" y="3162355"/>
                    <a:pt x="1523926" y="3200863"/>
                    <a:pt x="1481584" y="3262486"/>
                  </a:cubicBezTo>
                  <a:cubicBezTo>
                    <a:pt x="1462303" y="3308717"/>
                    <a:pt x="1431463" y="3351059"/>
                    <a:pt x="1392955" y="3385733"/>
                  </a:cubicBezTo>
                  <a:cubicBezTo>
                    <a:pt x="1389121" y="3397291"/>
                    <a:pt x="1385287" y="3405014"/>
                    <a:pt x="1381398" y="3412683"/>
                  </a:cubicBezTo>
                  <a:lnTo>
                    <a:pt x="1392955" y="3416572"/>
                  </a:lnTo>
                  <a:lnTo>
                    <a:pt x="1412237" y="3401125"/>
                  </a:lnTo>
                  <a:cubicBezTo>
                    <a:pt x="1408347" y="3401125"/>
                    <a:pt x="1408347" y="3389567"/>
                    <a:pt x="1412237" y="3385733"/>
                  </a:cubicBezTo>
                  <a:lnTo>
                    <a:pt x="1454579" y="3370341"/>
                  </a:lnTo>
                  <a:cubicBezTo>
                    <a:pt x="1481584" y="3351059"/>
                    <a:pt x="1512368" y="3327944"/>
                    <a:pt x="1543208" y="3304828"/>
                  </a:cubicBezTo>
                  <a:cubicBezTo>
                    <a:pt x="1589384" y="3262486"/>
                    <a:pt x="1631781" y="3212420"/>
                    <a:pt x="1666455" y="3158465"/>
                  </a:cubicBezTo>
                  <a:close/>
                  <a:moveTo>
                    <a:pt x="410759" y="3069892"/>
                  </a:moveTo>
                  <a:cubicBezTo>
                    <a:pt x="376085" y="3289436"/>
                    <a:pt x="395367" y="3512869"/>
                    <a:pt x="460825" y="3728524"/>
                  </a:cubicBezTo>
                  <a:cubicBezTo>
                    <a:pt x="460825" y="3724690"/>
                    <a:pt x="460825" y="3720855"/>
                    <a:pt x="460825" y="3720855"/>
                  </a:cubicBezTo>
                  <a:cubicBezTo>
                    <a:pt x="437709" y="3609111"/>
                    <a:pt x="422317" y="3497422"/>
                    <a:pt x="426151" y="3381899"/>
                  </a:cubicBezTo>
                  <a:cubicBezTo>
                    <a:pt x="426151" y="3378009"/>
                    <a:pt x="429040" y="3376120"/>
                    <a:pt x="431930" y="3376120"/>
                  </a:cubicBezTo>
                  <a:cubicBezTo>
                    <a:pt x="434819" y="3376120"/>
                    <a:pt x="437709" y="3378009"/>
                    <a:pt x="437709" y="3381899"/>
                  </a:cubicBezTo>
                  <a:cubicBezTo>
                    <a:pt x="441599" y="3485864"/>
                    <a:pt x="449267" y="3586051"/>
                    <a:pt x="464659" y="3686182"/>
                  </a:cubicBezTo>
                  <a:cubicBezTo>
                    <a:pt x="476217" y="3589885"/>
                    <a:pt x="480106" y="3493588"/>
                    <a:pt x="476217" y="3401125"/>
                  </a:cubicBezTo>
                  <a:cubicBezTo>
                    <a:pt x="476217" y="3324109"/>
                    <a:pt x="464659" y="3247094"/>
                    <a:pt x="445433" y="3177747"/>
                  </a:cubicBezTo>
                  <a:cubicBezTo>
                    <a:pt x="445433" y="3173913"/>
                    <a:pt x="410759" y="3069892"/>
                    <a:pt x="410759" y="3069892"/>
                  </a:cubicBezTo>
                  <a:close/>
                  <a:moveTo>
                    <a:pt x="1235035" y="3038663"/>
                  </a:moveTo>
                  <a:cubicBezTo>
                    <a:pt x="1205140" y="3038663"/>
                    <a:pt x="1208085" y="3099342"/>
                    <a:pt x="1208085" y="3116123"/>
                  </a:cubicBezTo>
                  <a:cubicBezTo>
                    <a:pt x="1211919" y="3166189"/>
                    <a:pt x="1227311" y="3216255"/>
                    <a:pt x="1246593" y="3266320"/>
                  </a:cubicBezTo>
                  <a:lnTo>
                    <a:pt x="1246593" y="3262486"/>
                  </a:lnTo>
                  <a:cubicBezTo>
                    <a:pt x="1273543" y="3289436"/>
                    <a:pt x="1292824" y="3324109"/>
                    <a:pt x="1300548" y="3358783"/>
                  </a:cubicBezTo>
                  <a:cubicBezTo>
                    <a:pt x="1308216" y="3370341"/>
                    <a:pt x="1315940" y="3381899"/>
                    <a:pt x="1323608" y="3389567"/>
                  </a:cubicBezTo>
                  <a:cubicBezTo>
                    <a:pt x="1315940" y="3358783"/>
                    <a:pt x="1312106" y="3327944"/>
                    <a:pt x="1308216" y="3293270"/>
                  </a:cubicBezTo>
                  <a:cubicBezTo>
                    <a:pt x="1305827" y="3288547"/>
                    <a:pt x="1310828" y="3285213"/>
                    <a:pt x="1315884" y="3285213"/>
                  </a:cubicBezTo>
                  <a:cubicBezTo>
                    <a:pt x="1318996" y="3285213"/>
                    <a:pt x="1322163" y="3286491"/>
                    <a:pt x="1323608" y="3289436"/>
                  </a:cubicBezTo>
                  <a:cubicBezTo>
                    <a:pt x="1331332" y="3304828"/>
                    <a:pt x="1335166" y="3320275"/>
                    <a:pt x="1339056" y="3335667"/>
                  </a:cubicBezTo>
                  <a:cubicBezTo>
                    <a:pt x="1342890" y="3331833"/>
                    <a:pt x="1346724" y="3324109"/>
                    <a:pt x="1346724" y="3320275"/>
                  </a:cubicBezTo>
                  <a:cubicBezTo>
                    <a:pt x="1346724" y="3285602"/>
                    <a:pt x="1350614" y="3250928"/>
                    <a:pt x="1358282" y="3216255"/>
                  </a:cubicBezTo>
                  <a:cubicBezTo>
                    <a:pt x="1354448" y="3196973"/>
                    <a:pt x="1350614" y="3173857"/>
                    <a:pt x="1342890" y="3150797"/>
                  </a:cubicBezTo>
                  <a:cubicBezTo>
                    <a:pt x="1327498" y="3104566"/>
                    <a:pt x="1292824" y="3066058"/>
                    <a:pt x="1250427" y="3042942"/>
                  </a:cubicBezTo>
                  <a:cubicBezTo>
                    <a:pt x="1244537" y="3039941"/>
                    <a:pt x="1239425" y="3038663"/>
                    <a:pt x="1235035" y="3038663"/>
                  </a:cubicBezTo>
                  <a:close/>
                  <a:moveTo>
                    <a:pt x="1473583" y="3033051"/>
                  </a:moveTo>
                  <a:cubicBezTo>
                    <a:pt x="1472360" y="3033051"/>
                    <a:pt x="1471193" y="3033718"/>
                    <a:pt x="1470026" y="3035218"/>
                  </a:cubicBezTo>
                  <a:cubicBezTo>
                    <a:pt x="1423795" y="3081450"/>
                    <a:pt x="1392955" y="3143073"/>
                    <a:pt x="1373729" y="3208531"/>
                  </a:cubicBezTo>
                  <a:cubicBezTo>
                    <a:pt x="1377563" y="3239370"/>
                    <a:pt x="1377563" y="3266320"/>
                    <a:pt x="1373729" y="3297160"/>
                  </a:cubicBezTo>
                  <a:cubicBezTo>
                    <a:pt x="1377563" y="3297160"/>
                    <a:pt x="1377563" y="3300994"/>
                    <a:pt x="1377563" y="3304828"/>
                  </a:cubicBezTo>
                  <a:cubicBezTo>
                    <a:pt x="1377563" y="3312552"/>
                    <a:pt x="1377563" y="3320275"/>
                    <a:pt x="1377563" y="3327944"/>
                  </a:cubicBezTo>
                  <a:lnTo>
                    <a:pt x="1385287" y="3320275"/>
                  </a:lnTo>
                  <a:cubicBezTo>
                    <a:pt x="1387399" y="3318108"/>
                    <a:pt x="1390177" y="3317164"/>
                    <a:pt x="1393011" y="3317164"/>
                  </a:cubicBezTo>
                  <a:cubicBezTo>
                    <a:pt x="1400346" y="3317164"/>
                    <a:pt x="1408347" y="3323498"/>
                    <a:pt x="1408347" y="3331833"/>
                  </a:cubicBezTo>
                  <a:cubicBezTo>
                    <a:pt x="1408347" y="3335667"/>
                    <a:pt x="1408347" y="3339501"/>
                    <a:pt x="1408347" y="3343391"/>
                  </a:cubicBezTo>
                  <a:cubicBezTo>
                    <a:pt x="1431463" y="3316386"/>
                    <a:pt x="1454579" y="3285602"/>
                    <a:pt x="1470026" y="3250928"/>
                  </a:cubicBezTo>
                  <a:cubicBezTo>
                    <a:pt x="1489252" y="3208531"/>
                    <a:pt x="1500810" y="3166189"/>
                    <a:pt x="1500810" y="3119957"/>
                  </a:cubicBezTo>
                  <a:cubicBezTo>
                    <a:pt x="1500810" y="3120513"/>
                    <a:pt x="1500755" y="3120791"/>
                    <a:pt x="1500699" y="3120791"/>
                  </a:cubicBezTo>
                  <a:cubicBezTo>
                    <a:pt x="1499477" y="3120791"/>
                    <a:pt x="1486974" y="3033051"/>
                    <a:pt x="1473583" y="3033051"/>
                  </a:cubicBezTo>
                  <a:close/>
                  <a:moveTo>
                    <a:pt x="1477695" y="3005379"/>
                  </a:moveTo>
                  <a:cubicBezTo>
                    <a:pt x="1480584" y="3005379"/>
                    <a:pt x="1483473" y="3006324"/>
                    <a:pt x="1485418" y="3008268"/>
                  </a:cubicBezTo>
                  <a:cubicBezTo>
                    <a:pt x="1520092" y="3077616"/>
                    <a:pt x="1523926" y="3154631"/>
                    <a:pt x="1500810" y="3227812"/>
                  </a:cubicBezTo>
                  <a:cubicBezTo>
                    <a:pt x="1543208" y="3170023"/>
                    <a:pt x="1612499" y="3139239"/>
                    <a:pt x="1685681" y="3139239"/>
                  </a:cubicBezTo>
                  <a:cubicBezTo>
                    <a:pt x="1693404" y="3139239"/>
                    <a:pt x="1697239" y="3146907"/>
                    <a:pt x="1693404" y="3150797"/>
                  </a:cubicBezTo>
                  <a:cubicBezTo>
                    <a:pt x="1647173" y="3223978"/>
                    <a:pt x="1593273" y="3289436"/>
                    <a:pt x="1523926" y="3343391"/>
                  </a:cubicBezTo>
                  <a:cubicBezTo>
                    <a:pt x="1577826" y="3324109"/>
                    <a:pt x="1631781" y="3312552"/>
                    <a:pt x="1689570" y="3308717"/>
                  </a:cubicBezTo>
                  <a:cubicBezTo>
                    <a:pt x="1697239" y="3308717"/>
                    <a:pt x="1704962" y="3320275"/>
                    <a:pt x="1697239" y="3324109"/>
                  </a:cubicBezTo>
                  <a:cubicBezTo>
                    <a:pt x="1640949" y="3369174"/>
                    <a:pt x="1537095" y="3439799"/>
                    <a:pt x="1449856" y="3439799"/>
                  </a:cubicBezTo>
                  <a:cubicBezTo>
                    <a:pt x="1447577" y="3439799"/>
                    <a:pt x="1445299" y="3439744"/>
                    <a:pt x="1443021" y="3439633"/>
                  </a:cubicBezTo>
                  <a:cubicBezTo>
                    <a:pt x="1435353" y="3447356"/>
                    <a:pt x="1427629" y="3455080"/>
                    <a:pt x="1419905" y="3462748"/>
                  </a:cubicBezTo>
                  <a:cubicBezTo>
                    <a:pt x="1416071" y="3462748"/>
                    <a:pt x="1412237" y="3458914"/>
                    <a:pt x="1412237" y="3455080"/>
                  </a:cubicBezTo>
                  <a:lnTo>
                    <a:pt x="1423795" y="3439633"/>
                  </a:lnTo>
                  <a:cubicBezTo>
                    <a:pt x="1392955" y="3466638"/>
                    <a:pt x="1362171" y="3489754"/>
                    <a:pt x="1331332" y="3512869"/>
                  </a:cubicBezTo>
                  <a:cubicBezTo>
                    <a:pt x="1319774" y="3559045"/>
                    <a:pt x="1304382" y="3605277"/>
                    <a:pt x="1292824" y="3651508"/>
                  </a:cubicBezTo>
                  <a:cubicBezTo>
                    <a:pt x="1319774" y="3616835"/>
                    <a:pt x="1354448" y="3597609"/>
                    <a:pt x="1392955" y="3586051"/>
                  </a:cubicBezTo>
                  <a:cubicBezTo>
                    <a:pt x="1400679" y="3586051"/>
                    <a:pt x="1408347" y="3593719"/>
                    <a:pt x="1404513" y="3601443"/>
                  </a:cubicBezTo>
                  <a:cubicBezTo>
                    <a:pt x="1373729" y="3659232"/>
                    <a:pt x="1327498" y="3705408"/>
                    <a:pt x="1269709" y="3736247"/>
                  </a:cubicBezTo>
                  <a:cubicBezTo>
                    <a:pt x="1254317" y="3801705"/>
                    <a:pt x="1238869" y="3863384"/>
                    <a:pt x="1219643" y="3928841"/>
                  </a:cubicBezTo>
                  <a:cubicBezTo>
                    <a:pt x="1219643" y="3951957"/>
                    <a:pt x="1219643" y="3975073"/>
                    <a:pt x="1215809" y="3998189"/>
                  </a:cubicBezTo>
                  <a:cubicBezTo>
                    <a:pt x="1213864" y="4000078"/>
                    <a:pt x="1211919" y="4001078"/>
                    <a:pt x="1210474" y="4001078"/>
                  </a:cubicBezTo>
                  <a:cubicBezTo>
                    <a:pt x="1209030" y="4001078"/>
                    <a:pt x="1208085" y="4000078"/>
                    <a:pt x="1208085" y="3998189"/>
                  </a:cubicBezTo>
                  <a:cubicBezTo>
                    <a:pt x="1208085" y="3994299"/>
                    <a:pt x="1208085" y="3994299"/>
                    <a:pt x="1208085" y="3994299"/>
                  </a:cubicBezTo>
                  <a:cubicBezTo>
                    <a:pt x="1181135" y="4106044"/>
                    <a:pt x="1154130" y="4217733"/>
                    <a:pt x="1131070" y="4329422"/>
                  </a:cubicBezTo>
                  <a:cubicBezTo>
                    <a:pt x="1238869" y="4075204"/>
                    <a:pt x="1427629" y="3855660"/>
                    <a:pt x="1697239" y="3778645"/>
                  </a:cubicBezTo>
                  <a:cubicBezTo>
                    <a:pt x="1698850" y="3778089"/>
                    <a:pt x="1700295" y="3777867"/>
                    <a:pt x="1701573" y="3777867"/>
                  </a:cubicBezTo>
                  <a:cubicBezTo>
                    <a:pt x="1709741" y="3777867"/>
                    <a:pt x="1712130" y="3787369"/>
                    <a:pt x="1708796" y="3794037"/>
                  </a:cubicBezTo>
                  <a:cubicBezTo>
                    <a:pt x="1600941" y="4002023"/>
                    <a:pt x="1477695" y="4202341"/>
                    <a:pt x="1339056" y="4387211"/>
                  </a:cubicBezTo>
                  <a:cubicBezTo>
                    <a:pt x="1250427" y="4525850"/>
                    <a:pt x="1154130" y="4656821"/>
                    <a:pt x="1050165" y="4783957"/>
                  </a:cubicBezTo>
                  <a:lnTo>
                    <a:pt x="1039951" y="4864966"/>
                  </a:lnTo>
                  <a:lnTo>
                    <a:pt x="997001" y="4864966"/>
                  </a:lnTo>
                  <a:lnTo>
                    <a:pt x="1000099" y="4834023"/>
                  </a:lnTo>
                  <a:lnTo>
                    <a:pt x="996209" y="4837857"/>
                  </a:lnTo>
                  <a:cubicBezTo>
                    <a:pt x="996209" y="4839802"/>
                    <a:pt x="994320" y="4840746"/>
                    <a:pt x="992375" y="4840746"/>
                  </a:cubicBezTo>
                  <a:cubicBezTo>
                    <a:pt x="990430" y="4840746"/>
                    <a:pt x="988541" y="4839802"/>
                    <a:pt x="988541" y="4837857"/>
                  </a:cubicBezTo>
                  <a:cubicBezTo>
                    <a:pt x="984652" y="4845581"/>
                    <a:pt x="980817" y="4853249"/>
                    <a:pt x="976983" y="4860972"/>
                  </a:cubicBezTo>
                  <a:cubicBezTo>
                    <a:pt x="975872" y="4863251"/>
                    <a:pt x="974038" y="4864140"/>
                    <a:pt x="972205" y="4864140"/>
                  </a:cubicBezTo>
                  <a:cubicBezTo>
                    <a:pt x="967648" y="4864140"/>
                    <a:pt x="962703" y="4858694"/>
                    <a:pt x="965425" y="4853249"/>
                  </a:cubicBezTo>
                  <a:cubicBezTo>
                    <a:pt x="984652" y="4822465"/>
                    <a:pt x="1000099" y="4787791"/>
                    <a:pt x="1011657" y="4753118"/>
                  </a:cubicBezTo>
                  <a:cubicBezTo>
                    <a:pt x="1038607" y="4572081"/>
                    <a:pt x="1077114" y="4391045"/>
                    <a:pt x="1119512" y="4213899"/>
                  </a:cubicBezTo>
                  <a:lnTo>
                    <a:pt x="1119512" y="4210009"/>
                  </a:lnTo>
                  <a:cubicBezTo>
                    <a:pt x="1069391" y="4152220"/>
                    <a:pt x="1053999" y="4075204"/>
                    <a:pt x="1077114" y="4005857"/>
                  </a:cubicBezTo>
                  <a:cubicBezTo>
                    <a:pt x="1077114" y="4003968"/>
                    <a:pt x="1080004" y="4002967"/>
                    <a:pt x="1082893" y="4002967"/>
                  </a:cubicBezTo>
                  <a:cubicBezTo>
                    <a:pt x="1085783" y="4002967"/>
                    <a:pt x="1088672" y="4003968"/>
                    <a:pt x="1088672" y="4005857"/>
                  </a:cubicBezTo>
                  <a:cubicBezTo>
                    <a:pt x="1119512" y="4048254"/>
                    <a:pt x="1134904" y="4098320"/>
                    <a:pt x="1134904" y="4152220"/>
                  </a:cubicBezTo>
                  <a:cubicBezTo>
                    <a:pt x="1150296" y="4082928"/>
                    <a:pt x="1169577" y="4009747"/>
                    <a:pt x="1188803" y="3940399"/>
                  </a:cubicBezTo>
                  <a:cubicBezTo>
                    <a:pt x="1158020" y="3886444"/>
                    <a:pt x="1142572" y="3820987"/>
                    <a:pt x="1150296" y="3759363"/>
                  </a:cubicBezTo>
                  <a:cubicBezTo>
                    <a:pt x="1150296" y="3754862"/>
                    <a:pt x="1152963" y="3752973"/>
                    <a:pt x="1155908" y="3752973"/>
                  </a:cubicBezTo>
                  <a:cubicBezTo>
                    <a:pt x="1158020" y="3752973"/>
                    <a:pt x="1160242" y="3753918"/>
                    <a:pt x="1161854" y="3755529"/>
                  </a:cubicBezTo>
                  <a:cubicBezTo>
                    <a:pt x="1188803" y="3786313"/>
                    <a:pt x="1204251" y="3820987"/>
                    <a:pt x="1211919" y="3855660"/>
                  </a:cubicBezTo>
                  <a:lnTo>
                    <a:pt x="1246593" y="3747805"/>
                  </a:lnTo>
                  <a:cubicBezTo>
                    <a:pt x="1242759" y="3747805"/>
                    <a:pt x="1238869" y="3747805"/>
                    <a:pt x="1235035" y="3751639"/>
                  </a:cubicBezTo>
                  <a:cubicBezTo>
                    <a:pt x="1227311" y="3751639"/>
                    <a:pt x="1219643" y="3747805"/>
                    <a:pt x="1227311" y="3740082"/>
                  </a:cubicBezTo>
                  <a:cubicBezTo>
                    <a:pt x="1235035" y="3732413"/>
                    <a:pt x="1242759" y="3728524"/>
                    <a:pt x="1250427" y="3720855"/>
                  </a:cubicBezTo>
                  <a:lnTo>
                    <a:pt x="1258151" y="3697740"/>
                  </a:lnTo>
                  <a:cubicBezTo>
                    <a:pt x="1258151" y="3697740"/>
                    <a:pt x="1258151" y="3693906"/>
                    <a:pt x="1258151" y="3693906"/>
                  </a:cubicBezTo>
                  <a:cubicBezTo>
                    <a:pt x="1277432" y="3628393"/>
                    <a:pt x="1296658" y="3566769"/>
                    <a:pt x="1319774" y="3505146"/>
                  </a:cubicBezTo>
                  <a:cubicBezTo>
                    <a:pt x="1315940" y="3505146"/>
                    <a:pt x="1315940" y="3501312"/>
                    <a:pt x="1319774" y="3501312"/>
                  </a:cubicBezTo>
                  <a:lnTo>
                    <a:pt x="1315940" y="3497422"/>
                  </a:lnTo>
                  <a:cubicBezTo>
                    <a:pt x="1308216" y="3478196"/>
                    <a:pt x="1300548" y="3458914"/>
                    <a:pt x="1296658" y="3439633"/>
                  </a:cubicBezTo>
                  <a:cubicBezTo>
                    <a:pt x="1181135" y="3424241"/>
                    <a:pt x="1092506" y="3331833"/>
                    <a:pt x="1084838" y="3216255"/>
                  </a:cubicBezTo>
                  <a:cubicBezTo>
                    <a:pt x="1084838" y="3212420"/>
                    <a:pt x="1088672" y="3208531"/>
                    <a:pt x="1092506" y="3208531"/>
                  </a:cubicBezTo>
                  <a:cubicBezTo>
                    <a:pt x="1101786" y="3207030"/>
                    <a:pt x="1111010" y="3206253"/>
                    <a:pt x="1120179" y="3206253"/>
                  </a:cubicBezTo>
                  <a:cubicBezTo>
                    <a:pt x="1156797" y="3206253"/>
                    <a:pt x="1191915" y="3218588"/>
                    <a:pt x="1219643" y="3243204"/>
                  </a:cubicBezTo>
                  <a:cubicBezTo>
                    <a:pt x="1196527" y="3177747"/>
                    <a:pt x="1173412" y="3096842"/>
                    <a:pt x="1204251" y="3031384"/>
                  </a:cubicBezTo>
                  <a:cubicBezTo>
                    <a:pt x="1209585" y="3020660"/>
                    <a:pt x="1218032" y="3016381"/>
                    <a:pt x="1228034" y="3016381"/>
                  </a:cubicBezTo>
                  <a:cubicBezTo>
                    <a:pt x="1261318" y="3016381"/>
                    <a:pt x="1311772" y="3063668"/>
                    <a:pt x="1323608" y="3081450"/>
                  </a:cubicBezTo>
                  <a:cubicBezTo>
                    <a:pt x="1346724" y="3108400"/>
                    <a:pt x="1362171" y="3139239"/>
                    <a:pt x="1369840" y="3173857"/>
                  </a:cubicBezTo>
                  <a:cubicBezTo>
                    <a:pt x="1385287" y="3108400"/>
                    <a:pt x="1423795" y="3054500"/>
                    <a:pt x="1470026" y="3008268"/>
                  </a:cubicBezTo>
                  <a:cubicBezTo>
                    <a:pt x="1471916" y="3006324"/>
                    <a:pt x="1474805" y="3005379"/>
                    <a:pt x="1477695" y="3005379"/>
                  </a:cubicBezTo>
                  <a:close/>
                  <a:moveTo>
                    <a:pt x="422317" y="2730935"/>
                  </a:moveTo>
                  <a:cubicBezTo>
                    <a:pt x="441599" y="2757885"/>
                    <a:pt x="472382" y="2781001"/>
                    <a:pt x="507056" y="2792559"/>
                  </a:cubicBezTo>
                  <a:cubicBezTo>
                    <a:pt x="483940" y="2765609"/>
                    <a:pt x="453156" y="2746327"/>
                    <a:pt x="422317" y="2730935"/>
                  </a:cubicBezTo>
                  <a:close/>
                  <a:moveTo>
                    <a:pt x="680368" y="2515225"/>
                  </a:moveTo>
                  <a:cubicBezTo>
                    <a:pt x="664977" y="2534507"/>
                    <a:pt x="653419" y="2553733"/>
                    <a:pt x="649585" y="2576849"/>
                  </a:cubicBezTo>
                  <a:cubicBezTo>
                    <a:pt x="649585" y="2592241"/>
                    <a:pt x="649585" y="2607688"/>
                    <a:pt x="653419" y="2626914"/>
                  </a:cubicBezTo>
                  <a:cubicBezTo>
                    <a:pt x="672700" y="2592241"/>
                    <a:pt x="680368" y="2553733"/>
                    <a:pt x="680368" y="2515225"/>
                  </a:cubicBezTo>
                  <a:close/>
                  <a:moveTo>
                    <a:pt x="383809" y="2357305"/>
                  </a:moveTo>
                  <a:cubicBezTo>
                    <a:pt x="379920" y="2388144"/>
                    <a:pt x="383809" y="2422762"/>
                    <a:pt x="395367" y="2457436"/>
                  </a:cubicBezTo>
                  <a:cubicBezTo>
                    <a:pt x="403035" y="2422762"/>
                    <a:pt x="399201" y="2388144"/>
                    <a:pt x="383809" y="2357305"/>
                  </a:cubicBezTo>
                  <a:close/>
                  <a:moveTo>
                    <a:pt x="550342" y="2203774"/>
                  </a:moveTo>
                  <a:cubicBezTo>
                    <a:pt x="558011" y="2241115"/>
                    <a:pt x="569402" y="2281734"/>
                    <a:pt x="587961" y="2318797"/>
                  </a:cubicBezTo>
                  <a:cubicBezTo>
                    <a:pt x="580793" y="2279400"/>
                    <a:pt x="570291" y="2240059"/>
                    <a:pt x="550342" y="2203774"/>
                  </a:cubicBezTo>
                  <a:close/>
                  <a:moveTo>
                    <a:pt x="1589384" y="2103087"/>
                  </a:moveTo>
                  <a:lnTo>
                    <a:pt x="1554766" y="2130037"/>
                  </a:lnTo>
                  <a:cubicBezTo>
                    <a:pt x="1570158" y="2133871"/>
                    <a:pt x="1589384" y="2137761"/>
                    <a:pt x="1608665" y="2137761"/>
                  </a:cubicBezTo>
                  <a:cubicBezTo>
                    <a:pt x="1620223" y="2137761"/>
                    <a:pt x="1631781" y="2133871"/>
                    <a:pt x="1643339" y="2130037"/>
                  </a:cubicBezTo>
                  <a:cubicBezTo>
                    <a:pt x="1647173" y="2126203"/>
                    <a:pt x="1651063" y="2122369"/>
                    <a:pt x="1651063" y="2118479"/>
                  </a:cubicBezTo>
                  <a:cubicBezTo>
                    <a:pt x="1639505" y="2106922"/>
                    <a:pt x="1620223" y="2103087"/>
                    <a:pt x="1604831" y="2103087"/>
                  </a:cubicBezTo>
                  <a:close/>
                  <a:moveTo>
                    <a:pt x="1440131" y="2079527"/>
                  </a:moveTo>
                  <a:cubicBezTo>
                    <a:pt x="1414960" y="2109756"/>
                    <a:pt x="1400790" y="2146874"/>
                    <a:pt x="1404513" y="2183993"/>
                  </a:cubicBezTo>
                  <a:cubicBezTo>
                    <a:pt x="1426962" y="2150319"/>
                    <a:pt x="1449356" y="2116702"/>
                    <a:pt x="1440131" y="2079527"/>
                  </a:cubicBezTo>
                  <a:close/>
                  <a:moveTo>
                    <a:pt x="1161854" y="2060690"/>
                  </a:moveTo>
                  <a:cubicBezTo>
                    <a:pt x="1142572" y="2076138"/>
                    <a:pt x="1131070" y="2091530"/>
                    <a:pt x="1119512" y="2110811"/>
                  </a:cubicBezTo>
                  <a:cubicBezTo>
                    <a:pt x="1115622" y="2114645"/>
                    <a:pt x="1115622" y="2114645"/>
                    <a:pt x="1111788" y="2118479"/>
                  </a:cubicBezTo>
                  <a:cubicBezTo>
                    <a:pt x="1115622" y="2118479"/>
                    <a:pt x="1115622" y="2122369"/>
                    <a:pt x="1115622" y="2126203"/>
                  </a:cubicBezTo>
                  <a:cubicBezTo>
                    <a:pt x="1123346" y="2122369"/>
                    <a:pt x="1131070" y="2114645"/>
                    <a:pt x="1134904" y="2110811"/>
                  </a:cubicBezTo>
                  <a:cubicBezTo>
                    <a:pt x="1146462" y="2095364"/>
                    <a:pt x="1158020" y="2079972"/>
                    <a:pt x="1161854" y="2060690"/>
                  </a:cubicBezTo>
                  <a:close/>
                  <a:moveTo>
                    <a:pt x="1832043" y="2026072"/>
                  </a:moveTo>
                  <a:cubicBezTo>
                    <a:pt x="1897556" y="2130037"/>
                    <a:pt x="1990019" y="2226334"/>
                    <a:pt x="2117100" y="2237892"/>
                  </a:cubicBezTo>
                  <a:cubicBezTo>
                    <a:pt x="2093984" y="2183993"/>
                    <a:pt x="2059311" y="2137761"/>
                    <a:pt x="2020803" y="2099253"/>
                  </a:cubicBezTo>
                  <a:cubicBezTo>
                    <a:pt x="1955346" y="2095364"/>
                    <a:pt x="1893722" y="2068414"/>
                    <a:pt x="1843601" y="2026072"/>
                  </a:cubicBezTo>
                  <a:close/>
                  <a:moveTo>
                    <a:pt x="2026193" y="1973562"/>
                  </a:moveTo>
                  <a:cubicBezTo>
                    <a:pt x="2008690" y="1973562"/>
                    <a:pt x="1991242" y="1974451"/>
                    <a:pt x="1974572" y="1975951"/>
                  </a:cubicBezTo>
                  <a:cubicBezTo>
                    <a:pt x="1939898" y="1991399"/>
                    <a:pt x="1905280" y="2002956"/>
                    <a:pt x="1866717" y="2010625"/>
                  </a:cubicBezTo>
                  <a:cubicBezTo>
                    <a:pt x="1870607" y="2014514"/>
                    <a:pt x="1870607" y="2014514"/>
                    <a:pt x="1866717" y="2018348"/>
                  </a:cubicBezTo>
                  <a:cubicBezTo>
                    <a:pt x="1912948" y="2045298"/>
                    <a:pt x="1959180" y="2064580"/>
                    <a:pt x="2009245" y="2072248"/>
                  </a:cubicBezTo>
                  <a:cubicBezTo>
                    <a:pt x="2024637" y="2072248"/>
                    <a:pt x="2221121" y="2072248"/>
                    <a:pt x="2201839" y="2041464"/>
                  </a:cubicBezTo>
                  <a:cubicBezTo>
                    <a:pt x="2170889" y="1988842"/>
                    <a:pt x="2097707" y="1973562"/>
                    <a:pt x="2026193" y="1973562"/>
                  </a:cubicBezTo>
                  <a:close/>
                  <a:moveTo>
                    <a:pt x="225889" y="1964393"/>
                  </a:moveTo>
                  <a:cubicBezTo>
                    <a:pt x="210441" y="1999067"/>
                    <a:pt x="206607" y="2037630"/>
                    <a:pt x="210441" y="2072248"/>
                  </a:cubicBezTo>
                  <a:cubicBezTo>
                    <a:pt x="218165" y="2056856"/>
                    <a:pt x="221999" y="2041464"/>
                    <a:pt x="225889" y="2022182"/>
                  </a:cubicBezTo>
                  <a:cubicBezTo>
                    <a:pt x="225889" y="2006790"/>
                    <a:pt x="229723" y="1987509"/>
                    <a:pt x="229723" y="1968283"/>
                  </a:cubicBezTo>
                  <a:close/>
                  <a:moveTo>
                    <a:pt x="1832043" y="1949001"/>
                  </a:moveTo>
                  <a:cubicBezTo>
                    <a:pt x="1816651" y="1952891"/>
                    <a:pt x="1801259" y="1960559"/>
                    <a:pt x="1785867" y="1964393"/>
                  </a:cubicBezTo>
                  <a:cubicBezTo>
                    <a:pt x="1785867" y="1964393"/>
                    <a:pt x="1785867" y="1964393"/>
                    <a:pt x="1785867" y="1968283"/>
                  </a:cubicBezTo>
                  <a:cubicBezTo>
                    <a:pt x="1789701" y="1968283"/>
                    <a:pt x="1789701" y="1968283"/>
                    <a:pt x="1789701" y="1972117"/>
                  </a:cubicBezTo>
                  <a:lnTo>
                    <a:pt x="1793536" y="1972117"/>
                  </a:lnTo>
                  <a:cubicBezTo>
                    <a:pt x="1805093" y="1964393"/>
                    <a:pt x="1820541" y="1956725"/>
                    <a:pt x="1832043" y="1949001"/>
                  </a:cubicBezTo>
                  <a:close/>
                  <a:moveTo>
                    <a:pt x="664977" y="1883544"/>
                  </a:moveTo>
                  <a:cubicBezTo>
                    <a:pt x="634137" y="1918217"/>
                    <a:pt x="618745" y="1964393"/>
                    <a:pt x="618745" y="2010625"/>
                  </a:cubicBezTo>
                  <a:cubicBezTo>
                    <a:pt x="626469" y="1995233"/>
                    <a:pt x="638027" y="1975951"/>
                    <a:pt x="645695" y="1960559"/>
                  </a:cubicBezTo>
                  <a:cubicBezTo>
                    <a:pt x="657253" y="1937443"/>
                    <a:pt x="661142" y="1910493"/>
                    <a:pt x="664977" y="1883544"/>
                  </a:cubicBezTo>
                  <a:close/>
                  <a:moveTo>
                    <a:pt x="826731" y="1829588"/>
                  </a:moveTo>
                  <a:cubicBezTo>
                    <a:pt x="838289" y="1848870"/>
                    <a:pt x="842179" y="1868152"/>
                    <a:pt x="842179" y="1891212"/>
                  </a:cubicBezTo>
                  <a:cubicBezTo>
                    <a:pt x="846013" y="2053022"/>
                    <a:pt x="865294" y="2214776"/>
                    <a:pt x="899912" y="2372697"/>
                  </a:cubicBezTo>
                  <a:lnTo>
                    <a:pt x="903802" y="2372697"/>
                  </a:lnTo>
                  <a:cubicBezTo>
                    <a:pt x="923028" y="2449768"/>
                    <a:pt x="930752" y="2530617"/>
                    <a:pt x="919194" y="2611522"/>
                  </a:cubicBezTo>
                  <a:cubicBezTo>
                    <a:pt x="930752" y="2592241"/>
                    <a:pt x="942310" y="2569125"/>
                    <a:pt x="950034" y="2546065"/>
                  </a:cubicBezTo>
                  <a:cubicBezTo>
                    <a:pt x="953868" y="2465160"/>
                    <a:pt x="969260" y="2388144"/>
                    <a:pt x="965425" y="2311073"/>
                  </a:cubicBezTo>
                  <a:cubicBezTo>
                    <a:pt x="953868" y="2210942"/>
                    <a:pt x="938476" y="2114645"/>
                    <a:pt x="911470" y="2022182"/>
                  </a:cubicBezTo>
                  <a:cubicBezTo>
                    <a:pt x="911470" y="2019460"/>
                    <a:pt x="915360" y="2016737"/>
                    <a:pt x="917583" y="2016737"/>
                  </a:cubicBezTo>
                  <a:cubicBezTo>
                    <a:pt x="918527" y="2016737"/>
                    <a:pt x="919194" y="2017237"/>
                    <a:pt x="919194" y="2018348"/>
                  </a:cubicBezTo>
                  <a:cubicBezTo>
                    <a:pt x="980817" y="2168545"/>
                    <a:pt x="1000099" y="2334189"/>
                    <a:pt x="969260" y="2495944"/>
                  </a:cubicBezTo>
                  <a:cubicBezTo>
                    <a:pt x="973094" y="2480552"/>
                    <a:pt x="980817" y="2465160"/>
                    <a:pt x="984652" y="2449768"/>
                  </a:cubicBezTo>
                  <a:cubicBezTo>
                    <a:pt x="984652" y="2445878"/>
                    <a:pt x="984652" y="2442044"/>
                    <a:pt x="984652" y="2442044"/>
                  </a:cubicBezTo>
                  <a:cubicBezTo>
                    <a:pt x="1034773" y="2264842"/>
                    <a:pt x="1050165" y="2072248"/>
                    <a:pt x="915360" y="1929775"/>
                  </a:cubicBezTo>
                  <a:cubicBezTo>
                    <a:pt x="880686" y="1898936"/>
                    <a:pt x="849847" y="1868152"/>
                    <a:pt x="826731" y="1829588"/>
                  </a:cubicBezTo>
                  <a:close/>
                  <a:moveTo>
                    <a:pt x="2102486" y="1795915"/>
                  </a:moveTo>
                  <a:cubicBezTo>
                    <a:pt x="2071591" y="1795915"/>
                    <a:pt x="2039085" y="1804583"/>
                    <a:pt x="2013079" y="1821920"/>
                  </a:cubicBezTo>
                  <a:lnTo>
                    <a:pt x="2016969" y="1821920"/>
                  </a:lnTo>
                  <a:cubicBezTo>
                    <a:pt x="1982296" y="1837312"/>
                    <a:pt x="1947622" y="1856594"/>
                    <a:pt x="1916782" y="1875820"/>
                  </a:cubicBezTo>
                  <a:lnTo>
                    <a:pt x="1905280" y="1887378"/>
                  </a:lnTo>
                  <a:cubicBezTo>
                    <a:pt x="1893722" y="1895101"/>
                    <a:pt x="1889833" y="1902770"/>
                    <a:pt x="1882164" y="1906659"/>
                  </a:cubicBezTo>
                  <a:cubicBezTo>
                    <a:pt x="1889833" y="1910493"/>
                    <a:pt x="1893722" y="1918217"/>
                    <a:pt x="1889833" y="1925886"/>
                  </a:cubicBezTo>
                  <a:cubicBezTo>
                    <a:pt x="1878275" y="1945167"/>
                    <a:pt x="1862883" y="1964393"/>
                    <a:pt x="1839767" y="1975951"/>
                  </a:cubicBezTo>
                  <a:lnTo>
                    <a:pt x="1878275" y="1972117"/>
                  </a:lnTo>
                  <a:cubicBezTo>
                    <a:pt x="1885998" y="1972117"/>
                    <a:pt x="1889833" y="1972117"/>
                    <a:pt x="1889833" y="1975951"/>
                  </a:cubicBezTo>
                  <a:cubicBezTo>
                    <a:pt x="1974572" y="1956725"/>
                    <a:pt x="2055477" y="1925886"/>
                    <a:pt x="2128658" y="1879654"/>
                  </a:cubicBezTo>
                  <a:cubicBezTo>
                    <a:pt x="2155608" y="1860428"/>
                    <a:pt x="2194116" y="1814196"/>
                    <a:pt x="2132492" y="1798804"/>
                  </a:cubicBezTo>
                  <a:cubicBezTo>
                    <a:pt x="2122879" y="1796860"/>
                    <a:pt x="2112766" y="1795915"/>
                    <a:pt x="2102486" y="1795915"/>
                  </a:cubicBezTo>
                  <a:close/>
                  <a:moveTo>
                    <a:pt x="1701128" y="1656276"/>
                  </a:moveTo>
                  <a:cubicBezTo>
                    <a:pt x="1701128" y="1664000"/>
                    <a:pt x="1704962" y="1667834"/>
                    <a:pt x="1704962" y="1675558"/>
                  </a:cubicBezTo>
                  <a:cubicBezTo>
                    <a:pt x="1701128" y="1683226"/>
                    <a:pt x="1697239" y="1694784"/>
                    <a:pt x="1697239" y="1702507"/>
                  </a:cubicBezTo>
                  <a:cubicBezTo>
                    <a:pt x="1689570" y="1737181"/>
                    <a:pt x="1685681" y="1767965"/>
                    <a:pt x="1689570" y="1798804"/>
                  </a:cubicBezTo>
                  <a:cubicBezTo>
                    <a:pt x="1685681" y="1860428"/>
                    <a:pt x="1704962" y="1922051"/>
                    <a:pt x="1747304" y="1964393"/>
                  </a:cubicBezTo>
                  <a:lnTo>
                    <a:pt x="1755028" y="1964393"/>
                  </a:lnTo>
                  <a:lnTo>
                    <a:pt x="1755028" y="1960559"/>
                  </a:lnTo>
                  <a:cubicBezTo>
                    <a:pt x="1751194" y="1879654"/>
                    <a:pt x="1743470" y="1798804"/>
                    <a:pt x="1747304" y="1721734"/>
                  </a:cubicBezTo>
                  <a:cubicBezTo>
                    <a:pt x="1739636" y="1714065"/>
                    <a:pt x="1728078" y="1702507"/>
                    <a:pt x="1720354" y="1690950"/>
                  </a:cubicBezTo>
                  <a:cubicBezTo>
                    <a:pt x="1712686" y="1683226"/>
                    <a:pt x="1708796" y="1671668"/>
                    <a:pt x="1704962" y="1656276"/>
                  </a:cubicBezTo>
                  <a:close/>
                  <a:moveTo>
                    <a:pt x="2043530" y="1652220"/>
                  </a:moveTo>
                  <a:cubicBezTo>
                    <a:pt x="2022026" y="1652220"/>
                    <a:pt x="1965292" y="1684837"/>
                    <a:pt x="1959180" y="1690950"/>
                  </a:cubicBezTo>
                  <a:cubicBezTo>
                    <a:pt x="1936064" y="1714065"/>
                    <a:pt x="1916782" y="1741015"/>
                    <a:pt x="1901390" y="1771855"/>
                  </a:cubicBezTo>
                  <a:cubicBezTo>
                    <a:pt x="1874441" y="1818030"/>
                    <a:pt x="1855159" y="1864262"/>
                    <a:pt x="1835933" y="1914328"/>
                  </a:cubicBezTo>
                  <a:cubicBezTo>
                    <a:pt x="1928340" y="1845036"/>
                    <a:pt x="2024637" y="1783357"/>
                    <a:pt x="2051643" y="1660110"/>
                  </a:cubicBezTo>
                  <a:cubicBezTo>
                    <a:pt x="2052421" y="1654498"/>
                    <a:pt x="2049198" y="1652220"/>
                    <a:pt x="2043530" y="1652220"/>
                  </a:cubicBezTo>
                  <a:close/>
                  <a:moveTo>
                    <a:pt x="0" y="1639188"/>
                  </a:moveTo>
                  <a:lnTo>
                    <a:pt x="17903" y="1656276"/>
                  </a:lnTo>
                  <a:cubicBezTo>
                    <a:pt x="33295" y="1671668"/>
                    <a:pt x="44853" y="1687116"/>
                    <a:pt x="48687" y="1706342"/>
                  </a:cubicBezTo>
                  <a:cubicBezTo>
                    <a:pt x="51521" y="1712009"/>
                    <a:pt x="48131" y="1715566"/>
                    <a:pt x="44630" y="1715566"/>
                  </a:cubicBezTo>
                  <a:cubicBezTo>
                    <a:pt x="43352" y="1715566"/>
                    <a:pt x="42019" y="1715065"/>
                    <a:pt x="40963" y="1714065"/>
                  </a:cubicBezTo>
                  <a:cubicBezTo>
                    <a:pt x="29461" y="1702507"/>
                    <a:pt x="14013" y="1687116"/>
                    <a:pt x="6345" y="1671668"/>
                  </a:cubicBezTo>
                  <a:lnTo>
                    <a:pt x="0" y="1666035"/>
                  </a:lnTo>
                  <a:close/>
                  <a:moveTo>
                    <a:pt x="564845" y="1629326"/>
                  </a:moveTo>
                  <a:cubicBezTo>
                    <a:pt x="568679" y="1656276"/>
                    <a:pt x="576403" y="1679392"/>
                    <a:pt x="584071" y="1702507"/>
                  </a:cubicBezTo>
                  <a:lnTo>
                    <a:pt x="591795" y="1721734"/>
                  </a:lnTo>
                  <a:lnTo>
                    <a:pt x="595629" y="1679392"/>
                  </a:lnTo>
                  <a:cubicBezTo>
                    <a:pt x="595629" y="1656276"/>
                    <a:pt x="584071" y="1636994"/>
                    <a:pt x="564845" y="1629326"/>
                  </a:cubicBezTo>
                  <a:close/>
                  <a:moveTo>
                    <a:pt x="1816373" y="1538363"/>
                  </a:moveTo>
                  <a:cubicBezTo>
                    <a:pt x="1800704" y="1538363"/>
                    <a:pt x="1778144" y="1625436"/>
                    <a:pt x="1778144" y="1625436"/>
                  </a:cubicBezTo>
                  <a:cubicBezTo>
                    <a:pt x="1766586" y="1729457"/>
                    <a:pt x="1762752" y="1837312"/>
                    <a:pt x="1770420" y="1941333"/>
                  </a:cubicBezTo>
                  <a:lnTo>
                    <a:pt x="1774309" y="1937443"/>
                  </a:lnTo>
                  <a:cubicBezTo>
                    <a:pt x="1781978" y="1898936"/>
                    <a:pt x="1801259" y="1864262"/>
                    <a:pt x="1824375" y="1837312"/>
                  </a:cubicBezTo>
                  <a:cubicBezTo>
                    <a:pt x="1826264" y="1835367"/>
                    <a:pt x="1828209" y="1834423"/>
                    <a:pt x="1830154" y="1834423"/>
                  </a:cubicBezTo>
                  <a:cubicBezTo>
                    <a:pt x="1832043" y="1834423"/>
                    <a:pt x="1833988" y="1835367"/>
                    <a:pt x="1835933" y="1837312"/>
                  </a:cubicBezTo>
                  <a:cubicBezTo>
                    <a:pt x="1874441" y="1779523"/>
                    <a:pt x="1885998" y="1714065"/>
                    <a:pt x="1870607" y="1648552"/>
                  </a:cubicBezTo>
                  <a:cubicBezTo>
                    <a:pt x="1859049" y="1610044"/>
                    <a:pt x="1843601" y="1575371"/>
                    <a:pt x="1820541" y="1540697"/>
                  </a:cubicBezTo>
                  <a:cubicBezTo>
                    <a:pt x="1819207" y="1539086"/>
                    <a:pt x="1817818" y="1538363"/>
                    <a:pt x="1816373" y="1538363"/>
                  </a:cubicBezTo>
                  <a:close/>
                  <a:moveTo>
                    <a:pt x="1347391" y="1428953"/>
                  </a:moveTo>
                  <a:cubicBezTo>
                    <a:pt x="1335277" y="1428953"/>
                    <a:pt x="1292824" y="1471406"/>
                    <a:pt x="1292824" y="1471406"/>
                  </a:cubicBezTo>
                  <a:cubicBezTo>
                    <a:pt x="1285100" y="1482964"/>
                    <a:pt x="1281266" y="1494521"/>
                    <a:pt x="1273543" y="1502190"/>
                  </a:cubicBezTo>
                  <a:cubicBezTo>
                    <a:pt x="1269709" y="1563813"/>
                    <a:pt x="1250427" y="1625436"/>
                    <a:pt x="1215809" y="1679392"/>
                  </a:cubicBezTo>
                  <a:cubicBezTo>
                    <a:pt x="1261985" y="1648552"/>
                    <a:pt x="1296658" y="1610044"/>
                    <a:pt x="1319774" y="1563813"/>
                  </a:cubicBezTo>
                  <a:cubicBezTo>
                    <a:pt x="1339056" y="1521471"/>
                    <a:pt x="1350614" y="1479074"/>
                    <a:pt x="1350614" y="1432898"/>
                  </a:cubicBezTo>
                  <a:cubicBezTo>
                    <a:pt x="1350614" y="1430120"/>
                    <a:pt x="1349391" y="1428953"/>
                    <a:pt x="1347391" y="1428953"/>
                  </a:cubicBezTo>
                  <a:close/>
                  <a:moveTo>
                    <a:pt x="1076003" y="1407059"/>
                  </a:moveTo>
                  <a:cubicBezTo>
                    <a:pt x="1071447" y="1407059"/>
                    <a:pt x="1067779" y="1410171"/>
                    <a:pt x="1065557" y="1417450"/>
                  </a:cubicBezTo>
                  <a:cubicBezTo>
                    <a:pt x="1065557" y="1417450"/>
                    <a:pt x="1065557" y="1421340"/>
                    <a:pt x="1065557" y="1421340"/>
                  </a:cubicBezTo>
                  <a:cubicBezTo>
                    <a:pt x="1096396" y="1521471"/>
                    <a:pt x="1181135" y="1629326"/>
                    <a:pt x="1115622" y="1725623"/>
                  </a:cubicBezTo>
                  <a:cubicBezTo>
                    <a:pt x="1119512" y="1729457"/>
                    <a:pt x="1119512" y="1733291"/>
                    <a:pt x="1115622" y="1733291"/>
                  </a:cubicBezTo>
                  <a:lnTo>
                    <a:pt x="1123346" y="1748739"/>
                  </a:lnTo>
                  <a:lnTo>
                    <a:pt x="1127180" y="1741015"/>
                  </a:lnTo>
                  <a:cubicBezTo>
                    <a:pt x="1123346" y="1737181"/>
                    <a:pt x="1123346" y="1733291"/>
                    <a:pt x="1127180" y="1733291"/>
                  </a:cubicBezTo>
                  <a:cubicBezTo>
                    <a:pt x="1131070" y="1706342"/>
                    <a:pt x="1142572" y="1679392"/>
                    <a:pt x="1154130" y="1656276"/>
                  </a:cubicBezTo>
                  <a:cubicBezTo>
                    <a:pt x="1154130" y="1650608"/>
                    <a:pt x="1156241" y="1647052"/>
                    <a:pt x="1160353" y="1647052"/>
                  </a:cubicBezTo>
                  <a:cubicBezTo>
                    <a:pt x="1161854" y="1647052"/>
                    <a:pt x="1163632" y="1647552"/>
                    <a:pt x="1165688" y="1648552"/>
                  </a:cubicBezTo>
                  <a:cubicBezTo>
                    <a:pt x="1177246" y="1606210"/>
                    <a:pt x="1177246" y="1563813"/>
                    <a:pt x="1165688" y="1521471"/>
                  </a:cubicBezTo>
                  <a:cubicBezTo>
                    <a:pt x="1162409" y="1514859"/>
                    <a:pt x="1102897" y="1407059"/>
                    <a:pt x="1076003" y="1407059"/>
                  </a:cubicBezTo>
                  <a:close/>
                  <a:moveTo>
                    <a:pt x="1038607" y="1398224"/>
                  </a:moveTo>
                  <a:cubicBezTo>
                    <a:pt x="973094" y="1479074"/>
                    <a:pt x="996209" y="1687116"/>
                    <a:pt x="1092506" y="1721734"/>
                  </a:cubicBezTo>
                  <a:lnTo>
                    <a:pt x="1077114" y="1687116"/>
                  </a:lnTo>
                  <a:cubicBezTo>
                    <a:pt x="1074614" y="1679614"/>
                    <a:pt x="1080171" y="1675391"/>
                    <a:pt x="1085449" y="1675391"/>
                  </a:cubicBezTo>
                  <a:cubicBezTo>
                    <a:pt x="1088339" y="1675391"/>
                    <a:pt x="1091173" y="1676669"/>
                    <a:pt x="1092506" y="1679392"/>
                  </a:cubicBezTo>
                  <a:cubicBezTo>
                    <a:pt x="1096396" y="1690950"/>
                    <a:pt x="1104064" y="1698618"/>
                    <a:pt x="1107954" y="1706342"/>
                  </a:cubicBezTo>
                  <a:cubicBezTo>
                    <a:pt x="1115622" y="1640884"/>
                    <a:pt x="1104064" y="1567703"/>
                    <a:pt x="1073280" y="1506079"/>
                  </a:cubicBezTo>
                  <a:cubicBezTo>
                    <a:pt x="1057833" y="1471406"/>
                    <a:pt x="1046331" y="1436732"/>
                    <a:pt x="1038607" y="1398224"/>
                  </a:cubicBezTo>
                  <a:close/>
                  <a:moveTo>
                    <a:pt x="1258151" y="1378943"/>
                  </a:moveTo>
                  <a:cubicBezTo>
                    <a:pt x="1231201" y="1382777"/>
                    <a:pt x="1208085" y="1402058"/>
                    <a:pt x="1192693" y="1425174"/>
                  </a:cubicBezTo>
                  <a:lnTo>
                    <a:pt x="1184969" y="1444400"/>
                  </a:lnTo>
                  <a:cubicBezTo>
                    <a:pt x="1185692" y="1442233"/>
                    <a:pt x="1185858" y="1441289"/>
                    <a:pt x="1185636" y="1441289"/>
                  </a:cubicBezTo>
                  <a:cubicBezTo>
                    <a:pt x="1184580" y="1441289"/>
                    <a:pt x="1175801" y="1458903"/>
                    <a:pt x="1169577" y="1471406"/>
                  </a:cubicBezTo>
                  <a:cubicBezTo>
                    <a:pt x="1169577" y="1475240"/>
                    <a:pt x="1169577" y="1479074"/>
                    <a:pt x="1169577" y="1479074"/>
                  </a:cubicBezTo>
                  <a:lnTo>
                    <a:pt x="1169577" y="1494521"/>
                  </a:lnTo>
                  <a:cubicBezTo>
                    <a:pt x="1196527" y="1552255"/>
                    <a:pt x="1196527" y="1621602"/>
                    <a:pt x="1169577" y="1679392"/>
                  </a:cubicBezTo>
                  <a:cubicBezTo>
                    <a:pt x="1169577" y="1683226"/>
                    <a:pt x="1169577" y="1687116"/>
                    <a:pt x="1169577" y="1690950"/>
                  </a:cubicBezTo>
                  <a:cubicBezTo>
                    <a:pt x="1223477" y="1636994"/>
                    <a:pt x="1254317" y="1563813"/>
                    <a:pt x="1258151" y="1490632"/>
                  </a:cubicBezTo>
                  <a:cubicBezTo>
                    <a:pt x="1258151" y="1452124"/>
                    <a:pt x="1258151" y="1413616"/>
                    <a:pt x="1258151" y="1378943"/>
                  </a:cubicBezTo>
                  <a:close/>
                  <a:moveTo>
                    <a:pt x="207163" y="1199685"/>
                  </a:moveTo>
                  <a:cubicBezTo>
                    <a:pt x="192604" y="1217410"/>
                    <a:pt x="175712" y="1233636"/>
                    <a:pt x="156542" y="1247972"/>
                  </a:cubicBezTo>
                  <a:cubicBezTo>
                    <a:pt x="118034" y="1278812"/>
                    <a:pt x="71802" y="1305761"/>
                    <a:pt x="25571" y="1325043"/>
                  </a:cubicBezTo>
                  <a:cubicBezTo>
                    <a:pt x="60245" y="1321153"/>
                    <a:pt x="98752" y="1309595"/>
                    <a:pt x="133426" y="1294203"/>
                  </a:cubicBezTo>
                  <a:cubicBezTo>
                    <a:pt x="160376" y="1286480"/>
                    <a:pt x="183491" y="1274922"/>
                    <a:pt x="202773" y="1255696"/>
                  </a:cubicBezTo>
                  <a:cubicBezTo>
                    <a:pt x="225889" y="1236414"/>
                    <a:pt x="214331" y="1224856"/>
                    <a:pt x="206607" y="1201741"/>
                  </a:cubicBezTo>
                  <a:cubicBezTo>
                    <a:pt x="206607" y="1200852"/>
                    <a:pt x="206829" y="1200185"/>
                    <a:pt x="207163" y="1199685"/>
                  </a:cubicBezTo>
                  <a:close/>
                  <a:moveTo>
                    <a:pt x="656308" y="1097275"/>
                  </a:moveTo>
                  <a:cubicBezTo>
                    <a:pt x="655197" y="1098887"/>
                    <a:pt x="653363" y="1099665"/>
                    <a:pt x="651474" y="1099665"/>
                  </a:cubicBezTo>
                  <a:cubicBezTo>
                    <a:pt x="650196" y="1099665"/>
                    <a:pt x="648918" y="1099331"/>
                    <a:pt x="647918" y="1098553"/>
                  </a:cubicBezTo>
                  <a:cubicBezTo>
                    <a:pt x="649751" y="1104721"/>
                    <a:pt x="651585" y="1110889"/>
                    <a:pt x="653419" y="1117001"/>
                  </a:cubicBezTo>
                  <a:cubicBezTo>
                    <a:pt x="654363" y="1110445"/>
                    <a:pt x="655363" y="1103888"/>
                    <a:pt x="656308" y="1097275"/>
                  </a:cubicBezTo>
                  <a:close/>
                  <a:moveTo>
                    <a:pt x="236669" y="1070659"/>
                  </a:moveTo>
                  <a:cubicBezTo>
                    <a:pt x="235668" y="1070659"/>
                    <a:pt x="234668" y="1070714"/>
                    <a:pt x="233557" y="1070825"/>
                  </a:cubicBezTo>
                  <a:lnTo>
                    <a:pt x="229723" y="1070825"/>
                  </a:lnTo>
                  <a:cubicBezTo>
                    <a:pt x="121868" y="1078494"/>
                    <a:pt x="98752" y="1197907"/>
                    <a:pt x="33295" y="1267254"/>
                  </a:cubicBezTo>
                  <a:cubicBezTo>
                    <a:pt x="29461" y="1278812"/>
                    <a:pt x="29461" y="1290369"/>
                    <a:pt x="25571" y="1301927"/>
                  </a:cubicBezTo>
                  <a:cubicBezTo>
                    <a:pt x="64079" y="1286480"/>
                    <a:pt x="102642" y="1267254"/>
                    <a:pt x="137260" y="1244138"/>
                  </a:cubicBezTo>
                  <a:cubicBezTo>
                    <a:pt x="168099" y="1221022"/>
                    <a:pt x="198939" y="1190183"/>
                    <a:pt x="221999" y="1155565"/>
                  </a:cubicBezTo>
                  <a:cubicBezTo>
                    <a:pt x="233279" y="1140506"/>
                    <a:pt x="273787" y="1070659"/>
                    <a:pt x="236669" y="1070659"/>
                  </a:cubicBezTo>
                  <a:close/>
                  <a:moveTo>
                    <a:pt x="622635" y="997644"/>
                  </a:moveTo>
                  <a:cubicBezTo>
                    <a:pt x="627858" y="1026650"/>
                    <a:pt x="634971" y="1053822"/>
                    <a:pt x="642639" y="1080494"/>
                  </a:cubicBezTo>
                  <a:cubicBezTo>
                    <a:pt x="636749" y="1053267"/>
                    <a:pt x="632526" y="1024038"/>
                    <a:pt x="622635" y="997644"/>
                  </a:cubicBezTo>
                  <a:close/>
                  <a:moveTo>
                    <a:pt x="123368" y="970972"/>
                  </a:moveTo>
                  <a:cubicBezTo>
                    <a:pt x="102031" y="970972"/>
                    <a:pt x="54021" y="1052433"/>
                    <a:pt x="44853" y="1070825"/>
                  </a:cubicBezTo>
                  <a:lnTo>
                    <a:pt x="37129" y="1070825"/>
                  </a:lnTo>
                  <a:lnTo>
                    <a:pt x="33295" y="1066936"/>
                  </a:lnTo>
                  <a:cubicBezTo>
                    <a:pt x="37129" y="1117001"/>
                    <a:pt x="29461" y="1163233"/>
                    <a:pt x="10179" y="1209464"/>
                  </a:cubicBezTo>
                  <a:lnTo>
                    <a:pt x="10179" y="1236414"/>
                  </a:lnTo>
                  <a:cubicBezTo>
                    <a:pt x="14013" y="1232580"/>
                    <a:pt x="17903" y="1228746"/>
                    <a:pt x="21737" y="1228746"/>
                  </a:cubicBezTo>
                  <a:cubicBezTo>
                    <a:pt x="52521" y="1201741"/>
                    <a:pt x="79526" y="1167123"/>
                    <a:pt x="98752" y="1132449"/>
                  </a:cubicBezTo>
                  <a:cubicBezTo>
                    <a:pt x="125702" y="1090052"/>
                    <a:pt x="137260" y="1039986"/>
                    <a:pt x="133426" y="989921"/>
                  </a:cubicBezTo>
                  <a:cubicBezTo>
                    <a:pt x="132648" y="976418"/>
                    <a:pt x="128925" y="970972"/>
                    <a:pt x="123368" y="970972"/>
                  </a:cubicBezTo>
                  <a:close/>
                  <a:moveTo>
                    <a:pt x="132426" y="925741"/>
                  </a:moveTo>
                  <a:cubicBezTo>
                    <a:pt x="134648" y="925741"/>
                    <a:pt x="137260" y="927630"/>
                    <a:pt x="137260" y="932131"/>
                  </a:cubicBezTo>
                  <a:cubicBezTo>
                    <a:pt x="148818" y="993755"/>
                    <a:pt x="141150" y="1059268"/>
                    <a:pt x="118034" y="1120891"/>
                  </a:cubicBezTo>
                  <a:cubicBezTo>
                    <a:pt x="144984" y="1077105"/>
                    <a:pt x="189548" y="1053933"/>
                    <a:pt x="238947" y="1053933"/>
                  </a:cubicBezTo>
                  <a:cubicBezTo>
                    <a:pt x="246059" y="1053933"/>
                    <a:pt x="253283" y="1054433"/>
                    <a:pt x="260562" y="1055378"/>
                  </a:cubicBezTo>
                  <a:cubicBezTo>
                    <a:pt x="261563" y="1054378"/>
                    <a:pt x="262618" y="1053878"/>
                    <a:pt x="263563" y="1053878"/>
                  </a:cubicBezTo>
                  <a:cubicBezTo>
                    <a:pt x="266175" y="1053878"/>
                    <a:pt x="268231" y="1057434"/>
                    <a:pt x="268231" y="1063102"/>
                  </a:cubicBezTo>
                  <a:cubicBezTo>
                    <a:pt x="260285" y="1113390"/>
                    <a:pt x="239614" y="1160066"/>
                    <a:pt x="207496" y="1199296"/>
                  </a:cubicBezTo>
                  <a:cubicBezTo>
                    <a:pt x="208830" y="1197907"/>
                    <a:pt x="211553" y="1197907"/>
                    <a:pt x="214331" y="1197907"/>
                  </a:cubicBezTo>
                  <a:cubicBezTo>
                    <a:pt x="275954" y="1221022"/>
                    <a:pt x="202773" y="1278812"/>
                    <a:pt x="179657" y="1294203"/>
                  </a:cubicBezTo>
                  <a:cubicBezTo>
                    <a:pt x="129592" y="1317319"/>
                    <a:pt x="79526" y="1332711"/>
                    <a:pt x="25571" y="1340435"/>
                  </a:cubicBezTo>
                  <a:cubicBezTo>
                    <a:pt x="23654" y="1348131"/>
                    <a:pt x="19806" y="1355827"/>
                    <a:pt x="14993" y="1363044"/>
                  </a:cubicBezTo>
                  <a:lnTo>
                    <a:pt x="0" y="1381115"/>
                  </a:lnTo>
                  <a:lnTo>
                    <a:pt x="0" y="1187990"/>
                  </a:lnTo>
                  <a:lnTo>
                    <a:pt x="2455" y="1186349"/>
                  </a:lnTo>
                  <a:cubicBezTo>
                    <a:pt x="17903" y="1147841"/>
                    <a:pt x="25571" y="1101609"/>
                    <a:pt x="21737" y="1059268"/>
                  </a:cubicBezTo>
                  <a:cubicBezTo>
                    <a:pt x="20154" y="1046682"/>
                    <a:pt x="13444" y="1008424"/>
                    <a:pt x="3435" y="973313"/>
                  </a:cubicBezTo>
                  <a:lnTo>
                    <a:pt x="0" y="964019"/>
                  </a:lnTo>
                  <a:lnTo>
                    <a:pt x="0" y="934101"/>
                  </a:lnTo>
                  <a:lnTo>
                    <a:pt x="13069" y="963909"/>
                  </a:lnTo>
                  <a:cubicBezTo>
                    <a:pt x="22696" y="993755"/>
                    <a:pt x="29433" y="1024567"/>
                    <a:pt x="33295" y="1055378"/>
                  </a:cubicBezTo>
                  <a:cubicBezTo>
                    <a:pt x="56410" y="1009146"/>
                    <a:pt x="91084" y="966805"/>
                    <a:pt x="129592" y="928297"/>
                  </a:cubicBezTo>
                  <a:cubicBezTo>
                    <a:pt x="129592" y="926686"/>
                    <a:pt x="130925" y="925741"/>
                    <a:pt x="132426" y="925741"/>
                  </a:cubicBezTo>
                  <a:close/>
                  <a:moveTo>
                    <a:pt x="757439" y="812718"/>
                  </a:moveTo>
                  <a:cubicBezTo>
                    <a:pt x="738158" y="828110"/>
                    <a:pt x="722766" y="843558"/>
                    <a:pt x="711208" y="866674"/>
                  </a:cubicBezTo>
                  <a:lnTo>
                    <a:pt x="707374" y="901347"/>
                  </a:lnTo>
                  <a:cubicBezTo>
                    <a:pt x="726600" y="874342"/>
                    <a:pt x="741992" y="843558"/>
                    <a:pt x="757439" y="812718"/>
                  </a:cubicBezTo>
                  <a:close/>
                  <a:moveTo>
                    <a:pt x="1204251" y="639406"/>
                  </a:moveTo>
                  <a:cubicBezTo>
                    <a:pt x="1084838" y="774211"/>
                    <a:pt x="930752" y="882065"/>
                    <a:pt x="834455" y="1036152"/>
                  </a:cubicBezTo>
                  <a:cubicBezTo>
                    <a:pt x="757439" y="1167123"/>
                    <a:pt x="703484" y="1313485"/>
                    <a:pt x="680368" y="1467516"/>
                  </a:cubicBezTo>
                  <a:cubicBezTo>
                    <a:pt x="803615" y="1170957"/>
                    <a:pt x="1069391" y="928297"/>
                    <a:pt x="1204251" y="639406"/>
                  </a:cubicBezTo>
                  <a:close/>
                  <a:moveTo>
                    <a:pt x="638027" y="546943"/>
                  </a:moveTo>
                  <a:cubicBezTo>
                    <a:pt x="641861" y="562390"/>
                    <a:pt x="649585" y="573893"/>
                    <a:pt x="661142" y="585451"/>
                  </a:cubicBezTo>
                  <a:cubicBezTo>
                    <a:pt x="672700" y="600898"/>
                    <a:pt x="684258" y="608566"/>
                    <a:pt x="699650" y="616290"/>
                  </a:cubicBezTo>
                  <a:lnTo>
                    <a:pt x="711208" y="616290"/>
                  </a:lnTo>
                  <a:cubicBezTo>
                    <a:pt x="691926" y="604732"/>
                    <a:pt x="676534" y="589340"/>
                    <a:pt x="672700" y="566225"/>
                  </a:cubicBezTo>
                  <a:cubicBezTo>
                    <a:pt x="661142" y="562390"/>
                    <a:pt x="649585" y="554667"/>
                    <a:pt x="638027" y="546943"/>
                  </a:cubicBezTo>
                  <a:close/>
                  <a:moveTo>
                    <a:pt x="795947" y="504601"/>
                  </a:moveTo>
                  <a:cubicBezTo>
                    <a:pt x="784389" y="523827"/>
                    <a:pt x="772831" y="546943"/>
                    <a:pt x="765108" y="570059"/>
                  </a:cubicBezTo>
                  <a:cubicBezTo>
                    <a:pt x="772831" y="550833"/>
                    <a:pt x="784389" y="535385"/>
                    <a:pt x="795947" y="519993"/>
                  </a:cubicBezTo>
                  <a:cubicBezTo>
                    <a:pt x="799781" y="516159"/>
                    <a:pt x="799781" y="508435"/>
                    <a:pt x="799781" y="504601"/>
                  </a:cubicBezTo>
                  <a:close/>
                  <a:moveTo>
                    <a:pt x="1065557" y="419862"/>
                  </a:moveTo>
                  <a:cubicBezTo>
                    <a:pt x="1003933" y="458370"/>
                    <a:pt x="938476" y="489154"/>
                    <a:pt x="872963" y="508435"/>
                  </a:cubicBezTo>
                  <a:cubicBezTo>
                    <a:pt x="901246" y="517493"/>
                    <a:pt x="928196" y="520882"/>
                    <a:pt x="954701" y="520882"/>
                  </a:cubicBezTo>
                  <a:cubicBezTo>
                    <a:pt x="1018436" y="520882"/>
                    <a:pt x="1079559" y="501211"/>
                    <a:pt x="1150296" y="493043"/>
                  </a:cubicBezTo>
                  <a:cubicBezTo>
                    <a:pt x="1161576" y="488543"/>
                    <a:pt x="1174189" y="486653"/>
                    <a:pt x="1187359" y="486653"/>
                  </a:cubicBezTo>
                  <a:cubicBezTo>
                    <a:pt x="1196638" y="486653"/>
                    <a:pt x="1206196" y="487598"/>
                    <a:pt x="1215809" y="489154"/>
                  </a:cubicBezTo>
                  <a:cubicBezTo>
                    <a:pt x="1217142" y="489320"/>
                    <a:pt x="1218365" y="489376"/>
                    <a:pt x="1219476" y="489376"/>
                  </a:cubicBezTo>
                  <a:cubicBezTo>
                    <a:pt x="1252538" y="489376"/>
                    <a:pt x="1169300" y="435254"/>
                    <a:pt x="1161854" y="435254"/>
                  </a:cubicBezTo>
                  <a:cubicBezTo>
                    <a:pt x="1131070" y="423696"/>
                    <a:pt x="1100230" y="419862"/>
                    <a:pt x="1069391" y="419862"/>
                  </a:cubicBezTo>
                  <a:close/>
                  <a:moveTo>
                    <a:pt x="1169577" y="223378"/>
                  </a:moveTo>
                  <a:lnTo>
                    <a:pt x="1169577" y="227268"/>
                  </a:lnTo>
                  <a:cubicBezTo>
                    <a:pt x="1157631" y="224712"/>
                    <a:pt x="1145295" y="223490"/>
                    <a:pt x="1132903" y="223490"/>
                  </a:cubicBezTo>
                  <a:cubicBezTo>
                    <a:pt x="1089284" y="223490"/>
                    <a:pt x="1044608" y="238770"/>
                    <a:pt x="1011657" y="265776"/>
                  </a:cubicBezTo>
                  <a:cubicBezTo>
                    <a:pt x="976983" y="358238"/>
                    <a:pt x="911470" y="439088"/>
                    <a:pt x="826731" y="489154"/>
                  </a:cubicBezTo>
                  <a:cubicBezTo>
                    <a:pt x="826731" y="489154"/>
                    <a:pt x="826731" y="493043"/>
                    <a:pt x="826731" y="493043"/>
                  </a:cubicBezTo>
                  <a:cubicBezTo>
                    <a:pt x="830621" y="493043"/>
                    <a:pt x="838289" y="493043"/>
                    <a:pt x="842179" y="500712"/>
                  </a:cubicBezTo>
                  <a:cubicBezTo>
                    <a:pt x="946144" y="458370"/>
                    <a:pt x="1065557" y="423696"/>
                    <a:pt x="1131070" y="327399"/>
                  </a:cubicBezTo>
                  <a:cubicBezTo>
                    <a:pt x="1146462" y="304283"/>
                    <a:pt x="1161854" y="273499"/>
                    <a:pt x="1177246" y="254218"/>
                  </a:cubicBezTo>
                  <a:cubicBezTo>
                    <a:pt x="1188803" y="231102"/>
                    <a:pt x="1200361" y="223378"/>
                    <a:pt x="1169577" y="223378"/>
                  </a:cubicBezTo>
                  <a:close/>
                  <a:moveTo>
                    <a:pt x="416927" y="193761"/>
                  </a:moveTo>
                  <a:cubicBezTo>
                    <a:pt x="431152" y="204485"/>
                    <a:pt x="441765" y="278111"/>
                    <a:pt x="445433" y="292725"/>
                  </a:cubicBezTo>
                  <a:cubicBezTo>
                    <a:pt x="456991" y="350515"/>
                    <a:pt x="483940" y="404414"/>
                    <a:pt x="522448" y="446812"/>
                  </a:cubicBezTo>
                  <a:cubicBezTo>
                    <a:pt x="553288" y="469928"/>
                    <a:pt x="580237" y="493043"/>
                    <a:pt x="614911" y="512269"/>
                  </a:cubicBezTo>
                  <a:lnTo>
                    <a:pt x="614911" y="496877"/>
                  </a:lnTo>
                  <a:cubicBezTo>
                    <a:pt x="614911" y="493043"/>
                    <a:pt x="617800" y="491098"/>
                    <a:pt x="620690" y="491098"/>
                  </a:cubicBezTo>
                  <a:cubicBezTo>
                    <a:pt x="623579" y="491098"/>
                    <a:pt x="626469" y="493043"/>
                    <a:pt x="626469" y="496877"/>
                  </a:cubicBezTo>
                  <a:cubicBezTo>
                    <a:pt x="626469" y="504601"/>
                    <a:pt x="626469" y="512269"/>
                    <a:pt x="626469" y="519993"/>
                  </a:cubicBezTo>
                  <a:cubicBezTo>
                    <a:pt x="641861" y="527717"/>
                    <a:pt x="653419" y="535385"/>
                    <a:pt x="664977" y="546943"/>
                  </a:cubicBezTo>
                  <a:cubicBezTo>
                    <a:pt x="661142" y="531551"/>
                    <a:pt x="657253" y="516159"/>
                    <a:pt x="653419" y="504601"/>
                  </a:cubicBezTo>
                  <a:cubicBezTo>
                    <a:pt x="653419" y="500712"/>
                    <a:pt x="653419" y="496877"/>
                    <a:pt x="657253" y="493043"/>
                  </a:cubicBezTo>
                  <a:cubicBezTo>
                    <a:pt x="645695" y="446812"/>
                    <a:pt x="626469" y="400580"/>
                    <a:pt x="599519" y="354349"/>
                  </a:cubicBezTo>
                  <a:cubicBezTo>
                    <a:pt x="595629" y="350515"/>
                    <a:pt x="595629" y="346681"/>
                    <a:pt x="591795" y="338957"/>
                  </a:cubicBezTo>
                  <a:cubicBezTo>
                    <a:pt x="584071" y="331233"/>
                    <a:pt x="580237" y="327399"/>
                    <a:pt x="576403" y="319675"/>
                  </a:cubicBezTo>
                  <a:cubicBezTo>
                    <a:pt x="530727" y="266442"/>
                    <a:pt x="477606" y="224489"/>
                    <a:pt x="416927" y="193761"/>
                  </a:cubicBezTo>
                  <a:close/>
                  <a:moveTo>
                    <a:pt x="1009823" y="126692"/>
                  </a:moveTo>
                  <a:cubicBezTo>
                    <a:pt x="1009212" y="126692"/>
                    <a:pt x="1008545" y="126804"/>
                    <a:pt x="1007767" y="127137"/>
                  </a:cubicBezTo>
                  <a:lnTo>
                    <a:pt x="1007767" y="130971"/>
                  </a:lnTo>
                  <a:cubicBezTo>
                    <a:pt x="1003933" y="154087"/>
                    <a:pt x="1000099" y="181037"/>
                    <a:pt x="996209" y="204152"/>
                  </a:cubicBezTo>
                  <a:cubicBezTo>
                    <a:pt x="992375" y="238826"/>
                    <a:pt x="984652" y="273499"/>
                    <a:pt x="965425" y="304283"/>
                  </a:cubicBezTo>
                  <a:cubicBezTo>
                    <a:pt x="926918" y="365907"/>
                    <a:pt x="880686" y="419862"/>
                    <a:pt x="826731" y="462204"/>
                  </a:cubicBezTo>
                  <a:cubicBezTo>
                    <a:pt x="876852" y="431420"/>
                    <a:pt x="919194" y="389022"/>
                    <a:pt x="953868" y="338957"/>
                  </a:cubicBezTo>
                  <a:cubicBezTo>
                    <a:pt x="976983" y="304283"/>
                    <a:pt x="992375" y="265776"/>
                    <a:pt x="1007767" y="223378"/>
                  </a:cubicBezTo>
                  <a:cubicBezTo>
                    <a:pt x="1007767" y="215988"/>
                    <a:pt x="1025604" y="126692"/>
                    <a:pt x="1009823" y="126692"/>
                  </a:cubicBezTo>
                  <a:close/>
                  <a:moveTo>
                    <a:pt x="972649" y="64458"/>
                  </a:moveTo>
                  <a:cubicBezTo>
                    <a:pt x="967759" y="64458"/>
                    <a:pt x="961591" y="65958"/>
                    <a:pt x="953868" y="69347"/>
                  </a:cubicBezTo>
                  <a:cubicBezTo>
                    <a:pt x="911470" y="92463"/>
                    <a:pt x="876852" y="130971"/>
                    <a:pt x="857571" y="177202"/>
                  </a:cubicBezTo>
                  <a:cubicBezTo>
                    <a:pt x="861405" y="204152"/>
                    <a:pt x="861405" y="227268"/>
                    <a:pt x="857571" y="254218"/>
                  </a:cubicBezTo>
                  <a:lnTo>
                    <a:pt x="857571" y="258052"/>
                  </a:lnTo>
                  <a:cubicBezTo>
                    <a:pt x="842179" y="335123"/>
                    <a:pt x="811339" y="412138"/>
                    <a:pt x="765108" y="485320"/>
                  </a:cubicBezTo>
                  <a:lnTo>
                    <a:pt x="799781" y="454536"/>
                  </a:lnTo>
                  <a:cubicBezTo>
                    <a:pt x="834455" y="427530"/>
                    <a:pt x="865294" y="392856"/>
                    <a:pt x="896078" y="362073"/>
                  </a:cubicBezTo>
                  <a:cubicBezTo>
                    <a:pt x="942310" y="304283"/>
                    <a:pt x="969260" y="231102"/>
                    <a:pt x="976983" y="154087"/>
                  </a:cubicBezTo>
                  <a:cubicBezTo>
                    <a:pt x="976983" y="137250"/>
                    <a:pt x="1006434" y="64458"/>
                    <a:pt x="972649" y="64458"/>
                  </a:cubicBezTo>
                  <a:close/>
                  <a:moveTo>
                    <a:pt x="582071" y="45231"/>
                  </a:moveTo>
                  <a:cubicBezTo>
                    <a:pt x="572791" y="45231"/>
                    <a:pt x="568791" y="60623"/>
                    <a:pt x="564845" y="92463"/>
                  </a:cubicBezTo>
                  <a:cubicBezTo>
                    <a:pt x="557122" y="123247"/>
                    <a:pt x="557122" y="154087"/>
                    <a:pt x="557122" y="188760"/>
                  </a:cubicBezTo>
                  <a:cubicBezTo>
                    <a:pt x="560956" y="227268"/>
                    <a:pt x="568679" y="265776"/>
                    <a:pt x="584071" y="304283"/>
                  </a:cubicBezTo>
                  <a:cubicBezTo>
                    <a:pt x="618745" y="342791"/>
                    <a:pt x="645695" y="389022"/>
                    <a:pt x="664977" y="439088"/>
                  </a:cubicBezTo>
                  <a:cubicBezTo>
                    <a:pt x="664977" y="435254"/>
                    <a:pt x="664977" y="431420"/>
                    <a:pt x="664977" y="427530"/>
                  </a:cubicBezTo>
                  <a:cubicBezTo>
                    <a:pt x="664977" y="421918"/>
                    <a:pt x="669088" y="418362"/>
                    <a:pt x="674367" y="418362"/>
                  </a:cubicBezTo>
                  <a:cubicBezTo>
                    <a:pt x="676257" y="418362"/>
                    <a:pt x="678313" y="418806"/>
                    <a:pt x="680368" y="419862"/>
                  </a:cubicBezTo>
                  <a:cubicBezTo>
                    <a:pt x="691926" y="435254"/>
                    <a:pt x="703484" y="450646"/>
                    <a:pt x="711208" y="469928"/>
                  </a:cubicBezTo>
                  <a:cubicBezTo>
                    <a:pt x="726600" y="331233"/>
                    <a:pt x="715042" y="204152"/>
                    <a:pt x="626469" y="84739"/>
                  </a:cubicBezTo>
                  <a:cubicBezTo>
                    <a:pt x="604131" y="58679"/>
                    <a:pt x="590795" y="45231"/>
                    <a:pt x="582071" y="45231"/>
                  </a:cubicBezTo>
                  <a:close/>
                  <a:moveTo>
                    <a:pt x="803560" y="26283"/>
                  </a:moveTo>
                  <a:cubicBezTo>
                    <a:pt x="783167" y="26283"/>
                    <a:pt x="730434" y="108522"/>
                    <a:pt x="730434" y="111689"/>
                  </a:cubicBezTo>
                  <a:cubicBezTo>
                    <a:pt x="722766" y="146363"/>
                    <a:pt x="718876" y="184871"/>
                    <a:pt x="718876" y="219544"/>
                  </a:cubicBezTo>
                  <a:cubicBezTo>
                    <a:pt x="745882" y="304283"/>
                    <a:pt x="749716" y="392856"/>
                    <a:pt x="722766" y="477651"/>
                  </a:cubicBezTo>
                  <a:cubicBezTo>
                    <a:pt x="722766" y="481486"/>
                    <a:pt x="715042" y="481486"/>
                    <a:pt x="711208" y="481486"/>
                  </a:cubicBezTo>
                  <a:cubicBezTo>
                    <a:pt x="718876" y="500712"/>
                    <a:pt x="722766" y="516159"/>
                    <a:pt x="726600" y="535385"/>
                  </a:cubicBezTo>
                  <a:cubicBezTo>
                    <a:pt x="730434" y="504601"/>
                    <a:pt x="738158" y="477651"/>
                    <a:pt x="741992" y="450646"/>
                  </a:cubicBezTo>
                  <a:cubicBezTo>
                    <a:pt x="743937" y="444867"/>
                    <a:pt x="748771" y="441978"/>
                    <a:pt x="753550" y="441978"/>
                  </a:cubicBezTo>
                  <a:cubicBezTo>
                    <a:pt x="758384" y="441978"/>
                    <a:pt x="763218" y="444867"/>
                    <a:pt x="765108" y="450646"/>
                  </a:cubicBezTo>
                  <a:cubicBezTo>
                    <a:pt x="765108" y="450646"/>
                    <a:pt x="765108" y="454536"/>
                    <a:pt x="765108" y="454536"/>
                  </a:cubicBezTo>
                  <a:cubicBezTo>
                    <a:pt x="815173" y="338957"/>
                    <a:pt x="857571" y="234936"/>
                    <a:pt x="822897" y="100131"/>
                  </a:cubicBezTo>
                  <a:cubicBezTo>
                    <a:pt x="819063" y="80905"/>
                    <a:pt x="811339" y="57790"/>
                    <a:pt x="811339" y="38508"/>
                  </a:cubicBezTo>
                  <a:cubicBezTo>
                    <a:pt x="810672" y="29839"/>
                    <a:pt x="807838" y="26283"/>
                    <a:pt x="803560" y="26283"/>
                  </a:cubicBezTo>
                  <a:close/>
                  <a:moveTo>
                    <a:pt x="815173" y="0"/>
                  </a:moveTo>
                  <a:cubicBezTo>
                    <a:pt x="819063" y="0"/>
                    <a:pt x="826731" y="3834"/>
                    <a:pt x="826731" y="7724"/>
                  </a:cubicBezTo>
                  <a:cubicBezTo>
                    <a:pt x="834455" y="57790"/>
                    <a:pt x="849847" y="104021"/>
                    <a:pt x="853736" y="154087"/>
                  </a:cubicBezTo>
                  <a:cubicBezTo>
                    <a:pt x="883298" y="98242"/>
                    <a:pt x="924028" y="53622"/>
                    <a:pt x="985541" y="53622"/>
                  </a:cubicBezTo>
                  <a:cubicBezTo>
                    <a:pt x="996154" y="53622"/>
                    <a:pt x="1007434" y="54956"/>
                    <a:pt x="1019325" y="57790"/>
                  </a:cubicBezTo>
                  <a:cubicBezTo>
                    <a:pt x="1023215" y="57790"/>
                    <a:pt x="1023215" y="61624"/>
                    <a:pt x="1023215" y="65458"/>
                  </a:cubicBezTo>
                  <a:cubicBezTo>
                    <a:pt x="1027049" y="84739"/>
                    <a:pt x="1011657" y="88573"/>
                    <a:pt x="1007767" y="111689"/>
                  </a:cubicBezTo>
                  <a:lnTo>
                    <a:pt x="1019325" y="104021"/>
                  </a:lnTo>
                  <a:cubicBezTo>
                    <a:pt x="1019325" y="104021"/>
                    <a:pt x="1027049" y="104021"/>
                    <a:pt x="1027049" y="107855"/>
                  </a:cubicBezTo>
                  <a:cubicBezTo>
                    <a:pt x="1034773" y="154087"/>
                    <a:pt x="1030883" y="200318"/>
                    <a:pt x="1019325" y="246494"/>
                  </a:cubicBezTo>
                  <a:cubicBezTo>
                    <a:pt x="1055555" y="213098"/>
                    <a:pt x="1103786" y="205875"/>
                    <a:pt x="1152463" y="205875"/>
                  </a:cubicBezTo>
                  <a:cubicBezTo>
                    <a:pt x="1171189" y="205875"/>
                    <a:pt x="1189915" y="206930"/>
                    <a:pt x="1208085" y="207986"/>
                  </a:cubicBezTo>
                  <a:cubicBezTo>
                    <a:pt x="1215809" y="207986"/>
                    <a:pt x="1219643" y="215710"/>
                    <a:pt x="1215809" y="223378"/>
                  </a:cubicBezTo>
                  <a:cubicBezTo>
                    <a:pt x="1184969" y="292725"/>
                    <a:pt x="1138738" y="358238"/>
                    <a:pt x="1080949" y="408304"/>
                  </a:cubicBezTo>
                  <a:cubicBezTo>
                    <a:pt x="1086450" y="407971"/>
                    <a:pt x="1091951" y="407804"/>
                    <a:pt x="1097507" y="407804"/>
                  </a:cubicBezTo>
                  <a:cubicBezTo>
                    <a:pt x="1162632" y="407804"/>
                    <a:pt x="1232423" y="429753"/>
                    <a:pt x="1246593" y="500712"/>
                  </a:cubicBezTo>
                  <a:cubicBezTo>
                    <a:pt x="1246593" y="504601"/>
                    <a:pt x="1242759" y="512269"/>
                    <a:pt x="1235035" y="512269"/>
                  </a:cubicBezTo>
                  <a:cubicBezTo>
                    <a:pt x="1228367" y="511658"/>
                    <a:pt x="1221588" y="511325"/>
                    <a:pt x="1214698" y="511325"/>
                  </a:cubicBezTo>
                  <a:cubicBezTo>
                    <a:pt x="1135793" y="511325"/>
                    <a:pt x="1044386" y="550499"/>
                    <a:pt x="960758" y="550499"/>
                  </a:cubicBezTo>
                  <a:cubicBezTo>
                    <a:pt x="921361" y="550499"/>
                    <a:pt x="883687" y="541775"/>
                    <a:pt x="849847" y="516159"/>
                  </a:cubicBezTo>
                  <a:cubicBezTo>
                    <a:pt x="846013" y="519993"/>
                    <a:pt x="842179" y="519993"/>
                    <a:pt x="842179" y="519993"/>
                  </a:cubicBezTo>
                  <a:cubicBezTo>
                    <a:pt x="826731" y="573893"/>
                    <a:pt x="788223" y="612456"/>
                    <a:pt x="738158" y="631682"/>
                  </a:cubicBezTo>
                  <a:lnTo>
                    <a:pt x="738158" y="647130"/>
                  </a:lnTo>
                  <a:cubicBezTo>
                    <a:pt x="738158" y="650964"/>
                    <a:pt x="738158" y="654798"/>
                    <a:pt x="738158" y="654798"/>
                  </a:cubicBezTo>
                  <a:cubicBezTo>
                    <a:pt x="738158" y="658632"/>
                    <a:pt x="738158" y="662522"/>
                    <a:pt x="734324" y="662522"/>
                  </a:cubicBezTo>
                  <a:cubicBezTo>
                    <a:pt x="730434" y="720311"/>
                    <a:pt x="722766" y="778045"/>
                    <a:pt x="718876" y="835834"/>
                  </a:cubicBezTo>
                  <a:cubicBezTo>
                    <a:pt x="730434" y="816608"/>
                    <a:pt x="745882" y="801160"/>
                    <a:pt x="765108" y="789603"/>
                  </a:cubicBezTo>
                  <a:cubicBezTo>
                    <a:pt x="768997" y="789603"/>
                    <a:pt x="776666" y="789603"/>
                    <a:pt x="776666" y="797326"/>
                  </a:cubicBezTo>
                  <a:cubicBezTo>
                    <a:pt x="768997" y="851226"/>
                    <a:pt x="741992" y="901347"/>
                    <a:pt x="707374" y="939855"/>
                  </a:cubicBezTo>
                  <a:cubicBezTo>
                    <a:pt x="680368" y="1167123"/>
                    <a:pt x="649585" y="1390501"/>
                    <a:pt x="630303" y="1613879"/>
                  </a:cubicBezTo>
                  <a:cubicBezTo>
                    <a:pt x="641861" y="1575371"/>
                    <a:pt x="653419" y="1540697"/>
                    <a:pt x="664977" y="1502190"/>
                  </a:cubicBezTo>
                  <a:cubicBezTo>
                    <a:pt x="661142" y="1502190"/>
                    <a:pt x="661142" y="1502190"/>
                    <a:pt x="661142" y="1498356"/>
                  </a:cubicBezTo>
                  <a:cubicBezTo>
                    <a:pt x="676534" y="1313485"/>
                    <a:pt x="741992" y="1136283"/>
                    <a:pt x="849847" y="986086"/>
                  </a:cubicBezTo>
                  <a:cubicBezTo>
                    <a:pt x="961591" y="839668"/>
                    <a:pt x="1111788" y="727979"/>
                    <a:pt x="1231201" y="585451"/>
                  </a:cubicBezTo>
                  <a:cubicBezTo>
                    <a:pt x="1232201" y="584450"/>
                    <a:pt x="1233535" y="583950"/>
                    <a:pt x="1234868" y="583950"/>
                  </a:cubicBezTo>
                  <a:cubicBezTo>
                    <a:pt x="1238591" y="583950"/>
                    <a:pt x="1242759" y="587562"/>
                    <a:pt x="1242759" y="593174"/>
                  </a:cubicBezTo>
                  <a:cubicBezTo>
                    <a:pt x="1215809" y="962971"/>
                    <a:pt x="976983" y="1251862"/>
                    <a:pt x="718876" y="1498356"/>
                  </a:cubicBezTo>
                  <a:cubicBezTo>
                    <a:pt x="717765" y="1499467"/>
                    <a:pt x="716320" y="1499967"/>
                    <a:pt x="714931" y="1499967"/>
                  </a:cubicBezTo>
                  <a:cubicBezTo>
                    <a:pt x="711541" y="1499967"/>
                    <a:pt x="708485" y="1497244"/>
                    <a:pt x="711208" y="1494521"/>
                  </a:cubicBezTo>
                  <a:cubicBezTo>
                    <a:pt x="815173" y="1359661"/>
                    <a:pt x="950034" y="1251862"/>
                    <a:pt x="1038607" y="1109333"/>
                  </a:cubicBezTo>
                  <a:cubicBezTo>
                    <a:pt x="1092506" y="1024594"/>
                    <a:pt x="1138738" y="932131"/>
                    <a:pt x="1173412" y="839668"/>
                  </a:cubicBezTo>
                  <a:cubicBezTo>
                    <a:pt x="1184969" y="808884"/>
                    <a:pt x="1196527" y="774211"/>
                    <a:pt x="1204251" y="743371"/>
                  </a:cubicBezTo>
                  <a:cubicBezTo>
                    <a:pt x="1215809" y="716421"/>
                    <a:pt x="1219643" y="685637"/>
                    <a:pt x="1215809" y="658632"/>
                  </a:cubicBezTo>
                  <a:cubicBezTo>
                    <a:pt x="1146462" y="835834"/>
                    <a:pt x="1003933" y="962971"/>
                    <a:pt x="899912" y="1120891"/>
                  </a:cubicBezTo>
                  <a:cubicBezTo>
                    <a:pt x="761274" y="1325043"/>
                    <a:pt x="634137" y="1559979"/>
                    <a:pt x="622635" y="1810362"/>
                  </a:cubicBezTo>
                  <a:cubicBezTo>
                    <a:pt x="618745" y="1856594"/>
                    <a:pt x="618745" y="1898936"/>
                    <a:pt x="618745" y="1941333"/>
                  </a:cubicBezTo>
                  <a:cubicBezTo>
                    <a:pt x="626469" y="1910493"/>
                    <a:pt x="645695" y="1879654"/>
                    <a:pt x="668811" y="1856594"/>
                  </a:cubicBezTo>
                  <a:cubicBezTo>
                    <a:pt x="670867" y="1855538"/>
                    <a:pt x="672978" y="1855038"/>
                    <a:pt x="674867" y="1855038"/>
                  </a:cubicBezTo>
                  <a:cubicBezTo>
                    <a:pt x="680091" y="1855038"/>
                    <a:pt x="684258" y="1858650"/>
                    <a:pt x="684258" y="1864262"/>
                  </a:cubicBezTo>
                  <a:cubicBezTo>
                    <a:pt x="688092" y="1929775"/>
                    <a:pt x="664977" y="1995233"/>
                    <a:pt x="618745" y="2041464"/>
                  </a:cubicBezTo>
                  <a:lnTo>
                    <a:pt x="618745" y="2137761"/>
                  </a:lnTo>
                  <a:cubicBezTo>
                    <a:pt x="622635" y="2272566"/>
                    <a:pt x="630303" y="2403536"/>
                    <a:pt x="641861" y="2538341"/>
                  </a:cubicBezTo>
                  <a:cubicBezTo>
                    <a:pt x="649585" y="2519060"/>
                    <a:pt x="664977" y="2503668"/>
                    <a:pt x="680368" y="2492110"/>
                  </a:cubicBezTo>
                  <a:cubicBezTo>
                    <a:pt x="681980" y="2490498"/>
                    <a:pt x="684258" y="2489609"/>
                    <a:pt x="686314" y="2489609"/>
                  </a:cubicBezTo>
                  <a:cubicBezTo>
                    <a:pt x="689315" y="2489609"/>
                    <a:pt x="691926" y="2491443"/>
                    <a:pt x="691926" y="2495944"/>
                  </a:cubicBezTo>
                  <a:cubicBezTo>
                    <a:pt x="703484" y="2553733"/>
                    <a:pt x="688092" y="2611522"/>
                    <a:pt x="653419" y="2661588"/>
                  </a:cubicBezTo>
                  <a:cubicBezTo>
                    <a:pt x="664977" y="2769443"/>
                    <a:pt x="676534" y="2881132"/>
                    <a:pt x="688092" y="2988987"/>
                  </a:cubicBezTo>
                  <a:cubicBezTo>
                    <a:pt x="738158" y="2904248"/>
                    <a:pt x="792113" y="2823398"/>
                    <a:pt x="857571" y="2750161"/>
                  </a:cubicBezTo>
                  <a:cubicBezTo>
                    <a:pt x="876852" y="2715543"/>
                    <a:pt x="896078" y="2680870"/>
                    <a:pt x="911470" y="2642362"/>
                  </a:cubicBezTo>
                  <a:cubicBezTo>
                    <a:pt x="938476" y="2484386"/>
                    <a:pt x="865294" y="2368863"/>
                    <a:pt x="846013" y="2218611"/>
                  </a:cubicBezTo>
                  <a:cubicBezTo>
                    <a:pt x="830621" y="2076138"/>
                    <a:pt x="846013" y="1933609"/>
                    <a:pt x="811339" y="1794915"/>
                  </a:cubicBezTo>
                  <a:cubicBezTo>
                    <a:pt x="808950" y="1790192"/>
                    <a:pt x="812450" y="1786913"/>
                    <a:pt x="816396" y="1786913"/>
                  </a:cubicBezTo>
                  <a:cubicBezTo>
                    <a:pt x="818841" y="1786913"/>
                    <a:pt x="821452" y="1788136"/>
                    <a:pt x="822897" y="1791081"/>
                  </a:cubicBezTo>
                  <a:cubicBezTo>
                    <a:pt x="888355" y="1914328"/>
                    <a:pt x="1015491" y="1975951"/>
                    <a:pt x="1038607" y="2118479"/>
                  </a:cubicBezTo>
                  <a:cubicBezTo>
                    <a:pt x="1046331" y="2183993"/>
                    <a:pt x="1046331" y="2249450"/>
                    <a:pt x="1038607" y="2311073"/>
                  </a:cubicBezTo>
                  <a:cubicBezTo>
                    <a:pt x="1084838" y="2149319"/>
                    <a:pt x="1115622" y="1979841"/>
                    <a:pt x="1134904" y="1806473"/>
                  </a:cubicBezTo>
                  <a:cubicBezTo>
                    <a:pt x="1131070" y="1806473"/>
                    <a:pt x="1131070" y="1810362"/>
                    <a:pt x="1127180" y="1810362"/>
                  </a:cubicBezTo>
                  <a:cubicBezTo>
                    <a:pt x="1125457" y="1813808"/>
                    <a:pt x="1121401" y="1815697"/>
                    <a:pt x="1117456" y="1815697"/>
                  </a:cubicBezTo>
                  <a:cubicBezTo>
                    <a:pt x="1112622" y="1815697"/>
                    <a:pt x="1107954" y="1812863"/>
                    <a:pt x="1107954" y="1806473"/>
                  </a:cubicBezTo>
                  <a:cubicBezTo>
                    <a:pt x="1104064" y="1783357"/>
                    <a:pt x="1100230" y="1760297"/>
                    <a:pt x="1096396" y="1737181"/>
                  </a:cubicBezTo>
                  <a:lnTo>
                    <a:pt x="1077114" y="1733291"/>
                  </a:lnTo>
                  <a:lnTo>
                    <a:pt x="1073280" y="1733291"/>
                  </a:lnTo>
                  <a:cubicBezTo>
                    <a:pt x="1007767" y="1729457"/>
                    <a:pt x="950034" y="1694784"/>
                    <a:pt x="915360" y="1640884"/>
                  </a:cubicBezTo>
                  <a:cubicBezTo>
                    <a:pt x="880686" y="1586929"/>
                    <a:pt x="892244" y="1521471"/>
                    <a:pt x="938476" y="1482964"/>
                  </a:cubicBezTo>
                  <a:cubicBezTo>
                    <a:pt x="946144" y="1482964"/>
                    <a:pt x="946144" y="1486798"/>
                    <a:pt x="946144" y="1490632"/>
                  </a:cubicBezTo>
                  <a:cubicBezTo>
                    <a:pt x="926918" y="1517637"/>
                    <a:pt x="915360" y="1548421"/>
                    <a:pt x="915360" y="1579261"/>
                  </a:cubicBezTo>
                  <a:cubicBezTo>
                    <a:pt x="915360" y="1610044"/>
                    <a:pt x="930752" y="1636994"/>
                    <a:pt x="950034" y="1656276"/>
                  </a:cubicBezTo>
                  <a:cubicBezTo>
                    <a:pt x="980817" y="1687116"/>
                    <a:pt x="1019325" y="1710176"/>
                    <a:pt x="1057833" y="1717899"/>
                  </a:cubicBezTo>
                  <a:cubicBezTo>
                    <a:pt x="965425" y="1656276"/>
                    <a:pt x="961591" y="1440566"/>
                    <a:pt x="1038607" y="1375109"/>
                  </a:cubicBezTo>
                  <a:cubicBezTo>
                    <a:pt x="1039940" y="1372386"/>
                    <a:pt x="1042274" y="1371108"/>
                    <a:pt x="1044719" y="1371108"/>
                  </a:cubicBezTo>
                  <a:cubicBezTo>
                    <a:pt x="1049164" y="1371108"/>
                    <a:pt x="1053999" y="1375331"/>
                    <a:pt x="1053999" y="1382777"/>
                  </a:cubicBezTo>
                  <a:cubicBezTo>
                    <a:pt x="1053999" y="1390501"/>
                    <a:pt x="1053999" y="1398224"/>
                    <a:pt x="1057833" y="1409782"/>
                  </a:cubicBezTo>
                  <a:cubicBezTo>
                    <a:pt x="1062945" y="1397947"/>
                    <a:pt x="1070002" y="1393168"/>
                    <a:pt x="1078170" y="1393168"/>
                  </a:cubicBezTo>
                  <a:cubicBezTo>
                    <a:pt x="1107232" y="1393168"/>
                    <a:pt x="1149851" y="1454180"/>
                    <a:pt x="1161854" y="1475240"/>
                  </a:cubicBezTo>
                  <a:cubicBezTo>
                    <a:pt x="1173412" y="1417450"/>
                    <a:pt x="1211919" y="1371219"/>
                    <a:pt x="1265874" y="1351993"/>
                  </a:cubicBezTo>
                  <a:cubicBezTo>
                    <a:pt x="1269709" y="1351993"/>
                    <a:pt x="1277432" y="1355827"/>
                    <a:pt x="1277432" y="1359661"/>
                  </a:cubicBezTo>
                  <a:cubicBezTo>
                    <a:pt x="1277432" y="1398224"/>
                    <a:pt x="1277432" y="1436732"/>
                    <a:pt x="1277432" y="1475240"/>
                  </a:cubicBezTo>
                  <a:cubicBezTo>
                    <a:pt x="1292824" y="1444400"/>
                    <a:pt x="1323608" y="1421340"/>
                    <a:pt x="1358282" y="1409782"/>
                  </a:cubicBezTo>
                  <a:cubicBezTo>
                    <a:pt x="1362171" y="1409782"/>
                    <a:pt x="1366006" y="1413616"/>
                    <a:pt x="1366006" y="1417450"/>
                  </a:cubicBezTo>
                  <a:cubicBezTo>
                    <a:pt x="1373729" y="1529139"/>
                    <a:pt x="1323608" y="1636994"/>
                    <a:pt x="1235035" y="1698618"/>
                  </a:cubicBezTo>
                  <a:cubicBezTo>
                    <a:pt x="1235035" y="1702507"/>
                    <a:pt x="1235035" y="1702507"/>
                    <a:pt x="1235035" y="1706342"/>
                  </a:cubicBezTo>
                  <a:cubicBezTo>
                    <a:pt x="1235035" y="1710176"/>
                    <a:pt x="1231201" y="1714065"/>
                    <a:pt x="1227311" y="1717899"/>
                  </a:cubicBezTo>
                  <a:cubicBezTo>
                    <a:pt x="1223477" y="1733291"/>
                    <a:pt x="1215809" y="1744849"/>
                    <a:pt x="1208085" y="1756407"/>
                  </a:cubicBezTo>
                  <a:cubicBezTo>
                    <a:pt x="1308216" y="1706342"/>
                    <a:pt x="1419905" y="1610044"/>
                    <a:pt x="1377563" y="1494521"/>
                  </a:cubicBezTo>
                  <a:cubicBezTo>
                    <a:pt x="1377563" y="1489743"/>
                    <a:pt x="1381953" y="1486464"/>
                    <a:pt x="1386232" y="1486464"/>
                  </a:cubicBezTo>
                  <a:cubicBezTo>
                    <a:pt x="1388899" y="1486464"/>
                    <a:pt x="1391511" y="1487687"/>
                    <a:pt x="1392955" y="1490632"/>
                  </a:cubicBezTo>
                  <a:cubicBezTo>
                    <a:pt x="1439187" y="1613879"/>
                    <a:pt x="1315940" y="1752573"/>
                    <a:pt x="1192693" y="1787247"/>
                  </a:cubicBezTo>
                  <a:cubicBezTo>
                    <a:pt x="1188803" y="1794915"/>
                    <a:pt x="1184969" y="1802639"/>
                    <a:pt x="1177246" y="1810362"/>
                  </a:cubicBezTo>
                  <a:cubicBezTo>
                    <a:pt x="1173412" y="1818030"/>
                    <a:pt x="1169577" y="1825754"/>
                    <a:pt x="1165688" y="1833478"/>
                  </a:cubicBezTo>
                  <a:cubicBezTo>
                    <a:pt x="1163798" y="1835367"/>
                    <a:pt x="1160909" y="1836367"/>
                    <a:pt x="1158020" y="1836367"/>
                  </a:cubicBezTo>
                  <a:cubicBezTo>
                    <a:pt x="1155130" y="1836367"/>
                    <a:pt x="1152241" y="1835367"/>
                    <a:pt x="1150296" y="1833478"/>
                  </a:cubicBezTo>
                  <a:cubicBezTo>
                    <a:pt x="1142572" y="1922051"/>
                    <a:pt x="1127180" y="2010625"/>
                    <a:pt x="1107954" y="2095364"/>
                  </a:cubicBezTo>
                  <a:cubicBezTo>
                    <a:pt x="1123346" y="2072248"/>
                    <a:pt x="1142572" y="2053022"/>
                    <a:pt x="1165688" y="2037630"/>
                  </a:cubicBezTo>
                  <a:cubicBezTo>
                    <a:pt x="1167799" y="2036574"/>
                    <a:pt x="1169855" y="2036074"/>
                    <a:pt x="1171745" y="2036074"/>
                  </a:cubicBezTo>
                  <a:cubicBezTo>
                    <a:pt x="1176968" y="2036074"/>
                    <a:pt x="1181135" y="2039686"/>
                    <a:pt x="1181135" y="2045298"/>
                  </a:cubicBezTo>
                  <a:cubicBezTo>
                    <a:pt x="1181135" y="2072248"/>
                    <a:pt x="1173412" y="2099253"/>
                    <a:pt x="1154130" y="2118479"/>
                  </a:cubicBezTo>
                  <a:cubicBezTo>
                    <a:pt x="1134904" y="2145429"/>
                    <a:pt x="1111788" y="2164711"/>
                    <a:pt x="1084838" y="2176269"/>
                  </a:cubicBezTo>
                  <a:cubicBezTo>
                    <a:pt x="1069391" y="2237892"/>
                    <a:pt x="1053999" y="2299516"/>
                    <a:pt x="1038607" y="2361139"/>
                  </a:cubicBezTo>
                  <a:cubicBezTo>
                    <a:pt x="1011657" y="2472884"/>
                    <a:pt x="973094" y="2580683"/>
                    <a:pt x="919194" y="2680870"/>
                  </a:cubicBezTo>
                  <a:cubicBezTo>
                    <a:pt x="930752" y="2669312"/>
                    <a:pt x="938476" y="2661588"/>
                    <a:pt x="950034" y="2650030"/>
                  </a:cubicBezTo>
                  <a:cubicBezTo>
                    <a:pt x="965425" y="2634638"/>
                    <a:pt x="980817" y="2619246"/>
                    <a:pt x="1000099" y="2603799"/>
                  </a:cubicBezTo>
                  <a:lnTo>
                    <a:pt x="1038607" y="2565291"/>
                  </a:lnTo>
                  <a:cubicBezTo>
                    <a:pt x="1038607" y="2565291"/>
                    <a:pt x="1038607" y="2561457"/>
                    <a:pt x="1038607" y="2561457"/>
                  </a:cubicBezTo>
                  <a:lnTo>
                    <a:pt x="1046331" y="2557623"/>
                  </a:lnTo>
                  <a:cubicBezTo>
                    <a:pt x="1154130" y="2453602"/>
                    <a:pt x="1269709" y="2338023"/>
                    <a:pt x="1389121" y="2234058"/>
                  </a:cubicBezTo>
                  <a:cubicBezTo>
                    <a:pt x="1389121" y="2234058"/>
                    <a:pt x="1389121" y="2234058"/>
                    <a:pt x="1389121" y="2230168"/>
                  </a:cubicBezTo>
                  <a:cubicBezTo>
                    <a:pt x="1392955" y="2226334"/>
                    <a:pt x="1392955" y="2218611"/>
                    <a:pt x="1396845" y="2210942"/>
                  </a:cubicBezTo>
                  <a:cubicBezTo>
                    <a:pt x="1385287" y="2156987"/>
                    <a:pt x="1400679" y="2103087"/>
                    <a:pt x="1439187" y="2060690"/>
                  </a:cubicBezTo>
                  <a:cubicBezTo>
                    <a:pt x="1441132" y="2058801"/>
                    <a:pt x="1443021" y="2057801"/>
                    <a:pt x="1444966" y="2057801"/>
                  </a:cubicBezTo>
                  <a:cubicBezTo>
                    <a:pt x="1446911" y="2057801"/>
                    <a:pt x="1448800" y="2058801"/>
                    <a:pt x="1450745" y="2060690"/>
                  </a:cubicBezTo>
                  <a:cubicBezTo>
                    <a:pt x="1470026" y="2106922"/>
                    <a:pt x="1462303" y="2156987"/>
                    <a:pt x="1435353" y="2195551"/>
                  </a:cubicBezTo>
                  <a:cubicBezTo>
                    <a:pt x="1473860" y="2160877"/>
                    <a:pt x="1516202" y="2130037"/>
                    <a:pt x="1562434" y="2099253"/>
                  </a:cubicBezTo>
                  <a:cubicBezTo>
                    <a:pt x="1558600" y="2095364"/>
                    <a:pt x="1562434" y="2095364"/>
                    <a:pt x="1562434" y="2091530"/>
                  </a:cubicBezTo>
                  <a:cubicBezTo>
                    <a:pt x="1566323" y="2091530"/>
                    <a:pt x="1573992" y="2087696"/>
                    <a:pt x="1577826" y="2087696"/>
                  </a:cubicBezTo>
                  <a:cubicBezTo>
                    <a:pt x="1631781" y="2049132"/>
                    <a:pt x="1685681" y="2018348"/>
                    <a:pt x="1743470" y="1991399"/>
                  </a:cubicBezTo>
                  <a:cubicBezTo>
                    <a:pt x="1739636" y="1987509"/>
                    <a:pt x="1739636" y="1983675"/>
                    <a:pt x="1743470" y="1979841"/>
                  </a:cubicBezTo>
                  <a:cubicBezTo>
                    <a:pt x="1654897" y="1898936"/>
                    <a:pt x="1662565" y="1752573"/>
                    <a:pt x="1697239" y="1648552"/>
                  </a:cubicBezTo>
                  <a:cubicBezTo>
                    <a:pt x="1697239" y="1644718"/>
                    <a:pt x="1701128" y="1640884"/>
                    <a:pt x="1708796" y="1640884"/>
                  </a:cubicBezTo>
                  <a:lnTo>
                    <a:pt x="1716520" y="1640884"/>
                  </a:lnTo>
                  <a:cubicBezTo>
                    <a:pt x="1720354" y="1640884"/>
                    <a:pt x="1724244" y="1644718"/>
                    <a:pt x="1728078" y="1648552"/>
                  </a:cubicBezTo>
                  <a:cubicBezTo>
                    <a:pt x="1735802" y="1664000"/>
                    <a:pt x="1743470" y="1679392"/>
                    <a:pt x="1751194" y="1694784"/>
                  </a:cubicBezTo>
                  <a:cubicBezTo>
                    <a:pt x="1755028" y="1629326"/>
                    <a:pt x="1774309" y="1563813"/>
                    <a:pt x="1801259" y="1502190"/>
                  </a:cubicBezTo>
                  <a:cubicBezTo>
                    <a:pt x="1803204" y="1500300"/>
                    <a:pt x="1806094" y="1499300"/>
                    <a:pt x="1808983" y="1499300"/>
                  </a:cubicBezTo>
                  <a:cubicBezTo>
                    <a:pt x="1811873" y="1499300"/>
                    <a:pt x="1814762" y="1500300"/>
                    <a:pt x="1816651" y="1502190"/>
                  </a:cubicBezTo>
                  <a:cubicBezTo>
                    <a:pt x="1874441" y="1571537"/>
                    <a:pt x="1901390" y="1660110"/>
                    <a:pt x="1893722" y="1752573"/>
                  </a:cubicBezTo>
                  <a:cubicBezTo>
                    <a:pt x="1924506" y="1683226"/>
                    <a:pt x="1990019" y="1636994"/>
                    <a:pt x="2067035" y="1633160"/>
                  </a:cubicBezTo>
                  <a:cubicBezTo>
                    <a:pt x="2070869" y="1633160"/>
                    <a:pt x="2074758" y="1636994"/>
                    <a:pt x="2074758" y="1644718"/>
                  </a:cubicBezTo>
                  <a:cubicBezTo>
                    <a:pt x="2059311" y="1706342"/>
                    <a:pt x="2028527" y="1767965"/>
                    <a:pt x="1986130" y="1818030"/>
                  </a:cubicBezTo>
                  <a:cubicBezTo>
                    <a:pt x="2001522" y="1806473"/>
                    <a:pt x="2020803" y="1798804"/>
                    <a:pt x="2036195" y="1794915"/>
                  </a:cubicBezTo>
                  <a:cubicBezTo>
                    <a:pt x="2051865" y="1789747"/>
                    <a:pt x="2085594" y="1782135"/>
                    <a:pt x="2117489" y="1782135"/>
                  </a:cubicBezTo>
                  <a:cubicBezTo>
                    <a:pt x="2156275" y="1782135"/>
                    <a:pt x="2192393" y="1793303"/>
                    <a:pt x="2190282" y="1833478"/>
                  </a:cubicBezTo>
                  <a:cubicBezTo>
                    <a:pt x="2186447" y="1895101"/>
                    <a:pt x="2093984" y="1925886"/>
                    <a:pt x="2047753" y="1945167"/>
                  </a:cubicBezTo>
                  <a:lnTo>
                    <a:pt x="2013079" y="1960559"/>
                  </a:lnTo>
                  <a:cubicBezTo>
                    <a:pt x="2021192" y="1960226"/>
                    <a:pt x="2029360" y="1960003"/>
                    <a:pt x="2037418" y="1960003"/>
                  </a:cubicBezTo>
                  <a:cubicBezTo>
                    <a:pt x="2117434" y="1960003"/>
                    <a:pt x="2193115" y="1978840"/>
                    <a:pt x="2221121" y="2045298"/>
                  </a:cubicBezTo>
                  <a:cubicBezTo>
                    <a:pt x="2224955" y="2049132"/>
                    <a:pt x="2224955" y="2056856"/>
                    <a:pt x="2217231" y="2056856"/>
                  </a:cubicBezTo>
                  <a:cubicBezTo>
                    <a:pt x="2168722" y="2088085"/>
                    <a:pt x="2113933" y="2103643"/>
                    <a:pt x="2061367" y="2103643"/>
                  </a:cubicBezTo>
                  <a:cubicBezTo>
                    <a:pt x="2055532" y="2103643"/>
                    <a:pt x="2049698" y="2103477"/>
                    <a:pt x="2043919" y="2103087"/>
                  </a:cubicBezTo>
                  <a:cubicBezTo>
                    <a:pt x="2086261" y="2141595"/>
                    <a:pt x="2117100" y="2191661"/>
                    <a:pt x="2140216" y="2245616"/>
                  </a:cubicBezTo>
                  <a:cubicBezTo>
                    <a:pt x="2140216" y="2253284"/>
                    <a:pt x="2136382" y="2261008"/>
                    <a:pt x="2128658" y="2261008"/>
                  </a:cubicBezTo>
                  <a:cubicBezTo>
                    <a:pt x="1986130" y="2261008"/>
                    <a:pt x="1882164" y="2145429"/>
                    <a:pt x="1812817" y="2029906"/>
                  </a:cubicBezTo>
                  <a:lnTo>
                    <a:pt x="1793536" y="2029906"/>
                  </a:lnTo>
                  <a:cubicBezTo>
                    <a:pt x="1781978" y="2026072"/>
                    <a:pt x="1770420" y="2018348"/>
                    <a:pt x="1758862" y="2010625"/>
                  </a:cubicBezTo>
                  <a:lnTo>
                    <a:pt x="1751194" y="2010625"/>
                  </a:lnTo>
                  <a:cubicBezTo>
                    <a:pt x="1747304" y="2010625"/>
                    <a:pt x="1743470" y="2010625"/>
                    <a:pt x="1739636" y="2006790"/>
                  </a:cubicBezTo>
                  <a:cubicBezTo>
                    <a:pt x="1697239" y="2029906"/>
                    <a:pt x="1654897" y="2056856"/>
                    <a:pt x="1616389" y="2087696"/>
                  </a:cubicBezTo>
                  <a:lnTo>
                    <a:pt x="1627947" y="2091530"/>
                  </a:lnTo>
                  <a:cubicBezTo>
                    <a:pt x="1643339" y="2095364"/>
                    <a:pt x="1666455" y="2099253"/>
                    <a:pt x="1670289" y="2122369"/>
                  </a:cubicBezTo>
                  <a:cubicBezTo>
                    <a:pt x="1674123" y="2141595"/>
                    <a:pt x="1643339" y="2156987"/>
                    <a:pt x="1627947" y="2160877"/>
                  </a:cubicBezTo>
                  <a:cubicBezTo>
                    <a:pt x="1597107" y="2160877"/>
                    <a:pt x="1566323" y="2156987"/>
                    <a:pt x="1539318" y="2145429"/>
                  </a:cubicBezTo>
                  <a:cubicBezTo>
                    <a:pt x="1470026" y="2199385"/>
                    <a:pt x="1404513" y="2253284"/>
                    <a:pt x="1339056" y="2318797"/>
                  </a:cubicBezTo>
                  <a:cubicBezTo>
                    <a:pt x="1269709" y="2380421"/>
                    <a:pt x="1200361" y="2442044"/>
                    <a:pt x="1134904" y="2503668"/>
                  </a:cubicBezTo>
                  <a:cubicBezTo>
                    <a:pt x="1242759" y="2438210"/>
                    <a:pt x="1346724" y="2357305"/>
                    <a:pt x="1470026" y="2338023"/>
                  </a:cubicBezTo>
                  <a:cubicBezTo>
                    <a:pt x="1531761" y="2330522"/>
                    <a:pt x="1593551" y="2326521"/>
                    <a:pt x="1655341" y="2326521"/>
                  </a:cubicBezTo>
                  <a:cubicBezTo>
                    <a:pt x="1751472" y="2326521"/>
                    <a:pt x="1847602" y="2336190"/>
                    <a:pt x="1943788" y="2357305"/>
                  </a:cubicBezTo>
                  <a:cubicBezTo>
                    <a:pt x="1951456" y="2361139"/>
                    <a:pt x="1951456" y="2372697"/>
                    <a:pt x="1943788" y="2376587"/>
                  </a:cubicBezTo>
                  <a:cubicBezTo>
                    <a:pt x="1824375" y="2442044"/>
                    <a:pt x="1701128" y="2542175"/>
                    <a:pt x="1558600" y="2553733"/>
                  </a:cubicBezTo>
                  <a:cubicBezTo>
                    <a:pt x="1369840" y="2569125"/>
                    <a:pt x="1196527" y="2561457"/>
                    <a:pt x="1015491" y="2634638"/>
                  </a:cubicBezTo>
                  <a:cubicBezTo>
                    <a:pt x="1011657" y="2634638"/>
                    <a:pt x="1007767" y="2626914"/>
                    <a:pt x="1011657" y="2626914"/>
                  </a:cubicBezTo>
                  <a:cubicBezTo>
                    <a:pt x="1109843" y="2572404"/>
                    <a:pt x="1221754" y="2541842"/>
                    <a:pt x="1334444" y="2541842"/>
                  </a:cubicBezTo>
                  <a:cubicBezTo>
                    <a:pt x="1341112" y="2541842"/>
                    <a:pt x="1347780" y="2541953"/>
                    <a:pt x="1354448" y="2542175"/>
                  </a:cubicBezTo>
                  <a:cubicBezTo>
                    <a:pt x="1361116" y="2542342"/>
                    <a:pt x="1367839" y="2542398"/>
                    <a:pt x="1374507" y="2542398"/>
                  </a:cubicBezTo>
                  <a:cubicBezTo>
                    <a:pt x="1540818" y="2542398"/>
                    <a:pt x="1702906" y="2496388"/>
                    <a:pt x="1843601" y="2411205"/>
                  </a:cubicBezTo>
                  <a:cubicBezTo>
                    <a:pt x="1944343" y="2351971"/>
                    <a:pt x="1808094" y="2345136"/>
                    <a:pt x="1713520" y="2345136"/>
                  </a:cubicBezTo>
                  <a:cubicBezTo>
                    <a:pt x="1685125" y="2345136"/>
                    <a:pt x="1660509" y="2345747"/>
                    <a:pt x="1647173" y="2345747"/>
                  </a:cubicBezTo>
                  <a:cubicBezTo>
                    <a:pt x="1631948" y="2344636"/>
                    <a:pt x="1616667" y="2344080"/>
                    <a:pt x="1601442" y="2344080"/>
                  </a:cubicBezTo>
                  <a:cubicBezTo>
                    <a:pt x="1508979" y="2344080"/>
                    <a:pt x="1417294" y="2364362"/>
                    <a:pt x="1331332" y="2407371"/>
                  </a:cubicBezTo>
                  <a:cubicBezTo>
                    <a:pt x="1250427" y="2449768"/>
                    <a:pt x="1173412" y="2503668"/>
                    <a:pt x="1092506" y="2542175"/>
                  </a:cubicBezTo>
                  <a:cubicBezTo>
                    <a:pt x="1127180" y="2526783"/>
                    <a:pt x="1169577" y="2511391"/>
                    <a:pt x="1204251" y="2499833"/>
                  </a:cubicBezTo>
                  <a:cubicBezTo>
                    <a:pt x="1353725" y="2440044"/>
                    <a:pt x="1499532" y="2380254"/>
                    <a:pt x="1659342" y="2380254"/>
                  </a:cubicBezTo>
                  <a:cubicBezTo>
                    <a:pt x="1664287" y="2380254"/>
                    <a:pt x="1669177" y="2380310"/>
                    <a:pt x="1674123" y="2380421"/>
                  </a:cubicBezTo>
                  <a:cubicBezTo>
                    <a:pt x="1681847" y="2380421"/>
                    <a:pt x="1681847" y="2391979"/>
                    <a:pt x="1674123" y="2391979"/>
                  </a:cubicBezTo>
                  <a:cubicBezTo>
                    <a:pt x="1523926" y="2407371"/>
                    <a:pt x="1377563" y="2445878"/>
                    <a:pt x="1238869" y="2499833"/>
                  </a:cubicBezTo>
                  <a:cubicBezTo>
                    <a:pt x="1173412" y="2522949"/>
                    <a:pt x="1111788" y="2549899"/>
                    <a:pt x="1053999" y="2576849"/>
                  </a:cubicBezTo>
                  <a:cubicBezTo>
                    <a:pt x="1027049" y="2603799"/>
                    <a:pt x="1000099" y="2630804"/>
                    <a:pt x="973094" y="2657754"/>
                  </a:cubicBezTo>
                  <a:cubicBezTo>
                    <a:pt x="930752" y="2703985"/>
                    <a:pt x="888355" y="2750161"/>
                    <a:pt x="849847" y="2800282"/>
                  </a:cubicBezTo>
                  <a:cubicBezTo>
                    <a:pt x="870406" y="2790003"/>
                    <a:pt x="894356" y="2784835"/>
                    <a:pt x="918361" y="2784835"/>
                  </a:cubicBezTo>
                  <a:cubicBezTo>
                    <a:pt x="930307" y="2784835"/>
                    <a:pt x="942310" y="2786113"/>
                    <a:pt x="953868" y="2788725"/>
                  </a:cubicBezTo>
                  <a:cubicBezTo>
                    <a:pt x="961591" y="2788725"/>
                    <a:pt x="961591" y="2796393"/>
                    <a:pt x="961591" y="2804117"/>
                  </a:cubicBezTo>
                  <a:cubicBezTo>
                    <a:pt x="939365" y="2835845"/>
                    <a:pt x="893578" y="2875464"/>
                    <a:pt x="847958" y="2875464"/>
                  </a:cubicBezTo>
                  <a:cubicBezTo>
                    <a:pt x="838233" y="2875464"/>
                    <a:pt x="828509" y="2873630"/>
                    <a:pt x="819063" y="2869574"/>
                  </a:cubicBezTo>
                  <a:cubicBezTo>
                    <a:pt x="811339" y="2865740"/>
                    <a:pt x="819063" y="2854182"/>
                    <a:pt x="822897" y="2854182"/>
                  </a:cubicBezTo>
                  <a:cubicBezTo>
                    <a:pt x="849847" y="2854182"/>
                    <a:pt x="872963" y="2850348"/>
                    <a:pt x="896078" y="2838790"/>
                  </a:cubicBezTo>
                  <a:cubicBezTo>
                    <a:pt x="911470" y="2831066"/>
                    <a:pt x="923028" y="2819509"/>
                    <a:pt x="934586" y="2804117"/>
                  </a:cubicBezTo>
                  <a:cubicBezTo>
                    <a:pt x="926807" y="2803227"/>
                    <a:pt x="919027" y="2802783"/>
                    <a:pt x="911304" y="2802783"/>
                  </a:cubicBezTo>
                  <a:cubicBezTo>
                    <a:pt x="884743" y="2802783"/>
                    <a:pt x="859238" y="2808451"/>
                    <a:pt x="838289" y="2823398"/>
                  </a:cubicBezTo>
                  <a:lnTo>
                    <a:pt x="830621" y="2823398"/>
                  </a:lnTo>
                  <a:cubicBezTo>
                    <a:pt x="780555" y="2892690"/>
                    <a:pt x="734324" y="2965871"/>
                    <a:pt x="695816" y="3039052"/>
                  </a:cubicBezTo>
                  <a:cubicBezTo>
                    <a:pt x="707374" y="3150797"/>
                    <a:pt x="722766" y="3262486"/>
                    <a:pt x="738158" y="3370341"/>
                  </a:cubicBezTo>
                  <a:cubicBezTo>
                    <a:pt x="749716" y="3335667"/>
                    <a:pt x="768997" y="3300994"/>
                    <a:pt x="792113" y="3270154"/>
                  </a:cubicBezTo>
                  <a:cubicBezTo>
                    <a:pt x="794169" y="3269154"/>
                    <a:pt x="796503" y="3268654"/>
                    <a:pt x="798837" y="3268654"/>
                  </a:cubicBezTo>
                  <a:cubicBezTo>
                    <a:pt x="805171" y="3268654"/>
                    <a:pt x="811339" y="3272266"/>
                    <a:pt x="811339" y="3277878"/>
                  </a:cubicBezTo>
                  <a:cubicBezTo>
                    <a:pt x="811339" y="3347225"/>
                    <a:pt x="792113" y="3412683"/>
                    <a:pt x="749716" y="3466638"/>
                  </a:cubicBezTo>
                  <a:cubicBezTo>
                    <a:pt x="761274" y="3555211"/>
                    <a:pt x="772831" y="3639950"/>
                    <a:pt x="784389" y="3728524"/>
                  </a:cubicBezTo>
                  <a:cubicBezTo>
                    <a:pt x="803615" y="3882610"/>
                    <a:pt x="830621" y="4044365"/>
                    <a:pt x="857571" y="4210009"/>
                  </a:cubicBezTo>
                  <a:cubicBezTo>
                    <a:pt x="869128" y="4163777"/>
                    <a:pt x="888355" y="4125270"/>
                    <a:pt x="915360" y="4090596"/>
                  </a:cubicBezTo>
                  <a:cubicBezTo>
                    <a:pt x="916805" y="4087651"/>
                    <a:pt x="919416" y="4086429"/>
                    <a:pt x="922250" y="4086429"/>
                  </a:cubicBezTo>
                  <a:cubicBezTo>
                    <a:pt x="926918" y="4086429"/>
                    <a:pt x="932197" y="4089707"/>
                    <a:pt x="934586" y="4094486"/>
                  </a:cubicBezTo>
                  <a:cubicBezTo>
                    <a:pt x="965425" y="4167667"/>
                    <a:pt x="934586" y="4271632"/>
                    <a:pt x="884520" y="4340980"/>
                  </a:cubicBezTo>
                  <a:cubicBezTo>
                    <a:pt x="884520" y="4340980"/>
                    <a:pt x="884520" y="4340980"/>
                    <a:pt x="884520" y="4344814"/>
                  </a:cubicBezTo>
                  <a:cubicBezTo>
                    <a:pt x="903774" y="4456531"/>
                    <a:pt x="922070" y="4570164"/>
                    <a:pt x="938441" y="4684278"/>
                  </a:cubicBezTo>
                  <a:lnTo>
                    <a:pt x="960807" y="4864966"/>
                  </a:lnTo>
                  <a:lnTo>
                    <a:pt x="922346" y="4864966"/>
                  </a:lnTo>
                  <a:lnTo>
                    <a:pt x="911470" y="4768510"/>
                  </a:lnTo>
                  <a:cubicBezTo>
                    <a:pt x="838289" y="4749283"/>
                    <a:pt x="784389" y="4683770"/>
                    <a:pt x="784389" y="4606755"/>
                  </a:cubicBezTo>
                  <a:cubicBezTo>
                    <a:pt x="784389" y="4603643"/>
                    <a:pt x="789446" y="4597975"/>
                    <a:pt x="793391" y="4597975"/>
                  </a:cubicBezTo>
                  <a:cubicBezTo>
                    <a:pt x="794336" y="4597975"/>
                    <a:pt x="795225" y="4598309"/>
                    <a:pt x="795947" y="4599031"/>
                  </a:cubicBezTo>
                  <a:cubicBezTo>
                    <a:pt x="842179" y="4618313"/>
                    <a:pt x="876852" y="4652986"/>
                    <a:pt x="899912" y="4695328"/>
                  </a:cubicBezTo>
                  <a:cubicBezTo>
                    <a:pt x="884520" y="4583639"/>
                    <a:pt x="869128" y="4471950"/>
                    <a:pt x="853736" y="4360261"/>
                  </a:cubicBezTo>
                  <a:cubicBezTo>
                    <a:pt x="849847" y="4360261"/>
                    <a:pt x="849847" y="4356372"/>
                    <a:pt x="853736" y="4356372"/>
                  </a:cubicBezTo>
                  <a:cubicBezTo>
                    <a:pt x="807505" y="4067480"/>
                    <a:pt x="761274" y="3778645"/>
                    <a:pt x="722766" y="3489754"/>
                  </a:cubicBezTo>
                  <a:lnTo>
                    <a:pt x="726600" y="3489754"/>
                  </a:lnTo>
                  <a:cubicBezTo>
                    <a:pt x="707374" y="3354893"/>
                    <a:pt x="688092" y="3220089"/>
                    <a:pt x="672700" y="3089118"/>
                  </a:cubicBezTo>
                  <a:cubicBezTo>
                    <a:pt x="668811" y="3096842"/>
                    <a:pt x="664977" y="3108400"/>
                    <a:pt x="661142" y="3116123"/>
                  </a:cubicBezTo>
                  <a:cubicBezTo>
                    <a:pt x="664977" y="3135349"/>
                    <a:pt x="668811" y="3162355"/>
                    <a:pt x="668811" y="3185415"/>
                  </a:cubicBezTo>
                  <a:cubicBezTo>
                    <a:pt x="668811" y="3189305"/>
                    <a:pt x="665921" y="3191194"/>
                    <a:pt x="663032" y="3191194"/>
                  </a:cubicBezTo>
                  <a:cubicBezTo>
                    <a:pt x="660142" y="3191194"/>
                    <a:pt x="657253" y="3189305"/>
                    <a:pt x="657253" y="3185415"/>
                  </a:cubicBezTo>
                  <a:cubicBezTo>
                    <a:pt x="653419" y="3170023"/>
                    <a:pt x="649585" y="3154631"/>
                    <a:pt x="649585" y="3139239"/>
                  </a:cubicBezTo>
                  <a:cubicBezTo>
                    <a:pt x="568679" y="3324109"/>
                    <a:pt x="522448" y="3516704"/>
                    <a:pt x="510890" y="3716966"/>
                  </a:cubicBezTo>
                  <a:cubicBezTo>
                    <a:pt x="507056" y="3770921"/>
                    <a:pt x="507056" y="3820987"/>
                    <a:pt x="507056" y="3874886"/>
                  </a:cubicBezTo>
                  <a:cubicBezTo>
                    <a:pt x="522448" y="3836379"/>
                    <a:pt x="541730" y="3797871"/>
                    <a:pt x="564845" y="3767087"/>
                  </a:cubicBezTo>
                  <a:cubicBezTo>
                    <a:pt x="566735" y="3761308"/>
                    <a:pt x="570624" y="3758419"/>
                    <a:pt x="574458" y="3758419"/>
                  </a:cubicBezTo>
                  <a:cubicBezTo>
                    <a:pt x="578293" y="3758419"/>
                    <a:pt x="582182" y="3761308"/>
                    <a:pt x="584071" y="3767087"/>
                  </a:cubicBezTo>
                  <a:cubicBezTo>
                    <a:pt x="591795" y="3805595"/>
                    <a:pt x="584071" y="3844102"/>
                    <a:pt x="564845" y="3882610"/>
                  </a:cubicBezTo>
                  <a:cubicBezTo>
                    <a:pt x="553288" y="3917284"/>
                    <a:pt x="534006" y="3955791"/>
                    <a:pt x="514780" y="3986631"/>
                  </a:cubicBezTo>
                  <a:cubicBezTo>
                    <a:pt x="522448" y="4144551"/>
                    <a:pt x="545564" y="4298638"/>
                    <a:pt x="584071" y="4448835"/>
                  </a:cubicBezTo>
                  <a:cubicBezTo>
                    <a:pt x="568679" y="4367929"/>
                    <a:pt x="568679" y="4283190"/>
                    <a:pt x="584071" y="4206175"/>
                  </a:cubicBezTo>
                  <a:cubicBezTo>
                    <a:pt x="603353" y="4113712"/>
                    <a:pt x="634137" y="4025139"/>
                    <a:pt x="661142" y="3936565"/>
                  </a:cubicBezTo>
                  <a:cubicBezTo>
                    <a:pt x="668811" y="3901892"/>
                    <a:pt x="680368" y="3867218"/>
                    <a:pt x="688092" y="3828710"/>
                  </a:cubicBezTo>
                  <a:cubicBezTo>
                    <a:pt x="688092" y="3813263"/>
                    <a:pt x="691926" y="3794037"/>
                    <a:pt x="695816" y="3774755"/>
                  </a:cubicBezTo>
                  <a:cubicBezTo>
                    <a:pt x="697316" y="3770199"/>
                    <a:pt x="700650" y="3768032"/>
                    <a:pt x="704095" y="3768032"/>
                  </a:cubicBezTo>
                  <a:cubicBezTo>
                    <a:pt x="709374" y="3768032"/>
                    <a:pt x="715042" y="3773144"/>
                    <a:pt x="715042" y="3782479"/>
                  </a:cubicBezTo>
                  <a:cubicBezTo>
                    <a:pt x="711208" y="3805595"/>
                    <a:pt x="707374" y="3828710"/>
                    <a:pt x="699650" y="3855660"/>
                  </a:cubicBezTo>
                  <a:cubicBezTo>
                    <a:pt x="715042" y="3886444"/>
                    <a:pt x="722766" y="3921118"/>
                    <a:pt x="718876" y="3955791"/>
                  </a:cubicBezTo>
                  <a:cubicBezTo>
                    <a:pt x="738158" y="4106044"/>
                    <a:pt x="745882" y="4256240"/>
                    <a:pt x="734324" y="4406437"/>
                  </a:cubicBezTo>
                  <a:cubicBezTo>
                    <a:pt x="741992" y="4541297"/>
                    <a:pt x="730434" y="4676102"/>
                    <a:pt x="703484" y="4807073"/>
                  </a:cubicBezTo>
                  <a:cubicBezTo>
                    <a:pt x="703484" y="4810907"/>
                    <a:pt x="703484" y="4810907"/>
                    <a:pt x="699650" y="4810907"/>
                  </a:cubicBezTo>
                  <a:lnTo>
                    <a:pt x="723480" y="4864966"/>
                  </a:lnTo>
                  <a:lnTo>
                    <a:pt x="688781" y="4864966"/>
                  </a:lnTo>
                  <a:lnTo>
                    <a:pt x="672700" y="4826299"/>
                  </a:lnTo>
                  <a:cubicBezTo>
                    <a:pt x="599519" y="4691494"/>
                    <a:pt x="503222" y="4568247"/>
                    <a:pt x="387643" y="4464226"/>
                  </a:cubicBezTo>
                  <a:cubicBezTo>
                    <a:pt x="314462" y="4398769"/>
                    <a:pt x="221999" y="4321698"/>
                    <a:pt x="125702" y="4298638"/>
                  </a:cubicBezTo>
                  <a:cubicBezTo>
                    <a:pt x="98363" y="4291748"/>
                    <a:pt x="80860" y="4288747"/>
                    <a:pt x="70580" y="4288747"/>
                  </a:cubicBezTo>
                  <a:cubicBezTo>
                    <a:pt x="34628" y="4288747"/>
                    <a:pt x="87194" y="4325977"/>
                    <a:pt x="114200" y="4367929"/>
                  </a:cubicBezTo>
                  <a:cubicBezTo>
                    <a:pt x="221999" y="4514292"/>
                    <a:pt x="314462" y="4626037"/>
                    <a:pt x="476217" y="4718444"/>
                  </a:cubicBezTo>
                  <a:cubicBezTo>
                    <a:pt x="514780" y="4737726"/>
                    <a:pt x="553288" y="4760841"/>
                    <a:pt x="591795" y="4787791"/>
                  </a:cubicBezTo>
                  <a:cubicBezTo>
                    <a:pt x="557122" y="4741560"/>
                    <a:pt x="522448" y="4699218"/>
                    <a:pt x="483940" y="4656821"/>
                  </a:cubicBezTo>
                  <a:cubicBezTo>
                    <a:pt x="422317" y="4587473"/>
                    <a:pt x="341412" y="4541297"/>
                    <a:pt x="283678" y="4471950"/>
                  </a:cubicBezTo>
                  <a:cubicBezTo>
                    <a:pt x="280844" y="4466282"/>
                    <a:pt x="282122" y="4462726"/>
                    <a:pt x="286067" y="4462726"/>
                  </a:cubicBezTo>
                  <a:cubicBezTo>
                    <a:pt x="287512" y="4462726"/>
                    <a:pt x="289290" y="4463226"/>
                    <a:pt x="291346" y="4464226"/>
                  </a:cubicBezTo>
                  <a:cubicBezTo>
                    <a:pt x="356859" y="4541297"/>
                    <a:pt x="449267" y="4591363"/>
                    <a:pt x="514780" y="4664544"/>
                  </a:cubicBezTo>
                  <a:cubicBezTo>
                    <a:pt x="564845" y="4718444"/>
                    <a:pt x="607187" y="4772399"/>
                    <a:pt x="649585" y="4830133"/>
                  </a:cubicBezTo>
                  <a:lnTo>
                    <a:pt x="684372" y="4864966"/>
                  </a:lnTo>
                  <a:lnTo>
                    <a:pt x="652255" y="4864966"/>
                  </a:lnTo>
                  <a:lnTo>
                    <a:pt x="626469" y="4834023"/>
                  </a:lnTo>
                  <a:cubicBezTo>
                    <a:pt x="530172" y="4756952"/>
                    <a:pt x="406925" y="4710776"/>
                    <a:pt x="306738" y="4633705"/>
                  </a:cubicBezTo>
                  <a:cubicBezTo>
                    <a:pt x="187381" y="4541297"/>
                    <a:pt x="118034" y="4391045"/>
                    <a:pt x="17903" y="4283190"/>
                  </a:cubicBezTo>
                  <a:cubicBezTo>
                    <a:pt x="10179" y="4275522"/>
                    <a:pt x="14013" y="4263964"/>
                    <a:pt x="25571" y="4263964"/>
                  </a:cubicBezTo>
                  <a:cubicBezTo>
                    <a:pt x="27627" y="4263909"/>
                    <a:pt x="29627" y="4263909"/>
                    <a:pt x="31683" y="4263909"/>
                  </a:cubicBezTo>
                  <a:cubicBezTo>
                    <a:pt x="260673" y="4263909"/>
                    <a:pt x="485163" y="4477674"/>
                    <a:pt x="622635" y="4691494"/>
                  </a:cubicBezTo>
                  <a:cubicBezTo>
                    <a:pt x="607187" y="4649152"/>
                    <a:pt x="595629" y="4606755"/>
                    <a:pt x="584071" y="4564358"/>
                  </a:cubicBezTo>
                  <a:lnTo>
                    <a:pt x="576403" y="4545132"/>
                  </a:lnTo>
                  <a:cubicBezTo>
                    <a:pt x="518614" y="4456558"/>
                    <a:pt x="472382" y="4360261"/>
                    <a:pt x="406925" y="4275522"/>
                  </a:cubicBezTo>
                  <a:cubicBezTo>
                    <a:pt x="356859" y="4206175"/>
                    <a:pt x="299070" y="4136828"/>
                    <a:pt x="241281" y="4071370"/>
                  </a:cubicBezTo>
                  <a:lnTo>
                    <a:pt x="241281" y="4075204"/>
                  </a:lnTo>
                  <a:cubicBezTo>
                    <a:pt x="241281" y="4079427"/>
                    <a:pt x="236669" y="4082483"/>
                    <a:pt x="232446" y="4082483"/>
                  </a:cubicBezTo>
                  <a:cubicBezTo>
                    <a:pt x="229000" y="4082483"/>
                    <a:pt x="225889" y="4080427"/>
                    <a:pt x="225889" y="4075204"/>
                  </a:cubicBezTo>
                  <a:cubicBezTo>
                    <a:pt x="225889" y="4071370"/>
                    <a:pt x="221999" y="4067480"/>
                    <a:pt x="221999" y="4063646"/>
                  </a:cubicBezTo>
                  <a:cubicBezTo>
                    <a:pt x="218165" y="4063646"/>
                    <a:pt x="214331" y="4063646"/>
                    <a:pt x="214331" y="4059812"/>
                  </a:cubicBezTo>
                  <a:cubicBezTo>
                    <a:pt x="212831" y="4062757"/>
                    <a:pt x="210274" y="4063980"/>
                    <a:pt x="207385" y="4063980"/>
                  </a:cubicBezTo>
                  <a:cubicBezTo>
                    <a:pt x="202773" y="4063980"/>
                    <a:pt x="197439" y="4060701"/>
                    <a:pt x="195049" y="4055922"/>
                  </a:cubicBezTo>
                  <a:lnTo>
                    <a:pt x="195049" y="4052088"/>
                  </a:lnTo>
                  <a:cubicBezTo>
                    <a:pt x="164265" y="4048254"/>
                    <a:pt x="133426" y="4036696"/>
                    <a:pt x="106476" y="4021304"/>
                  </a:cubicBezTo>
                  <a:lnTo>
                    <a:pt x="102642" y="4021304"/>
                  </a:lnTo>
                  <a:cubicBezTo>
                    <a:pt x="77582" y="4009747"/>
                    <a:pt x="50618" y="3999147"/>
                    <a:pt x="22696" y="3989993"/>
                  </a:cubicBezTo>
                  <a:lnTo>
                    <a:pt x="0" y="3983996"/>
                  </a:lnTo>
                  <a:lnTo>
                    <a:pt x="0" y="3957551"/>
                  </a:lnTo>
                  <a:lnTo>
                    <a:pt x="40963" y="3971183"/>
                  </a:lnTo>
                  <a:lnTo>
                    <a:pt x="40963" y="3967349"/>
                  </a:lnTo>
                  <a:cubicBezTo>
                    <a:pt x="40963" y="3963515"/>
                    <a:pt x="44853" y="3959625"/>
                    <a:pt x="48687" y="3959625"/>
                  </a:cubicBezTo>
                  <a:cubicBezTo>
                    <a:pt x="64079" y="3959625"/>
                    <a:pt x="83360" y="3963515"/>
                    <a:pt x="98752" y="3967349"/>
                  </a:cubicBezTo>
                  <a:cubicBezTo>
                    <a:pt x="98752" y="3963515"/>
                    <a:pt x="94918" y="3959625"/>
                    <a:pt x="94918" y="3959625"/>
                  </a:cubicBezTo>
                  <a:lnTo>
                    <a:pt x="83360" y="3948123"/>
                  </a:lnTo>
                  <a:cubicBezTo>
                    <a:pt x="60245" y="3936565"/>
                    <a:pt x="40963" y="3917284"/>
                    <a:pt x="29461" y="3894168"/>
                  </a:cubicBezTo>
                  <a:lnTo>
                    <a:pt x="17903" y="3882610"/>
                  </a:lnTo>
                  <a:lnTo>
                    <a:pt x="0" y="3868923"/>
                  </a:lnTo>
                  <a:lnTo>
                    <a:pt x="0" y="3842875"/>
                  </a:lnTo>
                  <a:lnTo>
                    <a:pt x="2455" y="3844102"/>
                  </a:lnTo>
                  <a:lnTo>
                    <a:pt x="0" y="3838552"/>
                  </a:lnTo>
                  <a:lnTo>
                    <a:pt x="0" y="3804259"/>
                  </a:lnTo>
                  <a:lnTo>
                    <a:pt x="10179" y="3828710"/>
                  </a:lnTo>
                  <a:cubicBezTo>
                    <a:pt x="14013" y="3836379"/>
                    <a:pt x="21737" y="3851826"/>
                    <a:pt x="29461" y="3867218"/>
                  </a:cubicBezTo>
                  <a:cubicBezTo>
                    <a:pt x="48687" y="3882610"/>
                    <a:pt x="71802" y="3898002"/>
                    <a:pt x="87194" y="3921118"/>
                  </a:cubicBezTo>
                  <a:cubicBezTo>
                    <a:pt x="98752" y="3925007"/>
                    <a:pt x="110310" y="3932676"/>
                    <a:pt x="118034" y="3940399"/>
                  </a:cubicBezTo>
                  <a:cubicBezTo>
                    <a:pt x="118034" y="3925007"/>
                    <a:pt x="118034" y="3909560"/>
                    <a:pt x="118034" y="3898002"/>
                  </a:cubicBezTo>
                  <a:cubicBezTo>
                    <a:pt x="118034" y="3892390"/>
                    <a:pt x="124202" y="3888833"/>
                    <a:pt x="129036" y="3888833"/>
                  </a:cubicBezTo>
                  <a:cubicBezTo>
                    <a:pt x="130814" y="3888833"/>
                    <a:pt x="132426" y="3889278"/>
                    <a:pt x="133426" y="3890334"/>
                  </a:cubicBezTo>
                  <a:cubicBezTo>
                    <a:pt x="134426" y="3890334"/>
                    <a:pt x="135204" y="3890612"/>
                    <a:pt x="135760" y="3891001"/>
                  </a:cubicBezTo>
                  <a:cubicBezTo>
                    <a:pt x="129036" y="3876609"/>
                    <a:pt x="125480" y="3862273"/>
                    <a:pt x="121868" y="3847936"/>
                  </a:cubicBezTo>
                  <a:cubicBezTo>
                    <a:pt x="114200" y="3832544"/>
                    <a:pt x="106476" y="3817152"/>
                    <a:pt x="94918" y="3801705"/>
                  </a:cubicBezTo>
                  <a:cubicBezTo>
                    <a:pt x="77665" y="3778701"/>
                    <a:pt x="57550" y="3757613"/>
                    <a:pt x="35517" y="3738908"/>
                  </a:cubicBezTo>
                  <a:lnTo>
                    <a:pt x="0" y="3714612"/>
                  </a:lnTo>
                  <a:lnTo>
                    <a:pt x="0" y="3689054"/>
                  </a:lnTo>
                  <a:lnTo>
                    <a:pt x="44366" y="3717959"/>
                  </a:lnTo>
                  <a:cubicBezTo>
                    <a:pt x="69885" y="3739137"/>
                    <a:pt x="93001" y="3763197"/>
                    <a:pt x="114200" y="3790147"/>
                  </a:cubicBezTo>
                  <a:cubicBezTo>
                    <a:pt x="106476" y="3716966"/>
                    <a:pt x="144984" y="3643784"/>
                    <a:pt x="210441" y="3613001"/>
                  </a:cubicBezTo>
                  <a:cubicBezTo>
                    <a:pt x="214331" y="3613001"/>
                    <a:pt x="221999" y="3616835"/>
                    <a:pt x="221999" y="3620669"/>
                  </a:cubicBezTo>
                  <a:cubicBezTo>
                    <a:pt x="218165" y="3670790"/>
                    <a:pt x="218165" y="3716966"/>
                    <a:pt x="218165" y="3767087"/>
                  </a:cubicBezTo>
                  <a:cubicBezTo>
                    <a:pt x="233557" y="3740082"/>
                    <a:pt x="245115" y="3716966"/>
                    <a:pt x="256673" y="3690016"/>
                  </a:cubicBezTo>
                  <a:cubicBezTo>
                    <a:pt x="258618" y="3686182"/>
                    <a:pt x="262452" y="3684237"/>
                    <a:pt x="266341" y="3684237"/>
                  </a:cubicBezTo>
                  <a:cubicBezTo>
                    <a:pt x="270175" y="3684237"/>
                    <a:pt x="274009" y="3686182"/>
                    <a:pt x="275954" y="3690016"/>
                  </a:cubicBezTo>
                  <a:cubicBezTo>
                    <a:pt x="310628" y="3778645"/>
                    <a:pt x="260562" y="3874886"/>
                    <a:pt x="229723" y="3963515"/>
                  </a:cubicBezTo>
                  <a:cubicBezTo>
                    <a:pt x="233557" y="3994299"/>
                    <a:pt x="237447" y="4021304"/>
                    <a:pt x="241281" y="4052088"/>
                  </a:cubicBezTo>
                  <a:cubicBezTo>
                    <a:pt x="360693" y="4171501"/>
                    <a:pt x="464659" y="4302472"/>
                    <a:pt x="553288" y="4448835"/>
                  </a:cubicBezTo>
                  <a:cubicBezTo>
                    <a:pt x="495498" y="4233125"/>
                    <a:pt x="468548" y="4017415"/>
                    <a:pt x="472382" y="3797871"/>
                  </a:cubicBezTo>
                  <a:cubicBezTo>
                    <a:pt x="372251" y="3547487"/>
                    <a:pt x="349136" y="3274044"/>
                    <a:pt x="403035" y="3012103"/>
                  </a:cubicBezTo>
                  <a:cubicBezTo>
                    <a:pt x="404980" y="3008268"/>
                    <a:pt x="409814" y="3006324"/>
                    <a:pt x="414149" y="3006324"/>
                  </a:cubicBezTo>
                  <a:cubicBezTo>
                    <a:pt x="418483" y="3006324"/>
                    <a:pt x="422317" y="3008268"/>
                    <a:pt x="422317" y="3012103"/>
                  </a:cubicBezTo>
                  <a:cubicBezTo>
                    <a:pt x="449267" y="3143073"/>
                    <a:pt x="495498" y="3262486"/>
                    <a:pt x="495498" y="3397291"/>
                  </a:cubicBezTo>
                  <a:cubicBezTo>
                    <a:pt x="495498" y="3455080"/>
                    <a:pt x="495498" y="3512869"/>
                    <a:pt x="491664" y="3570603"/>
                  </a:cubicBezTo>
                  <a:cubicBezTo>
                    <a:pt x="495498" y="3547487"/>
                    <a:pt x="499332" y="3520538"/>
                    <a:pt x="503222" y="3493588"/>
                  </a:cubicBezTo>
                  <a:cubicBezTo>
                    <a:pt x="518614" y="3424241"/>
                    <a:pt x="534006" y="3354893"/>
                    <a:pt x="557122" y="3285602"/>
                  </a:cubicBezTo>
                  <a:lnTo>
                    <a:pt x="553288" y="3285602"/>
                  </a:lnTo>
                  <a:lnTo>
                    <a:pt x="553288" y="3277878"/>
                  </a:lnTo>
                  <a:cubicBezTo>
                    <a:pt x="522448" y="3235536"/>
                    <a:pt x="507056" y="3181581"/>
                    <a:pt x="518614" y="3131515"/>
                  </a:cubicBezTo>
                  <a:cubicBezTo>
                    <a:pt x="520892" y="3127014"/>
                    <a:pt x="524448" y="3125125"/>
                    <a:pt x="527782" y="3125125"/>
                  </a:cubicBezTo>
                  <a:cubicBezTo>
                    <a:pt x="530172" y="3125125"/>
                    <a:pt x="532394" y="3126070"/>
                    <a:pt x="534006" y="3127681"/>
                  </a:cubicBezTo>
                  <a:cubicBezTo>
                    <a:pt x="568679" y="3162355"/>
                    <a:pt x="580237" y="3212420"/>
                    <a:pt x="568679" y="3258652"/>
                  </a:cubicBezTo>
                  <a:cubicBezTo>
                    <a:pt x="587961" y="3204697"/>
                    <a:pt x="611077" y="3146907"/>
                    <a:pt x="634137" y="3096842"/>
                  </a:cubicBezTo>
                  <a:cubicBezTo>
                    <a:pt x="607187" y="2992877"/>
                    <a:pt x="572514" y="2896579"/>
                    <a:pt x="530172" y="2800282"/>
                  </a:cubicBezTo>
                  <a:cubicBezTo>
                    <a:pt x="530172" y="2804117"/>
                    <a:pt x="526338" y="2807951"/>
                    <a:pt x="522448" y="2807951"/>
                  </a:cubicBezTo>
                  <a:cubicBezTo>
                    <a:pt x="468548" y="2804117"/>
                    <a:pt x="418483" y="2773277"/>
                    <a:pt x="391477" y="2723211"/>
                  </a:cubicBezTo>
                  <a:cubicBezTo>
                    <a:pt x="387643" y="2715543"/>
                    <a:pt x="391477" y="2707819"/>
                    <a:pt x="399201" y="2707819"/>
                  </a:cubicBezTo>
                  <a:cubicBezTo>
                    <a:pt x="445433" y="2711654"/>
                    <a:pt x="487774" y="2734769"/>
                    <a:pt x="518614" y="2773277"/>
                  </a:cubicBezTo>
                  <a:cubicBezTo>
                    <a:pt x="437709" y="2592241"/>
                    <a:pt x="341412" y="2418928"/>
                    <a:pt x="249004" y="2237892"/>
                  </a:cubicBezTo>
                  <a:lnTo>
                    <a:pt x="141150" y="2099253"/>
                  </a:lnTo>
                  <a:lnTo>
                    <a:pt x="133426" y="2099253"/>
                  </a:lnTo>
                  <a:lnTo>
                    <a:pt x="133426" y="2095364"/>
                  </a:lnTo>
                  <a:lnTo>
                    <a:pt x="125702" y="2095364"/>
                  </a:lnTo>
                  <a:cubicBezTo>
                    <a:pt x="94890" y="2071290"/>
                    <a:pt x="62634" y="2050348"/>
                    <a:pt x="29655" y="2031093"/>
                  </a:cubicBezTo>
                  <a:lnTo>
                    <a:pt x="0" y="2015094"/>
                  </a:lnTo>
                  <a:lnTo>
                    <a:pt x="0" y="1988627"/>
                  </a:lnTo>
                  <a:lnTo>
                    <a:pt x="56770" y="2022626"/>
                  </a:lnTo>
                  <a:cubicBezTo>
                    <a:pt x="79037" y="2038335"/>
                    <a:pt x="99739" y="2055912"/>
                    <a:pt x="118034" y="2076138"/>
                  </a:cubicBezTo>
                  <a:lnTo>
                    <a:pt x="0" y="1941242"/>
                  </a:lnTo>
                  <a:lnTo>
                    <a:pt x="0" y="1918712"/>
                  </a:lnTo>
                  <a:lnTo>
                    <a:pt x="60245" y="1983675"/>
                  </a:lnTo>
                  <a:lnTo>
                    <a:pt x="0" y="1900083"/>
                  </a:lnTo>
                  <a:lnTo>
                    <a:pt x="0" y="1878999"/>
                  </a:lnTo>
                  <a:lnTo>
                    <a:pt x="2884" y="1882016"/>
                  </a:lnTo>
                  <a:cubicBezTo>
                    <a:pt x="46756" y="1937686"/>
                    <a:pt x="86236" y="1997150"/>
                    <a:pt x="121868" y="2056856"/>
                  </a:cubicBezTo>
                  <a:cubicBezTo>
                    <a:pt x="156542" y="2103087"/>
                    <a:pt x="195049" y="2149319"/>
                    <a:pt x="229723" y="2199385"/>
                  </a:cubicBezTo>
                  <a:cubicBezTo>
                    <a:pt x="160376" y="2049132"/>
                    <a:pt x="102642" y="1891212"/>
                    <a:pt x="56410" y="1729457"/>
                  </a:cubicBezTo>
                  <a:cubicBezTo>
                    <a:pt x="56410" y="1733291"/>
                    <a:pt x="52521" y="1733291"/>
                    <a:pt x="52521" y="1733291"/>
                  </a:cubicBezTo>
                  <a:cubicBezTo>
                    <a:pt x="50465" y="1733458"/>
                    <a:pt x="48409" y="1733514"/>
                    <a:pt x="46353" y="1733514"/>
                  </a:cubicBezTo>
                  <a:cubicBezTo>
                    <a:pt x="31725" y="1733514"/>
                    <a:pt x="18083" y="1730243"/>
                    <a:pt x="6023" y="1724405"/>
                  </a:cubicBezTo>
                  <a:lnTo>
                    <a:pt x="0" y="1719619"/>
                  </a:lnTo>
                  <a:lnTo>
                    <a:pt x="0" y="1697844"/>
                  </a:lnTo>
                  <a:lnTo>
                    <a:pt x="24205" y="1712367"/>
                  </a:lnTo>
                  <a:cubicBezTo>
                    <a:pt x="34017" y="1715975"/>
                    <a:pt x="44852" y="1717899"/>
                    <a:pt x="56410" y="1717899"/>
                  </a:cubicBezTo>
                  <a:cubicBezTo>
                    <a:pt x="40991" y="1665889"/>
                    <a:pt x="26543" y="1613893"/>
                    <a:pt x="13541" y="1561417"/>
                  </a:cubicBezTo>
                  <a:lnTo>
                    <a:pt x="0" y="1498326"/>
                  </a:lnTo>
                  <a:lnTo>
                    <a:pt x="0" y="1451299"/>
                  </a:lnTo>
                  <a:lnTo>
                    <a:pt x="74220" y="1733791"/>
                  </a:lnTo>
                  <a:cubicBezTo>
                    <a:pt x="107449" y="1843091"/>
                    <a:pt x="145012" y="1950946"/>
                    <a:pt x="187381" y="2056856"/>
                  </a:cubicBezTo>
                  <a:cubicBezTo>
                    <a:pt x="187381" y="2010625"/>
                    <a:pt x="198939" y="1964393"/>
                    <a:pt x="225889" y="1929775"/>
                  </a:cubicBezTo>
                  <a:cubicBezTo>
                    <a:pt x="227056" y="1927386"/>
                    <a:pt x="229000" y="1926441"/>
                    <a:pt x="231112" y="1926441"/>
                  </a:cubicBezTo>
                  <a:cubicBezTo>
                    <a:pt x="235780" y="1926441"/>
                    <a:pt x="241281" y="1930942"/>
                    <a:pt x="241281" y="1933609"/>
                  </a:cubicBezTo>
                  <a:cubicBezTo>
                    <a:pt x="245115" y="1983675"/>
                    <a:pt x="249004" y="2064580"/>
                    <a:pt x="210441" y="2099253"/>
                  </a:cubicBezTo>
                  <a:cubicBezTo>
                    <a:pt x="249004" y="2187827"/>
                    <a:pt x="291346" y="2280290"/>
                    <a:pt x="337578" y="2365029"/>
                  </a:cubicBezTo>
                  <a:cubicBezTo>
                    <a:pt x="349136" y="2380421"/>
                    <a:pt x="356859" y="2395813"/>
                    <a:pt x="364528" y="2411205"/>
                  </a:cubicBezTo>
                  <a:cubicBezTo>
                    <a:pt x="360693" y="2384255"/>
                    <a:pt x="360693" y="2357305"/>
                    <a:pt x="368417" y="2326465"/>
                  </a:cubicBezTo>
                  <a:cubicBezTo>
                    <a:pt x="370640" y="2321965"/>
                    <a:pt x="374252" y="2320131"/>
                    <a:pt x="378364" y="2320131"/>
                  </a:cubicBezTo>
                  <a:cubicBezTo>
                    <a:pt x="381253" y="2320131"/>
                    <a:pt x="384476" y="2321020"/>
                    <a:pt x="387643" y="2322631"/>
                  </a:cubicBezTo>
                  <a:cubicBezTo>
                    <a:pt x="406925" y="2345747"/>
                    <a:pt x="418483" y="2376587"/>
                    <a:pt x="418483" y="2411205"/>
                  </a:cubicBezTo>
                  <a:cubicBezTo>
                    <a:pt x="422317" y="2438210"/>
                    <a:pt x="418483" y="2465160"/>
                    <a:pt x="410759" y="2492110"/>
                  </a:cubicBezTo>
                  <a:cubicBezTo>
                    <a:pt x="410759" y="2495944"/>
                    <a:pt x="410759" y="2495944"/>
                    <a:pt x="410759" y="2499833"/>
                  </a:cubicBezTo>
                  <a:cubicBezTo>
                    <a:pt x="510890" y="2676980"/>
                    <a:pt x="611077" y="2865740"/>
                    <a:pt x="653419" y="3062168"/>
                  </a:cubicBezTo>
                  <a:cubicBezTo>
                    <a:pt x="657253" y="3050610"/>
                    <a:pt x="661142" y="3042942"/>
                    <a:pt x="668811" y="3031384"/>
                  </a:cubicBezTo>
                  <a:cubicBezTo>
                    <a:pt x="641861" y="2811840"/>
                    <a:pt x="618745" y="2592241"/>
                    <a:pt x="603353" y="2372697"/>
                  </a:cubicBezTo>
                  <a:lnTo>
                    <a:pt x="599519" y="2372697"/>
                  </a:lnTo>
                  <a:cubicBezTo>
                    <a:pt x="560956" y="2311073"/>
                    <a:pt x="534006" y="2241726"/>
                    <a:pt x="526338" y="2168545"/>
                  </a:cubicBezTo>
                  <a:cubicBezTo>
                    <a:pt x="523670" y="2165933"/>
                    <a:pt x="528338" y="2161433"/>
                    <a:pt x="534006" y="2161433"/>
                  </a:cubicBezTo>
                  <a:cubicBezTo>
                    <a:pt x="536562" y="2161433"/>
                    <a:pt x="539340" y="2162322"/>
                    <a:pt x="541730" y="2164711"/>
                  </a:cubicBezTo>
                  <a:cubicBezTo>
                    <a:pt x="564845" y="2187827"/>
                    <a:pt x="580237" y="2214776"/>
                    <a:pt x="591795" y="2245616"/>
                  </a:cubicBezTo>
                  <a:cubicBezTo>
                    <a:pt x="587961" y="2168545"/>
                    <a:pt x="584071" y="2091530"/>
                    <a:pt x="584071" y="2018348"/>
                  </a:cubicBezTo>
                  <a:cubicBezTo>
                    <a:pt x="584071" y="1933609"/>
                    <a:pt x="587961" y="1852704"/>
                    <a:pt x="591795" y="1767965"/>
                  </a:cubicBezTo>
                  <a:cubicBezTo>
                    <a:pt x="587961" y="1760297"/>
                    <a:pt x="584071" y="1752573"/>
                    <a:pt x="580237" y="1744849"/>
                  </a:cubicBezTo>
                  <a:cubicBezTo>
                    <a:pt x="560956" y="1706342"/>
                    <a:pt x="549398" y="1667834"/>
                    <a:pt x="545564" y="1625436"/>
                  </a:cubicBezTo>
                  <a:cubicBezTo>
                    <a:pt x="545564" y="1617768"/>
                    <a:pt x="549398" y="1613879"/>
                    <a:pt x="557122" y="1613879"/>
                  </a:cubicBezTo>
                  <a:cubicBezTo>
                    <a:pt x="572514" y="1617768"/>
                    <a:pt x="587961" y="1625436"/>
                    <a:pt x="599519" y="1640884"/>
                  </a:cubicBezTo>
                  <a:cubicBezTo>
                    <a:pt x="611077" y="1475240"/>
                    <a:pt x="630303" y="1309595"/>
                    <a:pt x="653419" y="1144007"/>
                  </a:cubicBezTo>
                  <a:cubicBezTo>
                    <a:pt x="622635" y="1090052"/>
                    <a:pt x="603353" y="1028428"/>
                    <a:pt x="607187" y="966805"/>
                  </a:cubicBezTo>
                  <a:cubicBezTo>
                    <a:pt x="607187" y="960414"/>
                    <a:pt x="610688" y="957581"/>
                    <a:pt x="614466" y="957581"/>
                  </a:cubicBezTo>
                  <a:cubicBezTo>
                    <a:pt x="617578" y="957581"/>
                    <a:pt x="620857" y="959470"/>
                    <a:pt x="622635" y="962971"/>
                  </a:cubicBezTo>
                  <a:cubicBezTo>
                    <a:pt x="648418" y="999756"/>
                    <a:pt x="660087" y="1043653"/>
                    <a:pt x="657697" y="1087829"/>
                  </a:cubicBezTo>
                  <a:cubicBezTo>
                    <a:pt x="679368" y="939633"/>
                    <a:pt x="700817" y="791436"/>
                    <a:pt x="718876" y="643240"/>
                  </a:cubicBezTo>
                  <a:cubicBezTo>
                    <a:pt x="691926" y="639406"/>
                    <a:pt x="664977" y="624014"/>
                    <a:pt x="645695" y="600898"/>
                  </a:cubicBezTo>
                  <a:cubicBezTo>
                    <a:pt x="634137" y="581616"/>
                    <a:pt x="622635" y="562390"/>
                    <a:pt x="618745" y="539275"/>
                  </a:cubicBezTo>
                  <a:cubicBezTo>
                    <a:pt x="572514" y="516159"/>
                    <a:pt x="530172" y="481486"/>
                    <a:pt x="495498" y="442978"/>
                  </a:cubicBezTo>
                  <a:cubicBezTo>
                    <a:pt x="437709" y="362073"/>
                    <a:pt x="437709" y="265776"/>
                    <a:pt x="395367" y="177202"/>
                  </a:cubicBezTo>
                  <a:cubicBezTo>
                    <a:pt x="392255" y="174091"/>
                    <a:pt x="396701" y="168423"/>
                    <a:pt x="400535" y="168423"/>
                  </a:cubicBezTo>
                  <a:cubicBezTo>
                    <a:pt x="401424" y="168423"/>
                    <a:pt x="402313" y="168756"/>
                    <a:pt x="403035" y="169478"/>
                  </a:cubicBezTo>
                  <a:cubicBezTo>
                    <a:pt x="460825" y="196429"/>
                    <a:pt x="514780" y="231102"/>
                    <a:pt x="560956" y="277333"/>
                  </a:cubicBezTo>
                  <a:cubicBezTo>
                    <a:pt x="534006" y="188760"/>
                    <a:pt x="534006" y="96297"/>
                    <a:pt x="568679" y="11558"/>
                  </a:cubicBezTo>
                  <a:cubicBezTo>
                    <a:pt x="568679" y="8835"/>
                    <a:pt x="572514" y="6113"/>
                    <a:pt x="577515" y="6113"/>
                  </a:cubicBezTo>
                  <a:cubicBezTo>
                    <a:pt x="579571" y="6113"/>
                    <a:pt x="581849" y="6557"/>
                    <a:pt x="584071" y="7724"/>
                  </a:cubicBezTo>
                  <a:cubicBezTo>
                    <a:pt x="634137" y="61624"/>
                    <a:pt x="676534" y="123247"/>
                    <a:pt x="703484" y="192594"/>
                  </a:cubicBezTo>
                  <a:cubicBezTo>
                    <a:pt x="707374" y="107855"/>
                    <a:pt x="726600" y="26950"/>
                    <a:pt x="815173" y="0"/>
                  </a:cubicBezTo>
                  <a:close/>
                </a:path>
              </a:pathLst>
            </a:custGeom>
            <a:solidFill>
              <a:schemeClr val="tx1"/>
            </a:solidFill>
            <a:ln>
              <a:noFill/>
            </a:ln>
          </p:spPr>
          <p:txBody>
            <a:bodyPr spcFirstLastPara="1" wrap="square" lIns="121900" tIns="121900" rIns="121900" bIns="121900" anchor="ctr" anchorCtr="0">
              <a:noAutofit/>
            </a:bodyPr>
            <a:lstStyle/>
            <a:p>
              <a:endParaRPr sz="2400"/>
            </a:p>
          </p:txBody>
        </p:sp>
        <p:sp>
          <p:nvSpPr>
            <p:cNvPr id="10" name="任意多边形: 形状 9"/>
            <p:cNvSpPr/>
            <p:nvPr userDrawn="1">
              <p:custDataLst>
                <p:tags r:id="rId9"/>
              </p:custDataLst>
            </p:nvPr>
          </p:nvSpPr>
          <p:spPr>
            <a:xfrm>
              <a:off x="2721952" y="4210366"/>
              <a:ext cx="2255666" cy="2647634"/>
            </a:xfrm>
            <a:custGeom>
              <a:avLst/>
              <a:gdLst>
                <a:gd name="connsiteX0" fmla="*/ 1014449 w 2255666"/>
                <a:gd name="connsiteY0" fmla="*/ 2630315 h 2647634"/>
                <a:gd name="connsiteX1" fmla="*/ 1056973 w 2255666"/>
                <a:gd name="connsiteY1" fmla="*/ 2647634 h 2647634"/>
                <a:gd name="connsiteX2" fmla="*/ 1011152 w 2255666"/>
                <a:gd name="connsiteY2" fmla="*/ 2647634 h 2647634"/>
                <a:gd name="connsiteX3" fmla="*/ 1010186 w 2255666"/>
                <a:gd name="connsiteY3" fmla="*/ 2647186 h 2647634"/>
                <a:gd name="connsiteX4" fmla="*/ 1014449 w 2255666"/>
                <a:gd name="connsiteY4" fmla="*/ 2630315 h 2647634"/>
                <a:gd name="connsiteX5" fmla="*/ 1538490 w 2255666"/>
                <a:gd name="connsiteY5" fmla="*/ 2282050 h 2647634"/>
                <a:gd name="connsiteX6" fmla="*/ 1609690 w 2255666"/>
                <a:gd name="connsiteY6" fmla="*/ 2288324 h 2647634"/>
                <a:gd name="connsiteX7" fmla="*/ 1613953 w 2255666"/>
                <a:gd name="connsiteY7" fmla="*/ 2305195 h 2647634"/>
                <a:gd name="connsiteX8" fmla="*/ 1474599 w 2255666"/>
                <a:gd name="connsiteY8" fmla="*/ 2478292 h 2647634"/>
                <a:gd name="connsiteX9" fmla="*/ 1212822 w 2255666"/>
                <a:gd name="connsiteY9" fmla="*/ 2520561 h 2647634"/>
                <a:gd name="connsiteX10" fmla="*/ 1208620 w 2255666"/>
                <a:gd name="connsiteY10" fmla="*/ 2507892 h 2647634"/>
                <a:gd name="connsiteX11" fmla="*/ 1326291 w 2255666"/>
                <a:gd name="connsiteY11" fmla="*/ 2485722 h 2647634"/>
                <a:gd name="connsiteX12" fmla="*/ 1337376 w 2255666"/>
                <a:gd name="connsiteY12" fmla="*/ 2485722 h 2647634"/>
                <a:gd name="connsiteX13" fmla="*/ 1466194 w 2255666"/>
                <a:gd name="connsiteY13" fmla="*/ 2457218 h 2647634"/>
                <a:gd name="connsiteX14" fmla="*/ 1575948 w 2255666"/>
                <a:gd name="connsiteY14" fmla="*/ 2343201 h 2647634"/>
                <a:gd name="connsiteX15" fmla="*/ 1551220 w 2255666"/>
                <a:gd name="connsiteY15" fmla="*/ 2298678 h 2647634"/>
                <a:gd name="connsiteX16" fmla="*/ 1516807 w 2255666"/>
                <a:gd name="connsiteY16" fmla="*/ 2300992 h 2647634"/>
                <a:gd name="connsiteX17" fmla="*/ 1090400 w 2255666"/>
                <a:gd name="connsiteY17" fmla="*/ 2533229 h 2647634"/>
                <a:gd name="connsiteX18" fmla="*/ 1407054 w 2255666"/>
                <a:gd name="connsiteY18" fmla="*/ 2377004 h 2647634"/>
                <a:gd name="connsiteX19" fmla="*/ 1407480 w 2255666"/>
                <a:gd name="connsiteY19" fmla="*/ 2375786 h 2647634"/>
                <a:gd name="connsiteX20" fmla="*/ 1407054 w 2255666"/>
                <a:gd name="connsiteY20" fmla="*/ 2381206 h 2647634"/>
                <a:gd name="connsiteX21" fmla="*/ 1077731 w 2255666"/>
                <a:gd name="connsiteY21" fmla="*/ 2566972 h 2647634"/>
                <a:gd name="connsiteX22" fmla="*/ 1146921 w 2255666"/>
                <a:gd name="connsiteY22" fmla="*/ 2561307 h 2647634"/>
                <a:gd name="connsiteX23" fmla="*/ 1305705 w 2255666"/>
                <a:gd name="connsiteY23" fmla="*/ 2592309 h 2647634"/>
                <a:gd name="connsiteX24" fmla="*/ 1359609 w 2255666"/>
                <a:gd name="connsiteY24" fmla="*/ 2626427 h 2647634"/>
                <a:gd name="connsiteX25" fmla="*/ 1373584 w 2255666"/>
                <a:gd name="connsiteY25" fmla="*/ 2647634 h 2647634"/>
                <a:gd name="connsiteX26" fmla="*/ 1349325 w 2255666"/>
                <a:gd name="connsiteY26" fmla="*/ 2647634 h 2647634"/>
                <a:gd name="connsiteX27" fmla="*/ 1295648 w 2255666"/>
                <a:gd name="connsiteY27" fmla="*/ 2608190 h 2647634"/>
                <a:gd name="connsiteX28" fmla="*/ 1147165 w 2255666"/>
                <a:gd name="connsiteY28" fmla="*/ 2577021 h 2647634"/>
                <a:gd name="connsiteX29" fmla="*/ 1022855 w 2255666"/>
                <a:gd name="connsiteY29" fmla="*/ 2596511 h 2647634"/>
                <a:gd name="connsiteX30" fmla="*/ 1010186 w 2255666"/>
                <a:gd name="connsiteY30" fmla="*/ 2604977 h 2647634"/>
                <a:gd name="connsiteX31" fmla="*/ 1001781 w 2255666"/>
                <a:gd name="connsiteY31" fmla="*/ 2613444 h 2647634"/>
                <a:gd name="connsiteX32" fmla="*/ 1034975 w 2255666"/>
                <a:gd name="connsiteY32" fmla="*/ 2611738 h 2647634"/>
                <a:gd name="connsiteX33" fmla="*/ 1124203 w 2255666"/>
                <a:gd name="connsiteY33" fmla="*/ 2621849 h 2647634"/>
                <a:gd name="connsiteX34" fmla="*/ 1173672 w 2255666"/>
                <a:gd name="connsiteY34" fmla="*/ 2632601 h 2647634"/>
                <a:gd name="connsiteX35" fmla="*/ 1231581 w 2255666"/>
                <a:gd name="connsiteY35" fmla="*/ 2647634 h 2647634"/>
                <a:gd name="connsiteX36" fmla="*/ 1155798 w 2255666"/>
                <a:gd name="connsiteY36" fmla="*/ 2647634 h 2647634"/>
                <a:gd name="connsiteX37" fmla="*/ 1101447 w 2255666"/>
                <a:gd name="connsiteY37" fmla="*/ 2633863 h 2647634"/>
                <a:gd name="connsiteX38" fmla="*/ 1025656 w 2255666"/>
                <a:gd name="connsiteY38" fmla="*/ 2624468 h 2647634"/>
                <a:gd name="connsiteX39" fmla="*/ 951106 w 2255666"/>
                <a:gd name="connsiteY39" fmla="*/ 2642983 h 2647634"/>
                <a:gd name="connsiteX40" fmla="*/ 946843 w 2255666"/>
                <a:gd name="connsiteY40" fmla="*/ 2642983 h 2647634"/>
                <a:gd name="connsiteX41" fmla="*/ 939834 w 2255666"/>
                <a:gd name="connsiteY41" fmla="*/ 2647634 h 2647634"/>
                <a:gd name="connsiteX42" fmla="*/ 912751 w 2255666"/>
                <a:gd name="connsiteY42" fmla="*/ 2647634 h 2647634"/>
                <a:gd name="connsiteX43" fmla="*/ 925769 w 2255666"/>
                <a:gd name="connsiteY43" fmla="*/ 2638781 h 2647634"/>
                <a:gd name="connsiteX44" fmla="*/ 1069326 w 2255666"/>
                <a:gd name="connsiteY44" fmla="*/ 2545898 h 2647634"/>
                <a:gd name="connsiteX45" fmla="*/ 1538490 w 2255666"/>
                <a:gd name="connsiteY45" fmla="*/ 2282050 h 2647634"/>
                <a:gd name="connsiteX46" fmla="*/ 1690939 w 2255666"/>
                <a:gd name="connsiteY46" fmla="*/ 1795345 h 2647634"/>
                <a:gd name="connsiteX47" fmla="*/ 1512605 w 2255666"/>
                <a:gd name="connsiteY47" fmla="*/ 1836579 h 2647634"/>
                <a:gd name="connsiteX48" fmla="*/ 1301502 w 2255666"/>
                <a:gd name="connsiteY48" fmla="*/ 1929462 h 2647634"/>
                <a:gd name="connsiteX49" fmla="*/ 1335306 w 2255666"/>
                <a:gd name="connsiteY49" fmla="*/ 1926295 h 2647634"/>
                <a:gd name="connsiteX50" fmla="*/ 1369048 w 2255666"/>
                <a:gd name="connsiteY50" fmla="*/ 1929462 h 2647634"/>
                <a:gd name="connsiteX51" fmla="*/ 1419722 w 2255666"/>
                <a:gd name="connsiteY51" fmla="*/ 1929462 h 2647634"/>
                <a:gd name="connsiteX52" fmla="*/ 1512605 w 2255666"/>
                <a:gd name="connsiteY52" fmla="*/ 1891456 h 2647634"/>
                <a:gd name="connsiteX53" fmla="*/ 1592819 w 2255666"/>
                <a:gd name="connsiteY53" fmla="*/ 1857714 h 2647634"/>
                <a:gd name="connsiteX54" fmla="*/ 1595438 w 2255666"/>
                <a:gd name="connsiteY54" fmla="*/ 1855948 h 2647634"/>
                <a:gd name="connsiteX55" fmla="*/ 1592819 w 2255666"/>
                <a:gd name="connsiteY55" fmla="*/ 1861916 h 2647634"/>
                <a:gd name="connsiteX56" fmla="*/ 1466194 w 2255666"/>
                <a:gd name="connsiteY56" fmla="*/ 1929462 h 2647634"/>
                <a:gd name="connsiteX57" fmla="*/ 1926344 w 2255666"/>
                <a:gd name="connsiteY57" fmla="*/ 1887254 h 2647634"/>
                <a:gd name="connsiteX58" fmla="*/ 1926587 w 2255666"/>
                <a:gd name="connsiteY58" fmla="*/ 1886401 h 2647634"/>
                <a:gd name="connsiteX59" fmla="*/ 1926344 w 2255666"/>
                <a:gd name="connsiteY59" fmla="*/ 1895659 h 2647634"/>
                <a:gd name="connsiteX60" fmla="*/ 1504139 w 2255666"/>
                <a:gd name="connsiteY60" fmla="*/ 1942130 h 2647634"/>
                <a:gd name="connsiteX61" fmla="*/ 1440430 w 2255666"/>
                <a:gd name="connsiteY61" fmla="*/ 1940486 h 2647634"/>
                <a:gd name="connsiteX62" fmla="*/ 1267760 w 2255666"/>
                <a:gd name="connsiteY62" fmla="*/ 1950597 h 2647634"/>
                <a:gd name="connsiteX63" fmla="*/ 1280429 w 2255666"/>
                <a:gd name="connsiteY63" fmla="*/ 1959002 h 2647634"/>
                <a:gd name="connsiteX64" fmla="*/ 1592819 w 2255666"/>
                <a:gd name="connsiteY64" fmla="*/ 2035013 h 2647634"/>
                <a:gd name="connsiteX65" fmla="*/ 1760069 w 2255666"/>
                <a:gd name="connsiteY65" fmla="*/ 2047134 h 2647634"/>
                <a:gd name="connsiteX66" fmla="*/ 2040361 w 2255666"/>
                <a:gd name="connsiteY66" fmla="*/ 1954799 h 2647634"/>
                <a:gd name="connsiteX67" fmla="*/ 1892601 w 2255666"/>
                <a:gd name="connsiteY67" fmla="*/ 1823911 h 2647634"/>
                <a:gd name="connsiteX68" fmla="*/ 1690939 w 2255666"/>
                <a:gd name="connsiteY68" fmla="*/ 1795345 h 2647634"/>
                <a:gd name="connsiteX69" fmla="*/ 325900 w 2255666"/>
                <a:gd name="connsiteY69" fmla="*/ 755425 h 2647634"/>
                <a:gd name="connsiteX70" fmla="*/ 292462 w 2255666"/>
                <a:gd name="connsiteY70" fmla="*/ 873950 h 2647634"/>
                <a:gd name="connsiteX71" fmla="*/ 503564 w 2255666"/>
                <a:gd name="connsiteY71" fmla="*/ 1300418 h 2647634"/>
                <a:gd name="connsiteX72" fmla="*/ 714667 w 2255666"/>
                <a:gd name="connsiteY72" fmla="*/ 1549465 h 2647634"/>
                <a:gd name="connsiteX73" fmla="*/ 575313 w 2255666"/>
                <a:gd name="connsiteY73" fmla="*/ 1258149 h 2647634"/>
                <a:gd name="connsiteX74" fmla="*/ 486693 w 2255666"/>
                <a:gd name="connsiteY74" fmla="*/ 996433 h 2647634"/>
                <a:gd name="connsiteX75" fmla="*/ 497047 w 2255666"/>
                <a:gd name="connsiteY75" fmla="*/ 991560 h 2647634"/>
                <a:gd name="connsiteX76" fmla="*/ 503564 w 2255666"/>
                <a:gd name="connsiteY76" fmla="*/ 996433 h 2647634"/>
                <a:gd name="connsiteX77" fmla="*/ 600650 w 2255666"/>
                <a:gd name="connsiteY77" fmla="*/ 1245480 h 2647634"/>
                <a:gd name="connsiteX78" fmla="*/ 579576 w 2255666"/>
                <a:gd name="connsiteY78" fmla="*/ 1072384 h 2647634"/>
                <a:gd name="connsiteX79" fmla="*/ 583779 w 2255666"/>
                <a:gd name="connsiteY79" fmla="*/ 1069216 h 2647634"/>
                <a:gd name="connsiteX80" fmla="*/ 587981 w 2255666"/>
                <a:gd name="connsiteY80" fmla="*/ 1072384 h 2647634"/>
                <a:gd name="connsiteX81" fmla="*/ 617582 w 2255666"/>
                <a:gd name="connsiteY81" fmla="*/ 1220143 h 2647634"/>
                <a:gd name="connsiteX82" fmla="*/ 634453 w 2255666"/>
                <a:gd name="connsiteY82" fmla="*/ 1296155 h 2647634"/>
                <a:gd name="connsiteX83" fmla="*/ 710282 w 2255666"/>
                <a:gd name="connsiteY83" fmla="*/ 1439407 h 2647634"/>
                <a:gd name="connsiteX84" fmla="*/ 621784 w 2255666"/>
                <a:gd name="connsiteY84" fmla="*/ 1025973 h 2647634"/>
                <a:gd name="connsiteX85" fmla="*/ 427553 w 2255666"/>
                <a:gd name="connsiteY85" fmla="*/ 797999 h 2647634"/>
                <a:gd name="connsiteX86" fmla="*/ 325900 w 2255666"/>
                <a:gd name="connsiteY86" fmla="*/ 755425 h 2647634"/>
                <a:gd name="connsiteX87" fmla="*/ 1377514 w 2255666"/>
                <a:gd name="connsiteY87" fmla="*/ 0 h 2647634"/>
                <a:gd name="connsiteX88" fmla="*/ 1390182 w 2255666"/>
                <a:gd name="connsiteY88" fmla="*/ 4264 h 2647634"/>
                <a:gd name="connsiteX89" fmla="*/ 1267760 w 2255666"/>
                <a:gd name="connsiteY89" fmla="*/ 1165266 h 2647634"/>
                <a:gd name="connsiteX90" fmla="*/ 1260390 w 2255666"/>
                <a:gd name="connsiteY90" fmla="*/ 1169895 h 2647634"/>
                <a:gd name="connsiteX91" fmla="*/ 1250828 w 2255666"/>
                <a:gd name="connsiteY91" fmla="*/ 1161064 h 2647634"/>
                <a:gd name="connsiteX92" fmla="*/ 1432391 w 2255666"/>
                <a:gd name="connsiteY92" fmla="*/ 641774 h 2647634"/>
                <a:gd name="connsiteX93" fmla="*/ 1483065 w 2255666"/>
                <a:gd name="connsiteY93" fmla="*/ 337789 h 2647634"/>
                <a:gd name="connsiteX94" fmla="*/ 1369657 w 2255666"/>
                <a:gd name="connsiteY94" fmla="*/ 39224 h 2647634"/>
                <a:gd name="connsiteX95" fmla="*/ 1356379 w 2255666"/>
                <a:gd name="connsiteY95" fmla="*/ 46472 h 2647634"/>
                <a:gd name="connsiteX96" fmla="*/ 1208620 w 2255666"/>
                <a:gd name="connsiteY96" fmla="*/ 553093 h 2647634"/>
                <a:gd name="connsiteX97" fmla="*/ 1217086 w 2255666"/>
                <a:gd name="connsiteY97" fmla="*/ 907753 h 2647634"/>
                <a:gd name="connsiteX98" fmla="*/ 1246626 w 2255666"/>
                <a:gd name="connsiteY98" fmla="*/ 1063978 h 2647634"/>
                <a:gd name="connsiteX99" fmla="*/ 1284631 w 2255666"/>
                <a:gd name="connsiteY99" fmla="*/ 907753 h 2647634"/>
                <a:gd name="connsiteX100" fmla="*/ 1301502 w 2255666"/>
                <a:gd name="connsiteY100" fmla="*/ 802202 h 2647634"/>
                <a:gd name="connsiteX101" fmla="*/ 1297300 w 2255666"/>
                <a:gd name="connsiteY101" fmla="*/ 793736 h 2647634"/>
                <a:gd name="connsiteX102" fmla="*/ 1309968 w 2255666"/>
                <a:gd name="connsiteY102" fmla="*/ 743061 h 2647634"/>
                <a:gd name="connsiteX103" fmla="*/ 1381716 w 2255666"/>
                <a:gd name="connsiteY103" fmla="*/ 194232 h 2647634"/>
                <a:gd name="connsiteX104" fmla="*/ 1385310 w 2255666"/>
                <a:gd name="connsiteY104" fmla="*/ 192465 h 2647634"/>
                <a:gd name="connsiteX105" fmla="*/ 1390182 w 2255666"/>
                <a:gd name="connsiteY105" fmla="*/ 198434 h 2647634"/>
                <a:gd name="connsiteX106" fmla="*/ 1326840 w 2255666"/>
                <a:gd name="connsiteY106" fmla="*/ 683982 h 2647634"/>
                <a:gd name="connsiteX107" fmla="*/ 1411256 w 2255666"/>
                <a:gd name="connsiteY107" fmla="*/ 456008 h 2647634"/>
                <a:gd name="connsiteX108" fmla="*/ 1415520 w 2255666"/>
                <a:gd name="connsiteY108" fmla="*/ 449674 h 2647634"/>
                <a:gd name="connsiteX109" fmla="*/ 1419722 w 2255666"/>
                <a:gd name="connsiteY109" fmla="*/ 456008 h 2647634"/>
                <a:gd name="connsiteX110" fmla="*/ 1318374 w 2255666"/>
                <a:gd name="connsiteY110" fmla="*/ 759993 h 2647634"/>
                <a:gd name="connsiteX111" fmla="*/ 1288834 w 2255666"/>
                <a:gd name="connsiteY111" fmla="*/ 966832 h 2647634"/>
                <a:gd name="connsiteX112" fmla="*/ 1250828 w 2255666"/>
                <a:gd name="connsiteY112" fmla="*/ 1144192 h 2647634"/>
                <a:gd name="connsiteX113" fmla="*/ 1250828 w 2255666"/>
                <a:gd name="connsiteY113" fmla="*/ 1161064 h 2647634"/>
                <a:gd name="connsiteX114" fmla="*/ 1246626 w 2255666"/>
                <a:gd name="connsiteY114" fmla="*/ 1165266 h 2647634"/>
                <a:gd name="connsiteX115" fmla="*/ 1141074 w 2255666"/>
                <a:gd name="connsiteY115" fmla="*/ 1667685 h 2647634"/>
                <a:gd name="connsiteX116" fmla="*/ 1297300 w 2255666"/>
                <a:gd name="connsiteY116" fmla="*/ 1410172 h 2647634"/>
                <a:gd name="connsiteX117" fmla="*/ 1423925 w 2255666"/>
                <a:gd name="connsiteY117" fmla="*/ 1190603 h 2647634"/>
                <a:gd name="connsiteX118" fmla="*/ 1423925 w 2255666"/>
                <a:gd name="connsiteY118" fmla="*/ 1186401 h 2647634"/>
                <a:gd name="connsiteX119" fmla="*/ 1803921 w 2255666"/>
                <a:gd name="connsiteY119" fmla="*/ 591099 h 2647634"/>
                <a:gd name="connsiteX120" fmla="*/ 2221375 w 2255666"/>
                <a:gd name="connsiteY120" fmla="*/ 336631 h 2647634"/>
                <a:gd name="connsiteX121" fmla="*/ 2242997 w 2255666"/>
                <a:gd name="connsiteY121" fmla="*/ 337789 h 2647634"/>
                <a:gd name="connsiteX122" fmla="*/ 2255666 w 2255666"/>
                <a:gd name="connsiteY122" fmla="*/ 350457 h 2647634"/>
                <a:gd name="connsiteX123" fmla="*/ 1584353 w 2255666"/>
                <a:gd name="connsiteY123" fmla="*/ 1063978 h 2647634"/>
                <a:gd name="connsiteX124" fmla="*/ 1579480 w 2255666"/>
                <a:gd name="connsiteY124" fmla="*/ 1064770 h 2647634"/>
                <a:gd name="connsiteX125" fmla="*/ 1571745 w 2255666"/>
                <a:gd name="connsiteY125" fmla="*/ 1047046 h 2647634"/>
                <a:gd name="connsiteX126" fmla="*/ 1989687 w 2255666"/>
                <a:gd name="connsiteY126" fmla="*/ 721988 h 2647634"/>
                <a:gd name="connsiteX127" fmla="*/ 2133243 w 2255666"/>
                <a:gd name="connsiteY127" fmla="*/ 540425 h 2647634"/>
                <a:gd name="connsiteX128" fmla="*/ 2198231 w 2255666"/>
                <a:gd name="connsiteY128" fmla="*/ 358192 h 2647634"/>
                <a:gd name="connsiteX129" fmla="*/ 2175452 w 2255666"/>
                <a:gd name="connsiteY129" fmla="*/ 363126 h 2647634"/>
                <a:gd name="connsiteX130" fmla="*/ 1740578 w 2255666"/>
                <a:gd name="connsiteY130" fmla="*/ 688184 h 2647634"/>
                <a:gd name="connsiteX131" fmla="*/ 1461931 w 2255666"/>
                <a:gd name="connsiteY131" fmla="*/ 1139929 h 2647634"/>
                <a:gd name="connsiteX132" fmla="*/ 1499936 w 2255666"/>
                <a:gd name="connsiteY132" fmla="*/ 1089316 h 2647634"/>
                <a:gd name="connsiteX133" fmla="*/ 1787050 w 2255666"/>
                <a:gd name="connsiteY133" fmla="*/ 806404 h 2647634"/>
                <a:gd name="connsiteX134" fmla="*/ 2099440 w 2255666"/>
                <a:gd name="connsiteY134" fmla="*/ 447542 h 2647634"/>
                <a:gd name="connsiteX135" fmla="*/ 2104374 w 2255666"/>
                <a:gd name="connsiteY135" fmla="*/ 446446 h 2647634"/>
                <a:gd name="connsiteX136" fmla="*/ 2112109 w 2255666"/>
                <a:gd name="connsiteY136" fmla="*/ 460211 h 2647634"/>
                <a:gd name="connsiteX137" fmla="*/ 1854596 w 2255666"/>
                <a:gd name="connsiteY137" fmla="*/ 764196 h 2647634"/>
                <a:gd name="connsiteX138" fmla="*/ 2002355 w 2255666"/>
                <a:gd name="connsiteY138" fmla="*/ 641774 h 2647634"/>
                <a:gd name="connsiteX139" fmla="*/ 2005827 w 2255666"/>
                <a:gd name="connsiteY139" fmla="*/ 640007 h 2647634"/>
                <a:gd name="connsiteX140" fmla="*/ 2006558 w 2255666"/>
                <a:gd name="connsiteY140" fmla="*/ 645976 h 2647634"/>
                <a:gd name="connsiteX141" fmla="*/ 1795455 w 2255666"/>
                <a:gd name="connsiteY141" fmla="*/ 823336 h 2647634"/>
                <a:gd name="connsiteX142" fmla="*/ 1580150 w 2255666"/>
                <a:gd name="connsiteY142" fmla="*/ 1030175 h 2647634"/>
                <a:gd name="connsiteX143" fmla="*/ 1343711 w 2255666"/>
                <a:gd name="connsiteY143" fmla="*/ 1372166 h 2647634"/>
                <a:gd name="connsiteX144" fmla="*/ 1141074 w 2255666"/>
                <a:gd name="connsiteY144" fmla="*/ 1731028 h 2647634"/>
                <a:gd name="connsiteX145" fmla="*/ 1124203 w 2255666"/>
                <a:gd name="connsiteY145" fmla="*/ 1739494 h 2647634"/>
                <a:gd name="connsiteX146" fmla="*/ 1124203 w 2255666"/>
                <a:gd name="connsiteY146" fmla="*/ 1743697 h 2647634"/>
                <a:gd name="connsiteX147" fmla="*/ 1018652 w 2255666"/>
                <a:gd name="connsiteY147" fmla="*/ 2077221 h 2647634"/>
                <a:gd name="connsiteX148" fmla="*/ 1204417 w 2255666"/>
                <a:gd name="connsiteY148" fmla="*/ 1895659 h 2647634"/>
                <a:gd name="connsiteX149" fmla="*/ 1271963 w 2255666"/>
                <a:gd name="connsiteY149" fmla="*/ 1794371 h 2647634"/>
                <a:gd name="connsiteX150" fmla="*/ 1271963 w 2255666"/>
                <a:gd name="connsiteY150" fmla="*/ 1790107 h 2647634"/>
                <a:gd name="connsiteX151" fmla="*/ 1681499 w 2255666"/>
                <a:gd name="connsiteY151" fmla="*/ 1287749 h 2647634"/>
                <a:gd name="connsiteX152" fmla="*/ 1981221 w 2255666"/>
                <a:gd name="connsiteY152" fmla="*/ 1144192 h 2647634"/>
                <a:gd name="connsiteX153" fmla="*/ 2179654 w 2255666"/>
                <a:gd name="connsiteY153" fmla="*/ 1085052 h 2647634"/>
                <a:gd name="connsiteX154" fmla="*/ 2192323 w 2255666"/>
                <a:gd name="connsiteY154" fmla="*/ 1097721 h 2647634"/>
                <a:gd name="connsiteX155" fmla="*/ 1888338 w 2255666"/>
                <a:gd name="connsiteY155" fmla="*/ 1536797 h 2647634"/>
                <a:gd name="connsiteX156" fmla="*/ 1668830 w 2255666"/>
                <a:gd name="connsiteY156" fmla="*/ 1671949 h 2647634"/>
                <a:gd name="connsiteX157" fmla="*/ 1369048 w 2255666"/>
                <a:gd name="connsiteY157" fmla="*/ 1739494 h 2647634"/>
                <a:gd name="connsiteX158" fmla="*/ 1365576 w 2255666"/>
                <a:gd name="connsiteY158" fmla="*/ 1740347 h 2647634"/>
                <a:gd name="connsiteX159" fmla="*/ 1360643 w 2255666"/>
                <a:gd name="connsiteY159" fmla="*/ 1726825 h 2647634"/>
                <a:gd name="connsiteX160" fmla="*/ 1749044 w 2255666"/>
                <a:gd name="connsiteY160" fmla="*/ 1604342 h 2647634"/>
                <a:gd name="connsiteX161" fmla="*/ 2154317 w 2255666"/>
                <a:gd name="connsiteY161" fmla="*/ 1127260 h 2647634"/>
                <a:gd name="connsiteX162" fmla="*/ 2141649 w 2255666"/>
                <a:gd name="connsiteY162" fmla="*/ 1118246 h 2647634"/>
                <a:gd name="connsiteX163" fmla="*/ 1922141 w 2255666"/>
                <a:gd name="connsiteY163" fmla="*/ 1194867 h 2647634"/>
                <a:gd name="connsiteX164" fmla="*/ 1732173 w 2255666"/>
                <a:gd name="connsiteY164" fmla="*/ 1279283 h 2647634"/>
                <a:gd name="connsiteX165" fmla="*/ 1288834 w 2255666"/>
                <a:gd name="connsiteY165" fmla="*/ 1769034 h 2647634"/>
                <a:gd name="connsiteX166" fmla="*/ 1461931 w 2255666"/>
                <a:gd name="connsiteY166" fmla="*/ 1608606 h 2647634"/>
                <a:gd name="connsiteX167" fmla="*/ 1571745 w 2255666"/>
                <a:gd name="connsiteY167" fmla="*/ 1473515 h 2647634"/>
                <a:gd name="connsiteX168" fmla="*/ 1673033 w 2255666"/>
                <a:gd name="connsiteY168" fmla="*/ 1372166 h 2647634"/>
                <a:gd name="connsiteX169" fmla="*/ 1677235 w 2255666"/>
                <a:gd name="connsiteY169" fmla="*/ 1376369 h 2647634"/>
                <a:gd name="connsiteX170" fmla="*/ 1584353 w 2255666"/>
                <a:gd name="connsiteY170" fmla="*/ 1486183 h 2647634"/>
                <a:gd name="connsiteX171" fmla="*/ 1508402 w 2255666"/>
                <a:gd name="connsiteY171" fmla="*/ 1570600 h 2647634"/>
                <a:gd name="connsiteX172" fmla="*/ 1774382 w 2255666"/>
                <a:gd name="connsiteY172" fmla="*/ 1376369 h 2647634"/>
                <a:gd name="connsiteX173" fmla="*/ 1926344 w 2255666"/>
                <a:gd name="connsiteY173" fmla="*/ 1283486 h 2647634"/>
                <a:gd name="connsiteX174" fmla="*/ 1926344 w 2255666"/>
                <a:gd name="connsiteY174" fmla="*/ 1287749 h 2647634"/>
                <a:gd name="connsiteX175" fmla="*/ 1702573 w 2255666"/>
                <a:gd name="connsiteY175" fmla="*/ 1460846 h 2647634"/>
                <a:gd name="connsiteX176" fmla="*/ 1385980 w 2255666"/>
                <a:gd name="connsiteY176" fmla="*/ 1684617 h 2647634"/>
                <a:gd name="connsiteX177" fmla="*/ 1174878 w 2255666"/>
                <a:gd name="connsiteY177" fmla="*/ 1963265 h 2647634"/>
                <a:gd name="connsiteX178" fmla="*/ 1195951 w 2255666"/>
                <a:gd name="connsiteY178" fmla="*/ 1950597 h 2647634"/>
                <a:gd name="connsiteX179" fmla="*/ 1204417 w 2255666"/>
                <a:gd name="connsiteY179" fmla="*/ 1946333 h 2647634"/>
                <a:gd name="connsiteX180" fmla="*/ 1229754 w 2255666"/>
                <a:gd name="connsiteY180" fmla="*/ 1942130 h 2647634"/>
                <a:gd name="connsiteX181" fmla="*/ 1238160 w 2255666"/>
                <a:gd name="connsiteY181" fmla="*/ 1942130 h 2647634"/>
                <a:gd name="connsiteX182" fmla="*/ 1238160 w 2255666"/>
                <a:gd name="connsiteY182" fmla="*/ 1933664 h 2647634"/>
                <a:gd name="connsiteX183" fmla="*/ 1664628 w 2255666"/>
                <a:gd name="connsiteY183" fmla="*/ 1777500 h 2647634"/>
                <a:gd name="connsiteX184" fmla="*/ 1713110 w 2255666"/>
                <a:gd name="connsiteY184" fmla="*/ 1774820 h 2647634"/>
                <a:gd name="connsiteX185" fmla="*/ 2116372 w 2255666"/>
                <a:gd name="connsiteY185" fmla="*/ 1861916 h 2647634"/>
                <a:gd name="connsiteX186" fmla="*/ 2120575 w 2255666"/>
                <a:gd name="connsiteY186" fmla="*/ 1878788 h 2647634"/>
                <a:gd name="connsiteX187" fmla="*/ 1774382 w 2255666"/>
                <a:gd name="connsiteY187" fmla="*/ 2068816 h 2647634"/>
                <a:gd name="connsiteX188" fmla="*/ 1487268 w 2255666"/>
                <a:gd name="connsiteY188" fmla="*/ 2051884 h 2647634"/>
                <a:gd name="connsiteX189" fmla="*/ 1217086 w 2255666"/>
                <a:gd name="connsiteY189" fmla="*/ 1963265 h 2647634"/>
                <a:gd name="connsiteX190" fmla="*/ 1145277 w 2255666"/>
                <a:gd name="connsiteY190" fmla="*/ 2005473 h 2647634"/>
                <a:gd name="connsiteX191" fmla="*/ 993315 w 2255666"/>
                <a:gd name="connsiteY191" fmla="*/ 2144767 h 2647634"/>
                <a:gd name="connsiteX192" fmla="*/ 873519 w 2255666"/>
                <a:gd name="connsiteY192" fmla="*/ 2455612 h 2647634"/>
                <a:gd name="connsiteX193" fmla="*/ 802186 w 2255666"/>
                <a:gd name="connsiteY193" fmla="*/ 2647634 h 2647634"/>
                <a:gd name="connsiteX194" fmla="*/ 771066 w 2255666"/>
                <a:gd name="connsiteY194" fmla="*/ 2647634 h 2647634"/>
                <a:gd name="connsiteX195" fmla="*/ 782212 w 2255666"/>
                <a:gd name="connsiteY195" fmla="*/ 2617646 h 2647634"/>
                <a:gd name="connsiteX196" fmla="*/ 773746 w 2255666"/>
                <a:gd name="connsiteY196" fmla="*/ 2288324 h 2647634"/>
                <a:gd name="connsiteX197" fmla="*/ 672459 w 2255666"/>
                <a:gd name="connsiteY197" fmla="*/ 2115227 h 2647634"/>
                <a:gd name="connsiteX198" fmla="*/ 254456 w 2255666"/>
                <a:gd name="connsiteY198" fmla="*/ 1849248 h 2647634"/>
                <a:gd name="connsiteX199" fmla="*/ 1146 w 2255666"/>
                <a:gd name="connsiteY199" fmla="*/ 1448178 h 2647634"/>
                <a:gd name="connsiteX200" fmla="*/ 9612 w 2255666"/>
                <a:gd name="connsiteY200" fmla="*/ 1431246 h 2647634"/>
                <a:gd name="connsiteX201" fmla="*/ 685127 w 2255666"/>
                <a:gd name="connsiteY201" fmla="*/ 2081424 h 2647634"/>
                <a:gd name="connsiteX202" fmla="*/ 679585 w 2255666"/>
                <a:gd name="connsiteY202" fmla="*/ 2090255 h 2647634"/>
                <a:gd name="connsiteX203" fmla="*/ 672459 w 2255666"/>
                <a:gd name="connsiteY203" fmla="*/ 2085687 h 2647634"/>
                <a:gd name="connsiteX204" fmla="*/ 444485 w 2255666"/>
                <a:gd name="connsiteY204" fmla="*/ 1680354 h 2647634"/>
                <a:gd name="connsiteX205" fmla="*/ 267125 w 2255666"/>
                <a:gd name="connsiteY205" fmla="*/ 1528392 h 2647634"/>
                <a:gd name="connsiteX206" fmla="*/ 54683 w 2255666"/>
                <a:gd name="connsiteY206" fmla="*/ 1455304 h 2647634"/>
                <a:gd name="connsiteX207" fmla="*/ 34949 w 2255666"/>
                <a:gd name="connsiteY207" fmla="*/ 1481920 h 2647634"/>
                <a:gd name="connsiteX208" fmla="*/ 296665 w 2255666"/>
                <a:gd name="connsiteY208" fmla="*/ 1870382 h 2647634"/>
                <a:gd name="connsiteX209" fmla="*/ 651324 w 2255666"/>
                <a:gd name="connsiteY209" fmla="*/ 2089890 h 2647634"/>
                <a:gd name="connsiteX210" fmla="*/ 465559 w 2255666"/>
                <a:gd name="connsiteY210" fmla="*/ 1912591 h 2647634"/>
                <a:gd name="connsiteX211" fmla="*/ 271327 w 2255666"/>
                <a:gd name="connsiteY211" fmla="*/ 1794371 h 2647634"/>
                <a:gd name="connsiteX212" fmla="*/ 272058 w 2255666"/>
                <a:gd name="connsiteY212" fmla="*/ 1788402 h 2647634"/>
                <a:gd name="connsiteX213" fmla="*/ 275591 w 2255666"/>
                <a:gd name="connsiteY213" fmla="*/ 1790107 h 2647634"/>
                <a:gd name="connsiteX214" fmla="*/ 431816 w 2255666"/>
                <a:gd name="connsiteY214" fmla="*/ 1882990 h 2647634"/>
                <a:gd name="connsiteX215" fmla="*/ 94028 w 2255666"/>
                <a:gd name="connsiteY215" fmla="*/ 1549465 h 2647634"/>
                <a:gd name="connsiteX216" fmla="*/ 99083 w 2255666"/>
                <a:gd name="connsiteY216" fmla="*/ 1531741 h 2647634"/>
                <a:gd name="connsiteX217" fmla="*/ 102494 w 2255666"/>
                <a:gd name="connsiteY217" fmla="*/ 1532594 h 2647634"/>
                <a:gd name="connsiteX218" fmla="*/ 275591 w 2255666"/>
                <a:gd name="connsiteY218" fmla="*/ 1714157 h 2647634"/>
                <a:gd name="connsiteX219" fmla="*/ 524699 w 2255666"/>
                <a:gd name="connsiteY219" fmla="*/ 1937928 h 2647634"/>
                <a:gd name="connsiteX220" fmla="*/ 765341 w 2255666"/>
                <a:gd name="connsiteY220" fmla="*/ 2241913 h 2647634"/>
                <a:gd name="connsiteX221" fmla="*/ 752673 w 2255666"/>
                <a:gd name="connsiteY221" fmla="*/ 2144767 h 2647634"/>
                <a:gd name="connsiteX222" fmla="*/ 744207 w 2255666"/>
                <a:gd name="connsiteY222" fmla="*/ 1726825 h 2647634"/>
                <a:gd name="connsiteX223" fmla="*/ 727335 w 2255666"/>
                <a:gd name="connsiteY223" fmla="*/ 1595937 h 2647634"/>
                <a:gd name="connsiteX224" fmla="*/ 524699 w 2255666"/>
                <a:gd name="connsiteY224" fmla="*/ 1380632 h 2647634"/>
                <a:gd name="connsiteX225" fmla="*/ 389547 w 2255666"/>
                <a:gd name="connsiteY225" fmla="*/ 1144192 h 2647634"/>
                <a:gd name="connsiteX226" fmla="*/ 262922 w 2255666"/>
                <a:gd name="connsiteY226" fmla="*/ 726190 h 2647634"/>
                <a:gd name="connsiteX227" fmla="*/ 275591 w 2255666"/>
                <a:gd name="connsiteY227" fmla="*/ 717785 h 2647634"/>
                <a:gd name="connsiteX228" fmla="*/ 621784 w 2255666"/>
                <a:gd name="connsiteY228" fmla="*/ 987967 h 2647634"/>
                <a:gd name="connsiteX229" fmla="*/ 731538 w 2255666"/>
                <a:gd name="connsiteY229" fmla="*/ 1507257 h 2647634"/>
                <a:gd name="connsiteX230" fmla="*/ 765341 w 2255666"/>
                <a:gd name="connsiteY230" fmla="*/ 1777500 h 2647634"/>
                <a:gd name="connsiteX231" fmla="*/ 765341 w 2255666"/>
                <a:gd name="connsiteY231" fmla="*/ 1823911 h 2647634"/>
                <a:gd name="connsiteX232" fmla="*/ 790678 w 2255666"/>
                <a:gd name="connsiteY232" fmla="*/ 1705691 h 2647634"/>
                <a:gd name="connsiteX233" fmla="*/ 782212 w 2255666"/>
                <a:gd name="connsiteY233" fmla="*/ 1511460 h 2647634"/>
                <a:gd name="connsiteX234" fmla="*/ 790678 w 2255666"/>
                <a:gd name="connsiteY234" fmla="*/ 1211738 h 2647634"/>
                <a:gd name="connsiteX235" fmla="*/ 959512 w 2255666"/>
                <a:gd name="connsiteY235" fmla="*/ 726190 h 2647634"/>
                <a:gd name="connsiteX236" fmla="*/ 967734 w 2255666"/>
                <a:gd name="connsiteY236" fmla="*/ 720221 h 2647634"/>
                <a:gd name="connsiteX237" fmla="*/ 972180 w 2255666"/>
                <a:gd name="connsiteY237" fmla="*/ 721988 h 2647634"/>
                <a:gd name="connsiteX238" fmla="*/ 1031321 w 2255666"/>
                <a:gd name="connsiteY238" fmla="*/ 1144192 h 2647634"/>
                <a:gd name="connsiteX239" fmla="*/ 841292 w 2255666"/>
                <a:gd name="connsiteY239" fmla="*/ 1735231 h 2647634"/>
                <a:gd name="connsiteX240" fmla="*/ 834775 w 2255666"/>
                <a:gd name="connsiteY240" fmla="*/ 1738032 h 2647634"/>
                <a:gd name="connsiteX241" fmla="*/ 828684 w 2255666"/>
                <a:gd name="connsiteY241" fmla="*/ 1731028 h 2647634"/>
                <a:gd name="connsiteX242" fmla="*/ 989112 w 2255666"/>
                <a:gd name="connsiteY242" fmla="*/ 1291952 h 2647634"/>
                <a:gd name="connsiteX243" fmla="*/ 1010186 w 2255666"/>
                <a:gd name="connsiteY243" fmla="*/ 987967 h 2647634"/>
                <a:gd name="connsiteX244" fmla="*/ 1010125 w 2255666"/>
                <a:gd name="connsiteY244" fmla="*/ 988698 h 2647634"/>
                <a:gd name="connsiteX245" fmla="*/ 957806 w 2255666"/>
                <a:gd name="connsiteY245" fmla="*/ 778996 h 2647634"/>
                <a:gd name="connsiteX246" fmla="*/ 951106 w 2255666"/>
                <a:gd name="connsiteY246" fmla="*/ 785331 h 2647634"/>
                <a:gd name="connsiteX247" fmla="*/ 803347 w 2255666"/>
                <a:gd name="connsiteY247" fmla="*/ 1667685 h 2647634"/>
                <a:gd name="connsiteX248" fmla="*/ 938438 w 2255666"/>
                <a:gd name="connsiteY248" fmla="*/ 1038641 h 2647634"/>
                <a:gd name="connsiteX249" fmla="*/ 944772 w 2255666"/>
                <a:gd name="connsiteY249" fmla="*/ 1032307 h 2647634"/>
                <a:gd name="connsiteX250" fmla="*/ 951106 w 2255666"/>
                <a:gd name="connsiteY250" fmla="*/ 1038641 h 2647634"/>
                <a:gd name="connsiteX251" fmla="*/ 769544 w 2255666"/>
                <a:gd name="connsiteY251" fmla="*/ 1967468 h 2647634"/>
                <a:gd name="connsiteX252" fmla="*/ 786415 w 2255666"/>
                <a:gd name="connsiteY252" fmla="*/ 2250318 h 2647634"/>
                <a:gd name="connsiteX253" fmla="*/ 811752 w 2255666"/>
                <a:gd name="connsiteY253" fmla="*/ 2545898 h 2647634"/>
                <a:gd name="connsiteX254" fmla="*/ 1098866 w 2255666"/>
                <a:gd name="connsiteY254" fmla="*/ 1735231 h 2647634"/>
                <a:gd name="connsiteX255" fmla="*/ 1233957 w 2255666"/>
                <a:gd name="connsiteY255" fmla="*/ 1127260 h 2647634"/>
                <a:gd name="connsiteX256" fmla="*/ 1174878 w 2255666"/>
                <a:gd name="connsiteY256" fmla="*/ 696650 h 2647634"/>
                <a:gd name="connsiteX257" fmla="*/ 1204417 w 2255666"/>
                <a:gd name="connsiteY257" fmla="*/ 401131 h 2647634"/>
                <a:gd name="connsiteX258" fmla="*/ 1377514 w 2255666"/>
                <a:gd name="connsiteY258" fmla="*/ 0 h 2647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Lst>
              <a:rect l="l" t="t" r="r" b="b"/>
              <a:pathLst>
                <a:path w="2255666" h="2647634">
                  <a:moveTo>
                    <a:pt x="1014449" y="2630315"/>
                  </a:moveTo>
                  <a:lnTo>
                    <a:pt x="1056973" y="2647634"/>
                  </a:lnTo>
                  <a:lnTo>
                    <a:pt x="1011152" y="2647634"/>
                  </a:lnTo>
                  <a:lnTo>
                    <a:pt x="1010186" y="2647186"/>
                  </a:lnTo>
                  <a:cubicBezTo>
                    <a:pt x="1005983" y="2642983"/>
                    <a:pt x="1010186" y="2630315"/>
                    <a:pt x="1014449" y="2630315"/>
                  </a:cubicBezTo>
                  <a:close/>
                  <a:moveTo>
                    <a:pt x="1538490" y="2282050"/>
                  </a:moveTo>
                  <a:cubicBezTo>
                    <a:pt x="1563645" y="2282050"/>
                    <a:pt x="1587642" y="2284121"/>
                    <a:pt x="1609690" y="2288324"/>
                  </a:cubicBezTo>
                  <a:cubicBezTo>
                    <a:pt x="1613953" y="2292526"/>
                    <a:pt x="1618156" y="2296790"/>
                    <a:pt x="1613953" y="2305195"/>
                  </a:cubicBezTo>
                  <a:cubicBezTo>
                    <a:pt x="1592819" y="2377004"/>
                    <a:pt x="1542145" y="2436083"/>
                    <a:pt x="1474599" y="2478292"/>
                  </a:cubicBezTo>
                  <a:cubicBezTo>
                    <a:pt x="1394385" y="2524763"/>
                    <a:pt x="1301502" y="2499426"/>
                    <a:pt x="1212822" y="2520561"/>
                  </a:cubicBezTo>
                  <a:cubicBezTo>
                    <a:pt x="1204417" y="2520561"/>
                    <a:pt x="1200215" y="2512095"/>
                    <a:pt x="1208620" y="2507892"/>
                  </a:cubicBezTo>
                  <a:cubicBezTo>
                    <a:pt x="1245407" y="2486575"/>
                    <a:pt x="1285728" y="2485722"/>
                    <a:pt x="1326291" y="2485722"/>
                  </a:cubicBezTo>
                  <a:cubicBezTo>
                    <a:pt x="1330007" y="2485722"/>
                    <a:pt x="1333722" y="2485722"/>
                    <a:pt x="1337376" y="2485722"/>
                  </a:cubicBezTo>
                  <a:cubicBezTo>
                    <a:pt x="1381716" y="2485722"/>
                    <a:pt x="1426057" y="2484626"/>
                    <a:pt x="1466194" y="2457218"/>
                  </a:cubicBezTo>
                  <a:cubicBezTo>
                    <a:pt x="1512605" y="2427678"/>
                    <a:pt x="1546408" y="2389672"/>
                    <a:pt x="1575948" y="2343201"/>
                  </a:cubicBezTo>
                  <a:cubicBezTo>
                    <a:pt x="1597265" y="2306596"/>
                    <a:pt x="1578993" y="2298678"/>
                    <a:pt x="1551220" y="2298678"/>
                  </a:cubicBezTo>
                  <a:cubicBezTo>
                    <a:pt x="1540561" y="2298678"/>
                    <a:pt x="1528562" y="2299835"/>
                    <a:pt x="1516807" y="2300992"/>
                  </a:cubicBezTo>
                  <a:cubicBezTo>
                    <a:pt x="1364845" y="2313661"/>
                    <a:pt x="1166411" y="2389672"/>
                    <a:pt x="1090400" y="2533229"/>
                  </a:cubicBezTo>
                  <a:cubicBezTo>
                    <a:pt x="1187546" y="2469887"/>
                    <a:pt x="1293097" y="2415010"/>
                    <a:pt x="1407054" y="2377004"/>
                  </a:cubicBezTo>
                  <a:cubicBezTo>
                    <a:pt x="1407054" y="2376151"/>
                    <a:pt x="1407236" y="2375786"/>
                    <a:pt x="1407480" y="2375786"/>
                  </a:cubicBezTo>
                  <a:cubicBezTo>
                    <a:pt x="1408394" y="2375786"/>
                    <a:pt x="1410464" y="2381206"/>
                    <a:pt x="1407054" y="2381206"/>
                  </a:cubicBezTo>
                  <a:cubicBezTo>
                    <a:pt x="1297300" y="2444549"/>
                    <a:pt x="1187546" y="2503629"/>
                    <a:pt x="1077731" y="2566972"/>
                  </a:cubicBezTo>
                  <a:cubicBezTo>
                    <a:pt x="1100571" y="2563196"/>
                    <a:pt x="1123716" y="2561307"/>
                    <a:pt x="1146921" y="2561307"/>
                  </a:cubicBezTo>
                  <a:cubicBezTo>
                    <a:pt x="1201128" y="2561307"/>
                    <a:pt x="1255518" y="2571601"/>
                    <a:pt x="1305705" y="2592309"/>
                  </a:cubicBezTo>
                  <a:cubicBezTo>
                    <a:pt x="1327875" y="2600760"/>
                    <a:pt x="1345557" y="2612374"/>
                    <a:pt x="1359609" y="2626427"/>
                  </a:cubicBezTo>
                  <a:lnTo>
                    <a:pt x="1373584" y="2647634"/>
                  </a:lnTo>
                  <a:lnTo>
                    <a:pt x="1349325" y="2647634"/>
                  </a:lnTo>
                  <a:lnTo>
                    <a:pt x="1295648" y="2608190"/>
                  </a:lnTo>
                  <a:cubicBezTo>
                    <a:pt x="1252320" y="2586675"/>
                    <a:pt x="1199301" y="2577021"/>
                    <a:pt x="1147165" y="2577021"/>
                  </a:cubicBezTo>
                  <a:cubicBezTo>
                    <a:pt x="1102886" y="2577021"/>
                    <a:pt x="1059338" y="2583965"/>
                    <a:pt x="1022855" y="2596511"/>
                  </a:cubicBezTo>
                  <a:lnTo>
                    <a:pt x="1010186" y="2604977"/>
                  </a:lnTo>
                  <a:lnTo>
                    <a:pt x="1001781" y="2613444"/>
                  </a:lnTo>
                  <a:cubicBezTo>
                    <a:pt x="1013049" y="2612286"/>
                    <a:pt x="1024073" y="2611738"/>
                    <a:pt x="1034975" y="2611738"/>
                  </a:cubicBezTo>
                  <a:cubicBezTo>
                    <a:pt x="1064637" y="2611738"/>
                    <a:pt x="1093263" y="2615697"/>
                    <a:pt x="1124203" y="2621849"/>
                  </a:cubicBezTo>
                  <a:cubicBezTo>
                    <a:pt x="1137922" y="2625016"/>
                    <a:pt x="1155071" y="2628446"/>
                    <a:pt x="1173672" y="2632601"/>
                  </a:cubicBezTo>
                  <a:lnTo>
                    <a:pt x="1231581" y="2647634"/>
                  </a:lnTo>
                  <a:lnTo>
                    <a:pt x="1155798" y="2647634"/>
                  </a:lnTo>
                  <a:lnTo>
                    <a:pt x="1101447" y="2633863"/>
                  </a:lnTo>
                  <a:cubicBezTo>
                    <a:pt x="1076483" y="2628488"/>
                    <a:pt x="1050415" y="2624468"/>
                    <a:pt x="1025656" y="2624468"/>
                  </a:cubicBezTo>
                  <a:cubicBezTo>
                    <a:pt x="998126" y="2624468"/>
                    <a:pt x="972180" y="2629401"/>
                    <a:pt x="951106" y="2642983"/>
                  </a:cubicBezTo>
                  <a:lnTo>
                    <a:pt x="946843" y="2642983"/>
                  </a:lnTo>
                  <a:lnTo>
                    <a:pt x="939834" y="2647634"/>
                  </a:lnTo>
                  <a:lnTo>
                    <a:pt x="912751" y="2647634"/>
                  </a:lnTo>
                  <a:lnTo>
                    <a:pt x="925769" y="2638781"/>
                  </a:lnTo>
                  <a:lnTo>
                    <a:pt x="1069326" y="2545898"/>
                  </a:lnTo>
                  <a:cubicBezTo>
                    <a:pt x="1124751" y="2383216"/>
                    <a:pt x="1361435" y="2282050"/>
                    <a:pt x="1538490" y="2282050"/>
                  </a:cubicBezTo>
                  <a:close/>
                  <a:moveTo>
                    <a:pt x="1690939" y="1795345"/>
                  </a:moveTo>
                  <a:cubicBezTo>
                    <a:pt x="1630520" y="1795345"/>
                    <a:pt x="1571075" y="1806309"/>
                    <a:pt x="1512605" y="1836579"/>
                  </a:cubicBezTo>
                  <a:cubicBezTo>
                    <a:pt x="1445059" y="1874585"/>
                    <a:pt x="1373311" y="1904125"/>
                    <a:pt x="1301502" y="1929462"/>
                  </a:cubicBezTo>
                  <a:cubicBezTo>
                    <a:pt x="1312039" y="1927330"/>
                    <a:pt x="1323672" y="1926295"/>
                    <a:pt x="1335306" y="1926295"/>
                  </a:cubicBezTo>
                  <a:cubicBezTo>
                    <a:pt x="1346878" y="1926295"/>
                    <a:pt x="1358511" y="1927330"/>
                    <a:pt x="1369048" y="1929462"/>
                  </a:cubicBezTo>
                  <a:lnTo>
                    <a:pt x="1419722" y="1929462"/>
                  </a:lnTo>
                  <a:cubicBezTo>
                    <a:pt x="1449262" y="1912591"/>
                    <a:pt x="1483065" y="1904125"/>
                    <a:pt x="1512605" y="1891456"/>
                  </a:cubicBezTo>
                  <a:cubicBezTo>
                    <a:pt x="1537942" y="1878788"/>
                    <a:pt x="1563279" y="1870382"/>
                    <a:pt x="1592819" y="1857714"/>
                  </a:cubicBezTo>
                  <a:cubicBezTo>
                    <a:pt x="1594037" y="1856435"/>
                    <a:pt x="1594951" y="1855948"/>
                    <a:pt x="1595438" y="1855948"/>
                  </a:cubicBezTo>
                  <a:cubicBezTo>
                    <a:pt x="1596656" y="1855948"/>
                    <a:pt x="1595803" y="1858932"/>
                    <a:pt x="1592819" y="1861916"/>
                  </a:cubicBezTo>
                  <a:cubicBezTo>
                    <a:pt x="1554813" y="1887254"/>
                    <a:pt x="1508402" y="1912591"/>
                    <a:pt x="1466194" y="1929462"/>
                  </a:cubicBezTo>
                  <a:cubicBezTo>
                    <a:pt x="1618156" y="1929462"/>
                    <a:pt x="1774382" y="1912591"/>
                    <a:pt x="1926344" y="1887254"/>
                  </a:cubicBezTo>
                  <a:cubicBezTo>
                    <a:pt x="1926344" y="1886645"/>
                    <a:pt x="1926465" y="1886401"/>
                    <a:pt x="1926587" y="1886401"/>
                  </a:cubicBezTo>
                  <a:cubicBezTo>
                    <a:pt x="1927379" y="1886401"/>
                    <a:pt x="1929998" y="1895659"/>
                    <a:pt x="1926344" y="1895659"/>
                  </a:cubicBezTo>
                  <a:cubicBezTo>
                    <a:pt x="1791253" y="1942130"/>
                    <a:pt x="1643493" y="1933664"/>
                    <a:pt x="1504139" y="1942130"/>
                  </a:cubicBezTo>
                  <a:cubicBezTo>
                    <a:pt x="1482700" y="1940973"/>
                    <a:pt x="1461504" y="1940486"/>
                    <a:pt x="1440430" y="1940486"/>
                  </a:cubicBezTo>
                  <a:cubicBezTo>
                    <a:pt x="1382935" y="1940486"/>
                    <a:pt x="1326474" y="1944384"/>
                    <a:pt x="1267760" y="1950597"/>
                  </a:cubicBezTo>
                  <a:lnTo>
                    <a:pt x="1280429" y="1959002"/>
                  </a:lnTo>
                  <a:cubicBezTo>
                    <a:pt x="1377514" y="2001210"/>
                    <a:pt x="1483065" y="2030811"/>
                    <a:pt x="1592819" y="2035013"/>
                  </a:cubicBezTo>
                  <a:cubicBezTo>
                    <a:pt x="1642884" y="2041104"/>
                    <a:pt x="1701111" y="2047134"/>
                    <a:pt x="1760069" y="2047134"/>
                  </a:cubicBezTo>
                  <a:cubicBezTo>
                    <a:pt x="1865193" y="2047134"/>
                    <a:pt x="1972694" y="2027826"/>
                    <a:pt x="2040361" y="1954799"/>
                  </a:cubicBezTo>
                  <a:cubicBezTo>
                    <a:pt x="2141649" y="1849248"/>
                    <a:pt x="1968552" y="1845045"/>
                    <a:pt x="1892601" y="1823911"/>
                  </a:cubicBezTo>
                  <a:cubicBezTo>
                    <a:pt x="1824203" y="1808501"/>
                    <a:pt x="1757023" y="1795345"/>
                    <a:pt x="1690939" y="1795345"/>
                  </a:cubicBezTo>
                  <a:close/>
                  <a:moveTo>
                    <a:pt x="325900" y="755425"/>
                  </a:moveTo>
                  <a:cubicBezTo>
                    <a:pt x="285884" y="755425"/>
                    <a:pt x="267125" y="790386"/>
                    <a:pt x="292462" y="873950"/>
                  </a:cubicBezTo>
                  <a:cubicBezTo>
                    <a:pt x="343136" y="1025973"/>
                    <a:pt x="414884" y="1169530"/>
                    <a:pt x="503564" y="1300418"/>
                  </a:cubicBezTo>
                  <a:cubicBezTo>
                    <a:pt x="558441" y="1393301"/>
                    <a:pt x="651324" y="1460846"/>
                    <a:pt x="714667" y="1549465"/>
                  </a:cubicBezTo>
                  <a:cubicBezTo>
                    <a:pt x="680864" y="1443914"/>
                    <a:pt x="630250" y="1346829"/>
                    <a:pt x="575313" y="1258149"/>
                  </a:cubicBezTo>
                  <a:cubicBezTo>
                    <a:pt x="524699" y="1182198"/>
                    <a:pt x="490896" y="1089316"/>
                    <a:pt x="486693" y="996433"/>
                  </a:cubicBezTo>
                  <a:cubicBezTo>
                    <a:pt x="486693" y="993997"/>
                    <a:pt x="492297" y="991560"/>
                    <a:pt x="497047" y="991560"/>
                  </a:cubicBezTo>
                  <a:cubicBezTo>
                    <a:pt x="500519" y="991560"/>
                    <a:pt x="503564" y="992839"/>
                    <a:pt x="503564" y="996433"/>
                  </a:cubicBezTo>
                  <a:cubicBezTo>
                    <a:pt x="516233" y="1085052"/>
                    <a:pt x="549975" y="1169530"/>
                    <a:pt x="600650" y="1245480"/>
                  </a:cubicBezTo>
                  <a:cubicBezTo>
                    <a:pt x="587981" y="1186401"/>
                    <a:pt x="579576" y="1127260"/>
                    <a:pt x="579576" y="1072384"/>
                  </a:cubicBezTo>
                  <a:cubicBezTo>
                    <a:pt x="579576" y="1070313"/>
                    <a:pt x="581647" y="1069216"/>
                    <a:pt x="583779" y="1069216"/>
                  </a:cubicBezTo>
                  <a:cubicBezTo>
                    <a:pt x="585910" y="1069216"/>
                    <a:pt x="587981" y="1070313"/>
                    <a:pt x="587981" y="1072384"/>
                  </a:cubicBezTo>
                  <a:cubicBezTo>
                    <a:pt x="596447" y="1118855"/>
                    <a:pt x="604913" y="1169530"/>
                    <a:pt x="617582" y="1220143"/>
                  </a:cubicBezTo>
                  <a:cubicBezTo>
                    <a:pt x="621784" y="1245480"/>
                    <a:pt x="630250" y="1270817"/>
                    <a:pt x="634453" y="1296155"/>
                  </a:cubicBezTo>
                  <a:cubicBezTo>
                    <a:pt x="663932" y="1342505"/>
                    <a:pt x="689208" y="1388854"/>
                    <a:pt x="710282" y="1439407"/>
                  </a:cubicBezTo>
                  <a:cubicBezTo>
                    <a:pt x="706140" y="1297251"/>
                    <a:pt x="701146" y="1151258"/>
                    <a:pt x="621784" y="1025973"/>
                  </a:cubicBezTo>
                  <a:cubicBezTo>
                    <a:pt x="571110" y="937293"/>
                    <a:pt x="507767" y="861281"/>
                    <a:pt x="427553" y="797999"/>
                  </a:cubicBezTo>
                  <a:cubicBezTo>
                    <a:pt x="388755" y="770957"/>
                    <a:pt x="352577" y="755425"/>
                    <a:pt x="325900" y="755425"/>
                  </a:cubicBezTo>
                  <a:close/>
                  <a:moveTo>
                    <a:pt x="1377514" y="0"/>
                  </a:moveTo>
                  <a:cubicBezTo>
                    <a:pt x="1381716" y="0"/>
                    <a:pt x="1385980" y="0"/>
                    <a:pt x="1390182" y="4264"/>
                  </a:cubicBezTo>
                  <a:cubicBezTo>
                    <a:pt x="1643493" y="350457"/>
                    <a:pt x="1419722" y="823336"/>
                    <a:pt x="1267760" y="1165266"/>
                  </a:cubicBezTo>
                  <a:cubicBezTo>
                    <a:pt x="1266116" y="1168494"/>
                    <a:pt x="1263253" y="1169895"/>
                    <a:pt x="1260390" y="1169895"/>
                  </a:cubicBezTo>
                  <a:cubicBezTo>
                    <a:pt x="1255701" y="1169895"/>
                    <a:pt x="1250828" y="1166302"/>
                    <a:pt x="1250828" y="1161064"/>
                  </a:cubicBezTo>
                  <a:cubicBezTo>
                    <a:pt x="1288834" y="979501"/>
                    <a:pt x="1385980" y="814870"/>
                    <a:pt x="1432391" y="641774"/>
                  </a:cubicBezTo>
                  <a:cubicBezTo>
                    <a:pt x="1466194" y="540425"/>
                    <a:pt x="1483065" y="439137"/>
                    <a:pt x="1483065" y="337789"/>
                  </a:cubicBezTo>
                  <a:cubicBezTo>
                    <a:pt x="1483065" y="310685"/>
                    <a:pt x="1419296" y="39224"/>
                    <a:pt x="1369657" y="39224"/>
                  </a:cubicBezTo>
                  <a:cubicBezTo>
                    <a:pt x="1365089" y="39224"/>
                    <a:pt x="1360643" y="41478"/>
                    <a:pt x="1356379" y="46472"/>
                  </a:cubicBezTo>
                  <a:cubicBezTo>
                    <a:pt x="1242423" y="173097"/>
                    <a:pt x="1229754" y="396868"/>
                    <a:pt x="1208620" y="553093"/>
                  </a:cubicBezTo>
                  <a:cubicBezTo>
                    <a:pt x="1191749" y="671313"/>
                    <a:pt x="1191749" y="789533"/>
                    <a:pt x="1217086" y="907753"/>
                  </a:cubicBezTo>
                  <a:cubicBezTo>
                    <a:pt x="1229754" y="958427"/>
                    <a:pt x="1242423" y="1013304"/>
                    <a:pt x="1246626" y="1063978"/>
                  </a:cubicBezTo>
                  <a:cubicBezTo>
                    <a:pt x="1259294" y="1013304"/>
                    <a:pt x="1271963" y="958427"/>
                    <a:pt x="1284631" y="907753"/>
                  </a:cubicBezTo>
                  <a:cubicBezTo>
                    <a:pt x="1293097" y="869747"/>
                    <a:pt x="1297300" y="835944"/>
                    <a:pt x="1301502" y="802202"/>
                  </a:cubicBezTo>
                  <a:cubicBezTo>
                    <a:pt x="1297300" y="802202"/>
                    <a:pt x="1297300" y="797999"/>
                    <a:pt x="1297300" y="793736"/>
                  </a:cubicBezTo>
                  <a:cubicBezTo>
                    <a:pt x="1301502" y="776865"/>
                    <a:pt x="1305705" y="759993"/>
                    <a:pt x="1309968" y="743061"/>
                  </a:cubicBezTo>
                  <a:cubicBezTo>
                    <a:pt x="1331042" y="557296"/>
                    <a:pt x="1331042" y="371531"/>
                    <a:pt x="1381716" y="194232"/>
                  </a:cubicBezTo>
                  <a:cubicBezTo>
                    <a:pt x="1382996" y="193013"/>
                    <a:pt x="1384214" y="192465"/>
                    <a:pt x="1385310" y="192465"/>
                  </a:cubicBezTo>
                  <a:cubicBezTo>
                    <a:pt x="1388051" y="192465"/>
                    <a:pt x="1390182" y="195450"/>
                    <a:pt x="1390182" y="198434"/>
                  </a:cubicBezTo>
                  <a:cubicBezTo>
                    <a:pt x="1356379" y="358862"/>
                    <a:pt x="1335306" y="519351"/>
                    <a:pt x="1326840" y="683982"/>
                  </a:cubicBezTo>
                  <a:cubicBezTo>
                    <a:pt x="1352177" y="607970"/>
                    <a:pt x="1385980" y="532020"/>
                    <a:pt x="1411256" y="456008"/>
                  </a:cubicBezTo>
                  <a:cubicBezTo>
                    <a:pt x="1411256" y="451806"/>
                    <a:pt x="1413388" y="449674"/>
                    <a:pt x="1415520" y="449674"/>
                  </a:cubicBezTo>
                  <a:cubicBezTo>
                    <a:pt x="1417590" y="449674"/>
                    <a:pt x="1419722" y="451806"/>
                    <a:pt x="1419722" y="456008"/>
                  </a:cubicBezTo>
                  <a:cubicBezTo>
                    <a:pt x="1390182" y="557296"/>
                    <a:pt x="1360643" y="658645"/>
                    <a:pt x="1318374" y="759993"/>
                  </a:cubicBezTo>
                  <a:cubicBezTo>
                    <a:pt x="1314171" y="827539"/>
                    <a:pt x="1301502" y="899287"/>
                    <a:pt x="1288834" y="966832"/>
                  </a:cubicBezTo>
                  <a:lnTo>
                    <a:pt x="1250828" y="1144192"/>
                  </a:lnTo>
                  <a:lnTo>
                    <a:pt x="1250828" y="1161064"/>
                  </a:lnTo>
                  <a:cubicBezTo>
                    <a:pt x="1250828" y="1165266"/>
                    <a:pt x="1246626" y="1165266"/>
                    <a:pt x="1246626" y="1165266"/>
                  </a:cubicBezTo>
                  <a:cubicBezTo>
                    <a:pt x="1212822" y="1334160"/>
                    <a:pt x="1179080" y="1498852"/>
                    <a:pt x="1141074" y="1667685"/>
                  </a:cubicBezTo>
                  <a:cubicBezTo>
                    <a:pt x="1187546" y="1579066"/>
                    <a:pt x="1250828" y="1498852"/>
                    <a:pt x="1297300" y="1410172"/>
                  </a:cubicBezTo>
                  <a:cubicBezTo>
                    <a:pt x="1339508" y="1338363"/>
                    <a:pt x="1377514" y="1262412"/>
                    <a:pt x="1423925" y="1190603"/>
                  </a:cubicBezTo>
                  <a:lnTo>
                    <a:pt x="1423925" y="1186401"/>
                  </a:lnTo>
                  <a:cubicBezTo>
                    <a:pt x="1491470" y="958427"/>
                    <a:pt x="1626622" y="751527"/>
                    <a:pt x="1803921" y="591099"/>
                  </a:cubicBezTo>
                  <a:cubicBezTo>
                    <a:pt x="1908681" y="498460"/>
                    <a:pt x="2071058" y="336631"/>
                    <a:pt x="2221375" y="336631"/>
                  </a:cubicBezTo>
                  <a:cubicBezTo>
                    <a:pt x="2228623" y="336631"/>
                    <a:pt x="2235810" y="336997"/>
                    <a:pt x="2242997" y="337789"/>
                  </a:cubicBezTo>
                  <a:cubicBezTo>
                    <a:pt x="2251463" y="337789"/>
                    <a:pt x="2255666" y="346255"/>
                    <a:pt x="2255666" y="350457"/>
                  </a:cubicBezTo>
                  <a:cubicBezTo>
                    <a:pt x="2171249" y="679779"/>
                    <a:pt x="1846130" y="886618"/>
                    <a:pt x="1584353" y="1063978"/>
                  </a:cubicBezTo>
                  <a:cubicBezTo>
                    <a:pt x="1582647" y="1064527"/>
                    <a:pt x="1581003" y="1064770"/>
                    <a:pt x="1579480" y="1064770"/>
                  </a:cubicBezTo>
                  <a:cubicBezTo>
                    <a:pt x="1569735" y="1064770"/>
                    <a:pt x="1564436" y="1054355"/>
                    <a:pt x="1571745" y="1047046"/>
                  </a:cubicBezTo>
                  <a:cubicBezTo>
                    <a:pt x="1702573" y="924624"/>
                    <a:pt x="1871467" y="861281"/>
                    <a:pt x="1989687" y="721988"/>
                  </a:cubicBezTo>
                  <a:cubicBezTo>
                    <a:pt x="2036158" y="662847"/>
                    <a:pt x="2091035" y="603768"/>
                    <a:pt x="2133243" y="540425"/>
                  </a:cubicBezTo>
                  <a:cubicBezTo>
                    <a:pt x="2148653" y="521178"/>
                    <a:pt x="2258711" y="358192"/>
                    <a:pt x="2198231" y="358192"/>
                  </a:cubicBezTo>
                  <a:cubicBezTo>
                    <a:pt x="2192323" y="358192"/>
                    <a:pt x="2184831" y="359715"/>
                    <a:pt x="2175452" y="363126"/>
                  </a:cubicBezTo>
                  <a:cubicBezTo>
                    <a:pt x="2019226" y="418003"/>
                    <a:pt x="1850393" y="569965"/>
                    <a:pt x="1740578" y="688184"/>
                  </a:cubicBezTo>
                  <a:cubicBezTo>
                    <a:pt x="1618156" y="819073"/>
                    <a:pt x="1525273" y="971096"/>
                    <a:pt x="1461931" y="1139929"/>
                  </a:cubicBezTo>
                  <a:cubicBezTo>
                    <a:pt x="1474599" y="1123058"/>
                    <a:pt x="1487268" y="1106187"/>
                    <a:pt x="1499936" y="1089316"/>
                  </a:cubicBezTo>
                  <a:cubicBezTo>
                    <a:pt x="1588616" y="987967"/>
                    <a:pt x="1694168" y="903550"/>
                    <a:pt x="1787050" y="806404"/>
                  </a:cubicBezTo>
                  <a:cubicBezTo>
                    <a:pt x="1896804" y="692448"/>
                    <a:pt x="1993889" y="565762"/>
                    <a:pt x="2099440" y="447542"/>
                  </a:cubicBezTo>
                  <a:cubicBezTo>
                    <a:pt x="2101024" y="446751"/>
                    <a:pt x="2102729" y="446446"/>
                    <a:pt x="2104374" y="446446"/>
                  </a:cubicBezTo>
                  <a:cubicBezTo>
                    <a:pt x="2111865" y="446446"/>
                    <a:pt x="2118991" y="453328"/>
                    <a:pt x="2112109" y="460211"/>
                  </a:cubicBezTo>
                  <a:cubicBezTo>
                    <a:pt x="2027692" y="561560"/>
                    <a:pt x="1947478" y="667111"/>
                    <a:pt x="1854596" y="764196"/>
                  </a:cubicBezTo>
                  <a:cubicBezTo>
                    <a:pt x="1905270" y="726190"/>
                    <a:pt x="1951681" y="683982"/>
                    <a:pt x="2002355" y="641774"/>
                  </a:cubicBezTo>
                  <a:cubicBezTo>
                    <a:pt x="2003573" y="640555"/>
                    <a:pt x="2004852" y="640007"/>
                    <a:pt x="2005827" y="640007"/>
                  </a:cubicBezTo>
                  <a:cubicBezTo>
                    <a:pt x="2008324" y="640007"/>
                    <a:pt x="2009542" y="642992"/>
                    <a:pt x="2006558" y="645976"/>
                  </a:cubicBezTo>
                  <a:cubicBezTo>
                    <a:pt x="1943276" y="713522"/>
                    <a:pt x="1871467" y="772662"/>
                    <a:pt x="1795455" y="823336"/>
                  </a:cubicBezTo>
                  <a:cubicBezTo>
                    <a:pt x="1723707" y="890882"/>
                    <a:pt x="1647696" y="954164"/>
                    <a:pt x="1580150" y="1030175"/>
                  </a:cubicBezTo>
                  <a:cubicBezTo>
                    <a:pt x="1487268" y="1131524"/>
                    <a:pt x="1407054" y="1249744"/>
                    <a:pt x="1343711" y="1372166"/>
                  </a:cubicBezTo>
                  <a:cubicBezTo>
                    <a:pt x="1276165" y="1490386"/>
                    <a:pt x="1187546" y="1604342"/>
                    <a:pt x="1141074" y="1731028"/>
                  </a:cubicBezTo>
                  <a:cubicBezTo>
                    <a:pt x="1136872" y="1735231"/>
                    <a:pt x="1128406" y="1739494"/>
                    <a:pt x="1124203" y="1739494"/>
                  </a:cubicBezTo>
                  <a:cubicBezTo>
                    <a:pt x="1124203" y="1739494"/>
                    <a:pt x="1124203" y="1739494"/>
                    <a:pt x="1124203" y="1743697"/>
                  </a:cubicBezTo>
                  <a:cubicBezTo>
                    <a:pt x="1094663" y="1857714"/>
                    <a:pt x="1056658" y="1967468"/>
                    <a:pt x="1018652" y="2077221"/>
                  </a:cubicBezTo>
                  <a:cubicBezTo>
                    <a:pt x="1073529" y="2013879"/>
                    <a:pt x="1153743" y="1971670"/>
                    <a:pt x="1204417" y="1895659"/>
                  </a:cubicBezTo>
                  <a:cubicBezTo>
                    <a:pt x="1225491" y="1857714"/>
                    <a:pt x="1246626" y="1828113"/>
                    <a:pt x="1271963" y="1794371"/>
                  </a:cubicBezTo>
                  <a:cubicBezTo>
                    <a:pt x="1271963" y="1794371"/>
                    <a:pt x="1271963" y="1794371"/>
                    <a:pt x="1271963" y="1790107"/>
                  </a:cubicBezTo>
                  <a:cubicBezTo>
                    <a:pt x="1305705" y="1587471"/>
                    <a:pt x="1508402" y="1389037"/>
                    <a:pt x="1681499" y="1287749"/>
                  </a:cubicBezTo>
                  <a:cubicBezTo>
                    <a:pt x="1778584" y="1228609"/>
                    <a:pt x="1884135" y="1190603"/>
                    <a:pt x="1981221" y="1144192"/>
                  </a:cubicBezTo>
                  <a:cubicBezTo>
                    <a:pt x="2044563" y="1110389"/>
                    <a:pt x="2107906" y="1089316"/>
                    <a:pt x="2179654" y="1085052"/>
                  </a:cubicBezTo>
                  <a:cubicBezTo>
                    <a:pt x="2188120" y="1085052"/>
                    <a:pt x="2192323" y="1089316"/>
                    <a:pt x="2192323" y="1097721"/>
                  </a:cubicBezTo>
                  <a:cubicBezTo>
                    <a:pt x="2154317" y="1266615"/>
                    <a:pt x="2019226" y="1427043"/>
                    <a:pt x="1888338" y="1536797"/>
                  </a:cubicBezTo>
                  <a:cubicBezTo>
                    <a:pt x="1825056" y="1595937"/>
                    <a:pt x="1749044" y="1642348"/>
                    <a:pt x="1668830" y="1671949"/>
                  </a:cubicBezTo>
                  <a:cubicBezTo>
                    <a:pt x="1571745" y="1701488"/>
                    <a:pt x="1461931" y="1688820"/>
                    <a:pt x="1369048" y="1739494"/>
                  </a:cubicBezTo>
                  <a:cubicBezTo>
                    <a:pt x="1367891" y="1740042"/>
                    <a:pt x="1366733" y="1740347"/>
                    <a:pt x="1365576" y="1740347"/>
                  </a:cubicBezTo>
                  <a:cubicBezTo>
                    <a:pt x="1358572" y="1740347"/>
                    <a:pt x="1353334" y="1730419"/>
                    <a:pt x="1360643" y="1726825"/>
                  </a:cubicBezTo>
                  <a:cubicBezTo>
                    <a:pt x="1470397" y="1629679"/>
                    <a:pt x="1626622" y="1684617"/>
                    <a:pt x="1749044" y="1604342"/>
                  </a:cubicBezTo>
                  <a:cubicBezTo>
                    <a:pt x="1909473" y="1503054"/>
                    <a:pt x="2112109" y="1317289"/>
                    <a:pt x="2154317" y="1127260"/>
                  </a:cubicBezTo>
                  <a:cubicBezTo>
                    <a:pt x="2155779" y="1120926"/>
                    <a:pt x="2150845" y="1118246"/>
                    <a:pt x="2141649" y="1118246"/>
                  </a:cubicBezTo>
                  <a:cubicBezTo>
                    <a:pt x="2095847" y="1118246"/>
                    <a:pt x="1943215" y="1184330"/>
                    <a:pt x="1922141" y="1194867"/>
                  </a:cubicBezTo>
                  <a:cubicBezTo>
                    <a:pt x="1858798" y="1220143"/>
                    <a:pt x="1795455" y="1249744"/>
                    <a:pt x="1732173" y="1279283"/>
                  </a:cubicBezTo>
                  <a:cubicBezTo>
                    <a:pt x="1550611" y="1384835"/>
                    <a:pt x="1360643" y="1562134"/>
                    <a:pt x="1288834" y="1769034"/>
                  </a:cubicBezTo>
                  <a:cubicBezTo>
                    <a:pt x="1339508" y="1709893"/>
                    <a:pt x="1398588" y="1655017"/>
                    <a:pt x="1461931" y="1608606"/>
                  </a:cubicBezTo>
                  <a:cubicBezTo>
                    <a:pt x="1495734" y="1562134"/>
                    <a:pt x="1529476" y="1515723"/>
                    <a:pt x="1571745" y="1473515"/>
                  </a:cubicBezTo>
                  <a:cubicBezTo>
                    <a:pt x="1601285" y="1435509"/>
                    <a:pt x="1635027" y="1401706"/>
                    <a:pt x="1673033" y="1372166"/>
                  </a:cubicBezTo>
                  <a:cubicBezTo>
                    <a:pt x="1677235" y="1372166"/>
                    <a:pt x="1677235" y="1376369"/>
                    <a:pt x="1677235" y="1376369"/>
                  </a:cubicBezTo>
                  <a:cubicBezTo>
                    <a:pt x="1647696" y="1414374"/>
                    <a:pt x="1618156" y="1452380"/>
                    <a:pt x="1584353" y="1486183"/>
                  </a:cubicBezTo>
                  <a:cubicBezTo>
                    <a:pt x="1563279" y="1515723"/>
                    <a:pt x="1533739" y="1545263"/>
                    <a:pt x="1508402" y="1570600"/>
                  </a:cubicBezTo>
                  <a:cubicBezTo>
                    <a:pt x="1601285" y="1511460"/>
                    <a:pt x="1689904" y="1448178"/>
                    <a:pt x="1774382" y="1376369"/>
                  </a:cubicBezTo>
                  <a:cubicBezTo>
                    <a:pt x="1820792" y="1334160"/>
                    <a:pt x="1858798" y="1283486"/>
                    <a:pt x="1926344" y="1283486"/>
                  </a:cubicBezTo>
                  <a:lnTo>
                    <a:pt x="1926344" y="1287749"/>
                  </a:lnTo>
                  <a:cubicBezTo>
                    <a:pt x="1825056" y="1321492"/>
                    <a:pt x="1787050" y="1405969"/>
                    <a:pt x="1702573" y="1460846"/>
                  </a:cubicBezTo>
                  <a:cubicBezTo>
                    <a:pt x="1592819" y="1528392"/>
                    <a:pt x="1487268" y="1604342"/>
                    <a:pt x="1385980" y="1684617"/>
                  </a:cubicBezTo>
                  <a:cubicBezTo>
                    <a:pt x="1297300" y="1764831"/>
                    <a:pt x="1246626" y="1866119"/>
                    <a:pt x="1174878" y="1963265"/>
                  </a:cubicBezTo>
                  <a:cubicBezTo>
                    <a:pt x="1183283" y="1959002"/>
                    <a:pt x="1191749" y="1954799"/>
                    <a:pt x="1195951" y="1950597"/>
                  </a:cubicBezTo>
                  <a:cubicBezTo>
                    <a:pt x="1195951" y="1946333"/>
                    <a:pt x="1200215" y="1946333"/>
                    <a:pt x="1204417" y="1946333"/>
                  </a:cubicBezTo>
                  <a:lnTo>
                    <a:pt x="1229754" y="1942130"/>
                  </a:lnTo>
                  <a:lnTo>
                    <a:pt x="1238160" y="1942130"/>
                  </a:lnTo>
                  <a:cubicBezTo>
                    <a:pt x="1233957" y="1937928"/>
                    <a:pt x="1233957" y="1933664"/>
                    <a:pt x="1238160" y="1933664"/>
                  </a:cubicBezTo>
                  <a:cubicBezTo>
                    <a:pt x="1390182" y="1904125"/>
                    <a:pt x="1512605" y="1794371"/>
                    <a:pt x="1664628" y="1777500"/>
                  </a:cubicBezTo>
                  <a:cubicBezTo>
                    <a:pt x="1680585" y="1775673"/>
                    <a:pt x="1696787" y="1774820"/>
                    <a:pt x="1713110" y="1774820"/>
                  </a:cubicBezTo>
                  <a:cubicBezTo>
                    <a:pt x="1847713" y="1774820"/>
                    <a:pt x="1992123" y="1831768"/>
                    <a:pt x="2116372" y="1861916"/>
                  </a:cubicBezTo>
                  <a:cubicBezTo>
                    <a:pt x="2124777" y="1861916"/>
                    <a:pt x="2124777" y="1870382"/>
                    <a:pt x="2120575" y="1878788"/>
                  </a:cubicBezTo>
                  <a:cubicBezTo>
                    <a:pt x="2053029" y="2009676"/>
                    <a:pt x="1917939" y="2064553"/>
                    <a:pt x="1774382" y="2068816"/>
                  </a:cubicBezTo>
                  <a:cubicBezTo>
                    <a:pt x="1677235" y="2068816"/>
                    <a:pt x="1584353" y="2064553"/>
                    <a:pt x="1487268" y="2051884"/>
                  </a:cubicBezTo>
                  <a:cubicBezTo>
                    <a:pt x="1394385" y="2039216"/>
                    <a:pt x="1305705" y="1975934"/>
                    <a:pt x="1217086" y="1963265"/>
                  </a:cubicBezTo>
                  <a:cubicBezTo>
                    <a:pt x="1191749" y="1971670"/>
                    <a:pt x="1166411" y="1988541"/>
                    <a:pt x="1145277" y="2005473"/>
                  </a:cubicBezTo>
                  <a:cubicBezTo>
                    <a:pt x="1098866" y="2060350"/>
                    <a:pt x="1035523" y="2085687"/>
                    <a:pt x="993315" y="2144767"/>
                  </a:cubicBezTo>
                  <a:cubicBezTo>
                    <a:pt x="955309" y="2248217"/>
                    <a:pt x="914151" y="2351652"/>
                    <a:pt x="873519" y="2455612"/>
                  </a:cubicBezTo>
                  <a:lnTo>
                    <a:pt x="802186" y="2647634"/>
                  </a:lnTo>
                  <a:lnTo>
                    <a:pt x="771066" y="2647634"/>
                  </a:lnTo>
                  <a:lnTo>
                    <a:pt x="782212" y="2617646"/>
                  </a:lnTo>
                  <a:cubicBezTo>
                    <a:pt x="790678" y="2507892"/>
                    <a:pt x="786415" y="2393875"/>
                    <a:pt x="773746" y="2288324"/>
                  </a:cubicBezTo>
                  <a:cubicBezTo>
                    <a:pt x="744207" y="2224981"/>
                    <a:pt x="710464" y="2165901"/>
                    <a:pt x="672459" y="2115227"/>
                  </a:cubicBezTo>
                  <a:cubicBezTo>
                    <a:pt x="512031" y="2043479"/>
                    <a:pt x="372676" y="1980136"/>
                    <a:pt x="254456" y="1849248"/>
                  </a:cubicBezTo>
                  <a:cubicBezTo>
                    <a:pt x="144703" y="1731028"/>
                    <a:pt x="56022" y="1595937"/>
                    <a:pt x="1146" y="1448178"/>
                  </a:cubicBezTo>
                  <a:cubicBezTo>
                    <a:pt x="-3057" y="1439712"/>
                    <a:pt x="5348" y="1431246"/>
                    <a:pt x="9612" y="1431246"/>
                  </a:cubicBezTo>
                  <a:cubicBezTo>
                    <a:pt x="343136" y="1443914"/>
                    <a:pt x="617582" y="1769034"/>
                    <a:pt x="685127" y="2081424"/>
                  </a:cubicBezTo>
                  <a:cubicBezTo>
                    <a:pt x="687746" y="2086662"/>
                    <a:pt x="683848" y="2090255"/>
                    <a:pt x="679585" y="2090255"/>
                  </a:cubicBezTo>
                  <a:cubicBezTo>
                    <a:pt x="676905" y="2090255"/>
                    <a:pt x="674042" y="2088916"/>
                    <a:pt x="672459" y="2085687"/>
                  </a:cubicBezTo>
                  <a:cubicBezTo>
                    <a:pt x="604913" y="1946333"/>
                    <a:pt x="554239" y="1798574"/>
                    <a:pt x="444485" y="1680354"/>
                  </a:cubicBezTo>
                  <a:cubicBezTo>
                    <a:pt x="393811" y="1621274"/>
                    <a:pt x="334670" y="1566397"/>
                    <a:pt x="267125" y="1528392"/>
                  </a:cubicBezTo>
                  <a:cubicBezTo>
                    <a:pt x="267125" y="1528392"/>
                    <a:pt x="113701" y="1455304"/>
                    <a:pt x="54683" y="1455304"/>
                  </a:cubicBezTo>
                  <a:cubicBezTo>
                    <a:pt x="36045" y="1455304"/>
                    <a:pt x="26787" y="1462612"/>
                    <a:pt x="34949" y="1481920"/>
                  </a:cubicBezTo>
                  <a:cubicBezTo>
                    <a:pt x="94028" y="1629679"/>
                    <a:pt x="182708" y="1760568"/>
                    <a:pt x="296665" y="1870382"/>
                  </a:cubicBezTo>
                  <a:cubicBezTo>
                    <a:pt x="410682" y="1971670"/>
                    <a:pt x="524699" y="2022345"/>
                    <a:pt x="651324" y="2089890"/>
                  </a:cubicBezTo>
                  <a:cubicBezTo>
                    <a:pt x="596447" y="2026547"/>
                    <a:pt x="533104" y="1963265"/>
                    <a:pt x="465559" y="1912591"/>
                  </a:cubicBezTo>
                  <a:cubicBezTo>
                    <a:pt x="389547" y="1891456"/>
                    <a:pt x="322002" y="1849248"/>
                    <a:pt x="271327" y="1794371"/>
                  </a:cubicBezTo>
                  <a:cubicBezTo>
                    <a:pt x="268343" y="1791387"/>
                    <a:pt x="269622" y="1788402"/>
                    <a:pt x="272058" y="1788402"/>
                  </a:cubicBezTo>
                  <a:cubicBezTo>
                    <a:pt x="273094" y="1788402"/>
                    <a:pt x="274373" y="1788889"/>
                    <a:pt x="275591" y="1790107"/>
                  </a:cubicBezTo>
                  <a:cubicBezTo>
                    <a:pt x="322002" y="1828113"/>
                    <a:pt x="372676" y="1861916"/>
                    <a:pt x="431816" y="1882990"/>
                  </a:cubicBezTo>
                  <a:cubicBezTo>
                    <a:pt x="305131" y="1785905"/>
                    <a:pt x="229119" y="1629679"/>
                    <a:pt x="94028" y="1549465"/>
                  </a:cubicBezTo>
                  <a:cubicBezTo>
                    <a:pt x="86719" y="1542217"/>
                    <a:pt x="92018" y="1531741"/>
                    <a:pt x="99083" y="1531741"/>
                  </a:cubicBezTo>
                  <a:cubicBezTo>
                    <a:pt x="100180" y="1531741"/>
                    <a:pt x="101337" y="1532046"/>
                    <a:pt x="102494" y="1532594"/>
                  </a:cubicBezTo>
                  <a:cubicBezTo>
                    <a:pt x="178445" y="1579066"/>
                    <a:pt x="216451" y="1650814"/>
                    <a:pt x="275591" y="1714157"/>
                  </a:cubicBezTo>
                  <a:cubicBezTo>
                    <a:pt x="355805" y="1794371"/>
                    <a:pt x="440222" y="1866119"/>
                    <a:pt x="524699" y="1937928"/>
                  </a:cubicBezTo>
                  <a:cubicBezTo>
                    <a:pt x="625987" y="2018142"/>
                    <a:pt x="710464" y="2123693"/>
                    <a:pt x="765341" y="2241913"/>
                  </a:cubicBezTo>
                  <a:cubicBezTo>
                    <a:pt x="761078" y="2208110"/>
                    <a:pt x="756875" y="2174307"/>
                    <a:pt x="752673" y="2144767"/>
                  </a:cubicBezTo>
                  <a:cubicBezTo>
                    <a:pt x="740004" y="2001210"/>
                    <a:pt x="748409" y="1866119"/>
                    <a:pt x="744207" y="1726825"/>
                  </a:cubicBezTo>
                  <a:cubicBezTo>
                    <a:pt x="740004" y="1684617"/>
                    <a:pt x="735802" y="1638145"/>
                    <a:pt x="727335" y="1595937"/>
                  </a:cubicBezTo>
                  <a:cubicBezTo>
                    <a:pt x="672459" y="1515723"/>
                    <a:pt x="583779" y="1460846"/>
                    <a:pt x="524699" y="1380632"/>
                  </a:cubicBezTo>
                  <a:cubicBezTo>
                    <a:pt x="474025" y="1304621"/>
                    <a:pt x="431816" y="1220143"/>
                    <a:pt x="389547" y="1144192"/>
                  </a:cubicBezTo>
                  <a:cubicBezTo>
                    <a:pt x="313597" y="1013304"/>
                    <a:pt x="237585" y="878213"/>
                    <a:pt x="262922" y="726190"/>
                  </a:cubicBezTo>
                  <a:cubicBezTo>
                    <a:pt x="267125" y="721988"/>
                    <a:pt x="271327" y="717785"/>
                    <a:pt x="275591" y="717785"/>
                  </a:cubicBezTo>
                  <a:cubicBezTo>
                    <a:pt x="423350" y="734656"/>
                    <a:pt x="545773" y="865545"/>
                    <a:pt x="621784" y="987967"/>
                  </a:cubicBezTo>
                  <a:cubicBezTo>
                    <a:pt x="718869" y="1144192"/>
                    <a:pt x="731538" y="1325694"/>
                    <a:pt x="731538" y="1507257"/>
                  </a:cubicBezTo>
                  <a:cubicBezTo>
                    <a:pt x="756875" y="1591735"/>
                    <a:pt x="769544" y="1684617"/>
                    <a:pt x="765341" y="1777500"/>
                  </a:cubicBezTo>
                  <a:lnTo>
                    <a:pt x="765341" y="1823911"/>
                  </a:lnTo>
                  <a:cubicBezTo>
                    <a:pt x="773746" y="1785905"/>
                    <a:pt x="782212" y="1743697"/>
                    <a:pt x="790678" y="1705691"/>
                  </a:cubicBezTo>
                  <a:cubicBezTo>
                    <a:pt x="782212" y="1642348"/>
                    <a:pt x="782212" y="1574802"/>
                    <a:pt x="782212" y="1511460"/>
                  </a:cubicBezTo>
                  <a:cubicBezTo>
                    <a:pt x="773746" y="1410172"/>
                    <a:pt x="778010" y="1313026"/>
                    <a:pt x="790678" y="1211738"/>
                  </a:cubicBezTo>
                  <a:cubicBezTo>
                    <a:pt x="816016" y="1042844"/>
                    <a:pt x="875095" y="878213"/>
                    <a:pt x="959512" y="726190"/>
                  </a:cubicBezTo>
                  <a:cubicBezTo>
                    <a:pt x="959512" y="723206"/>
                    <a:pt x="963775" y="720221"/>
                    <a:pt x="967734" y="720221"/>
                  </a:cubicBezTo>
                  <a:cubicBezTo>
                    <a:pt x="969378" y="720221"/>
                    <a:pt x="970962" y="720769"/>
                    <a:pt x="972180" y="721988"/>
                  </a:cubicBezTo>
                  <a:cubicBezTo>
                    <a:pt x="1048192" y="738859"/>
                    <a:pt x="1039726" y="1085052"/>
                    <a:pt x="1031321" y="1144192"/>
                  </a:cubicBezTo>
                  <a:cubicBezTo>
                    <a:pt x="1014449" y="1346829"/>
                    <a:pt x="959512" y="1566397"/>
                    <a:pt x="841292" y="1735231"/>
                  </a:cubicBezTo>
                  <a:cubicBezTo>
                    <a:pt x="839586" y="1736997"/>
                    <a:pt x="837089" y="1738032"/>
                    <a:pt x="834775" y="1738032"/>
                  </a:cubicBezTo>
                  <a:cubicBezTo>
                    <a:pt x="831547" y="1738032"/>
                    <a:pt x="828684" y="1735961"/>
                    <a:pt x="828684" y="1731028"/>
                  </a:cubicBezTo>
                  <a:cubicBezTo>
                    <a:pt x="887764" y="1587471"/>
                    <a:pt x="959512" y="1452380"/>
                    <a:pt x="989112" y="1291952"/>
                  </a:cubicBezTo>
                  <a:cubicBezTo>
                    <a:pt x="1005983" y="1190603"/>
                    <a:pt x="1014449" y="1089316"/>
                    <a:pt x="1010186" y="987967"/>
                  </a:cubicBezTo>
                  <a:cubicBezTo>
                    <a:pt x="1010186" y="988454"/>
                    <a:pt x="1010186" y="988698"/>
                    <a:pt x="1010125" y="988698"/>
                  </a:cubicBezTo>
                  <a:cubicBezTo>
                    <a:pt x="1008298" y="988698"/>
                    <a:pt x="981194" y="778996"/>
                    <a:pt x="957806" y="778996"/>
                  </a:cubicBezTo>
                  <a:cubicBezTo>
                    <a:pt x="955492" y="778996"/>
                    <a:pt x="953238" y="780945"/>
                    <a:pt x="951106" y="785331"/>
                  </a:cubicBezTo>
                  <a:cubicBezTo>
                    <a:pt x="816016" y="1059715"/>
                    <a:pt x="782212" y="1363700"/>
                    <a:pt x="803347" y="1667685"/>
                  </a:cubicBezTo>
                  <a:cubicBezTo>
                    <a:pt x="853960" y="1456583"/>
                    <a:pt x="934174" y="1249744"/>
                    <a:pt x="938438" y="1038641"/>
                  </a:cubicBezTo>
                  <a:cubicBezTo>
                    <a:pt x="938438" y="1034378"/>
                    <a:pt x="941605" y="1032307"/>
                    <a:pt x="944772" y="1032307"/>
                  </a:cubicBezTo>
                  <a:cubicBezTo>
                    <a:pt x="947939" y="1032307"/>
                    <a:pt x="951106" y="1034378"/>
                    <a:pt x="951106" y="1038641"/>
                  </a:cubicBezTo>
                  <a:cubicBezTo>
                    <a:pt x="984849" y="1359497"/>
                    <a:pt x="794881" y="1650814"/>
                    <a:pt x="769544" y="1967468"/>
                  </a:cubicBezTo>
                  <a:cubicBezTo>
                    <a:pt x="769544" y="2060350"/>
                    <a:pt x="778010" y="2153233"/>
                    <a:pt x="786415" y="2250318"/>
                  </a:cubicBezTo>
                  <a:cubicBezTo>
                    <a:pt x="803347" y="2347464"/>
                    <a:pt x="807550" y="2444549"/>
                    <a:pt x="811752" y="2545898"/>
                  </a:cubicBezTo>
                  <a:cubicBezTo>
                    <a:pt x="913101" y="2275655"/>
                    <a:pt x="1027057" y="2009676"/>
                    <a:pt x="1098866" y="1735231"/>
                  </a:cubicBezTo>
                  <a:cubicBezTo>
                    <a:pt x="1149540" y="1532594"/>
                    <a:pt x="1191749" y="1329958"/>
                    <a:pt x="1233957" y="1127260"/>
                  </a:cubicBezTo>
                  <a:cubicBezTo>
                    <a:pt x="1225491" y="979501"/>
                    <a:pt x="1166411" y="844410"/>
                    <a:pt x="1174878" y="696650"/>
                  </a:cubicBezTo>
                  <a:cubicBezTo>
                    <a:pt x="1179080" y="599565"/>
                    <a:pt x="1187546" y="498217"/>
                    <a:pt x="1204417" y="401131"/>
                  </a:cubicBezTo>
                  <a:cubicBezTo>
                    <a:pt x="1225491" y="278648"/>
                    <a:pt x="1250828" y="67607"/>
                    <a:pt x="1377514" y="0"/>
                  </a:cubicBezTo>
                  <a:close/>
                </a:path>
              </a:pathLst>
            </a:custGeom>
            <a:solidFill>
              <a:schemeClr val="tx1"/>
            </a:solidFill>
            <a:ln>
              <a:noFill/>
            </a:ln>
          </p:spPr>
          <p:txBody>
            <a:bodyPr spcFirstLastPara="1" wrap="square" lIns="121900" tIns="121900" rIns="121900" bIns="121900" anchor="ctr" anchorCtr="0">
              <a:noAutofit/>
            </a:bodyPr>
            <a:lstStyle/>
            <a:p>
              <a:endParaRPr sz="2400"/>
            </a:p>
          </p:txBody>
        </p:sp>
        <p:sp>
          <p:nvSpPr>
            <p:cNvPr id="11" name="任意多边形: 形状 10"/>
            <p:cNvSpPr/>
            <p:nvPr userDrawn="1">
              <p:custDataLst>
                <p:tags r:id="rId10"/>
              </p:custDataLst>
            </p:nvPr>
          </p:nvSpPr>
          <p:spPr>
            <a:xfrm>
              <a:off x="1647329" y="4277068"/>
              <a:ext cx="1940967" cy="2580933"/>
            </a:xfrm>
            <a:custGeom>
              <a:avLst/>
              <a:gdLst>
                <a:gd name="connsiteX0" fmla="*/ 1286555 w 1940967"/>
                <a:gd name="connsiteY0" fmla="*/ 2534464 h 2580933"/>
                <a:gd name="connsiteX1" fmla="*/ 1292488 w 1940967"/>
                <a:gd name="connsiteY1" fmla="*/ 2552093 h 2580933"/>
                <a:gd name="connsiteX2" fmla="*/ 1297573 w 1940967"/>
                <a:gd name="connsiteY2" fmla="*/ 2547685 h 2580933"/>
                <a:gd name="connsiteX3" fmla="*/ 1298336 w 1940967"/>
                <a:gd name="connsiteY3" fmla="*/ 2552093 h 2580933"/>
                <a:gd name="connsiteX4" fmla="*/ 1304184 w 1940967"/>
                <a:gd name="connsiteY4" fmla="*/ 2563873 h 2580933"/>
                <a:gd name="connsiteX5" fmla="*/ 1310117 w 1940967"/>
                <a:gd name="connsiteY5" fmla="*/ 2575569 h 2580933"/>
                <a:gd name="connsiteX6" fmla="*/ 1292488 w 1940967"/>
                <a:gd name="connsiteY6" fmla="*/ 2534464 h 2580933"/>
                <a:gd name="connsiteX7" fmla="*/ 795410 w 1940967"/>
                <a:gd name="connsiteY7" fmla="*/ 2525056 h 2580933"/>
                <a:gd name="connsiteX8" fmla="*/ 875332 w 1940967"/>
                <a:gd name="connsiteY8" fmla="*/ 2552093 h 2580933"/>
                <a:gd name="connsiteX9" fmla="*/ 904742 w 1940967"/>
                <a:gd name="connsiteY9" fmla="*/ 2557941 h 2580933"/>
                <a:gd name="connsiteX10" fmla="*/ 881180 w 1940967"/>
                <a:gd name="connsiteY10" fmla="*/ 2546245 h 2580933"/>
                <a:gd name="connsiteX11" fmla="*/ 795410 w 1940967"/>
                <a:gd name="connsiteY11" fmla="*/ 2525056 h 2580933"/>
                <a:gd name="connsiteX12" fmla="*/ 1293505 w 1940967"/>
                <a:gd name="connsiteY12" fmla="*/ 2504631 h 2580933"/>
                <a:gd name="connsiteX13" fmla="*/ 1327747 w 1940967"/>
                <a:gd name="connsiteY13" fmla="*/ 2560302 h 2580933"/>
                <a:gd name="connsiteX14" fmla="*/ 1323221 w 1940967"/>
                <a:gd name="connsiteY14" fmla="*/ 2580933 h 2580933"/>
                <a:gd name="connsiteX15" fmla="*/ 1280255 w 1940967"/>
                <a:gd name="connsiteY15" fmla="*/ 2580933 h 2580933"/>
                <a:gd name="connsiteX16" fmla="*/ 1260134 w 1940967"/>
                <a:gd name="connsiteY16" fmla="*/ 2559434 h 2580933"/>
                <a:gd name="connsiteX17" fmla="*/ 1257231 w 1940967"/>
                <a:gd name="connsiteY17" fmla="*/ 2528616 h 2580933"/>
                <a:gd name="connsiteX18" fmla="*/ 1286555 w 1940967"/>
                <a:gd name="connsiteY18" fmla="*/ 2505055 h 2580933"/>
                <a:gd name="connsiteX19" fmla="*/ 1293505 w 1940967"/>
                <a:gd name="connsiteY19" fmla="*/ 2504631 h 2580933"/>
                <a:gd name="connsiteX20" fmla="*/ 340708 w 1940967"/>
                <a:gd name="connsiteY20" fmla="*/ 2399367 h 2580933"/>
                <a:gd name="connsiteX21" fmla="*/ 428851 w 1940967"/>
                <a:gd name="connsiteY21" fmla="*/ 2452168 h 2580933"/>
                <a:gd name="connsiteX22" fmla="*/ 687349 w 1940967"/>
                <a:gd name="connsiteY22" fmla="*/ 2516835 h 2580933"/>
                <a:gd name="connsiteX23" fmla="*/ 693197 w 1940967"/>
                <a:gd name="connsiteY23" fmla="*/ 2516835 h 2580933"/>
                <a:gd name="connsiteX24" fmla="*/ 487586 w 1940967"/>
                <a:gd name="connsiteY24" fmla="*/ 2452168 h 2580933"/>
                <a:gd name="connsiteX25" fmla="*/ 340708 w 1940967"/>
                <a:gd name="connsiteY25" fmla="*/ 2399367 h 2580933"/>
                <a:gd name="connsiteX26" fmla="*/ 340708 w 1940967"/>
                <a:gd name="connsiteY26" fmla="*/ 2369958 h 2580933"/>
                <a:gd name="connsiteX27" fmla="*/ 493434 w 1940967"/>
                <a:gd name="connsiteY27" fmla="*/ 2428692 h 2580933"/>
                <a:gd name="connsiteX28" fmla="*/ 683027 w 1940967"/>
                <a:gd name="connsiteY28" fmla="*/ 2486917 h 2580933"/>
                <a:gd name="connsiteX29" fmla="*/ 481738 w 1940967"/>
                <a:gd name="connsiteY29" fmla="*/ 2387586 h 2580933"/>
                <a:gd name="connsiteX30" fmla="*/ 446480 w 1940967"/>
                <a:gd name="connsiteY30" fmla="*/ 2381738 h 2580933"/>
                <a:gd name="connsiteX31" fmla="*/ 340708 w 1940967"/>
                <a:gd name="connsiteY31" fmla="*/ 2369958 h 2580933"/>
                <a:gd name="connsiteX32" fmla="*/ 452328 w 1940967"/>
                <a:gd name="connsiteY32" fmla="*/ 2328852 h 2580933"/>
                <a:gd name="connsiteX33" fmla="*/ 493434 w 1940967"/>
                <a:gd name="connsiteY33" fmla="*/ 2358177 h 2580933"/>
                <a:gd name="connsiteX34" fmla="*/ 875332 w 1940967"/>
                <a:gd name="connsiteY34" fmla="*/ 2510987 h 2580933"/>
                <a:gd name="connsiteX35" fmla="*/ 910590 w 1940967"/>
                <a:gd name="connsiteY35" fmla="*/ 2522683 h 2580933"/>
                <a:gd name="connsiteX36" fmla="*/ 616834 w 1940967"/>
                <a:gd name="connsiteY36" fmla="*/ 2369958 h 2580933"/>
                <a:gd name="connsiteX37" fmla="*/ 605054 w 1940967"/>
                <a:gd name="connsiteY37" fmla="*/ 2364110 h 2580933"/>
                <a:gd name="connsiteX38" fmla="*/ 452328 w 1940967"/>
                <a:gd name="connsiteY38" fmla="*/ 2328852 h 2580933"/>
                <a:gd name="connsiteX39" fmla="*/ 393594 w 1940967"/>
                <a:gd name="connsiteY39" fmla="*/ 2311224 h 2580933"/>
                <a:gd name="connsiteX40" fmla="*/ 305451 w 1940967"/>
                <a:gd name="connsiteY40" fmla="*/ 2352329 h 2580933"/>
                <a:gd name="connsiteX41" fmla="*/ 428851 w 1940967"/>
                <a:gd name="connsiteY41" fmla="*/ 2346481 h 2580933"/>
                <a:gd name="connsiteX42" fmla="*/ 405375 w 1940967"/>
                <a:gd name="connsiteY42" fmla="*/ 2328852 h 2580933"/>
                <a:gd name="connsiteX43" fmla="*/ 405375 w 1940967"/>
                <a:gd name="connsiteY43" fmla="*/ 2311224 h 2580933"/>
                <a:gd name="connsiteX44" fmla="*/ 1080944 w 1940967"/>
                <a:gd name="connsiteY44" fmla="*/ 2281814 h 2580933"/>
                <a:gd name="connsiteX45" fmla="*/ 1069248 w 1940967"/>
                <a:gd name="connsiteY45" fmla="*/ 2293595 h 2580933"/>
                <a:gd name="connsiteX46" fmla="*/ 1063315 w 1940967"/>
                <a:gd name="connsiteY46" fmla="*/ 2293595 h 2580933"/>
                <a:gd name="connsiteX47" fmla="*/ 1075096 w 1940967"/>
                <a:gd name="connsiteY47" fmla="*/ 2317072 h 2580933"/>
                <a:gd name="connsiteX48" fmla="*/ 1092725 w 1940967"/>
                <a:gd name="connsiteY48" fmla="*/ 2311224 h 2580933"/>
                <a:gd name="connsiteX49" fmla="*/ 1098573 w 1940967"/>
                <a:gd name="connsiteY49" fmla="*/ 2305376 h 2580933"/>
                <a:gd name="connsiteX50" fmla="*/ 1092725 w 1940967"/>
                <a:gd name="connsiteY50" fmla="*/ 2293595 h 2580933"/>
                <a:gd name="connsiteX51" fmla="*/ 1080944 w 1940967"/>
                <a:gd name="connsiteY51" fmla="*/ 2281814 h 2580933"/>
                <a:gd name="connsiteX52" fmla="*/ 1085436 w 1940967"/>
                <a:gd name="connsiteY52" fmla="*/ 2244184 h 2580933"/>
                <a:gd name="connsiteX53" fmla="*/ 1075096 w 1940967"/>
                <a:gd name="connsiteY53" fmla="*/ 2246557 h 2580933"/>
                <a:gd name="connsiteX54" fmla="*/ 1063146 w 1940967"/>
                <a:gd name="connsiteY54" fmla="*/ 2269695 h 2580933"/>
                <a:gd name="connsiteX55" fmla="*/ 1085012 w 1940967"/>
                <a:gd name="connsiteY55" fmla="*/ 2254354 h 2580933"/>
                <a:gd name="connsiteX56" fmla="*/ 1104505 w 1940967"/>
                <a:gd name="connsiteY56" fmla="*/ 2264186 h 2580933"/>
                <a:gd name="connsiteX57" fmla="*/ 1116201 w 1940967"/>
                <a:gd name="connsiteY57" fmla="*/ 2287747 h 2580933"/>
                <a:gd name="connsiteX58" fmla="*/ 1122049 w 1940967"/>
                <a:gd name="connsiteY58" fmla="*/ 2299443 h 2580933"/>
                <a:gd name="connsiteX59" fmla="*/ 1127982 w 1940967"/>
                <a:gd name="connsiteY59" fmla="*/ 2299443 h 2580933"/>
                <a:gd name="connsiteX60" fmla="*/ 1110353 w 1940967"/>
                <a:gd name="connsiteY60" fmla="*/ 2252490 h 2580933"/>
                <a:gd name="connsiteX61" fmla="*/ 1085436 w 1940967"/>
                <a:gd name="connsiteY61" fmla="*/ 2244184 h 2580933"/>
                <a:gd name="connsiteX62" fmla="*/ 1076791 w 1940967"/>
                <a:gd name="connsiteY62" fmla="*/ 2219605 h 2580933"/>
                <a:gd name="connsiteX63" fmla="*/ 1110353 w 1940967"/>
                <a:gd name="connsiteY63" fmla="*/ 2234861 h 2580933"/>
                <a:gd name="connsiteX64" fmla="*/ 1127982 w 1940967"/>
                <a:gd name="connsiteY64" fmla="*/ 2340548 h 2580933"/>
                <a:gd name="connsiteX65" fmla="*/ 1122049 w 1940967"/>
                <a:gd name="connsiteY65" fmla="*/ 2340548 h 2580933"/>
                <a:gd name="connsiteX66" fmla="*/ 1208741 w 1940967"/>
                <a:gd name="connsiteY66" fmla="*/ 2538140 h 2580933"/>
                <a:gd name="connsiteX67" fmla="*/ 1234995 w 1940967"/>
                <a:gd name="connsiteY67" fmla="*/ 2580933 h 2580933"/>
                <a:gd name="connsiteX68" fmla="*/ 1203650 w 1940967"/>
                <a:gd name="connsiteY68" fmla="*/ 2580933 h 2580933"/>
                <a:gd name="connsiteX69" fmla="*/ 1195520 w 1940967"/>
                <a:gd name="connsiteY69" fmla="*/ 2568969 h 2580933"/>
                <a:gd name="connsiteX70" fmla="*/ 1098573 w 1940967"/>
                <a:gd name="connsiteY70" fmla="*/ 2352329 h 2580933"/>
                <a:gd name="connsiteX71" fmla="*/ 1089250 w 1940967"/>
                <a:gd name="connsiteY71" fmla="*/ 2354617 h 2580933"/>
                <a:gd name="connsiteX72" fmla="*/ 1069248 w 1940967"/>
                <a:gd name="connsiteY72" fmla="*/ 2340548 h 2580933"/>
                <a:gd name="connsiteX73" fmla="*/ 1033990 w 1940967"/>
                <a:gd name="connsiteY73" fmla="*/ 2293595 h 2580933"/>
                <a:gd name="connsiteX74" fmla="*/ 1057467 w 1940967"/>
                <a:gd name="connsiteY74" fmla="*/ 2223080 h 2580933"/>
                <a:gd name="connsiteX75" fmla="*/ 1076791 w 1940967"/>
                <a:gd name="connsiteY75" fmla="*/ 2219605 h 2580933"/>
                <a:gd name="connsiteX76" fmla="*/ 1879998 w 1940967"/>
                <a:gd name="connsiteY76" fmla="*/ 2218673 h 2580933"/>
                <a:gd name="connsiteX77" fmla="*/ 1891694 w 1940967"/>
                <a:gd name="connsiteY77" fmla="*/ 2223080 h 2580933"/>
                <a:gd name="connsiteX78" fmla="*/ 1903475 w 1940967"/>
                <a:gd name="connsiteY78" fmla="*/ 2223080 h 2580933"/>
                <a:gd name="connsiteX79" fmla="*/ 1921104 w 1940967"/>
                <a:gd name="connsiteY79" fmla="*/ 2505055 h 2580933"/>
                <a:gd name="connsiteX80" fmla="*/ 1905510 w 1940967"/>
                <a:gd name="connsiteY80" fmla="*/ 2580933 h 2580933"/>
                <a:gd name="connsiteX81" fmla="*/ 1866649 w 1940967"/>
                <a:gd name="connsiteY81" fmla="*/ 2580933 h 2580933"/>
                <a:gd name="connsiteX82" fmla="*/ 1870411 w 1940967"/>
                <a:gd name="connsiteY82" fmla="*/ 2567486 h 2580933"/>
                <a:gd name="connsiteX83" fmla="*/ 1891694 w 1940967"/>
                <a:gd name="connsiteY83" fmla="*/ 2328852 h 2580933"/>
                <a:gd name="connsiteX84" fmla="*/ 1885846 w 1940967"/>
                <a:gd name="connsiteY84" fmla="*/ 2334700 h 2580933"/>
                <a:gd name="connsiteX85" fmla="*/ 1879998 w 1940967"/>
                <a:gd name="connsiteY85" fmla="*/ 2275966 h 2580933"/>
                <a:gd name="connsiteX86" fmla="*/ 1838808 w 1940967"/>
                <a:gd name="connsiteY86" fmla="*/ 2340548 h 2580933"/>
                <a:gd name="connsiteX87" fmla="*/ 1827112 w 1940967"/>
                <a:gd name="connsiteY87" fmla="*/ 2375806 h 2580933"/>
                <a:gd name="connsiteX88" fmla="*/ 1817546 w 1940967"/>
                <a:gd name="connsiteY88" fmla="*/ 2577794 h 2580933"/>
                <a:gd name="connsiteX89" fmla="*/ 1817043 w 1940967"/>
                <a:gd name="connsiteY89" fmla="*/ 2580933 h 2580933"/>
                <a:gd name="connsiteX90" fmla="*/ 1785621 w 1940967"/>
                <a:gd name="connsiteY90" fmla="*/ 2580933 h 2580933"/>
                <a:gd name="connsiteX91" fmla="*/ 1791855 w 1940967"/>
                <a:gd name="connsiteY91" fmla="*/ 2510987 h 2580933"/>
                <a:gd name="connsiteX92" fmla="*/ 1797703 w 1940967"/>
                <a:gd name="connsiteY92" fmla="*/ 2446320 h 2580933"/>
                <a:gd name="connsiteX93" fmla="*/ 1770539 w 1940967"/>
                <a:gd name="connsiteY93" fmla="*/ 2531498 h 2580933"/>
                <a:gd name="connsiteX94" fmla="*/ 1762448 w 1940967"/>
                <a:gd name="connsiteY94" fmla="*/ 2580933 h 2580933"/>
                <a:gd name="connsiteX95" fmla="*/ 1682618 w 1940967"/>
                <a:gd name="connsiteY95" fmla="*/ 2580933 h 2580933"/>
                <a:gd name="connsiteX96" fmla="*/ 1686072 w 1940967"/>
                <a:gd name="connsiteY96" fmla="*/ 2535926 h 2580933"/>
                <a:gd name="connsiteX97" fmla="*/ 1785922 w 1940967"/>
                <a:gd name="connsiteY97" fmla="*/ 2305376 h 2580933"/>
                <a:gd name="connsiteX98" fmla="*/ 1792024 w 1940967"/>
                <a:gd name="connsiteY98" fmla="*/ 2302748 h 2580933"/>
                <a:gd name="connsiteX99" fmla="*/ 1797703 w 1940967"/>
                <a:gd name="connsiteY99" fmla="*/ 2305376 h 2580933"/>
                <a:gd name="connsiteX100" fmla="*/ 1868218 w 1940967"/>
                <a:gd name="connsiteY100" fmla="*/ 2223080 h 2580933"/>
                <a:gd name="connsiteX101" fmla="*/ 1879998 w 1940967"/>
                <a:gd name="connsiteY101" fmla="*/ 2218673 h 2580933"/>
                <a:gd name="connsiteX102" fmla="*/ 816598 w 1940967"/>
                <a:gd name="connsiteY102" fmla="*/ 2199604 h 2580933"/>
                <a:gd name="connsiteX103" fmla="*/ 816598 w 1940967"/>
                <a:gd name="connsiteY103" fmla="*/ 2205452 h 2580933"/>
                <a:gd name="connsiteX104" fmla="*/ 804817 w 1940967"/>
                <a:gd name="connsiteY104" fmla="*/ 2217232 h 2580933"/>
                <a:gd name="connsiteX105" fmla="*/ 838380 w 1940967"/>
                <a:gd name="connsiteY105" fmla="*/ 2268932 h 2580933"/>
                <a:gd name="connsiteX106" fmla="*/ 839143 w 1940967"/>
                <a:gd name="connsiteY106" fmla="*/ 2268593 h 2580933"/>
                <a:gd name="connsiteX107" fmla="*/ 816598 w 1940967"/>
                <a:gd name="connsiteY107" fmla="*/ 2199604 h 2580933"/>
                <a:gd name="connsiteX108" fmla="*/ 1319609 w 1940967"/>
                <a:gd name="connsiteY108" fmla="*/ 2054167 h 2580933"/>
                <a:gd name="connsiteX109" fmla="*/ 1315965 w 1940967"/>
                <a:gd name="connsiteY109" fmla="*/ 2058574 h 2580933"/>
                <a:gd name="connsiteX110" fmla="*/ 1339442 w 1940967"/>
                <a:gd name="connsiteY110" fmla="*/ 2076203 h 2580933"/>
                <a:gd name="connsiteX111" fmla="*/ 1339187 w 1940967"/>
                <a:gd name="connsiteY111" fmla="*/ 2054591 h 2580933"/>
                <a:gd name="connsiteX112" fmla="*/ 1327746 w 1940967"/>
                <a:gd name="connsiteY112" fmla="*/ 2058574 h 2580933"/>
                <a:gd name="connsiteX113" fmla="*/ 1319609 w 1940967"/>
                <a:gd name="connsiteY113" fmla="*/ 2054167 h 2580933"/>
                <a:gd name="connsiteX114" fmla="*/ 1310117 w 1940967"/>
                <a:gd name="connsiteY114" fmla="*/ 1993992 h 2580933"/>
                <a:gd name="connsiteX115" fmla="*/ 1310117 w 1940967"/>
                <a:gd name="connsiteY115" fmla="*/ 2035097 h 2580933"/>
                <a:gd name="connsiteX116" fmla="*/ 1315965 w 1940967"/>
                <a:gd name="connsiteY116" fmla="*/ 2029249 h 2580933"/>
                <a:gd name="connsiteX117" fmla="*/ 1333594 w 1940967"/>
                <a:gd name="connsiteY117" fmla="*/ 2035097 h 2580933"/>
                <a:gd name="connsiteX118" fmla="*/ 1339103 w 1940967"/>
                <a:gd name="connsiteY118" fmla="*/ 2052387 h 2580933"/>
                <a:gd name="connsiteX119" fmla="*/ 1310117 w 1940967"/>
                <a:gd name="connsiteY119" fmla="*/ 1993992 h 2580933"/>
                <a:gd name="connsiteX120" fmla="*/ 1550986 w 1940967"/>
                <a:gd name="connsiteY120" fmla="*/ 1917544 h 2580933"/>
                <a:gd name="connsiteX121" fmla="*/ 1480471 w 1940967"/>
                <a:gd name="connsiteY121" fmla="*/ 2111460 h 2580933"/>
                <a:gd name="connsiteX122" fmla="*/ 1486319 w 1940967"/>
                <a:gd name="connsiteY122" fmla="*/ 2111460 h 2580933"/>
                <a:gd name="connsiteX123" fmla="*/ 1480471 w 1940967"/>
                <a:gd name="connsiteY123" fmla="*/ 2158498 h 2580933"/>
                <a:gd name="connsiteX124" fmla="*/ 1492252 w 1940967"/>
                <a:gd name="connsiteY124" fmla="*/ 2170194 h 2580933"/>
                <a:gd name="connsiteX125" fmla="*/ 1492252 w 1940967"/>
                <a:gd name="connsiteY125" fmla="*/ 2140869 h 2580933"/>
                <a:gd name="connsiteX126" fmla="*/ 1503948 w 1940967"/>
                <a:gd name="connsiteY126" fmla="*/ 2129089 h 2580933"/>
                <a:gd name="connsiteX127" fmla="*/ 1533357 w 1940967"/>
                <a:gd name="connsiteY127" fmla="*/ 2040945 h 2580933"/>
                <a:gd name="connsiteX128" fmla="*/ 1550986 w 1940967"/>
                <a:gd name="connsiteY128" fmla="*/ 1917544 h 2580933"/>
                <a:gd name="connsiteX129" fmla="*/ 1580311 w 1940967"/>
                <a:gd name="connsiteY129" fmla="*/ 1900001 h 2580933"/>
                <a:gd name="connsiteX130" fmla="*/ 1509796 w 1940967"/>
                <a:gd name="connsiteY130" fmla="*/ 2211299 h 2580933"/>
                <a:gd name="connsiteX131" fmla="*/ 1503948 w 1940967"/>
                <a:gd name="connsiteY131" fmla="*/ 2305376 h 2580933"/>
                <a:gd name="connsiteX132" fmla="*/ 1527424 w 1940967"/>
                <a:gd name="connsiteY132" fmla="*/ 2275966 h 2580933"/>
                <a:gd name="connsiteX133" fmla="*/ 1527424 w 1940967"/>
                <a:gd name="connsiteY133" fmla="*/ 2270118 h 2580933"/>
                <a:gd name="connsiteX134" fmla="*/ 1592091 w 1940967"/>
                <a:gd name="connsiteY134" fmla="*/ 2099679 h 2580933"/>
                <a:gd name="connsiteX135" fmla="*/ 1592091 w 1940967"/>
                <a:gd name="connsiteY135" fmla="*/ 2093831 h 2580933"/>
                <a:gd name="connsiteX136" fmla="*/ 1603872 w 1940967"/>
                <a:gd name="connsiteY136" fmla="*/ 2011621 h 2580933"/>
                <a:gd name="connsiteX137" fmla="*/ 1603872 w 1940967"/>
                <a:gd name="connsiteY137" fmla="*/ 1941106 h 2580933"/>
                <a:gd name="connsiteX138" fmla="*/ 1580311 w 1940967"/>
                <a:gd name="connsiteY138" fmla="*/ 1900001 h 2580933"/>
                <a:gd name="connsiteX139" fmla="*/ 663873 w 1940967"/>
                <a:gd name="connsiteY139" fmla="*/ 1835334 h 2580933"/>
                <a:gd name="connsiteX140" fmla="*/ 757864 w 1940967"/>
                <a:gd name="connsiteY140" fmla="*/ 2070355 h 2580933"/>
                <a:gd name="connsiteX141" fmla="*/ 734303 w 1940967"/>
                <a:gd name="connsiteY141" fmla="*/ 2005688 h 2580933"/>
                <a:gd name="connsiteX142" fmla="*/ 675569 w 1940967"/>
                <a:gd name="connsiteY142" fmla="*/ 1852962 h 2580933"/>
                <a:gd name="connsiteX143" fmla="*/ 663873 w 1940967"/>
                <a:gd name="connsiteY143" fmla="*/ 1835334 h 2580933"/>
                <a:gd name="connsiteX144" fmla="*/ 583865 w 1940967"/>
                <a:gd name="connsiteY144" fmla="*/ 1737020 h 2580933"/>
                <a:gd name="connsiteX145" fmla="*/ 575729 w 1940967"/>
                <a:gd name="connsiteY145" fmla="*/ 1753123 h 2580933"/>
                <a:gd name="connsiteX146" fmla="*/ 699130 w 1940967"/>
                <a:gd name="connsiteY146" fmla="*/ 2076203 h 2580933"/>
                <a:gd name="connsiteX147" fmla="*/ 775493 w 1940967"/>
                <a:gd name="connsiteY147" fmla="*/ 2176127 h 2580933"/>
                <a:gd name="connsiteX148" fmla="*/ 628615 w 1940967"/>
                <a:gd name="connsiteY148" fmla="*/ 1776600 h 2580933"/>
                <a:gd name="connsiteX149" fmla="*/ 583865 w 1940967"/>
                <a:gd name="connsiteY149" fmla="*/ 1737020 h 2580933"/>
                <a:gd name="connsiteX150" fmla="*/ 205611 w 1940967"/>
                <a:gd name="connsiteY150" fmla="*/ 1670828 h 2580933"/>
                <a:gd name="connsiteX151" fmla="*/ 323079 w 1940967"/>
                <a:gd name="connsiteY151" fmla="*/ 1829486 h 2580933"/>
                <a:gd name="connsiteX152" fmla="*/ 417071 w 1940967"/>
                <a:gd name="connsiteY152" fmla="*/ 1923477 h 2580933"/>
                <a:gd name="connsiteX153" fmla="*/ 346556 w 1940967"/>
                <a:gd name="connsiteY153" fmla="*/ 1829486 h 2580933"/>
                <a:gd name="connsiteX154" fmla="*/ 240869 w 1940967"/>
                <a:gd name="connsiteY154" fmla="*/ 1694304 h 2580933"/>
                <a:gd name="connsiteX155" fmla="*/ 205611 w 1940967"/>
                <a:gd name="connsiteY155" fmla="*/ 1670828 h 2580933"/>
                <a:gd name="connsiteX156" fmla="*/ 1521577 w 1940967"/>
                <a:gd name="connsiteY156" fmla="*/ 1635570 h 2580933"/>
                <a:gd name="connsiteX157" fmla="*/ 1509796 w 1940967"/>
                <a:gd name="connsiteY157" fmla="*/ 1664980 h 2580933"/>
                <a:gd name="connsiteX158" fmla="*/ 1474623 w 1940967"/>
                <a:gd name="connsiteY158" fmla="*/ 1858810 h 2580933"/>
                <a:gd name="connsiteX159" fmla="*/ 1462842 w 1940967"/>
                <a:gd name="connsiteY159" fmla="*/ 2029249 h 2580933"/>
                <a:gd name="connsiteX160" fmla="*/ 1550986 w 1940967"/>
                <a:gd name="connsiteY160" fmla="*/ 1858810 h 2580933"/>
                <a:gd name="connsiteX161" fmla="*/ 1550986 w 1940967"/>
                <a:gd name="connsiteY161" fmla="*/ 1794228 h 2580933"/>
                <a:gd name="connsiteX162" fmla="*/ 1539205 w 1940967"/>
                <a:gd name="connsiteY162" fmla="*/ 1688456 h 2580933"/>
                <a:gd name="connsiteX163" fmla="*/ 1521577 w 1940967"/>
                <a:gd name="connsiteY163" fmla="*/ 1635570 h 2580933"/>
                <a:gd name="connsiteX164" fmla="*/ 1562682 w 1940967"/>
                <a:gd name="connsiteY164" fmla="*/ 1603957 h 2580933"/>
                <a:gd name="connsiteX165" fmla="*/ 1550986 w 1940967"/>
                <a:gd name="connsiteY165" fmla="*/ 1606245 h 2580933"/>
                <a:gd name="connsiteX166" fmla="*/ 1586243 w 1940967"/>
                <a:gd name="connsiteY166" fmla="*/ 1841182 h 2580933"/>
                <a:gd name="connsiteX167" fmla="*/ 1592091 w 1940967"/>
                <a:gd name="connsiteY167" fmla="*/ 1841182 h 2580933"/>
                <a:gd name="connsiteX168" fmla="*/ 1621501 w 1940967"/>
                <a:gd name="connsiteY168" fmla="*/ 1900001 h 2580933"/>
                <a:gd name="connsiteX169" fmla="*/ 1621501 w 1940967"/>
                <a:gd name="connsiteY169" fmla="*/ 1682608 h 2580933"/>
                <a:gd name="connsiteX170" fmla="*/ 1562682 w 1940967"/>
                <a:gd name="connsiteY170" fmla="*/ 1603957 h 2580933"/>
                <a:gd name="connsiteX171" fmla="*/ 123316 w 1940967"/>
                <a:gd name="connsiteY171" fmla="*/ 1594465 h 2580933"/>
                <a:gd name="connsiteX172" fmla="*/ 440632 w 1940967"/>
                <a:gd name="connsiteY172" fmla="*/ 1993992 h 2580933"/>
                <a:gd name="connsiteX173" fmla="*/ 170354 w 1940967"/>
                <a:gd name="connsiteY173" fmla="*/ 1635570 h 2580933"/>
                <a:gd name="connsiteX174" fmla="*/ 123316 w 1940967"/>
                <a:gd name="connsiteY174" fmla="*/ 1594465 h 2580933"/>
                <a:gd name="connsiteX175" fmla="*/ 1562597 w 1940967"/>
                <a:gd name="connsiteY175" fmla="*/ 1566581 h 2580933"/>
                <a:gd name="connsiteX176" fmla="*/ 1592091 w 1940967"/>
                <a:gd name="connsiteY176" fmla="*/ 1576836 h 2580933"/>
                <a:gd name="connsiteX177" fmla="*/ 1650825 w 1940967"/>
                <a:gd name="connsiteY177" fmla="*/ 1964583 h 2580933"/>
                <a:gd name="connsiteX178" fmla="*/ 1503948 w 1940967"/>
                <a:gd name="connsiteY178" fmla="*/ 2364110 h 2580933"/>
                <a:gd name="connsiteX179" fmla="*/ 1492252 w 1940967"/>
                <a:gd name="connsiteY179" fmla="*/ 2364110 h 2580933"/>
                <a:gd name="connsiteX180" fmla="*/ 1479013 w 1940967"/>
                <a:gd name="connsiteY180" fmla="*/ 2479490 h 2580933"/>
                <a:gd name="connsiteX181" fmla="*/ 1482856 w 1940967"/>
                <a:gd name="connsiteY181" fmla="*/ 2580933 h 2580933"/>
                <a:gd name="connsiteX182" fmla="*/ 1470128 w 1940967"/>
                <a:gd name="connsiteY182" fmla="*/ 2580933 h 2580933"/>
                <a:gd name="connsiteX183" fmla="*/ 1467260 w 1940967"/>
                <a:gd name="connsiteY183" fmla="*/ 2557210 h 2580933"/>
                <a:gd name="connsiteX184" fmla="*/ 1474623 w 1940967"/>
                <a:gd name="connsiteY184" fmla="*/ 2352329 h 2580933"/>
                <a:gd name="connsiteX185" fmla="*/ 1445214 w 1940967"/>
                <a:gd name="connsiteY185" fmla="*/ 2146717 h 2580933"/>
                <a:gd name="connsiteX186" fmla="*/ 1498100 w 1940967"/>
                <a:gd name="connsiteY186" fmla="*/ 1594465 h 2580933"/>
                <a:gd name="connsiteX187" fmla="*/ 1507846 w 1940967"/>
                <a:gd name="connsiteY187" fmla="*/ 1584718 h 2580933"/>
                <a:gd name="connsiteX188" fmla="*/ 1521577 w 1940967"/>
                <a:gd name="connsiteY188" fmla="*/ 1588617 h 2580933"/>
                <a:gd name="connsiteX189" fmla="*/ 1562597 w 1940967"/>
                <a:gd name="connsiteY189" fmla="*/ 1566581 h 2580933"/>
                <a:gd name="connsiteX190" fmla="*/ 174168 w 1940967"/>
                <a:gd name="connsiteY190" fmla="*/ 1545393 h 2580933"/>
                <a:gd name="connsiteX191" fmla="*/ 182135 w 1940967"/>
                <a:gd name="connsiteY191" fmla="*/ 1594465 h 2580933"/>
                <a:gd name="connsiteX192" fmla="*/ 182135 w 1940967"/>
                <a:gd name="connsiteY192" fmla="*/ 1606245 h 2580933"/>
                <a:gd name="connsiteX193" fmla="*/ 487586 w 1940967"/>
                <a:gd name="connsiteY193" fmla="*/ 1982211 h 2580933"/>
                <a:gd name="connsiteX194" fmla="*/ 522843 w 1940967"/>
                <a:gd name="connsiteY194" fmla="*/ 2017469 h 2580933"/>
                <a:gd name="connsiteX195" fmla="*/ 229088 w 1940967"/>
                <a:gd name="connsiteY195" fmla="*/ 1582684 h 2580933"/>
                <a:gd name="connsiteX196" fmla="*/ 174168 w 1940967"/>
                <a:gd name="connsiteY196" fmla="*/ 1545393 h 2580933"/>
                <a:gd name="connsiteX197" fmla="*/ 781341 w 1940967"/>
                <a:gd name="connsiteY197" fmla="*/ 1523950 h 2580933"/>
                <a:gd name="connsiteX198" fmla="*/ 769560 w 1940967"/>
                <a:gd name="connsiteY198" fmla="*/ 1553359 h 2580933"/>
                <a:gd name="connsiteX199" fmla="*/ 787189 w 1940967"/>
                <a:gd name="connsiteY199" fmla="*/ 1570988 h 2580933"/>
                <a:gd name="connsiteX200" fmla="*/ 787189 w 1940967"/>
                <a:gd name="connsiteY200" fmla="*/ 1565055 h 2580933"/>
                <a:gd name="connsiteX201" fmla="*/ 793969 w 1940967"/>
                <a:gd name="connsiteY201" fmla="*/ 1556750 h 2580933"/>
                <a:gd name="connsiteX202" fmla="*/ 798969 w 1940967"/>
                <a:gd name="connsiteY202" fmla="*/ 1559207 h 2580933"/>
                <a:gd name="connsiteX203" fmla="*/ 810750 w 1940967"/>
                <a:gd name="connsiteY203" fmla="*/ 1576836 h 2580933"/>
                <a:gd name="connsiteX204" fmla="*/ 834227 w 1940967"/>
                <a:gd name="connsiteY204" fmla="*/ 1565055 h 2580933"/>
                <a:gd name="connsiteX205" fmla="*/ 816598 w 1940967"/>
                <a:gd name="connsiteY205" fmla="*/ 1565055 h 2580933"/>
                <a:gd name="connsiteX206" fmla="*/ 816598 w 1940967"/>
                <a:gd name="connsiteY206" fmla="*/ 1541579 h 2580933"/>
                <a:gd name="connsiteX207" fmla="*/ 822446 w 1940967"/>
                <a:gd name="connsiteY207" fmla="*/ 1541579 h 2580933"/>
                <a:gd name="connsiteX208" fmla="*/ 781341 w 1940967"/>
                <a:gd name="connsiteY208" fmla="*/ 1523950 h 2580933"/>
                <a:gd name="connsiteX209" fmla="*/ 144504 w 1940967"/>
                <a:gd name="connsiteY209" fmla="*/ 1521662 h 2580933"/>
                <a:gd name="connsiteX210" fmla="*/ 152725 w 1940967"/>
                <a:gd name="connsiteY210" fmla="*/ 1523950 h 2580933"/>
                <a:gd name="connsiteX211" fmla="*/ 563948 w 1940967"/>
                <a:gd name="connsiteY211" fmla="*/ 2058574 h 2580933"/>
                <a:gd name="connsiteX212" fmla="*/ 916438 w 1940967"/>
                <a:gd name="connsiteY212" fmla="*/ 2446320 h 2580933"/>
                <a:gd name="connsiteX213" fmla="*/ 851856 w 1940967"/>
                <a:gd name="connsiteY213" fmla="*/ 2299443 h 2580933"/>
                <a:gd name="connsiteX214" fmla="*/ 575729 w 1940967"/>
                <a:gd name="connsiteY214" fmla="*/ 1706085 h 2580933"/>
                <a:gd name="connsiteX215" fmla="*/ 584289 w 1940967"/>
                <a:gd name="connsiteY215" fmla="*/ 1696338 h 2580933"/>
                <a:gd name="connsiteX216" fmla="*/ 593358 w 1940967"/>
                <a:gd name="connsiteY216" fmla="*/ 1700237 h 2580933"/>
                <a:gd name="connsiteX217" fmla="*/ 628615 w 1940967"/>
                <a:gd name="connsiteY217" fmla="*/ 1735494 h 2580933"/>
                <a:gd name="connsiteX218" fmla="*/ 637430 w 1940967"/>
                <a:gd name="connsiteY218" fmla="*/ 1731087 h 2580933"/>
                <a:gd name="connsiteX219" fmla="*/ 646244 w 1940967"/>
                <a:gd name="connsiteY219" fmla="*/ 1735494 h 2580933"/>
                <a:gd name="connsiteX220" fmla="*/ 728455 w 1940967"/>
                <a:gd name="connsiteY220" fmla="*/ 1900001 h 2580933"/>
                <a:gd name="connsiteX221" fmla="*/ 734303 w 1940967"/>
                <a:gd name="connsiteY221" fmla="*/ 1900001 h 2580933"/>
                <a:gd name="connsiteX222" fmla="*/ 875332 w 1940967"/>
                <a:gd name="connsiteY222" fmla="*/ 2293595 h 2580933"/>
                <a:gd name="connsiteX223" fmla="*/ 875332 w 1940967"/>
                <a:gd name="connsiteY223" fmla="*/ 2299443 h 2580933"/>
                <a:gd name="connsiteX224" fmla="*/ 963476 w 1940967"/>
                <a:gd name="connsiteY224" fmla="*/ 2493359 h 2580933"/>
                <a:gd name="connsiteX225" fmla="*/ 1020017 w 1940967"/>
                <a:gd name="connsiteY225" fmla="*/ 2545503 h 2580933"/>
                <a:gd name="connsiteX226" fmla="*/ 1065276 w 1940967"/>
                <a:gd name="connsiteY226" fmla="*/ 2580933 h 2580933"/>
                <a:gd name="connsiteX227" fmla="*/ 945605 w 1940967"/>
                <a:gd name="connsiteY227" fmla="*/ 2580933 h 2580933"/>
                <a:gd name="connsiteX228" fmla="*/ 922370 w 1940967"/>
                <a:gd name="connsiteY228" fmla="*/ 2575569 h 2580933"/>
                <a:gd name="connsiteX229" fmla="*/ 276126 w 1940967"/>
                <a:gd name="connsiteY229" fmla="*/ 2369958 h 2580933"/>
                <a:gd name="connsiteX230" fmla="*/ 276126 w 1940967"/>
                <a:gd name="connsiteY230" fmla="*/ 2358177 h 2580933"/>
                <a:gd name="connsiteX231" fmla="*/ 281974 w 1940967"/>
                <a:gd name="connsiteY231" fmla="*/ 2358177 h 2580933"/>
                <a:gd name="connsiteX232" fmla="*/ 258497 w 1940967"/>
                <a:gd name="connsiteY232" fmla="*/ 2322920 h 2580933"/>
                <a:gd name="connsiteX233" fmla="*/ 264345 w 1940967"/>
                <a:gd name="connsiteY233" fmla="*/ 2305376 h 2580933"/>
                <a:gd name="connsiteX234" fmla="*/ 397239 w 1940967"/>
                <a:gd name="connsiteY234" fmla="*/ 2277746 h 2580933"/>
                <a:gd name="connsiteX235" fmla="*/ 851856 w 1940967"/>
                <a:gd name="connsiteY235" fmla="*/ 2452168 h 2580933"/>
                <a:gd name="connsiteX236" fmla="*/ 869484 w 1940967"/>
                <a:gd name="connsiteY236" fmla="*/ 2463949 h 2580933"/>
                <a:gd name="connsiteX237" fmla="*/ 881180 w 1940967"/>
                <a:gd name="connsiteY237" fmla="*/ 2469797 h 2580933"/>
                <a:gd name="connsiteX238" fmla="*/ 669721 w 1940967"/>
                <a:gd name="connsiteY238" fmla="*/ 2228928 h 2580933"/>
                <a:gd name="connsiteX239" fmla="*/ 676416 w 1940967"/>
                <a:gd name="connsiteY239" fmla="*/ 2220622 h 2580933"/>
                <a:gd name="connsiteX240" fmla="*/ 681501 w 1940967"/>
                <a:gd name="connsiteY240" fmla="*/ 2223080 h 2580933"/>
                <a:gd name="connsiteX241" fmla="*/ 981104 w 1940967"/>
                <a:gd name="connsiteY241" fmla="*/ 2528616 h 2580933"/>
                <a:gd name="connsiteX242" fmla="*/ 998733 w 1940967"/>
                <a:gd name="connsiteY242" fmla="*/ 2540312 h 2580933"/>
                <a:gd name="connsiteX243" fmla="*/ 981104 w 1940967"/>
                <a:gd name="connsiteY243" fmla="*/ 2522683 h 2580933"/>
                <a:gd name="connsiteX244" fmla="*/ 951695 w 1940967"/>
                <a:gd name="connsiteY244" fmla="*/ 2493359 h 2580933"/>
                <a:gd name="connsiteX245" fmla="*/ 558100 w 1940967"/>
                <a:gd name="connsiteY245" fmla="*/ 2070355 h 2580933"/>
                <a:gd name="connsiteX246" fmla="*/ 546320 w 1940967"/>
                <a:gd name="connsiteY246" fmla="*/ 2070355 h 2580933"/>
                <a:gd name="connsiteX247" fmla="*/ 534115 w 1940967"/>
                <a:gd name="connsiteY247" fmla="*/ 2080101 h 2580933"/>
                <a:gd name="connsiteX248" fmla="*/ 522843 w 1940967"/>
                <a:gd name="connsiteY248" fmla="*/ 2076203 h 2580933"/>
                <a:gd name="connsiteX249" fmla="*/ 481738 w 1940967"/>
                <a:gd name="connsiteY249" fmla="*/ 2035097 h 2580933"/>
                <a:gd name="connsiteX250" fmla="*/ 99839 w 1940967"/>
                <a:gd name="connsiteY250" fmla="*/ 1582684 h 2580933"/>
                <a:gd name="connsiteX251" fmla="*/ 117468 w 1940967"/>
                <a:gd name="connsiteY251" fmla="*/ 1565055 h 2580933"/>
                <a:gd name="connsiteX252" fmla="*/ 152725 w 1940967"/>
                <a:gd name="connsiteY252" fmla="*/ 1588617 h 2580933"/>
                <a:gd name="connsiteX253" fmla="*/ 135096 w 1940967"/>
                <a:gd name="connsiteY253" fmla="*/ 1535731 h 2580933"/>
                <a:gd name="connsiteX254" fmla="*/ 144504 w 1940967"/>
                <a:gd name="connsiteY254" fmla="*/ 1521662 h 2580933"/>
                <a:gd name="connsiteX255" fmla="*/ 1221973 w 1940967"/>
                <a:gd name="connsiteY255" fmla="*/ 1353596 h 2580933"/>
                <a:gd name="connsiteX256" fmla="*/ 1198497 w 1940967"/>
                <a:gd name="connsiteY256" fmla="*/ 1429959 h 2580933"/>
                <a:gd name="connsiteX257" fmla="*/ 1192564 w 1940967"/>
                <a:gd name="connsiteY257" fmla="*/ 1612093 h 2580933"/>
                <a:gd name="connsiteX258" fmla="*/ 1216125 w 1940967"/>
                <a:gd name="connsiteY258" fmla="*/ 1394701 h 2580933"/>
                <a:gd name="connsiteX259" fmla="*/ 1221973 w 1940967"/>
                <a:gd name="connsiteY259" fmla="*/ 1353596 h 2580933"/>
                <a:gd name="connsiteX260" fmla="*/ 370117 w 1940967"/>
                <a:gd name="connsiteY260" fmla="*/ 871858 h 2580933"/>
                <a:gd name="connsiteX261" fmla="*/ 511062 w 1940967"/>
                <a:gd name="connsiteY261" fmla="*/ 1065689 h 2580933"/>
                <a:gd name="connsiteX262" fmla="*/ 699130 w 1940967"/>
                <a:gd name="connsiteY262" fmla="*/ 1200870 h 2580933"/>
                <a:gd name="connsiteX263" fmla="*/ 699130 w 1940967"/>
                <a:gd name="connsiteY263" fmla="*/ 1206718 h 2580933"/>
                <a:gd name="connsiteX264" fmla="*/ 704978 w 1940967"/>
                <a:gd name="connsiteY264" fmla="*/ 1206718 h 2580933"/>
                <a:gd name="connsiteX265" fmla="*/ 734303 w 1940967"/>
                <a:gd name="connsiteY265" fmla="*/ 1230195 h 2580933"/>
                <a:gd name="connsiteX266" fmla="*/ 469957 w 1940967"/>
                <a:gd name="connsiteY266" fmla="*/ 960001 h 2580933"/>
                <a:gd name="connsiteX267" fmla="*/ 477839 w 1940967"/>
                <a:gd name="connsiteY267" fmla="*/ 946610 h 2580933"/>
                <a:gd name="connsiteX268" fmla="*/ 481738 w 1940967"/>
                <a:gd name="connsiteY268" fmla="*/ 948221 h 2580933"/>
                <a:gd name="connsiteX269" fmla="*/ 740235 w 1940967"/>
                <a:gd name="connsiteY269" fmla="*/ 1183242 h 2580933"/>
                <a:gd name="connsiteX270" fmla="*/ 663873 w 1940967"/>
                <a:gd name="connsiteY270" fmla="*/ 1095098 h 2580933"/>
                <a:gd name="connsiteX271" fmla="*/ 493434 w 1940967"/>
                <a:gd name="connsiteY271" fmla="*/ 924744 h 2580933"/>
                <a:gd name="connsiteX272" fmla="*/ 370117 w 1940967"/>
                <a:gd name="connsiteY272" fmla="*/ 871858 h 2580933"/>
                <a:gd name="connsiteX273" fmla="*/ 305196 w 1940967"/>
                <a:gd name="connsiteY273" fmla="*/ 856602 h 2580933"/>
                <a:gd name="connsiteX274" fmla="*/ 299603 w 1940967"/>
                <a:gd name="connsiteY274" fmla="*/ 871858 h 2580933"/>
                <a:gd name="connsiteX275" fmla="*/ 364185 w 1940967"/>
                <a:gd name="connsiteY275" fmla="*/ 965849 h 2580933"/>
                <a:gd name="connsiteX276" fmla="*/ 323079 w 1940967"/>
                <a:gd name="connsiteY276" fmla="*/ 860077 h 2580933"/>
                <a:gd name="connsiteX277" fmla="*/ 305196 w 1940967"/>
                <a:gd name="connsiteY277" fmla="*/ 856602 h 2580933"/>
                <a:gd name="connsiteX278" fmla="*/ 1201633 w 1940967"/>
                <a:gd name="connsiteY278" fmla="*/ 833634 h 2580933"/>
                <a:gd name="connsiteX279" fmla="*/ 1127982 w 1940967"/>
                <a:gd name="connsiteY279" fmla="*/ 995174 h 2580933"/>
                <a:gd name="connsiteX280" fmla="*/ 1163239 w 1940967"/>
                <a:gd name="connsiteY280" fmla="*/ 1623874 h 2580933"/>
                <a:gd name="connsiteX281" fmla="*/ 1174935 w 1940967"/>
                <a:gd name="connsiteY281" fmla="*/ 1365376 h 2580933"/>
                <a:gd name="connsiteX282" fmla="*/ 1198497 w 1940967"/>
                <a:gd name="connsiteY282" fmla="*/ 889487 h 2580933"/>
                <a:gd name="connsiteX283" fmla="*/ 1210193 w 1940967"/>
                <a:gd name="connsiteY283" fmla="*/ 876265 h 2580933"/>
                <a:gd name="connsiteX284" fmla="*/ 1221973 w 1940967"/>
                <a:gd name="connsiteY284" fmla="*/ 889487 h 2580933"/>
                <a:gd name="connsiteX285" fmla="*/ 1210193 w 1940967"/>
                <a:gd name="connsiteY285" fmla="*/ 1059841 h 2580933"/>
                <a:gd name="connsiteX286" fmla="*/ 1216125 w 1940967"/>
                <a:gd name="connsiteY286" fmla="*/ 1024583 h 2580933"/>
                <a:gd name="connsiteX287" fmla="*/ 1224940 w 1940967"/>
                <a:gd name="connsiteY287" fmla="*/ 1020176 h 2580933"/>
                <a:gd name="connsiteX288" fmla="*/ 1233754 w 1940967"/>
                <a:gd name="connsiteY288" fmla="*/ 1024583 h 2580933"/>
                <a:gd name="connsiteX289" fmla="*/ 1204345 w 1940967"/>
                <a:gd name="connsiteY289" fmla="*/ 1324186 h 2580933"/>
                <a:gd name="connsiteX290" fmla="*/ 1233754 w 1940967"/>
                <a:gd name="connsiteY290" fmla="*/ 1147984 h 2580933"/>
                <a:gd name="connsiteX291" fmla="*/ 1233754 w 1940967"/>
                <a:gd name="connsiteY291" fmla="*/ 942373 h 2580933"/>
                <a:gd name="connsiteX292" fmla="*/ 1216125 w 1940967"/>
                <a:gd name="connsiteY292" fmla="*/ 848381 h 2580933"/>
                <a:gd name="connsiteX293" fmla="*/ 1201633 w 1940967"/>
                <a:gd name="connsiteY293" fmla="*/ 833634 h 2580933"/>
                <a:gd name="connsiteX294" fmla="*/ 475296 w 1940967"/>
                <a:gd name="connsiteY294" fmla="*/ 721421 h 2580933"/>
                <a:gd name="connsiteX295" fmla="*/ 464109 w 1940967"/>
                <a:gd name="connsiteY295" fmla="*/ 736676 h 2580933"/>
                <a:gd name="connsiteX296" fmla="*/ 464109 w 1940967"/>
                <a:gd name="connsiteY296" fmla="*/ 754305 h 2580933"/>
                <a:gd name="connsiteX297" fmla="*/ 493434 w 1940967"/>
                <a:gd name="connsiteY297" fmla="*/ 760238 h 2580933"/>
                <a:gd name="connsiteX298" fmla="*/ 509537 w 1940967"/>
                <a:gd name="connsiteY298" fmla="*/ 762865 h 2580933"/>
                <a:gd name="connsiteX299" fmla="*/ 516995 w 1940967"/>
                <a:gd name="connsiteY299" fmla="*/ 760238 h 2580933"/>
                <a:gd name="connsiteX300" fmla="*/ 511062 w 1940967"/>
                <a:gd name="connsiteY300" fmla="*/ 760238 h 2580933"/>
                <a:gd name="connsiteX301" fmla="*/ 511062 w 1940967"/>
                <a:gd name="connsiteY301" fmla="*/ 754305 h 2580933"/>
                <a:gd name="connsiteX302" fmla="*/ 487586 w 1940967"/>
                <a:gd name="connsiteY302" fmla="*/ 742609 h 2580933"/>
                <a:gd name="connsiteX303" fmla="*/ 487586 w 1940967"/>
                <a:gd name="connsiteY303" fmla="*/ 724980 h 2580933"/>
                <a:gd name="connsiteX304" fmla="*/ 475296 w 1940967"/>
                <a:gd name="connsiteY304" fmla="*/ 721421 h 2580933"/>
                <a:gd name="connsiteX305" fmla="*/ 375965 w 1940967"/>
                <a:gd name="connsiteY305" fmla="*/ 425377 h 2580933"/>
                <a:gd name="connsiteX306" fmla="*/ 481738 w 1940967"/>
                <a:gd name="connsiteY306" fmla="*/ 513436 h 2580933"/>
                <a:gd name="connsiteX307" fmla="*/ 387746 w 1940967"/>
                <a:gd name="connsiteY307" fmla="*/ 425377 h 2580933"/>
                <a:gd name="connsiteX308" fmla="*/ 763034 w 1940967"/>
                <a:gd name="connsiteY308" fmla="*/ 363677 h 2580933"/>
                <a:gd name="connsiteX309" fmla="*/ 751931 w 1940967"/>
                <a:gd name="connsiteY309" fmla="*/ 425377 h 2580933"/>
                <a:gd name="connsiteX310" fmla="*/ 846008 w 1940967"/>
                <a:gd name="connsiteY310" fmla="*/ 789562 h 2580933"/>
                <a:gd name="connsiteX311" fmla="*/ 898809 w 1940967"/>
                <a:gd name="connsiteY311" fmla="*/ 989326 h 2580933"/>
                <a:gd name="connsiteX312" fmla="*/ 898809 w 1940967"/>
                <a:gd name="connsiteY312" fmla="*/ 965849 h 2580933"/>
                <a:gd name="connsiteX313" fmla="*/ 875671 w 1940967"/>
                <a:gd name="connsiteY313" fmla="*/ 817022 h 2580933"/>
                <a:gd name="connsiteX314" fmla="*/ 875502 w 1940967"/>
                <a:gd name="connsiteY314" fmla="*/ 817107 h 2580933"/>
                <a:gd name="connsiteX315" fmla="*/ 887113 w 1940967"/>
                <a:gd name="connsiteY315" fmla="*/ 801343 h 2580933"/>
                <a:gd name="connsiteX316" fmla="*/ 887113 w 1940967"/>
                <a:gd name="connsiteY316" fmla="*/ 783714 h 2580933"/>
                <a:gd name="connsiteX317" fmla="*/ 840075 w 1940967"/>
                <a:gd name="connsiteY317" fmla="*/ 548693 h 2580933"/>
                <a:gd name="connsiteX318" fmla="*/ 810750 w 1940967"/>
                <a:gd name="connsiteY318" fmla="*/ 489959 h 2580933"/>
                <a:gd name="connsiteX319" fmla="*/ 799732 w 1940967"/>
                <a:gd name="connsiteY319" fmla="*/ 498774 h 2580933"/>
                <a:gd name="connsiteX320" fmla="*/ 793121 w 1940967"/>
                <a:gd name="connsiteY320" fmla="*/ 489959 h 2580933"/>
                <a:gd name="connsiteX321" fmla="*/ 793121 w 1940967"/>
                <a:gd name="connsiteY321" fmla="*/ 443006 h 2580933"/>
                <a:gd name="connsiteX322" fmla="*/ 806682 w 1940967"/>
                <a:gd name="connsiteY322" fmla="*/ 432073 h 2580933"/>
                <a:gd name="connsiteX323" fmla="*/ 810750 w 1940967"/>
                <a:gd name="connsiteY323" fmla="*/ 437073 h 2580933"/>
                <a:gd name="connsiteX324" fmla="*/ 916438 w 1940967"/>
                <a:gd name="connsiteY324" fmla="*/ 842448 h 2580933"/>
                <a:gd name="connsiteX325" fmla="*/ 922370 w 1940967"/>
                <a:gd name="connsiteY325" fmla="*/ 901182 h 2580933"/>
                <a:gd name="connsiteX326" fmla="*/ 934066 w 1940967"/>
                <a:gd name="connsiteY326" fmla="*/ 965849 h 2580933"/>
                <a:gd name="connsiteX327" fmla="*/ 928218 w 1940967"/>
                <a:gd name="connsiteY327" fmla="*/ 789562 h 2580933"/>
                <a:gd name="connsiteX328" fmla="*/ 904742 w 1940967"/>
                <a:gd name="connsiteY328" fmla="*/ 595731 h 2580933"/>
                <a:gd name="connsiteX329" fmla="*/ 863551 w 1940967"/>
                <a:gd name="connsiteY329" fmla="*/ 472331 h 2580933"/>
                <a:gd name="connsiteX330" fmla="*/ 763034 w 1940967"/>
                <a:gd name="connsiteY330" fmla="*/ 363677 h 2580933"/>
                <a:gd name="connsiteX331" fmla="*/ 135096 w 1940967"/>
                <a:gd name="connsiteY331" fmla="*/ 102213 h 2580933"/>
                <a:gd name="connsiteX332" fmla="*/ 199763 w 1940967"/>
                <a:gd name="connsiteY332" fmla="*/ 207985 h 2580933"/>
                <a:gd name="connsiteX333" fmla="*/ 405375 w 1940967"/>
                <a:gd name="connsiteY333" fmla="*/ 407749 h 2580933"/>
                <a:gd name="connsiteX334" fmla="*/ 399442 w 1940967"/>
                <a:gd name="connsiteY334" fmla="*/ 395968 h 2580933"/>
                <a:gd name="connsiteX335" fmla="*/ 403087 w 1940967"/>
                <a:gd name="connsiteY335" fmla="*/ 387662 h 2580933"/>
                <a:gd name="connsiteX336" fmla="*/ 405375 w 1940967"/>
                <a:gd name="connsiteY336" fmla="*/ 390120 h 2580933"/>
                <a:gd name="connsiteX337" fmla="*/ 464109 w 1940967"/>
                <a:gd name="connsiteY337" fmla="*/ 460550 h 2580933"/>
                <a:gd name="connsiteX338" fmla="*/ 381813 w 1940967"/>
                <a:gd name="connsiteY338" fmla="*/ 343082 h 2580933"/>
                <a:gd name="connsiteX339" fmla="*/ 135096 w 1940967"/>
                <a:gd name="connsiteY339" fmla="*/ 102213 h 2580933"/>
                <a:gd name="connsiteX340" fmla="*/ 53394 w 1940967"/>
                <a:gd name="connsiteY340" fmla="*/ 73312 h 2580933"/>
                <a:gd name="connsiteX341" fmla="*/ 111620 w 1940967"/>
                <a:gd name="connsiteY341" fmla="*/ 266719 h 2580933"/>
                <a:gd name="connsiteX342" fmla="*/ 281974 w 1940967"/>
                <a:gd name="connsiteY342" fmla="*/ 425377 h 2580933"/>
                <a:gd name="connsiteX343" fmla="*/ 528691 w 1940967"/>
                <a:gd name="connsiteY343" fmla="*/ 583951 h 2580933"/>
                <a:gd name="connsiteX344" fmla="*/ 246717 w 1940967"/>
                <a:gd name="connsiteY344" fmla="*/ 331301 h 2580933"/>
                <a:gd name="connsiteX345" fmla="*/ 217307 w 1940967"/>
                <a:gd name="connsiteY345" fmla="*/ 296128 h 2580933"/>
                <a:gd name="connsiteX346" fmla="*/ 140944 w 1940967"/>
                <a:gd name="connsiteY346" fmla="*/ 225614 h 2580933"/>
                <a:gd name="connsiteX347" fmla="*/ 144843 w 1940967"/>
                <a:gd name="connsiteY347" fmla="*/ 204086 h 2580933"/>
                <a:gd name="connsiteX348" fmla="*/ 152725 w 1940967"/>
                <a:gd name="connsiteY348" fmla="*/ 207985 h 2580933"/>
                <a:gd name="connsiteX349" fmla="*/ 211459 w 1940967"/>
                <a:gd name="connsiteY349" fmla="*/ 266719 h 2580933"/>
                <a:gd name="connsiteX350" fmla="*/ 229088 w 1940967"/>
                <a:gd name="connsiteY350" fmla="*/ 278500 h 2580933"/>
                <a:gd name="connsiteX351" fmla="*/ 93991 w 1940967"/>
                <a:gd name="connsiteY351" fmla="*/ 84584 h 2580933"/>
                <a:gd name="connsiteX352" fmla="*/ 82210 w 1940967"/>
                <a:gd name="connsiteY352" fmla="*/ 78736 h 2580933"/>
                <a:gd name="connsiteX353" fmla="*/ 53394 w 1940967"/>
                <a:gd name="connsiteY353" fmla="*/ 73312 h 2580933"/>
                <a:gd name="connsiteX354" fmla="*/ 114332 w 1940967"/>
                <a:gd name="connsiteY354" fmla="*/ 30766 h 2580933"/>
                <a:gd name="connsiteX355" fmla="*/ 123316 w 1940967"/>
                <a:gd name="connsiteY355" fmla="*/ 72803 h 2580933"/>
                <a:gd name="connsiteX356" fmla="*/ 405375 w 1940967"/>
                <a:gd name="connsiteY356" fmla="*/ 325453 h 2580933"/>
                <a:gd name="connsiteX357" fmla="*/ 323079 w 1940967"/>
                <a:gd name="connsiteY357" fmla="*/ 207985 h 2580933"/>
                <a:gd name="connsiteX358" fmla="*/ 117468 w 1940967"/>
                <a:gd name="connsiteY358" fmla="*/ 31698 h 2580933"/>
                <a:gd name="connsiteX359" fmla="*/ 114332 w 1940967"/>
                <a:gd name="connsiteY359" fmla="*/ 30766 h 2580933"/>
                <a:gd name="connsiteX360" fmla="*/ 82549 w 1940967"/>
                <a:gd name="connsiteY360" fmla="*/ 0 h 2580933"/>
                <a:gd name="connsiteX361" fmla="*/ 88058 w 1940967"/>
                <a:gd name="connsiteY361" fmla="*/ 2373 h 2580933"/>
                <a:gd name="connsiteX362" fmla="*/ 552252 w 1940967"/>
                <a:gd name="connsiteY362" fmla="*/ 583951 h 2580933"/>
                <a:gd name="connsiteX363" fmla="*/ 552252 w 1940967"/>
                <a:gd name="connsiteY363" fmla="*/ 595731 h 2580933"/>
                <a:gd name="connsiteX364" fmla="*/ 563948 w 1940967"/>
                <a:gd name="connsiteY364" fmla="*/ 607427 h 2580933"/>
                <a:gd name="connsiteX365" fmla="*/ 581577 w 1940967"/>
                <a:gd name="connsiteY365" fmla="*/ 619208 h 2580933"/>
                <a:gd name="connsiteX366" fmla="*/ 581577 w 1940967"/>
                <a:gd name="connsiteY366" fmla="*/ 636837 h 2580933"/>
                <a:gd name="connsiteX367" fmla="*/ 746083 w 1940967"/>
                <a:gd name="connsiteY367" fmla="*/ 936440 h 2580933"/>
                <a:gd name="connsiteX368" fmla="*/ 804817 w 1940967"/>
                <a:gd name="connsiteY368" fmla="*/ 1024583 h 2580933"/>
                <a:gd name="connsiteX369" fmla="*/ 798969 w 1940967"/>
                <a:gd name="connsiteY369" fmla="*/ 1030431 h 2580933"/>
                <a:gd name="connsiteX370" fmla="*/ 951695 w 1940967"/>
                <a:gd name="connsiteY370" fmla="*/ 1394701 h 2580933"/>
                <a:gd name="connsiteX371" fmla="*/ 934066 w 1940967"/>
                <a:gd name="connsiteY371" fmla="*/ 1165613 h 2580933"/>
                <a:gd name="connsiteX372" fmla="*/ 922370 w 1940967"/>
                <a:gd name="connsiteY372" fmla="*/ 1153832 h 2580933"/>
                <a:gd name="connsiteX373" fmla="*/ 910590 w 1940967"/>
                <a:gd name="connsiteY373" fmla="*/ 1077469 h 2580933"/>
                <a:gd name="connsiteX374" fmla="*/ 769560 w 1940967"/>
                <a:gd name="connsiteY374" fmla="*/ 630989 h 2580933"/>
                <a:gd name="connsiteX375" fmla="*/ 746083 w 1940967"/>
                <a:gd name="connsiteY375" fmla="*/ 325453 h 2580933"/>
                <a:gd name="connsiteX376" fmla="*/ 757610 w 1940967"/>
                <a:gd name="connsiteY376" fmla="*/ 315706 h 2580933"/>
                <a:gd name="connsiteX377" fmla="*/ 769560 w 1940967"/>
                <a:gd name="connsiteY377" fmla="*/ 319605 h 2580933"/>
                <a:gd name="connsiteX378" fmla="*/ 892961 w 1940967"/>
                <a:gd name="connsiteY378" fmla="*/ 472331 h 2580933"/>
                <a:gd name="connsiteX379" fmla="*/ 892961 w 1940967"/>
                <a:gd name="connsiteY379" fmla="*/ 378339 h 2580933"/>
                <a:gd name="connsiteX380" fmla="*/ 906267 w 1940967"/>
                <a:gd name="connsiteY380" fmla="*/ 366050 h 2580933"/>
                <a:gd name="connsiteX381" fmla="*/ 916438 w 1940967"/>
                <a:gd name="connsiteY381" fmla="*/ 372491 h 2580933"/>
                <a:gd name="connsiteX382" fmla="*/ 951695 w 1940967"/>
                <a:gd name="connsiteY382" fmla="*/ 666246 h 2580933"/>
                <a:gd name="connsiteX383" fmla="*/ 981104 w 1940967"/>
                <a:gd name="connsiteY383" fmla="*/ 865925 h 2580933"/>
                <a:gd name="connsiteX384" fmla="*/ 992800 w 1940967"/>
                <a:gd name="connsiteY384" fmla="*/ 1142051 h 2580933"/>
                <a:gd name="connsiteX385" fmla="*/ 992800 w 1940967"/>
                <a:gd name="connsiteY385" fmla="*/ 1218499 h 2580933"/>
                <a:gd name="connsiteX386" fmla="*/ 978138 w 1940967"/>
                <a:gd name="connsiteY386" fmla="*/ 1231720 h 2580933"/>
                <a:gd name="connsiteX387" fmla="*/ 963476 w 1940967"/>
                <a:gd name="connsiteY387" fmla="*/ 1218499 h 2580933"/>
                <a:gd name="connsiteX388" fmla="*/ 963476 w 1940967"/>
                <a:gd name="connsiteY388" fmla="*/ 1071621 h 2580933"/>
                <a:gd name="connsiteX389" fmla="*/ 963476 w 1940967"/>
                <a:gd name="connsiteY389" fmla="*/ 1053993 h 2580933"/>
                <a:gd name="connsiteX390" fmla="*/ 957628 w 1940967"/>
                <a:gd name="connsiteY390" fmla="*/ 1142051 h 2580933"/>
                <a:gd name="connsiteX391" fmla="*/ 975256 w 1940967"/>
                <a:gd name="connsiteY391" fmla="*/ 1447587 h 2580933"/>
                <a:gd name="connsiteX392" fmla="*/ 1180868 w 1940967"/>
                <a:gd name="connsiteY392" fmla="*/ 1999840 h 2580933"/>
                <a:gd name="connsiteX393" fmla="*/ 1198497 w 1940967"/>
                <a:gd name="connsiteY393" fmla="*/ 2052726 h 2580933"/>
                <a:gd name="connsiteX394" fmla="*/ 1169087 w 1940967"/>
                <a:gd name="connsiteY394" fmla="*/ 1711933 h 2580933"/>
                <a:gd name="connsiteX395" fmla="*/ 1110353 w 1940967"/>
                <a:gd name="connsiteY395" fmla="*/ 1006955 h 2580933"/>
                <a:gd name="connsiteX396" fmla="*/ 1204938 w 1940967"/>
                <a:gd name="connsiteY396" fmla="*/ 810157 h 2580933"/>
                <a:gd name="connsiteX397" fmla="*/ 1233754 w 1940967"/>
                <a:gd name="connsiteY397" fmla="*/ 830752 h 2580933"/>
                <a:gd name="connsiteX398" fmla="*/ 1268927 w 1940967"/>
                <a:gd name="connsiteY398" fmla="*/ 924744 h 2580933"/>
                <a:gd name="connsiteX399" fmla="*/ 1274860 w 1940967"/>
                <a:gd name="connsiteY399" fmla="*/ 877706 h 2580933"/>
                <a:gd name="connsiteX400" fmla="*/ 1286555 w 1940967"/>
                <a:gd name="connsiteY400" fmla="*/ 864484 h 2580933"/>
                <a:gd name="connsiteX401" fmla="*/ 1298336 w 1940967"/>
                <a:gd name="connsiteY401" fmla="*/ 877706 h 2580933"/>
                <a:gd name="connsiteX402" fmla="*/ 1263079 w 1940967"/>
                <a:gd name="connsiteY402" fmla="*/ 1406482 h 2580933"/>
                <a:gd name="connsiteX403" fmla="*/ 1245450 w 1940967"/>
                <a:gd name="connsiteY403" fmla="*/ 1512254 h 2580933"/>
                <a:gd name="connsiteX404" fmla="*/ 1210193 w 1940967"/>
                <a:gd name="connsiteY404" fmla="*/ 1782448 h 2580933"/>
                <a:gd name="connsiteX405" fmla="*/ 1198497 w 1940967"/>
                <a:gd name="connsiteY405" fmla="*/ 1794228 h 2580933"/>
                <a:gd name="connsiteX406" fmla="*/ 1239602 w 1940967"/>
                <a:gd name="connsiteY406" fmla="*/ 2140869 h 2580933"/>
                <a:gd name="connsiteX407" fmla="*/ 1321813 w 1940967"/>
                <a:gd name="connsiteY407" fmla="*/ 2346481 h 2580933"/>
                <a:gd name="connsiteX408" fmla="*/ 1310117 w 1940967"/>
                <a:gd name="connsiteY408" fmla="*/ 2087983 h 2580933"/>
                <a:gd name="connsiteX409" fmla="*/ 1298336 w 1940967"/>
                <a:gd name="connsiteY409" fmla="*/ 1988059 h 2580933"/>
                <a:gd name="connsiteX410" fmla="*/ 1310117 w 1940967"/>
                <a:gd name="connsiteY410" fmla="*/ 1976363 h 2580933"/>
                <a:gd name="connsiteX411" fmla="*/ 1363003 w 1940967"/>
                <a:gd name="connsiteY411" fmla="*/ 2105612 h 2580933"/>
                <a:gd name="connsiteX412" fmla="*/ 1351561 w 1940967"/>
                <a:gd name="connsiteY412" fmla="*/ 2113918 h 2580933"/>
                <a:gd name="connsiteX413" fmla="*/ 1345374 w 1940967"/>
                <a:gd name="connsiteY413" fmla="*/ 2111460 h 2580933"/>
                <a:gd name="connsiteX414" fmla="*/ 1327746 w 1940967"/>
                <a:gd name="connsiteY414" fmla="*/ 2099679 h 2580933"/>
                <a:gd name="connsiteX415" fmla="*/ 1327746 w 1940967"/>
                <a:gd name="connsiteY415" fmla="*/ 2117308 h 2580933"/>
                <a:gd name="connsiteX416" fmla="*/ 1327746 w 1940967"/>
                <a:gd name="connsiteY416" fmla="*/ 2234861 h 2580933"/>
                <a:gd name="connsiteX417" fmla="*/ 1392328 w 1940967"/>
                <a:gd name="connsiteY417" fmla="*/ 2505055 h 2580933"/>
                <a:gd name="connsiteX418" fmla="*/ 1392328 w 1940967"/>
                <a:gd name="connsiteY418" fmla="*/ 2510987 h 2580933"/>
                <a:gd name="connsiteX419" fmla="*/ 1423973 w 1940967"/>
                <a:gd name="connsiteY419" fmla="*/ 2580933 h 2580933"/>
                <a:gd name="connsiteX420" fmla="*/ 1378167 w 1940967"/>
                <a:gd name="connsiteY420" fmla="*/ 2580933 h 2580933"/>
                <a:gd name="connsiteX421" fmla="*/ 1325489 w 1940967"/>
                <a:gd name="connsiteY421" fmla="*/ 2465443 h 2580933"/>
                <a:gd name="connsiteX422" fmla="*/ 1133830 w 1940967"/>
                <a:gd name="connsiteY422" fmla="*/ 1988059 h 2580933"/>
                <a:gd name="connsiteX423" fmla="*/ 1075096 w 1940967"/>
                <a:gd name="connsiteY423" fmla="*/ 1817705 h 2580933"/>
                <a:gd name="connsiteX424" fmla="*/ 851856 w 1940967"/>
                <a:gd name="connsiteY424" fmla="*/ 1570988 h 2580933"/>
                <a:gd name="connsiteX425" fmla="*/ 793121 w 1940967"/>
                <a:gd name="connsiteY425" fmla="*/ 1606245 h 2580933"/>
                <a:gd name="connsiteX426" fmla="*/ 740235 w 1940967"/>
                <a:gd name="connsiteY426" fmla="*/ 1523950 h 2580933"/>
                <a:gd name="connsiteX427" fmla="*/ 751931 w 1940967"/>
                <a:gd name="connsiteY427" fmla="*/ 1506321 h 2580933"/>
                <a:gd name="connsiteX428" fmla="*/ 781086 w 1940967"/>
                <a:gd name="connsiteY428" fmla="*/ 1498015 h 2580933"/>
                <a:gd name="connsiteX429" fmla="*/ 851856 w 1940967"/>
                <a:gd name="connsiteY429" fmla="*/ 1553359 h 2580933"/>
                <a:gd name="connsiteX430" fmla="*/ 998733 w 1940967"/>
                <a:gd name="connsiteY430" fmla="*/ 1688456 h 2580933"/>
                <a:gd name="connsiteX431" fmla="*/ 1051619 w 1940967"/>
                <a:gd name="connsiteY431" fmla="*/ 1758971 h 2580933"/>
                <a:gd name="connsiteX432" fmla="*/ 916438 w 1940967"/>
                <a:gd name="connsiteY432" fmla="*/ 1400549 h 2580933"/>
                <a:gd name="connsiteX433" fmla="*/ 910590 w 1940967"/>
                <a:gd name="connsiteY433" fmla="*/ 1404956 h 2580933"/>
                <a:gd name="connsiteX434" fmla="*/ 904742 w 1940967"/>
                <a:gd name="connsiteY434" fmla="*/ 1400549 h 2580933"/>
                <a:gd name="connsiteX435" fmla="*/ 499366 w 1940967"/>
                <a:gd name="connsiteY435" fmla="*/ 1118575 h 2580933"/>
                <a:gd name="connsiteX436" fmla="*/ 258497 w 1940967"/>
                <a:gd name="connsiteY436" fmla="*/ 842448 h 2580933"/>
                <a:gd name="connsiteX437" fmla="*/ 270193 w 1940967"/>
                <a:gd name="connsiteY437" fmla="*/ 830752 h 2580933"/>
                <a:gd name="connsiteX438" fmla="*/ 296636 w 1940967"/>
                <a:gd name="connsiteY438" fmla="*/ 826345 h 2580933"/>
                <a:gd name="connsiteX439" fmla="*/ 323079 w 1940967"/>
                <a:gd name="connsiteY439" fmla="*/ 830752 h 2580933"/>
                <a:gd name="connsiteX440" fmla="*/ 328249 w 1940967"/>
                <a:gd name="connsiteY440" fmla="*/ 826345 h 2580933"/>
                <a:gd name="connsiteX441" fmla="*/ 329012 w 1940967"/>
                <a:gd name="connsiteY441" fmla="*/ 830752 h 2580933"/>
                <a:gd name="connsiteX442" fmla="*/ 887113 w 1940967"/>
                <a:gd name="connsiteY442" fmla="*/ 1318338 h 2580933"/>
                <a:gd name="connsiteX443" fmla="*/ 699130 w 1940967"/>
                <a:gd name="connsiteY443" fmla="*/ 901182 h 2580933"/>
                <a:gd name="connsiteX444" fmla="*/ 522843 w 1940967"/>
                <a:gd name="connsiteY444" fmla="*/ 766086 h 2580933"/>
                <a:gd name="connsiteX445" fmla="*/ 505214 w 1940967"/>
                <a:gd name="connsiteY445" fmla="*/ 783714 h 2580933"/>
                <a:gd name="connsiteX446" fmla="*/ 469957 w 1940967"/>
                <a:gd name="connsiteY446" fmla="*/ 777866 h 2580933"/>
                <a:gd name="connsiteX447" fmla="*/ 481738 w 1940967"/>
                <a:gd name="connsiteY447" fmla="*/ 789562 h 2580933"/>
                <a:gd name="connsiteX448" fmla="*/ 475805 w 1940967"/>
                <a:gd name="connsiteY448" fmla="*/ 801343 h 2580933"/>
                <a:gd name="connsiteX449" fmla="*/ 434700 w 1940967"/>
                <a:gd name="connsiteY449" fmla="*/ 754305 h 2580933"/>
                <a:gd name="connsiteX450" fmla="*/ 434700 w 1940967"/>
                <a:gd name="connsiteY450" fmla="*/ 748457 h 2580933"/>
                <a:gd name="connsiteX451" fmla="*/ 440632 w 1940967"/>
                <a:gd name="connsiteY451" fmla="*/ 724980 h 2580933"/>
                <a:gd name="connsiteX452" fmla="*/ 471991 w 1940967"/>
                <a:gd name="connsiteY452" fmla="*/ 702690 h 2580933"/>
                <a:gd name="connsiteX453" fmla="*/ 511062 w 1940967"/>
                <a:gd name="connsiteY453" fmla="*/ 724980 h 2580933"/>
                <a:gd name="connsiteX454" fmla="*/ 522843 w 1940967"/>
                <a:gd name="connsiteY454" fmla="*/ 736676 h 2580933"/>
                <a:gd name="connsiteX455" fmla="*/ 669721 w 1940967"/>
                <a:gd name="connsiteY455" fmla="*/ 836600 h 2580933"/>
                <a:gd name="connsiteX456" fmla="*/ 546320 w 1940967"/>
                <a:gd name="connsiteY456" fmla="*/ 619208 h 2580933"/>
                <a:gd name="connsiteX457" fmla="*/ 0 w 1940967"/>
                <a:gd name="connsiteY457" fmla="*/ 61107 h 2580933"/>
                <a:gd name="connsiteX458" fmla="*/ 11696 w 1940967"/>
                <a:gd name="connsiteY458" fmla="*/ 49327 h 2580933"/>
                <a:gd name="connsiteX459" fmla="*/ 82210 w 1940967"/>
                <a:gd name="connsiteY459" fmla="*/ 61107 h 2580933"/>
                <a:gd name="connsiteX460" fmla="*/ 76362 w 1940967"/>
                <a:gd name="connsiteY460" fmla="*/ 14069 h 2580933"/>
                <a:gd name="connsiteX461" fmla="*/ 82549 w 1940967"/>
                <a:gd name="connsiteY461" fmla="*/ 0 h 258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Lst>
              <a:rect l="l" t="t" r="r" b="b"/>
              <a:pathLst>
                <a:path w="1940967" h="2580933">
                  <a:moveTo>
                    <a:pt x="1286555" y="2534464"/>
                  </a:moveTo>
                  <a:cubicBezTo>
                    <a:pt x="1286555" y="2540312"/>
                    <a:pt x="1292488" y="2546245"/>
                    <a:pt x="1292488" y="2552093"/>
                  </a:cubicBezTo>
                  <a:cubicBezTo>
                    <a:pt x="1295370" y="2549126"/>
                    <a:pt x="1296895" y="2547685"/>
                    <a:pt x="1297573" y="2547685"/>
                  </a:cubicBezTo>
                  <a:cubicBezTo>
                    <a:pt x="1298336" y="2547685"/>
                    <a:pt x="1298336" y="2549126"/>
                    <a:pt x="1298336" y="2552093"/>
                  </a:cubicBezTo>
                  <a:cubicBezTo>
                    <a:pt x="1304184" y="2552093"/>
                    <a:pt x="1304184" y="2557941"/>
                    <a:pt x="1304184" y="2563873"/>
                  </a:cubicBezTo>
                  <a:cubicBezTo>
                    <a:pt x="1304184" y="2569721"/>
                    <a:pt x="1310117" y="2569721"/>
                    <a:pt x="1310117" y="2575569"/>
                  </a:cubicBezTo>
                  <a:cubicBezTo>
                    <a:pt x="1315965" y="2557941"/>
                    <a:pt x="1315965" y="2534464"/>
                    <a:pt x="1292488" y="2534464"/>
                  </a:cubicBezTo>
                  <a:close/>
                  <a:moveTo>
                    <a:pt x="795410" y="2525056"/>
                  </a:moveTo>
                  <a:cubicBezTo>
                    <a:pt x="822107" y="2534379"/>
                    <a:pt x="848720" y="2544465"/>
                    <a:pt x="875332" y="2552093"/>
                  </a:cubicBezTo>
                  <a:lnTo>
                    <a:pt x="904742" y="2557941"/>
                  </a:lnTo>
                  <a:lnTo>
                    <a:pt x="881180" y="2546245"/>
                  </a:lnTo>
                  <a:cubicBezTo>
                    <a:pt x="852195" y="2540142"/>
                    <a:pt x="823633" y="2533108"/>
                    <a:pt x="795410" y="2525056"/>
                  </a:cubicBezTo>
                  <a:close/>
                  <a:moveTo>
                    <a:pt x="1293505" y="2504631"/>
                  </a:moveTo>
                  <a:cubicBezTo>
                    <a:pt x="1323572" y="2504631"/>
                    <a:pt x="1330754" y="2532329"/>
                    <a:pt x="1327747" y="2560302"/>
                  </a:cubicBezTo>
                  <a:lnTo>
                    <a:pt x="1323221" y="2580933"/>
                  </a:lnTo>
                  <a:lnTo>
                    <a:pt x="1280255" y="2580933"/>
                  </a:lnTo>
                  <a:lnTo>
                    <a:pt x="1260134" y="2559434"/>
                  </a:lnTo>
                  <a:cubicBezTo>
                    <a:pt x="1255726" y="2550631"/>
                    <a:pt x="1254264" y="2540355"/>
                    <a:pt x="1257231" y="2528616"/>
                  </a:cubicBezTo>
                  <a:cubicBezTo>
                    <a:pt x="1263079" y="2516835"/>
                    <a:pt x="1274860" y="2505055"/>
                    <a:pt x="1286555" y="2505055"/>
                  </a:cubicBezTo>
                  <a:cubicBezTo>
                    <a:pt x="1289013" y="2504800"/>
                    <a:pt x="1291302" y="2504631"/>
                    <a:pt x="1293505" y="2504631"/>
                  </a:cubicBezTo>
                  <a:close/>
                  <a:moveTo>
                    <a:pt x="340708" y="2399367"/>
                  </a:moveTo>
                  <a:cubicBezTo>
                    <a:pt x="370117" y="2422844"/>
                    <a:pt x="423004" y="2452168"/>
                    <a:pt x="428851" y="2452168"/>
                  </a:cubicBezTo>
                  <a:cubicBezTo>
                    <a:pt x="516995" y="2475730"/>
                    <a:pt x="599206" y="2499207"/>
                    <a:pt x="687349" y="2516835"/>
                  </a:cubicBezTo>
                  <a:lnTo>
                    <a:pt x="693197" y="2516835"/>
                  </a:lnTo>
                  <a:cubicBezTo>
                    <a:pt x="628615" y="2493359"/>
                    <a:pt x="558100" y="2469797"/>
                    <a:pt x="487586" y="2452168"/>
                  </a:cubicBezTo>
                  <a:cubicBezTo>
                    <a:pt x="434700" y="2440473"/>
                    <a:pt x="387746" y="2422844"/>
                    <a:pt x="340708" y="2399367"/>
                  </a:cubicBezTo>
                  <a:close/>
                  <a:moveTo>
                    <a:pt x="340708" y="2369958"/>
                  </a:moveTo>
                  <a:cubicBezTo>
                    <a:pt x="387746" y="2393434"/>
                    <a:pt x="440632" y="2416996"/>
                    <a:pt x="493434" y="2428692"/>
                  </a:cubicBezTo>
                  <a:cubicBezTo>
                    <a:pt x="557422" y="2445727"/>
                    <a:pt x="621326" y="2465899"/>
                    <a:pt x="683027" y="2486917"/>
                  </a:cubicBezTo>
                  <a:cubicBezTo>
                    <a:pt x="614885" y="2460051"/>
                    <a:pt x="548269" y="2426912"/>
                    <a:pt x="481738" y="2387586"/>
                  </a:cubicBezTo>
                  <a:lnTo>
                    <a:pt x="446480" y="2381738"/>
                  </a:lnTo>
                  <a:cubicBezTo>
                    <a:pt x="411223" y="2375806"/>
                    <a:pt x="375965" y="2369958"/>
                    <a:pt x="340708" y="2369958"/>
                  </a:cubicBezTo>
                  <a:close/>
                  <a:moveTo>
                    <a:pt x="452328" y="2328852"/>
                  </a:moveTo>
                  <a:cubicBezTo>
                    <a:pt x="464109" y="2340548"/>
                    <a:pt x="481738" y="2346481"/>
                    <a:pt x="493434" y="2358177"/>
                  </a:cubicBezTo>
                  <a:cubicBezTo>
                    <a:pt x="628615" y="2387586"/>
                    <a:pt x="757864" y="2440473"/>
                    <a:pt x="875332" y="2510987"/>
                  </a:cubicBezTo>
                  <a:lnTo>
                    <a:pt x="910590" y="2522683"/>
                  </a:lnTo>
                  <a:cubicBezTo>
                    <a:pt x="816598" y="2463949"/>
                    <a:pt x="722607" y="2411063"/>
                    <a:pt x="616834" y="2369958"/>
                  </a:cubicBezTo>
                  <a:lnTo>
                    <a:pt x="605054" y="2364110"/>
                  </a:lnTo>
                  <a:cubicBezTo>
                    <a:pt x="552252" y="2358177"/>
                    <a:pt x="499366" y="2346481"/>
                    <a:pt x="452328" y="2328852"/>
                  </a:cubicBezTo>
                  <a:close/>
                  <a:moveTo>
                    <a:pt x="393594" y="2311224"/>
                  </a:moveTo>
                  <a:cubicBezTo>
                    <a:pt x="381813" y="2311224"/>
                    <a:pt x="240869" y="2311224"/>
                    <a:pt x="305451" y="2352329"/>
                  </a:cubicBezTo>
                  <a:cubicBezTo>
                    <a:pt x="346556" y="2346481"/>
                    <a:pt x="387746" y="2346481"/>
                    <a:pt x="428851" y="2346481"/>
                  </a:cubicBezTo>
                  <a:lnTo>
                    <a:pt x="405375" y="2328852"/>
                  </a:lnTo>
                  <a:cubicBezTo>
                    <a:pt x="399442" y="2322920"/>
                    <a:pt x="399442" y="2311224"/>
                    <a:pt x="405375" y="2311224"/>
                  </a:cubicBezTo>
                  <a:close/>
                  <a:moveTo>
                    <a:pt x="1080944" y="2281814"/>
                  </a:moveTo>
                  <a:cubicBezTo>
                    <a:pt x="1075096" y="2287747"/>
                    <a:pt x="1075096" y="2287747"/>
                    <a:pt x="1069248" y="2293595"/>
                  </a:cubicBezTo>
                  <a:lnTo>
                    <a:pt x="1063315" y="2293595"/>
                  </a:lnTo>
                  <a:cubicBezTo>
                    <a:pt x="1069248" y="2299443"/>
                    <a:pt x="1069248" y="2311224"/>
                    <a:pt x="1075096" y="2317072"/>
                  </a:cubicBezTo>
                  <a:cubicBezTo>
                    <a:pt x="1080944" y="2317072"/>
                    <a:pt x="1086877" y="2317072"/>
                    <a:pt x="1092725" y="2311224"/>
                  </a:cubicBezTo>
                  <a:cubicBezTo>
                    <a:pt x="1092725" y="2311224"/>
                    <a:pt x="1092725" y="2305376"/>
                    <a:pt x="1098573" y="2305376"/>
                  </a:cubicBezTo>
                  <a:cubicBezTo>
                    <a:pt x="1092725" y="2305376"/>
                    <a:pt x="1092725" y="2299443"/>
                    <a:pt x="1092725" y="2293595"/>
                  </a:cubicBezTo>
                  <a:cubicBezTo>
                    <a:pt x="1086877" y="2287747"/>
                    <a:pt x="1086877" y="2287747"/>
                    <a:pt x="1080944" y="2281814"/>
                  </a:cubicBezTo>
                  <a:close/>
                  <a:moveTo>
                    <a:pt x="1085436" y="2244184"/>
                  </a:moveTo>
                  <a:cubicBezTo>
                    <a:pt x="1081961" y="2244184"/>
                    <a:pt x="1078571" y="2244862"/>
                    <a:pt x="1075096" y="2246557"/>
                  </a:cubicBezTo>
                  <a:cubicBezTo>
                    <a:pt x="1063485" y="2246557"/>
                    <a:pt x="1057637" y="2258083"/>
                    <a:pt x="1063146" y="2269695"/>
                  </a:cubicBezTo>
                  <a:cubicBezTo>
                    <a:pt x="1068316" y="2261304"/>
                    <a:pt x="1075774" y="2254354"/>
                    <a:pt x="1085012" y="2254354"/>
                  </a:cubicBezTo>
                  <a:cubicBezTo>
                    <a:pt x="1090860" y="2254354"/>
                    <a:pt x="1097386" y="2257151"/>
                    <a:pt x="1104505" y="2264186"/>
                  </a:cubicBezTo>
                  <a:cubicBezTo>
                    <a:pt x="1110353" y="2270118"/>
                    <a:pt x="1116201" y="2275966"/>
                    <a:pt x="1116201" y="2287747"/>
                  </a:cubicBezTo>
                  <a:lnTo>
                    <a:pt x="1122049" y="2299443"/>
                  </a:lnTo>
                  <a:lnTo>
                    <a:pt x="1127982" y="2299443"/>
                  </a:lnTo>
                  <a:cubicBezTo>
                    <a:pt x="1127982" y="2281814"/>
                    <a:pt x="1116201" y="2270118"/>
                    <a:pt x="1110353" y="2252490"/>
                  </a:cubicBezTo>
                  <a:cubicBezTo>
                    <a:pt x="1102047" y="2248337"/>
                    <a:pt x="1093742" y="2244184"/>
                    <a:pt x="1085436" y="2244184"/>
                  </a:cubicBezTo>
                  <a:close/>
                  <a:moveTo>
                    <a:pt x="1076791" y="2219605"/>
                  </a:moveTo>
                  <a:cubicBezTo>
                    <a:pt x="1087978" y="2219605"/>
                    <a:pt x="1099166" y="2223673"/>
                    <a:pt x="1110353" y="2234861"/>
                  </a:cubicBezTo>
                  <a:cubicBezTo>
                    <a:pt x="1139678" y="2258338"/>
                    <a:pt x="1145611" y="2305376"/>
                    <a:pt x="1127982" y="2340548"/>
                  </a:cubicBezTo>
                  <a:lnTo>
                    <a:pt x="1122049" y="2340548"/>
                  </a:lnTo>
                  <a:cubicBezTo>
                    <a:pt x="1145568" y="2408139"/>
                    <a:pt x="1174956" y="2474247"/>
                    <a:pt x="1208741" y="2538140"/>
                  </a:cubicBezTo>
                  <a:lnTo>
                    <a:pt x="1234995" y="2580933"/>
                  </a:lnTo>
                  <a:lnTo>
                    <a:pt x="1203650" y="2580933"/>
                  </a:lnTo>
                  <a:lnTo>
                    <a:pt x="1195520" y="2568969"/>
                  </a:lnTo>
                  <a:cubicBezTo>
                    <a:pt x="1157328" y="2500669"/>
                    <a:pt x="1125016" y="2428692"/>
                    <a:pt x="1098573" y="2352329"/>
                  </a:cubicBezTo>
                  <a:cubicBezTo>
                    <a:pt x="1095437" y="2353939"/>
                    <a:pt x="1092301" y="2354617"/>
                    <a:pt x="1089250" y="2354617"/>
                  </a:cubicBezTo>
                  <a:cubicBezTo>
                    <a:pt x="1080944" y="2354617"/>
                    <a:pt x="1073486" y="2349193"/>
                    <a:pt x="1069248" y="2340548"/>
                  </a:cubicBezTo>
                  <a:cubicBezTo>
                    <a:pt x="1045686" y="2340548"/>
                    <a:pt x="1033990" y="2322920"/>
                    <a:pt x="1033990" y="2293595"/>
                  </a:cubicBezTo>
                  <a:cubicBezTo>
                    <a:pt x="1028058" y="2270118"/>
                    <a:pt x="1022210" y="2228928"/>
                    <a:pt x="1057467" y="2223080"/>
                  </a:cubicBezTo>
                  <a:cubicBezTo>
                    <a:pt x="1063908" y="2220961"/>
                    <a:pt x="1070350" y="2219605"/>
                    <a:pt x="1076791" y="2219605"/>
                  </a:cubicBezTo>
                  <a:close/>
                  <a:moveTo>
                    <a:pt x="1879998" y="2218673"/>
                  </a:moveTo>
                  <a:cubicBezTo>
                    <a:pt x="1884406" y="2218673"/>
                    <a:pt x="1888813" y="2220114"/>
                    <a:pt x="1891694" y="2223080"/>
                  </a:cubicBezTo>
                  <a:lnTo>
                    <a:pt x="1903475" y="2223080"/>
                  </a:lnTo>
                  <a:cubicBezTo>
                    <a:pt x="1956361" y="2299443"/>
                    <a:pt x="1944580" y="2416996"/>
                    <a:pt x="1921104" y="2505055"/>
                  </a:cubicBezTo>
                  <a:lnTo>
                    <a:pt x="1905510" y="2580933"/>
                  </a:lnTo>
                  <a:lnTo>
                    <a:pt x="1866649" y="2580933"/>
                  </a:lnTo>
                  <a:lnTo>
                    <a:pt x="1870411" y="2567486"/>
                  </a:lnTo>
                  <a:cubicBezTo>
                    <a:pt x="1887287" y="2488909"/>
                    <a:pt x="1894618" y="2408139"/>
                    <a:pt x="1891694" y="2328852"/>
                  </a:cubicBezTo>
                  <a:lnTo>
                    <a:pt x="1885846" y="2334700"/>
                  </a:lnTo>
                  <a:cubicBezTo>
                    <a:pt x="1885846" y="2317072"/>
                    <a:pt x="1885846" y="2293595"/>
                    <a:pt x="1879998" y="2275966"/>
                  </a:cubicBezTo>
                  <a:cubicBezTo>
                    <a:pt x="1862370" y="2299443"/>
                    <a:pt x="1850589" y="2317072"/>
                    <a:pt x="1838808" y="2340548"/>
                  </a:cubicBezTo>
                  <a:lnTo>
                    <a:pt x="1827112" y="2375806"/>
                  </a:lnTo>
                  <a:cubicBezTo>
                    <a:pt x="1827112" y="2443396"/>
                    <a:pt x="1824167" y="2510966"/>
                    <a:pt x="1817546" y="2577794"/>
                  </a:cubicBezTo>
                  <a:lnTo>
                    <a:pt x="1817043" y="2580933"/>
                  </a:lnTo>
                  <a:lnTo>
                    <a:pt x="1785621" y="2580933"/>
                  </a:lnTo>
                  <a:lnTo>
                    <a:pt x="1791855" y="2510987"/>
                  </a:lnTo>
                  <a:cubicBezTo>
                    <a:pt x="1797703" y="2493359"/>
                    <a:pt x="1797703" y="2469797"/>
                    <a:pt x="1797703" y="2446320"/>
                  </a:cubicBezTo>
                  <a:cubicBezTo>
                    <a:pt x="1785964" y="2475688"/>
                    <a:pt x="1777150" y="2503593"/>
                    <a:pt x="1770539" y="2531498"/>
                  </a:cubicBezTo>
                  <a:lnTo>
                    <a:pt x="1762448" y="2580933"/>
                  </a:lnTo>
                  <a:lnTo>
                    <a:pt x="1682618" y="2580933"/>
                  </a:lnTo>
                  <a:lnTo>
                    <a:pt x="1686072" y="2535926"/>
                  </a:lnTo>
                  <a:cubicBezTo>
                    <a:pt x="1702228" y="2443397"/>
                    <a:pt x="1736002" y="2358220"/>
                    <a:pt x="1785922" y="2305376"/>
                  </a:cubicBezTo>
                  <a:cubicBezTo>
                    <a:pt x="1785922" y="2305376"/>
                    <a:pt x="1788550" y="2302748"/>
                    <a:pt x="1792024" y="2302748"/>
                  </a:cubicBezTo>
                  <a:cubicBezTo>
                    <a:pt x="1793804" y="2302748"/>
                    <a:pt x="1795754" y="2303342"/>
                    <a:pt x="1797703" y="2305376"/>
                  </a:cubicBezTo>
                  <a:cubicBezTo>
                    <a:pt x="1815332" y="2270118"/>
                    <a:pt x="1838808" y="2246557"/>
                    <a:pt x="1868218" y="2223080"/>
                  </a:cubicBezTo>
                  <a:cubicBezTo>
                    <a:pt x="1871184" y="2220114"/>
                    <a:pt x="1875591" y="2218673"/>
                    <a:pt x="1879998" y="2218673"/>
                  </a:cubicBezTo>
                  <a:close/>
                  <a:moveTo>
                    <a:pt x="816598" y="2199604"/>
                  </a:moveTo>
                  <a:lnTo>
                    <a:pt x="816598" y="2205452"/>
                  </a:lnTo>
                  <a:cubicBezTo>
                    <a:pt x="816598" y="2211299"/>
                    <a:pt x="810750" y="2217232"/>
                    <a:pt x="804817" y="2217232"/>
                  </a:cubicBezTo>
                  <a:cubicBezTo>
                    <a:pt x="819225" y="2241133"/>
                    <a:pt x="833549" y="2268932"/>
                    <a:pt x="838380" y="2268932"/>
                  </a:cubicBezTo>
                  <a:cubicBezTo>
                    <a:pt x="838634" y="2268932"/>
                    <a:pt x="838888" y="2268847"/>
                    <a:pt x="839143" y="2268593"/>
                  </a:cubicBezTo>
                  <a:cubicBezTo>
                    <a:pt x="828040" y="2250879"/>
                    <a:pt x="822277" y="2222487"/>
                    <a:pt x="816598" y="2199604"/>
                  </a:cubicBezTo>
                  <a:close/>
                  <a:moveTo>
                    <a:pt x="1319609" y="2054167"/>
                  </a:moveTo>
                  <a:cubicBezTo>
                    <a:pt x="1317406" y="2054167"/>
                    <a:pt x="1315965" y="2055608"/>
                    <a:pt x="1315965" y="2058574"/>
                  </a:cubicBezTo>
                  <a:cubicBezTo>
                    <a:pt x="1321813" y="2064422"/>
                    <a:pt x="1327746" y="2070355"/>
                    <a:pt x="1339442" y="2076203"/>
                  </a:cubicBezTo>
                  <a:cubicBezTo>
                    <a:pt x="1339442" y="2068914"/>
                    <a:pt x="1339442" y="2061710"/>
                    <a:pt x="1339187" y="2054591"/>
                  </a:cubicBezTo>
                  <a:cubicBezTo>
                    <a:pt x="1338001" y="2058574"/>
                    <a:pt x="1332831" y="2058574"/>
                    <a:pt x="1327746" y="2058574"/>
                  </a:cubicBezTo>
                  <a:cubicBezTo>
                    <a:pt x="1324779" y="2055608"/>
                    <a:pt x="1321813" y="2054167"/>
                    <a:pt x="1319609" y="2054167"/>
                  </a:cubicBezTo>
                  <a:close/>
                  <a:moveTo>
                    <a:pt x="1310117" y="1993992"/>
                  </a:moveTo>
                  <a:cubicBezTo>
                    <a:pt x="1304184" y="2005688"/>
                    <a:pt x="1304184" y="2023317"/>
                    <a:pt x="1310117" y="2035097"/>
                  </a:cubicBezTo>
                  <a:lnTo>
                    <a:pt x="1315965" y="2029249"/>
                  </a:lnTo>
                  <a:cubicBezTo>
                    <a:pt x="1321813" y="2029249"/>
                    <a:pt x="1327746" y="2029249"/>
                    <a:pt x="1333594" y="2035097"/>
                  </a:cubicBezTo>
                  <a:cubicBezTo>
                    <a:pt x="1333594" y="2040861"/>
                    <a:pt x="1333594" y="2046624"/>
                    <a:pt x="1339103" y="2052387"/>
                  </a:cubicBezTo>
                  <a:cubicBezTo>
                    <a:pt x="1337916" y="2026114"/>
                    <a:pt x="1332746" y="2003061"/>
                    <a:pt x="1310117" y="1993992"/>
                  </a:cubicBezTo>
                  <a:close/>
                  <a:moveTo>
                    <a:pt x="1550986" y="1917544"/>
                  </a:moveTo>
                  <a:cubicBezTo>
                    <a:pt x="1515729" y="1976363"/>
                    <a:pt x="1498100" y="2046878"/>
                    <a:pt x="1480471" y="2111460"/>
                  </a:cubicBezTo>
                  <a:lnTo>
                    <a:pt x="1486319" y="2111460"/>
                  </a:lnTo>
                  <a:cubicBezTo>
                    <a:pt x="1480471" y="2129089"/>
                    <a:pt x="1480471" y="2140869"/>
                    <a:pt x="1480471" y="2158498"/>
                  </a:cubicBezTo>
                  <a:cubicBezTo>
                    <a:pt x="1480471" y="2164346"/>
                    <a:pt x="1486319" y="2164346"/>
                    <a:pt x="1492252" y="2170194"/>
                  </a:cubicBezTo>
                  <a:cubicBezTo>
                    <a:pt x="1492252" y="2158498"/>
                    <a:pt x="1492252" y="2146717"/>
                    <a:pt x="1492252" y="2140869"/>
                  </a:cubicBezTo>
                  <a:cubicBezTo>
                    <a:pt x="1498100" y="2134937"/>
                    <a:pt x="1498100" y="2129089"/>
                    <a:pt x="1503948" y="2129089"/>
                  </a:cubicBezTo>
                  <a:cubicBezTo>
                    <a:pt x="1515729" y="2099679"/>
                    <a:pt x="1521577" y="2070355"/>
                    <a:pt x="1533357" y="2040945"/>
                  </a:cubicBezTo>
                  <a:cubicBezTo>
                    <a:pt x="1539205" y="1999840"/>
                    <a:pt x="1545053" y="1958735"/>
                    <a:pt x="1550986" y="1917544"/>
                  </a:cubicBezTo>
                  <a:close/>
                  <a:moveTo>
                    <a:pt x="1580311" y="1900001"/>
                  </a:moveTo>
                  <a:cubicBezTo>
                    <a:pt x="1580311" y="2005688"/>
                    <a:pt x="1556834" y="2111460"/>
                    <a:pt x="1509796" y="2211299"/>
                  </a:cubicBezTo>
                  <a:lnTo>
                    <a:pt x="1503948" y="2305376"/>
                  </a:lnTo>
                  <a:cubicBezTo>
                    <a:pt x="1509796" y="2305376"/>
                    <a:pt x="1515729" y="2299443"/>
                    <a:pt x="1527424" y="2275966"/>
                  </a:cubicBezTo>
                  <a:cubicBezTo>
                    <a:pt x="1521577" y="2275966"/>
                    <a:pt x="1521577" y="2270118"/>
                    <a:pt x="1527424" y="2270118"/>
                  </a:cubicBezTo>
                  <a:cubicBezTo>
                    <a:pt x="1539205" y="2217232"/>
                    <a:pt x="1568615" y="2158498"/>
                    <a:pt x="1592091" y="2099679"/>
                  </a:cubicBezTo>
                  <a:lnTo>
                    <a:pt x="1592091" y="2093831"/>
                  </a:lnTo>
                  <a:cubicBezTo>
                    <a:pt x="1592091" y="2064422"/>
                    <a:pt x="1603872" y="2040945"/>
                    <a:pt x="1603872" y="2011621"/>
                  </a:cubicBezTo>
                  <a:cubicBezTo>
                    <a:pt x="1609720" y="1988059"/>
                    <a:pt x="1609720" y="1964583"/>
                    <a:pt x="1603872" y="1941106"/>
                  </a:cubicBezTo>
                  <a:cubicBezTo>
                    <a:pt x="1597939" y="1917544"/>
                    <a:pt x="1592091" y="1905849"/>
                    <a:pt x="1580311" y="1900001"/>
                  </a:cubicBezTo>
                  <a:close/>
                  <a:moveTo>
                    <a:pt x="663873" y="1835334"/>
                  </a:moveTo>
                  <a:cubicBezTo>
                    <a:pt x="687349" y="1917544"/>
                    <a:pt x="716759" y="1993992"/>
                    <a:pt x="757864" y="2070355"/>
                  </a:cubicBezTo>
                  <a:cubicBezTo>
                    <a:pt x="751931" y="2046878"/>
                    <a:pt x="746083" y="2029249"/>
                    <a:pt x="734303" y="2005688"/>
                  </a:cubicBezTo>
                  <a:cubicBezTo>
                    <a:pt x="716759" y="1952802"/>
                    <a:pt x="699130" y="1905849"/>
                    <a:pt x="675569" y="1852962"/>
                  </a:cubicBezTo>
                  <a:cubicBezTo>
                    <a:pt x="669721" y="1847114"/>
                    <a:pt x="669721" y="1841182"/>
                    <a:pt x="663873" y="1835334"/>
                  </a:cubicBezTo>
                  <a:close/>
                  <a:moveTo>
                    <a:pt x="583865" y="1737020"/>
                  </a:moveTo>
                  <a:cubicBezTo>
                    <a:pt x="578865" y="1737020"/>
                    <a:pt x="575729" y="1741597"/>
                    <a:pt x="575729" y="1753123"/>
                  </a:cubicBezTo>
                  <a:cubicBezTo>
                    <a:pt x="581577" y="1870591"/>
                    <a:pt x="622682" y="1988059"/>
                    <a:pt x="699130" y="2076203"/>
                  </a:cubicBezTo>
                  <a:cubicBezTo>
                    <a:pt x="722607" y="2111460"/>
                    <a:pt x="746083" y="2146717"/>
                    <a:pt x="775493" y="2176127"/>
                  </a:cubicBezTo>
                  <a:cubicBezTo>
                    <a:pt x="716759" y="2052726"/>
                    <a:pt x="634463" y="1917544"/>
                    <a:pt x="628615" y="1776600"/>
                  </a:cubicBezTo>
                  <a:cubicBezTo>
                    <a:pt x="612766" y="1756767"/>
                    <a:pt x="594205" y="1737020"/>
                    <a:pt x="583865" y="1737020"/>
                  </a:cubicBezTo>
                  <a:close/>
                  <a:moveTo>
                    <a:pt x="205611" y="1670828"/>
                  </a:moveTo>
                  <a:cubicBezTo>
                    <a:pt x="240869" y="1729562"/>
                    <a:pt x="276126" y="1782448"/>
                    <a:pt x="323079" y="1829486"/>
                  </a:cubicBezTo>
                  <a:cubicBezTo>
                    <a:pt x="352489" y="1858810"/>
                    <a:pt x="381813" y="1894068"/>
                    <a:pt x="417071" y="1923477"/>
                  </a:cubicBezTo>
                  <a:cubicBezTo>
                    <a:pt x="393594" y="1894068"/>
                    <a:pt x="370117" y="1858810"/>
                    <a:pt x="346556" y="1829486"/>
                  </a:cubicBezTo>
                  <a:cubicBezTo>
                    <a:pt x="311383" y="1782448"/>
                    <a:pt x="276126" y="1735494"/>
                    <a:pt x="240869" y="1694304"/>
                  </a:cubicBezTo>
                  <a:cubicBezTo>
                    <a:pt x="234936" y="1688456"/>
                    <a:pt x="223240" y="1676675"/>
                    <a:pt x="205611" y="1670828"/>
                  </a:cubicBezTo>
                  <a:close/>
                  <a:moveTo>
                    <a:pt x="1521577" y="1635570"/>
                  </a:moveTo>
                  <a:cubicBezTo>
                    <a:pt x="1515729" y="1641503"/>
                    <a:pt x="1509796" y="1653199"/>
                    <a:pt x="1509796" y="1664980"/>
                  </a:cubicBezTo>
                  <a:cubicBezTo>
                    <a:pt x="1492252" y="1729562"/>
                    <a:pt x="1480471" y="1794228"/>
                    <a:pt x="1474623" y="1858810"/>
                  </a:cubicBezTo>
                  <a:cubicBezTo>
                    <a:pt x="1474623" y="1911696"/>
                    <a:pt x="1462842" y="1970431"/>
                    <a:pt x="1462842" y="2029249"/>
                  </a:cubicBezTo>
                  <a:cubicBezTo>
                    <a:pt x="1480471" y="1964583"/>
                    <a:pt x="1509796" y="1911696"/>
                    <a:pt x="1550986" y="1858810"/>
                  </a:cubicBezTo>
                  <a:lnTo>
                    <a:pt x="1550986" y="1794228"/>
                  </a:lnTo>
                  <a:cubicBezTo>
                    <a:pt x="1550986" y="1758971"/>
                    <a:pt x="1550986" y="1723714"/>
                    <a:pt x="1539205" y="1688456"/>
                  </a:cubicBezTo>
                  <a:cubicBezTo>
                    <a:pt x="1539205" y="1676675"/>
                    <a:pt x="1527424" y="1653199"/>
                    <a:pt x="1521577" y="1635570"/>
                  </a:cubicBezTo>
                  <a:close/>
                  <a:moveTo>
                    <a:pt x="1562682" y="1603957"/>
                  </a:moveTo>
                  <a:cubicBezTo>
                    <a:pt x="1558698" y="1603957"/>
                    <a:pt x="1554800" y="1604720"/>
                    <a:pt x="1550986" y="1606245"/>
                  </a:cubicBezTo>
                  <a:cubicBezTo>
                    <a:pt x="1580311" y="1682608"/>
                    <a:pt x="1592091" y="1758971"/>
                    <a:pt x="1586243" y="1841182"/>
                  </a:cubicBezTo>
                  <a:lnTo>
                    <a:pt x="1592091" y="1841182"/>
                  </a:lnTo>
                  <a:cubicBezTo>
                    <a:pt x="1603872" y="1858810"/>
                    <a:pt x="1615568" y="1882372"/>
                    <a:pt x="1621501" y="1900001"/>
                  </a:cubicBezTo>
                  <a:cubicBezTo>
                    <a:pt x="1633197" y="1829486"/>
                    <a:pt x="1633197" y="1753123"/>
                    <a:pt x="1621501" y="1682608"/>
                  </a:cubicBezTo>
                  <a:cubicBezTo>
                    <a:pt x="1616331" y="1636587"/>
                    <a:pt x="1589040" y="1603957"/>
                    <a:pt x="1562682" y="1603957"/>
                  </a:cubicBezTo>
                  <a:close/>
                  <a:moveTo>
                    <a:pt x="123316" y="1594465"/>
                  </a:moveTo>
                  <a:cubicBezTo>
                    <a:pt x="170354" y="1764819"/>
                    <a:pt x="287822" y="1911696"/>
                    <a:pt x="440632" y="1993992"/>
                  </a:cubicBezTo>
                  <a:cubicBezTo>
                    <a:pt x="329012" y="1894068"/>
                    <a:pt x="234936" y="1776600"/>
                    <a:pt x="170354" y="1635570"/>
                  </a:cubicBezTo>
                  <a:cubicBezTo>
                    <a:pt x="152725" y="1623874"/>
                    <a:pt x="135096" y="1612093"/>
                    <a:pt x="123316" y="1594465"/>
                  </a:cubicBezTo>
                  <a:close/>
                  <a:moveTo>
                    <a:pt x="1562597" y="1566581"/>
                  </a:moveTo>
                  <a:cubicBezTo>
                    <a:pt x="1572598" y="1566581"/>
                    <a:pt x="1582853" y="1569886"/>
                    <a:pt x="1592091" y="1576836"/>
                  </a:cubicBezTo>
                  <a:cubicBezTo>
                    <a:pt x="1703711" y="1623874"/>
                    <a:pt x="1662606" y="1876439"/>
                    <a:pt x="1650825" y="1964583"/>
                  </a:cubicBezTo>
                  <a:cubicBezTo>
                    <a:pt x="1627349" y="2082051"/>
                    <a:pt x="1603872" y="2281814"/>
                    <a:pt x="1503948" y="2364110"/>
                  </a:cubicBezTo>
                  <a:lnTo>
                    <a:pt x="1492252" y="2364110"/>
                  </a:lnTo>
                  <a:cubicBezTo>
                    <a:pt x="1484899" y="2402292"/>
                    <a:pt x="1480487" y="2440844"/>
                    <a:pt x="1479013" y="2479490"/>
                  </a:cubicBezTo>
                  <a:lnTo>
                    <a:pt x="1482856" y="2580933"/>
                  </a:lnTo>
                  <a:lnTo>
                    <a:pt x="1470128" y="2580933"/>
                  </a:lnTo>
                  <a:lnTo>
                    <a:pt x="1467260" y="2557210"/>
                  </a:lnTo>
                  <a:cubicBezTo>
                    <a:pt x="1462864" y="2488909"/>
                    <a:pt x="1465809" y="2419878"/>
                    <a:pt x="1474623" y="2352329"/>
                  </a:cubicBezTo>
                  <a:cubicBezTo>
                    <a:pt x="1445214" y="2287747"/>
                    <a:pt x="1433433" y="2217232"/>
                    <a:pt x="1445214" y="2146717"/>
                  </a:cubicBezTo>
                  <a:cubicBezTo>
                    <a:pt x="1392328" y="2011621"/>
                    <a:pt x="1456994" y="1664980"/>
                    <a:pt x="1498100" y="1594465"/>
                  </a:cubicBezTo>
                  <a:cubicBezTo>
                    <a:pt x="1498100" y="1587600"/>
                    <a:pt x="1502083" y="1584718"/>
                    <a:pt x="1507846" y="1584718"/>
                  </a:cubicBezTo>
                  <a:cubicBezTo>
                    <a:pt x="1511830" y="1584718"/>
                    <a:pt x="1516746" y="1586159"/>
                    <a:pt x="1521577" y="1588617"/>
                  </a:cubicBezTo>
                  <a:cubicBezTo>
                    <a:pt x="1532255" y="1574378"/>
                    <a:pt x="1547257" y="1566581"/>
                    <a:pt x="1562597" y="1566581"/>
                  </a:cubicBezTo>
                  <a:close/>
                  <a:moveTo>
                    <a:pt x="174168" y="1545393"/>
                  </a:moveTo>
                  <a:cubicBezTo>
                    <a:pt x="166964" y="1545393"/>
                    <a:pt x="167387" y="1557597"/>
                    <a:pt x="182135" y="1594465"/>
                  </a:cubicBezTo>
                  <a:cubicBezTo>
                    <a:pt x="182135" y="1600313"/>
                    <a:pt x="182135" y="1600313"/>
                    <a:pt x="182135" y="1606245"/>
                  </a:cubicBezTo>
                  <a:cubicBezTo>
                    <a:pt x="311383" y="1700237"/>
                    <a:pt x="393594" y="1847114"/>
                    <a:pt x="487586" y="1982211"/>
                  </a:cubicBezTo>
                  <a:lnTo>
                    <a:pt x="522843" y="2017469"/>
                  </a:lnTo>
                  <a:cubicBezTo>
                    <a:pt x="464109" y="1847114"/>
                    <a:pt x="358337" y="1700237"/>
                    <a:pt x="229088" y="1582684"/>
                  </a:cubicBezTo>
                  <a:cubicBezTo>
                    <a:pt x="208578" y="1569039"/>
                    <a:pt x="184084" y="1545393"/>
                    <a:pt x="174168" y="1545393"/>
                  </a:cubicBezTo>
                  <a:close/>
                  <a:moveTo>
                    <a:pt x="781341" y="1523950"/>
                  </a:moveTo>
                  <a:cubicBezTo>
                    <a:pt x="769560" y="1523950"/>
                    <a:pt x="769560" y="1541579"/>
                    <a:pt x="769560" y="1553359"/>
                  </a:cubicBezTo>
                  <a:cubicBezTo>
                    <a:pt x="775493" y="1559207"/>
                    <a:pt x="781341" y="1565055"/>
                    <a:pt x="787189" y="1570988"/>
                  </a:cubicBezTo>
                  <a:lnTo>
                    <a:pt x="787189" y="1565055"/>
                  </a:lnTo>
                  <a:cubicBezTo>
                    <a:pt x="787189" y="1560902"/>
                    <a:pt x="790155" y="1556750"/>
                    <a:pt x="793969" y="1556750"/>
                  </a:cubicBezTo>
                  <a:cubicBezTo>
                    <a:pt x="795495" y="1556750"/>
                    <a:pt x="797274" y="1557512"/>
                    <a:pt x="798969" y="1559207"/>
                  </a:cubicBezTo>
                  <a:cubicBezTo>
                    <a:pt x="798969" y="1565055"/>
                    <a:pt x="804817" y="1570988"/>
                    <a:pt x="810750" y="1576836"/>
                  </a:cubicBezTo>
                  <a:cubicBezTo>
                    <a:pt x="816598" y="1576836"/>
                    <a:pt x="828379" y="1570988"/>
                    <a:pt x="834227" y="1565055"/>
                  </a:cubicBezTo>
                  <a:lnTo>
                    <a:pt x="816598" y="1565055"/>
                  </a:lnTo>
                  <a:cubicBezTo>
                    <a:pt x="798969" y="1565055"/>
                    <a:pt x="804817" y="1541579"/>
                    <a:pt x="816598" y="1541579"/>
                  </a:cubicBezTo>
                  <a:lnTo>
                    <a:pt x="822446" y="1541579"/>
                  </a:lnTo>
                  <a:cubicBezTo>
                    <a:pt x="816598" y="1529798"/>
                    <a:pt x="798969" y="1523950"/>
                    <a:pt x="781341" y="1523950"/>
                  </a:cubicBezTo>
                  <a:close/>
                  <a:moveTo>
                    <a:pt x="144504" y="1521662"/>
                  </a:moveTo>
                  <a:cubicBezTo>
                    <a:pt x="146877" y="1521662"/>
                    <a:pt x="149589" y="1522424"/>
                    <a:pt x="152725" y="1523950"/>
                  </a:cubicBezTo>
                  <a:cubicBezTo>
                    <a:pt x="358337" y="1588617"/>
                    <a:pt x="499366" y="1864743"/>
                    <a:pt x="563948" y="2058574"/>
                  </a:cubicBezTo>
                  <a:cubicBezTo>
                    <a:pt x="693197" y="2176127"/>
                    <a:pt x="798969" y="2317072"/>
                    <a:pt x="916438" y="2446320"/>
                  </a:cubicBezTo>
                  <a:cubicBezTo>
                    <a:pt x="892961" y="2399367"/>
                    <a:pt x="869484" y="2346481"/>
                    <a:pt x="851856" y="2299443"/>
                  </a:cubicBezTo>
                  <a:cubicBezTo>
                    <a:pt x="722607" y="2176127"/>
                    <a:pt x="475805" y="1894068"/>
                    <a:pt x="575729" y="1706085"/>
                  </a:cubicBezTo>
                  <a:cubicBezTo>
                    <a:pt x="575729" y="1699220"/>
                    <a:pt x="579712" y="1696338"/>
                    <a:pt x="584289" y="1696338"/>
                  </a:cubicBezTo>
                  <a:cubicBezTo>
                    <a:pt x="587510" y="1696338"/>
                    <a:pt x="590900" y="1697779"/>
                    <a:pt x="593358" y="1700237"/>
                  </a:cubicBezTo>
                  <a:cubicBezTo>
                    <a:pt x="605054" y="1711933"/>
                    <a:pt x="616834" y="1723714"/>
                    <a:pt x="628615" y="1735494"/>
                  </a:cubicBezTo>
                  <a:cubicBezTo>
                    <a:pt x="631497" y="1732528"/>
                    <a:pt x="634463" y="1731087"/>
                    <a:pt x="637430" y="1731087"/>
                  </a:cubicBezTo>
                  <a:cubicBezTo>
                    <a:pt x="640311" y="1731087"/>
                    <a:pt x="643278" y="1732528"/>
                    <a:pt x="646244" y="1735494"/>
                  </a:cubicBezTo>
                  <a:cubicBezTo>
                    <a:pt x="675569" y="1788296"/>
                    <a:pt x="704978" y="1841182"/>
                    <a:pt x="728455" y="1900001"/>
                  </a:cubicBezTo>
                  <a:lnTo>
                    <a:pt x="734303" y="1900001"/>
                  </a:lnTo>
                  <a:cubicBezTo>
                    <a:pt x="793121" y="2023317"/>
                    <a:pt x="828379" y="2158498"/>
                    <a:pt x="875332" y="2293595"/>
                  </a:cubicBezTo>
                  <a:cubicBezTo>
                    <a:pt x="875332" y="2293595"/>
                    <a:pt x="875332" y="2299443"/>
                    <a:pt x="875332" y="2299443"/>
                  </a:cubicBezTo>
                  <a:cubicBezTo>
                    <a:pt x="898809" y="2364110"/>
                    <a:pt x="928218" y="2428692"/>
                    <a:pt x="963476" y="2493359"/>
                  </a:cubicBezTo>
                  <a:cubicBezTo>
                    <a:pt x="981104" y="2510988"/>
                    <a:pt x="1000195" y="2528616"/>
                    <a:pt x="1020017" y="2545503"/>
                  </a:cubicBezTo>
                  <a:lnTo>
                    <a:pt x="1065276" y="2580933"/>
                  </a:lnTo>
                  <a:lnTo>
                    <a:pt x="945605" y="2580933"/>
                  </a:lnTo>
                  <a:lnTo>
                    <a:pt x="922370" y="2575569"/>
                  </a:lnTo>
                  <a:cubicBezTo>
                    <a:pt x="693197" y="2534464"/>
                    <a:pt x="440632" y="2522683"/>
                    <a:pt x="276126" y="2369958"/>
                  </a:cubicBezTo>
                  <a:cubicBezTo>
                    <a:pt x="270193" y="2369958"/>
                    <a:pt x="270193" y="2358177"/>
                    <a:pt x="276126" y="2358177"/>
                  </a:cubicBezTo>
                  <a:lnTo>
                    <a:pt x="281974" y="2358177"/>
                  </a:lnTo>
                  <a:cubicBezTo>
                    <a:pt x="270193" y="2346481"/>
                    <a:pt x="264345" y="2334700"/>
                    <a:pt x="258497" y="2322920"/>
                  </a:cubicBezTo>
                  <a:cubicBezTo>
                    <a:pt x="252565" y="2317072"/>
                    <a:pt x="252565" y="2311224"/>
                    <a:pt x="264345" y="2305376"/>
                  </a:cubicBezTo>
                  <a:cubicBezTo>
                    <a:pt x="306976" y="2286052"/>
                    <a:pt x="351556" y="2277746"/>
                    <a:pt x="397239" y="2277746"/>
                  </a:cubicBezTo>
                  <a:cubicBezTo>
                    <a:pt x="546659" y="2277746"/>
                    <a:pt x="707860" y="2366737"/>
                    <a:pt x="851856" y="2452168"/>
                  </a:cubicBezTo>
                  <a:lnTo>
                    <a:pt x="869484" y="2463949"/>
                  </a:lnTo>
                  <a:lnTo>
                    <a:pt x="881180" y="2469797"/>
                  </a:lnTo>
                  <a:cubicBezTo>
                    <a:pt x="804817" y="2399367"/>
                    <a:pt x="734303" y="2317072"/>
                    <a:pt x="669721" y="2228928"/>
                  </a:cubicBezTo>
                  <a:cubicBezTo>
                    <a:pt x="669721" y="2224775"/>
                    <a:pt x="672687" y="2220622"/>
                    <a:pt x="676416" y="2220622"/>
                  </a:cubicBezTo>
                  <a:cubicBezTo>
                    <a:pt x="678026" y="2220622"/>
                    <a:pt x="679721" y="2221385"/>
                    <a:pt x="681501" y="2223080"/>
                  </a:cubicBezTo>
                  <a:cubicBezTo>
                    <a:pt x="775493" y="2334700"/>
                    <a:pt x="875332" y="2434625"/>
                    <a:pt x="981104" y="2528616"/>
                  </a:cubicBezTo>
                  <a:lnTo>
                    <a:pt x="998733" y="2540312"/>
                  </a:lnTo>
                  <a:lnTo>
                    <a:pt x="981104" y="2522683"/>
                  </a:lnTo>
                  <a:lnTo>
                    <a:pt x="951695" y="2493359"/>
                  </a:lnTo>
                  <a:cubicBezTo>
                    <a:pt x="816598" y="2352329"/>
                    <a:pt x="699130" y="2205452"/>
                    <a:pt x="558100" y="2070355"/>
                  </a:cubicBezTo>
                  <a:lnTo>
                    <a:pt x="546320" y="2070355"/>
                  </a:lnTo>
                  <a:cubicBezTo>
                    <a:pt x="546320" y="2077220"/>
                    <a:pt x="540302" y="2080101"/>
                    <a:pt x="534115" y="2080101"/>
                  </a:cubicBezTo>
                  <a:cubicBezTo>
                    <a:pt x="529708" y="2080101"/>
                    <a:pt x="525301" y="2078661"/>
                    <a:pt x="522843" y="2076203"/>
                  </a:cubicBezTo>
                  <a:lnTo>
                    <a:pt x="481738" y="2035097"/>
                  </a:lnTo>
                  <a:cubicBezTo>
                    <a:pt x="293755" y="1988059"/>
                    <a:pt x="123316" y="1747190"/>
                    <a:pt x="99839" y="1582684"/>
                  </a:cubicBezTo>
                  <a:cubicBezTo>
                    <a:pt x="93991" y="1570988"/>
                    <a:pt x="105687" y="1565055"/>
                    <a:pt x="117468" y="1565055"/>
                  </a:cubicBezTo>
                  <a:cubicBezTo>
                    <a:pt x="129248" y="1570988"/>
                    <a:pt x="140944" y="1582684"/>
                    <a:pt x="152725" y="1588617"/>
                  </a:cubicBezTo>
                  <a:cubicBezTo>
                    <a:pt x="146877" y="1570988"/>
                    <a:pt x="140944" y="1553359"/>
                    <a:pt x="135096" y="1535731"/>
                  </a:cubicBezTo>
                  <a:cubicBezTo>
                    <a:pt x="135096" y="1527086"/>
                    <a:pt x="138232" y="1521662"/>
                    <a:pt x="144504" y="1521662"/>
                  </a:cubicBezTo>
                  <a:close/>
                  <a:moveTo>
                    <a:pt x="1221973" y="1353596"/>
                  </a:moveTo>
                  <a:cubicBezTo>
                    <a:pt x="1216125" y="1377072"/>
                    <a:pt x="1204345" y="1406482"/>
                    <a:pt x="1198497" y="1429959"/>
                  </a:cubicBezTo>
                  <a:cubicBezTo>
                    <a:pt x="1192564" y="1494625"/>
                    <a:pt x="1192564" y="1553359"/>
                    <a:pt x="1192564" y="1612093"/>
                  </a:cubicBezTo>
                  <a:cubicBezTo>
                    <a:pt x="1198497" y="1541579"/>
                    <a:pt x="1210193" y="1465216"/>
                    <a:pt x="1216125" y="1394701"/>
                  </a:cubicBezTo>
                  <a:cubicBezTo>
                    <a:pt x="1221973" y="1377072"/>
                    <a:pt x="1221973" y="1365376"/>
                    <a:pt x="1221973" y="1353596"/>
                  </a:cubicBezTo>
                  <a:close/>
                  <a:moveTo>
                    <a:pt x="370117" y="871858"/>
                  </a:moveTo>
                  <a:cubicBezTo>
                    <a:pt x="346556" y="907115"/>
                    <a:pt x="469957" y="1036364"/>
                    <a:pt x="511062" y="1065689"/>
                  </a:cubicBezTo>
                  <a:cubicBezTo>
                    <a:pt x="575729" y="1112727"/>
                    <a:pt x="640311" y="1153832"/>
                    <a:pt x="699130" y="1200870"/>
                  </a:cubicBezTo>
                  <a:cubicBezTo>
                    <a:pt x="704978" y="1200870"/>
                    <a:pt x="704978" y="1206718"/>
                    <a:pt x="699130" y="1206718"/>
                  </a:cubicBezTo>
                  <a:lnTo>
                    <a:pt x="704978" y="1206718"/>
                  </a:lnTo>
                  <a:lnTo>
                    <a:pt x="734303" y="1230195"/>
                  </a:lnTo>
                  <a:cubicBezTo>
                    <a:pt x="640311" y="1142051"/>
                    <a:pt x="552252" y="1048060"/>
                    <a:pt x="469957" y="960001"/>
                  </a:cubicBezTo>
                  <a:cubicBezTo>
                    <a:pt x="465211" y="955170"/>
                    <a:pt x="471991" y="946610"/>
                    <a:pt x="477839" y="946610"/>
                  </a:cubicBezTo>
                  <a:cubicBezTo>
                    <a:pt x="479280" y="946610"/>
                    <a:pt x="480636" y="947119"/>
                    <a:pt x="481738" y="948221"/>
                  </a:cubicBezTo>
                  <a:cubicBezTo>
                    <a:pt x="563948" y="1036364"/>
                    <a:pt x="652092" y="1106879"/>
                    <a:pt x="740235" y="1183242"/>
                  </a:cubicBezTo>
                  <a:cubicBezTo>
                    <a:pt x="710826" y="1153832"/>
                    <a:pt x="687349" y="1124423"/>
                    <a:pt x="663873" y="1095098"/>
                  </a:cubicBezTo>
                  <a:cubicBezTo>
                    <a:pt x="610986" y="1030431"/>
                    <a:pt x="558100" y="977630"/>
                    <a:pt x="493434" y="924744"/>
                  </a:cubicBezTo>
                  <a:cubicBezTo>
                    <a:pt x="452328" y="907115"/>
                    <a:pt x="411223" y="889487"/>
                    <a:pt x="370117" y="871858"/>
                  </a:cubicBezTo>
                  <a:close/>
                  <a:moveTo>
                    <a:pt x="305196" y="856602"/>
                  </a:moveTo>
                  <a:cubicBezTo>
                    <a:pt x="296467" y="856602"/>
                    <a:pt x="292144" y="860670"/>
                    <a:pt x="299603" y="871858"/>
                  </a:cubicBezTo>
                  <a:cubicBezTo>
                    <a:pt x="311383" y="907115"/>
                    <a:pt x="334860" y="936440"/>
                    <a:pt x="364185" y="965849"/>
                  </a:cubicBezTo>
                  <a:cubicBezTo>
                    <a:pt x="340708" y="936440"/>
                    <a:pt x="329012" y="895334"/>
                    <a:pt x="323079" y="860077"/>
                  </a:cubicBezTo>
                  <a:cubicBezTo>
                    <a:pt x="316638" y="857958"/>
                    <a:pt x="310197" y="856602"/>
                    <a:pt x="305196" y="856602"/>
                  </a:cubicBezTo>
                  <a:close/>
                  <a:moveTo>
                    <a:pt x="1201633" y="833634"/>
                  </a:moveTo>
                  <a:cubicBezTo>
                    <a:pt x="1170867" y="833634"/>
                    <a:pt x="1127982" y="985173"/>
                    <a:pt x="1127982" y="995174"/>
                  </a:cubicBezTo>
                  <a:cubicBezTo>
                    <a:pt x="1104505" y="1206718"/>
                    <a:pt x="1116201" y="1418178"/>
                    <a:pt x="1163239" y="1623874"/>
                  </a:cubicBezTo>
                  <a:cubicBezTo>
                    <a:pt x="1163239" y="1541579"/>
                    <a:pt x="1169087" y="1453435"/>
                    <a:pt x="1174935" y="1365376"/>
                  </a:cubicBezTo>
                  <a:cubicBezTo>
                    <a:pt x="1186716" y="1206718"/>
                    <a:pt x="1186716" y="1048060"/>
                    <a:pt x="1198497" y="889487"/>
                  </a:cubicBezTo>
                  <a:cubicBezTo>
                    <a:pt x="1198497" y="880672"/>
                    <a:pt x="1204345" y="876265"/>
                    <a:pt x="1210193" y="876265"/>
                  </a:cubicBezTo>
                  <a:cubicBezTo>
                    <a:pt x="1216125" y="876265"/>
                    <a:pt x="1221973" y="880672"/>
                    <a:pt x="1221973" y="889487"/>
                  </a:cubicBezTo>
                  <a:cubicBezTo>
                    <a:pt x="1216125" y="942373"/>
                    <a:pt x="1210193" y="1001107"/>
                    <a:pt x="1210193" y="1059841"/>
                  </a:cubicBezTo>
                  <a:cubicBezTo>
                    <a:pt x="1216125" y="1048060"/>
                    <a:pt x="1216125" y="1036364"/>
                    <a:pt x="1216125" y="1024583"/>
                  </a:cubicBezTo>
                  <a:cubicBezTo>
                    <a:pt x="1216125" y="1021617"/>
                    <a:pt x="1220533" y="1020176"/>
                    <a:pt x="1224940" y="1020176"/>
                  </a:cubicBezTo>
                  <a:cubicBezTo>
                    <a:pt x="1229347" y="1020176"/>
                    <a:pt x="1233754" y="1021617"/>
                    <a:pt x="1233754" y="1024583"/>
                  </a:cubicBezTo>
                  <a:cubicBezTo>
                    <a:pt x="1221973" y="1124423"/>
                    <a:pt x="1216125" y="1224347"/>
                    <a:pt x="1204345" y="1324186"/>
                  </a:cubicBezTo>
                  <a:cubicBezTo>
                    <a:pt x="1216125" y="1265452"/>
                    <a:pt x="1227821" y="1206718"/>
                    <a:pt x="1233754" y="1147984"/>
                  </a:cubicBezTo>
                  <a:cubicBezTo>
                    <a:pt x="1239602" y="1077469"/>
                    <a:pt x="1239602" y="1012803"/>
                    <a:pt x="1233754" y="942373"/>
                  </a:cubicBezTo>
                  <a:cubicBezTo>
                    <a:pt x="1233754" y="912963"/>
                    <a:pt x="1227821" y="877706"/>
                    <a:pt x="1216125" y="848381"/>
                  </a:cubicBezTo>
                  <a:cubicBezTo>
                    <a:pt x="1211803" y="838041"/>
                    <a:pt x="1206887" y="833634"/>
                    <a:pt x="1201633" y="833634"/>
                  </a:cubicBezTo>
                  <a:close/>
                  <a:moveTo>
                    <a:pt x="475296" y="721421"/>
                  </a:moveTo>
                  <a:cubicBezTo>
                    <a:pt x="468855" y="721421"/>
                    <a:pt x="464109" y="725574"/>
                    <a:pt x="464109" y="736676"/>
                  </a:cubicBezTo>
                  <a:cubicBezTo>
                    <a:pt x="464109" y="742609"/>
                    <a:pt x="464109" y="748457"/>
                    <a:pt x="464109" y="754305"/>
                  </a:cubicBezTo>
                  <a:cubicBezTo>
                    <a:pt x="469957" y="754305"/>
                    <a:pt x="481738" y="760238"/>
                    <a:pt x="493434" y="760238"/>
                  </a:cubicBezTo>
                  <a:cubicBezTo>
                    <a:pt x="497417" y="760238"/>
                    <a:pt x="503943" y="762865"/>
                    <a:pt x="509537" y="762865"/>
                  </a:cubicBezTo>
                  <a:cubicBezTo>
                    <a:pt x="512418" y="762865"/>
                    <a:pt x="515046" y="762187"/>
                    <a:pt x="516995" y="760238"/>
                  </a:cubicBezTo>
                  <a:lnTo>
                    <a:pt x="511062" y="760238"/>
                  </a:lnTo>
                  <a:cubicBezTo>
                    <a:pt x="516995" y="760238"/>
                    <a:pt x="511062" y="754305"/>
                    <a:pt x="511062" y="754305"/>
                  </a:cubicBezTo>
                  <a:lnTo>
                    <a:pt x="487586" y="742609"/>
                  </a:lnTo>
                  <a:cubicBezTo>
                    <a:pt x="481738" y="742609"/>
                    <a:pt x="481738" y="730828"/>
                    <a:pt x="487586" y="724980"/>
                  </a:cubicBezTo>
                  <a:cubicBezTo>
                    <a:pt x="483263" y="722777"/>
                    <a:pt x="479026" y="721421"/>
                    <a:pt x="475296" y="721421"/>
                  </a:cubicBezTo>
                  <a:close/>
                  <a:moveTo>
                    <a:pt x="375965" y="425377"/>
                  </a:moveTo>
                  <a:cubicBezTo>
                    <a:pt x="411223" y="454702"/>
                    <a:pt x="446480" y="484111"/>
                    <a:pt x="481738" y="513436"/>
                  </a:cubicBezTo>
                  <a:cubicBezTo>
                    <a:pt x="452328" y="484111"/>
                    <a:pt x="417071" y="454702"/>
                    <a:pt x="387746" y="425377"/>
                  </a:cubicBezTo>
                  <a:close/>
                  <a:moveTo>
                    <a:pt x="763034" y="363677"/>
                  </a:moveTo>
                  <a:cubicBezTo>
                    <a:pt x="750914" y="363677"/>
                    <a:pt x="744982" y="380034"/>
                    <a:pt x="751931" y="425377"/>
                  </a:cubicBezTo>
                  <a:cubicBezTo>
                    <a:pt x="775493" y="548693"/>
                    <a:pt x="816598" y="666246"/>
                    <a:pt x="846008" y="789562"/>
                  </a:cubicBezTo>
                  <a:cubicBezTo>
                    <a:pt x="857703" y="854229"/>
                    <a:pt x="875332" y="924744"/>
                    <a:pt x="898809" y="989326"/>
                  </a:cubicBezTo>
                  <a:lnTo>
                    <a:pt x="898809" y="965849"/>
                  </a:lnTo>
                  <a:cubicBezTo>
                    <a:pt x="893385" y="911522"/>
                    <a:pt x="877960" y="817022"/>
                    <a:pt x="875671" y="817022"/>
                  </a:cubicBezTo>
                  <a:cubicBezTo>
                    <a:pt x="875586" y="817022"/>
                    <a:pt x="875586" y="817022"/>
                    <a:pt x="875502" y="817107"/>
                  </a:cubicBezTo>
                  <a:cubicBezTo>
                    <a:pt x="876603" y="811852"/>
                    <a:pt x="881858" y="806598"/>
                    <a:pt x="887113" y="801343"/>
                  </a:cubicBezTo>
                  <a:lnTo>
                    <a:pt x="887113" y="783714"/>
                  </a:lnTo>
                  <a:cubicBezTo>
                    <a:pt x="881180" y="701504"/>
                    <a:pt x="863551" y="625056"/>
                    <a:pt x="840075" y="548693"/>
                  </a:cubicBezTo>
                  <a:cubicBezTo>
                    <a:pt x="846008" y="525217"/>
                    <a:pt x="828379" y="501740"/>
                    <a:pt x="810750" y="489959"/>
                  </a:cubicBezTo>
                  <a:cubicBezTo>
                    <a:pt x="810750" y="495807"/>
                    <a:pt x="804817" y="498774"/>
                    <a:pt x="799732" y="498774"/>
                  </a:cubicBezTo>
                  <a:cubicBezTo>
                    <a:pt x="794562" y="498774"/>
                    <a:pt x="790155" y="495807"/>
                    <a:pt x="793121" y="489959"/>
                  </a:cubicBezTo>
                  <a:cubicBezTo>
                    <a:pt x="787189" y="472331"/>
                    <a:pt x="787189" y="454702"/>
                    <a:pt x="793121" y="443006"/>
                  </a:cubicBezTo>
                  <a:cubicBezTo>
                    <a:pt x="793121" y="438938"/>
                    <a:pt x="801512" y="432073"/>
                    <a:pt x="806682" y="432073"/>
                  </a:cubicBezTo>
                  <a:cubicBezTo>
                    <a:pt x="809055" y="432073"/>
                    <a:pt x="810750" y="433429"/>
                    <a:pt x="810750" y="437073"/>
                  </a:cubicBezTo>
                  <a:cubicBezTo>
                    <a:pt x="875332" y="560474"/>
                    <a:pt x="910590" y="701504"/>
                    <a:pt x="916438" y="842448"/>
                  </a:cubicBezTo>
                  <a:cubicBezTo>
                    <a:pt x="916438" y="860077"/>
                    <a:pt x="916438" y="877706"/>
                    <a:pt x="922370" y="901182"/>
                  </a:cubicBezTo>
                  <a:cubicBezTo>
                    <a:pt x="928218" y="924744"/>
                    <a:pt x="934066" y="942373"/>
                    <a:pt x="934066" y="965849"/>
                  </a:cubicBezTo>
                  <a:cubicBezTo>
                    <a:pt x="934066" y="907115"/>
                    <a:pt x="928218" y="848381"/>
                    <a:pt x="928218" y="789562"/>
                  </a:cubicBezTo>
                  <a:cubicBezTo>
                    <a:pt x="916438" y="724980"/>
                    <a:pt x="910590" y="660313"/>
                    <a:pt x="904742" y="595731"/>
                  </a:cubicBezTo>
                  <a:cubicBezTo>
                    <a:pt x="892961" y="554626"/>
                    <a:pt x="875332" y="513436"/>
                    <a:pt x="863551" y="472331"/>
                  </a:cubicBezTo>
                  <a:cubicBezTo>
                    <a:pt x="855330" y="455804"/>
                    <a:pt x="791850" y="363677"/>
                    <a:pt x="763034" y="363677"/>
                  </a:cubicBezTo>
                  <a:close/>
                  <a:moveTo>
                    <a:pt x="135096" y="102213"/>
                  </a:moveTo>
                  <a:cubicBezTo>
                    <a:pt x="152725" y="137470"/>
                    <a:pt x="176202" y="172728"/>
                    <a:pt x="199763" y="207985"/>
                  </a:cubicBezTo>
                  <a:cubicBezTo>
                    <a:pt x="258497" y="278500"/>
                    <a:pt x="334860" y="337234"/>
                    <a:pt x="405375" y="407749"/>
                  </a:cubicBezTo>
                  <a:lnTo>
                    <a:pt x="399442" y="395968"/>
                  </a:lnTo>
                  <a:cubicBezTo>
                    <a:pt x="395289" y="391815"/>
                    <a:pt x="399951" y="387662"/>
                    <a:pt x="403087" y="387662"/>
                  </a:cubicBezTo>
                  <a:cubicBezTo>
                    <a:pt x="404358" y="387662"/>
                    <a:pt x="405375" y="388340"/>
                    <a:pt x="405375" y="390120"/>
                  </a:cubicBezTo>
                  <a:cubicBezTo>
                    <a:pt x="428851" y="413597"/>
                    <a:pt x="446480" y="437073"/>
                    <a:pt x="464109" y="460550"/>
                  </a:cubicBezTo>
                  <a:cubicBezTo>
                    <a:pt x="434700" y="419445"/>
                    <a:pt x="411223" y="378339"/>
                    <a:pt x="381813" y="343082"/>
                  </a:cubicBezTo>
                  <a:cubicBezTo>
                    <a:pt x="317231" y="243242"/>
                    <a:pt x="229088" y="166880"/>
                    <a:pt x="135096" y="102213"/>
                  </a:cubicBezTo>
                  <a:close/>
                  <a:moveTo>
                    <a:pt x="53394" y="73312"/>
                  </a:moveTo>
                  <a:cubicBezTo>
                    <a:pt x="-23477" y="73312"/>
                    <a:pt x="90262" y="245361"/>
                    <a:pt x="111620" y="266719"/>
                  </a:cubicBezTo>
                  <a:cubicBezTo>
                    <a:pt x="164506" y="325453"/>
                    <a:pt x="223240" y="378339"/>
                    <a:pt x="281974" y="425377"/>
                  </a:cubicBezTo>
                  <a:cubicBezTo>
                    <a:pt x="358337" y="484111"/>
                    <a:pt x="440632" y="536997"/>
                    <a:pt x="528691" y="583951"/>
                  </a:cubicBezTo>
                  <a:cubicBezTo>
                    <a:pt x="434700" y="501740"/>
                    <a:pt x="334860" y="419445"/>
                    <a:pt x="246717" y="331301"/>
                  </a:cubicBezTo>
                  <a:cubicBezTo>
                    <a:pt x="234936" y="319605"/>
                    <a:pt x="229088" y="307824"/>
                    <a:pt x="217307" y="296128"/>
                  </a:cubicBezTo>
                  <a:cubicBezTo>
                    <a:pt x="187982" y="272567"/>
                    <a:pt x="164506" y="249090"/>
                    <a:pt x="140944" y="225614"/>
                  </a:cubicBezTo>
                  <a:cubicBezTo>
                    <a:pt x="131961" y="216545"/>
                    <a:pt x="136791" y="204086"/>
                    <a:pt x="144843" y="204086"/>
                  </a:cubicBezTo>
                  <a:cubicBezTo>
                    <a:pt x="147301" y="204086"/>
                    <a:pt x="150013" y="205273"/>
                    <a:pt x="152725" y="207985"/>
                  </a:cubicBezTo>
                  <a:lnTo>
                    <a:pt x="211459" y="266719"/>
                  </a:lnTo>
                  <a:lnTo>
                    <a:pt x="229088" y="278500"/>
                  </a:lnTo>
                  <a:cubicBezTo>
                    <a:pt x="164506" y="225614"/>
                    <a:pt x="123316" y="160947"/>
                    <a:pt x="93991" y="84584"/>
                  </a:cubicBezTo>
                  <a:cubicBezTo>
                    <a:pt x="88058" y="84584"/>
                    <a:pt x="88058" y="84584"/>
                    <a:pt x="82210" y="78736"/>
                  </a:cubicBezTo>
                  <a:cubicBezTo>
                    <a:pt x="70514" y="75007"/>
                    <a:pt x="61022" y="73312"/>
                    <a:pt x="53394" y="73312"/>
                  </a:cubicBezTo>
                  <a:close/>
                  <a:moveTo>
                    <a:pt x="114332" y="30766"/>
                  </a:moveTo>
                  <a:cubicBezTo>
                    <a:pt x="107043" y="30766"/>
                    <a:pt x="112806" y="51785"/>
                    <a:pt x="123316" y="72803"/>
                  </a:cubicBezTo>
                  <a:cubicBezTo>
                    <a:pt x="240869" y="131622"/>
                    <a:pt x="334860" y="219681"/>
                    <a:pt x="405375" y="325453"/>
                  </a:cubicBezTo>
                  <a:cubicBezTo>
                    <a:pt x="381813" y="284348"/>
                    <a:pt x="352489" y="243242"/>
                    <a:pt x="323079" y="207985"/>
                  </a:cubicBezTo>
                  <a:cubicBezTo>
                    <a:pt x="270193" y="137470"/>
                    <a:pt x="199763" y="72803"/>
                    <a:pt x="117468" y="31698"/>
                  </a:cubicBezTo>
                  <a:cubicBezTo>
                    <a:pt x="116196" y="31105"/>
                    <a:pt x="115179" y="30766"/>
                    <a:pt x="114332" y="30766"/>
                  </a:cubicBezTo>
                  <a:close/>
                  <a:moveTo>
                    <a:pt x="82549" y="0"/>
                  </a:moveTo>
                  <a:cubicBezTo>
                    <a:pt x="84499" y="0"/>
                    <a:pt x="86533" y="763"/>
                    <a:pt x="88058" y="2373"/>
                  </a:cubicBezTo>
                  <a:cubicBezTo>
                    <a:pt x="323079" y="96365"/>
                    <a:pt x="475805" y="354862"/>
                    <a:pt x="552252" y="583951"/>
                  </a:cubicBezTo>
                  <a:cubicBezTo>
                    <a:pt x="558100" y="583951"/>
                    <a:pt x="558100" y="589799"/>
                    <a:pt x="552252" y="595731"/>
                  </a:cubicBezTo>
                  <a:cubicBezTo>
                    <a:pt x="558100" y="601579"/>
                    <a:pt x="558100" y="601579"/>
                    <a:pt x="563948" y="607427"/>
                  </a:cubicBezTo>
                  <a:cubicBezTo>
                    <a:pt x="569881" y="613360"/>
                    <a:pt x="575729" y="619208"/>
                    <a:pt x="581577" y="619208"/>
                  </a:cubicBezTo>
                  <a:cubicBezTo>
                    <a:pt x="593358" y="625056"/>
                    <a:pt x="593358" y="630989"/>
                    <a:pt x="581577" y="636837"/>
                  </a:cubicBezTo>
                  <a:cubicBezTo>
                    <a:pt x="646244" y="730828"/>
                    <a:pt x="699130" y="830752"/>
                    <a:pt x="746083" y="936440"/>
                  </a:cubicBezTo>
                  <a:cubicBezTo>
                    <a:pt x="769560" y="960001"/>
                    <a:pt x="787189" y="995174"/>
                    <a:pt x="804817" y="1024583"/>
                  </a:cubicBezTo>
                  <a:cubicBezTo>
                    <a:pt x="810750" y="1030431"/>
                    <a:pt x="798969" y="1030431"/>
                    <a:pt x="798969" y="1030431"/>
                  </a:cubicBezTo>
                  <a:cubicBezTo>
                    <a:pt x="851856" y="1153832"/>
                    <a:pt x="904742" y="1271300"/>
                    <a:pt x="951695" y="1394701"/>
                  </a:cubicBezTo>
                  <a:cubicBezTo>
                    <a:pt x="945847" y="1318338"/>
                    <a:pt x="939999" y="1236128"/>
                    <a:pt x="934066" y="1165613"/>
                  </a:cubicBezTo>
                  <a:cubicBezTo>
                    <a:pt x="928218" y="1165613"/>
                    <a:pt x="922370" y="1159680"/>
                    <a:pt x="922370" y="1153832"/>
                  </a:cubicBezTo>
                  <a:cubicBezTo>
                    <a:pt x="916438" y="1130355"/>
                    <a:pt x="910590" y="1106879"/>
                    <a:pt x="910590" y="1077469"/>
                  </a:cubicBezTo>
                  <a:cubicBezTo>
                    <a:pt x="834227" y="942373"/>
                    <a:pt x="816598" y="777866"/>
                    <a:pt x="769560" y="630989"/>
                  </a:cubicBezTo>
                  <a:cubicBezTo>
                    <a:pt x="740235" y="531065"/>
                    <a:pt x="704978" y="425377"/>
                    <a:pt x="746083" y="325453"/>
                  </a:cubicBezTo>
                  <a:cubicBezTo>
                    <a:pt x="749558" y="318588"/>
                    <a:pt x="752948" y="315706"/>
                    <a:pt x="757610" y="315706"/>
                  </a:cubicBezTo>
                  <a:cubicBezTo>
                    <a:pt x="760830" y="315706"/>
                    <a:pt x="764729" y="317147"/>
                    <a:pt x="769560" y="319605"/>
                  </a:cubicBezTo>
                  <a:cubicBezTo>
                    <a:pt x="822446" y="354862"/>
                    <a:pt x="863551" y="413597"/>
                    <a:pt x="892961" y="472331"/>
                  </a:cubicBezTo>
                  <a:lnTo>
                    <a:pt x="892961" y="378339"/>
                  </a:lnTo>
                  <a:cubicBezTo>
                    <a:pt x="892961" y="371050"/>
                    <a:pt x="899656" y="366050"/>
                    <a:pt x="906267" y="366050"/>
                  </a:cubicBezTo>
                  <a:cubicBezTo>
                    <a:pt x="910251" y="366050"/>
                    <a:pt x="914234" y="367999"/>
                    <a:pt x="916438" y="372491"/>
                  </a:cubicBezTo>
                  <a:cubicBezTo>
                    <a:pt x="945847" y="466483"/>
                    <a:pt x="957628" y="566322"/>
                    <a:pt x="951695" y="666246"/>
                  </a:cubicBezTo>
                  <a:cubicBezTo>
                    <a:pt x="969324" y="736676"/>
                    <a:pt x="975256" y="807191"/>
                    <a:pt x="981104" y="865925"/>
                  </a:cubicBezTo>
                  <a:cubicBezTo>
                    <a:pt x="986952" y="954069"/>
                    <a:pt x="992800" y="1048060"/>
                    <a:pt x="992800" y="1142051"/>
                  </a:cubicBezTo>
                  <a:cubicBezTo>
                    <a:pt x="992800" y="1171461"/>
                    <a:pt x="992800" y="1200870"/>
                    <a:pt x="992800" y="1218499"/>
                  </a:cubicBezTo>
                  <a:cubicBezTo>
                    <a:pt x="992800" y="1227313"/>
                    <a:pt x="985512" y="1231720"/>
                    <a:pt x="978138" y="1231720"/>
                  </a:cubicBezTo>
                  <a:cubicBezTo>
                    <a:pt x="970849" y="1231720"/>
                    <a:pt x="963476" y="1227313"/>
                    <a:pt x="963476" y="1218499"/>
                  </a:cubicBezTo>
                  <a:lnTo>
                    <a:pt x="963476" y="1071621"/>
                  </a:lnTo>
                  <a:lnTo>
                    <a:pt x="963476" y="1053993"/>
                  </a:lnTo>
                  <a:cubicBezTo>
                    <a:pt x="963476" y="1083317"/>
                    <a:pt x="957628" y="1112727"/>
                    <a:pt x="957628" y="1142051"/>
                  </a:cubicBezTo>
                  <a:cubicBezTo>
                    <a:pt x="963476" y="1241976"/>
                    <a:pt x="969324" y="1341815"/>
                    <a:pt x="975256" y="1447587"/>
                  </a:cubicBezTo>
                  <a:cubicBezTo>
                    <a:pt x="1045686" y="1635570"/>
                    <a:pt x="1110353" y="1817705"/>
                    <a:pt x="1180868" y="1999840"/>
                  </a:cubicBezTo>
                  <a:cubicBezTo>
                    <a:pt x="1186716" y="2017469"/>
                    <a:pt x="1192564" y="2035097"/>
                    <a:pt x="1198497" y="2052726"/>
                  </a:cubicBezTo>
                  <a:cubicBezTo>
                    <a:pt x="1180868" y="1935173"/>
                    <a:pt x="1169087" y="1823553"/>
                    <a:pt x="1169087" y="1711933"/>
                  </a:cubicBezTo>
                  <a:cubicBezTo>
                    <a:pt x="1104505" y="1482845"/>
                    <a:pt x="1086877" y="1241976"/>
                    <a:pt x="1110353" y="1006955"/>
                  </a:cubicBezTo>
                  <a:cubicBezTo>
                    <a:pt x="1115354" y="997038"/>
                    <a:pt x="1154001" y="810157"/>
                    <a:pt x="1204938" y="810157"/>
                  </a:cubicBezTo>
                  <a:cubicBezTo>
                    <a:pt x="1214176" y="810157"/>
                    <a:pt x="1223838" y="816344"/>
                    <a:pt x="1233754" y="830752"/>
                  </a:cubicBezTo>
                  <a:cubicBezTo>
                    <a:pt x="1251298" y="854229"/>
                    <a:pt x="1263079" y="889487"/>
                    <a:pt x="1268927" y="924744"/>
                  </a:cubicBezTo>
                  <a:cubicBezTo>
                    <a:pt x="1274860" y="907115"/>
                    <a:pt x="1274860" y="895334"/>
                    <a:pt x="1274860" y="877706"/>
                  </a:cubicBezTo>
                  <a:cubicBezTo>
                    <a:pt x="1274860" y="868891"/>
                    <a:pt x="1280707" y="864484"/>
                    <a:pt x="1286555" y="864484"/>
                  </a:cubicBezTo>
                  <a:cubicBezTo>
                    <a:pt x="1292488" y="864484"/>
                    <a:pt x="1298336" y="868891"/>
                    <a:pt x="1298336" y="877706"/>
                  </a:cubicBezTo>
                  <a:cubicBezTo>
                    <a:pt x="1298336" y="1053993"/>
                    <a:pt x="1286555" y="1230195"/>
                    <a:pt x="1263079" y="1406482"/>
                  </a:cubicBezTo>
                  <a:cubicBezTo>
                    <a:pt x="1257231" y="1441739"/>
                    <a:pt x="1251298" y="1476997"/>
                    <a:pt x="1245450" y="1512254"/>
                  </a:cubicBezTo>
                  <a:cubicBezTo>
                    <a:pt x="1233754" y="1606245"/>
                    <a:pt x="1227821" y="1694304"/>
                    <a:pt x="1210193" y="1782448"/>
                  </a:cubicBezTo>
                  <a:cubicBezTo>
                    <a:pt x="1210193" y="1788296"/>
                    <a:pt x="1204345" y="1788296"/>
                    <a:pt x="1198497" y="1794228"/>
                  </a:cubicBezTo>
                  <a:cubicBezTo>
                    <a:pt x="1204345" y="1905849"/>
                    <a:pt x="1216125" y="2023317"/>
                    <a:pt x="1239602" y="2140869"/>
                  </a:cubicBezTo>
                  <a:cubicBezTo>
                    <a:pt x="1263079" y="2211299"/>
                    <a:pt x="1292488" y="2281814"/>
                    <a:pt x="1321813" y="2346481"/>
                  </a:cubicBezTo>
                  <a:cubicBezTo>
                    <a:pt x="1310117" y="2264186"/>
                    <a:pt x="1304184" y="2176127"/>
                    <a:pt x="1310117" y="2087983"/>
                  </a:cubicBezTo>
                  <a:cubicBezTo>
                    <a:pt x="1286555" y="2058574"/>
                    <a:pt x="1280707" y="2017469"/>
                    <a:pt x="1298336" y="1988059"/>
                  </a:cubicBezTo>
                  <a:cubicBezTo>
                    <a:pt x="1298336" y="1982211"/>
                    <a:pt x="1304184" y="1976363"/>
                    <a:pt x="1310117" y="1976363"/>
                  </a:cubicBezTo>
                  <a:cubicBezTo>
                    <a:pt x="1368851" y="1988059"/>
                    <a:pt x="1380547" y="2058574"/>
                    <a:pt x="1363003" y="2105612"/>
                  </a:cubicBezTo>
                  <a:cubicBezTo>
                    <a:pt x="1363003" y="2109765"/>
                    <a:pt x="1357070" y="2113918"/>
                    <a:pt x="1351561" y="2113918"/>
                  </a:cubicBezTo>
                  <a:cubicBezTo>
                    <a:pt x="1349273" y="2113918"/>
                    <a:pt x="1347069" y="2113155"/>
                    <a:pt x="1345374" y="2111460"/>
                  </a:cubicBezTo>
                  <a:cubicBezTo>
                    <a:pt x="1339442" y="2111460"/>
                    <a:pt x="1333594" y="2105612"/>
                    <a:pt x="1327746" y="2099679"/>
                  </a:cubicBezTo>
                  <a:cubicBezTo>
                    <a:pt x="1327746" y="2105612"/>
                    <a:pt x="1327746" y="2111460"/>
                    <a:pt x="1327746" y="2117308"/>
                  </a:cubicBezTo>
                  <a:lnTo>
                    <a:pt x="1327746" y="2234861"/>
                  </a:lnTo>
                  <a:cubicBezTo>
                    <a:pt x="1327746" y="2328852"/>
                    <a:pt x="1351222" y="2422844"/>
                    <a:pt x="1392328" y="2505055"/>
                  </a:cubicBezTo>
                  <a:cubicBezTo>
                    <a:pt x="1392328" y="2505055"/>
                    <a:pt x="1392328" y="2510987"/>
                    <a:pt x="1392328" y="2510987"/>
                  </a:cubicBezTo>
                  <a:lnTo>
                    <a:pt x="1423973" y="2580933"/>
                  </a:lnTo>
                  <a:lnTo>
                    <a:pt x="1378167" y="2580933"/>
                  </a:lnTo>
                  <a:lnTo>
                    <a:pt x="1325489" y="2465443"/>
                  </a:lnTo>
                  <a:cubicBezTo>
                    <a:pt x="1257189" y="2308279"/>
                    <a:pt x="1192564" y="2149642"/>
                    <a:pt x="1133830" y="1988059"/>
                  </a:cubicBezTo>
                  <a:cubicBezTo>
                    <a:pt x="1116201" y="1935173"/>
                    <a:pt x="1092725" y="1876439"/>
                    <a:pt x="1075096" y="1817705"/>
                  </a:cubicBezTo>
                  <a:cubicBezTo>
                    <a:pt x="1022210" y="1717866"/>
                    <a:pt x="939999" y="1606245"/>
                    <a:pt x="851856" y="1570988"/>
                  </a:cubicBezTo>
                  <a:cubicBezTo>
                    <a:pt x="846008" y="1594465"/>
                    <a:pt x="822446" y="1606245"/>
                    <a:pt x="793121" y="1606245"/>
                  </a:cubicBezTo>
                  <a:cubicBezTo>
                    <a:pt x="757864" y="1600313"/>
                    <a:pt x="728455" y="1565055"/>
                    <a:pt x="740235" y="1523950"/>
                  </a:cubicBezTo>
                  <a:cubicBezTo>
                    <a:pt x="740235" y="1518102"/>
                    <a:pt x="746083" y="1512254"/>
                    <a:pt x="751931" y="1506321"/>
                  </a:cubicBezTo>
                  <a:cubicBezTo>
                    <a:pt x="760661" y="1500558"/>
                    <a:pt x="770747" y="1498015"/>
                    <a:pt x="781086" y="1498015"/>
                  </a:cubicBezTo>
                  <a:cubicBezTo>
                    <a:pt x="812869" y="1498015"/>
                    <a:pt x="847448" y="1522340"/>
                    <a:pt x="851856" y="1553359"/>
                  </a:cubicBezTo>
                  <a:cubicBezTo>
                    <a:pt x="916438" y="1582684"/>
                    <a:pt x="963476" y="1629722"/>
                    <a:pt x="998733" y="1688456"/>
                  </a:cubicBezTo>
                  <a:cubicBezTo>
                    <a:pt x="1016362" y="1711933"/>
                    <a:pt x="1033990" y="1735494"/>
                    <a:pt x="1051619" y="1758971"/>
                  </a:cubicBezTo>
                  <a:cubicBezTo>
                    <a:pt x="1004581" y="1641503"/>
                    <a:pt x="963476" y="1518102"/>
                    <a:pt x="916438" y="1400549"/>
                  </a:cubicBezTo>
                  <a:cubicBezTo>
                    <a:pt x="916438" y="1403515"/>
                    <a:pt x="913556" y="1404956"/>
                    <a:pt x="910590" y="1404956"/>
                  </a:cubicBezTo>
                  <a:cubicBezTo>
                    <a:pt x="907623" y="1404956"/>
                    <a:pt x="904742" y="1403515"/>
                    <a:pt x="904742" y="1400549"/>
                  </a:cubicBezTo>
                  <a:cubicBezTo>
                    <a:pt x="846008" y="1271300"/>
                    <a:pt x="616834" y="1194938"/>
                    <a:pt x="499366" y="1118575"/>
                  </a:cubicBezTo>
                  <a:cubicBezTo>
                    <a:pt x="399442" y="1048060"/>
                    <a:pt x="293755" y="971697"/>
                    <a:pt x="258497" y="842448"/>
                  </a:cubicBezTo>
                  <a:cubicBezTo>
                    <a:pt x="258497" y="836600"/>
                    <a:pt x="264345" y="830752"/>
                    <a:pt x="270193" y="830752"/>
                  </a:cubicBezTo>
                  <a:cubicBezTo>
                    <a:pt x="279008" y="827786"/>
                    <a:pt x="287822" y="826345"/>
                    <a:pt x="296636" y="826345"/>
                  </a:cubicBezTo>
                  <a:cubicBezTo>
                    <a:pt x="305451" y="826345"/>
                    <a:pt x="314265" y="827786"/>
                    <a:pt x="323079" y="830752"/>
                  </a:cubicBezTo>
                  <a:cubicBezTo>
                    <a:pt x="326046" y="827786"/>
                    <a:pt x="327487" y="826345"/>
                    <a:pt x="328249" y="826345"/>
                  </a:cubicBezTo>
                  <a:cubicBezTo>
                    <a:pt x="329012" y="826345"/>
                    <a:pt x="329012" y="827786"/>
                    <a:pt x="329012" y="830752"/>
                  </a:cubicBezTo>
                  <a:cubicBezTo>
                    <a:pt x="599206" y="836600"/>
                    <a:pt x="722607" y="1153832"/>
                    <a:pt x="887113" y="1318338"/>
                  </a:cubicBezTo>
                  <a:cubicBezTo>
                    <a:pt x="828379" y="1177309"/>
                    <a:pt x="769560" y="1042212"/>
                    <a:pt x="699130" y="901182"/>
                  </a:cubicBezTo>
                  <a:cubicBezTo>
                    <a:pt x="652092" y="848381"/>
                    <a:pt x="593358" y="795495"/>
                    <a:pt x="522843" y="766086"/>
                  </a:cubicBezTo>
                  <a:cubicBezTo>
                    <a:pt x="522843" y="771934"/>
                    <a:pt x="516995" y="783714"/>
                    <a:pt x="505214" y="783714"/>
                  </a:cubicBezTo>
                  <a:cubicBezTo>
                    <a:pt x="493434" y="783714"/>
                    <a:pt x="481738" y="777866"/>
                    <a:pt x="469957" y="777866"/>
                  </a:cubicBezTo>
                  <a:lnTo>
                    <a:pt x="481738" y="789562"/>
                  </a:lnTo>
                  <a:cubicBezTo>
                    <a:pt x="481738" y="795495"/>
                    <a:pt x="481738" y="801343"/>
                    <a:pt x="475805" y="801343"/>
                  </a:cubicBezTo>
                  <a:cubicBezTo>
                    <a:pt x="452328" y="795495"/>
                    <a:pt x="440632" y="777866"/>
                    <a:pt x="434700" y="754305"/>
                  </a:cubicBezTo>
                  <a:cubicBezTo>
                    <a:pt x="428851" y="754305"/>
                    <a:pt x="428851" y="748457"/>
                    <a:pt x="434700" y="748457"/>
                  </a:cubicBezTo>
                  <a:cubicBezTo>
                    <a:pt x="434700" y="736676"/>
                    <a:pt x="434700" y="730828"/>
                    <a:pt x="440632" y="724980"/>
                  </a:cubicBezTo>
                  <a:cubicBezTo>
                    <a:pt x="448514" y="709047"/>
                    <a:pt x="460126" y="702690"/>
                    <a:pt x="471991" y="702690"/>
                  </a:cubicBezTo>
                  <a:cubicBezTo>
                    <a:pt x="486484" y="702690"/>
                    <a:pt x="501400" y="712098"/>
                    <a:pt x="511062" y="724980"/>
                  </a:cubicBezTo>
                  <a:cubicBezTo>
                    <a:pt x="516995" y="730828"/>
                    <a:pt x="516995" y="736676"/>
                    <a:pt x="522843" y="736676"/>
                  </a:cubicBezTo>
                  <a:cubicBezTo>
                    <a:pt x="575729" y="766086"/>
                    <a:pt x="628615" y="795495"/>
                    <a:pt x="669721" y="836600"/>
                  </a:cubicBezTo>
                  <a:cubicBezTo>
                    <a:pt x="628615" y="766086"/>
                    <a:pt x="587510" y="689723"/>
                    <a:pt x="546320" y="619208"/>
                  </a:cubicBezTo>
                  <a:cubicBezTo>
                    <a:pt x="323079" y="507588"/>
                    <a:pt x="11696" y="331301"/>
                    <a:pt x="0" y="61107"/>
                  </a:cubicBezTo>
                  <a:cubicBezTo>
                    <a:pt x="0" y="55259"/>
                    <a:pt x="5847" y="49327"/>
                    <a:pt x="11696" y="49327"/>
                  </a:cubicBezTo>
                  <a:cubicBezTo>
                    <a:pt x="35257" y="49327"/>
                    <a:pt x="58734" y="55259"/>
                    <a:pt x="82210" y="61107"/>
                  </a:cubicBezTo>
                  <a:cubicBezTo>
                    <a:pt x="76362" y="43479"/>
                    <a:pt x="76362" y="25850"/>
                    <a:pt x="76362" y="14069"/>
                  </a:cubicBezTo>
                  <a:cubicBezTo>
                    <a:pt x="72040" y="5509"/>
                    <a:pt x="77210" y="0"/>
                    <a:pt x="82549" y="0"/>
                  </a:cubicBezTo>
                  <a:close/>
                </a:path>
              </a:pathLst>
            </a:custGeom>
            <a:solidFill>
              <a:schemeClr val="tx1"/>
            </a:solidFill>
            <a:ln>
              <a:noFill/>
            </a:ln>
          </p:spPr>
          <p:txBody>
            <a:bodyPr spcFirstLastPara="1" wrap="square" lIns="121900" tIns="121900" rIns="121900" bIns="121900" anchor="ctr" anchorCtr="0">
              <a:noAutofit/>
            </a:bodyPr>
            <a:lstStyle/>
            <a:p>
              <a:endParaRPr sz="2400"/>
            </a:p>
          </p:txBody>
        </p:sp>
      </p:grpSp>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4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400" u="none" strike="noStrike" kern="1200" cap="none" spc="150" normalizeH="0">
                <a:solidFill>
                  <a:schemeClr val="tx1">
                    <a:lumMod val="75000"/>
                    <a:lumOff val="25000"/>
                  </a:schemeClr>
                </a:solidFill>
                <a:uFillTx/>
                <a:latin typeface="Arial" panose="020B0604020202020204" pitchFamily="34" charset="0"/>
                <a:ea typeface="微软雅黑" panose="020B0503020204020204" pitchFamily="34" charset="-122"/>
              </a:defRPr>
            </a:lvl1pPr>
            <a:lvl2pPr>
              <a:defRPr sz="1400" u="none" strike="noStrike" kern="1200" cap="none" spc="150" normalizeH="0">
                <a:solidFill>
                  <a:schemeClr val="tx1">
                    <a:lumMod val="75000"/>
                    <a:lumOff val="25000"/>
                  </a:schemeClr>
                </a:solidFill>
                <a:uFillTx/>
                <a:latin typeface="Arial" panose="020B0604020202020204" pitchFamily="34" charset="0"/>
                <a:ea typeface="微软雅黑" panose="020B0503020204020204" pitchFamily="34" charset="-122"/>
              </a:defRPr>
            </a:lvl2pPr>
            <a:lvl3pPr>
              <a:defRPr sz="1400" u="none" strike="noStrike" kern="1200" cap="none" spc="150" normalizeH="0">
                <a:solidFill>
                  <a:schemeClr val="tx1">
                    <a:lumMod val="75000"/>
                    <a:lumOff val="25000"/>
                  </a:schemeClr>
                </a:solidFill>
                <a:uFillTx/>
                <a:latin typeface="Arial" panose="020B0604020202020204" pitchFamily="34" charset="0"/>
                <a:ea typeface="微软雅黑" panose="020B0503020204020204" pitchFamily="34" charset="-122"/>
              </a:defRPr>
            </a:lvl3pPr>
            <a:lvl4pPr>
              <a:defRPr sz="1400" u="none" strike="noStrike" kern="1200" cap="none" spc="150" normalizeH="0">
                <a:solidFill>
                  <a:schemeClr val="tx1">
                    <a:lumMod val="75000"/>
                    <a:lumOff val="25000"/>
                  </a:schemeClr>
                </a:solidFill>
                <a:uFillTx/>
                <a:latin typeface="Arial" panose="020B0604020202020204" pitchFamily="34" charset="0"/>
                <a:ea typeface="微软雅黑" panose="020B0503020204020204" pitchFamily="34" charset="-122"/>
              </a:defRPr>
            </a:lvl4pPr>
            <a:lvl5pPr>
              <a:defRPr sz="1400" u="none" strike="noStrike" kern="1200" cap="none" spc="150" normalizeH="0">
                <a:solidFill>
                  <a:schemeClr val="tx1">
                    <a:lumMod val="75000"/>
                    <a:lumOff val="2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t>2021-9-13</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grpSp>
        <p:nvGrpSpPr>
          <p:cNvPr id="10" name="组合 9"/>
          <p:cNvGrpSpPr/>
          <p:nvPr userDrawn="1">
            <p:custDataLst>
              <p:tags r:id="rId1"/>
            </p:custDataLst>
          </p:nvPr>
        </p:nvGrpSpPr>
        <p:grpSpPr>
          <a:xfrm flipH="1">
            <a:off x="10265093" y="5014231"/>
            <a:ext cx="1886463" cy="1843770"/>
            <a:chOff x="1" y="1993034"/>
            <a:chExt cx="4977617" cy="4864967"/>
          </a:xfrm>
        </p:grpSpPr>
        <p:sp>
          <p:nvSpPr>
            <p:cNvPr id="11" name="任意多边形: 形状 10"/>
            <p:cNvSpPr/>
            <p:nvPr userDrawn="1">
              <p:custDataLst>
                <p:tags r:id="rId10"/>
              </p:custDataLst>
            </p:nvPr>
          </p:nvSpPr>
          <p:spPr>
            <a:xfrm>
              <a:off x="1" y="1993034"/>
              <a:ext cx="2223635" cy="4864966"/>
            </a:xfrm>
            <a:custGeom>
              <a:avLst/>
              <a:gdLst>
                <a:gd name="connsiteX0" fmla="*/ 807505 w 2223635"/>
                <a:gd name="connsiteY0" fmla="*/ 4629871 h 4864966"/>
                <a:gd name="connsiteX1" fmla="*/ 899912 w 2223635"/>
                <a:gd name="connsiteY1" fmla="*/ 4749283 h 4864966"/>
                <a:gd name="connsiteX2" fmla="*/ 903802 w 2223635"/>
                <a:gd name="connsiteY2" fmla="*/ 4749283 h 4864966"/>
                <a:gd name="connsiteX3" fmla="*/ 807505 w 2223635"/>
                <a:gd name="connsiteY3" fmla="*/ 4629871 h 4864966"/>
                <a:gd name="connsiteX4" fmla="*/ 920028 w 2223635"/>
                <a:gd name="connsiteY4" fmla="*/ 4125103 h 4864966"/>
                <a:gd name="connsiteX5" fmla="*/ 872963 w 2223635"/>
                <a:gd name="connsiteY5" fmla="*/ 4302472 h 4864966"/>
                <a:gd name="connsiteX6" fmla="*/ 920028 w 2223635"/>
                <a:gd name="connsiteY6" fmla="*/ 4125103 h 4864966"/>
                <a:gd name="connsiteX7" fmla="*/ 1080949 w 2223635"/>
                <a:gd name="connsiteY7" fmla="*/ 4032862 h 4864966"/>
                <a:gd name="connsiteX8" fmla="*/ 1111788 w 2223635"/>
                <a:gd name="connsiteY8" fmla="*/ 4179225 h 4864966"/>
                <a:gd name="connsiteX9" fmla="*/ 1080949 w 2223635"/>
                <a:gd name="connsiteY9" fmla="*/ 4032862 h 4864966"/>
                <a:gd name="connsiteX10" fmla="*/ 0 w 2223635"/>
                <a:gd name="connsiteY10" fmla="*/ 4016337 h 4864966"/>
                <a:gd name="connsiteX11" fmla="*/ 71789 w 2223635"/>
                <a:gd name="connsiteY11" fmla="*/ 4023319 h 4864966"/>
                <a:gd name="connsiteX12" fmla="*/ 144984 w 2223635"/>
                <a:gd name="connsiteY12" fmla="*/ 4044365 h 4864966"/>
                <a:gd name="connsiteX13" fmla="*/ 144984 w 2223635"/>
                <a:gd name="connsiteY13" fmla="*/ 4052088 h 4864966"/>
                <a:gd name="connsiteX14" fmla="*/ 73678 w 2223635"/>
                <a:gd name="connsiteY14" fmla="*/ 4040149 h 4864966"/>
                <a:gd name="connsiteX15" fmla="*/ 0 w 2223635"/>
                <a:gd name="connsiteY15" fmla="*/ 4034416 h 4864966"/>
                <a:gd name="connsiteX16" fmla="*/ 80915 w 2223635"/>
                <a:gd name="connsiteY16" fmla="*/ 3986798 h 4864966"/>
                <a:gd name="connsiteX17" fmla="*/ 191215 w 2223635"/>
                <a:gd name="connsiteY17" fmla="*/ 4044365 h 4864966"/>
                <a:gd name="connsiteX18" fmla="*/ 187381 w 2223635"/>
                <a:gd name="connsiteY18" fmla="*/ 4028973 h 4864966"/>
                <a:gd name="connsiteX19" fmla="*/ 179657 w 2223635"/>
                <a:gd name="connsiteY19" fmla="*/ 4028973 h 4864966"/>
                <a:gd name="connsiteX20" fmla="*/ 174378 w 2223635"/>
                <a:gd name="connsiteY20" fmla="*/ 4031862 h 4864966"/>
                <a:gd name="connsiteX21" fmla="*/ 171933 w 2223635"/>
                <a:gd name="connsiteY21" fmla="*/ 4028973 h 4864966"/>
                <a:gd name="connsiteX22" fmla="*/ 133426 w 2223635"/>
                <a:gd name="connsiteY22" fmla="*/ 4005857 h 4864966"/>
                <a:gd name="connsiteX23" fmla="*/ 80915 w 2223635"/>
                <a:gd name="connsiteY23" fmla="*/ 3986798 h 4864966"/>
                <a:gd name="connsiteX24" fmla="*/ 195049 w 2223635"/>
                <a:gd name="connsiteY24" fmla="*/ 3948123 h 4864966"/>
                <a:gd name="connsiteX25" fmla="*/ 191215 w 2223635"/>
                <a:gd name="connsiteY25" fmla="*/ 3959625 h 4864966"/>
                <a:gd name="connsiteX26" fmla="*/ 198939 w 2223635"/>
                <a:gd name="connsiteY26" fmla="*/ 3998189 h 4864966"/>
                <a:gd name="connsiteX27" fmla="*/ 206607 w 2223635"/>
                <a:gd name="connsiteY27" fmla="*/ 4021304 h 4864966"/>
                <a:gd name="connsiteX28" fmla="*/ 206607 w 2223635"/>
                <a:gd name="connsiteY28" fmla="*/ 4002023 h 4864966"/>
                <a:gd name="connsiteX29" fmla="*/ 206607 w 2223635"/>
                <a:gd name="connsiteY29" fmla="*/ 3994299 h 4864966"/>
                <a:gd name="connsiteX30" fmla="*/ 195049 w 2223635"/>
                <a:gd name="connsiteY30" fmla="*/ 3948123 h 4864966"/>
                <a:gd name="connsiteX31" fmla="*/ 137260 w 2223635"/>
                <a:gd name="connsiteY31" fmla="*/ 3917284 h 4864966"/>
                <a:gd name="connsiteX32" fmla="*/ 144984 w 2223635"/>
                <a:gd name="connsiteY32" fmla="*/ 3959625 h 4864966"/>
                <a:gd name="connsiteX33" fmla="*/ 160376 w 2223635"/>
                <a:gd name="connsiteY33" fmla="*/ 3978907 h 4864966"/>
                <a:gd name="connsiteX34" fmla="*/ 164265 w 2223635"/>
                <a:gd name="connsiteY34" fmla="*/ 3978907 h 4864966"/>
                <a:gd name="connsiteX35" fmla="*/ 168099 w 2223635"/>
                <a:gd name="connsiteY35" fmla="*/ 3975073 h 4864966"/>
                <a:gd name="connsiteX36" fmla="*/ 156542 w 2223635"/>
                <a:gd name="connsiteY36" fmla="*/ 3948123 h 4864966"/>
                <a:gd name="connsiteX37" fmla="*/ 137260 w 2223635"/>
                <a:gd name="connsiteY37" fmla="*/ 3917284 h 4864966"/>
                <a:gd name="connsiteX38" fmla="*/ 684258 w 2223635"/>
                <a:gd name="connsiteY38" fmla="*/ 3913450 h 4864966"/>
                <a:gd name="connsiteX39" fmla="*/ 611077 w 2223635"/>
                <a:gd name="connsiteY39" fmla="*/ 4152220 h 4864966"/>
                <a:gd name="connsiteX40" fmla="*/ 622635 w 2223635"/>
                <a:gd name="connsiteY40" fmla="*/ 4591363 h 4864966"/>
                <a:gd name="connsiteX41" fmla="*/ 622635 w 2223635"/>
                <a:gd name="connsiteY41" fmla="*/ 4599031 h 4864966"/>
                <a:gd name="connsiteX42" fmla="*/ 661142 w 2223635"/>
                <a:gd name="connsiteY42" fmla="*/ 4714610 h 4864966"/>
                <a:gd name="connsiteX43" fmla="*/ 657253 w 2223635"/>
                <a:gd name="connsiteY43" fmla="*/ 4329422 h 4864966"/>
                <a:gd name="connsiteX44" fmla="*/ 661142 w 2223635"/>
                <a:gd name="connsiteY44" fmla="*/ 4326532 h 4864966"/>
                <a:gd name="connsiteX45" fmla="*/ 664977 w 2223635"/>
                <a:gd name="connsiteY45" fmla="*/ 4329422 h 4864966"/>
                <a:gd name="connsiteX46" fmla="*/ 684258 w 2223635"/>
                <a:gd name="connsiteY46" fmla="*/ 4776233 h 4864966"/>
                <a:gd name="connsiteX47" fmla="*/ 688092 w 2223635"/>
                <a:gd name="connsiteY47" fmla="*/ 4776233 h 4864966"/>
                <a:gd name="connsiteX48" fmla="*/ 691926 w 2223635"/>
                <a:gd name="connsiteY48" fmla="*/ 4799349 h 4864966"/>
                <a:gd name="connsiteX49" fmla="*/ 715042 w 2223635"/>
                <a:gd name="connsiteY49" fmla="*/ 4233125 h 4864966"/>
                <a:gd name="connsiteX50" fmla="*/ 684258 w 2223635"/>
                <a:gd name="connsiteY50" fmla="*/ 3913450 h 4864966"/>
                <a:gd name="connsiteX51" fmla="*/ 1654897 w 2223635"/>
                <a:gd name="connsiteY51" fmla="*/ 3809429 h 4864966"/>
                <a:gd name="connsiteX52" fmla="*/ 1107954 w 2223635"/>
                <a:gd name="connsiteY52" fmla="*/ 4417995 h 4864966"/>
                <a:gd name="connsiteX53" fmla="*/ 1084838 w 2223635"/>
                <a:gd name="connsiteY53" fmla="*/ 4560524 h 4864966"/>
                <a:gd name="connsiteX54" fmla="*/ 1158020 w 2223635"/>
                <a:gd name="connsiteY54" fmla="*/ 4410327 h 4864966"/>
                <a:gd name="connsiteX55" fmla="*/ 1435353 w 2223635"/>
                <a:gd name="connsiteY55" fmla="*/ 3990465 h 4864966"/>
                <a:gd name="connsiteX56" fmla="*/ 1440798 w 2223635"/>
                <a:gd name="connsiteY56" fmla="*/ 3986242 h 4864966"/>
                <a:gd name="connsiteX57" fmla="*/ 1446911 w 2223635"/>
                <a:gd name="connsiteY57" fmla="*/ 3994299 h 4864966"/>
                <a:gd name="connsiteX58" fmla="*/ 1169577 w 2223635"/>
                <a:gd name="connsiteY58" fmla="*/ 4417995 h 4864966"/>
                <a:gd name="connsiteX59" fmla="*/ 1073280 w 2223635"/>
                <a:gd name="connsiteY59" fmla="*/ 4633705 h 4864966"/>
                <a:gd name="connsiteX60" fmla="*/ 1053999 w 2223635"/>
                <a:gd name="connsiteY60" fmla="*/ 4741560 h 4864966"/>
                <a:gd name="connsiteX61" fmla="*/ 1377563 w 2223635"/>
                <a:gd name="connsiteY61" fmla="*/ 4298638 h 4864966"/>
                <a:gd name="connsiteX62" fmla="*/ 1558600 w 2223635"/>
                <a:gd name="connsiteY62" fmla="*/ 4025139 h 4864966"/>
                <a:gd name="connsiteX63" fmla="*/ 1654897 w 2223635"/>
                <a:gd name="connsiteY63" fmla="*/ 3809429 h 4864966"/>
                <a:gd name="connsiteX64" fmla="*/ 564845 w 2223635"/>
                <a:gd name="connsiteY64" fmla="*/ 3797871 h 4864966"/>
                <a:gd name="connsiteX65" fmla="*/ 507056 w 2223635"/>
                <a:gd name="connsiteY65" fmla="*/ 3932676 h 4864966"/>
                <a:gd name="connsiteX66" fmla="*/ 507056 w 2223635"/>
                <a:gd name="connsiteY66" fmla="*/ 3940399 h 4864966"/>
                <a:gd name="connsiteX67" fmla="*/ 564845 w 2223635"/>
                <a:gd name="connsiteY67" fmla="*/ 3797871 h 4864966"/>
                <a:gd name="connsiteX68" fmla="*/ 1161854 w 2223635"/>
                <a:gd name="connsiteY68" fmla="*/ 3786313 h 4864966"/>
                <a:gd name="connsiteX69" fmla="*/ 1192693 w 2223635"/>
                <a:gd name="connsiteY69" fmla="*/ 3898002 h 4864966"/>
                <a:gd name="connsiteX70" fmla="*/ 1161854 w 2223635"/>
                <a:gd name="connsiteY70" fmla="*/ 3786313 h 4864966"/>
                <a:gd name="connsiteX71" fmla="*/ 264396 w 2223635"/>
                <a:gd name="connsiteY71" fmla="*/ 3724690 h 4864966"/>
                <a:gd name="connsiteX72" fmla="*/ 218165 w 2223635"/>
                <a:gd name="connsiteY72" fmla="*/ 3801705 h 4864966"/>
                <a:gd name="connsiteX73" fmla="*/ 210441 w 2223635"/>
                <a:gd name="connsiteY73" fmla="*/ 3886444 h 4864966"/>
                <a:gd name="connsiteX74" fmla="*/ 221999 w 2223635"/>
                <a:gd name="connsiteY74" fmla="*/ 3894168 h 4864966"/>
                <a:gd name="connsiteX75" fmla="*/ 221999 w 2223635"/>
                <a:gd name="connsiteY75" fmla="*/ 3890334 h 4864966"/>
                <a:gd name="connsiteX76" fmla="*/ 225889 w 2223635"/>
                <a:gd name="connsiteY76" fmla="*/ 3940399 h 4864966"/>
                <a:gd name="connsiteX77" fmla="*/ 264396 w 2223635"/>
                <a:gd name="connsiteY77" fmla="*/ 3724690 h 4864966"/>
                <a:gd name="connsiteX78" fmla="*/ 191882 w 2223635"/>
                <a:gd name="connsiteY78" fmla="*/ 3646563 h 4864966"/>
                <a:gd name="connsiteX79" fmla="*/ 160376 w 2223635"/>
                <a:gd name="connsiteY79" fmla="*/ 3678458 h 4864966"/>
                <a:gd name="connsiteX80" fmla="*/ 137260 w 2223635"/>
                <a:gd name="connsiteY80" fmla="*/ 3828710 h 4864966"/>
                <a:gd name="connsiteX81" fmla="*/ 168099 w 2223635"/>
                <a:gd name="connsiteY81" fmla="*/ 3901892 h 4864966"/>
                <a:gd name="connsiteX82" fmla="*/ 168099 w 2223635"/>
                <a:gd name="connsiteY82" fmla="*/ 3898002 h 4864966"/>
                <a:gd name="connsiteX83" fmla="*/ 178268 w 2223635"/>
                <a:gd name="connsiteY83" fmla="*/ 3890889 h 4864966"/>
                <a:gd name="connsiteX84" fmla="*/ 183491 w 2223635"/>
                <a:gd name="connsiteY84" fmla="*/ 3894168 h 4864966"/>
                <a:gd name="connsiteX85" fmla="*/ 195049 w 2223635"/>
                <a:gd name="connsiteY85" fmla="*/ 3774755 h 4864966"/>
                <a:gd name="connsiteX86" fmla="*/ 202773 w 2223635"/>
                <a:gd name="connsiteY86" fmla="*/ 3674624 h 4864966"/>
                <a:gd name="connsiteX87" fmla="*/ 191882 w 2223635"/>
                <a:gd name="connsiteY87" fmla="*/ 3646563 h 4864966"/>
                <a:gd name="connsiteX88" fmla="*/ 1377563 w 2223635"/>
                <a:gd name="connsiteY88" fmla="*/ 3613001 h 4864966"/>
                <a:gd name="connsiteX89" fmla="*/ 1281266 w 2223635"/>
                <a:gd name="connsiteY89" fmla="*/ 3693906 h 4864966"/>
                <a:gd name="connsiteX90" fmla="*/ 1283656 w 2223635"/>
                <a:gd name="connsiteY90" fmla="*/ 3699962 h 4864966"/>
                <a:gd name="connsiteX91" fmla="*/ 1377563 w 2223635"/>
                <a:gd name="connsiteY91" fmla="*/ 3613001 h 4864966"/>
                <a:gd name="connsiteX92" fmla="*/ 1308216 w 2223635"/>
                <a:gd name="connsiteY92" fmla="*/ 3435798 h 4864966"/>
                <a:gd name="connsiteX93" fmla="*/ 1323608 w 2223635"/>
                <a:gd name="connsiteY93" fmla="*/ 3489754 h 4864966"/>
                <a:gd name="connsiteX94" fmla="*/ 1327498 w 2223635"/>
                <a:gd name="connsiteY94" fmla="*/ 3474306 h 4864966"/>
                <a:gd name="connsiteX95" fmla="*/ 1315940 w 2223635"/>
                <a:gd name="connsiteY95" fmla="*/ 3435798 h 4864966"/>
                <a:gd name="connsiteX96" fmla="*/ 1647173 w 2223635"/>
                <a:gd name="connsiteY96" fmla="*/ 3339501 h 4864966"/>
                <a:gd name="connsiteX97" fmla="*/ 1462303 w 2223635"/>
                <a:gd name="connsiteY97" fmla="*/ 3393457 h 4864966"/>
                <a:gd name="connsiteX98" fmla="*/ 1466137 w 2223635"/>
                <a:gd name="connsiteY98" fmla="*/ 3401125 h 4864966"/>
                <a:gd name="connsiteX99" fmla="*/ 1458468 w 2223635"/>
                <a:gd name="connsiteY99" fmla="*/ 3420406 h 4864966"/>
                <a:gd name="connsiteX100" fmla="*/ 1643339 w 2223635"/>
                <a:gd name="connsiteY100" fmla="*/ 3343391 h 4864966"/>
                <a:gd name="connsiteX101" fmla="*/ 788223 w 2223635"/>
                <a:gd name="connsiteY101" fmla="*/ 3308717 h 4864966"/>
                <a:gd name="connsiteX102" fmla="*/ 745882 w 2223635"/>
                <a:gd name="connsiteY102" fmla="*/ 3428130 h 4864966"/>
                <a:gd name="connsiteX103" fmla="*/ 745882 w 2223635"/>
                <a:gd name="connsiteY103" fmla="*/ 3431964 h 4864966"/>
                <a:gd name="connsiteX104" fmla="*/ 768997 w 2223635"/>
                <a:gd name="connsiteY104" fmla="*/ 3378009 h 4864966"/>
                <a:gd name="connsiteX105" fmla="*/ 788223 w 2223635"/>
                <a:gd name="connsiteY105" fmla="*/ 3308717 h 4864966"/>
                <a:gd name="connsiteX106" fmla="*/ 1122846 w 2223635"/>
                <a:gd name="connsiteY106" fmla="*/ 3225090 h 4864966"/>
                <a:gd name="connsiteX107" fmla="*/ 1111788 w 2223635"/>
                <a:gd name="connsiteY107" fmla="*/ 3262486 h 4864966"/>
                <a:gd name="connsiteX108" fmla="*/ 1111788 w 2223635"/>
                <a:gd name="connsiteY108" fmla="*/ 3258652 h 4864966"/>
                <a:gd name="connsiteX109" fmla="*/ 1288990 w 2223635"/>
                <a:gd name="connsiteY109" fmla="*/ 3420406 h 4864966"/>
                <a:gd name="connsiteX110" fmla="*/ 1277432 w 2223635"/>
                <a:gd name="connsiteY110" fmla="*/ 3362617 h 4864966"/>
                <a:gd name="connsiteX111" fmla="*/ 1242759 w 2223635"/>
                <a:gd name="connsiteY111" fmla="*/ 3297160 h 4864966"/>
                <a:gd name="connsiteX112" fmla="*/ 1204251 w 2223635"/>
                <a:gd name="connsiteY112" fmla="*/ 3262486 h 4864966"/>
                <a:gd name="connsiteX113" fmla="*/ 1142572 w 2223635"/>
                <a:gd name="connsiteY113" fmla="*/ 3227812 h 4864966"/>
                <a:gd name="connsiteX114" fmla="*/ 1122846 w 2223635"/>
                <a:gd name="connsiteY114" fmla="*/ 3225090 h 4864966"/>
                <a:gd name="connsiteX115" fmla="*/ 534006 w 2223635"/>
                <a:gd name="connsiteY115" fmla="*/ 3158465 h 4864966"/>
                <a:gd name="connsiteX116" fmla="*/ 553288 w 2223635"/>
                <a:gd name="connsiteY116" fmla="*/ 3243204 h 4864966"/>
                <a:gd name="connsiteX117" fmla="*/ 534006 w 2223635"/>
                <a:gd name="connsiteY117" fmla="*/ 3158465 h 4864966"/>
                <a:gd name="connsiteX118" fmla="*/ 1670289 w 2223635"/>
                <a:gd name="connsiteY118" fmla="*/ 3154631 h 4864966"/>
                <a:gd name="connsiteX119" fmla="*/ 1481584 w 2223635"/>
                <a:gd name="connsiteY119" fmla="*/ 3262486 h 4864966"/>
                <a:gd name="connsiteX120" fmla="*/ 1392955 w 2223635"/>
                <a:gd name="connsiteY120" fmla="*/ 3385733 h 4864966"/>
                <a:gd name="connsiteX121" fmla="*/ 1381398 w 2223635"/>
                <a:gd name="connsiteY121" fmla="*/ 3412683 h 4864966"/>
                <a:gd name="connsiteX122" fmla="*/ 1392955 w 2223635"/>
                <a:gd name="connsiteY122" fmla="*/ 3416572 h 4864966"/>
                <a:gd name="connsiteX123" fmla="*/ 1412237 w 2223635"/>
                <a:gd name="connsiteY123" fmla="*/ 3401125 h 4864966"/>
                <a:gd name="connsiteX124" fmla="*/ 1412237 w 2223635"/>
                <a:gd name="connsiteY124" fmla="*/ 3385733 h 4864966"/>
                <a:gd name="connsiteX125" fmla="*/ 1454579 w 2223635"/>
                <a:gd name="connsiteY125" fmla="*/ 3370341 h 4864966"/>
                <a:gd name="connsiteX126" fmla="*/ 1543208 w 2223635"/>
                <a:gd name="connsiteY126" fmla="*/ 3304828 h 4864966"/>
                <a:gd name="connsiteX127" fmla="*/ 1666455 w 2223635"/>
                <a:gd name="connsiteY127" fmla="*/ 3158465 h 4864966"/>
                <a:gd name="connsiteX128" fmla="*/ 410759 w 2223635"/>
                <a:gd name="connsiteY128" fmla="*/ 3069892 h 4864966"/>
                <a:gd name="connsiteX129" fmla="*/ 460825 w 2223635"/>
                <a:gd name="connsiteY129" fmla="*/ 3728524 h 4864966"/>
                <a:gd name="connsiteX130" fmla="*/ 460825 w 2223635"/>
                <a:gd name="connsiteY130" fmla="*/ 3720855 h 4864966"/>
                <a:gd name="connsiteX131" fmla="*/ 426151 w 2223635"/>
                <a:gd name="connsiteY131" fmla="*/ 3381899 h 4864966"/>
                <a:gd name="connsiteX132" fmla="*/ 431930 w 2223635"/>
                <a:gd name="connsiteY132" fmla="*/ 3376120 h 4864966"/>
                <a:gd name="connsiteX133" fmla="*/ 437709 w 2223635"/>
                <a:gd name="connsiteY133" fmla="*/ 3381899 h 4864966"/>
                <a:gd name="connsiteX134" fmla="*/ 464659 w 2223635"/>
                <a:gd name="connsiteY134" fmla="*/ 3686182 h 4864966"/>
                <a:gd name="connsiteX135" fmla="*/ 476217 w 2223635"/>
                <a:gd name="connsiteY135" fmla="*/ 3401125 h 4864966"/>
                <a:gd name="connsiteX136" fmla="*/ 445433 w 2223635"/>
                <a:gd name="connsiteY136" fmla="*/ 3177747 h 4864966"/>
                <a:gd name="connsiteX137" fmla="*/ 410759 w 2223635"/>
                <a:gd name="connsiteY137" fmla="*/ 3069892 h 4864966"/>
                <a:gd name="connsiteX138" fmla="*/ 1235035 w 2223635"/>
                <a:gd name="connsiteY138" fmla="*/ 3038663 h 4864966"/>
                <a:gd name="connsiteX139" fmla="*/ 1208085 w 2223635"/>
                <a:gd name="connsiteY139" fmla="*/ 3116123 h 4864966"/>
                <a:gd name="connsiteX140" fmla="*/ 1246593 w 2223635"/>
                <a:gd name="connsiteY140" fmla="*/ 3266320 h 4864966"/>
                <a:gd name="connsiteX141" fmla="*/ 1246593 w 2223635"/>
                <a:gd name="connsiteY141" fmla="*/ 3262486 h 4864966"/>
                <a:gd name="connsiteX142" fmla="*/ 1300548 w 2223635"/>
                <a:gd name="connsiteY142" fmla="*/ 3358783 h 4864966"/>
                <a:gd name="connsiteX143" fmla="*/ 1323608 w 2223635"/>
                <a:gd name="connsiteY143" fmla="*/ 3389567 h 4864966"/>
                <a:gd name="connsiteX144" fmla="*/ 1308216 w 2223635"/>
                <a:gd name="connsiteY144" fmla="*/ 3293270 h 4864966"/>
                <a:gd name="connsiteX145" fmla="*/ 1315884 w 2223635"/>
                <a:gd name="connsiteY145" fmla="*/ 3285213 h 4864966"/>
                <a:gd name="connsiteX146" fmla="*/ 1323608 w 2223635"/>
                <a:gd name="connsiteY146" fmla="*/ 3289436 h 4864966"/>
                <a:gd name="connsiteX147" fmla="*/ 1339056 w 2223635"/>
                <a:gd name="connsiteY147" fmla="*/ 3335667 h 4864966"/>
                <a:gd name="connsiteX148" fmla="*/ 1346724 w 2223635"/>
                <a:gd name="connsiteY148" fmla="*/ 3320275 h 4864966"/>
                <a:gd name="connsiteX149" fmla="*/ 1358282 w 2223635"/>
                <a:gd name="connsiteY149" fmla="*/ 3216255 h 4864966"/>
                <a:gd name="connsiteX150" fmla="*/ 1342890 w 2223635"/>
                <a:gd name="connsiteY150" fmla="*/ 3150797 h 4864966"/>
                <a:gd name="connsiteX151" fmla="*/ 1250427 w 2223635"/>
                <a:gd name="connsiteY151" fmla="*/ 3042942 h 4864966"/>
                <a:gd name="connsiteX152" fmla="*/ 1235035 w 2223635"/>
                <a:gd name="connsiteY152" fmla="*/ 3038663 h 4864966"/>
                <a:gd name="connsiteX153" fmla="*/ 1473583 w 2223635"/>
                <a:gd name="connsiteY153" fmla="*/ 3033051 h 4864966"/>
                <a:gd name="connsiteX154" fmla="*/ 1470026 w 2223635"/>
                <a:gd name="connsiteY154" fmla="*/ 3035218 h 4864966"/>
                <a:gd name="connsiteX155" fmla="*/ 1373729 w 2223635"/>
                <a:gd name="connsiteY155" fmla="*/ 3208531 h 4864966"/>
                <a:gd name="connsiteX156" fmla="*/ 1373729 w 2223635"/>
                <a:gd name="connsiteY156" fmla="*/ 3297160 h 4864966"/>
                <a:gd name="connsiteX157" fmla="*/ 1377563 w 2223635"/>
                <a:gd name="connsiteY157" fmla="*/ 3304828 h 4864966"/>
                <a:gd name="connsiteX158" fmla="*/ 1377563 w 2223635"/>
                <a:gd name="connsiteY158" fmla="*/ 3327944 h 4864966"/>
                <a:gd name="connsiteX159" fmla="*/ 1385287 w 2223635"/>
                <a:gd name="connsiteY159" fmla="*/ 3320275 h 4864966"/>
                <a:gd name="connsiteX160" fmla="*/ 1393011 w 2223635"/>
                <a:gd name="connsiteY160" fmla="*/ 3317164 h 4864966"/>
                <a:gd name="connsiteX161" fmla="*/ 1408347 w 2223635"/>
                <a:gd name="connsiteY161" fmla="*/ 3331833 h 4864966"/>
                <a:gd name="connsiteX162" fmla="*/ 1408347 w 2223635"/>
                <a:gd name="connsiteY162" fmla="*/ 3343391 h 4864966"/>
                <a:gd name="connsiteX163" fmla="*/ 1470026 w 2223635"/>
                <a:gd name="connsiteY163" fmla="*/ 3250928 h 4864966"/>
                <a:gd name="connsiteX164" fmla="*/ 1500810 w 2223635"/>
                <a:gd name="connsiteY164" fmla="*/ 3119957 h 4864966"/>
                <a:gd name="connsiteX165" fmla="*/ 1500699 w 2223635"/>
                <a:gd name="connsiteY165" fmla="*/ 3120791 h 4864966"/>
                <a:gd name="connsiteX166" fmla="*/ 1473583 w 2223635"/>
                <a:gd name="connsiteY166" fmla="*/ 3033051 h 4864966"/>
                <a:gd name="connsiteX167" fmla="*/ 1477695 w 2223635"/>
                <a:gd name="connsiteY167" fmla="*/ 3005379 h 4864966"/>
                <a:gd name="connsiteX168" fmla="*/ 1485418 w 2223635"/>
                <a:gd name="connsiteY168" fmla="*/ 3008268 h 4864966"/>
                <a:gd name="connsiteX169" fmla="*/ 1500810 w 2223635"/>
                <a:gd name="connsiteY169" fmla="*/ 3227812 h 4864966"/>
                <a:gd name="connsiteX170" fmla="*/ 1685681 w 2223635"/>
                <a:gd name="connsiteY170" fmla="*/ 3139239 h 4864966"/>
                <a:gd name="connsiteX171" fmla="*/ 1693404 w 2223635"/>
                <a:gd name="connsiteY171" fmla="*/ 3150797 h 4864966"/>
                <a:gd name="connsiteX172" fmla="*/ 1523926 w 2223635"/>
                <a:gd name="connsiteY172" fmla="*/ 3343391 h 4864966"/>
                <a:gd name="connsiteX173" fmla="*/ 1689570 w 2223635"/>
                <a:gd name="connsiteY173" fmla="*/ 3308717 h 4864966"/>
                <a:gd name="connsiteX174" fmla="*/ 1697239 w 2223635"/>
                <a:gd name="connsiteY174" fmla="*/ 3324109 h 4864966"/>
                <a:gd name="connsiteX175" fmla="*/ 1449856 w 2223635"/>
                <a:gd name="connsiteY175" fmla="*/ 3439799 h 4864966"/>
                <a:gd name="connsiteX176" fmla="*/ 1443021 w 2223635"/>
                <a:gd name="connsiteY176" fmla="*/ 3439633 h 4864966"/>
                <a:gd name="connsiteX177" fmla="*/ 1419905 w 2223635"/>
                <a:gd name="connsiteY177" fmla="*/ 3462748 h 4864966"/>
                <a:gd name="connsiteX178" fmla="*/ 1412237 w 2223635"/>
                <a:gd name="connsiteY178" fmla="*/ 3455080 h 4864966"/>
                <a:gd name="connsiteX179" fmla="*/ 1423795 w 2223635"/>
                <a:gd name="connsiteY179" fmla="*/ 3439633 h 4864966"/>
                <a:gd name="connsiteX180" fmla="*/ 1331332 w 2223635"/>
                <a:gd name="connsiteY180" fmla="*/ 3512869 h 4864966"/>
                <a:gd name="connsiteX181" fmla="*/ 1292824 w 2223635"/>
                <a:gd name="connsiteY181" fmla="*/ 3651508 h 4864966"/>
                <a:gd name="connsiteX182" fmla="*/ 1392955 w 2223635"/>
                <a:gd name="connsiteY182" fmla="*/ 3586051 h 4864966"/>
                <a:gd name="connsiteX183" fmla="*/ 1404513 w 2223635"/>
                <a:gd name="connsiteY183" fmla="*/ 3601443 h 4864966"/>
                <a:gd name="connsiteX184" fmla="*/ 1269709 w 2223635"/>
                <a:gd name="connsiteY184" fmla="*/ 3736247 h 4864966"/>
                <a:gd name="connsiteX185" fmla="*/ 1219643 w 2223635"/>
                <a:gd name="connsiteY185" fmla="*/ 3928841 h 4864966"/>
                <a:gd name="connsiteX186" fmla="*/ 1215809 w 2223635"/>
                <a:gd name="connsiteY186" fmla="*/ 3998189 h 4864966"/>
                <a:gd name="connsiteX187" fmla="*/ 1210474 w 2223635"/>
                <a:gd name="connsiteY187" fmla="*/ 4001078 h 4864966"/>
                <a:gd name="connsiteX188" fmla="*/ 1208085 w 2223635"/>
                <a:gd name="connsiteY188" fmla="*/ 3998189 h 4864966"/>
                <a:gd name="connsiteX189" fmla="*/ 1208085 w 2223635"/>
                <a:gd name="connsiteY189" fmla="*/ 3994299 h 4864966"/>
                <a:gd name="connsiteX190" fmla="*/ 1131070 w 2223635"/>
                <a:gd name="connsiteY190" fmla="*/ 4329422 h 4864966"/>
                <a:gd name="connsiteX191" fmla="*/ 1697239 w 2223635"/>
                <a:gd name="connsiteY191" fmla="*/ 3778645 h 4864966"/>
                <a:gd name="connsiteX192" fmla="*/ 1701573 w 2223635"/>
                <a:gd name="connsiteY192" fmla="*/ 3777867 h 4864966"/>
                <a:gd name="connsiteX193" fmla="*/ 1708796 w 2223635"/>
                <a:gd name="connsiteY193" fmla="*/ 3794037 h 4864966"/>
                <a:gd name="connsiteX194" fmla="*/ 1339056 w 2223635"/>
                <a:gd name="connsiteY194" fmla="*/ 4387211 h 4864966"/>
                <a:gd name="connsiteX195" fmla="*/ 1050165 w 2223635"/>
                <a:gd name="connsiteY195" fmla="*/ 4783957 h 4864966"/>
                <a:gd name="connsiteX196" fmla="*/ 1039951 w 2223635"/>
                <a:gd name="connsiteY196" fmla="*/ 4864966 h 4864966"/>
                <a:gd name="connsiteX197" fmla="*/ 997001 w 2223635"/>
                <a:gd name="connsiteY197" fmla="*/ 4864966 h 4864966"/>
                <a:gd name="connsiteX198" fmla="*/ 1000099 w 2223635"/>
                <a:gd name="connsiteY198" fmla="*/ 4834023 h 4864966"/>
                <a:gd name="connsiteX199" fmla="*/ 996209 w 2223635"/>
                <a:gd name="connsiteY199" fmla="*/ 4837857 h 4864966"/>
                <a:gd name="connsiteX200" fmla="*/ 992375 w 2223635"/>
                <a:gd name="connsiteY200" fmla="*/ 4840746 h 4864966"/>
                <a:gd name="connsiteX201" fmla="*/ 988541 w 2223635"/>
                <a:gd name="connsiteY201" fmla="*/ 4837857 h 4864966"/>
                <a:gd name="connsiteX202" fmla="*/ 976983 w 2223635"/>
                <a:gd name="connsiteY202" fmla="*/ 4860972 h 4864966"/>
                <a:gd name="connsiteX203" fmla="*/ 972205 w 2223635"/>
                <a:gd name="connsiteY203" fmla="*/ 4864140 h 4864966"/>
                <a:gd name="connsiteX204" fmla="*/ 965425 w 2223635"/>
                <a:gd name="connsiteY204" fmla="*/ 4853249 h 4864966"/>
                <a:gd name="connsiteX205" fmla="*/ 1011657 w 2223635"/>
                <a:gd name="connsiteY205" fmla="*/ 4753118 h 4864966"/>
                <a:gd name="connsiteX206" fmla="*/ 1119512 w 2223635"/>
                <a:gd name="connsiteY206" fmla="*/ 4213899 h 4864966"/>
                <a:gd name="connsiteX207" fmla="*/ 1119512 w 2223635"/>
                <a:gd name="connsiteY207" fmla="*/ 4210009 h 4864966"/>
                <a:gd name="connsiteX208" fmla="*/ 1077114 w 2223635"/>
                <a:gd name="connsiteY208" fmla="*/ 4005857 h 4864966"/>
                <a:gd name="connsiteX209" fmla="*/ 1082893 w 2223635"/>
                <a:gd name="connsiteY209" fmla="*/ 4002967 h 4864966"/>
                <a:gd name="connsiteX210" fmla="*/ 1088672 w 2223635"/>
                <a:gd name="connsiteY210" fmla="*/ 4005857 h 4864966"/>
                <a:gd name="connsiteX211" fmla="*/ 1134904 w 2223635"/>
                <a:gd name="connsiteY211" fmla="*/ 4152220 h 4864966"/>
                <a:gd name="connsiteX212" fmla="*/ 1188803 w 2223635"/>
                <a:gd name="connsiteY212" fmla="*/ 3940399 h 4864966"/>
                <a:gd name="connsiteX213" fmla="*/ 1150296 w 2223635"/>
                <a:gd name="connsiteY213" fmla="*/ 3759363 h 4864966"/>
                <a:gd name="connsiteX214" fmla="*/ 1155908 w 2223635"/>
                <a:gd name="connsiteY214" fmla="*/ 3752973 h 4864966"/>
                <a:gd name="connsiteX215" fmla="*/ 1161854 w 2223635"/>
                <a:gd name="connsiteY215" fmla="*/ 3755529 h 4864966"/>
                <a:gd name="connsiteX216" fmla="*/ 1211919 w 2223635"/>
                <a:gd name="connsiteY216" fmla="*/ 3855660 h 4864966"/>
                <a:gd name="connsiteX217" fmla="*/ 1246593 w 2223635"/>
                <a:gd name="connsiteY217" fmla="*/ 3747805 h 4864966"/>
                <a:gd name="connsiteX218" fmla="*/ 1235035 w 2223635"/>
                <a:gd name="connsiteY218" fmla="*/ 3751639 h 4864966"/>
                <a:gd name="connsiteX219" fmla="*/ 1227311 w 2223635"/>
                <a:gd name="connsiteY219" fmla="*/ 3740082 h 4864966"/>
                <a:gd name="connsiteX220" fmla="*/ 1250427 w 2223635"/>
                <a:gd name="connsiteY220" fmla="*/ 3720855 h 4864966"/>
                <a:gd name="connsiteX221" fmla="*/ 1258151 w 2223635"/>
                <a:gd name="connsiteY221" fmla="*/ 3697740 h 4864966"/>
                <a:gd name="connsiteX222" fmla="*/ 1258151 w 2223635"/>
                <a:gd name="connsiteY222" fmla="*/ 3693906 h 4864966"/>
                <a:gd name="connsiteX223" fmla="*/ 1319774 w 2223635"/>
                <a:gd name="connsiteY223" fmla="*/ 3505146 h 4864966"/>
                <a:gd name="connsiteX224" fmla="*/ 1319774 w 2223635"/>
                <a:gd name="connsiteY224" fmla="*/ 3501312 h 4864966"/>
                <a:gd name="connsiteX225" fmla="*/ 1315940 w 2223635"/>
                <a:gd name="connsiteY225" fmla="*/ 3497422 h 4864966"/>
                <a:gd name="connsiteX226" fmla="*/ 1296658 w 2223635"/>
                <a:gd name="connsiteY226" fmla="*/ 3439633 h 4864966"/>
                <a:gd name="connsiteX227" fmla="*/ 1084838 w 2223635"/>
                <a:gd name="connsiteY227" fmla="*/ 3216255 h 4864966"/>
                <a:gd name="connsiteX228" fmla="*/ 1092506 w 2223635"/>
                <a:gd name="connsiteY228" fmla="*/ 3208531 h 4864966"/>
                <a:gd name="connsiteX229" fmla="*/ 1120179 w 2223635"/>
                <a:gd name="connsiteY229" fmla="*/ 3206253 h 4864966"/>
                <a:gd name="connsiteX230" fmla="*/ 1219643 w 2223635"/>
                <a:gd name="connsiteY230" fmla="*/ 3243204 h 4864966"/>
                <a:gd name="connsiteX231" fmla="*/ 1204251 w 2223635"/>
                <a:gd name="connsiteY231" fmla="*/ 3031384 h 4864966"/>
                <a:gd name="connsiteX232" fmla="*/ 1228034 w 2223635"/>
                <a:gd name="connsiteY232" fmla="*/ 3016381 h 4864966"/>
                <a:gd name="connsiteX233" fmla="*/ 1323608 w 2223635"/>
                <a:gd name="connsiteY233" fmla="*/ 3081450 h 4864966"/>
                <a:gd name="connsiteX234" fmla="*/ 1369840 w 2223635"/>
                <a:gd name="connsiteY234" fmla="*/ 3173857 h 4864966"/>
                <a:gd name="connsiteX235" fmla="*/ 1470026 w 2223635"/>
                <a:gd name="connsiteY235" fmla="*/ 3008268 h 4864966"/>
                <a:gd name="connsiteX236" fmla="*/ 1477695 w 2223635"/>
                <a:gd name="connsiteY236" fmla="*/ 3005379 h 4864966"/>
                <a:gd name="connsiteX237" fmla="*/ 422317 w 2223635"/>
                <a:gd name="connsiteY237" fmla="*/ 2730935 h 4864966"/>
                <a:gd name="connsiteX238" fmla="*/ 507056 w 2223635"/>
                <a:gd name="connsiteY238" fmla="*/ 2792559 h 4864966"/>
                <a:gd name="connsiteX239" fmla="*/ 422317 w 2223635"/>
                <a:gd name="connsiteY239" fmla="*/ 2730935 h 4864966"/>
                <a:gd name="connsiteX240" fmla="*/ 680368 w 2223635"/>
                <a:gd name="connsiteY240" fmla="*/ 2515225 h 4864966"/>
                <a:gd name="connsiteX241" fmla="*/ 649585 w 2223635"/>
                <a:gd name="connsiteY241" fmla="*/ 2576849 h 4864966"/>
                <a:gd name="connsiteX242" fmla="*/ 653419 w 2223635"/>
                <a:gd name="connsiteY242" fmla="*/ 2626914 h 4864966"/>
                <a:gd name="connsiteX243" fmla="*/ 680368 w 2223635"/>
                <a:gd name="connsiteY243" fmla="*/ 2515225 h 4864966"/>
                <a:gd name="connsiteX244" fmla="*/ 383809 w 2223635"/>
                <a:gd name="connsiteY244" fmla="*/ 2357305 h 4864966"/>
                <a:gd name="connsiteX245" fmla="*/ 395367 w 2223635"/>
                <a:gd name="connsiteY245" fmla="*/ 2457436 h 4864966"/>
                <a:gd name="connsiteX246" fmla="*/ 383809 w 2223635"/>
                <a:gd name="connsiteY246" fmla="*/ 2357305 h 4864966"/>
                <a:gd name="connsiteX247" fmla="*/ 550342 w 2223635"/>
                <a:gd name="connsiteY247" fmla="*/ 2203774 h 4864966"/>
                <a:gd name="connsiteX248" fmla="*/ 587961 w 2223635"/>
                <a:gd name="connsiteY248" fmla="*/ 2318797 h 4864966"/>
                <a:gd name="connsiteX249" fmla="*/ 550342 w 2223635"/>
                <a:gd name="connsiteY249" fmla="*/ 2203774 h 4864966"/>
                <a:gd name="connsiteX250" fmla="*/ 1589384 w 2223635"/>
                <a:gd name="connsiteY250" fmla="*/ 2103087 h 4864966"/>
                <a:gd name="connsiteX251" fmla="*/ 1554766 w 2223635"/>
                <a:gd name="connsiteY251" fmla="*/ 2130037 h 4864966"/>
                <a:gd name="connsiteX252" fmla="*/ 1608665 w 2223635"/>
                <a:gd name="connsiteY252" fmla="*/ 2137761 h 4864966"/>
                <a:gd name="connsiteX253" fmla="*/ 1643339 w 2223635"/>
                <a:gd name="connsiteY253" fmla="*/ 2130037 h 4864966"/>
                <a:gd name="connsiteX254" fmla="*/ 1651063 w 2223635"/>
                <a:gd name="connsiteY254" fmla="*/ 2118479 h 4864966"/>
                <a:gd name="connsiteX255" fmla="*/ 1604831 w 2223635"/>
                <a:gd name="connsiteY255" fmla="*/ 2103087 h 4864966"/>
                <a:gd name="connsiteX256" fmla="*/ 1440131 w 2223635"/>
                <a:gd name="connsiteY256" fmla="*/ 2079527 h 4864966"/>
                <a:gd name="connsiteX257" fmla="*/ 1404513 w 2223635"/>
                <a:gd name="connsiteY257" fmla="*/ 2183993 h 4864966"/>
                <a:gd name="connsiteX258" fmla="*/ 1440131 w 2223635"/>
                <a:gd name="connsiteY258" fmla="*/ 2079527 h 4864966"/>
                <a:gd name="connsiteX259" fmla="*/ 1161854 w 2223635"/>
                <a:gd name="connsiteY259" fmla="*/ 2060690 h 4864966"/>
                <a:gd name="connsiteX260" fmla="*/ 1119512 w 2223635"/>
                <a:gd name="connsiteY260" fmla="*/ 2110811 h 4864966"/>
                <a:gd name="connsiteX261" fmla="*/ 1111788 w 2223635"/>
                <a:gd name="connsiteY261" fmla="*/ 2118479 h 4864966"/>
                <a:gd name="connsiteX262" fmla="*/ 1115622 w 2223635"/>
                <a:gd name="connsiteY262" fmla="*/ 2126203 h 4864966"/>
                <a:gd name="connsiteX263" fmla="*/ 1134904 w 2223635"/>
                <a:gd name="connsiteY263" fmla="*/ 2110811 h 4864966"/>
                <a:gd name="connsiteX264" fmla="*/ 1161854 w 2223635"/>
                <a:gd name="connsiteY264" fmla="*/ 2060690 h 4864966"/>
                <a:gd name="connsiteX265" fmla="*/ 1832043 w 2223635"/>
                <a:gd name="connsiteY265" fmla="*/ 2026072 h 4864966"/>
                <a:gd name="connsiteX266" fmla="*/ 2117100 w 2223635"/>
                <a:gd name="connsiteY266" fmla="*/ 2237892 h 4864966"/>
                <a:gd name="connsiteX267" fmla="*/ 2020803 w 2223635"/>
                <a:gd name="connsiteY267" fmla="*/ 2099253 h 4864966"/>
                <a:gd name="connsiteX268" fmla="*/ 1843601 w 2223635"/>
                <a:gd name="connsiteY268" fmla="*/ 2026072 h 4864966"/>
                <a:gd name="connsiteX269" fmla="*/ 2026193 w 2223635"/>
                <a:gd name="connsiteY269" fmla="*/ 1973562 h 4864966"/>
                <a:gd name="connsiteX270" fmla="*/ 1974572 w 2223635"/>
                <a:gd name="connsiteY270" fmla="*/ 1975951 h 4864966"/>
                <a:gd name="connsiteX271" fmla="*/ 1866717 w 2223635"/>
                <a:gd name="connsiteY271" fmla="*/ 2010625 h 4864966"/>
                <a:gd name="connsiteX272" fmla="*/ 1866717 w 2223635"/>
                <a:gd name="connsiteY272" fmla="*/ 2018348 h 4864966"/>
                <a:gd name="connsiteX273" fmla="*/ 2009245 w 2223635"/>
                <a:gd name="connsiteY273" fmla="*/ 2072248 h 4864966"/>
                <a:gd name="connsiteX274" fmla="*/ 2201839 w 2223635"/>
                <a:gd name="connsiteY274" fmla="*/ 2041464 h 4864966"/>
                <a:gd name="connsiteX275" fmla="*/ 2026193 w 2223635"/>
                <a:gd name="connsiteY275" fmla="*/ 1973562 h 4864966"/>
                <a:gd name="connsiteX276" fmla="*/ 225889 w 2223635"/>
                <a:gd name="connsiteY276" fmla="*/ 1964393 h 4864966"/>
                <a:gd name="connsiteX277" fmla="*/ 210441 w 2223635"/>
                <a:gd name="connsiteY277" fmla="*/ 2072248 h 4864966"/>
                <a:gd name="connsiteX278" fmla="*/ 225889 w 2223635"/>
                <a:gd name="connsiteY278" fmla="*/ 2022182 h 4864966"/>
                <a:gd name="connsiteX279" fmla="*/ 229723 w 2223635"/>
                <a:gd name="connsiteY279" fmla="*/ 1968283 h 4864966"/>
                <a:gd name="connsiteX280" fmla="*/ 1832043 w 2223635"/>
                <a:gd name="connsiteY280" fmla="*/ 1949001 h 4864966"/>
                <a:gd name="connsiteX281" fmla="*/ 1785867 w 2223635"/>
                <a:gd name="connsiteY281" fmla="*/ 1964393 h 4864966"/>
                <a:gd name="connsiteX282" fmla="*/ 1785867 w 2223635"/>
                <a:gd name="connsiteY282" fmla="*/ 1968283 h 4864966"/>
                <a:gd name="connsiteX283" fmla="*/ 1789701 w 2223635"/>
                <a:gd name="connsiteY283" fmla="*/ 1972117 h 4864966"/>
                <a:gd name="connsiteX284" fmla="*/ 1793536 w 2223635"/>
                <a:gd name="connsiteY284" fmla="*/ 1972117 h 4864966"/>
                <a:gd name="connsiteX285" fmla="*/ 1832043 w 2223635"/>
                <a:gd name="connsiteY285" fmla="*/ 1949001 h 4864966"/>
                <a:gd name="connsiteX286" fmla="*/ 664977 w 2223635"/>
                <a:gd name="connsiteY286" fmla="*/ 1883544 h 4864966"/>
                <a:gd name="connsiteX287" fmla="*/ 618745 w 2223635"/>
                <a:gd name="connsiteY287" fmla="*/ 2010625 h 4864966"/>
                <a:gd name="connsiteX288" fmla="*/ 645695 w 2223635"/>
                <a:gd name="connsiteY288" fmla="*/ 1960559 h 4864966"/>
                <a:gd name="connsiteX289" fmla="*/ 664977 w 2223635"/>
                <a:gd name="connsiteY289" fmla="*/ 1883544 h 4864966"/>
                <a:gd name="connsiteX290" fmla="*/ 826731 w 2223635"/>
                <a:gd name="connsiteY290" fmla="*/ 1829588 h 4864966"/>
                <a:gd name="connsiteX291" fmla="*/ 842179 w 2223635"/>
                <a:gd name="connsiteY291" fmla="*/ 1891212 h 4864966"/>
                <a:gd name="connsiteX292" fmla="*/ 899912 w 2223635"/>
                <a:gd name="connsiteY292" fmla="*/ 2372697 h 4864966"/>
                <a:gd name="connsiteX293" fmla="*/ 903802 w 2223635"/>
                <a:gd name="connsiteY293" fmla="*/ 2372697 h 4864966"/>
                <a:gd name="connsiteX294" fmla="*/ 919194 w 2223635"/>
                <a:gd name="connsiteY294" fmla="*/ 2611522 h 4864966"/>
                <a:gd name="connsiteX295" fmla="*/ 950034 w 2223635"/>
                <a:gd name="connsiteY295" fmla="*/ 2546065 h 4864966"/>
                <a:gd name="connsiteX296" fmla="*/ 965425 w 2223635"/>
                <a:gd name="connsiteY296" fmla="*/ 2311073 h 4864966"/>
                <a:gd name="connsiteX297" fmla="*/ 911470 w 2223635"/>
                <a:gd name="connsiteY297" fmla="*/ 2022182 h 4864966"/>
                <a:gd name="connsiteX298" fmla="*/ 917583 w 2223635"/>
                <a:gd name="connsiteY298" fmla="*/ 2016737 h 4864966"/>
                <a:gd name="connsiteX299" fmla="*/ 919194 w 2223635"/>
                <a:gd name="connsiteY299" fmla="*/ 2018348 h 4864966"/>
                <a:gd name="connsiteX300" fmla="*/ 969260 w 2223635"/>
                <a:gd name="connsiteY300" fmla="*/ 2495944 h 4864966"/>
                <a:gd name="connsiteX301" fmla="*/ 984652 w 2223635"/>
                <a:gd name="connsiteY301" fmla="*/ 2449768 h 4864966"/>
                <a:gd name="connsiteX302" fmla="*/ 984652 w 2223635"/>
                <a:gd name="connsiteY302" fmla="*/ 2442044 h 4864966"/>
                <a:gd name="connsiteX303" fmla="*/ 915360 w 2223635"/>
                <a:gd name="connsiteY303" fmla="*/ 1929775 h 4864966"/>
                <a:gd name="connsiteX304" fmla="*/ 826731 w 2223635"/>
                <a:gd name="connsiteY304" fmla="*/ 1829588 h 4864966"/>
                <a:gd name="connsiteX305" fmla="*/ 2102486 w 2223635"/>
                <a:gd name="connsiteY305" fmla="*/ 1795915 h 4864966"/>
                <a:gd name="connsiteX306" fmla="*/ 2013079 w 2223635"/>
                <a:gd name="connsiteY306" fmla="*/ 1821920 h 4864966"/>
                <a:gd name="connsiteX307" fmla="*/ 2016969 w 2223635"/>
                <a:gd name="connsiteY307" fmla="*/ 1821920 h 4864966"/>
                <a:gd name="connsiteX308" fmla="*/ 1916782 w 2223635"/>
                <a:gd name="connsiteY308" fmla="*/ 1875820 h 4864966"/>
                <a:gd name="connsiteX309" fmla="*/ 1905280 w 2223635"/>
                <a:gd name="connsiteY309" fmla="*/ 1887378 h 4864966"/>
                <a:gd name="connsiteX310" fmla="*/ 1882164 w 2223635"/>
                <a:gd name="connsiteY310" fmla="*/ 1906659 h 4864966"/>
                <a:gd name="connsiteX311" fmla="*/ 1889833 w 2223635"/>
                <a:gd name="connsiteY311" fmla="*/ 1925886 h 4864966"/>
                <a:gd name="connsiteX312" fmla="*/ 1839767 w 2223635"/>
                <a:gd name="connsiteY312" fmla="*/ 1975951 h 4864966"/>
                <a:gd name="connsiteX313" fmla="*/ 1878275 w 2223635"/>
                <a:gd name="connsiteY313" fmla="*/ 1972117 h 4864966"/>
                <a:gd name="connsiteX314" fmla="*/ 1889833 w 2223635"/>
                <a:gd name="connsiteY314" fmla="*/ 1975951 h 4864966"/>
                <a:gd name="connsiteX315" fmla="*/ 2128658 w 2223635"/>
                <a:gd name="connsiteY315" fmla="*/ 1879654 h 4864966"/>
                <a:gd name="connsiteX316" fmla="*/ 2132492 w 2223635"/>
                <a:gd name="connsiteY316" fmla="*/ 1798804 h 4864966"/>
                <a:gd name="connsiteX317" fmla="*/ 2102486 w 2223635"/>
                <a:gd name="connsiteY317" fmla="*/ 1795915 h 4864966"/>
                <a:gd name="connsiteX318" fmla="*/ 1701128 w 2223635"/>
                <a:gd name="connsiteY318" fmla="*/ 1656276 h 4864966"/>
                <a:gd name="connsiteX319" fmla="*/ 1704962 w 2223635"/>
                <a:gd name="connsiteY319" fmla="*/ 1675558 h 4864966"/>
                <a:gd name="connsiteX320" fmla="*/ 1697239 w 2223635"/>
                <a:gd name="connsiteY320" fmla="*/ 1702507 h 4864966"/>
                <a:gd name="connsiteX321" fmla="*/ 1689570 w 2223635"/>
                <a:gd name="connsiteY321" fmla="*/ 1798804 h 4864966"/>
                <a:gd name="connsiteX322" fmla="*/ 1747304 w 2223635"/>
                <a:gd name="connsiteY322" fmla="*/ 1964393 h 4864966"/>
                <a:gd name="connsiteX323" fmla="*/ 1755028 w 2223635"/>
                <a:gd name="connsiteY323" fmla="*/ 1964393 h 4864966"/>
                <a:gd name="connsiteX324" fmla="*/ 1755028 w 2223635"/>
                <a:gd name="connsiteY324" fmla="*/ 1960559 h 4864966"/>
                <a:gd name="connsiteX325" fmla="*/ 1747304 w 2223635"/>
                <a:gd name="connsiteY325" fmla="*/ 1721734 h 4864966"/>
                <a:gd name="connsiteX326" fmla="*/ 1720354 w 2223635"/>
                <a:gd name="connsiteY326" fmla="*/ 1690950 h 4864966"/>
                <a:gd name="connsiteX327" fmla="*/ 1704962 w 2223635"/>
                <a:gd name="connsiteY327" fmla="*/ 1656276 h 4864966"/>
                <a:gd name="connsiteX328" fmla="*/ 2043530 w 2223635"/>
                <a:gd name="connsiteY328" fmla="*/ 1652220 h 4864966"/>
                <a:gd name="connsiteX329" fmla="*/ 1959180 w 2223635"/>
                <a:gd name="connsiteY329" fmla="*/ 1690950 h 4864966"/>
                <a:gd name="connsiteX330" fmla="*/ 1901390 w 2223635"/>
                <a:gd name="connsiteY330" fmla="*/ 1771855 h 4864966"/>
                <a:gd name="connsiteX331" fmla="*/ 1835933 w 2223635"/>
                <a:gd name="connsiteY331" fmla="*/ 1914328 h 4864966"/>
                <a:gd name="connsiteX332" fmla="*/ 2051643 w 2223635"/>
                <a:gd name="connsiteY332" fmla="*/ 1660110 h 4864966"/>
                <a:gd name="connsiteX333" fmla="*/ 2043530 w 2223635"/>
                <a:gd name="connsiteY333" fmla="*/ 1652220 h 4864966"/>
                <a:gd name="connsiteX334" fmla="*/ 0 w 2223635"/>
                <a:gd name="connsiteY334" fmla="*/ 1639188 h 4864966"/>
                <a:gd name="connsiteX335" fmla="*/ 17903 w 2223635"/>
                <a:gd name="connsiteY335" fmla="*/ 1656276 h 4864966"/>
                <a:gd name="connsiteX336" fmla="*/ 48687 w 2223635"/>
                <a:gd name="connsiteY336" fmla="*/ 1706342 h 4864966"/>
                <a:gd name="connsiteX337" fmla="*/ 44630 w 2223635"/>
                <a:gd name="connsiteY337" fmla="*/ 1715566 h 4864966"/>
                <a:gd name="connsiteX338" fmla="*/ 40963 w 2223635"/>
                <a:gd name="connsiteY338" fmla="*/ 1714065 h 4864966"/>
                <a:gd name="connsiteX339" fmla="*/ 6345 w 2223635"/>
                <a:gd name="connsiteY339" fmla="*/ 1671668 h 4864966"/>
                <a:gd name="connsiteX340" fmla="*/ 0 w 2223635"/>
                <a:gd name="connsiteY340" fmla="*/ 1666035 h 4864966"/>
                <a:gd name="connsiteX341" fmla="*/ 564845 w 2223635"/>
                <a:gd name="connsiteY341" fmla="*/ 1629326 h 4864966"/>
                <a:gd name="connsiteX342" fmla="*/ 584071 w 2223635"/>
                <a:gd name="connsiteY342" fmla="*/ 1702507 h 4864966"/>
                <a:gd name="connsiteX343" fmla="*/ 591795 w 2223635"/>
                <a:gd name="connsiteY343" fmla="*/ 1721734 h 4864966"/>
                <a:gd name="connsiteX344" fmla="*/ 595629 w 2223635"/>
                <a:gd name="connsiteY344" fmla="*/ 1679392 h 4864966"/>
                <a:gd name="connsiteX345" fmla="*/ 564845 w 2223635"/>
                <a:gd name="connsiteY345" fmla="*/ 1629326 h 4864966"/>
                <a:gd name="connsiteX346" fmla="*/ 1816373 w 2223635"/>
                <a:gd name="connsiteY346" fmla="*/ 1538363 h 4864966"/>
                <a:gd name="connsiteX347" fmla="*/ 1778144 w 2223635"/>
                <a:gd name="connsiteY347" fmla="*/ 1625436 h 4864966"/>
                <a:gd name="connsiteX348" fmla="*/ 1770420 w 2223635"/>
                <a:gd name="connsiteY348" fmla="*/ 1941333 h 4864966"/>
                <a:gd name="connsiteX349" fmla="*/ 1774309 w 2223635"/>
                <a:gd name="connsiteY349" fmla="*/ 1937443 h 4864966"/>
                <a:gd name="connsiteX350" fmla="*/ 1824375 w 2223635"/>
                <a:gd name="connsiteY350" fmla="*/ 1837312 h 4864966"/>
                <a:gd name="connsiteX351" fmla="*/ 1830154 w 2223635"/>
                <a:gd name="connsiteY351" fmla="*/ 1834423 h 4864966"/>
                <a:gd name="connsiteX352" fmla="*/ 1835933 w 2223635"/>
                <a:gd name="connsiteY352" fmla="*/ 1837312 h 4864966"/>
                <a:gd name="connsiteX353" fmla="*/ 1870607 w 2223635"/>
                <a:gd name="connsiteY353" fmla="*/ 1648552 h 4864966"/>
                <a:gd name="connsiteX354" fmla="*/ 1820541 w 2223635"/>
                <a:gd name="connsiteY354" fmla="*/ 1540697 h 4864966"/>
                <a:gd name="connsiteX355" fmla="*/ 1816373 w 2223635"/>
                <a:gd name="connsiteY355" fmla="*/ 1538363 h 4864966"/>
                <a:gd name="connsiteX356" fmla="*/ 1347391 w 2223635"/>
                <a:gd name="connsiteY356" fmla="*/ 1428953 h 4864966"/>
                <a:gd name="connsiteX357" fmla="*/ 1292824 w 2223635"/>
                <a:gd name="connsiteY357" fmla="*/ 1471406 h 4864966"/>
                <a:gd name="connsiteX358" fmla="*/ 1273543 w 2223635"/>
                <a:gd name="connsiteY358" fmla="*/ 1502190 h 4864966"/>
                <a:gd name="connsiteX359" fmla="*/ 1215809 w 2223635"/>
                <a:gd name="connsiteY359" fmla="*/ 1679392 h 4864966"/>
                <a:gd name="connsiteX360" fmla="*/ 1319774 w 2223635"/>
                <a:gd name="connsiteY360" fmla="*/ 1563813 h 4864966"/>
                <a:gd name="connsiteX361" fmla="*/ 1350614 w 2223635"/>
                <a:gd name="connsiteY361" fmla="*/ 1432898 h 4864966"/>
                <a:gd name="connsiteX362" fmla="*/ 1347391 w 2223635"/>
                <a:gd name="connsiteY362" fmla="*/ 1428953 h 4864966"/>
                <a:gd name="connsiteX363" fmla="*/ 1076003 w 2223635"/>
                <a:gd name="connsiteY363" fmla="*/ 1407059 h 4864966"/>
                <a:gd name="connsiteX364" fmla="*/ 1065557 w 2223635"/>
                <a:gd name="connsiteY364" fmla="*/ 1417450 h 4864966"/>
                <a:gd name="connsiteX365" fmla="*/ 1065557 w 2223635"/>
                <a:gd name="connsiteY365" fmla="*/ 1421340 h 4864966"/>
                <a:gd name="connsiteX366" fmla="*/ 1115622 w 2223635"/>
                <a:gd name="connsiteY366" fmla="*/ 1725623 h 4864966"/>
                <a:gd name="connsiteX367" fmla="*/ 1115622 w 2223635"/>
                <a:gd name="connsiteY367" fmla="*/ 1733291 h 4864966"/>
                <a:gd name="connsiteX368" fmla="*/ 1123346 w 2223635"/>
                <a:gd name="connsiteY368" fmla="*/ 1748739 h 4864966"/>
                <a:gd name="connsiteX369" fmla="*/ 1127180 w 2223635"/>
                <a:gd name="connsiteY369" fmla="*/ 1741015 h 4864966"/>
                <a:gd name="connsiteX370" fmla="*/ 1127180 w 2223635"/>
                <a:gd name="connsiteY370" fmla="*/ 1733291 h 4864966"/>
                <a:gd name="connsiteX371" fmla="*/ 1154130 w 2223635"/>
                <a:gd name="connsiteY371" fmla="*/ 1656276 h 4864966"/>
                <a:gd name="connsiteX372" fmla="*/ 1160353 w 2223635"/>
                <a:gd name="connsiteY372" fmla="*/ 1647052 h 4864966"/>
                <a:gd name="connsiteX373" fmla="*/ 1165688 w 2223635"/>
                <a:gd name="connsiteY373" fmla="*/ 1648552 h 4864966"/>
                <a:gd name="connsiteX374" fmla="*/ 1165688 w 2223635"/>
                <a:gd name="connsiteY374" fmla="*/ 1521471 h 4864966"/>
                <a:gd name="connsiteX375" fmla="*/ 1076003 w 2223635"/>
                <a:gd name="connsiteY375" fmla="*/ 1407059 h 4864966"/>
                <a:gd name="connsiteX376" fmla="*/ 1038607 w 2223635"/>
                <a:gd name="connsiteY376" fmla="*/ 1398224 h 4864966"/>
                <a:gd name="connsiteX377" fmla="*/ 1092506 w 2223635"/>
                <a:gd name="connsiteY377" fmla="*/ 1721734 h 4864966"/>
                <a:gd name="connsiteX378" fmla="*/ 1077114 w 2223635"/>
                <a:gd name="connsiteY378" fmla="*/ 1687116 h 4864966"/>
                <a:gd name="connsiteX379" fmla="*/ 1085449 w 2223635"/>
                <a:gd name="connsiteY379" fmla="*/ 1675391 h 4864966"/>
                <a:gd name="connsiteX380" fmla="*/ 1092506 w 2223635"/>
                <a:gd name="connsiteY380" fmla="*/ 1679392 h 4864966"/>
                <a:gd name="connsiteX381" fmla="*/ 1107954 w 2223635"/>
                <a:gd name="connsiteY381" fmla="*/ 1706342 h 4864966"/>
                <a:gd name="connsiteX382" fmla="*/ 1073280 w 2223635"/>
                <a:gd name="connsiteY382" fmla="*/ 1506079 h 4864966"/>
                <a:gd name="connsiteX383" fmla="*/ 1038607 w 2223635"/>
                <a:gd name="connsiteY383" fmla="*/ 1398224 h 4864966"/>
                <a:gd name="connsiteX384" fmla="*/ 1258151 w 2223635"/>
                <a:gd name="connsiteY384" fmla="*/ 1378943 h 4864966"/>
                <a:gd name="connsiteX385" fmla="*/ 1192693 w 2223635"/>
                <a:gd name="connsiteY385" fmla="*/ 1425174 h 4864966"/>
                <a:gd name="connsiteX386" fmla="*/ 1184969 w 2223635"/>
                <a:gd name="connsiteY386" fmla="*/ 1444400 h 4864966"/>
                <a:gd name="connsiteX387" fmla="*/ 1185636 w 2223635"/>
                <a:gd name="connsiteY387" fmla="*/ 1441289 h 4864966"/>
                <a:gd name="connsiteX388" fmla="*/ 1169577 w 2223635"/>
                <a:gd name="connsiteY388" fmla="*/ 1471406 h 4864966"/>
                <a:gd name="connsiteX389" fmla="*/ 1169577 w 2223635"/>
                <a:gd name="connsiteY389" fmla="*/ 1479074 h 4864966"/>
                <a:gd name="connsiteX390" fmla="*/ 1169577 w 2223635"/>
                <a:gd name="connsiteY390" fmla="*/ 1494521 h 4864966"/>
                <a:gd name="connsiteX391" fmla="*/ 1169577 w 2223635"/>
                <a:gd name="connsiteY391" fmla="*/ 1679392 h 4864966"/>
                <a:gd name="connsiteX392" fmla="*/ 1169577 w 2223635"/>
                <a:gd name="connsiteY392" fmla="*/ 1690950 h 4864966"/>
                <a:gd name="connsiteX393" fmla="*/ 1258151 w 2223635"/>
                <a:gd name="connsiteY393" fmla="*/ 1490632 h 4864966"/>
                <a:gd name="connsiteX394" fmla="*/ 1258151 w 2223635"/>
                <a:gd name="connsiteY394" fmla="*/ 1378943 h 4864966"/>
                <a:gd name="connsiteX395" fmla="*/ 207163 w 2223635"/>
                <a:gd name="connsiteY395" fmla="*/ 1199685 h 4864966"/>
                <a:gd name="connsiteX396" fmla="*/ 156542 w 2223635"/>
                <a:gd name="connsiteY396" fmla="*/ 1247972 h 4864966"/>
                <a:gd name="connsiteX397" fmla="*/ 25571 w 2223635"/>
                <a:gd name="connsiteY397" fmla="*/ 1325043 h 4864966"/>
                <a:gd name="connsiteX398" fmla="*/ 133426 w 2223635"/>
                <a:gd name="connsiteY398" fmla="*/ 1294203 h 4864966"/>
                <a:gd name="connsiteX399" fmla="*/ 202773 w 2223635"/>
                <a:gd name="connsiteY399" fmla="*/ 1255696 h 4864966"/>
                <a:gd name="connsiteX400" fmla="*/ 206607 w 2223635"/>
                <a:gd name="connsiteY400" fmla="*/ 1201741 h 4864966"/>
                <a:gd name="connsiteX401" fmla="*/ 207163 w 2223635"/>
                <a:gd name="connsiteY401" fmla="*/ 1199685 h 4864966"/>
                <a:gd name="connsiteX402" fmla="*/ 656308 w 2223635"/>
                <a:gd name="connsiteY402" fmla="*/ 1097275 h 4864966"/>
                <a:gd name="connsiteX403" fmla="*/ 651474 w 2223635"/>
                <a:gd name="connsiteY403" fmla="*/ 1099665 h 4864966"/>
                <a:gd name="connsiteX404" fmla="*/ 647918 w 2223635"/>
                <a:gd name="connsiteY404" fmla="*/ 1098553 h 4864966"/>
                <a:gd name="connsiteX405" fmla="*/ 653419 w 2223635"/>
                <a:gd name="connsiteY405" fmla="*/ 1117001 h 4864966"/>
                <a:gd name="connsiteX406" fmla="*/ 656308 w 2223635"/>
                <a:gd name="connsiteY406" fmla="*/ 1097275 h 4864966"/>
                <a:gd name="connsiteX407" fmla="*/ 236669 w 2223635"/>
                <a:gd name="connsiteY407" fmla="*/ 1070659 h 4864966"/>
                <a:gd name="connsiteX408" fmla="*/ 233557 w 2223635"/>
                <a:gd name="connsiteY408" fmla="*/ 1070825 h 4864966"/>
                <a:gd name="connsiteX409" fmla="*/ 229723 w 2223635"/>
                <a:gd name="connsiteY409" fmla="*/ 1070825 h 4864966"/>
                <a:gd name="connsiteX410" fmla="*/ 33295 w 2223635"/>
                <a:gd name="connsiteY410" fmla="*/ 1267254 h 4864966"/>
                <a:gd name="connsiteX411" fmla="*/ 25571 w 2223635"/>
                <a:gd name="connsiteY411" fmla="*/ 1301927 h 4864966"/>
                <a:gd name="connsiteX412" fmla="*/ 137260 w 2223635"/>
                <a:gd name="connsiteY412" fmla="*/ 1244138 h 4864966"/>
                <a:gd name="connsiteX413" fmla="*/ 221999 w 2223635"/>
                <a:gd name="connsiteY413" fmla="*/ 1155565 h 4864966"/>
                <a:gd name="connsiteX414" fmla="*/ 236669 w 2223635"/>
                <a:gd name="connsiteY414" fmla="*/ 1070659 h 4864966"/>
                <a:gd name="connsiteX415" fmla="*/ 622635 w 2223635"/>
                <a:gd name="connsiteY415" fmla="*/ 997644 h 4864966"/>
                <a:gd name="connsiteX416" fmla="*/ 642639 w 2223635"/>
                <a:gd name="connsiteY416" fmla="*/ 1080494 h 4864966"/>
                <a:gd name="connsiteX417" fmla="*/ 622635 w 2223635"/>
                <a:gd name="connsiteY417" fmla="*/ 997644 h 4864966"/>
                <a:gd name="connsiteX418" fmla="*/ 123368 w 2223635"/>
                <a:gd name="connsiteY418" fmla="*/ 970972 h 4864966"/>
                <a:gd name="connsiteX419" fmla="*/ 44853 w 2223635"/>
                <a:gd name="connsiteY419" fmla="*/ 1070825 h 4864966"/>
                <a:gd name="connsiteX420" fmla="*/ 37129 w 2223635"/>
                <a:gd name="connsiteY420" fmla="*/ 1070825 h 4864966"/>
                <a:gd name="connsiteX421" fmla="*/ 33295 w 2223635"/>
                <a:gd name="connsiteY421" fmla="*/ 1066936 h 4864966"/>
                <a:gd name="connsiteX422" fmla="*/ 10179 w 2223635"/>
                <a:gd name="connsiteY422" fmla="*/ 1209464 h 4864966"/>
                <a:gd name="connsiteX423" fmla="*/ 10179 w 2223635"/>
                <a:gd name="connsiteY423" fmla="*/ 1236414 h 4864966"/>
                <a:gd name="connsiteX424" fmla="*/ 21737 w 2223635"/>
                <a:gd name="connsiteY424" fmla="*/ 1228746 h 4864966"/>
                <a:gd name="connsiteX425" fmla="*/ 98752 w 2223635"/>
                <a:gd name="connsiteY425" fmla="*/ 1132449 h 4864966"/>
                <a:gd name="connsiteX426" fmla="*/ 133426 w 2223635"/>
                <a:gd name="connsiteY426" fmla="*/ 989921 h 4864966"/>
                <a:gd name="connsiteX427" fmla="*/ 123368 w 2223635"/>
                <a:gd name="connsiteY427" fmla="*/ 970972 h 4864966"/>
                <a:gd name="connsiteX428" fmla="*/ 132426 w 2223635"/>
                <a:gd name="connsiteY428" fmla="*/ 925741 h 4864966"/>
                <a:gd name="connsiteX429" fmla="*/ 137260 w 2223635"/>
                <a:gd name="connsiteY429" fmla="*/ 932131 h 4864966"/>
                <a:gd name="connsiteX430" fmla="*/ 118034 w 2223635"/>
                <a:gd name="connsiteY430" fmla="*/ 1120891 h 4864966"/>
                <a:gd name="connsiteX431" fmla="*/ 238947 w 2223635"/>
                <a:gd name="connsiteY431" fmla="*/ 1053933 h 4864966"/>
                <a:gd name="connsiteX432" fmla="*/ 260562 w 2223635"/>
                <a:gd name="connsiteY432" fmla="*/ 1055378 h 4864966"/>
                <a:gd name="connsiteX433" fmla="*/ 263563 w 2223635"/>
                <a:gd name="connsiteY433" fmla="*/ 1053878 h 4864966"/>
                <a:gd name="connsiteX434" fmla="*/ 268231 w 2223635"/>
                <a:gd name="connsiteY434" fmla="*/ 1063102 h 4864966"/>
                <a:gd name="connsiteX435" fmla="*/ 207496 w 2223635"/>
                <a:gd name="connsiteY435" fmla="*/ 1199296 h 4864966"/>
                <a:gd name="connsiteX436" fmla="*/ 214331 w 2223635"/>
                <a:gd name="connsiteY436" fmla="*/ 1197907 h 4864966"/>
                <a:gd name="connsiteX437" fmla="*/ 179657 w 2223635"/>
                <a:gd name="connsiteY437" fmla="*/ 1294203 h 4864966"/>
                <a:gd name="connsiteX438" fmla="*/ 25571 w 2223635"/>
                <a:gd name="connsiteY438" fmla="*/ 1340435 h 4864966"/>
                <a:gd name="connsiteX439" fmla="*/ 14993 w 2223635"/>
                <a:gd name="connsiteY439" fmla="*/ 1363044 h 4864966"/>
                <a:gd name="connsiteX440" fmla="*/ 0 w 2223635"/>
                <a:gd name="connsiteY440" fmla="*/ 1381115 h 4864966"/>
                <a:gd name="connsiteX441" fmla="*/ 0 w 2223635"/>
                <a:gd name="connsiteY441" fmla="*/ 1187990 h 4864966"/>
                <a:gd name="connsiteX442" fmla="*/ 2455 w 2223635"/>
                <a:gd name="connsiteY442" fmla="*/ 1186349 h 4864966"/>
                <a:gd name="connsiteX443" fmla="*/ 21737 w 2223635"/>
                <a:gd name="connsiteY443" fmla="*/ 1059268 h 4864966"/>
                <a:gd name="connsiteX444" fmla="*/ 3435 w 2223635"/>
                <a:gd name="connsiteY444" fmla="*/ 973313 h 4864966"/>
                <a:gd name="connsiteX445" fmla="*/ 0 w 2223635"/>
                <a:gd name="connsiteY445" fmla="*/ 964019 h 4864966"/>
                <a:gd name="connsiteX446" fmla="*/ 0 w 2223635"/>
                <a:gd name="connsiteY446" fmla="*/ 934101 h 4864966"/>
                <a:gd name="connsiteX447" fmla="*/ 13069 w 2223635"/>
                <a:gd name="connsiteY447" fmla="*/ 963909 h 4864966"/>
                <a:gd name="connsiteX448" fmla="*/ 33295 w 2223635"/>
                <a:gd name="connsiteY448" fmla="*/ 1055378 h 4864966"/>
                <a:gd name="connsiteX449" fmla="*/ 129592 w 2223635"/>
                <a:gd name="connsiteY449" fmla="*/ 928297 h 4864966"/>
                <a:gd name="connsiteX450" fmla="*/ 132426 w 2223635"/>
                <a:gd name="connsiteY450" fmla="*/ 925741 h 4864966"/>
                <a:gd name="connsiteX451" fmla="*/ 757439 w 2223635"/>
                <a:gd name="connsiteY451" fmla="*/ 812718 h 4864966"/>
                <a:gd name="connsiteX452" fmla="*/ 711208 w 2223635"/>
                <a:gd name="connsiteY452" fmla="*/ 866674 h 4864966"/>
                <a:gd name="connsiteX453" fmla="*/ 707374 w 2223635"/>
                <a:gd name="connsiteY453" fmla="*/ 901347 h 4864966"/>
                <a:gd name="connsiteX454" fmla="*/ 757439 w 2223635"/>
                <a:gd name="connsiteY454" fmla="*/ 812718 h 4864966"/>
                <a:gd name="connsiteX455" fmla="*/ 1204251 w 2223635"/>
                <a:gd name="connsiteY455" fmla="*/ 639406 h 4864966"/>
                <a:gd name="connsiteX456" fmla="*/ 834455 w 2223635"/>
                <a:gd name="connsiteY456" fmla="*/ 1036152 h 4864966"/>
                <a:gd name="connsiteX457" fmla="*/ 680368 w 2223635"/>
                <a:gd name="connsiteY457" fmla="*/ 1467516 h 4864966"/>
                <a:gd name="connsiteX458" fmla="*/ 1204251 w 2223635"/>
                <a:gd name="connsiteY458" fmla="*/ 639406 h 4864966"/>
                <a:gd name="connsiteX459" fmla="*/ 638027 w 2223635"/>
                <a:gd name="connsiteY459" fmla="*/ 546943 h 4864966"/>
                <a:gd name="connsiteX460" fmla="*/ 661142 w 2223635"/>
                <a:gd name="connsiteY460" fmla="*/ 585451 h 4864966"/>
                <a:gd name="connsiteX461" fmla="*/ 699650 w 2223635"/>
                <a:gd name="connsiteY461" fmla="*/ 616290 h 4864966"/>
                <a:gd name="connsiteX462" fmla="*/ 711208 w 2223635"/>
                <a:gd name="connsiteY462" fmla="*/ 616290 h 4864966"/>
                <a:gd name="connsiteX463" fmla="*/ 672700 w 2223635"/>
                <a:gd name="connsiteY463" fmla="*/ 566225 h 4864966"/>
                <a:gd name="connsiteX464" fmla="*/ 638027 w 2223635"/>
                <a:gd name="connsiteY464" fmla="*/ 546943 h 4864966"/>
                <a:gd name="connsiteX465" fmla="*/ 795947 w 2223635"/>
                <a:gd name="connsiteY465" fmla="*/ 504601 h 4864966"/>
                <a:gd name="connsiteX466" fmla="*/ 765108 w 2223635"/>
                <a:gd name="connsiteY466" fmla="*/ 570059 h 4864966"/>
                <a:gd name="connsiteX467" fmla="*/ 795947 w 2223635"/>
                <a:gd name="connsiteY467" fmla="*/ 519993 h 4864966"/>
                <a:gd name="connsiteX468" fmla="*/ 799781 w 2223635"/>
                <a:gd name="connsiteY468" fmla="*/ 504601 h 4864966"/>
                <a:gd name="connsiteX469" fmla="*/ 1065557 w 2223635"/>
                <a:gd name="connsiteY469" fmla="*/ 419862 h 4864966"/>
                <a:gd name="connsiteX470" fmla="*/ 872963 w 2223635"/>
                <a:gd name="connsiteY470" fmla="*/ 508435 h 4864966"/>
                <a:gd name="connsiteX471" fmla="*/ 954701 w 2223635"/>
                <a:gd name="connsiteY471" fmla="*/ 520882 h 4864966"/>
                <a:gd name="connsiteX472" fmla="*/ 1150296 w 2223635"/>
                <a:gd name="connsiteY472" fmla="*/ 493043 h 4864966"/>
                <a:gd name="connsiteX473" fmla="*/ 1187359 w 2223635"/>
                <a:gd name="connsiteY473" fmla="*/ 486653 h 4864966"/>
                <a:gd name="connsiteX474" fmla="*/ 1215809 w 2223635"/>
                <a:gd name="connsiteY474" fmla="*/ 489154 h 4864966"/>
                <a:gd name="connsiteX475" fmla="*/ 1219476 w 2223635"/>
                <a:gd name="connsiteY475" fmla="*/ 489376 h 4864966"/>
                <a:gd name="connsiteX476" fmla="*/ 1161854 w 2223635"/>
                <a:gd name="connsiteY476" fmla="*/ 435254 h 4864966"/>
                <a:gd name="connsiteX477" fmla="*/ 1069391 w 2223635"/>
                <a:gd name="connsiteY477" fmla="*/ 419862 h 4864966"/>
                <a:gd name="connsiteX478" fmla="*/ 1169577 w 2223635"/>
                <a:gd name="connsiteY478" fmla="*/ 223378 h 4864966"/>
                <a:gd name="connsiteX479" fmla="*/ 1169577 w 2223635"/>
                <a:gd name="connsiteY479" fmla="*/ 227268 h 4864966"/>
                <a:gd name="connsiteX480" fmla="*/ 1132903 w 2223635"/>
                <a:gd name="connsiteY480" fmla="*/ 223490 h 4864966"/>
                <a:gd name="connsiteX481" fmla="*/ 1011657 w 2223635"/>
                <a:gd name="connsiteY481" fmla="*/ 265776 h 4864966"/>
                <a:gd name="connsiteX482" fmla="*/ 826731 w 2223635"/>
                <a:gd name="connsiteY482" fmla="*/ 489154 h 4864966"/>
                <a:gd name="connsiteX483" fmla="*/ 826731 w 2223635"/>
                <a:gd name="connsiteY483" fmla="*/ 493043 h 4864966"/>
                <a:gd name="connsiteX484" fmla="*/ 842179 w 2223635"/>
                <a:gd name="connsiteY484" fmla="*/ 500712 h 4864966"/>
                <a:gd name="connsiteX485" fmla="*/ 1131070 w 2223635"/>
                <a:gd name="connsiteY485" fmla="*/ 327399 h 4864966"/>
                <a:gd name="connsiteX486" fmla="*/ 1177246 w 2223635"/>
                <a:gd name="connsiteY486" fmla="*/ 254218 h 4864966"/>
                <a:gd name="connsiteX487" fmla="*/ 1169577 w 2223635"/>
                <a:gd name="connsiteY487" fmla="*/ 223378 h 4864966"/>
                <a:gd name="connsiteX488" fmla="*/ 416927 w 2223635"/>
                <a:gd name="connsiteY488" fmla="*/ 193761 h 4864966"/>
                <a:gd name="connsiteX489" fmla="*/ 445433 w 2223635"/>
                <a:gd name="connsiteY489" fmla="*/ 292725 h 4864966"/>
                <a:gd name="connsiteX490" fmla="*/ 522448 w 2223635"/>
                <a:gd name="connsiteY490" fmla="*/ 446812 h 4864966"/>
                <a:gd name="connsiteX491" fmla="*/ 614911 w 2223635"/>
                <a:gd name="connsiteY491" fmla="*/ 512269 h 4864966"/>
                <a:gd name="connsiteX492" fmla="*/ 614911 w 2223635"/>
                <a:gd name="connsiteY492" fmla="*/ 496877 h 4864966"/>
                <a:gd name="connsiteX493" fmla="*/ 620690 w 2223635"/>
                <a:gd name="connsiteY493" fmla="*/ 491098 h 4864966"/>
                <a:gd name="connsiteX494" fmla="*/ 626469 w 2223635"/>
                <a:gd name="connsiteY494" fmla="*/ 496877 h 4864966"/>
                <a:gd name="connsiteX495" fmla="*/ 626469 w 2223635"/>
                <a:gd name="connsiteY495" fmla="*/ 519993 h 4864966"/>
                <a:gd name="connsiteX496" fmla="*/ 664977 w 2223635"/>
                <a:gd name="connsiteY496" fmla="*/ 546943 h 4864966"/>
                <a:gd name="connsiteX497" fmla="*/ 653419 w 2223635"/>
                <a:gd name="connsiteY497" fmla="*/ 504601 h 4864966"/>
                <a:gd name="connsiteX498" fmla="*/ 657253 w 2223635"/>
                <a:gd name="connsiteY498" fmla="*/ 493043 h 4864966"/>
                <a:gd name="connsiteX499" fmla="*/ 599519 w 2223635"/>
                <a:gd name="connsiteY499" fmla="*/ 354349 h 4864966"/>
                <a:gd name="connsiteX500" fmla="*/ 591795 w 2223635"/>
                <a:gd name="connsiteY500" fmla="*/ 338957 h 4864966"/>
                <a:gd name="connsiteX501" fmla="*/ 576403 w 2223635"/>
                <a:gd name="connsiteY501" fmla="*/ 319675 h 4864966"/>
                <a:gd name="connsiteX502" fmla="*/ 416927 w 2223635"/>
                <a:gd name="connsiteY502" fmla="*/ 193761 h 4864966"/>
                <a:gd name="connsiteX503" fmla="*/ 1009823 w 2223635"/>
                <a:gd name="connsiteY503" fmla="*/ 126692 h 4864966"/>
                <a:gd name="connsiteX504" fmla="*/ 1007767 w 2223635"/>
                <a:gd name="connsiteY504" fmla="*/ 127137 h 4864966"/>
                <a:gd name="connsiteX505" fmla="*/ 1007767 w 2223635"/>
                <a:gd name="connsiteY505" fmla="*/ 130971 h 4864966"/>
                <a:gd name="connsiteX506" fmla="*/ 996209 w 2223635"/>
                <a:gd name="connsiteY506" fmla="*/ 204152 h 4864966"/>
                <a:gd name="connsiteX507" fmla="*/ 965425 w 2223635"/>
                <a:gd name="connsiteY507" fmla="*/ 304283 h 4864966"/>
                <a:gd name="connsiteX508" fmla="*/ 826731 w 2223635"/>
                <a:gd name="connsiteY508" fmla="*/ 462204 h 4864966"/>
                <a:gd name="connsiteX509" fmla="*/ 953868 w 2223635"/>
                <a:gd name="connsiteY509" fmla="*/ 338957 h 4864966"/>
                <a:gd name="connsiteX510" fmla="*/ 1007767 w 2223635"/>
                <a:gd name="connsiteY510" fmla="*/ 223378 h 4864966"/>
                <a:gd name="connsiteX511" fmla="*/ 1009823 w 2223635"/>
                <a:gd name="connsiteY511" fmla="*/ 126692 h 4864966"/>
                <a:gd name="connsiteX512" fmla="*/ 972649 w 2223635"/>
                <a:gd name="connsiteY512" fmla="*/ 64458 h 4864966"/>
                <a:gd name="connsiteX513" fmla="*/ 953868 w 2223635"/>
                <a:gd name="connsiteY513" fmla="*/ 69347 h 4864966"/>
                <a:gd name="connsiteX514" fmla="*/ 857571 w 2223635"/>
                <a:gd name="connsiteY514" fmla="*/ 177202 h 4864966"/>
                <a:gd name="connsiteX515" fmla="*/ 857571 w 2223635"/>
                <a:gd name="connsiteY515" fmla="*/ 254218 h 4864966"/>
                <a:gd name="connsiteX516" fmla="*/ 857571 w 2223635"/>
                <a:gd name="connsiteY516" fmla="*/ 258052 h 4864966"/>
                <a:gd name="connsiteX517" fmla="*/ 765108 w 2223635"/>
                <a:gd name="connsiteY517" fmla="*/ 485320 h 4864966"/>
                <a:gd name="connsiteX518" fmla="*/ 799781 w 2223635"/>
                <a:gd name="connsiteY518" fmla="*/ 454536 h 4864966"/>
                <a:gd name="connsiteX519" fmla="*/ 896078 w 2223635"/>
                <a:gd name="connsiteY519" fmla="*/ 362073 h 4864966"/>
                <a:gd name="connsiteX520" fmla="*/ 976983 w 2223635"/>
                <a:gd name="connsiteY520" fmla="*/ 154087 h 4864966"/>
                <a:gd name="connsiteX521" fmla="*/ 972649 w 2223635"/>
                <a:gd name="connsiteY521" fmla="*/ 64458 h 4864966"/>
                <a:gd name="connsiteX522" fmla="*/ 582071 w 2223635"/>
                <a:gd name="connsiteY522" fmla="*/ 45231 h 4864966"/>
                <a:gd name="connsiteX523" fmla="*/ 564845 w 2223635"/>
                <a:gd name="connsiteY523" fmla="*/ 92463 h 4864966"/>
                <a:gd name="connsiteX524" fmla="*/ 557122 w 2223635"/>
                <a:gd name="connsiteY524" fmla="*/ 188760 h 4864966"/>
                <a:gd name="connsiteX525" fmla="*/ 584071 w 2223635"/>
                <a:gd name="connsiteY525" fmla="*/ 304283 h 4864966"/>
                <a:gd name="connsiteX526" fmla="*/ 664977 w 2223635"/>
                <a:gd name="connsiteY526" fmla="*/ 439088 h 4864966"/>
                <a:gd name="connsiteX527" fmla="*/ 664977 w 2223635"/>
                <a:gd name="connsiteY527" fmla="*/ 427530 h 4864966"/>
                <a:gd name="connsiteX528" fmla="*/ 674367 w 2223635"/>
                <a:gd name="connsiteY528" fmla="*/ 418362 h 4864966"/>
                <a:gd name="connsiteX529" fmla="*/ 680368 w 2223635"/>
                <a:gd name="connsiteY529" fmla="*/ 419862 h 4864966"/>
                <a:gd name="connsiteX530" fmla="*/ 711208 w 2223635"/>
                <a:gd name="connsiteY530" fmla="*/ 469928 h 4864966"/>
                <a:gd name="connsiteX531" fmla="*/ 626469 w 2223635"/>
                <a:gd name="connsiteY531" fmla="*/ 84739 h 4864966"/>
                <a:gd name="connsiteX532" fmla="*/ 582071 w 2223635"/>
                <a:gd name="connsiteY532" fmla="*/ 45231 h 4864966"/>
                <a:gd name="connsiteX533" fmla="*/ 803560 w 2223635"/>
                <a:gd name="connsiteY533" fmla="*/ 26283 h 4864966"/>
                <a:gd name="connsiteX534" fmla="*/ 730434 w 2223635"/>
                <a:gd name="connsiteY534" fmla="*/ 111689 h 4864966"/>
                <a:gd name="connsiteX535" fmla="*/ 718876 w 2223635"/>
                <a:gd name="connsiteY535" fmla="*/ 219544 h 4864966"/>
                <a:gd name="connsiteX536" fmla="*/ 722766 w 2223635"/>
                <a:gd name="connsiteY536" fmla="*/ 477651 h 4864966"/>
                <a:gd name="connsiteX537" fmla="*/ 711208 w 2223635"/>
                <a:gd name="connsiteY537" fmla="*/ 481486 h 4864966"/>
                <a:gd name="connsiteX538" fmla="*/ 726600 w 2223635"/>
                <a:gd name="connsiteY538" fmla="*/ 535385 h 4864966"/>
                <a:gd name="connsiteX539" fmla="*/ 741992 w 2223635"/>
                <a:gd name="connsiteY539" fmla="*/ 450646 h 4864966"/>
                <a:gd name="connsiteX540" fmla="*/ 753550 w 2223635"/>
                <a:gd name="connsiteY540" fmla="*/ 441978 h 4864966"/>
                <a:gd name="connsiteX541" fmla="*/ 765108 w 2223635"/>
                <a:gd name="connsiteY541" fmla="*/ 450646 h 4864966"/>
                <a:gd name="connsiteX542" fmla="*/ 765108 w 2223635"/>
                <a:gd name="connsiteY542" fmla="*/ 454536 h 4864966"/>
                <a:gd name="connsiteX543" fmla="*/ 822897 w 2223635"/>
                <a:gd name="connsiteY543" fmla="*/ 100131 h 4864966"/>
                <a:gd name="connsiteX544" fmla="*/ 811339 w 2223635"/>
                <a:gd name="connsiteY544" fmla="*/ 38508 h 4864966"/>
                <a:gd name="connsiteX545" fmla="*/ 803560 w 2223635"/>
                <a:gd name="connsiteY545" fmla="*/ 26283 h 4864966"/>
                <a:gd name="connsiteX546" fmla="*/ 815173 w 2223635"/>
                <a:gd name="connsiteY546" fmla="*/ 0 h 4864966"/>
                <a:gd name="connsiteX547" fmla="*/ 826731 w 2223635"/>
                <a:gd name="connsiteY547" fmla="*/ 7724 h 4864966"/>
                <a:gd name="connsiteX548" fmla="*/ 853736 w 2223635"/>
                <a:gd name="connsiteY548" fmla="*/ 154087 h 4864966"/>
                <a:gd name="connsiteX549" fmla="*/ 985541 w 2223635"/>
                <a:gd name="connsiteY549" fmla="*/ 53622 h 4864966"/>
                <a:gd name="connsiteX550" fmla="*/ 1019325 w 2223635"/>
                <a:gd name="connsiteY550" fmla="*/ 57790 h 4864966"/>
                <a:gd name="connsiteX551" fmla="*/ 1023215 w 2223635"/>
                <a:gd name="connsiteY551" fmla="*/ 65458 h 4864966"/>
                <a:gd name="connsiteX552" fmla="*/ 1007767 w 2223635"/>
                <a:gd name="connsiteY552" fmla="*/ 111689 h 4864966"/>
                <a:gd name="connsiteX553" fmla="*/ 1019325 w 2223635"/>
                <a:gd name="connsiteY553" fmla="*/ 104021 h 4864966"/>
                <a:gd name="connsiteX554" fmla="*/ 1027049 w 2223635"/>
                <a:gd name="connsiteY554" fmla="*/ 107855 h 4864966"/>
                <a:gd name="connsiteX555" fmla="*/ 1019325 w 2223635"/>
                <a:gd name="connsiteY555" fmla="*/ 246494 h 4864966"/>
                <a:gd name="connsiteX556" fmla="*/ 1152463 w 2223635"/>
                <a:gd name="connsiteY556" fmla="*/ 205875 h 4864966"/>
                <a:gd name="connsiteX557" fmla="*/ 1208085 w 2223635"/>
                <a:gd name="connsiteY557" fmla="*/ 207986 h 4864966"/>
                <a:gd name="connsiteX558" fmla="*/ 1215809 w 2223635"/>
                <a:gd name="connsiteY558" fmla="*/ 223378 h 4864966"/>
                <a:gd name="connsiteX559" fmla="*/ 1080949 w 2223635"/>
                <a:gd name="connsiteY559" fmla="*/ 408304 h 4864966"/>
                <a:gd name="connsiteX560" fmla="*/ 1097507 w 2223635"/>
                <a:gd name="connsiteY560" fmla="*/ 407804 h 4864966"/>
                <a:gd name="connsiteX561" fmla="*/ 1246593 w 2223635"/>
                <a:gd name="connsiteY561" fmla="*/ 500712 h 4864966"/>
                <a:gd name="connsiteX562" fmla="*/ 1235035 w 2223635"/>
                <a:gd name="connsiteY562" fmla="*/ 512269 h 4864966"/>
                <a:gd name="connsiteX563" fmla="*/ 1214698 w 2223635"/>
                <a:gd name="connsiteY563" fmla="*/ 511325 h 4864966"/>
                <a:gd name="connsiteX564" fmla="*/ 960758 w 2223635"/>
                <a:gd name="connsiteY564" fmla="*/ 550499 h 4864966"/>
                <a:gd name="connsiteX565" fmla="*/ 849847 w 2223635"/>
                <a:gd name="connsiteY565" fmla="*/ 516159 h 4864966"/>
                <a:gd name="connsiteX566" fmla="*/ 842179 w 2223635"/>
                <a:gd name="connsiteY566" fmla="*/ 519993 h 4864966"/>
                <a:gd name="connsiteX567" fmla="*/ 738158 w 2223635"/>
                <a:gd name="connsiteY567" fmla="*/ 631682 h 4864966"/>
                <a:gd name="connsiteX568" fmla="*/ 738158 w 2223635"/>
                <a:gd name="connsiteY568" fmla="*/ 647130 h 4864966"/>
                <a:gd name="connsiteX569" fmla="*/ 738158 w 2223635"/>
                <a:gd name="connsiteY569" fmla="*/ 654798 h 4864966"/>
                <a:gd name="connsiteX570" fmla="*/ 734324 w 2223635"/>
                <a:gd name="connsiteY570" fmla="*/ 662522 h 4864966"/>
                <a:gd name="connsiteX571" fmla="*/ 718876 w 2223635"/>
                <a:gd name="connsiteY571" fmla="*/ 835834 h 4864966"/>
                <a:gd name="connsiteX572" fmla="*/ 765108 w 2223635"/>
                <a:gd name="connsiteY572" fmla="*/ 789603 h 4864966"/>
                <a:gd name="connsiteX573" fmla="*/ 776666 w 2223635"/>
                <a:gd name="connsiteY573" fmla="*/ 797326 h 4864966"/>
                <a:gd name="connsiteX574" fmla="*/ 707374 w 2223635"/>
                <a:gd name="connsiteY574" fmla="*/ 939855 h 4864966"/>
                <a:gd name="connsiteX575" fmla="*/ 630303 w 2223635"/>
                <a:gd name="connsiteY575" fmla="*/ 1613879 h 4864966"/>
                <a:gd name="connsiteX576" fmla="*/ 664977 w 2223635"/>
                <a:gd name="connsiteY576" fmla="*/ 1502190 h 4864966"/>
                <a:gd name="connsiteX577" fmla="*/ 661142 w 2223635"/>
                <a:gd name="connsiteY577" fmla="*/ 1498356 h 4864966"/>
                <a:gd name="connsiteX578" fmla="*/ 849847 w 2223635"/>
                <a:gd name="connsiteY578" fmla="*/ 986086 h 4864966"/>
                <a:gd name="connsiteX579" fmla="*/ 1231201 w 2223635"/>
                <a:gd name="connsiteY579" fmla="*/ 585451 h 4864966"/>
                <a:gd name="connsiteX580" fmla="*/ 1234868 w 2223635"/>
                <a:gd name="connsiteY580" fmla="*/ 583950 h 4864966"/>
                <a:gd name="connsiteX581" fmla="*/ 1242759 w 2223635"/>
                <a:gd name="connsiteY581" fmla="*/ 593174 h 4864966"/>
                <a:gd name="connsiteX582" fmla="*/ 718876 w 2223635"/>
                <a:gd name="connsiteY582" fmla="*/ 1498356 h 4864966"/>
                <a:gd name="connsiteX583" fmla="*/ 714931 w 2223635"/>
                <a:gd name="connsiteY583" fmla="*/ 1499967 h 4864966"/>
                <a:gd name="connsiteX584" fmla="*/ 711208 w 2223635"/>
                <a:gd name="connsiteY584" fmla="*/ 1494521 h 4864966"/>
                <a:gd name="connsiteX585" fmla="*/ 1038607 w 2223635"/>
                <a:gd name="connsiteY585" fmla="*/ 1109333 h 4864966"/>
                <a:gd name="connsiteX586" fmla="*/ 1173412 w 2223635"/>
                <a:gd name="connsiteY586" fmla="*/ 839668 h 4864966"/>
                <a:gd name="connsiteX587" fmla="*/ 1204251 w 2223635"/>
                <a:gd name="connsiteY587" fmla="*/ 743371 h 4864966"/>
                <a:gd name="connsiteX588" fmla="*/ 1215809 w 2223635"/>
                <a:gd name="connsiteY588" fmla="*/ 658632 h 4864966"/>
                <a:gd name="connsiteX589" fmla="*/ 899912 w 2223635"/>
                <a:gd name="connsiteY589" fmla="*/ 1120891 h 4864966"/>
                <a:gd name="connsiteX590" fmla="*/ 622635 w 2223635"/>
                <a:gd name="connsiteY590" fmla="*/ 1810362 h 4864966"/>
                <a:gd name="connsiteX591" fmla="*/ 618745 w 2223635"/>
                <a:gd name="connsiteY591" fmla="*/ 1941333 h 4864966"/>
                <a:gd name="connsiteX592" fmla="*/ 668811 w 2223635"/>
                <a:gd name="connsiteY592" fmla="*/ 1856594 h 4864966"/>
                <a:gd name="connsiteX593" fmla="*/ 674867 w 2223635"/>
                <a:gd name="connsiteY593" fmla="*/ 1855038 h 4864966"/>
                <a:gd name="connsiteX594" fmla="*/ 684258 w 2223635"/>
                <a:gd name="connsiteY594" fmla="*/ 1864262 h 4864966"/>
                <a:gd name="connsiteX595" fmla="*/ 618745 w 2223635"/>
                <a:gd name="connsiteY595" fmla="*/ 2041464 h 4864966"/>
                <a:gd name="connsiteX596" fmla="*/ 618745 w 2223635"/>
                <a:gd name="connsiteY596" fmla="*/ 2137761 h 4864966"/>
                <a:gd name="connsiteX597" fmla="*/ 641861 w 2223635"/>
                <a:gd name="connsiteY597" fmla="*/ 2538341 h 4864966"/>
                <a:gd name="connsiteX598" fmla="*/ 680368 w 2223635"/>
                <a:gd name="connsiteY598" fmla="*/ 2492110 h 4864966"/>
                <a:gd name="connsiteX599" fmla="*/ 686314 w 2223635"/>
                <a:gd name="connsiteY599" fmla="*/ 2489609 h 4864966"/>
                <a:gd name="connsiteX600" fmla="*/ 691926 w 2223635"/>
                <a:gd name="connsiteY600" fmla="*/ 2495944 h 4864966"/>
                <a:gd name="connsiteX601" fmla="*/ 653419 w 2223635"/>
                <a:gd name="connsiteY601" fmla="*/ 2661588 h 4864966"/>
                <a:gd name="connsiteX602" fmla="*/ 688092 w 2223635"/>
                <a:gd name="connsiteY602" fmla="*/ 2988987 h 4864966"/>
                <a:gd name="connsiteX603" fmla="*/ 857571 w 2223635"/>
                <a:gd name="connsiteY603" fmla="*/ 2750161 h 4864966"/>
                <a:gd name="connsiteX604" fmla="*/ 911470 w 2223635"/>
                <a:gd name="connsiteY604" fmla="*/ 2642362 h 4864966"/>
                <a:gd name="connsiteX605" fmla="*/ 846013 w 2223635"/>
                <a:gd name="connsiteY605" fmla="*/ 2218611 h 4864966"/>
                <a:gd name="connsiteX606" fmla="*/ 811339 w 2223635"/>
                <a:gd name="connsiteY606" fmla="*/ 1794915 h 4864966"/>
                <a:gd name="connsiteX607" fmla="*/ 816396 w 2223635"/>
                <a:gd name="connsiteY607" fmla="*/ 1786913 h 4864966"/>
                <a:gd name="connsiteX608" fmla="*/ 822897 w 2223635"/>
                <a:gd name="connsiteY608" fmla="*/ 1791081 h 4864966"/>
                <a:gd name="connsiteX609" fmla="*/ 1038607 w 2223635"/>
                <a:gd name="connsiteY609" fmla="*/ 2118479 h 4864966"/>
                <a:gd name="connsiteX610" fmla="*/ 1038607 w 2223635"/>
                <a:gd name="connsiteY610" fmla="*/ 2311073 h 4864966"/>
                <a:gd name="connsiteX611" fmla="*/ 1134904 w 2223635"/>
                <a:gd name="connsiteY611" fmla="*/ 1806473 h 4864966"/>
                <a:gd name="connsiteX612" fmla="*/ 1127180 w 2223635"/>
                <a:gd name="connsiteY612" fmla="*/ 1810362 h 4864966"/>
                <a:gd name="connsiteX613" fmla="*/ 1117456 w 2223635"/>
                <a:gd name="connsiteY613" fmla="*/ 1815697 h 4864966"/>
                <a:gd name="connsiteX614" fmla="*/ 1107954 w 2223635"/>
                <a:gd name="connsiteY614" fmla="*/ 1806473 h 4864966"/>
                <a:gd name="connsiteX615" fmla="*/ 1096396 w 2223635"/>
                <a:gd name="connsiteY615" fmla="*/ 1737181 h 4864966"/>
                <a:gd name="connsiteX616" fmla="*/ 1077114 w 2223635"/>
                <a:gd name="connsiteY616" fmla="*/ 1733291 h 4864966"/>
                <a:gd name="connsiteX617" fmla="*/ 1073280 w 2223635"/>
                <a:gd name="connsiteY617" fmla="*/ 1733291 h 4864966"/>
                <a:gd name="connsiteX618" fmla="*/ 915360 w 2223635"/>
                <a:gd name="connsiteY618" fmla="*/ 1640884 h 4864966"/>
                <a:gd name="connsiteX619" fmla="*/ 938476 w 2223635"/>
                <a:gd name="connsiteY619" fmla="*/ 1482964 h 4864966"/>
                <a:gd name="connsiteX620" fmla="*/ 946144 w 2223635"/>
                <a:gd name="connsiteY620" fmla="*/ 1490632 h 4864966"/>
                <a:gd name="connsiteX621" fmla="*/ 915360 w 2223635"/>
                <a:gd name="connsiteY621" fmla="*/ 1579261 h 4864966"/>
                <a:gd name="connsiteX622" fmla="*/ 950034 w 2223635"/>
                <a:gd name="connsiteY622" fmla="*/ 1656276 h 4864966"/>
                <a:gd name="connsiteX623" fmla="*/ 1057833 w 2223635"/>
                <a:gd name="connsiteY623" fmla="*/ 1717899 h 4864966"/>
                <a:gd name="connsiteX624" fmla="*/ 1038607 w 2223635"/>
                <a:gd name="connsiteY624" fmla="*/ 1375109 h 4864966"/>
                <a:gd name="connsiteX625" fmla="*/ 1044719 w 2223635"/>
                <a:gd name="connsiteY625" fmla="*/ 1371108 h 4864966"/>
                <a:gd name="connsiteX626" fmla="*/ 1053999 w 2223635"/>
                <a:gd name="connsiteY626" fmla="*/ 1382777 h 4864966"/>
                <a:gd name="connsiteX627" fmla="*/ 1057833 w 2223635"/>
                <a:gd name="connsiteY627" fmla="*/ 1409782 h 4864966"/>
                <a:gd name="connsiteX628" fmla="*/ 1078170 w 2223635"/>
                <a:gd name="connsiteY628" fmla="*/ 1393168 h 4864966"/>
                <a:gd name="connsiteX629" fmla="*/ 1161854 w 2223635"/>
                <a:gd name="connsiteY629" fmla="*/ 1475240 h 4864966"/>
                <a:gd name="connsiteX630" fmla="*/ 1265874 w 2223635"/>
                <a:gd name="connsiteY630" fmla="*/ 1351993 h 4864966"/>
                <a:gd name="connsiteX631" fmla="*/ 1277432 w 2223635"/>
                <a:gd name="connsiteY631" fmla="*/ 1359661 h 4864966"/>
                <a:gd name="connsiteX632" fmla="*/ 1277432 w 2223635"/>
                <a:gd name="connsiteY632" fmla="*/ 1475240 h 4864966"/>
                <a:gd name="connsiteX633" fmla="*/ 1358282 w 2223635"/>
                <a:gd name="connsiteY633" fmla="*/ 1409782 h 4864966"/>
                <a:gd name="connsiteX634" fmla="*/ 1366006 w 2223635"/>
                <a:gd name="connsiteY634" fmla="*/ 1417450 h 4864966"/>
                <a:gd name="connsiteX635" fmla="*/ 1235035 w 2223635"/>
                <a:gd name="connsiteY635" fmla="*/ 1698618 h 4864966"/>
                <a:gd name="connsiteX636" fmla="*/ 1235035 w 2223635"/>
                <a:gd name="connsiteY636" fmla="*/ 1706342 h 4864966"/>
                <a:gd name="connsiteX637" fmla="*/ 1227311 w 2223635"/>
                <a:gd name="connsiteY637" fmla="*/ 1717899 h 4864966"/>
                <a:gd name="connsiteX638" fmla="*/ 1208085 w 2223635"/>
                <a:gd name="connsiteY638" fmla="*/ 1756407 h 4864966"/>
                <a:gd name="connsiteX639" fmla="*/ 1377563 w 2223635"/>
                <a:gd name="connsiteY639" fmla="*/ 1494521 h 4864966"/>
                <a:gd name="connsiteX640" fmla="*/ 1386232 w 2223635"/>
                <a:gd name="connsiteY640" fmla="*/ 1486464 h 4864966"/>
                <a:gd name="connsiteX641" fmla="*/ 1392955 w 2223635"/>
                <a:gd name="connsiteY641" fmla="*/ 1490632 h 4864966"/>
                <a:gd name="connsiteX642" fmla="*/ 1192693 w 2223635"/>
                <a:gd name="connsiteY642" fmla="*/ 1787247 h 4864966"/>
                <a:gd name="connsiteX643" fmla="*/ 1177246 w 2223635"/>
                <a:gd name="connsiteY643" fmla="*/ 1810362 h 4864966"/>
                <a:gd name="connsiteX644" fmla="*/ 1165688 w 2223635"/>
                <a:gd name="connsiteY644" fmla="*/ 1833478 h 4864966"/>
                <a:gd name="connsiteX645" fmla="*/ 1158020 w 2223635"/>
                <a:gd name="connsiteY645" fmla="*/ 1836367 h 4864966"/>
                <a:gd name="connsiteX646" fmla="*/ 1150296 w 2223635"/>
                <a:gd name="connsiteY646" fmla="*/ 1833478 h 4864966"/>
                <a:gd name="connsiteX647" fmla="*/ 1107954 w 2223635"/>
                <a:gd name="connsiteY647" fmla="*/ 2095364 h 4864966"/>
                <a:gd name="connsiteX648" fmla="*/ 1165688 w 2223635"/>
                <a:gd name="connsiteY648" fmla="*/ 2037630 h 4864966"/>
                <a:gd name="connsiteX649" fmla="*/ 1171745 w 2223635"/>
                <a:gd name="connsiteY649" fmla="*/ 2036074 h 4864966"/>
                <a:gd name="connsiteX650" fmla="*/ 1181135 w 2223635"/>
                <a:gd name="connsiteY650" fmla="*/ 2045298 h 4864966"/>
                <a:gd name="connsiteX651" fmla="*/ 1154130 w 2223635"/>
                <a:gd name="connsiteY651" fmla="*/ 2118479 h 4864966"/>
                <a:gd name="connsiteX652" fmla="*/ 1084838 w 2223635"/>
                <a:gd name="connsiteY652" fmla="*/ 2176269 h 4864966"/>
                <a:gd name="connsiteX653" fmla="*/ 1038607 w 2223635"/>
                <a:gd name="connsiteY653" fmla="*/ 2361139 h 4864966"/>
                <a:gd name="connsiteX654" fmla="*/ 919194 w 2223635"/>
                <a:gd name="connsiteY654" fmla="*/ 2680870 h 4864966"/>
                <a:gd name="connsiteX655" fmla="*/ 950034 w 2223635"/>
                <a:gd name="connsiteY655" fmla="*/ 2650030 h 4864966"/>
                <a:gd name="connsiteX656" fmla="*/ 1000099 w 2223635"/>
                <a:gd name="connsiteY656" fmla="*/ 2603799 h 4864966"/>
                <a:gd name="connsiteX657" fmla="*/ 1038607 w 2223635"/>
                <a:gd name="connsiteY657" fmla="*/ 2565291 h 4864966"/>
                <a:gd name="connsiteX658" fmla="*/ 1038607 w 2223635"/>
                <a:gd name="connsiteY658" fmla="*/ 2561457 h 4864966"/>
                <a:gd name="connsiteX659" fmla="*/ 1046331 w 2223635"/>
                <a:gd name="connsiteY659" fmla="*/ 2557623 h 4864966"/>
                <a:gd name="connsiteX660" fmla="*/ 1389121 w 2223635"/>
                <a:gd name="connsiteY660" fmla="*/ 2234058 h 4864966"/>
                <a:gd name="connsiteX661" fmla="*/ 1389121 w 2223635"/>
                <a:gd name="connsiteY661" fmla="*/ 2230168 h 4864966"/>
                <a:gd name="connsiteX662" fmla="*/ 1396845 w 2223635"/>
                <a:gd name="connsiteY662" fmla="*/ 2210942 h 4864966"/>
                <a:gd name="connsiteX663" fmla="*/ 1439187 w 2223635"/>
                <a:gd name="connsiteY663" fmla="*/ 2060690 h 4864966"/>
                <a:gd name="connsiteX664" fmla="*/ 1444966 w 2223635"/>
                <a:gd name="connsiteY664" fmla="*/ 2057801 h 4864966"/>
                <a:gd name="connsiteX665" fmla="*/ 1450745 w 2223635"/>
                <a:gd name="connsiteY665" fmla="*/ 2060690 h 4864966"/>
                <a:gd name="connsiteX666" fmla="*/ 1435353 w 2223635"/>
                <a:gd name="connsiteY666" fmla="*/ 2195551 h 4864966"/>
                <a:gd name="connsiteX667" fmla="*/ 1562434 w 2223635"/>
                <a:gd name="connsiteY667" fmla="*/ 2099253 h 4864966"/>
                <a:gd name="connsiteX668" fmla="*/ 1562434 w 2223635"/>
                <a:gd name="connsiteY668" fmla="*/ 2091530 h 4864966"/>
                <a:gd name="connsiteX669" fmla="*/ 1577826 w 2223635"/>
                <a:gd name="connsiteY669" fmla="*/ 2087696 h 4864966"/>
                <a:gd name="connsiteX670" fmla="*/ 1743470 w 2223635"/>
                <a:gd name="connsiteY670" fmla="*/ 1991399 h 4864966"/>
                <a:gd name="connsiteX671" fmla="*/ 1743470 w 2223635"/>
                <a:gd name="connsiteY671" fmla="*/ 1979841 h 4864966"/>
                <a:gd name="connsiteX672" fmla="*/ 1697239 w 2223635"/>
                <a:gd name="connsiteY672" fmla="*/ 1648552 h 4864966"/>
                <a:gd name="connsiteX673" fmla="*/ 1708796 w 2223635"/>
                <a:gd name="connsiteY673" fmla="*/ 1640884 h 4864966"/>
                <a:gd name="connsiteX674" fmla="*/ 1716520 w 2223635"/>
                <a:gd name="connsiteY674" fmla="*/ 1640884 h 4864966"/>
                <a:gd name="connsiteX675" fmla="*/ 1728078 w 2223635"/>
                <a:gd name="connsiteY675" fmla="*/ 1648552 h 4864966"/>
                <a:gd name="connsiteX676" fmla="*/ 1751194 w 2223635"/>
                <a:gd name="connsiteY676" fmla="*/ 1694784 h 4864966"/>
                <a:gd name="connsiteX677" fmla="*/ 1801259 w 2223635"/>
                <a:gd name="connsiteY677" fmla="*/ 1502190 h 4864966"/>
                <a:gd name="connsiteX678" fmla="*/ 1808983 w 2223635"/>
                <a:gd name="connsiteY678" fmla="*/ 1499300 h 4864966"/>
                <a:gd name="connsiteX679" fmla="*/ 1816651 w 2223635"/>
                <a:gd name="connsiteY679" fmla="*/ 1502190 h 4864966"/>
                <a:gd name="connsiteX680" fmla="*/ 1893722 w 2223635"/>
                <a:gd name="connsiteY680" fmla="*/ 1752573 h 4864966"/>
                <a:gd name="connsiteX681" fmla="*/ 2067035 w 2223635"/>
                <a:gd name="connsiteY681" fmla="*/ 1633160 h 4864966"/>
                <a:gd name="connsiteX682" fmla="*/ 2074758 w 2223635"/>
                <a:gd name="connsiteY682" fmla="*/ 1644718 h 4864966"/>
                <a:gd name="connsiteX683" fmla="*/ 1986130 w 2223635"/>
                <a:gd name="connsiteY683" fmla="*/ 1818030 h 4864966"/>
                <a:gd name="connsiteX684" fmla="*/ 2036195 w 2223635"/>
                <a:gd name="connsiteY684" fmla="*/ 1794915 h 4864966"/>
                <a:gd name="connsiteX685" fmla="*/ 2117489 w 2223635"/>
                <a:gd name="connsiteY685" fmla="*/ 1782135 h 4864966"/>
                <a:gd name="connsiteX686" fmla="*/ 2190282 w 2223635"/>
                <a:gd name="connsiteY686" fmla="*/ 1833478 h 4864966"/>
                <a:gd name="connsiteX687" fmla="*/ 2047753 w 2223635"/>
                <a:gd name="connsiteY687" fmla="*/ 1945167 h 4864966"/>
                <a:gd name="connsiteX688" fmla="*/ 2013079 w 2223635"/>
                <a:gd name="connsiteY688" fmla="*/ 1960559 h 4864966"/>
                <a:gd name="connsiteX689" fmla="*/ 2037418 w 2223635"/>
                <a:gd name="connsiteY689" fmla="*/ 1960003 h 4864966"/>
                <a:gd name="connsiteX690" fmla="*/ 2221121 w 2223635"/>
                <a:gd name="connsiteY690" fmla="*/ 2045298 h 4864966"/>
                <a:gd name="connsiteX691" fmla="*/ 2217231 w 2223635"/>
                <a:gd name="connsiteY691" fmla="*/ 2056856 h 4864966"/>
                <a:gd name="connsiteX692" fmla="*/ 2061367 w 2223635"/>
                <a:gd name="connsiteY692" fmla="*/ 2103643 h 4864966"/>
                <a:gd name="connsiteX693" fmla="*/ 2043919 w 2223635"/>
                <a:gd name="connsiteY693" fmla="*/ 2103087 h 4864966"/>
                <a:gd name="connsiteX694" fmla="*/ 2140216 w 2223635"/>
                <a:gd name="connsiteY694" fmla="*/ 2245616 h 4864966"/>
                <a:gd name="connsiteX695" fmla="*/ 2128658 w 2223635"/>
                <a:gd name="connsiteY695" fmla="*/ 2261008 h 4864966"/>
                <a:gd name="connsiteX696" fmla="*/ 1812817 w 2223635"/>
                <a:gd name="connsiteY696" fmla="*/ 2029906 h 4864966"/>
                <a:gd name="connsiteX697" fmla="*/ 1793536 w 2223635"/>
                <a:gd name="connsiteY697" fmla="*/ 2029906 h 4864966"/>
                <a:gd name="connsiteX698" fmla="*/ 1758862 w 2223635"/>
                <a:gd name="connsiteY698" fmla="*/ 2010625 h 4864966"/>
                <a:gd name="connsiteX699" fmla="*/ 1751194 w 2223635"/>
                <a:gd name="connsiteY699" fmla="*/ 2010625 h 4864966"/>
                <a:gd name="connsiteX700" fmla="*/ 1739636 w 2223635"/>
                <a:gd name="connsiteY700" fmla="*/ 2006790 h 4864966"/>
                <a:gd name="connsiteX701" fmla="*/ 1616389 w 2223635"/>
                <a:gd name="connsiteY701" fmla="*/ 2087696 h 4864966"/>
                <a:gd name="connsiteX702" fmla="*/ 1627947 w 2223635"/>
                <a:gd name="connsiteY702" fmla="*/ 2091530 h 4864966"/>
                <a:gd name="connsiteX703" fmla="*/ 1670289 w 2223635"/>
                <a:gd name="connsiteY703" fmla="*/ 2122369 h 4864966"/>
                <a:gd name="connsiteX704" fmla="*/ 1627947 w 2223635"/>
                <a:gd name="connsiteY704" fmla="*/ 2160877 h 4864966"/>
                <a:gd name="connsiteX705" fmla="*/ 1539318 w 2223635"/>
                <a:gd name="connsiteY705" fmla="*/ 2145429 h 4864966"/>
                <a:gd name="connsiteX706" fmla="*/ 1339056 w 2223635"/>
                <a:gd name="connsiteY706" fmla="*/ 2318797 h 4864966"/>
                <a:gd name="connsiteX707" fmla="*/ 1134904 w 2223635"/>
                <a:gd name="connsiteY707" fmla="*/ 2503668 h 4864966"/>
                <a:gd name="connsiteX708" fmla="*/ 1470026 w 2223635"/>
                <a:gd name="connsiteY708" fmla="*/ 2338023 h 4864966"/>
                <a:gd name="connsiteX709" fmla="*/ 1655341 w 2223635"/>
                <a:gd name="connsiteY709" fmla="*/ 2326521 h 4864966"/>
                <a:gd name="connsiteX710" fmla="*/ 1943788 w 2223635"/>
                <a:gd name="connsiteY710" fmla="*/ 2357305 h 4864966"/>
                <a:gd name="connsiteX711" fmla="*/ 1943788 w 2223635"/>
                <a:gd name="connsiteY711" fmla="*/ 2376587 h 4864966"/>
                <a:gd name="connsiteX712" fmla="*/ 1558600 w 2223635"/>
                <a:gd name="connsiteY712" fmla="*/ 2553733 h 4864966"/>
                <a:gd name="connsiteX713" fmla="*/ 1015491 w 2223635"/>
                <a:gd name="connsiteY713" fmla="*/ 2634638 h 4864966"/>
                <a:gd name="connsiteX714" fmla="*/ 1011657 w 2223635"/>
                <a:gd name="connsiteY714" fmla="*/ 2626914 h 4864966"/>
                <a:gd name="connsiteX715" fmla="*/ 1334444 w 2223635"/>
                <a:gd name="connsiteY715" fmla="*/ 2541842 h 4864966"/>
                <a:gd name="connsiteX716" fmla="*/ 1354448 w 2223635"/>
                <a:gd name="connsiteY716" fmla="*/ 2542175 h 4864966"/>
                <a:gd name="connsiteX717" fmla="*/ 1374507 w 2223635"/>
                <a:gd name="connsiteY717" fmla="*/ 2542398 h 4864966"/>
                <a:gd name="connsiteX718" fmla="*/ 1843601 w 2223635"/>
                <a:gd name="connsiteY718" fmla="*/ 2411205 h 4864966"/>
                <a:gd name="connsiteX719" fmla="*/ 1713520 w 2223635"/>
                <a:gd name="connsiteY719" fmla="*/ 2345136 h 4864966"/>
                <a:gd name="connsiteX720" fmla="*/ 1647173 w 2223635"/>
                <a:gd name="connsiteY720" fmla="*/ 2345747 h 4864966"/>
                <a:gd name="connsiteX721" fmla="*/ 1601442 w 2223635"/>
                <a:gd name="connsiteY721" fmla="*/ 2344080 h 4864966"/>
                <a:gd name="connsiteX722" fmla="*/ 1331332 w 2223635"/>
                <a:gd name="connsiteY722" fmla="*/ 2407371 h 4864966"/>
                <a:gd name="connsiteX723" fmla="*/ 1092506 w 2223635"/>
                <a:gd name="connsiteY723" fmla="*/ 2542175 h 4864966"/>
                <a:gd name="connsiteX724" fmla="*/ 1204251 w 2223635"/>
                <a:gd name="connsiteY724" fmla="*/ 2499833 h 4864966"/>
                <a:gd name="connsiteX725" fmla="*/ 1659342 w 2223635"/>
                <a:gd name="connsiteY725" fmla="*/ 2380254 h 4864966"/>
                <a:gd name="connsiteX726" fmla="*/ 1674123 w 2223635"/>
                <a:gd name="connsiteY726" fmla="*/ 2380421 h 4864966"/>
                <a:gd name="connsiteX727" fmla="*/ 1674123 w 2223635"/>
                <a:gd name="connsiteY727" fmla="*/ 2391979 h 4864966"/>
                <a:gd name="connsiteX728" fmla="*/ 1238869 w 2223635"/>
                <a:gd name="connsiteY728" fmla="*/ 2499833 h 4864966"/>
                <a:gd name="connsiteX729" fmla="*/ 1053999 w 2223635"/>
                <a:gd name="connsiteY729" fmla="*/ 2576849 h 4864966"/>
                <a:gd name="connsiteX730" fmla="*/ 973094 w 2223635"/>
                <a:gd name="connsiteY730" fmla="*/ 2657754 h 4864966"/>
                <a:gd name="connsiteX731" fmla="*/ 849847 w 2223635"/>
                <a:gd name="connsiteY731" fmla="*/ 2800282 h 4864966"/>
                <a:gd name="connsiteX732" fmla="*/ 918361 w 2223635"/>
                <a:gd name="connsiteY732" fmla="*/ 2784835 h 4864966"/>
                <a:gd name="connsiteX733" fmla="*/ 953868 w 2223635"/>
                <a:gd name="connsiteY733" fmla="*/ 2788725 h 4864966"/>
                <a:gd name="connsiteX734" fmla="*/ 961591 w 2223635"/>
                <a:gd name="connsiteY734" fmla="*/ 2804117 h 4864966"/>
                <a:gd name="connsiteX735" fmla="*/ 847958 w 2223635"/>
                <a:gd name="connsiteY735" fmla="*/ 2875464 h 4864966"/>
                <a:gd name="connsiteX736" fmla="*/ 819063 w 2223635"/>
                <a:gd name="connsiteY736" fmla="*/ 2869574 h 4864966"/>
                <a:gd name="connsiteX737" fmla="*/ 822897 w 2223635"/>
                <a:gd name="connsiteY737" fmla="*/ 2854182 h 4864966"/>
                <a:gd name="connsiteX738" fmla="*/ 896078 w 2223635"/>
                <a:gd name="connsiteY738" fmla="*/ 2838790 h 4864966"/>
                <a:gd name="connsiteX739" fmla="*/ 934586 w 2223635"/>
                <a:gd name="connsiteY739" fmla="*/ 2804117 h 4864966"/>
                <a:gd name="connsiteX740" fmla="*/ 911304 w 2223635"/>
                <a:gd name="connsiteY740" fmla="*/ 2802783 h 4864966"/>
                <a:gd name="connsiteX741" fmla="*/ 838289 w 2223635"/>
                <a:gd name="connsiteY741" fmla="*/ 2823398 h 4864966"/>
                <a:gd name="connsiteX742" fmla="*/ 830621 w 2223635"/>
                <a:gd name="connsiteY742" fmla="*/ 2823398 h 4864966"/>
                <a:gd name="connsiteX743" fmla="*/ 695816 w 2223635"/>
                <a:gd name="connsiteY743" fmla="*/ 3039052 h 4864966"/>
                <a:gd name="connsiteX744" fmla="*/ 738158 w 2223635"/>
                <a:gd name="connsiteY744" fmla="*/ 3370341 h 4864966"/>
                <a:gd name="connsiteX745" fmla="*/ 792113 w 2223635"/>
                <a:gd name="connsiteY745" fmla="*/ 3270154 h 4864966"/>
                <a:gd name="connsiteX746" fmla="*/ 798837 w 2223635"/>
                <a:gd name="connsiteY746" fmla="*/ 3268654 h 4864966"/>
                <a:gd name="connsiteX747" fmla="*/ 811339 w 2223635"/>
                <a:gd name="connsiteY747" fmla="*/ 3277878 h 4864966"/>
                <a:gd name="connsiteX748" fmla="*/ 749716 w 2223635"/>
                <a:gd name="connsiteY748" fmla="*/ 3466638 h 4864966"/>
                <a:gd name="connsiteX749" fmla="*/ 784389 w 2223635"/>
                <a:gd name="connsiteY749" fmla="*/ 3728524 h 4864966"/>
                <a:gd name="connsiteX750" fmla="*/ 857571 w 2223635"/>
                <a:gd name="connsiteY750" fmla="*/ 4210009 h 4864966"/>
                <a:gd name="connsiteX751" fmla="*/ 915360 w 2223635"/>
                <a:gd name="connsiteY751" fmla="*/ 4090596 h 4864966"/>
                <a:gd name="connsiteX752" fmla="*/ 922250 w 2223635"/>
                <a:gd name="connsiteY752" fmla="*/ 4086429 h 4864966"/>
                <a:gd name="connsiteX753" fmla="*/ 934586 w 2223635"/>
                <a:gd name="connsiteY753" fmla="*/ 4094486 h 4864966"/>
                <a:gd name="connsiteX754" fmla="*/ 884520 w 2223635"/>
                <a:gd name="connsiteY754" fmla="*/ 4340980 h 4864966"/>
                <a:gd name="connsiteX755" fmla="*/ 884520 w 2223635"/>
                <a:gd name="connsiteY755" fmla="*/ 4344814 h 4864966"/>
                <a:gd name="connsiteX756" fmla="*/ 938441 w 2223635"/>
                <a:gd name="connsiteY756" fmla="*/ 4684278 h 4864966"/>
                <a:gd name="connsiteX757" fmla="*/ 960807 w 2223635"/>
                <a:gd name="connsiteY757" fmla="*/ 4864966 h 4864966"/>
                <a:gd name="connsiteX758" fmla="*/ 922346 w 2223635"/>
                <a:gd name="connsiteY758" fmla="*/ 4864966 h 4864966"/>
                <a:gd name="connsiteX759" fmla="*/ 911470 w 2223635"/>
                <a:gd name="connsiteY759" fmla="*/ 4768510 h 4864966"/>
                <a:gd name="connsiteX760" fmla="*/ 784389 w 2223635"/>
                <a:gd name="connsiteY760" fmla="*/ 4606755 h 4864966"/>
                <a:gd name="connsiteX761" fmla="*/ 793391 w 2223635"/>
                <a:gd name="connsiteY761" fmla="*/ 4597975 h 4864966"/>
                <a:gd name="connsiteX762" fmla="*/ 795947 w 2223635"/>
                <a:gd name="connsiteY762" fmla="*/ 4599031 h 4864966"/>
                <a:gd name="connsiteX763" fmla="*/ 899912 w 2223635"/>
                <a:gd name="connsiteY763" fmla="*/ 4695328 h 4864966"/>
                <a:gd name="connsiteX764" fmla="*/ 853736 w 2223635"/>
                <a:gd name="connsiteY764" fmla="*/ 4360261 h 4864966"/>
                <a:gd name="connsiteX765" fmla="*/ 853736 w 2223635"/>
                <a:gd name="connsiteY765" fmla="*/ 4356372 h 4864966"/>
                <a:gd name="connsiteX766" fmla="*/ 722766 w 2223635"/>
                <a:gd name="connsiteY766" fmla="*/ 3489754 h 4864966"/>
                <a:gd name="connsiteX767" fmla="*/ 726600 w 2223635"/>
                <a:gd name="connsiteY767" fmla="*/ 3489754 h 4864966"/>
                <a:gd name="connsiteX768" fmla="*/ 672700 w 2223635"/>
                <a:gd name="connsiteY768" fmla="*/ 3089118 h 4864966"/>
                <a:gd name="connsiteX769" fmla="*/ 661142 w 2223635"/>
                <a:gd name="connsiteY769" fmla="*/ 3116123 h 4864966"/>
                <a:gd name="connsiteX770" fmla="*/ 668811 w 2223635"/>
                <a:gd name="connsiteY770" fmla="*/ 3185415 h 4864966"/>
                <a:gd name="connsiteX771" fmla="*/ 663032 w 2223635"/>
                <a:gd name="connsiteY771" fmla="*/ 3191194 h 4864966"/>
                <a:gd name="connsiteX772" fmla="*/ 657253 w 2223635"/>
                <a:gd name="connsiteY772" fmla="*/ 3185415 h 4864966"/>
                <a:gd name="connsiteX773" fmla="*/ 649585 w 2223635"/>
                <a:gd name="connsiteY773" fmla="*/ 3139239 h 4864966"/>
                <a:gd name="connsiteX774" fmla="*/ 510890 w 2223635"/>
                <a:gd name="connsiteY774" fmla="*/ 3716966 h 4864966"/>
                <a:gd name="connsiteX775" fmla="*/ 507056 w 2223635"/>
                <a:gd name="connsiteY775" fmla="*/ 3874886 h 4864966"/>
                <a:gd name="connsiteX776" fmla="*/ 564845 w 2223635"/>
                <a:gd name="connsiteY776" fmla="*/ 3767087 h 4864966"/>
                <a:gd name="connsiteX777" fmla="*/ 574458 w 2223635"/>
                <a:gd name="connsiteY777" fmla="*/ 3758419 h 4864966"/>
                <a:gd name="connsiteX778" fmla="*/ 584071 w 2223635"/>
                <a:gd name="connsiteY778" fmla="*/ 3767087 h 4864966"/>
                <a:gd name="connsiteX779" fmla="*/ 564845 w 2223635"/>
                <a:gd name="connsiteY779" fmla="*/ 3882610 h 4864966"/>
                <a:gd name="connsiteX780" fmla="*/ 514780 w 2223635"/>
                <a:gd name="connsiteY780" fmla="*/ 3986631 h 4864966"/>
                <a:gd name="connsiteX781" fmla="*/ 584071 w 2223635"/>
                <a:gd name="connsiteY781" fmla="*/ 4448835 h 4864966"/>
                <a:gd name="connsiteX782" fmla="*/ 584071 w 2223635"/>
                <a:gd name="connsiteY782" fmla="*/ 4206175 h 4864966"/>
                <a:gd name="connsiteX783" fmla="*/ 661142 w 2223635"/>
                <a:gd name="connsiteY783" fmla="*/ 3936565 h 4864966"/>
                <a:gd name="connsiteX784" fmla="*/ 688092 w 2223635"/>
                <a:gd name="connsiteY784" fmla="*/ 3828710 h 4864966"/>
                <a:gd name="connsiteX785" fmla="*/ 695816 w 2223635"/>
                <a:gd name="connsiteY785" fmla="*/ 3774755 h 4864966"/>
                <a:gd name="connsiteX786" fmla="*/ 704095 w 2223635"/>
                <a:gd name="connsiteY786" fmla="*/ 3768032 h 4864966"/>
                <a:gd name="connsiteX787" fmla="*/ 715042 w 2223635"/>
                <a:gd name="connsiteY787" fmla="*/ 3782479 h 4864966"/>
                <a:gd name="connsiteX788" fmla="*/ 699650 w 2223635"/>
                <a:gd name="connsiteY788" fmla="*/ 3855660 h 4864966"/>
                <a:gd name="connsiteX789" fmla="*/ 718876 w 2223635"/>
                <a:gd name="connsiteY789" fmla="*/ 3955791 h 4864966"/>
                <a:gd name="connsiteX790" fmla="*/ 734324 w 2223635"/>
                <a:gd name="connsiteY790" fmla="*/ 4406437 h 4864966"/>
                <a:gd name="connsiteX791" fmla="*/ 703484 w 2223635"/>
                <a:gd name="connsiteY791" fmla="*/ 4807073 h 4864966"/>
                <a:gd name="connsiteX792" fmla="*/ 699650 w 2223635"/>
                <a:gd name="connsiteY792" fmla="*/ 4810907 h 4864966"/>
                <a:gd name="connsiteX793" fmla="*/ 723480 w 2223635"/>
                <a:gd name="connsiteY793" fmla="*/ 4864966 h 4864966"/>
                <a:gd name="connsiteX794" fmla="*/ 688781 w 2223635"/>
                <a:gd name="connsiteY794" fmla="*/ 4864966 h 4864966"/>
                <a:gd name="connsiteX795" fmla="*/ 672700 w 2223635"/>
                <a:gd name="connsiteY795" fmla="*/ 4826299 h 4864966"/>
                <a:gd name="connsiteX796" fmla="*/ 387643 w 2223635"/>
                <a:gd name="connsiteY796" fmla="*/ 4464226 h 4864966"/>
                <a:gd name="connsiteX797" fmla="*/ 125702 w 2223635"/>
                <a:gd name="connsiteY797" fmla="*/ 4298638 h 4864966"/>
                <a:gd name="connsiteX798" fmla="*/ 70580 w 2223635"/>
                <a:gd name="connsiteY798" fmla="*/ 4288747 h 4864966"/>
                <a:gd name="connsiteX799" fmla="*/ 114200 w 2223635"/>
                <a:gd name="connsiteY799" fmla="*/ 4367929 h 4864966"/>
                <a:gd name="connsiteX800" fmla="*/ 476217 w 2223635"/>
                <a:gd name="connsiteY800" fmla="*/ 4718444 h 4864966"/>
                <a:gd name="connsiteX801" fmla="*/ 591795 w 2223635"/>
                <a:gd name="connsiteY801" fmla="*/ 4787791 h 4864966"/>
                <a:gd name="connsiteX802" fmla="*/ 483940 w 2223635"/>
                <a:gd name="connsiteY802" fmla="*/ 4656821 h 4864966"/>
                <a:gd name="connsiteX803" fmla="*/ 283678 w 2223635"/>
                <a:gd name="connsiteY803" fmla="*/ 4471950 h 4864966"/>
                <a:gd name="connsiteX804" fmla="*/ 286067 w 2223635"/>
                <a:gd name="connsiteY804" fmla="*/ 4462726 h 4864966"/>
                <a:gd name="connsiteX805" fmla="*/ 291346 w 2223635"/>
                <a:gd name="connsiteY805" fmla="*/ 4464226 h 4864966"/>
                <a:gd name="connsiteX806" fmla="*/ 514780 w 2223635"/>
                <a:gd name="connsiteY806" fmla="*/ 4664544 h 4864966"/>
                <a:gd name="connsiteX807" fmla="*/ 649585 w 2223635"/>
                <a:gd name="connsiteY807" fmla="*/ 4830133 h 4864966"/>
                <a:gd name="connsiteX808" fmla="*/ 684372 w 2223635"/>
                <a:gd name="connsiteY808" fmla="*/ 4864966 h 4864966"/>
                <a:gd name="connsiteX809" fmla="*/ 652255 w 2223635"/>
                <a:gd name="connsiteY809" fmla="*/ 4864966 h 4864966"/>
                <a:gd name="connsiteX810" fmla="*/ 626469 w 2223635"/>
                <a:gd name="connsiteY810" fmla="*/ 4834023 h 4864966"/>
                <a:gd name="connsiteX811" fmla="*/ 306738 w 2223635"/>
                <a:gd name="connsiteY811" fmla="*/ 4633705 h 4864966"/>
                <a:gd name="connsiteX812" fmla="*/ 17903 w 2223635"/>
                <a:gd name="connsiteY812" fmla="*/ 4283190 h 4864966"/>
                <a:gd name="connsiteX813" fmla="*/ 25571 w 2223635"/>
                <a:gd name="connsiteY813" fmla="*/ 4263964 h 4864966"/>
                <a:gd name="connsiteX814" fmla="*/ 31683 w 2223635"/>
                <a:gd name="connsiteY814" fmla="*/ 4263909 h 4864966"/>
                <a:gd name="connsiteX815" fmla="*/ 622635 w 2223635"/>
                <a:gd name="connsiteY815" fmla="*/ 4691494 h 4864966"/>
                <a:gd name="connsiteX816" fmla="*/ 584071 w 2223635"/>
                <a:gd name="connsiteY816" fmla="*/ 4564358 h 4864966"/>
                <a:gd name="connsiteX817" fmla="*/ 576403 w 2223635"/>
                <a:gd name="connsiteY817" fmla="*/ 4545132 h 4864966"/>
                <a:gd name="connsiteX818" fmla="*/ 406925 w 2223635"/>
                <a:gd name="connsiteY818" fmla="*/ 4275522 h 4864966"/>
                <a:gd name="connsiteX819" fmla="*/ 241281 w 2223635"/>
                <a:gd name="connsiteY819" fmla="*/ 4071370 h 4864966"/>
                <a:gd name="connsiteX820" fmla="*/ 241281 w 2223635"/>
                <a:gd name="connsiteY820" fmla="*/ 4075204 h 4864966"/>
                <a:gd name="connsiteX821" fmla="*/ 232446 w 2223635"/>
                <a:gd name="connsiteY821" fmla="*/ 4082483 h 4864966"/>
                <a:gd name="connsiteX822" fmla="*/ 225889 w 2223635"/>
                <a:gd name="connsiteY822" fmla="*/ 4075204 h 4864966"/>
                <a:gd name="connsiteX823" fmla="*/ 221999 w 2223635"/>
                <a:gd name="connsiteY823" fmla="*/ 4063646 h 4864966"/>
                <a:gd name="connsiteX824" fmla="*/ 214331 w 2223635"/>
                <a:gd name="connsiteY824" fmla="*/ 4059812 h 4864966"/>
                <a:gd name="connsiteX825" fmla="*/ 207385 w 2223635"/>
                <a:gd name="connsiteY825" fmla="*/ 4063980 h 4864966"/>
                <a:gd name="connsiteX826" fmla="*/ 195049 w 2223635"/>
                <a:gd name="connsiteY826" fmla="*/ 4055922 h 4864966"/>
                <a:gd name="connsiteX827" fmla="*/ 195049 w 2223635"/>
                <a:gd name="connsiteY827" fmla="*/ 4052088 h 4864966"/>
                <a:gd name="connsiteX828" fmla="*/ 106476 w 2223635"/>
                <a:gd name="connsiteY828" fmla="*/ 4021304 h 4864966"/>
                <a:gd name="connsiteX829" fmla="*/ 102642 w 2223635"/>
                <a:gd name="connsiteY829" fmla="*/ 4021304 h 4864966"/>
                <a:gd name="connsiteX830" fmla="*/ 22696 w 2223635"/>
                <a:gd name="connsiteY830" fmla="*/ 3989993 h 4864966"/>
                <a:gd name="connsiteX831" fmla="*/ 0 w 2223635"/>
                <a:gd name="connsiteY831" fmla="*/ 3983996 h 4864966"/>
                <a:gd name="connsiteX832" fmla="*/ 0 w 2223635"/>
                <a:gd name="connsiteY832" fmla="*/ 3957551 h 4864966"/>
                <a:gd name="connsiteX833" fmla="*/ 40963 w 2223635"/>
                <a:gd name="connsiteY833" fmla="*/ 3971183 h 4864966"/>
                <a:gd name="connsiteX834" fmla="*/ 40963 w 2223635"/>
                <a:gd name="connsiteY834" fmla="*/ 3967349 h 4864966"/>
                <a:gd name="connsiteX835" fmla="*/ 48687 w 2223635"/>
                <a:gd name="connsiteY835" fmla="*/ 3959625 h 4864966"/>
                <a:gd name="connsiteX836" fmla="*/ 98752 w 2223635"/>
                <a:gd name="connsiteY836" fmla="*/ 3967349 h 4864966"/>
                <a:gd name="connsiteX837" fmla="*/ 94918 w 2223635"/>
                <a:gd name="connsiteY837" fmla="*/ 3959625 h 4864966"/>
                <a:gd name="connsiteX838" fmla="*/ 83360 w 2223635"/>
                <a:gd name="connsiteY838" fmla="*/ 3948123 h 4864966"/>
                <a:gd name="connsiteX839" fmla="*/ 29461 w 2223635"/>
                <a:gd name="connsiteY839" fmla="*/ 3894168 h 4864966"/>
                <a:gd name="connsiteX840" fmla="*/ 17903 w 2223635"/>
                <a:gd name="connsiteY840" fmla="*/ 3882610 h 4864966"/>
                <a:gd name="connsiteX841" fmla="*/ 0 w 2223635"/>
                <a:gd name="connsiteY841" fmla="*/ 3868923 h 4864966"/>
                <a:gd name="connsiteX842" fmla="*/ 0 w 2223635"/>
                <a:gd name="connsiteY842" fmla="*/ 3842875 h 4864966"/>
                <a:gd name="connsiteX843" fmla="*/ 2455 w 2223635"/>
                <a:gd name="connsiteY843" fmla="*/ 3844102 h 4864966"/>
                <a:gd name="connsiteX844" fmla="*/ 0 w 2223635"/>
                <a:gd name="connsiteY844" fmla="*/ 3838552 h 4864966"/>
                <a:gd name="connsiteX845" fmla="*/ 0 w 2223635"/>
                <a:gd name="connsiteY845" fmla="*/ 3804259 h 4864966"/>
                <a:gd name="connsiteX846" fmla="*/ 10179 w 2223635"/>
                <a:gd name="connsiteY846" fmla="*/ 3828710 h 4864966"/>
                <a:gd name="connsiteX847" fmla="*/ 29461 w 2223635"/>
                <a:gd name="connsiteY847" fmla="*/ 3867218 h 4864966"/>
                <a:gd name="connsiteX848" fmla="*/ 87194 w 2223635"/>
                <a:gd name="connsiteY848" fmla="*/ 3921118 h 4864966"/>
                <a:gd name="connsiteX849" fmla="*/ 118034 w 2223635"/>
                <a:gd name="connsiteY849" fmla="*/ 3940399 h 4864966"/>
                <a:gd name="connsiteX850" fmla="*/ 118034 w 2223635"/>
                <a:gd name="connsiteY850" fmla="*/ 3898002 h 4864966"/>
                <a:gd name="connsiteX851" fmla="*/ 129036 w 2223635"/>
                <a:gd name="connsiteY851" fmla="*/ 3888833 h 4864966"/>
                <a:gd name="connsiteX852" fmla="*/ 133426 w 2223635"/>
                <a:gd name="connsiteY852" fmla="*/ 3890334 h 4864966"/>
                <a:gd name="connsiteX853" fmla="*/ 135760 w 2223635"/>
                <a:gd name="connsiteY853" fmla="*/ 3891001 h 4864966"/>
                <a:gd name="connsiteX854" fmla="*/ 121868 w 2223635"/>
                <a:gd name="connsiteY854" fmla="*/ 3847936 h 4864966"/>
                <a:gd name="connsiteX855" fmla="*/ 94918 w 2223635"/>
                <a:gd name="connsiteY855" fmla="*/ 3801705 h 4864966"/>
                <a:gd name="connsiteX856" fmla="*/ 35517 w 2223635"/>
                <a:gd name="connsiteY856" fmla="*/ 3738908 h 4864966"/>
                <a:gd name="connsiteX857" fmla="*/ 0 w 2223635"/>
                <a:gd name="connsiteY857" fmla="*/ 3714612 h 4864966"/>
                <a:gd name="connsiteX858" fmla="*/ 0 w 2223635"/>
                <a:gd name="connsiteY858" fmla="*/ 3689054 h 4864966"/>
                <a:gd name="connsiteX859" fmla="*/ 44366 w 2223635"/>
                <a:gd name="connsiteY859" fmla="*/ 3717959 h 4864966"/>
                <a:gd name="connsiteX860" fmla="*/ 114200 w 2223635"/>
                <a:gd name="connsiteY860" fmla="*/ 3790147 h 4864966"/>
                <a:gd name="connsiteX861" fmla="*/ 210441 w 2223635"/>
                <a:gd name="connsiteY861" fmla="*/ 3613001 h 4864966"/>
                <a:gd name="connsiteX862" fmla="*/ 221999 w 2223635"/>
                <a:gd name="connsiteY862" fmla="*/ 3620669 h 4864966"/>
                <a:gd name="connsiteX863" fmla="*/ 218165 w 2223635"/>
                <a:gd name="connsiteY863" fmla="*/ 3767087 h 4864966"/>
                <a:gd name="connsiteX864" fmla="*/ 256673 w 2223635"/>
                <a:gd name="connsiteY864" fmla="*/ 3690016 h 4864966"/>
                <a:gd name="connsiteX865" fmla="*/ 266341 w 2223635"/>
                <a:gd name="connsiteY865" fmla="*/ 3684237 h 4864966"/>
                <a:gd name="connsiteX866" fmla="*/ 275954 w 2223635"/>
                <a:gd name="connsiteY866" fmla="*/ 3690016 h 4864966"/>
                <a:gd name="connsiteX867" fmla="*/ 229723 w 2223635"/>
                <a:gd name="connsiteY867" fmla="*/ 3963515 h 4864966"/>
                <a:gd name="connsiteX868" fmla="*/ 241281 w 2223635"/>
                <a:gd name="connsiteY868" fmla="*/ 4052088 h 4864966"/>
                <a:gd name="connsiteX869" fmla="*/ 553288 w 2223635"/>
                <a:gd name="connsiteY869" fmla="*/ 4448835 h 4864966"/>
                <a:gd name="connsiteX870" fmla="*/ 472382 w 2223635"/>
                <a:gd name="connsiteY870" fmla="*/ 3797871 h 4864966"/>
                <a:gd name="connsiteX871" fmla="*/ 403035 w 2223635"/>
                <a:gd name="connsiteY871" fmla="*/ 3012103 h 4864966"/>
                <a:gd name="connsiteX872" fmla="*/ 414149 w 2223635"/>
                <a:gd name="connsiteY872" fmla="*/ 3006324 h 4864966"/>
                <a:gd name="connsiteX873" fmla="*/ 422317 w 2223635"/>
                <a:gd name="connsiteY873" fmla="*/ 3012103 h 4864966"/>
                <a:gd name="connsiteX874" fmla="*/ 495498 w 2223635"/>
                <a:gd name="connsiteY874" fmla="*/ 3397291 h 4864966"/>
                <a:gd name="connsiteX875" fmla="*/ 491664 w 2223635"/>
                <a:gd name="connsiteY875" fmla="*/ 3570603 h 4864966"/>
                <a:gd name="connsiteX876" fmla="*/ 503222 w 2223635"/>
                <a:gd name="connsiteY876" fmla="*/ 3493588 h 4864966"/>
                <a:gd name="connsiteX877" fmla="*/ 557122 w 2223635"/>
                <a:gd name="connsiteY877" fmla="*/ 3285602 h 4864966"/>
                <a:gd name="connsiteX878" fmla="*/ 553288 w 2223635"/>
                <a:gd name="connsiteY878" fmla="*/ 3285602 h 4864966"/>
                <a:gd name="connsiteX879" fmla="*/ 553288 w 2223635"/>
                <a:gd name="connsiteY879" fmla="*/ 3277878 h 4864966"/>
                <a:gd name="connsiteX880" fmla="*/ 518614 w 2223635"/>
                <a:gd name="connsiteY880" fmla="*/ 3131515 h 4864966"/>
                <a:gd name="connsiteX881" fmla="*/ 527782 w 2223635"/>
                <a:gd name="connsiteY881" fmla="*/ 3125125 h 4864966"/>
                <a:gd name="connsiteX882" fmla="*/ 534006 w 2223635"/>
                <a:gd name="connsiteY882" fmla="*/ 3127681 h 4864966"/>
                <a:gd name="connsiteX883" fmla="*/ 568679 w 2223635"/>
                <a:gd name="connsiteY883" fmla="*/ 3258652 h 4864966"/>
                <a:gd name="connsiteX884" fmla="*/ 634137 w 2223635"/>
                <a:gd name="connsiteY884" fmla="*/ 3096842 h 4864966"/>
                <a:gd name="connsiteX885" fmla="*/ 530172 w 2223635"/>
                <a:gd name="connsiteY885" fmla="*/ 2800282 h 4864966"/>
                <a:gd name="connsiteX886" fmla="*/ 522448 w 2223635"/>
                <a:gd name="connsiteY886" fmla="*/ 2807951 h 4864966"/>
                <a:gd name="connsiteX887" fmla="*/ 391477 w 2223635"/>
                <a:gd name="connsiteY887" fmla="*/ 2723211 h 4864966"/>
                <a:gd name="connsiteX888" fmla="*/ 399201 w 2223635"/>
                <a:gd name="connsiteY888" fmla="*/ 2707819 h 4864966"/>
                <a:gd name="connsiteX889" fmla="*/ 518614 w 2223635"/>
                <a:gd name="connsiteY889" fmla="*/ 2773277 h 4864966"/>
                <a:gd name="connsiteX890" fmla="*/ 249004 w 2223635"/>
                <a:gd name="connsiteY890" fmla="*/ 2237892 h 4864966"/>
                <a:gd name="connsiteX891" fmla="*/ 141150 w 2223635"/>
                <a:gd name="connsiteY891" fmla="*/ 2099253 h 4864966"/>
                <a:gd name="connsiteX892" fmla="*/ 133426 w 2223635"/>
                <a:gd name="connsiteY892" fmla="*/ 2099253 h 4864966"/>
                <a:gd name="connsiteX893" fmla="*/ 133426 w 2223635"/>
                <a:gd name="connsiteY893" fmla="*/ 2095364 h 4864966"/>
                <a:gd name="connsiteX894" fmla="*/ 125702 w 2223635"/>
                <a:gd name="connsiteY894" fmla="*/ 2095364 h 4864966"/>
                <a:gd name="connsiteX895" fmla="*/ 29655 w 2223635"/>
                <a:gd name="connsiteY895" fmla="*/ 2031093 h 4864966"/>
                <a:gd name="connsiteX896" fmla="*/ 0 w 2223635"/>
                <a:gd name="connsiteY896" fmla="*/ 2015094 h 4864966"/>
                <a:gd name="connsiteX897" fmla="*/ 0 w 2223635"/>
                <a:gd name="connsiteY897" fmla="*/ 1988627 h 4864966"/>
                <a:gd name="connsiteX898" fmla="*/ 56770 w 2223635"/>
                <a:gd name="connsiteY898" fmla="*/ 2022626 h 4864966"/>
                <a:gd name="connsiteX899" fmla="*/ 118034 w 2223635"/>
                <a:gd name="connsiteY899" fmla="*/ 2076138 h 4864966"/>
                <a:gd name="connsiteX900" fmla="*/ 0 w 2223635"/>
                <a:gd name="connsiteY900" fmla="*/ 1941242 h 4864966"/>
                <a:gd name="connsiteX901" fmla="*/ 0 w 2223635"/>
                <a:gd name="connsiteY901" fmla="*/ 1918712 h 4864966"/>
                <a:gd name="connsiteX902" fmla="*/ 60245 w 2223635"/>
                <a:gd name="connsiteY902" fmla="*/ 1983675 h 4864966"/>
                <a:gd name="connsiteX903" fmla="*/ 0 w 2223635"/>
                <a:gd name="connsiteY903" fmla="*/ 1900083 h 4864966"/>
                <a:gd name="connsiteX904" fmla="*/ 0 w 2223635"/>
                <a:gd name="connsiteY904" fmla="*/ 1878999 h 4864966"/>
                <a:gd name="connsiteX905" fmla="*/ 2884 w 2223635"/>
                <a:gd name="connsiteY905" fmla="*/ 1882016 h 4864966"/>
                <a:gd name="connsiteX906" fmla="*/ 121868 w 2223635"/>
                <a:gd name="connsiteY906" fmla="*/ 2056856 h 4864966"/>
                <a:gd name="connsiteX907" fmla="*/ 229723 w 2223635"/>
                <a:gd name="connsiteY907" fmla="*/ 2199385 h 4864966"/>
                <a:gd name="connsiteX908" fmla="*/ 56410 w 2223635"/>
                <a:gd name="connsiteY908" fmla="*/ 1729457 h 4864966"/>
                <a:gd name="connsiteX909" fmla="*/ 52521 w 2223635"/>
                <a:gd name="connsiteY909" fmla="*/ 1733291 h 4864966"/>
                <a:gd name="connsiteX910" fmla="*/ 46353 w 2223635"/>
                <a:gd name="connsiteY910" fmla="*/ 1733514 h 4864966"/>
                <a:gd name="connsiteX911" fmla="*/ 6023 w 2223635"/>
                <a:gd name="connsiteY911" fmla="*/ 1724405 h 4864966"/>
                <a:gd name="connsiteX912" fmla="*/ 0 w 2223635"/>
                <a:gd name="connsiteY912" fmla="*/ 1719619 h 4864966"/>
                <a:gd name="connsiteX913" fmla="*/ 0 w 2223635"/>
                <a:gd name="connsiteY913" fmla="*/ 1697844 h 4864966"/>
                <a:gd name="connsiteX914" fmla="*/ 24205 w 2223635"/>
                <a:gd name="connsiteY914" fmla="*/ 1712367 h 4864966"/>
                <a:gd name="connsiteX915" fmla="*/ 56410 w 2223635"/>
                <a:gd name="connsiteY915" fmla="*/ 1717899 h 4864966"/>
                <a:gd name="connsiteX916" fmla="*/ 13541 w 2223635"/>
                <a:gd name="connsiteY916" fmla="*/ 1561417 h 4864966"/>
                <a:gd name="connsiteX917" fmla="*/ 0 w 2223635"/>
                <a:gd name="connsiteY917" fmla="*/ 1498326 h 4864966"/>
                <a:gd name="connsiteX918" fmla="*/ 0 w 2223635"/>
                <a:gd name="connsiteY918" fmla="*/ 1451299 h 4864966"/>
                <a:gd name="connsiteX919" fmla="*/ 74220 w 2223635"/>
                <a:gd name="connsiteY919" fmla="*/ 1733791 h 4864966"/>
                <a:gd name="connsiteX920" fmla="*/ 187381 w 2223635"/>
                <a:gd name="connsiteY920" fmla="*/ 2056856 h 4864966"/>
                <a:gd name="connsiteX921" fmla="*/ 225889 w 2223635"/>
                <a:gd name="connsiteY921" fmla="*/ 1929775 h 4864966"/>
                <a:gd name="connsiteX922" fmla="*/ 231112 w 2223635"/>
                <a:gd name="connsiteY922" fmla="*/ 1926441 h 4864966"/>
                <a:gd name="connsiteX923" fmla="*/ 241281 w 2223635"/>
                <a:gd name="connsiteY923" fmla="*/ 1933609 h 4864966"/>
                <a:gd name="connsiteX924" fmla="*/ 210441 w 2223635"/>
                <a:gd name="connsiteY924" fmla="*/ 2099253 h 4864966"/>
                <a:gd name="connsiteX925" fmla="*/ 337578 w 2223635"/>
                <a:gd name="connsiteY925" fmla="*/ 2365029 h 4864966"/>
                <a:gd name="connsiteX926" fmla="*/ 364528 w 2223635"/>
                <a:gd name="connsiteY926" fmla="*/ 2411205 h 4864966"/>
                <a:gd name="connsiteX927" fmla="*/ 368417 w 2223635"/>
                <a:gd name="connsiteY927" fmla="*/ 2326465 h 4864966"/>
                <a:gd name="connsiteX928" fmla="*/ 378364 w 2223635"/>
                <a:gd name="connsiteY928" fmla="*/ 2320131 h 4864966"/>
                <a:gd name="connsiteX929" fmla="*/ 387643 w 2223635"/>
                <a:gd name="connsiteY929" fmla="*/ 2322631 h 4864966"/>
                <a:gd name="connsiteX930" fmla="*/ 418483 w 2223635"/>
                <a:gd name="connsiteY930" fmla="*/ 2411205 h 4864966"/>
                <a:gd name="connsiteX931" fmla="*/ 410759 w 2223635"/>
                <a:gd name="connsiteY931" fmla="*/ 2492110 h 4864966"/>
                <a:gd name="connsiteX932" fmla="*/ 410759 w 2223635"/>
                <a:gd name="connsiteY932" fmla="*/ 2499833 h 4864966"/>
                <a:gd name="connsiteX933" fmla="*/ 653419 w 2223635"/>
                <a:gd name="connsiteY933" fmla="*/ 3062168 h 4864966"/>
                <a:gd name="connsiteX934" fmla="*/ 668811 w 2223635"/>
                <a:gd name="connsiteY934" fmla="*/ 3031384 h 4864966"/>
                <a:gd name="connsiteX935" fmla="*/ 603353 w 2223635"/>
                <a:gd name="connsiteY935" fmla="*/ 2372697 h 4864966"/>
                <a:gd name="connsiteX936" fmla="*/ 599519 w 2223635"/>
                <a:gd name="connsiteY936" fmla="*/ 2372697 h 4864966"/>
                <a:gd name="connsiteX937" fmla="*/ 526338 w 2223635"/>
                <a:gd name="connsiteY937" fmla="*/ 2168545 h 4864966"/>
                <a:gd name="connsiteX938" fmla="*/ 534006 w 2223635"/>
                <a:gd name="connsiteY938" fmla="*/ 2161433 h 4864966"/>
                <a:gd name="connsiteX939" fmla="*/ 541730 w 2223635"/>
                <a:gd name="connsiteY939" fmla="*/ 2164711 h 4864966"/>
                <a:gd name="connsiteX940" fmla="*/ 591795 w 2223635"/>
                <a:gd name="connsiteY940" fmla="*/ 2245616 h 4864966"/>
                <a:gd name="connsiteX941" fmla="*/ 584071 w 2223635"/>
                <a:gd name="connsiteY941" fmla="*/ 2018348 h 4864966"/>
                <a:gd name="connsiteX942" fmla="*/ 591795 w 2223635"/>
                <a:gd name="connsiteY942" fmla="*/ 1767965 h 4864966"/>
                <a:gd name="connsiteX943" fmla="*/ 580237 w 2223635"/>
                <a:gd name="connsiteY943" fmla="*/ 1744849 h 4864966"/>
                <a:gd name="connsiteX944" fmla="*/ 545564 w 2223635"/>
                <a:gd name="connsiteY944" fmla="*/ 1625436 h 4864966"/>
                <a:gd name="connsiteX945" fmla="*/ 557122 w 2223635"/>
                <a:gd name="connsiteY945" fmla="*/ 1613879 h 4864966"/>
                <a:gd name="connsiteX946" fmla="*/ 599519 w 2223635"/>
                <a:gd name="connsiteY946" fmla="*/ 1640884 h 4864966"/>
                <a:gd name="connsiteX947" fmla="*/ 653419 w 2223635"/>
                <a:gd name="connsiteY947" fmla="*/ 1144007 h 4864966"/>
                <a:gd name="connsiteX948" fmla="*/ 607187 w 2223635"/>
                <a:gd name="connsiteY948" fmla="*/ 966805 h 4864966"/>
                <a:gd name="connsiteX949" fmla="*/ 614466 w 2223635"/>
                <a:gd name="connsiteY949" fmla="*/ 957581 h 4864966"/>
                <a:gd name="connsiteX950" fmla="*/ 622635 w 2223635"/>
                <a:gd name="connsiteY950" fmla="*/ 962971 h 4864966"/>
                <a:gd name="connsiteX951" fmla="*/ 657697 w 2223635"/>
                <a:gd name="connsiteY951" fmla="*/ 1087829 h 4864966"/>
                <a:gd name="connsiteX952" fmla="*/ 718876 w 2223635"/>
                <a:gd name="connsiteY952" fmla="*/ 643240 h 4864966"/>
                <a:gd name="connsiteX953" fmla="*/ 645695 w 2223635"/>
                <a:gd name="connsiteY953" fmla="*/ 600898 h 4864966"/>
                <a:gd name="connsiteX954" fmla="*/ 618745 w 2223635"/>
                <a:gd name="connsiteY954" fmla="*/ 539275 h 4864966"/>
                <a:gd name="connsiteX955" fmla="*/ 495498 w 2223635"/>
                <a:gd name="connsiteY955" fmla="*/ 442978 h 4864966"/>
                <a:gd name="connsiteX956" fmla="*/ 395367 w 2223635"/>
                <a:gd name="connsiteY956" fmla="*/ 177202 h 4864966"/>
                <a:gd name="connsiteX957" fmla="*/ 400535 w 2223635"/>
                <a:gd name="connsiteY957" fmla="*/ 168423 h 4864966"/>
                <a:gd name="connsiteX958" fmla="*/ 403035 w 2223635"/>
                <a:gd name="connsiteY958" fmla="*/ 169478 h 4864966"/>
                <a:gd name="connsiteX959" fmla="*/ 560956 w 2223635"/>
                <a:gd name="connsiteY959" fmla="*/ 277333 h 4864966"/>
                <a:gd name="connsiteX960" fmla="*/ 568679 w 2223635"/>
                <a:gd name="connsiteY960" fmla="*/ 11558 h 4864966"/>
                <a:gd name="connsiteX961" fmla="*/ 577515 w 2223635"/>
                <a:gd name="connsiteY961" fmla="*/ 6113 h 4864966"/>
                <a:gd name="connsiteX962" fmla="*/ 584071 w 2223635"/>
                <a:gd name="connsiteY962" fmla="*/ 7724 h 4864966"/>
                <a:gd name="connsiteX963" fmla="*/ 703484 w 2223635"/>
                <a:gd name="connsiteY963" fmla="*/ 192594 h 4864966"/>
                <a:gd name="connsiteX964" fmla="*/ 815173 w 2223635"/>
                <a:gd name="connsiteY964" fmla="*/ 0 h 4864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Lst>
              <a:rect l="l" t="t" r="r" b="b"/>
              <a:pathLst>
                <a:path w="2223635" h="4864966">
                  <a:moveTo>
                    <a:pt x="807505" y="4629871"/>
                  </a:moveTo>
                  <a:cubicBezTo>
                    <a:pt x="815173" y="4683770"/>
                    <a:pt x="849847" y="4726168"/>
                    <a:pt x="899912" y="4749283"/>
                  </a:cubicBezTo>
                  <a:lnTo>
                    <a:pt x="903802" y="4749283"/>
                  </a:lnTo>
                  <a:cubicBezTo>
                    <a:pt x="880686" y="4699218"/>
                    <a:pt x="849847" y="4660655"/>
                    <a:pt x="807505" y="4629871"/>
                  </a:cubicBezTo>
                  <a:close/>
                  <a:moveTo>
                    <a:pt x="920028" y="4125103"/>
                  </a:moveTo>
                  <a:cubicBezTo>
                    <a:pt x="879964" y="4174668"/>
                    <a:pt x="865461" y="4238570"/>
                    <a:pt x="872963" y="4302472"/>
                  </a:cubicBezTo>
                  <a:cubicBezTo>
                    <a:pt x="899412" y="4245794"/>
                    <a:pt x="933308" y="4189060"/>
                    <a:pt x="920028" y="4125103"/>
                  </a:cubicBezTo>
                  <a:close/>
                  <a:moveTo>
                    <a:pt x="1080949" y="4032862"/>
                  </a:moveTo>
                  <a:cubicBezTo>
                    <a:pt x="1073280" y="4082928"/>
                    <a:pt x="1084838" y="4132993"/>
                    <a:pt x="1111788" y="4179225"/>
                  </a:cubicBezTo>
                  <a:cubicBezTo>
                    <a:pt x="1111788" y="4129104"/>
                    <a:pt x="1100230" y="4079038"/>
                    <a:pt x="1080949" y="4032862"/>
                  </a:cubicBezTo>
                  <a:close/>
                  <a:moveTo>
                    <a:pt x="0" y="4016337"/>
                  </a:moveTo>
                  <a:lnTo>
                    <a:pt x="71789" y="4023319"/>
                  </a:lnTo>
                  <a:cubicBezTo>
                    <a:pt x="99003" y="4028528"/>
                    <a:pt x="124202" y="4035863"/>
                    <a:pt x="144984" y="4044365"/>
                  </a:cubicBezTo>
                  <a:cubicBezTo>
                    <a:pt x="152707" y="4044365"/>
                    <a:pt x="148818" y="4052088"/>
                    <a:pt x="144984" y="4052088"/>
                  </a:cubicBezTo>
                  <a:cubicBezTo>
                    <a:pt x="124647" y="4048393"/>
                    <a:pt x="100072" y="4043809"/>
                    <a:pt x="73678" y="4040149"/>
                  </a:cubicBezTo>
                  <a:lnTo>
                    <a:pt x="0" y="4034416"/>
                  </a:lnTo>
                  <a:close/>
                  <a:moveTo>
                    <a:pt x="80915" y="3986798"/>
                  </a:moveTo>
                  <a:cubicBezTo>
                    <a:pt x="114200" y="4012025"/>
                    <a:pt x="150985" y="4033418"/>
                    <a:pt x="191215" y="4044365"/>
                  </a:cubicBezTo>
                  <a:cubicBezTo>
                    <a:pt x="191215" y="4040530"/>
                    <a:pt x="187381" y="4036696"/>
                    <a:pt x="187381" y="4028973"/>
                  </a:cubicBezTo>
                  <a:lnTo>
                    <a:pt x="179657" y="4028973"/>
                  </a:lnTo>
                  <a:cubicBezTo>
                    <a:pt x="177712" y="4030917"/>
                    <a:pt x="175823" y="4031862"/>
                    <a:pt x="174378" y="4031862"/>
                  </a:cubicBezTo>
                  <a:cubicBezTo>
                    <a:pt x="172934" y="4031862"/>
                    <a:pt x="171933" y="4030917"/>
                    <a:pt x="171933" y="4028973"/>
                  </a:cubicBezTo>
                  <a:cubicBezTo>
                    <a:pt x="156542" y="4025139"/>
                    <a:pt x="144984" y="4013581"/>
                    <a:pt x="133426" y="4005857"/>
                  </a:cubicBezTo>
                  <a:cubicBezTo>
                    <a:pt x="115922" y="3995355"/>
                    <a:pt x="98419" y="3988076"/>
                    <a:pt x="80915" y="3986798"/>
                  </a:cubicBezTo>
                  <a:close/>
                  <a:moveTo>
                    <a:pt x="195049" y="3948123"/>
                  </a:moveTo>
                  <a:cubicBezTo>
                    <a:pt x="191215" y="3951957"/>
                    <a:pt x="191215" y="3955791"/>
                    <a:pt x="191215" y="3959625"/>
                  </a:cubicBezTo>
                  <a:cubicBezTo>
                    <a:pt x="191215" y="3975073"/>
                    <a:pt x="195049" y="3986631"/>
                    <a:pt x="198939" y="3998189"/>
                  </a:cubicBezTo>
                  <a:cubicBezTo>
                    <a:pt x="202773" y="4005857"/>
                    <a:pt x="206607" y="4013581"/>
                    <a:pt x="206607" y="4021304"/>
                  </a:cubicBezTo>
                  <a:lnTo>
                    <a:pt x="206607" y="4002023"/>
                  </a:lnTo>
                  <a:cubicBezTo>
                    <a:pt x="206607" y="3998189"/>
                    <a:pt x="206607" y="3998189"/>
                    <a:pt x="206607" y="3994299"/>
                  </a:cubicBezTo>
                  <a:cubicBezTo>
                    <a:pt x="206607" y="3978907"/>
                    <a:pt x="202773" y="3963515"/>
                    <a:pt x="195049" y="3948123"/>
                  </a:cubicBezTo>
                  <a:close/>
                  <a:moveTo>
                    <a:pt x="137260" y="3917284"/>
                  </a:moveTo>
                  <a:cubicBezTo>
                    <a:pt x="137260" y="3932676"/>
                    <a:pt x="137260" y="3944233"/>
                    <a:pt x="144984" y="3959625"/>
                  </a:cubicBezTo>
                  <a:cubicBezTo>
                    <a:pt x="148818" y="3963515"/>
                    <a:pt x="156542" y="3971183"/>
                    <a:pt x="160376" y="3978907"/>
                  </a:cubicBezTo>
                  <a:lnTo>
                    <a:pt x="164265" y="3978907"/>
                  </a:lnTo>
                  <a:lnTo>
                    <a:pt x="168099" y="3975073"/>
                  </a:lnTo>
                  <a:cubicBezTo>
                    <a:pt x="160376" y="3967349"/>
                    <a:pt x="160376" y="3955791"/>
                    <a:pt x="156542" y="3948123"/>
                  </a:cubicBezTo>
                  <a:cubicBezTo>
                    <a:pt x="148818" y="3936565"/>
                    <a:pt x="144984" y="3928841"/>
                    <a:pt x="137260" y="3917284"/>
                  </a:cubicBezTo>
                  <a:close/>
                  <a:moveTo>
                    <a:pt x="684258" y="3913450"/>
                  </a:moveTo>
                  <a:cubicBezTo>
                    <a:pt x="661142" y="3990465"/>
                    <a:pt x="630303" y="4071370"/>
                    <a:pt x="611077" y="4152220"/>
                  </a:cubicBezTo>
                  <a:cubicBezTo>
                    <a:pt x="580237" y="4298638"/>
                    <a:pt x="584071" y="4448835"/>
                    <a:pt x="622635" y="4591363"/>
                  </a:cubicBezTo>
                  <a:cubicBezTo>
                    <a:pt x="622635" y="4595197"/>
                    <a:pt x="622635" y="4595197"/>
                    <a:pt x="622635" y="4599031"/>
                  </a:cubicBezTo>
                  <a:cubicBezTo>
                    <a:pt x="634137" y="4637594"/>
                    <a:pt x="649585" y="4676102"/>
                    <a:pt x="661142" y="4714610"/>
                  </a:cubicBezTo>
                  <a:cubicBezTo>
                    <a:pt x="645695" y="4587473"/>
                    <a:pt x="645695" y="4456558"/>
                    <a:pt x="657253" y="4329422"/>
                  </a:cubicBezTo>
                  <a:cubicBezTo>
                    <a:pt x="657253" y="4327477"/>
                    <a:pt x="659198" y="4326532"/>
                    <a:pt x="661142" y="4326532"/>
                  </a:cubicBezTo>
                  <a:cubicBezTo>
                    <a:pt x="663032" y="4326532"/>
                    <a:pt x="664977" y="4327477"/>
                    <a:pt x="664977" y="4329422"/>
                  </a:cubicBezTo>
                  <a:cubicBezTo>
                    <a:pt x="653419" y="4479618"/>
                    <a:pt x="676534" y="4626037"/>
                    <a:pt x="684258" y="4776233"/>
                  </a:cubicBezTo>
                  <a:lnTo>
                    <a:pt x="688092" y="4776233"/>
                  </a:lnTo>
                  <a:cubicBezTo>
                    <a:pt x="688092" y="4783957"/>
                    <a:pt x="691926" y="4791625"/>
                    <a:pt x="691926" y="4799349"/>
                  </a:cubicBezTo>
                  <a:cubicBezTo>
                    <a:pt x="699650" y="4610589"/>
                    <a:pt x="715042" y="4421885"/>
                    <a:pt x="715042" y="4233125"/>
                  </a:cubicBezTo>
                  <a:cubicBezTo>
                    <a:pt x="715042" y="4129104"/>
                    <a:pt x="688092" y="4017415"/>
                    <a:pt x="684258" y="3913450"/>
                  </a:cubicBezTo>
                  <a:close/>
                  <a:moveTo>
                    <a:pt x="1654897" y="3809429"/>
                  </a:moveTo>
                  <a:cubicBezTo>
                    <a:pt x="1389121" y="3905726"/>
                    <a:pt x="1204251" y="4152220"/>
                    <a:pt x="1107954" y="4417995"/>
                  </a:cubicBezTo>
                  <a:cubicBezTo>
                    <a:pt x="1100230" y="4468116"/>
                    <a:pt x="1092506" y="4514292"/>
                    <a:pt x="1084838" y="4560524"/>
                  </a:cubicBezTo>
                  <a:cubicBezTo>
                    <a:pt x="1104064" y="4510458"/>
                    <a:pt x="1127180" y="4460392"/>
                    <a:pt x="1158020" y="4410327"/>
                  </a:cubicBezTo>
                  <a:cubicBezTo>
                    <a:pt x="1250427" y="4267798"/>
                    <a:pt x="1346724" y="4132993"/>
                    <a:pt x="1435353" y="3990465"/>
                  </a:cubicBezTo>
                  <a:cubicBezTo>
                    <a:pt x="1436797" y="3987520"/>
                    <a:pt x="1438853" y="3986242"/>
                    <a:pt x="1440798" y="3986242"/>
                  </a:cubicBezTo>
                  <a:cubicBezTo>
                    <a:pt x="1443966" y="3986242"/>
                    <a:pt x="1446911" y="3989576"/>
                    <a:pt x="1446911" y="3994299"/>
                  </a:cubicBezTo>
                  <a:cubicBezTo>
                    <a:pt x="1373729" y="4148385"/>
                    <a:pt x="1258151" y="4275522"/>
                    <a:pt x="1169577" y="4417995"/>
                  </a:cubicBezTo>
                  <a:cubicBezTo>
                    <a:pt x="1131070" y="4487342"/>
                    <a:pt x="1100230" y="4560524"/>
                    <a:pt x="1073280" y="4633705"/>
                  </a:cubicBezTo>
                  <a:cubicBezTo>
                    <a:pt x="1069391" y="4672213"/>
                    <a:pt x="1061723" y="4706886"/>
                    <a:pt x="1053999" y="4741560"/>
                  </a:cubicBezTo>
                  <a:cubicBezTo>
                    <a:pt x="1169577" y="4595197"/>
                    <a:pt x="1269709" y="4445000"/>
                    <a:pt x="1377563" y="4298638"/>
                  </a:cubicBezTo>
                  <a:cubicBezTo>
                    <a:pt x="1443021" y="4210009"/>
                    <a:pt x="1504644" y="4117601"/>
                    <a:pt x="1558600" y="4025139"/>
                  </a:cubicBezTo>
                  <a:cubicBezTo>
                    <a:pt x="1570158" y="4002023"/>
                    <a:pt x="1654897" y="3809429"/>
                    <a:pt x="1654897" y="3809429"/>
                  </a:cubicBezTo>
                  <a:close/>
                  <a:moveTo>
                    <a:pt x="564845" y="3797871"/>
                  </a:moveTo>
                  <a:cubicBezTo>
                    <a:pt x="541730" y="3840268"/>
                    <a:pt x="522448" y="3886444"/>
                    <a:pt x="507056" y="3932676"/>
                  </a:cubicBezTo>
                  <a:lnTo>
                    <a:pt x="507056" y="3940399"/>
                  </a:lnTo>
                  <a:cubicBezTo>
                    <a:pt x="537896" y="3898002"/>
                    <a:pt x="557122" y="3847936"/>
                    <a:pt x="564845" y="3797871"/>
                  </a:cubicBezTo>
                  <a:close/>
                  <a:moveTo>
                    <a:pt x="1161854" y="3786313"/>
                  </a:moveTo>
                  <a:cubicBezTo>
                    <a:pt x="1165688" y="3824821"/>
                    <a:pt x="1173412" y="3863384"/>
                    <a:pt x="1192693" y="3898002"/>
                  </a:cubicBezTo>
                  <a:cubicBezTo>
                    <a:pt x="1188803" y="3859494"/>
                    <a:pt x="1181135" y="3820987"/>
                    <a:pt x="1161854" y="3786313"/>
                  </a:cubicBezTo>
                  <a:close/>
                  <a:moveTo>
                    <a:pt x="264396" y="3724690"/>
                  </a:moveTo>
                  <a:cubicBezTo>
                    <a:pt x="256673" y="3755529"/>
                    <a:pt x="241281" y="3782479"/>
                    <a:pt x="218165" y="3801705"/>
                  </a:cubicBezTo>
                  <a:cubicBezTo>
                    <a:pt x="214331" y="3832544"/>
                    <a:pt x="214331" y="3859494"/>
                    <a:pt x="210441" y="3886444"/>
                  </a:cubicBezTo>
                  <a:cubicBezTo>
                    <a:pt x="214331" y="3886444"/>
                    <a:pt x="218165" y="3886444"/>
                    <a:pt x="221999" y="3894168"/>
                  </a:cubicBezTo>
                  <a:lnTo>
                    <a:pt x="221999" y="3890334"/>
                  </a:lnTo>
                  <a:cubicBezTo>
                    <a:pt x="221999" y="3905726"/>
                    <a:pt x="225889" y="3921118"/>
                    <a:pt x="225889" y="3940399"/>
                  </a:cubicBezTo>
                  <a:cubicBezTo>
                    <a:pt x="249004" y="3871052"/>
                    <a:pt x="279788" y="3794037"/>
                    <a:pt x="264396" y="3724690"/>
                  </a:cubicBezTo>
                  <a:close/>
                  <a:moveTo>
                    <a:pt x="191882" y="3646563"/>
                  </a:moveTo>
                  <a:cubicBezTo>
                    <a:pt x="182658" y="3646563"/>
                    <a:pt x="169489" y="3662510"/>
                    <a:pt x="160376" y="3678458"/>
                  </a:cubicBezTo>
                  <a:cubicBezTo>
                    <a:pt x="137260" y="3724690"/>
                    <a:pt x="129592" y="3778645"/>
                    <a:pt x="137260" y="3828710"/>
                  </a:cubicBezTo>
                  <a:cubicBezTo>
                    <a:pt x="148818" y="3851826"/>
                    <a:pt x="160376" y="3874886"/>
                    <a:pt x="168099" y="3901892"/>
                  </a:cubicBezTo>
                  <a:lnTo>
                    <a:pt x="168099" y="3898002"/>
                  </a:lnTo>
                  <a:cubicBezTo>
                    <a:pt x="168099" y="3895390"/>
                    <a:pt x="173601" y="3890889"/>
                    <a:pt x="178268" y="3890889"/>
                  </a:cubicBezTo>
                  <a:cubicBezTo>
                    <a:pt x="180380" y="3890889"/>
                    <a:pt x="182325" y="3891779"/>
                    <a:pt x="183491" y="3894168"/>
                  </a:cubicBezTo>
                  <a:cubicBezTo>
                    <a:pt x="187381" y="3851826"/>
                    <a:pt x="195049" y="3813263"/>
                    <a:pt x="195049" y="3774755"/>
                  </a:cubicBezTo>
                  <a:cubicBezTo>
                    <a:pt x="198939" y="3740082"/>
                    <a:pt x="202773" y="3709298"/>
                    <a:pt x="202773" y="3674624"/>
                  </a:cubicBezTo>
                  <a:cubicBezTo>
                    <a:pt x="202773" y="3654175"/>
                    <a:pt x="198272" y="3646563"/>
                    <a:pt x="191882" y="3646563"/>
                  </a:cubicBezTo>
                  <a:close/>
                  <a:moveTo>
                    <a:pt x="1377563" y="3613001"/>
                  </a:moveTo>
                  <a:cubicBezTo>
                    <a:pt x="1339056" y="3628393"/>
                    <a:pt x="1304382" y="3659232"/>
                    <a:pt x="1281266" y="3693906"/>
                  </a:cubicBezTo>
                  <a:cubicBezTo>
                    <a:pt x="1283989" y="3693906"/>
                    <a:pt x="1284767" y="3697684"/>
                    <a:pt x="1283656" y="3699962"/>
                  </a:cubicBezTo>
                  <a:cubicBezTo>
                    <a:pt x="1317551" y="3677069"/>
                    <a:pt x="1351225" y="3646841"/>
                    <a:pt x="1377563" y="3613001"/>
                  </a:cubicBezTo>
                  <a:close/>
                  <a:moveTo>
                    <a:pt x="1308216" y="3435798"/>
                  </a:moveTo>
                  <a:cubicBezTo>
                    <a:pt x="1312106" y="3451190"/>
                    <a:pt x="1319774" y="3470472"/>
                    <a:pt x="1323608" y="3489754"/>
                  </a:cubicBezTo>
                  <a:cubicBezTo>
                    <a:pt x="1323608" y="3485864"/>
                    <a:pt x="1327498" y="3482030"/>
                    <a:pt x="1327498" y="3474306"/>
                  </a:cubicBezTo>
                  <a:cubicBezTo>
                    <a:pt x="1323608" y="3462748"/>
                    <a:pt x="1319774" y="3451190"/>
                    <a:pt x="1315940" y="3435798"/>
                  </a:cubicBezTo>
                  <a:close/>
                  <a:moveTo>
                    <a:pt x="1647173" y="3339501"/>
                  </a:moveTo>
                  <a:cubicBezTo>
                    <a:pt x="1585550" y="3358783"/>
                    <a:pt x="1523926" y="3378009"/>
                    <a:pt x="1462303" y="3393457"/>
                  </a:cubicBezTo>
                  <a:cubicBezTo>
                    <a:pt x="1466137" y="3393457"/>
                    <a:pt x="1470026" y="3397291"/>
                    <a:pt x="1466137" y="3401125"/>
                  </a:cubicBezTo>
                  <a:cubicBezTo>
                    <a:pt x="1462303" y="3408849"/>
                    <a:pt x="1458468" y="3412683"/>
                    <a:pt x="1458468" y="3420406"/>
                  </a:cubicBezTo>
                  <a:cubicBezTo>
                    <a:pt x="1523926" y="3408849"/>
                    <a:pt x="1589384" y="3381899"/>
                    <a:pt x="1643339" y="3343391"/>
                  </a:cubicBezTo>
                  <a:close/>
                  <a:moveTo>
                    <a:pt x="788223" y="3308717"/>
                  </a:moveTo>
                  <a:cubicBezTo>
                    <a:pt x="765108" y="3343391"/>
                    <a:pt x="749716" y="3385733"/>
                    <a:pt x="745882" y="3428130"/>
                  </a:cubicBezTo>
                  <a:cubicBezTo>
                    <a:pt x="745882" y="3428130"/>
                    <a:pt x="745882" y="3431964"/>
                    <a:pt x="745882" y="3431964"/>
                  </a:cubicBezTo>
                  <a:cubicBezTo>
                    <a:pt x="753550" y="3412683"/>
                    <a:pt x="765108" y="3397291"/>
                    <a:pt x="768997" y="3378009"/>
                  </a:cubicBezTo>
                  <a:cubicBezTo>
                    <a:pt x="780555" y="3354893"/>
                    <a:pt x="784389" y="3331833"/>
                    <a:pt x="788223" y="3308717"/>
                  </a:cubicBezTo>
                  <a:close/>
                  <a:moveTo>
                    <a:pt x="1122846" y="3225090"/>
                  </a:moveTo>
                  <a:cubicBezTo>
                    <a:pt x="1105398" y="3225090"/>
                    <a:pt x="1102897" y="3235814"/>
                    <a:pt x="1111788" y="3262486"/>
                  </a:cubicBezTo>
                  <a:lnTo>
                    <a:pt x="1111788" y="3258652"/>
                  </a:lnTo>
                  <a:cubicBezTo>
                    <a:pt x="1138738" y="3339501"/>
                    <a:pt x="1208085" y="3401125"/>
                    <a:pt x="1288990" y="3420406"/>
                  </a:cubicBezTo>
                  <a:cubicBezTo>
                    <a:pt x="1285100" y="3401125"/>
                    <a:pt x="1281266" y="3381899"/>
                    <a:pt x="1277432" y="3362617"/>
                  </a:cubicBezTo>
                  <a:cubicBezTo>
                    <a:pt x="1261985" y="3339501"/>
                    <a:pt x="1250427" y="3320275"/>
                    <a:pt x="1242759" y="3297160"/>
                  </a:cubicBezTo>
                  <a:cubicBezTo>
                    <a:pt x="1231201" y="3285602"/>
                    <a:pt x="1219643" y="3270154"/>
                    <a:pt x="1204251" y="3262486"/>
                  </a:cubicBezTo>
                  <a:cubicBezTo>
                    <a:pt x="1188803" y="3243204"/>
                    <a:pt x="1165688" y="3231646"/>
                    <a:pt x="1142572" y="3227812"/>
                  </a:cubicBezTo>
                  <a:cubicBezTo>
                    <a:pt x="1134626" y="3226034"/>
                    <a:pt x="1128069" y="3225090"/>
                    <a:pt x="1122846" y="3225090"/>
                  </a:cubicBezTo>
                  <a:close/>
                  <a:moveTo>
                    <a:pt x="534006" y="3158465"/>
                  </a:moveTo>
                  <a:cubicBezTo>
                    <a:pt x="534006" y="3185415"/>
                    <a:pt x="537896" y="3216255"/>
                    <a:pt x="553288" y="3243204"/>
                  </a:cubicBezTo>
                  <a:cubicBezTo>
                    <a:pt x="553288" y="3212420"/>
                    <a:pt x="549398" y="3181581"/>
                    <a:pt x="534006" y="3158465"/>
                  </a:cubicBezTo>
                  <a:close/>
                  <a:moveTo>
                    <a:pt x="1670289" y="3154631"/>
                  </a:moveTo>
                  <a:cubicBezTo>
                    <a:pt x="1593273" y="3162355"/>
                    <a:pt x="1523926" y="3200863"/>
                    <a:pt x="1481584" y="3262486"/>
                  </a:cubicBezTo>
                  <a:cubicBezTo>
                    <a:pt x="1462303" y="3308717"/>
                    <a:pt x="1431463" y="3351059"/>
                    <a:pt x="1392955" y="3385733"/>
                  </a:cubicBezTo>
                  <a:cubicBezTo>
                    <a:pt x="1389121" y="3397291"/>
                    <a:pt x="1385287" y="3405014"/>
                    <a:pt x="1381398" y="3412683"/>
                  </a:cubicBezTo>
                  <a:lnTo>
                    <a:pt x="1392955" y="3416572"/>
                  </a:lnTo>
                  <a:lnTo>
                    <a:pt x="1412237" y="3401125"/>
                  </a:lnTo>
                  <a:cubicBezTo>
                    <a:pt x="1408347" y="3401125"/>
                    <a:pt x="1408347" y="3389567"/>
                    <a:pt x="1412237" y="3385733"/>
                  </a:cubicBezTo>
                  <a:lnTo>
                    <a:pt x="1454579" y="3370341"/>
                  </a:lnTo>
                  <a:cubicBezTo>
                    <a:pt x="1481584" y="3351059"/>
                    <a:pt x="1512368" y="3327944"/>
                    <a:pt x="1543208" y="3304828"/>
                  </a:cubicBezTo>
                  <a:cubicBezTo>
                    <a:pt x="1589384" y="3262486"/>
                    <a:pt x="1631781" y="3212420"/>
                    <a:pt x="1666455" y="3158465"/>
                  </a:cubicBezTo>
                  <a:close/>
                  <a:moveTo>
                    <a:pt x="410759" y="3069892"/>
                  </a:moveTo>
                  <a:cubicBezTo>
                    <a:pt x="376085" y="3289436"/>
                    <a:pt x="395367" y="3512869"/>
                    <a:pt x="460825" y="3728524"/>
                  </a:cubicBezTo>
                  <a:cubicBezTo>
                    <a:pt x="460825" y="3724690"/>
                    <a:pt x="460825" y="3720855"/>
                    <a:pt x="460825" y="3720855"/>
                  </a:cubicBezTo>
                  <a:cubicBezTo>
                    <a:pt x="437709" y="3609111"/>
                    <a:pt x="422317" y="3497422"/>
                    <a:pt x="426151" y="3381899"/>
                  </a:cubicBezTo>
                  <a:cubicBezTo>
                    <a:pt x="426151" y="3378009"/>
                    <a:pt x="429040" y="3376120"/>
                    <a:pt x="431930" y="3376120"/>
                  </a:cubicBezTo>
                  <a:cubicBezTo>
                    <a:pt x="434819" y="3376120"/>
                    <a:pt x="437709" y="3378009"/>
                    <a:pt x="437709" y="3381899"/>
                  </a:cubicBezTo>
                  <a:cubicBezTo>
                    <a:pt x="441599" y="3485864"/>
                    <a:pt x="449267" y="3586051"/>
                    <a:pt x="464659" y="3686182"/>
                  </a:cubicBezTo>
                  <a:cubicBezTo>
                    <a:pt x="476217" y="3589885"/>
                    <a:pt x="480106" y="3493588"/>
                    <a:pt x="476217" y="3401125"/>
                  </a:cubicBezTo>
                  <a:cubicBezTo>
                    <a:pt x="476217" y="3324109"/>
                    <a:pt x="464659" y="3247094"/>
                    <a:pt x="445433" y="3177747"/>
                  </a:cubicBezTo>
                  <a:cubicBezTo>
                    <a:pt x="445433" y="3173913"/>
                    <a:pt x="410759" y="3069892"/>
                    <a:pt x="410759" y="3069892"/>
                  </a:cubicBezTo>
                  <a:close/>
                  <a:moveTo>
                    <a:pt x="1235035" y="3038663"/>
                  </a:moveTo>
                  <a:cubicBezTo>
                    <a:pt x="1205140" y="3038663"/>
                    <a:pt x="1208085" y="3099342"/>
                    <a:pt x="1208085" y="3116123"/>
                  </a:cubicBezTo>
                  <a:cubicBezTo>
                    <a:pt x="1211919" y="3166189"/>
                    <a:pt x="1227311" y="3216255"/>
                    <a:pt x="1246593" y="3266320"/>
                  </a:cubicBezTo>
                  <a:lnTo>
                    <a:pt x="1246593" y="3262486"/>
                  </a:lnTo>
                  <a:cubicBezTo>
                    <a:pt x="1273543" y="3289436"/>
                    <a:pt x="1292824" y="3324109"/>
                    <a:pt x="1300548" y="3358783"/>
                  </a:cubicBezTo>
                  <a:cubicBezTo>
                    <a:pt x="1308216" y="3370341"/>
                    <a:pt x="1315940" y="3381899"/>
                    <a:pt x="1323608" y="3389567"/>
                  </a:cubicBezTo>
                  <a:cubicBezTo>
                    <a:pt x="1315940" y="3358783"/>
                    <a:pt x="1312106" y="3327944"/>
                    <a:pt x="1308216" y="3293270"/>
                  </a:cubicBezTo>
                  <a:cubicBezTo>
                    <a:pt x="1305827" y="3288547"/>
                    <a:pt x="1310828" y="3285213"/>
                    <a:pt x="1315884" y="3285213"/>
                  </a:cubicBezTo>
                  <a:cubicBezTo>
                    <a:pt x="1318996" y="3285213"/>
                    <a:pt x="1322163" y="3286491"/>
                    <a:pt x="1323608" y="3289436"/>
                  </a:cubicBezTo>
                  <a:cubicBezTo>
                    <a:pt x="1331332" y="3304828"/>
                    <a:pt x="1335166" y="3320275"/>
                    <a:pt x="1339056" y="3335667"/>
                  </a:cubicBezTo>
                  <a:cubicBezTo>
                    <a:pt x="1342890" y="3331833"/>
                    <a:pt x="1346724" y="3324109"/>
                    <a:pt x="1346724" y="3320275"/>
                  </a:cubicBezTo>
                  <a:cubicBezTo>
                    <a:pt x="1346724" y="3285602"/>
                    <a:pt x="1350614" y="3250928"/>
                    <a:pt x="1358282" y="3216255"/>
                  </a:cubicBezTo>
                  <a:cubicBezTo>
                    <a:pt x="1354448" y="3196973"/>
                    <a:pt x="1350614" y="3173857"/>
                    <a:pt x="1342890" y="3150797"/>
                  </a:cubicBezTo>
                  <a:cubicBezTo>
                    <a:pt x="1327498" y="3104566"/>
                    <a:pt x="1292824" y="3066058"/>
                    <a:pt x="1250427" y="3042942"/>
                  </a:cubicBezTo>
                  <a:cubicBezTo>
                    <a:pt x="1244537" y="3039941"/>
                    <a:pt x="1239425" y="3038663"/>
                    <a:pt x="1235035" y="3038663"/>
                  </a:cubicBezTo>
                  <a:close/>
                  <a:moveTo>
                    <a:pt x="1473583" y="3033051"/>
                  </a:moveTo>
                  <a:cubicBezTo>
                    <a:pt x="1472360" y="3033051"/>
                    <a:pt x="1471193" y="3033718"/>
                    <a:pt x="1470026" y="3035218"/>
                  </a:cubicBezTo>
                  <a:cubicBezTo>
                    <a:pt x="1423795" y="3081450"/>
                    <a:pt x="1392955" y="3143073"/>
                    <a:pt x="1373729" y="3208531"/>
                  </a:cubicBezTo>
                  <a:cubicBezTo>
                    <a:pt x="1377563" y="3239370"/>
                    <a:pt x="1377563" y="3266320"/>
                    <a:pt x="1373729" y="3297160"/>
                  </a:cubicBezTo>
                  <a:cubicBezTo>
                    <a:pt x="1377563" y="3297160"/>
                    <a:pt x="1377563" y="3300994"/>
                    <a:pt x="1377563" y="3304828"/>
                  </a:cubicBezTo>
                  <a:cubicBezTo>
                    <a:pt x="1377563" y="3312552"/>
                    <a:pt x="1377563" y="3320275"/>
                    <a:pt x="1377563" y="3327944"/>
                  </a:cubicBezTo>
                  <a:lnTo>
                    <a:pt x="1385287" y="3320275"/>
                  </a:lnTo>
                  <a:cubicBezTo>
                    <a:pt x="1387399" y="3318108"/>
                    <a:pt x="1390177" y="3317164"/>
                    <a:pt x="1393011" y="3317164"/>
                  </a:cubicBezTo>
                  <a:cubicBezTo>
                    <a:pt x="1400346" y="3317164"/>
                    <a:pt x="1408347" y="3323498"/>
                    <a:pt x="1408347" y="3331833"/>
                  </a:cubicBezTo>
                  <a:cubicBezTo>
                    <a:pt x="1408347" y="3335667"/>
                    <a:pt x="1408347" y="3339501"/>
                    <a:pt x="1408347" y="3343391"/>
                  </a:cubicBezTo>
                  <a:cubicBezTo>
                    <a:pt x="1431463" y="3316386"/>
                    <a:pt x="1454579" y="3285602"/>
                    <a:pt x="1470026" y="3250928"/>
                  </a:cubicBezTo>
                  <a:cubicBezTo>
                    <a:pt x="1489252" y="3208531"/>
                    <a:pt x="1500810" y="3166189"/>
                    <a:pt x="1500810" y="3119957"/>
                  </a:cubicBezTo>
                  <a:cubicBezTo>
                    <a:pt x="1500810" y="3120513"/>
                    <a:pt x="1500755" y="3120791"/>
                    <a:pt x="1500699" y="3120791"/>
                  </a:cubicBezTo>
                  <a:cubicBezTo>
                    <a:pt x="1499477" y="3120791"/>
                    <a:pt x="1486974" y="3033051"/>
                    <a:pt x="1473583" y="3033051"/>
                  </a:cubicBezTo>
                  <a:close/>
                  <a:moveTo>
                    <a:pt x="1477695" y="3005379"/>
                  </a:moveTo>
                  <a:cubicBezTo>
                    <a:pt x="1480584" y="3005379"/>
                    <a:pt x="1483473" y="3006324"/>
                    <a:pt x="1485418" y="3008268"/>
                  </a:cubicBezTo>
                  <a:cubicBezTo>
                    <a:pt x="1520092" y="3077616"/>
                    <a:pt x="1523926" y="3154631"/>
                    <a:pt x="1500810" y="3227812"/>
                  </a:cubicBezTo>
                  <a:cubicBezTo>
                    <a:pt x="1543208" y="3170023"/>
                    <a:pt x="1612499" y="3139239"/>
                    <a:pt x="1685681" y="3139239"/>
                  </a:cubicBezTo>
                  <a:cubicBezTo>
                    <a:pt x="1693404" y="3139239"/>
                    <a:pt x="1697239" y="3146907"/>
                    <a:pt x="1693404" y="3150797"/>
                  </a:cubicBezTo>
                  <a:cubicBezTo>
                    <a:pt x="1647173" y="3223978"/>
                    <a:pt x="1593273" y="3289436"/>
                    <a:pt x="1523926" y="3343391"/>
                  </a:cubicBezTo>
                  <a:cubicBezTo>
                    <a:pt x="1577826" y="3324109"/>
                    <a:pt x="1631781" y="3312552"/>
                    <a:pt x="1689570" y="3308717"/>
                  </a:cubicBezTo>
                  <a:cubicBezTo>
                    <a:pt x="1697239" y="3308717"/>
                    <a:pt x="1704962" y="3320275"/>
                    <a:pt x="1697239" y="3324109"/>
                  </a:cubicBezTo>
                  <a:cubicBezTo>
                    <a:pt x="1640949" y="3369174"/>
                    <a:pt x="1537095" y="3439799"/>
                    <a:pt x="1449856" y="3439799"/>
                  </a:cubicBezTo>
                  <a:cubicBezTo>
                    <a:pt x="1447577" y="3439799"/>
                    <a:pt x="1445299" y="3439744"/>
                    <a:pt x="1443021" y="3439633"/>
                  </a:cubicBezTo>
                  <a:cubicBezTo>
                    <a:pt x="1435353" y="3447356"/>
                    <a:pt x="1427629" y="3455080"/>
                    <a:pt x="1419905" y="3462748"/>
                  </a:cubicBezTo>
                  <a:cubicBezTo>
                    <a:pt x="1416071" y="3462748"/>
                    <a:pt x="1412237" y="3458914"/>
                    <a:pt x="1412237" y="3455080"/>
                  </a:cubicBezTo>
                  <a:lnTo>
                    <a:pt x="1423795" y="3439633"/>
                  </a:lnTo>
                  <a:cubicBezTo>
                    <a:pt x="1392955" y="3466638"/>
                    <a:pt x="1362171" y="3489754"/>
                    <a:pt x="1331332" y="3512869"/>
                  </a:cubicBezTo>
                  <a:cubicBezTo>
                    <a:pt x="1319774" y="3559045"/>
                    <a:pt x="1304382" y="3605277"/>
                    <a:pt x="1292824" y="3651508"/>
                  </a:cubicBezTo>
                  <a:cubicBezTo>
                    <a:pt x="1319774" y="3616835"/>
                    <a:pt x="1354448" y="3597609"/>
                    <a:pt x="1392955" y="3586051"/>
                  </a:cubicBezTo>
                  <a:cubicBezTo>
                    <a:pt x="1400679" y="3586051"/>
                    <a:pt x="1408347" y="3593719"/>
                    <a:pt x="1404513" y="3601443"/>
                  </a:cubicBezTo>
                  <a:cubicBezTo>
                    <a:pt x="1373729" y="3659232"/>
                    <a:pt x="1327498" y="3705408"/>
                    <a:pt x="1269709" y="3736247"/>
                  </a:cubicBezTo>
                  <a:cubicBezTo>
                    <a:pt x="1254317" y="3801705"/>
                    <a:pt x="1238869" y="3863384"/>
                    <a:pt x="1219643" y="3928841"/>
                  </a:cubicBezTo>
                  <a:cubicBezTo>
                    <a:pt x="1219643" y="3951957"/>
                    <a:pt x="1219643" y="3975073"/>
                    <a:pt x="1215809" y="3998189"/>
                  </a:cubicBezTo>
                  <a:cubicBezTo>
                    <a:pt x="1213864" y="4000078"/>
                    <a:pt x="1211919" y="4001078"/>
                    <a:pt x="1210474" y="4001078"/>
                  </a:cubicBezTo>
                  <a:cubicBezTo>
                    <a:pt x="1209030" y="4001078"/>
                    <a:pt x="1208085" y="4000078"/>
                    <a:pt x="1208085" y="3998189"/>
                  </a:cubicBezTo>
                  <a:cubicBezTo>
                    <a:pt x="1208085" y="3994299"/>
                    <a:pt x="1208085" y="3994299"/>
                    <a:pt x="1208085" y="3994299"/>
                  </a:cubicBezTo>
                  <a:cubicBezTo>
                    <a:pt x="1181135" y="4106044"/>
                    <a:pt x="1154130" y="4217733"/>
                    <a:pt x="1131070" y="4329422"/>
                  </a:cubicBezTo>
                  <a:cubicBezTo>
                    <a:pt x="1238869" y="4075204"/>
                    <a:pt x="1427629" y="3855660"/>
                    <a:pt x="1697239" y="3778645"/>
                  </a:cubicBezTo>
                  <a:cubicBezTo>
                    <a:pt x="1698850" y="3778089"/>
                    <a:pt x="1700295" y="3777867"/>
                    <a:pt x="1701573" y="3777867"/>
                  </a:cubicBezTo>
                  <a:cubicBezTo>
                    <a:pt x="1709741" y="3777867"/>
                    <a:pt x="1712130" y="3787369"/>
                    <a:pt x="1708796" y="3794037"/>
                  </a:cubicBezTo>
                  <a:cubicBezTo>
                    <a:pt x="1600941" y="4002023"/>
                    <a:pt x="1477695" y="4202341"/>
                    <a:pt x="1339056" y="4387211"/>
                  </a:cubicBezTo>
                  <a:cubicBezTo>
                    <a:pt x="1250427" y="4525850"/>
                    <a:pt x="1154130" y="4656821"/>
                    <a:pt x="1050165" y="4783957"/>
                  </a:cubicBezTo>
                  <a:lnTo>
                    <a:pt x="1039951" y="4864966"/>
                  </a:lnTo>
                  <a:lnTo>
                    <a:pt x="997001" y="4864966"/>
                  </a:lnTo>
                  <a:lnTo>
                    <a:pt x="1000099" y="4834023"/>
                  </a:lnTo>
                  <a:lnTo>
                    <a:pt x="996209" y="4837857"/>
                  </a:lnTo>
                  <a:cubicBezTo>
                    <a:pt x="996209" y="4839802"/>
                    <a:pt x="994320" y="4840746"/>
                    <a:pt x="992375" y="4840746"/>
                  </a:cubicBezTo>
                  <a:cubicBezTo>
                    <a:pt x="990430" y="4840746"/>
                    <a:pt x="988541" y="4839802"/>
                    <a:pt x="988541" y="4837857"/>
                  </a:cubicBezTo>
                  <a:cubicBezTo>
                    <a:pt x="984652" y="4845581"/>
                    <a:pt x="980817" y="4853249"/>
                    <a:pt x="976983" y="4860972"/>
                  </a:cubicBezTo>
                  <a:cubicBezTo>
                    <a:pt x="975872" y="4863251"/>
                    <a:pt x="974038" y="4864140"/>
                    <a:pt x="972205" y="4864140"/>
                  </a:cubicBezTo>
                  <a:cubicBezTo>
                    <a:pt x="967648" y="4864140"/>
                    <a:pt x="962703" y="4858694"/>
                    <a:pt x="965425" y="4853249"/>
                  </a:cubicBezTo>
                  <a:cubicBezTo>
                    <a:pt x="984652" y="4822465"/>
                    <a:pt x="1000099" y="4787791"/>
                    <a:pt x="1011657" y="4753118"/>
                  </a:cubicBezTo>
                  <a:cubicBezTo>
                    <a:pt x="1038607" y="4572081"/>
                    <a:pt x="1077114" y="4391045"/>
                    <a:pt x="1119512" y="4213899"/>
                  </a:cubicBezTo>
                  <a:lnTo>
                    <a:pt x="1119512" y="4210009"/>
                  </a:lnTo>
                  <a:cubicBezTo>
                    <a:pt x="1069391" y="4152220"/>
                    <a:pt x="1053999" y="4075204"/>
                    <a:pt x="1077114" y="4005857"/>
                  </a:cubicBezTo>
                  <a:cubicBezTo>
                    <a:pt x="1077114" y="4003968"/>
                    <a:pt x="1080004" y="4002967"/>
                    <a:pt x="1082893" y="4002967"/>
                  </a:cubicBezTo>
                  <a:cubicBezTo>
                    <a:pt x="1085783" y="4002967"/>
                    <a:pt x="1088672" y="4003968"/>
                    <a:pt x="1088672" y="4005857"/>
                  </a:cubicBezTo>
                  <a:cubicBezTo>
                    <a:pt x="1119512" y="4048254"/>
                    <a:pt x="1134904" y="4098320"/>
                    <a:pt x="1134904" y="4152220"/>
                  </a:cubicBezTo>
                  <a:cubicBezTo>
                    <a:pt x="1150296" y="4082928"/>
                    <a:pt x="1169577" y="4009747"/>
                    <a:pt x="1188803" y="3940399"/>
                  </a:cubicBezTo>
                  <a:cubicBezTo>
                    <a:pt x="1158020" y="3886444"/>
                    <a:pt x="1142572" y="3820987"/>
                    <a:pt x="1150296" y="3759363"/>
                  </a:cubicBezTo>
                  <a:cubicBezTo>
                    <a:pt x="1150296" y="3754862"/>
                    <a:pt x="1152963" y="3752973"/>
                    <a:pt x="1155908" y="3752973"/>
                  </a:cubicBezTo>
                  <a:cubicBezTo>
                    <a:pt x="1158020" y="3752973"/>
                    <a:pt x="1160242" y="3753918"/>
                    <a:pt x="1161854" y="3755529"/>
                  </a:cubicBezTo>
                  <a:cubicBezTo>
                    <a:pt x="1188803" y="3786313"/>
                    <a:pt x="1204251" y="3820987"/>
                    <a:pt x="1211919" y="3855660"/>
                  </a:cubicBezTo>
                  <a:lnTo>
                    <a:pt x="1246593" y="3747805"/>
                  </a:lnTo>
                  <a:cubicBezTo>
                    <a:pt x="1242759" y="3747805"/>
                    <a:pt x="1238869" y="3747805"/>
                    <a:pt x="1235035" y="3751639"/>
                  </a:cubicBezTo>
                  <a:cubicBezTo>
                    <a:pt x="1227311" y="3751639"/>
                    <a:pt x="1219643" y="3747805"/>
                    <a:pt x="1227311" y="3740082"/>
                  </a:cubicBezTo>
                  <a:cubicBezTo>
                    <a:pt x="1235035" y="3732413"/>
                    <a:pt x="1242759" y="3728524"/>
                    <a:pt x="1250427" y="3720855"/>
                  </a:cubicBezTo>
                  <a:lnTo>
                    <a:pt x="1258151" y="3697740"/>
                  </a:lnTo>
                  <a:cubicBezTo>
                    <a:pt x="1258151" y="3697740"/>
                    <a:pt x="1258151" y="3693906"/>
                    <a:pt x="1258151" y="3693906"/>
                  </a:cubicBezTo>
                  <a:cubicBezTo>
                    <a:pt x="1277432" y="3628393"/>
                    <a:pt x="1296658" y="3566769"/>
                    <a:pt x="1319774" y="3505146"/>
                  </a:cubicBezTo>
                  <a:cubicBezTo>
                    <a:pt x="1315940" y="3505146"/>
                    <a:pt x="1315940" y="3501312"/>
                    <a:pt x="1319774" y="3501312"/>
                  </a:cubicBezTo>
                  <a:lnTo>
                    <a:pt x="1315940" y="3497422"/>
                  </a:lnTo>
                  <a:cubicBezTo>
                    <a:pt x="1308216" y="3478196"/>
                    <a:pt x="1300548" y="3458914"/>
                    <a:pt x="1296658" y="3439633"/>
                  </a:cubicBezTo>
                  <a:cubicBezTo>
                    <a:pt x="1181135" y="3424241"/>
                    <a:pt x="1092506" y="3331833"/>
                    <a:pt x="1084838" y="3216255"/>
                  </a:cubicBezTo>
                  <a:cubicBezTo>
                    <a:pt x="1084838" y="3212420"/>
                    <a:pt x="1088672" y="3208531"/>
                    <a:pt x="1092506" y="3208531"/>
                  </a:cubicBezTo>
                  <a:cubicBezTo>
                    <a:pt x="1101786" y="3207030"/>
                    <a:pt x="1111010" y="3206253"/>
                    <a:pt x="1120179" y="3206253"/>
                  </a:cubicBezTo>
                  <a:cubicBezTo>
                    <a:pt x="1156797" y="3206253"/>
                    <a:pt x="1191915" y="3218588"/>
                    <a:pt x="1219643" y="3243204"/>
                  </a:cubicBezTo>
                  <a:cubicBezTo>
                    <a:pt x="1196527" y="3177747"/>
                    <a:pt x="1173412" y="3096842"/>
                    <a:pt x="1204251" y="3031384"/>
                  </a:cubicBezTo>
                  <a:cubicBezTo>
                    <a:pt x="1209585" y="3020660"/>
                    <a:pt x="1218032" y="3016381"/>
                    <a:pt x="1228034" y="3016381"/>
                  </a:cubicBezTo>
                  <a:cubicBezTo>
                    <a:pt x="1261318" y="3016381"/>
                    <a:pt x="1311772" y="3063668"/>
                    <a:pt x="1323608" y="3081450"/>
                  </a:cubicBezTo>
                  <a:cubicBezTo>
                    <a:pt x="1346724" y="3108400"/>
                    <a:pt x="1362171" y="3139239"/>
                    <a:pt x="1369840" y="3173857"/>
                  </a:cubicBezTo>
                  <a:cubicBezTo>
                    <a:pt x="1385287" y="3108400"/>
                    <a:pt x="1423795" y="3054500"/>
                    <a:pt x="1470026" y="3008268"/>
                  </a:cubicBezTo>
                  <a:cubicBezTo>
                    <a:pt x="1471916" y="3006324"/>
                    <a:pt x="1474805" y="3005379"/>
                    <a:pt x="1477695" y="3005379"/>
                  </a:cubicBezTo>
                  <a:close/>
                  <a:moveTo>
                    <a:pt x="422317" y="2730935"/>
                  </a:moveTo>
                  <a:cubicBezTo>
                    <a:pt x="441599" y="2757885"/>
                    <a:pt x="472382" y="2781001"/>
                    <a:pt x="507056" y="2792559"/>
                  </a:cubicBezTo>
                  <a:cubicBezTo>
                    <a:pt x="483940" y="2765609"/>
                    <a:pt x="453156" y="2746327"/>
                    <a:pt x="422317" y="2730935"/>
                  </a:cubicBezTo>
                  <a:close/>
                  <a:moveTo>
                    <a:pt x="680368" y="2515225"/>
                  </a:moveTo>
                  <a:cubicBezTo>
                    <a:pt x="664977" y="2534507"/>
                    <a:pt x="653419" y="2553733"/>
                    <a:pt x="649585" y="2576849"/>
                  </a:cubicBezTo>
                  <a:cubicBezTo>
                    <a:pt x="649585" y="2592241"/>
                    <a:pt x="649585" y="2607688"/>
                    <a:pt x="653419" y="2626914"/>
                  </a:cubicBezTo>
                  <a:cubicBezTo>
                    <a:pt x="672700" y="2592241"/>
                    <a:pt x="680368" y="2553733"/>
                    <a:pt x="680368" y="2515225"/>
                  </a:cubicBezTo>
                  <a:close/>
                  <a:moveTo>
                    <a:pt x="383809" y="2357305"/>
                  </a:moveTo>
                  <a:cubicBezTo>
                    <a:pt x="379920" y="2388144"/>
                    <a:pt x="383809" y="2422762"/>
                    <a:pt x="395367" y="2457436"/>
                  </a:cubicBezTo>
                  <a:cubicBezTo>
                    <a:pt x="403035" y="2422762"/>
                    <a:pt x="399201" y="2388144"/>
                    <a:pt x="383809" y="2357305"/>
                  </a:cubicBezTo>
                  <a:close/>
                  <a:moveTo>
                    <a:pt x="550342" y="2203774"/>
                  </a:moveTo>
                  <a:cubicBezTo>
                    <a:pt x="558011" y="2241115"/>
                    <a:pt x="569402" y="2281734"/>
                    <a:pt x="587961" y="2318797"/>
                  </a:cubicBezTo>
                  <a:cubicBezTo>
                    <a:pt x="580793" y="2279400"/>
                    <a:pt x="570291" y="2240059"/>
                    <a:pt x="550342" y="2203774"/>
                  </a:cubicBezTo>
                  <a:close/>
                  <a:moveTo>
                    <a:pt x="1589384" y="2103087"/>
                  </a:moveTo>
                  <a:lnTo>
                    <a:pt x="1554766" y="2130037"/>
                  </a:lnTo>
                  <a:cubicBezTo>
                    <a:pt x="1570158" y="2133871"/>
                    <a:pt x="1589384" y="2137761"/>
                    <a:pt x="1608665" y="2137761"/>
                  </a:cubicBezTo>
                  <a:cubicBezTo>
                    <a:pt x="1620223" y="2137761"/>
                    <a:pt x="1631781" y="2133871"/>
                    <a:pt x="1643339" y="2130037"/>
                  </a:cubicBezTo>
                  <a:cubicBezTo>
                    <a:pt x="1647173" y="2126203"/>
                    <a:pt x="1651063" y="2122369"/>
                    <a:pt x="1651063" y="2118479"/>
                  </a:cubicBezTo>
                  <a:cubicBezTo>
                    <a:pt x="1639505" y="2106922"/>
                    <a:pt x="1620223" y="2103087"/>
                    <a:pt x="1604831" y="2103087"/>
                  </a:cubicBezTo>
                  <a:close/>
                  <a:moveTo>
                    <a:pt x="1440131" y="2079527"/>
                  </a:moveTo>
                  <a:cubicBezTo>
                    <a:pt x="1414960" y="2109756"/>
                    <a:pt x="1400790" y="2146874"/>
                    <a:pt x="1404513" y="2183993"/>
                  </a:cubicBezTo>
                  <a:cubicBezTo>
                    <a:pt x="1426962" y="2150319"/>
                    <a:pt x="1449356" y="2116702"/>
                    <a:pt x="1440131" y="2079527"/>
                  </a:cubicBezTo>
                  <a:close/>
                  <a:moveTo>
                    <a:pt x="1161854" y="2060690"/>
                  </a:moveTo>
                  <a:cubicBezTo>
                    <a:pt x="1142572" y="2076138"/>
                    <a:pt x="1131070" y="2091530"/>
                    <a:pt x="1119512" y="2110811"/>
                  </a:cubicBezTo>
                  <a:cubicBezTo>
                    <a:pt x="1115622" y="2114645"/>
                    <a:pt x="1115622" y="2114645"/>
                    <a:pt x="1111788" y="2118479"/>
                  </a:cubicBezTo>
                  <a:cubicBezTo>
                    <a:pt x="1115622" y="2118479"/>
                    <a:pt x="1115622" y="2122369"/>
                    <a:pt x="1115622" y="2126203"/>
                  </a:cubicBezTo>
                  <a:cubicBezTo>
                    <a:pt x="1123346" y="2122369"/>
                    <a:pt x="1131070" y="2114645"/>
                    <a:pt x="1134904" y="2110811"/>
                  </a:cubicBezTo>
                  <a:cubicBezTo>
                    <a:pt x="1146462" y="2095364"/>
                    <a:pt x="1158020" y="2079972"/>
                    <a:pt x="1161854" y="2060690"/>
                  </a:cubicBezTo>
                  <a:close/>
                  <a:moveTo>
                    <a:pt x="1832043" y="2026072"/>
                  </a:moveTo>
                  <a:cubicBezTo>
                    <a:pt x="1897556" y="2130037"/>
                    <a:pt x="1990019" y="2226334"/>
                    <a:pt x="2117100" y="2237892"/>
                  </a:cubicBezTo>
                  <a:cubicBezTo>
                    <a:pt x="2093984" y="2183993"/>
                    <a:pt x="2059311" y="2137761"/>
                    <a:pt x="2020803" y="2099253"/>
                  </a:cubicBezTo>
                  <a:cubicBezTo>
                    <a:pt x="1955346" y="2095364"/>
                    <a:pt x="1893722" y="2068414"/>
                    <a:pt x="1843601" y="2026072"/>
                  </a:cubicBezTo>
                  <a:close/>
                  <a:moveTo>
                    <a:pt x="2026193" y="1973562"/>
                  </a:moveTo>
                  <a:cubicBezTo>
                    <a:pt x="2008690" y="1973562"/>
                    <a:pt x="1991242" y="1974451"/>
                    <a:pt x="1974572" y="1975951"/>
                  </a:cubicBezTo>
                  <a:cubicBezTo>
                    <a:pt x="1939898" y="1991399"/>
                    <a:pt x="1905280" y="2002956"/>
                    <a:pt x="1866717" y="2010625"/>
                  </a:cubicBezTo>
                  <a:cubicBezTo>
                    <a:pt x="1870607" y="2014514"/>
                    <a:pt x="1870607" y="2014514"/>
                    <a:pt x="1866717" y="2018348"/>
                  </a:cubicBezTo>
                  <a:cubicBezTo>
                    <a:pt x="1912948" y="2045298"/>
                    <a:pt x="1959180" y="2064580"/>
                    <a:pt x="2009245" y="2072248"/>
                  </a:cubicBezTo>
                  <a:cubicBezTo>
                    <a:pt x="2024637" y="2072248"/>
                    <a:pt x="2221121" y="2072248"/>
                    <a:pt x="2201839" y="2041464"/>
                  </a:cubicBezTo>
                  <a:cubicBezTo>
                    <a:pt x="2170889" y="1988842"/>
                    <a:pt x="2097707" y="1973562"/>
                    <a:pt x="2026193" y="1973562"/>
                  </a:cubicBezTo>
                  <a:close/>
                  <a:moveTo>
                    <a:pt x="225889" y="1964393"/>
                  </a:moveTo>
                  <a:cubicBezTo>
                    <a:pt x="210441" y="1999067"/>
                    <a:pt x="206607" y="2037630"/>
                    <a:pt x="210441" y="2072248"/>
                  </a:cubicBezTo>
                  <a:cubicBezTo>
                    <a:pt x="218165" y="2056856"/>
                    <a:pt x="221999" y="2041464"/>
                    <a:pt x="225889" y="2022182"/>
                  </a:cubicBezTo>
                  <a:cubicBezTo>
                    <a:pt x="225889" y="2006790"/>
                    <a:pt x="229723" y="1987509"/>
                    <a:pt x="229723" y="1968283"/>
                  </a:cubicBezTo>
                  <a:close/>
                  <a:moveTo>
                    <a:pt x="1832043" y="1949001"/>
                  </a:moveTo>
                  <a:cubicBezTo>
                    <a:pt x="1816651" y="1952891"/>
                    <a:pt x="1801259" y="1960559"/>
                    <a:pt x="1785867" y="1964393"/>
                  </a:cubicBezTo>
                  <a:cubicBezTo>
                    <a:pt x="1785867" y="1964393"/>
                    <a:pt x="1785867" y="1964393"/>
                    <a:pt x="1785867" y="1968283"/>
                  </a:cubicBezTo>
                  <a:cubicBezTo>
                    <a:pt x="1789701" y="1968283"/>
                    <a:pt x="1789701" y="1968283"/>
                    <a:pt x="1789701" y="1972117"/>
                  </a:cubicBezTo>
                  <a:lnTo>
                    <a:pt x="1793536" y="1972117"/>
                  </a:lnTo>
                  <a:cubicBezTo>
                    <a:pt x="1805093" y="1964393"/>
                    <a:pt x="1820541" y="1956725"/>
                    <a:pt x="1832043" y="1949001"/>
                  </a:cubicBezTo>
                  <a:close/>
                  <a:moveTo>
                    <a:pt x="664977" y="1883544"/>
                  </a:moveTo>
                  <a:cubicBezTo>
                    <a:pt x="634137" y="1918217"/>
                    <a:pt x="618745" y="1964393"/>
                    <a:pt x="618745" y="2010625"/>
                  </a:cubicBezTo>
                  <a:cubicBezTo>
                    <a:pt x="626469" y="1995233"/>
                    <a:pt x="638027" y="1975951"/>
                    <a:pt x="645695" y="1960559"/>
                  </a:cubicBezTo>
                  <a:cubicBezTo>
                    <a:pt x="657253" y="1937443"/>
                    <a:pt x="661142" y="1910493"/>
                    <a:pt x="664977" y="1883544"/>
                  </a:cubicBezTo>
                  <a:close/>
                  <a:moveTo>
                    <a:pt x="826731" y="1829588"/>
                  </a:moveTo>
                  <a:cubicBezTo>
                    <a:pt x="838289" y="1848870"/>
                    <a:pt x="842179" y="1868152"/>
                    <a:pt x="842179" y="1891212"/>
                  </a:cubicBezTo>
                  <a:cubicBezTo>
                    <a:pt x="846013" y="2053022"/>
                    <a:pt x="865294" y="2214776"/>
                    <a:pt x="899912" y="2372697"/>
                  </a:cubicBezTo>
                  <a:lnTo>
                    <a:pt x="903802" y="2372697"/>
                  </a:lnTo>
                  <a:cubicBezTo>
                    <a:pt x="923028" y="2449768"/>
                    <a:pt x="930752" y="2530617"/>
                    <a:pt x="919194" y="2611522"/>
                  </a:cubicBezTo>
                  <a:cubicBezTo>
                    <a:pt x="930752" y="2592241"/>
                    <a:pt x="942310" y="2569125"/>
                    <a:pt x="950034" y="2546065"/>
                  </a:cubicBezTo>
                  <a:cubicBezTo>
                    <a:pt x="953868" y="2465160"/>
                    <a:pt x="969260" y="2388144"/>
                    <a:pt x="965425" y="2311073"/>
                  </a:cubicBezTo>
                  <a:cubicBezTo>
                    <a:pt x="953868" y="2210942"/>
                    <a:pt x="938476" y="2114645"/>
                    <a:pt x="911470" y="2022182"/>
                  </a:cubicBezTo>
                  <a:cubicBezTo>
                    <a:pt x="911470" y="2019460"/>
                    <a:pt x="915360" y="2016737"/>
                    <a:pt x="917583" y="2016737"/>
                  </a:cubicBezTo>
                  <a:cubicBezTo>
                    <a:pt x="918527" y="2016737"/>
                    <a:pt x="919194" y="2017237"/>
                    <a:pt x="919194" y="2018348"/>
                  </a:cubicBezTo>
                  <a:cubicBezTo>
                    <a:pt x="980817" y="2168545"/>
                    <a:pt x="1000099" y="2334189"/>
                    <a:pt x="969260" y="2495944"/>
                  </a:cubicBezTo>
                  <a:cubicBezTo>
                    <a:pt x="973094" y="2480552"/>
                    <a:pt x="980817" y="2465160"/>
                    <a:pt x="984652" y="2449768"/>
                  </a:cubicBezTo>
                  <a:cubicBezTo>
                    <a:pt x="984652" y="2445878"/>
                    <a:pt x="984652" y="2442044"/>
                    <a:pt x="984652" y="2442044"/>
                  </a:cubicBezTo>
                  <a:cubicBezTo>
                    <a:pt x="1034773" y="2264842"/>
                    <a:pt x="1050165" y="2072248"/>
                    <a:pt x="915360" y="1929775"/>
                  </a:cubicBezTo>
                  <a:cubicBezTo>
                    <a:pt x="880686" y="1898936"/>
                    <a:pt x="849847" y="1868152"/>
                    <a:pt x="826731" y="1829588"/>
                  </a:cubicBezTo>
                  <a:close/>
                  <a:moveTo>
                    <a:pt x="2102486" y="1795915"/>
                  </a:moveTo>
                  <a:cubicBezTo>
                    <a:pt x="2071591" y="1795915"/>
                    <a:pt x="2039085" y="1804583"/>
                    <a:pt x="2013079" y="1821920"/>
                  </a:cubicBezTo>
                  <a:lnTo>
                    <a:pt x="2016969" y="1821920"/>
                  </a:lnTo>
                  <a:cubicBezTo>
                    <a:pt x="1982296" y="1837312"/>
                    <a:pt x="1947622" y="1856594"/>
                    <a:pt x="1916782" y="1875820"/>
                  </a:cubicBezTo>
                  <a:lnTo>
                    <a:pt x="1905280" y="1887378"/>
                  </a:lnTo>
                  <a:cubicBezTo>
                    <a:pt x="1893722" y="1895101"/>
                    <a:pt x="1889833" y="1902770"/>
                    <a:pt x="1882164" y="1906659"/>
                  </a:cubicBezTo>
                  <a:cubicBezTo>
                    <a:pt x="1889833" y="1910493"/>
                    <a:pt x="1893722" y="1918217"/>
                    <a:pt x="1889833" y="1925886"/>
                  </a:cubicBezTo>
                  <a:cubicBezTo>
                    <a:pt x="1878275" y="1945167"/>
                    <a:pt x="1862883" y="1964393"/>
                    <a:pt x="1839767" y="1975951"/>
                  </a:cubicBezTo>
                  <a:lnTo>
                    <a:pt x="1878275" y="1972117"/>
                  </a:lnTo>
                  <a:cubicBezTo>
                    <a:pt x="1885998" y="1972117"/>
                    <a:pt x="1889833" y="1972117"/>
                    <a:pt x="1889833" y="1975951"/>
                  </a:cubicBezTo>
                  <a:cubicBezTo>
                    <a:pt x="1974572" y="1956725"/>
                    <a:pt x="2055477" y="1925886"/>
                    <a:pt x="2128658" y="1879654"/>
                  </a:cubicBezTo>
                  <a:cubicBezTo>
                    <a:pt x="2155608" y="1860428"/>
                    <a:pt x="2194116" y="1814196"/>
                    <a:pt x="2132492" y="1798804"/>
                  </a:cubicBezTo>
                  <a:cubicBezTo>
                    <a:pt x="2122879" y="1796860"/>
                    <a:pt x="2112766" y="1795915"/>
                    <a:pt x="2102486" y="1795915"/>
                  </a:cubicBezTo>
                  <a:close/>
                  <a:moveTo>
                    <a:pt x="1701128" y="1656276"/>
                  </a:moveTo>
                  <a:cubicBezTo>
                    <a:pt x="1701128" y="1664000"/>
                    <a:pt x="1704962" y="1667834"/>
                    <a:pt x="1704962" y="1675558"/>
                  </a:cubicBezTo>
                  <a:cubicBezTo>
                    <a:pt x="1701128" y="1683226"/>
                    <a:pt x="1697239" y="1694784"/>
                    <a:pt x="1697239" y="1702507"/>
                  </a:cubicBezTo>
                  <a:cubicBezTo>
                    <a:pt x="1689570" y="1737181"/>
                    <a:pt x="1685681" y="1767965"/>
                    <a:pt x="1689570" y="1798804"/>
                  </a:cubicBezTo>
                  <a:cubicBezTo>
                    <a:pt x="1685681" y="1860428"/>
                    <a:pt x="1704962" y="1922051"/>
                    <a:pt x="1747304" y="1964393"/>
                  </a:cubicBezTo>
                  <a:lnTo>
                    <a:pt x="1755028" y="1964393"/>
                  </a:lnTo>
                  <a:lnTo>
                    <a:pt x="1755028" y="1960559"/>
                  </a:lnTo>
                  <a:cubicBezTo>
                    <a:pt x="1751194" y="1879654"/>
                    <a:pt x="1743470" y="1798804"/>
                    <a:pt x="1747304" y="1721734"/>
                  </a:cubicBezTo>
                  <a:cubicBezTo>
                    <a:pt x="1739636" y="1714065"/>
                    <a:pt x="1728078" y="1702507"/>
                    <a:pt x="1720354" y="1690950"/>
                  </a:cubicBezTo>
                  <a:cubicBezTo>
                    <a:pt x="1712686" y="1683226"/>
                    <a:pt x="1708796" y="1671668"/>
                    <a:pt x="1704962" y="1656276"/>
                  </a:cubicBezTo>
                  <a:close/>
                  <a:moveTo>
                    <a:pt x="2043530" y="1652220"/>
                  </a:moveTo>
                  <a:cubicBezTo>
                    <a:pt x="2022026" y="1652220"/>
                    <a:pt x="1965292" y="1684837"/>
                    <a:pt x="1959180" y="1690950"/>
                  </a:cubicBezTo>
                  <a:cubicBezTo>
                    <a:pt x="1936064" y="1714065"/>
                    <a:pt x="1916782" y="1741015"/>
                    <a:pt x="1901390" y="1771855"/>
                  </a:cubicBezTo>
                  <a:cubicBezTo>
                    <a:pt x="1874441" y="1818030"/>
                    <a:pt x="1855159" y="1864262"/>
                    <a:pt x="1835933" y="1914328"/>
                  </a:cubicBezTo>
                  <a:cubicBezTo>
                    <a:pt x="1928340" y="1845036"/>
                    <a:pt x="2024637" y="1783357"/>
                    <a:pt x="2051643" y="1660110"/>
                  </a:cubicBezTo>
                  <a:cubicBezTo>
                    <a:pt x="2052421" y="1654498"/>
                    <a:pt x="2049198" y="1652220"/>
                    <a:pt x="2043530" y="1652220"/>
                  </a:cubicBezTo>
                  <a:close/>
                  <a:moveTo>
                    <a:pt x="0" y="1639188"/>
                  </a:moveTo>
                  <a:lnTo>
                    <a:pt x="17903" y="1656276"/>
                  </a:lnTo>
                  <a:cubicBezTo>
                    <a:pt x="33295" y="1671668"/>
                    <a:pt x="44853" y="1687116"/>
                    <a:pt x="48687" y="1706342"/>
                  </a:cubicBezTo>
                  <a:cubicBezTo>
                    <a:pt x="51521" y="1712009"/>
                    <a:pt x="48131" y="1715566"/>
                    <a:pt x="44630" y="1715566"/>
                  </a:cubicBezTo>
                  <a:cubicBezTo>
                    <a:pt x="43352" y="1715566"/>
                    <a:pt x="42019" y="1715065"/>
                    <a:pt x="40963" y="1714065"/>
                  </a:cubicBezTo>
                  <a:cubicBezTo>
                    <a:pt x="29461" y="1702507"/>
                    <a:pt x="14013" y="1687116"/>
                    <a:pt x="6345" y="1671668"/>
                  </a:cubicBezTo>
                  <a:lnTo>
                    <a:pt x="0" y="1666035"/>
                  </a:lnTo>
                  <a:close/>
                  <a:moveTo>
                    <a:pt x="564845" y="1629326"/>
                  </a:moveTo>
                  <a:cubicBezTo>
                    <a:pt x="568679" y="1656276"/>
                    <a:pt x="576403" y="1679392"/>
                    <a:pt x="584071" y="1702507"/>
                  </a:cubicBezTo>
                  <a:lnTo>
                    <a:pt x="591795" y="1721734"/>
                  </a:lnTo>
                  <a:lnTo>
                    <a:pt x="595629" y="1679392"/>
                  </a:lnTo>
                  <a:cubicBezTo>
                    <a:pt x="595629" y="1656276"/>
                    <a:pt x="584071" y="1636994"/>
                    <a:pt x="564845" y="1629326"/>
                  </a:cubicBezTo>
                  <a:close/>
                  <a:moveTo>
                    <a:pt x="1816373" y="1538363"/>
                  </a:moveTo>
                  <a:cubicBezTo>
                    <a:pt x="1800704" y="1538363"/>
                    <a:pt x="1778144" y="1625436"/>
                    <a:pt x="1778144" y="1625436"/>
                  </a:cubicBezTo>
                  <a:cubicBezTo>
                    <a:pt x="1766586" y="1729457"/>
                    <a:pt x="1762752" y="1837312"/>
                    <a:pt x="1770420" y="1941333"/>
                  </a:cubicBezTo>
                  <a:lnTo>
                    <a:pt x="1774309" y="1937443"/>
                  </a:lnTo>
                  <a:cubicBezTo>
                    <a:pt x="1781978" y="1898936"/>
                    <a:pt x="1801259" y="1864262"/>
                    <a:pt x="1824375" y="1837312"/>
                  </a:cubicBezTo>
                  <a:cubicBezTo>
                    <a:pt x="1826264" y="1835367"/>
                    <a:pt x="1828209" y="1834423"/>
                    <a:pt x="1830154" y="1834423"/>
                  </a:cubicBezTo>
                  <a:cubicBezTo>
                    <a:pt x="1832043" y="1834423"/>
                    <a:pt x="1833988" y="1835367"/>
                    <a:pt x="1835933" y="1837312"/>
                  </a:cubicBezTo>
                  <a:cubicBezTo>
                    <a:pt x="1874441" y="1779523"/>
                    <a:pt x="1885998" y="1714065"/>
                    <a:pt x="1870607" y="1648552"/>
                  </a:cubicBezTo>
                  <a:cubicBezTo>
                    <a:pt x="1859049" y="1610044"/>
                    <a:pt x="1843601" y="1575371"/>
                    <a:pt x="1820541" y="1540697"/>
                  </a:cubicBezTo>
                  <a:cubicBezTo>
                    <a:pt x="1819207" y="1539086"/>
                    <a:pt x="1817818" y="1538363"/>
                    <a:pt x="1816373" y="1538363"/>
                  </a:cubicBezTo>
                  <a:close/>
                  <a:moveTo>
                    <a:pt x="1347391" y="1428953"/>
                  </a:moveTo>
                  <a:cubicBezTo>
                    <a:pt x="1335277" y="1428953"/>
                    <a:pt x="1292824" y="1471406"/>
                    <a:pt x="1292824" y="1471406"/>
                  </a:cubicBezTo>
                  <a:cubicBezTo>
                    <a:pt x="1285100" y="1482964"/>
                    <a:pt x="1281266" y="1494521"/>
                    <a:pt x="1273543" y="1502190"/>
                  </a:cubicBezTo>
                  <a:cubicBezTo>
                    <a:pt x="1269709" y="1563813"/>
                    <a:pt x="1250427" y="1625436"/>
                    <a:pt x="1215809" y="1679392"/>
                  </a:cubicBezTo>
                  <a:cubicBezTo>
                    <a:pt x="1261985" y="1648552"/>
                    <a:pt x="1296658" y="1610044"/>
                    <a:pt x="1319774" y="1563813"/>
                  </a:cubicBezTo>
                  <a:cubicBezTo>
                    <a:pt x="1339056" y="1521471"/>
                    <a:pt x="1350614" y="1479074"/>
                    <a:pt x="1350614" y="1432898"/>
                  </a:cubicBezTo>
                  <a:cubicBezTo>
                    <a:pt x="1350614" y="1430120"/>
                    <a:pt x="1349391" y="1428953"/>
                    <a:pt x="1347391" y="1428953"/>
                  </a:cubicBezTo>
                  <a:close/>
                  <a:moveTo>
                    <a:pt x="1076003" y="1407059"/>
                  </a:moveTo>
                  <a:cubicBezTo>
                    <a:pt x="1071447" y="1407059"/>
                    <a:pt x="1067779" y="1410171"/>
                    <a:pt x="1065557" y="1417450"/>
                  </a:cubicBezTo>
                  <a:cubicBezTo>
                    <a:pt x="1065557" y="1417450"/>
                    <a:pt x="1065557" y="1421340"/>
                    <a:pt x="1065557" y="1421340"/>
                  </a:cubicBezTo>
                  <a:cubicBezTo>
                    <a:pt x="1096396" y="1521471"/>
                    <a:pt x="1181135" y="1629326"/>
                    <a:pt x="1115622" y="1725623"/>
                  </a:cubicBezTo>
                  <a:cubicBezTo>
                    <a:pt x="1119512" y="1729457"/>
                    <a:pt x="1119512" y="1733291"/>
                    <a:pt x="1115622" y="1733291"/>
                  </a:cubicBezTo>
                  <a:lnTo>
                    <a:pt x="1123346" y="1748739"/>
                  </a:lnTo>
                  <a:lnTo>
                    <a:pt x="1127180" y="1741015"/>
                  </a:lnTo>
                  <a:cubicBezTo>
                    <a:pt x="1123346" y="1737181"/>
                    <a:pt x="1123346" y="1733291"/>
                    <a:pt x="1127180" y="1733291"/>
                  </a:cubicBezTo>
                  <a:cubicBezTo>
                    <a:pt x="1131070" y="1706342"/>
                    <a:pt x="1142572" y="1679392"/>
                    <a:pt x="1154130" y="1656276"/>
                  </a:cubicBezTo>
                  <a:cubicBezTo>
                    <a:pt x="1154130" y="1650608"/>
                    <a:pt x="1156241" y="1647052"/>
                    <a:pt x="1160353" y="1647052"/>
                  </a:cubicBezTo>
                  <a:cubicBezTo>
                    <a:pt x="1161854" y="1647052"/>
                    <a:pt x="1163632" y="1647552"/>
                    <a:pt x="1165688" y="1648552"/>
                  </a:cubicBezTo>
                  <a:cubicBezTo>
                    <a:pt x="1177246" y="1606210"/>
                    <a:pt x="1177246" y="1563813"/>
                    <a:pt x="1165688" y="1521471"/>
                  </a:cubicBezTo>
                  <a:cubicBezTo>
                    <a:pt x="1162409" y="1514859"/>
                    <a:pt x="1102897" y="1407059"/>
                    <a:pt x="1076003" y="1407059"/>
                  </a:cubicBezTo>
                  <a:close/>
                  <a:moveTo>
                    <a:pt x="1038607" y="1398224"/>
                  </a:moveTo>
                  <a:cubicBezTo>
                    <a:pt x="973094" y="1479074"/>
                    <a:pt x="996209" y="1687116"/>
                    <a:pt x="1092506" y="1721734"/>
                  </a:cubicBezTo>
                  <a:lnTo>
                    <a:pt x="1077114" y="1687116"/>
                  </a:lnTo>
                  <a:cubicBezTo>
                    <a:pt x="1074614" y="1679614"/>
                    <a:pt x="1080171" y="1675391"/>
                    <a:pt x="1085449" y="1675391"/>
                  </a:cubicBezTo>
                  <a:cubicBezTo>
                    <a:pt x="1088339" y="1675391"/>
                    <a:pt x="1091173" y="1676669"/>
                    <a:pt x="1092506" y="1679392"/>
                  </a:cubicBezTo>
                  <a:cubicBezTo>
                    <a:pt x="1096396" y="1690950"/>
                    <a:pt x="1104064" y="1698618"/>
                    <a:pt x="1107954" y="1706342"/>
                  </a:cubicBezTo>
                  <a:cubicBezTo>
                    <a:pt x="1115622" y="1640884"/>
                    <a:pt x="1104064" y="1567703"/>
                    <a:pt x="1073280" y="1506079"/>
                  </a:cubicBezTo>
                  <a:cubicBezTo>
                    <a:pt x="1057833" y="1471406"/>
                    <a:pt x="1046331" y="1436732"/>
                    <a:pt x="1038607" y="1398224"/>
                  </a:cubicBezTo>
                  <a:close/>
                  <a:moveTo>
                    <a:pt x="1258151" y="1378943"/>
                  </a:moveTo>
                  <a:cubicBezTo>
                    <a:pt x="1231201" y="1382777"/>
                    <a:pt x="1208085" y="1402058"/>
                    <a:pt x="1192693" y="1425174"/>
                  </a:cubicBezTo>
                  <a:lnTo>
                    <a:pt x="1184969" y="1444400"/>
                  </a:lnTo>
                  <a:cubicBezTo>
                    <a:pt x="1185692" y="1442233"/>
                    <a:pt x="1185858" y="1441289"/>
                    <a:pt x="1185636" y="1441289"/>
                  </a:cubicBezTo>
                  <a:cubicBezTo>
                    <a:pt x="1184580" y="1441289"/>
                    <a:pt x="1175801" y="1458903"/>
                    <a:pt x="1169577" y="1471406"/>
                  </a:cubicBezTo>
                  <a:cubicBezTo>
                    <a:pt x="1169577" y="1475240"/>
                    <a:pt x="1169577" y="1479074"/>
                    <a:pt x="1169577" y="1479074"/>
                  </a:cubicBezTo>
                  <a:lnTo>
                    <a:pt x="1169577" y="1494521"/>
                  </a:lnTo>
                  <a:cubicBezTo>
                    <a:pt x="1196527" y="1552255"/>
                    <a:pt x="1196527" y="1621602"/>
                    <a:pt x="1169577" y="1679392"/>
                  </a:cubicBezTo>
                  <a:cubicBezTo>
                    <a:pt x="1169577" y="1683226"/>
                    <a:pt x="1169577" y="1687116"/>
                    <a:pt x="1169577" y="1690950"/>
                  </a:cubicBezTo>
                  <a:cubicBezTo>
                    <a:pt x="1223477" y="1636994"/>
                    <a:pt x="1254317" y="1563813"/>
                    <a:pt x="1258151" y="1490632"/>
                  </a:cubicBezTo>
                  <a:cubicBezTo>
                    <a:pt x="1258151" y="1452124"/>
                    <a:pt x="1258151" y="1413616"/>
                    <a:pt x="1258151" y="1378943"/>
                  </a:cubicBezTo>
                  <a:close/>
                  <a:moveTo>
                    <a:pt x="207163" y="1199685"/>
                  </a:moveTo>
                  <a:cubicBezTo>
                    <a:pt x="192604" y="1217410"/>
                    <a:pt x="175712" y="1233636"/>
                    <a:pt x="156542" y="1247972"/>
                  </a:cubicBezTo>
                  <a:cubicBezTo>
                    <a:pt x="118034" y="1278812"/>
                    <a:pt x="71802" y="1305761"/>
                    <a:pt x="25571" y="1325043"/>
                  </a:cubicBezTo>
                  <a:cubicBezTo>
                    <a:pt x="60245" y="1321153"/>
                    <a:pt x="98752" y="1309595"/>
                    <a:pt x="133426" y="1294203"/>
                  </a:cubicBezTo>
                  <a:cubicBezTo>
                    <a:pt x="160376" y="1286480"/>
                    <a:pt x="183491" y="1274922"/>
                    <a:pt x="202773" y="1255696"/>
                  </a:cubicBezTo>
                  <a:cubicBezTo>
                    <a:pt x="225889" y="1236414"/>
                    <a:pt x="214331" y="1224856"/>
                    <a:pt x="206607" y="1201741"/>
                  </a:cubicBezTo>
                  <a:cubicBezTo>
                    <a:pt x="206607" y="1200852"/>
                    <a:pt x="206829" y="1200185"/>
                    <a:pt x="207163" y="1199685"/>
                  </a:cubicBezTo>
                  <a:close/>
                  <a:moveTo>
                    <a:pt x="656308" y="1097275"/>
                  </a:moveTo>
                  <a:cubicBezTo>
                    <a:pt x="655197" y="1098887"/>
                    <a:pt x="653363" y="1099665"/>
                    <a:pt x="651474" y="1099665"/>
                  </a:cubicBezTo>
                  <a:cubicBezTo>
                    <a:pt x="650196" y="1099665"/>
                    <a:pt x="648918" y="1099331"/>
                    <a:pt x="647918" y="1098553"/>
                  </a:cubicBezTo>
                  <a:cubicBezTo>
                    <a:pt x="649751" y="1104721"/>
                    <a:pt x="651585" y="1110889"/>
                    <a:pt x="653419" y="1117001"/>
                  </a:cubicBezTo>
                  <a:cubicBezTo>
                    <a:pt x="654363" y="1110445"/>
                    <a:pt x="655363" y="1103888"/>
                    <a:pt x="656308" y="1097275"/>
                  </a:cubicBezTo>
                  <a:close/>
                  <a:moveTo>
                    <a:pt x="236669" y="1070659"/>
                  </a:moveTo>
                  <a:cubicBezTo>
                    <a:pt x="235668" y="1070659"/>
                    <a:pt x="234668" y="1070714"/>
                    <a:pt x="233557" y="1070825"/>
                  </a:cubicBezTo>
                  <a:lnTo>
                    <a:pt x="229723" y="1070825"/>
                  </a:lnTo>
                  <a:cubicBezTo>
                    <a:pt x="121868" y="1078494"/>
                    <a:pt x="98752" y="1197907"/>
                    <a:pt x="33295" y="1267254"/>
                  </a:cubicBezTo>
                  <a:cubicBezTo>
                    <a:pt x="29461" y="1278812"/>
                    <a:pt x="29461" y="1290369"/>
                    <a:pt x="25571" y="1301927"/>
                  </a:cubicBezTo>
                  <a:cubicBezTo>
                    <a:pt x="64079" y="1286480"/>
                    <a:pt x="102642" y="1267254"/>
                    <a:pt x="137260" y="1244138"/>
                  </a:cubicBezTo>
                  <a:cubicBezTo>
                    <a:pt x="168099" y="1221022"/>
                    <a:pt x="198939" y="1190183"/>
                    <a:pt x="221999" y="1155565"/>
                  </a:cubicBezTo>
                  <a:cubicBezTo>
                    <a:pt x="233279" y="1140506"/>
                    <a:pt x="273787" y="1070659"/>
                    <a:pt x="236669" y="1070659"/>
                  </a:cubicBezTo>
                  <a:close/>
                  <a:moveTo>
                    <a:pt x="622635" y="997644"/>
                  </a:moveTo>
                  <a:cubicBezTo>
                    <a:pt x="627858" y="1026650"/>
                    <a:pt x="634971" y="1053822"/>
                    <a:pt x="642639" y="1080494"/>
                  </a:cubicBezTo>
                  <a:cubicBezTo>
                    <a:pt x="636749" y="1053267"/>
                    <a:pt x="632526" y="1024038"/>
                    <a:pt x="622635" y="997644"/>
                  </a:cubicBezTo>
                  <a:close/>
                  <a:moveTo>
                    <a:pt x="123368" y="970972"/>
                  </a:moveTo>
                  <a:cubicBezTo>
                    <a:pt x="102031" y="970972"/>
                    <a:pt x="54021" y="1052433"/>
                    <a:pt x="44853" y="1070825"/>
                  </a:cubicBezTo>
                  <a:lnTo>
                    <a:pt x="37129" y="1070825"/>
                  </a:lnTo>
                  <a:lnTo>
                    <a:pt x="33295" y="1066936"/>
                  </a:lnTo>
                  <a:cubicBezTo>
                    <a:pt x="37129" y="1117001"/>
                    <a:pt x="29461" y="1163233"/>
                    <a:pt x="10179" y="1209464"/>
                  </a:cubicBezTo>
                  <a:lnTo>
                    <a:pt x="10179" y="1236414"/>
                  </a:lnTo>
                  <a:cubicBezTo>
                    <a:pt x="14013" y="1232580"/>
                    <a:pt x="17903" y="1228746"/>
                    <a:pt x="21737" y="1228746"/>
                  </a:cubicBezTo>
                  <a:cubicBezTo>
                    <a:pt x="52521" y="1201741"/>
                    <a:pt x="79526" y="1167123"/>
                    <a:pt x="98752" y="1132449"/>
                  </a:cubicBezTo>
                  <a:cubicBezTo>
                    <a:pt x="125702" y="1090052"/>
                    <a:pt x="137260" y="1039986"/>
                    <a:pt x="133426" y="989921"/>
                  </a:cubicBezTo>
                  <a:cubicBezTo>
                    <a:pt x="132648" y="976418"/>
                    <a:pt x="128925" y="970972"/>
                    <a:pt x="123368" y="970972"/>
                  </a:cubicBezTo>
                  <a:close/>
                  <a:moveTo>
                    <a:pt x="132426" y="925741"/>
                  </a:moveTo>
                  <a:cubicBezTo>
                    <a:pt x="134648" y="925741"/>
                    <a:pt x="137260" y="927630"/>
                    <a:pt x="137260" y="932131"/>
                  </a:cubicBezTo>
                  <a:cubicBezTo>
                    <a:pt x="148818" y="993755"/>
                    <a:pt x="141150" y="1059268"/>
                    <a:pt x="118034" y="1120891"/>
                  </a:cubicBezTo>
                  <a:cubicBezTo>
                    <a:pt x="144984" y="1077105"/>
                    <a:pt x="189548" y="1053933"/>
                    <a:pt x="238947" y="1053933"/>
                  </a:cubicBezTo>
                  <a:cubicBezTo>
                    <a:pt x="246059" y="1053933"/>
                    <a:pt x="253283" y="1054433"/>
                    <a:pt x="260562" y="1055378"/>
                  </a:cubicBezTo>
                  <a:cubicBezTo>
                    <a:pt x="261563" y="1054378"/>
                    <a:pt x="262618" y="1053878"/>
                    <a:pt x="263563" y="1053878"/>
                  </a:cubicBezTo>
                  <a:cubicBezTo>
                    <a:pt x="266175" y="1053878"/>
                    <a:pt x="268231" y="1057434"/>
                    <a:pt x="268231" y="1063102"/>
                  </a:cubicBezTo>
                  <a:cubicBezTo>
                    <a:pt x="260285" y="1113390"/>
                    <a:pt x="239614" y="1160066"/>
                    <a:pt x="207496" y="1199296"/>
                  </a:cubicBezTo>
                  <a:cubicBezTo>
                    <a:pt x="208830" y="1197907"/>
                    <a:pt x="211553" y="1197907"/>
                    <a:pt x="214331" y="1197907"/>
                  </a:cubicBezTo>
                  <a:cubicBezTo>
                    <a:pt x="275954" y="1221022"/>
                    <a:pt x="202773" y="1278812"/>
                    <a:pt x="179657" y="1294203"/>
                  </a:cubicBezTo>
                  <a:cubicBezTo>
                    <a:pt x="129592" y="1317319"/>
                    <a:pt x="79526" y="1332711"/>
                    <a:pt x="25571" y="1340435"/>
                  </a:cubicBezTo>
                  <a:cubicBezTo>
                    <a:pt x="23654" y="1348131"/>
                    <a:pt x="19806" y="1355827"/>
                    <a:pt x="14993" y="1363044"/>
                  </a:cubicBezTo>
                  <a:lnTo>
                    <a:pt x="0" y="1381115"/>
                  </a:lnTo>
                  <a:lnTo>
                    <a:pt x="0" y="1187990"/>
                  </a:lnTo>
                  <a:lnTo>
                    <a:pt x="2455" y="1186349"/>
                  </a:lnTo>
                  <a:cubicBezTo>
                    <a:pt x="17903" y="1147841"/>
                    <a:pt x="25571" y="1101609"/>
                    <a:pt x="21737" y="1059268"/>
                  </a:cubicBezTo>
                  <a:cubicBezTo>
                    <a:pt x="20154" y="1046682"/>
                    <a:pt x="13444" y="1008424"/>
                    <a:pt x="3435" y="973313"/>
                  </a:cubicBezTo>
                  <a:lnTo>
                    <a:pt x="0" y="964019"/>
                  </a:lnTo>
                  <a:lnTo>
                    <a:pt x="0" y="934101"/>
                  </a:lnTo>
                  <a:lnTo>
                    <a:pt x="13069" y="963909"/>
                  </a:lnTo>
                  <a:cubicBezTo>
                    <a:pt x="22696" y="993755"/>
                    <a:pt x="29433" y="1024567"/>
                    <a:pt x="33295" y="1055378"/>
                  </a:cubicBezTo>
                  <a:cubicBezTo>
                    <a:pt x="56410" y="1009146"/>
                    <a:pt x="91084" y="966805"/>
                    <a:pt x="129592" y="928297"/>
                  </a:cubicBezTo>
                  <a:cubicBezTo>
                    <a:pt x="129592" y="926686"/>
                    <a:pt x="130925" y="925741"/>
                    <a:pt x="132426" y="925741"/>
                  </a:cubicBezTo>
                  <a:close/>
                  <a:moveTo>
                    <a:pt x="757439" y="812718"/>
                  </a:moveTo>
                  <a:cubicBezTo>
                    <a:pt x="738158" y="828110"/>
                    <a:pt x="722766" y="843558"/>
                    <a:pt x="711208" y="866674"/>
                  </a:cubicBezTo>
                  <a:lnTo>
                    <a:pt x="707374" y="901347"/>
                  </a:lnTo>
                  <a:cubicBezTo>
                    <a:pt x="726600" y="874342"/>
                    <a:pt x="741992" y="843558"/>
                    <a:pt x="757439" y="812718"/>
                  </a:cubicBezTo>
                  <a:close/>
                  <a:moveTo>
                    <a:pt x="1204251" y="639406"/>
                  </a:moveTo>
                  <a:cubicBezTo>
                    <a:pt x="1084838" y="774211"/>
                    <a:pt x="930752" y="882065"/>
                    <a:pt x="834455" y="1036152"/>
                  </a:cubicBezTo>
                  <a:cubicBezTo>
                    <a:pt x="757439" y="1167123"/>
                    <a:pt x="703484" y="1313485"/>
                    <a:pt x="680368" y="1467516"/>
                  </a:cubicBezTo>
                  <a:cubicBezTo>
                    <a:pt x="803615" y="1170957"/>
                    <a:pt x="1069391" y="928297"/>
                    <a:pt x="1204251" y="639406"/>
                  </a:cubicBezTo>
                  <a:close/>
                  <a:moveTo>
                    <a:pt x="638027" y="546943"/>
                  </a:moveTo>
                  <a:cubicBezTo>
                    <a:pt x="641861" y="562390"/>
                    <a:pt x="649585" y="573893"/>
                    <a:pt x="661142" y="585451"/>
                  </a:cubicBezTo>
                  <a:cubicBezTo>
                    <a:pt x="672700" y="600898"/>
                    <a:pt x="684258" y="608566"/>
                    <a:pt x="699650" y="616290"/>
                  </a:cubicBezTo>
                  <a:lnTo>
                    <a:pt x="711208" y="616290"/>
                  </a:lnTo>
                  <a:cubicBezTo>
                    <a:pt x="691926" y="604732"/>
                    <a:pt x="676534" y="589340"/>
                    <a:pt x="672700" y="566225"/>
                  </a:cubicBezTo>
                  <a:cubicBezTo>
                    <a:pt x="661142" y="562390"/>
                    <a:pt x="649585" y="554667"/>
                    <a:pt x="638027" y="546943"/>
                  </a:cubicBezTo>
                  <a:close/>
                  <a:moveTo>
                    <a:pt x="795947" y="504601"/>
                  </a:moveTo>
                  <a:cubicBezTo>
                    <a:pt x="784389" y="523827"/>
                    <a:pt x="772831" y="546943"/>
                    <a:pt x="765108" y="570059"/>
                  </a:cubicBezTo>
                  <a:cubicBezTo>
                    <a:pt x="772831" y="550833"/>
                    <a:pt x="784389" y="535385"/>
                    <a:pt x="795947" y="519993"/>
                  </a:cubicBezTo>
                  <a:cubicBezTo>
                    <a:pt x="799781" y="516159"/>
                    <a:pt x="799781" y="508435"/>
                    <a:pt x="799781" y="504601"/>
                  </a:cubicBezTo>
                  <a:close/>
                  <a:moveTo>
                    <a:pt x="1065557" y="419862"/>
                  </a:moveTo>
                  <a:cubicBezTo>
                    <a:pt x="1003933" y="458370"/>
                    <a:pt x="938476" y="489154"/>
                    <a:pt x="872963" y="508435"/>
                  </a:cubicBezTo>
                  <a:cubicBezTo>
                    <a:pt x="901246" y="517493"/>
                    <a:pt x="928196" y="520882"/>
                    <a:pt x="954701" y="520882"/>
                  </a:cubicBezTo>
                  <a:cubicBezTo>
                    <a:pt x="1018436" y="520882"/>
                    <a:pt x="1079559" y="501211"/>
                    <a:pt x="1150296" y="493043"/>
                  </a:cubicBezTo>
                  <a:cubicBezTo>
                    <a:pt x="1161576" y="488543"/>
                    <a:pt x="1174189" y="486653"/>
                    <a:pt x="1187359" y="486653"/>
                  </a:cubicBezTo>
                  <a:cubicBezTo>
                    <a:pt x="1196638" y="486653"/>
                    <a:pt x="1206196" y="487598"/>
                    <a:pt x="1215809" y="489154"/>
                  </a:cubicBezTo>
                  <a:cubicBezTo>
                    <a:pt x="1217142" y="489320"/>
                    <a:pt x="1218365" y="489376"/>
                    <a:pt x="1219476" y="489376"/>
                  </a:cubicBezTo>
                  <a:cubicBezTo>
                    <a:pt x="1252538" y="489376"/>
                    <a:pt x="1169300" y="435254"/>
                    <a:pt x="1161854" y="435254"/>
                  </a:cubicBezTo>
                  <a:cubicBezTo>
                    <a:pt x="1131070" y="423696"/>
                    <a:pt x="1100230" y="419862"/>
                    <a:pt x="1069391" y="419862"/>
                  </a:cubicBezTo>
                  <a:close/>
                  <a:moveTo>
                    <a:pt x="1169577" y="223378"/>
                  </a:moveTo>
                  <a:lnTo>
                    <a:pt x="1169577" y="227268"/>
                  </a:lnTo>
                  <a:cubicBezTo>
                    <a:pt x="1157631" y="224712"/>
                    <a:pt x="1145295" y="223490"/>
                    <a:pt x="1132903" y="223490"/>
                  </a:cubicBezTo>
                  <a:cubicBezTo>
                    <a:pt x="1089284" y="223490"/>
                    <a:pt x="1044608" y="238770"/>
                    <a:pt x="1011657" y="265776"/>
                  </a:cubicBezTo>
                  <a:cubicBezTo>
                    <a:pt x="976983" y="358238"/>
                    <a:pt x="911470" y="439088"/>
                    <a:pt x="826731" y="489154"/>
                  </a:cubicBezTo>
                  <a:cubicBezTo>
                    <a:pt x="826731" y="489154"/>
                    <a:pt x="826731" y="493043"/>
                    <a:pt x="826731" y="493043"/>
                  </a:cubicBezTo>
                  <a:cubicBezTo>
                    <a:pt x="830621" y="493043"/>
                    <a:pt x="838289" y="493043"/>
                    <a:pt x="842179" y="500712"/>
                  </a:cubicBezTo>
                  <a:cubicBezTo>
                    <a:pt x="946144" y="458370"/>
                    <a:pt x="1065557" y="423696"/>
                    <a:pt x="1131070" y="327399"/>
                  </a:cubicBezTo>
                  <a:cubicBezTo>
                    <a:pt x="1146462" y="304283"/>
                    <a:pt x="1161854" y="273499"/>
                    <a:pt x="1177246" y="254218"/>
                  </a:cubicBezTo>
                  <a:cubicBezTo>
                    <a:pt x="1188803" y="231102"/>
                    <a:pt x="1200361" y="223378"/>
                    <a:pt x="1169577" y="223378"/>
                  </a:cubicBezTo>
                  <a:close/>
                  <a:moveTo>
                    <a:pt x="416927" y="193761"/>
                  </a:moveTo>
                  <a:cubicBezTo>
                    <a:pt x="431152" y="204485"/>
                    <a:pt x="441765" y="278111"/>
                    <a:pt x="445433" y="292725"/>
                  </a:cubicBezTo>
                  <a:cubicBezTo>
                    <a:pt x="456991" y="350515"/>
                    <a:pt x="483940" y="404414"/>
                    <a:pt x="522448" y="446812"/>
                  </a:cubicBezTo>
                  <a:cubicBezTo>
                    <a:pt x="553288" y="469928"/>
                    <a:pt x="580237" y="493043"/>
                    <a:pt x="614911" y="512269"/>
                  </a:cubicBezTo>
                  <a:lnTo>
                    <a:pt x="614911" y="496877"/>
                  </a:lnTo>
                  <a:cubicBezTo>
                    <a:pt x="614911" y="493043"/>
                    <a:pt x="617800" y="491098"/>
                    <a:pt x="620690" y="491098"/>
                  </a:cubicBezTo>
                  <a:cubicBezTo>
                    <a:pt x="623579" y="491098"/>
                    <a:pt x="626469" y="493043"/>
                    <a:pt x="626469" y="496877"/>
                  </a:cubicBezTo>
                  <a:cubicBezTo>
                    <a:pt x="626469" y="504601"/>
                    <a:pt x="626469" y="512269"/>
                    <a:pt x="626469" y="519993"/>
                  </a:cubicBezTo>
                  <a:cubicBezTo>
                    <a:pt x="641861" y="527717"/>
                    <a:pt x="653419" y="535385"/>
                    <a:pt x="664977" y="546943"/>
                  </a:cubicBezTo>
                  <a:cubicBezTo>
                    <a:pt x="661142" y="531551"/>
                    <a:pt x="657253" y="516159"/>
                    <a:pt x="653419" y="504601"/>
                  </a:cubicBezTo>
                  <a:cubicBezTo>
                    <a:pt x="653419" y="500712"/>
                    <a:pt x="653419" y="496877"/>
                    <a:pt x="657253" y="493043"/>
                  </a:cubicBezTo>
                  <a:cubicBezTo>
                    <a:pt x="645695" y="446812"/>
                    <a:pt x="626469" y="400580"/>
                    <a:pt x="599519" y="354349"/>
                  </a:cubicBezTo>
                  <a:cubicBezTo>
                    <a:pt x="595629" y="350515"/>
                    <a:pt x="595629" y="346681"/>
                    <a:pt x="591795" y="338957"/>
                  </a:cubicBezTo>
                  <a:cubicBezTo>
                    <a:pt x="584071" y="331233"/>
                    <a:pt x="580237" y="327399"/>
                    <a:pt x="576403" y="319675"/>
                  </a:cubicBezTo>
                  <a:cubicBezTo>
                    <a:pt x="530727" y="266442"/>
                    <a:pt x="477606" y="224489"/>
                    <a:pt x="416927" y="193761"/>
                  </a:cubicBezTo>
                  <a:close/>
                  <a:moveTo>
                    <a:pt x="1009823" y="126692"/>
                  </a:moveTo>
                  <a:cubicBezTo>
                    <a:pt x="1009212" y="126692"/>
                    <a:pt x="1008545" y="126804"/>
                    <a:pt x="1007767" y="127137"/>
                  </a:cubicBezTo>
                  <a:lnTo>
                    <a:pt x="1007767" y="130971"/>
                  </a:lnTo>
                  <a:cubicBezTo>
                    <a:pt x="1003933" y="154087"/>
                    <a:pt x="1000099" y="181037"/>
                    <a:pt x="996209" y="204152"/>
                  </a:cubicBezTo>
                  <a:cubicBezTo>
                    <a:pt x="992375" y="238826"/>
                    <a:pt x="984652" y="273499"/>
                    <a:pt x="965425" y="304283"/>
                  </a:cubicBezTo>
                  <a:cubicBezTo>
                    <a:pt x="926918" y="365907"/>
                    <a:pt x="880686" y="419862"/>
                    <a:pt x="826731" y="462204"/>
                  </a:cubicBezTo>
                  <a:cubicBezTo>
                    <a:pt x="876852" y="431420"/>
                    <a:pt x="919194" y="389022"/>
                    <a:pt x="953868" y="338957"/>
                  </a:cubicBezTo>
                  <a:cubicBezTo>
                    <a:pt x="976983" y="304283"/>
                    <a:pt x="992375" y="265776"/>
                    <a:pt x="1007767" y="223378"/>
                  </a:cubicBezTo>
                  <a:cubicBezTo>
                    <a:pt x="1007767" y="215988"/>
                    <a:pt x="1025604" y="126692"/>
                    <a:pt x="1009823" y="126692"/>
                  </a:cubicBezTo>
                  <a:close/>
                  <a:moveTo>
                    <a:pt x="972649" y="64458"/>
                  </a:moveTo>
                  <a:cubicBezTo>
                    <a:pt x="967759" y="64458"/>
                    <a:pt x="961591" y="65958"/>
                    <a:pt x="953868" y="69347"/>
                  </a:cubicBezTo>
                  <a:cubicBezTo>
                    <a:pt x="911470" y="92463"/>
                    <a:pt x="876852" y="130971"/>
                    <a:pt x="857571" y="177202"/>
                  </a:cubicBezTo>
                  <a:cubicBezTo>
                    <a:pt x="861405" y="204152"/>
                    <a:pt x="861405" y="227268"/>
                    <a:pt x="857571" y="254218"/>
                  </a:cubicBezTo>
                  <a:lnTo>
                    <a:pt x="857571" y="258052"/>
                  </a:lnTo>
                  <a:cubicBezTo>
                    <a:pt x="842179" y="335123"/>
                    <a:pt x="811339" y="412138"/>
                    <a:pt x="765108" y="485320"/>
                  </a:cubicBezTo>
                  <a:lnTo>
                    <a:pt x="799781" y="454536"/>
                  </a:lnTo>
                  <a:cubicBezTo>
                    <a:pt x="834455" y="427530"/>
                    <a:pt x="865294" y="392856"/>
                    <a:pt x="896078" y="362073"/>
                  </a:cubicBezTo>
                  <a:cubicBezTo>
                    <a:pt x="942310" y="304283"/>
                    <a:pt x="969260" y="231102"/>
                    <a:pt x="976983" y="154087"/>
                  </a:cubicBezTo>
                  <a:cubicBezTo>
                    <a:pt x="976983" y="137250"/>
                    <a:pt x="1006434" y="64458"/>
                    <a:pt x="972649" y="64458"/>
                  </a:cubicBezTo>
                  <a:close/>
                  <a:moveTo>
                    <a:pt x="582071" y="45231"/>
                  </a:moveTo>
                  <a:cubicBezTo>
                    <a:pt x="572791" y="45231"/>
                    <a:pt x="568791" y="60623"/>
                    <a:pt x="564845" y="92463"/>
                  </a:cubicBezTo>
                  <a:cubicBezTo>
                    <a:pt x="557122" y="123247"/>
                    <a:pt x="557122" y="154087"/>
                    <a:pt x="557122" y="188760"/>
                  </a:cubicBezTo>
                  <a:cubicBezTo>
                    <a:pt x="560956" y="227268"/>
                    <a:pt x="568679" y="265776"/>
                    <a:pt x="584071" y="304283"/>
                  </a:cubicBezTo>
                  <a:cubicBezTo>
                    <a:pt x="618745" y="342791"/>
                    <a:pt x="645695" y="389022"/>
                    <a:pt x="664977" y="439088"/>
                  </a:cubicBezTo>
                  <a:cubicBezTo>
                    <a:pt x="664977" y="435254"/>
                    <a:pt x="664977" y="431420"/>
                    <a:pt x="664977" y="427530"/>
                  </a:cubicBezTo>
                  <a:cubicBezTo>
                    <a:pt x="664977" y="421918"/>
                    <a:pt x="669088" y="418362"/>
                    <a:pt x="674367" y="418362"/>
                  </a:cubicBezTo>
                  <a:cubicBezTo>
                    <a:pt x="676257" y="418362"/>
                    <a:pt x="678313" y="418806"/>
                    <a:pt x="680368" y="419862"/>
                  </a:cubicBezTo>
                  <a:cubicBezTo>
                    <a:pt x="691926" y="435254"/>
                    <a:pt x="703484" y="450646"/>
                    <a:pt x="711208" y="469928"/>
                  </a:cubicBezTo>
                  <a:cubicBezTo>
                    <a:pt x="726600" y="331233"/>
                    <a:pt x="715042" y="204152"/>
                    <a:pt x="626469" y="84739"/>
                  </a:cubicBezTo>
                  <a:cubicBezTo>
                    <a:pt x="604131" y="58679"/>
                    <a:pt x="590795" y="45231"/>
                    <a:pt x="582071" y="45231"/>
                  </a:cubicBezTo>
                  <a:close/>
                  <a:moveTo>
                    <a:pt x="803560" y="26283"/>
                  </a:moveTo>
                  <a:cubicBezTo>
                    <a:pt x="783167" y="26283"/>
                    <a:pt x="730434" y="108522"/>
                    <a:pt x="730434" y="111689"/>
                  </a:cubicBezTo>
                  <a:cubicBezTo>
                    <a:pt x="722766" y="146363"/>
                    <a:pt x="718876" y="184871"/>
                    <a:pt x="718876" y="219544"/>
                  </a:cubicBezTo>
                  <a:cubicBezTo>
                    <a:pt x="745882" y="304283"/>
                    <a:pt x="749716" y="392856"/>
                    <a:pt x="722766" y="477651"/>
                  </a:cubicBezTo>
                  <a:cubicBezTo>
                    <a:pt x="722766" y="481486"/>
                    <a:pt x="715042" y="481486"/>
                    <a:pt x="711208" y="481486"/>
                  </a:cubicBezTo>
                  <a:cubicBezTo>
                    <a:pt x="718876" y="500712"/>
                    <a:pt x="722766" y="516159"/>
                    <a:pt x="726600" y="535385"/>
                  </a:cubicBezTo>
                  <a:cubicBezTo>
                    <a:pt x="730434" y="504601"/>
                    <a:pt x="738158" y="477651"/>
                    <a:pt x="741992" y="450646"/>
                  </a:cubicBezTo>
                  <a:cubicBezTo>
                    <a:pt x="743937" y="444867"/>
                    <a:pt x="748771" y="441978"/>
                    <a:pt x="753550" y="441978"/>
                  </a:cubicBezTo>
                  <a:cubicBezTo>
                    <a:pt x="758384" y="441978"/>
                    <a:pt x="763218" y="444867"/>
                    <a:pt x="765108" y="450646"/>
                  </a:cubicBezTo>
                  <a:cubicBezTo>
                    <a:pt x="765108" y="450646"/>
                    <a:pt x="765108" y="454536"/>
                    <a:pt x="765108" y="454536"/>
                  </a:cubicBezTo>
                  <a:cubicBezTo>
                    <a:pt x="815173" y="338957"/>
                    <a:pt x="857571" y="234936"/>
                    <a:pt x="822897" y="100131"/>
                  </a:cubicBezTo>
                  <a:cubicBezTo>
                    <a:pt x="819063" y="80905"/>
                    <a:pt x="811339" y="57790"/>
                    <a:pt x="811339" y="38508"/>
                  </a:cubicBezTo>
                  <a:cubicBezTo>
                    <a:pt x="810672" y="29839"/>
                    <a:pt x="807838" y="26283"/>
                    <a:pt x="803560" y="26283"/>
                  </a:cubicBezTo>
                  <a:close/>
                  <a:moveTo>
                    <a:pt x="815173" y="0"/>
                  </a:moveTo>
                  <a:cubicBezTo>
                    <a:pt x="819063" y="0"/>
                    <a:pt x="826731" y="3834"/>
                    <a:pt x="826731" y="7724"/>
                  </a:cubicBezTo>
                  <a:cubicBezTo>
                    <a:pt x="834455" y="57790"/>
                    <a:pt x="849847" y="104021"/>
                    <a:pt x="853736" y="154087"/>
                  </a:cubicBezTo>
                  <a:cubicBezTo>
                    <a:pt x="883298" y="98242"/>
                    <a:pt x="924028" y="53622"/>
                    <a:pt x="985541" y="53622"/>
                  </a:cubicBezTo>
                  <a:cubicBezTo>
                    <a:pt x="996154" y="53622"/>
                    <a:pt x="1007434" y="54956"/>
                    <a:pt x="1019325" y="57790"/>
                  </a:cubicBezTo>
                  <a:cubicBezTo>
                    <a:pt x="1023215" y="57790"/>
                    <a:pt x="1023215" y="61624"/>
                    <a:pt x="1023215" y="65458"/>
                  </a:cubicBezTo>
                  <a:cubicBezTo>
                    <a:pt x="1027049" y="84739"/>
                    <a:pt x="1011657" y="88573"/>
                    <a:pt x="1007767" y="111689"/>
                  </a:cubicBezTo>
                  <a:lnTo>
                    <a:pt x="1019325" y="104021"/>
                  </a:lnTo>
                  <a:cubicBezTo>
                    <a:pt x="1019325" y="104021"/>
                    <a:pt x="1027049" y="104021"/>
                    <a:pt x="1027049" y="107855"/>
                  </a:cubicBezTo>
                  <a:cubicBezTo>
                    <a:pt x="1034773" y="154087"/>
                    <a:pt x="1030883" y="200318"/>
                    <a:pt x="1019325" y="246494"/>
                  </a:cubicBezTo>
                  <a:cubicBezTo>
                    <a:pt x="1055555" y="213098"/>
                    <a:pt x="1103786" y="205875"/>
                    <a:pt x="1152463" y="205875"/>
                  </a:cubicBezTo>
                  <a:cubicBezTo>
                    <a:pt x="1171189" y="205875"/>
                    <a:pt x="1189915" y="206930"/>
                    <a:pt x="1208085" y="207986"/>
                  </a:cubicBezTo>
                  <a:cubicBezTo>
                    <a:pt x="1215809" y="207986"/>
                    <a:pt x="1219643" y="215710"/>
                    <a:pt x="1215809" y="223378"/>
                  </a:cubicBezTo>
                  <a:cubicBezTo>
                    <a:pt x="1184969" y="292725"/>
                    <a:pt x="1138738" y="358238"/>
                    <a:pt x="1080949" y="408304"/>
                  </a:cubicBezTo>
                  <a:cubicBezTo>
                    <a:pt x="1086450" y="407971"/>
                    <a:pt x="1091951" y="407804"/>
                    <a:pt x="1097507" y="407804"/>
                  </a:cubicBezTo>
                  <a:cubicBezTo>
                    <a:pt x="1162632" y="407804"/>
                    <a:pt x="1232423" y="429753"/>
                    <a:pt x="1246593" y="500712"/>
                  </a:cubicBezTo>
                  <a:cubicBezTo>
                    <a:pt x="1246593" y="504601"/>
                    <a:pt x="1242759" y="512269"/>
                    <a:pt x="1235035" y="512269"/>
                  </a:cubicBezTo>
                  <a:cubicBezTo>
                    <a:pt x="1228367" y="511658"/>
                    <a:pt x="1221588" y="511325"/>
                    <a:pt x="1214698" y="511325"/>
                  </a:cubicBezTo>
                  <a:cubicBezTo>
                    <a:pt x="1135793" y="511325"/>
                    <a:pt x="1044386" y="550499"/>
                    <a:pt x="960758" y="550499"/>
                  </a:cubicBezTo>
                  <a:cubicBezTo>
                    <a:pt x="921361" y="550499"/>
                    <a:pt x="883687" y="541775"/>
                    <a:pt x="849847" y="516159"/>
                  </a:cubicBezTo>
                  <a:cubicBezTo>
                    <a:pt x="846013" y="519993"/>
                    <a:pt x="842179" y="519993"/>
                    <a:pt x="842179" y="519993"/>
                  </a:cubicBezTo>
                  <a:cubicBezTo>
                    <a:pt x="826731" y="573893"/>
                    <a:pt x="788223" y="612456"/>
                    <a:pt x="738158" y="631682"/>
                  </a:cubicBezTo>
                  <a:lnTo>
                    <a:pt x="738158" y="647130"/>
                  </a:lnTo>
                  <a:cubicBezTo>
                    <a:pt x="738158" y="650964"/>
                    <a:pt x="738158" y="654798"/>
                    <a:pt x="738158" y="654798"/>
                  </a:cubicBezTo>
                  <a:cubicBezTo>
                    <a:pt x="738158" y="658632"/>
                    <a:pt x="738158" y="662522"/>
                    <a:pt x="734324" y="662522"/>
                  </a:cubicBezTo>
                  <a:cubicBezTo>
                    <a:pt x="730434" y="720311"/>
                    <a:pt x="722766" y="778045"/>
                    <a:pt x="718876" y="835834"/>
                  </a:cubicBezTo>
                  <a:cubicBezTo>
                    <a:pt x="730434" y="816608"/>
                    <a:pt x="745882" y="801160"/>
                    <a:pt x="765108" y="789603"/>
                  </a:cubicBezTo>
                  <a:cubicBezTo>
                    <a:pt x="768997" y="789603"/>
                    <a:pt x="776666" y="789603"/>
                    <a:pt x="776666" y="797326"/>
                  </a:cubicBezTo>
                  <a:cubicBezTo>
                    <a:pt x="768997" y="851226"/>
                    <a:pt x="741992" y="901347"/>
                    <a:pt x="707374" y="939855"/>
                  </a:cubicBezTo>
                  <a:cubicBezTo>
                    <a:pt x="680368" y="1167123"/>
                    <a:pt x="649585" y="1390501"/>
                    <a:pt x="630303" y="1613879"/>
                  </a:cubicBezTo>
                  <a:cubicBezTo>
                    <a:pt x="641861" y="1575371"/>
                    <a:pt x="653419" y="1540697"/>
                    <a:pt x="664977" y="1502190"/>
                  </a:cubicBezTo>
                  <a:cubicBezTo>
                    <a:pt x="661142" y="1502190"/>
                    <a:pt x="661142" y="1502190"/>
                    <a:pt x="661142" y="1498356"/>
                  </a:cubicBezTo>
                  <a:cubicBezTo>
                    <a:pt x="676534" y="1313485"/>
                    <a:pt x="741992" y="1136283"/>
                    <a:pt x="849847" y="986086"/>
                  </a:cubicBezTo>
                  <a:cubicBezTo>
                    <a:pt x="961591" y="839668"/>
                    <a:pt x="1111788" y="727979"/>
                    <a:pt x="1231201" y="585451"/>
                  </a:cubicBezTo>
                  <a:cubicBezTo>
                    <a:pt x="1232201" y="584450"/>
                    <a:pt x="1233535" y="583950"/>
                    <a:pt x="1234868" y="583950"/>
                  </a:cubicBezTo>
                  <a:cubicBezTo>
                    <a:pt x="1238591" y="583950"/>
                    <a:pt x="1242759" y="587562"/>
                    <a:pt x="1242759" y="593174"/>
                  </a:cubicBezTo>
                  <a:cubicBezTo>
                    <a:pt x="1215809" y="962971"/>
                    <a:pt x="976983" y="1251862"/>
                    <a:pt x="718876" y="1498356"/>
                  </a:cubicBezTo>
                  <a:cubicBezTo>
                    <a:pt x="717765" y="1499467"/>
                    <a:pt x="716320" y="1499967"/>
                    <a:pt x="714931" y="1499967"/>
                  </a:cubicBezTo>
                  <a:cubicBezTo>
                    <a:pt x="711541" y="1499967"/>
                    <a:pt x="708485" y="1497244"/>
                    <a:pt x="711208" y="1494521"/>
                  </a:cubicBezTo>
                  <a:cubicBezTo>
                    <a:pt x="815173" y="1359661"/>
                    <a:pt x="950034" y="1251862"/>
                    <a:pt x="1038607" y="1109333"/>
                  </a:cubicBezTo>
                  <a:cubicBezTo>
                    <a:pt x="1092506" y="1024594"/>
                    <a:pt x="1138738" y="932131"/>
                    <a:pt x="1173412" y="839668"/>
                  </a:cubicBezTo>
                  <a:cubicBezTo>
                    <a:pt x="1184969" y="808884"/>
                    <a:pt x="1196527" y="774211"/>
                    <a:pt x="1204251" y="743371"/>
                  </a:cubicBezTo>
                  <a:cubicBezTo>
                    <a:pt x="1215809" y="716421"/>
                    <a:pt x="1219643" y="685637"/>
                    <a:pt x="1215809" y="658632"/>
                  </a:cubicBezTo>
                  <a:cubicBezTo>
                    <a:pt x="1146462" y="835834"/>
                    <a:pt x="1003933" y="962971"/>
                    <a:pt x="899912" y="1120891"/>
                  </a:cubicBezTo>
                  <a:cubicBezTo>
                    <a:pt x="761274" y="1325043"/>
                    <a:pt x="634137" y="1559979"/>
                    <a:pt x="622635" y="1810362"/>
                  </a:cubicBezTo>
                  <a:cubicBezTo>
                    <a:pt x="618745" y="1856594"/>
                    <a:pt x="618745" y="1898936"/>
                    <a:pt x="618745" y="1941333"/>
                  </a:cubicBezTo>
                  <a:cubicBezTo>
                    <a:pt x="626469" y="1910493"/>
                    <a:pt x="645695" y="1879654"/>
                    <a:pt x="668811" y="1856594"/>
                  </a:cubicBezTo>
                  <a:cubicBezTo>
                    <a:pt x="670867" y="1855538"/>
                    <a:pt x="672978" y="1855038"/>
                    <a:pt x="674867" y="1855038"/>
                  </a:cubicBezTo>
                  <a:cubicBezTo>
                    <a:pt x="680091" y="1855038"/>
                    <a:pt x="684258" y="1858650"/>
                    <a:pt x="684258" y="1864262"/>
                  </a:cubicBezTo>
                  <a:cubicBezTo>
                    <a:pt x="688092" y="1929775"/>
                    <a:pt x="664977" y="1995233"/>
                    <a:pt x="618745" y="2041464"/>
                  </a:cubicBezTo>
                  <a:lnTo>
                    <a:pt x="618745" y="2137761"/>
                  </a:lnTo>
                  <a:cubicBezTo>
                    <a:pt x="622635" y="2272566"/>
                    <a:pt x="630303" y="2403536"/>
                    <a:pt x="641861" y="2538341"/>
                  </a:cubicBezTo>
                  <a:cubicBezTo>
                    <a:pt x="649585" y="2519060"/>
                    <a:pt x="664977" y="2503668"/>
                    <a:pt x="680368" y="2492110"/>
                  </a:cubicBezTo>
                  <a:cubicBezTo>
                    <a:pt x="681980" y="2490498"/>
                    <a:pt x="684258" y="2489609"/>
                    <a:pt x="686314" y="2489609"/>
                  </a:cubicBezTo>
                  <a:cubicBezTo>
                    <a:pt x="689315" y="2489609"/>
                    <a:pt x="691926" y="2491443"/>
                    <a:pt x="691926" y="2495944"/>
                  </a:cubicBezTo>
                  <a:cubicBezTo>
                    <a:pt x="703484" y="2553733"/>
                    <a:pt x="688092" y="2611522"/>
                    <a:pt x="653419" y="2661588"/>
                  </a:cubicBezTo>
                  <a:cubicBezTo>
                    <a:pt x="664977" y="2769443"/>
                    <a:pt x="676534" y="2881132"/>
                    <a:pt x="688092" y="2988987"/>
                  </a:cubicBezTo>
                  <a:cubicBezTo>
                    <a:pt x="738158" y="2904248"/>
                    <a:pt x="792113" y="2823398"/>
                    <a:pt x="857571" y="2750161"/>
                  </a:cubicBezTo>
                  <a:cubicBezTo>
                    <a:pt x="876852" y="2715543"/>
                    <a:pt x="896078" y="2680870"/>
                    <a:pt x="911470" y="2642362"/>
                  </a:cubicBezTo>
                  <a:cubicBezTo>
                    <a:pt x="938476" y="2484386"/>
                    <a:pt x="865294" y="2368863"/>
                    <a:pt x="846013" y="2218611"/>
                  </a:cubicBezTo>
                  <a:cubicBezTo>
                    <a:pt x="830621" y="2076138"/>
                    <a:pt x="846013" y="1933609"/>
                    <a:pt x="811339" y="1794915"/>
                  </a:cubicBezTo>
                  <a:cubicBezTo>
                    <a:pt x="808950" y="1790192"/>
                    <a:pt x="812450" y="1786913"/>
                    <a:pt x="816396" y="1786913"/>
                  </a:cubicBezTo>
                  <a:cubicBezTo>
                    <a:pt x="818841" y="1786913"/>
                    <a:pt x="821452" y="1788136"/>
                    <a:pt x="822897" y="1791081"/>
                  </a:cubicBezTo>
                  <a:cubicBezTo>
                    <a:pt x="888355" y="1914328"/>
                    <a:pt x="1015491" y="1975951"/>
                    <a:pt x="1038607" y="2118479"/>
                  </a:cubicBezTo>
                  <a:cubicBezTo>
                    <a:pt x="1046331" y="2183993"/>
                    <a:pt x="1046331" y="2249450"/>
                    <a:pt x="1038607" y="2311073"/>
                  </a:cubicBezTo>
                  <a:cubicBezTo>
                    <a:pt x="1084838" y="2149319"/>
                    <a:pt x="1115622" y="1979841"/>
                    <a:pt x="1134904" y="1806473"/>
                  </a:cubicBezTo>
                  <a:cubicBezTo>
                    <a:pt x="1131070" y="1806473"/>
                    <a:pt x="1131070" y="1810362"/>
                    <a:pt x="1127180" y="1810362"/>
                  </a:cubicBezTo>
                  <a:cubicBezTo>
                    <a:pt x="1125457" y="1813808"/>
                    <a:pt x="1121401" y="1815697"/>
                    <a:pt x="1117456" y="1815697"/>
                  </a:cubicBezTo>
                  <a:cubicBezTo>
                    <a:pt x="1112622" y="1815697"/>
                    <a:pt x="1107954" y="1812863"/>
                    <a:pt x="1107954" y="1806473"/>
                  </a:cubicBezTo>
                  <a:cubicBezTo>
                    <a:pt x="1104064" y="1783357"/>
                    <a:pt x="1100230" y="1760297"/>
                    <a:pt x="1096396" y="1737181"/>
                  </a:cubicBezTo>
                  <a:lnTo>
                    <a:pt x="1077114" y="1733291"/>
                  </a:lnTo>
                  <a:lnTo>
                    <a:pt x="1073280" y="1733291"/>
                  </a:lnTo>
                  <a:cubicBezTo>
                    <a:pt x="1007767" y="1729457"/>
                    <a:pt x="950034" y="1694784"/>
                    <a:pt x="915360" y="1640884"/>
                  </a:cubicBezTo>
                  <a:cubicBezTo>
                    <a:pt x="880686" y="1586929"/>
                    <a:pt x="892244" y="1521471"/>
                    <a:pt x="938476" y="1482964"/>
                  </a:cubicBezTo>
                  <a:cubicBezTo>
                    <a:pt x="946144" y="1482964"/>
                    <a:pt x="946144" y="1486798"/>
                    <a:pt x="946144" y="1490632"/>
                  </a:cubicBezTo>
                  <a:cubicBezTo>
                    <a:pt x="926918" y="1517637"/>
                    <a:pt x="915360" y="1548421"/>
                    <a:pt x="915360" y="1579261"/>
                  </a:cubicBezTo>
                  <a:cubicBezTo>
                    <a:pt x="915360" y="1610044"/>
                    <a:pt x="930752" y="1636994"/>
                    <a:pt x="950034" y="1656276"/>
                  </a:cubicBezTo>
                  <a:cubicBezTo>
                    <a:pt x="980817" y="1687116"/>
                    <a:pt x="1019325" y="1710176"/>
                    <a:pt x="1057833" y="1717899"/>
                  </a:cubicBezTo>
                  <a:cubicBezTo>
                    <a:pt x="965425" y="1656276"/>
                    <a:pt x="961591" y="1440566"/>
                    <a:pt x="1038607" y="1375109"/>
                  </a:cubicBezTo>
                  <a:cubicBezTo>
                    <a:pt x="1039940" y="1372386"/>
                    <a:pt x="1042274" y="1371108"/>
                    <a:pt x="1044719" y="1371108"/>
                  </a:cubicBezTo>
                  <a:cubicBezTo>
                    <a:pt x="1049164" y="1371108"/>
                    <a:pt x="1053999" y="1375331"/>
                    <a:pt x="1053999" y="1382777"/>
                  </a:cubicBezTo>
                  <a:cubicBezTo>
                    <a:pt x="1053999" y="1390501"/>
                    <a:pt x="1053999" y="1398224"/>
                    <a:pt x="1057833" y="1409782"/>
                  </a:cubicBezTo>
                  <a:cubicBezTo>
                    <a:pt x="1062945" y="1397947"/>
                    <a:pt x="1070002" y="1393168"/>
                    <a:pt x="1078170" y="1393168"/>
                  </a:cubicBezTo>
                  <a:cubicBezTo>
                    <a:pt x="1107232" y="1393168"/>
                    <a:pt x="1149851" y="1454180"/>
                    <a:pt x="1161854" y="1475240"/>
                  </a:cubicBezTo>
                  <a:cubicBezTo>
                    <a:pt x="1173412" y="1417450"/>
                    <a:pt x="1211919" y="1371219"/>
                    <a:pt x="1265874" y="1351993"/>
                  </a:cubicBezTo>
                  <a:cubicBezTo>
                    <a:pt x="1269709" y="1351993"/>
                    <a:pt x="1277432" y="1355827"/>
                    <a:pt x="1277432" y="1359661"/>
                  </a:cubicBezTo>
                  <a:cubicBezTo>
                    <a:pt x="1277432" y="1398224"/>
                    <a:pt x="1277432" y="1436732"/>
                    <a:pt x="1277432" y="1475240"/>
                  </a:cubicBezTo>
                  <a:cubicBezTo>
                    <a:pt x="1292824" y="1444400"/>
                    <a:pt x="1323608" y="1421340"/>
                    <a:pt x="1358282" y="1409782"/>
                  </a:cubicBezTo>
                  <a:cubicBezTo>
                    <a:pt x="1362171" y="1409782"/>
                    <a:pt x="1366006" y="1413616"/>
                    <a:pt x="1366006" y="1417450"/>
                  </a:cubicBezTo>
                  <a:cubicBezTo>
                    <a:pt x="1373729" y="1529139"/>
                    <a:pt x="1323608" y="1636994"/>
                    <a:pt x="1235035" y="1698618"/>
                  </a:cubicBezTo>
                  <a:cubicBezTo>
                    <a:pt x="1235035" y="1702507"/>
                    <a:pt x="1235035" y="1702507"/>
                    <a:pt x="1235035" y="1706342"/>
                  </a:cubicBezTo>
                  <a:cubicBezTo>
                    <a:pt x="1235035" y="1710176"/>
                    <a:pt x="1231201" y="1714065"/>
                    <a:pt x="1227311" y="1717899"/>
                  </a:cubicBezTo>
                  <a:cubicBezTo>
                    <a:pt x="1223477" y="1733291"/>
                    <a:pt x="1215809" y="1744849"/>
                    <a:pt x="1208085" y="1756407"/>
                  </a:cubicBezTo>
                  <a:cubicBezTo>
                    <a:pt x="1308216" y="1706342"/>
                    <a:pt x="1419905" y="1610044"/>
                    <a:pt x="1377563" y="1494521"/>
                  </a:cubicBezTo>
                  <a:cubicBezTo>
                    <a:pt x="1377563" y="1489743"/>
                    <a:pt x="1381953" y="1486464"/>
                    <a:pt x="1386232" y="1486464"/>
                  </a:cubicBezTo>
                  <a:cubicBezTo>
                    <a:pt x="1388899" y="1486464"/>
                    <a:pt x="1391511" y="1487687"/>
                    <a:pt x="1392955" y="1490632"/>
                  </a:cubicBezTo>
                  <a:cubicBezTo>
                    <a:pt x="1439187" y="1613879"/>
                    <a:pt x="1315940" y="1752573"/>
                    <a:pt x="1192693" y="1787247"/>
                  </a:cubicBezTo>
                  <a:cubicBezTo>
                    <a:pt x="1188803" y="1794915"/>
                    <a:pt x="1184969" y="1802639"/>
                    <a:pt x="1177246" y="1810362"/>
                  </a:cubicBezTo>
                  <a:cubicBezTo>
                    <a:pt x="1173412" y="1818030"/>
                    <a:pt x="1169577" y="1825754"/>
                    <a:pt x="1165688" y="1833478"/>
                  </a:cubicBezTo>
                  <a:cubicBezTo>
                    <a:pt x="1163798" y="1835367"/>
                    <a:pt x="1160909" y="1836367"/>
                    <a:pt x="1158020" y="1836367"/>
                  </a:cubicBezTo>
                  <a:cubicBezTo>
                    <a:pt x="1155130" y="1836367"/>
                    <a:pt x="1152241" y="1835367"/>
                    <a:pt x="1150296" y="1833478"/>
                  </a:cubicBezTo>
                  <a:cubicBezTo>
                    <a:pt x="1142572" y="1922051"/>
                    <a:pt x="1127180" y="2010625"/>
                    <a:pt x="1107954" y="2095364"/>
                  </a:cubicBezTo>
                  <a:cubicBezTo>
                    <a:pt x="1123346" y="2072248"/>
                    <a:pt x="1142572" y="2053022"/>
                    <a:pt x="1165688" y="2037630"/>
                  </a:cubicBezTo>
                  <a:cubicBezTo>
                    <a:pt x="1167799" y="2036574"/>
                    <a:pt x="1169855" y="2036074"/>
                    <a:pt x="1171745" y="2036074"/>
                  </a:cubicBezTo>
                  <a:cubicBezTo>
                    <a:pt x="1176968" y="2036074"/>
                    <a:pt x="1181135" y="2039686"/>
                    <a:pt x="1181135" y="2045298"/>
                  </a:cubicBezTo>
                  <a:cubicBezTo>
                    <a:pt x="1181135" y="2072248"/>
                    <a:pt x="1173412" y="2099253"/>
                    <a:pt x="1154130" y="2118479"/>
                  </a:cubicBezTo>
                  <a:cubicBezTo>
                    <a:pt x="1134904" y="2145429"/>
                    <a:pt x="1111788" y="2164711"/>
                    <a:pt x="1084838" y="2176269"/>
                  </a:cubicBezTo>
                  <a:cubicBezTo>
                    <a:pt x="1069391" y="2237892"/>
                    <a:pt x="1053999" y="2299516"/>
                    <a:pt x="1038607" y="2361139"/>
                  </a:cubicBezTo>
                  <a:cubicBezTo>
                    <a:pt x="1011657" y="2472884"/>
                    <a:pt x="973094" y="2580683"/>
                    <a:pt x="919194" y="2680870"/>
                  </a:cubicBezTo>
                  <a:cubicBezTo>
                    <a:pt x="930752" y="2669312"/>
                    <a:pt x="938476" y="2661588"/>
                    <a:pt x="950034" y="2650030"/>
                  </a:cubicBezTo>
                  <a:cubicBezTo>
                    <a:pt x="965425" y="2634638"/>
                    <a:pt x="980817" y="2619246"/>
                    <a:pt x="1000099" y="2603799"/>
                  </a:cubicBezTo>
                  <a:lnTo>
                    <a:pt x="1038607" y="2565291"/>
                  </a:lnTo>
                  <a:cubicBezTo>
                    <a:pt x="1038607" y="2565291"/>
                    <a:pt x="1038607" y="2561457"/>
                    <a:pt x="1038607" y="2561457"/>
                  </a:cubicBezTo>
                  <a:lnTo>
                    <a:pt x="1046331" y="2557623"/>
                  </a:lnTo>
                  <a:cubicBezTo>
                    <a:pt x="1154130" y="2453602"/>
                    <a:pt x="1269709" y="2338023"/>
                    <a:pt x="1389121" y="2234058"/>
                  </a:cubicBezTo>
                  <a:cubicBezTo>
                    <a:pt x="1389121" y="2234058"/>
                    <a:pt x="1389121" y="2234058"/>
                    <a:pt x="1389121" y="2230168"/>
                  </a:cubicBezTo>
                  <a:cubicBezTo>
                    <a:pt x="1392955" y="2226334"/>
                    <a:pt x="1392955" y="2218611"/>
                    <a:pt x="1396845" y="2210942"/>
                  </a:cubicBezTo>
                  <a:cubicBezTo>
                    <a:pt x="1385287" y="2156987"/>
                    <a:pt x="1400679" y="2103087"/>
                    <a:pt x="1439187" y="2060690"/>
                  </a:cubicBezTo>
                  <a:cubicBezTo>
                    <a:pt x="1441132" y="2058801"/>
                    <a:pt x="1443021" y="2057801"/>
                    <a:pt x="1444966" y="2057801"/>
                  </a:cubicBezTo>
                  <a:cubicBezTo>
                    <a:pt x="1446911" y="2057801"/>
                    <a:pt x="1448800" y="2058801"/>
                    <a:pt x="1450745" y="2060690"/>
                  </a:cubicBezTo>
                  <a:cubicBezTo>
                    <a:pt x="1470026" y="2106922"/>
                    <a:pt x="1462303" y="2156987"/>
                    <a:pt x="1435353" y="2195551"/>
                  </a:cubicBezTo>
                  <a:cubicBezTo>
                    <a:pt x="1473860" y="2160877"/>
                    <a:pt x="1516202" y="2130037"/>
                    <a:pt x="1562434" y="2099253"/>
                  </a:cubicBezTo>
                  <a:cubicBezTo>
                    <a:pt x="1558600" y="2095364"/>
                    <a:pt x="1562434" y="2095364"/>
                    <a:pt x="1562434" y="2091530"/>
                  </a:cubicBezTo>
                  <a:cubicBezTo>
                    <a:pt x="1566323" y="2091530"/>
                    <a:pt x="1573992" y="2087696"/>
                    <a:pt x="1577826" y="2087696"/>
                  </a:cubicBezTo>
                  <a:cubicBezTo>
                    <a:pt x="1631781" y="2049132"/>
                    <a:pt x="1685681" y="2018348"/>
                    <a:pt x="1743470" y="1991399"/>
                  </a:cubicBezTo>
                  <a:cubicBezTo>
                    <a:pt x="1739636" y="1987509"/>
                    <a:pt x="1739636" y="1983675"/>
                    <a:pt x="1743470" y="1979841"/>
                  </a:cubicBezTo>
                  <a:cubicBezTo>
                    <a:pt x="1654897" y="1898936"/>
                    <a:pt x="1662565" y="1752573"/>
                    <a:pt x="1697239" y="1648552"/>
                  </a:cubicBezTo>
                  <a:cubicBezTo>
                    <a:pt x="1697239" y="1644718"/>
                    <a:pt x="1701128" y="1640884"/>
                    <a:pt x="1708796" y="1640884"/>
                  </a:cubicBezTo>
                  <a:lnTo>
                    <a:pt x="1716520" y="1640884"/>
                  </a:lnTo>
                  <a:cubicBezTo>
                    <a:pt x="1720354" y="1640884"/>
                    <a:pt x="1724244" y="1644718"/>
                    <a:pt x="1728078" y="1648552"/>
                  </a:cubicBezTo>
                  <a:cubicBezTo>
                    <a:pt x="1735802" y="1664000"/>
                    <a:pt x="1743470" y="1679392"/>
                    <a:pt x="1751194" y="1694784"/>
                  </a:cubicBezTo>
                  <a:cubicBezTo>
                    <a:pt x="1755028" y="1629326"/>
                    <a:pt x="1774309" y="1563813"/>
                    <a:pt x="1801259" y="1502190"/>
                  </a:cubicBezTo>
                  <a:cubicBezTo>
                    <a:pt x="1803204" y="1500300"/>
                    <a:pt x="1806094" y="1499300"/>
                    <a:pt x="1808983" y="1499300"/>
                  </a:cubicBezTo>
                  <a:cubicBezTo>
                    <a:pt x="1811873" y="1499300"/>
                    <a:pt x="1814762" y="1500300"/>
                    <a:pt x="1816651" y="1502190"/>
                  </a:cubicBezTo>
                  <a:cubicBezTo>
                    <a:pt x="1874441" y="1571537"/>
                    <a:pt x="1901390" y="1660110"/>
                    <a:pt x="1893722" y="1752573"/>
                  </a:cubicBezTo>
                  <a:cubicBezTo>
                    <a:pt x="1924506" y="1683226"/>
                    <a:pt x="1990019" y="1636994"/>
                    <a:pt x="2067035" y="1633160"/>
                  </a:cubicBezTo>
                  <a:cubicBezTo>
                    <a:pt x="2070869" y="1633160"/>
                    <a:pt x="2074758" y="1636994"/>
                    <a:pt x="2074758" y="1644718"/>
                  </a:cubicBezTo>
                  <a:cubicBezTo>
                    <a:pt x="2059311" y="1706342"/>
                    <a:pt x="2028527" y="1767965"/>
                    <a:pt x="1986130" y="1818030"/>
                  </a:cubicBezTo>
                  <a:cubicBezTo>
                    <a:pt x="2001522" y="1806473"/>
                    <a:pt x="2020803" y="1798804"/>
                    <a:pt x="2036195" y="1794915"/>
                  </a:cubicBezTo>
                  <a:cubicBezTo>
                    <a:pt x="2051865" y="1789747"/>
                    <a:pt x="2085594" y="1782135"/>
                    <a:pt x="2117489" y="1782135"/>
                  </a:cubicBezTo>
                  <a:cubicBezTo>
                    <a:pt x="2156275" y="1782135"/>
                    <a:pt x="2192393" y="1793303"/>
                    <a:pt x="2190282" y="1833478"/>
                  </a:cubicBezTo>
                  <a:cubicBezTo>
                    <a:pt x="2186447" y="1895101"/>
                    <a:pt x="2093984" y="1925886"/>
                    <a:pt x="2047753" y="1945167"/>
                  </a:cubicBezTo>
                  <a:lnTo>
                    <a:pt x="2013079" y="1960559"/>
                  </a:lnTo>
                  <a:cubicBezTo>
                    <a:pt x="2021192" y="1960226"/>
                    <a:pt x="2029360" y="1960003"/>
                    <a:pt x="2037418" y="1960003"/>
                  </a:cubicBezTo>
                  <a:cubicBezTo>
                    <a:pt x="2117434" y="1960003"/>
                    <a:pt x="2193115" y="1978840"/>
                    <a:pt x="2221121" y="2045298"/>
                  </a:cubicBezTo>
                  <a:cubicBezTo>
                    <a:pt x="2224955" y="2049132"/>
                    <a:pt x="2224955" y="2056856"/>
                    <a:pt x="2217231" y="2056856"/>
                  </a:cubicBezTo>
                  <a:cubicBezTo>
                    <a:pt x="2168722" y="2088085"/>
                    <a:pt x="2113933" y="2103643"/>
                    <a:pt x="2061367" y="2103643"/>
                  </a:cubicBezTo>
                  <a:cubicBezTo>
                    <a:pt x="2055532" y="2103643"/>
                    <a:pt x="2049698" y="2103477"/>
                    <a:pt x="2043919" y="2103087"/>
                  </a:cubicBezTo>
                  <a:cubicBezTo>
                    <a:pt x="2086261" y="2141595"/>
                    <a:pt x="2117100" y="2191661"/>
                    <a:pt x="2140216" y="2245616"/>
                  </a:cubicBezTo>
                  <a:cubicBezTo>
                    <a:pt x="2140216" y="2253284"/>
                    <a:pt x="2136382" y="2261008"/>
                    <a:pt x="2128658" y="2261008"/>
                  </a:cubicBezTo>
                  <a:cubicBezTo>
                    <a:pt x="1986130" y="2261008"/>
                    <a:pt x="1882164" y="2145429"/>
                    <a:pt x="1812817" y="2029906"/>
                  </a:cubicBezTo>
                  <a:lnTo>
                    <a:pt x="1793536" y="2029906"/>
                  </a:lnTo>
                  <a:cubicBezTo>
                    <a:pt x="1781978" y="2026072"/>
                    <a:pt x="1770420" y="2018348"/>
                    <a:pt x="1758862" y="2010625"/>
                  </a:cubicBezTo>
                  <a:lnTo>
                    <a:pt x="1751194" y="2010625"/>
                  </a:lnTo>
                  <a:cubicBezTo>
                    <a:pt x="1747304" y="2010625"/>
                    <a:pt x="1743470" y="2010625"/>
                    <a:pt x="1739636" y="2006790"/>
                  </a:cubicBezTo>
                  <a:cubicBezTo>
                    <a:pt x="1697239" y="2029906"/>
                    <a:pt x="1654897" y="2056856"/>
                    <a:pt x="1616389" y="2087696"/>
                  </a:cubicBezTo>
                  <a:lnTo>
                    <a:pt x="1627947" y="2091530"/>
                  </a:lnTo>
                  <a:cubicBezTo>
                    <a:pt x="1643339" y="2095364"/>
                    <a:pt x="1666455" y="2099253"/>
                    <a:pt x="1670289" y="2122369"/>
                  </a:cubicBezTo>
                  <a:cubicBezTo>
                    <a:pt x="1674123" y="2141595"/>
                    <a:pt x="1643339" y="2156987"/>
                    <a:pt x="1627947" y="2160877"/>
                  </a:cubicBezTo>
                  <a:cubicBezTo>
                    <a:pt x="1597107" y="2160877"/>
                    <a:pt x="1566323" y="2156987"/>
                    <a:pt x="1539318" y="2145429"/>
                  </a:cubicBezTo>
                  <a:cubicBezTo>
                    <a:pt x="1470026" y="2199385"/>
                    <a:pt x="1404513" y="2253284"/>
                    <a:pt x="1339056" y="2318797"/>
                  </a:cubicBezTo>
                  <a:cubicBezTo>
                    <a:pt x="1269709" y="2380421"/>
                    <a:pt x="1200361" y="2442044"/>
                    <a:pt x="1134904" y="2503668"/>
                  </a:cubicBezTo>
                  <a:cubicBezTo>
                    <a:pt x="1242759" y="2438210"/>
                    <a:pt x="1346724" y="2357305"/>
                    <a:pt x="1470026" y="2338023"/>
                  </a:cubicBezTo>
                  <a:cubicBezTo>
                    <a:pt x="1531761" y="2330522"/>
                    <a:pt x="1593551" y="2326521"/>
                    <a:pt x="1655341" y="2326521"/>
                  </a:cubicBezTo>
                  <a:cubicBezTo>
                    <a:pt x="1751472" y="2326521"/>
                    <a:pt x="1847602" y="2336190"/>
                    <a:pt x="1943788" y="2357305"/>
                  </a:cubicBezTo>
                  <a:cubicBezTo>
                    <a:pt x="1951456" y="2361139"/>
                    <a:pt x="1951456" y="2372697"/>
                    <a:pt x="1943788" y="2376587"/>
                  </a:cubicBezTo>
                  <a:cubicBezTo>
                    <a:pt x="1824375" y="2442044"/>
                    <a:pt x="1701128" y="2542175"/>
                    <a:pt x="1558600" y="2553733"/>
                  </a:cubicBezTo>
                  <a:cubicBezTo>
                    <a:pt x="1369840" y="2569125"/>
                    <a:pt x="1196527" y="2561457"/>
                    <a:pt x="1015491" y="2634638"/>
                  </a:cubicBezTo>
                  <a:cubicBezTo>
                    <a:pt x="1011657" y="2634638"/>
                    <a:pt x="1007767" y="2626914"/>
                    <a:pt x="1011657" y="2626914"/>
                  </a:cubicBezTo>
                  <a:cubicBezTo>
                    <a:pt x="1109843" y="2572404"/>
                    <a:pt x="1221754" y="2541842"/>
                    <a:pt x="1334444" y="2541842"/>
                  </a:cubicBezTo>
                  <a:cubicBezTo>
                    <a:pt x="1341112" y="2541842"/>
                    <a:pt x="1347780" y="2541953"/>
                    <a:pt x="1354448" y="2542175"/>
                  </a:cubicBezTo>
                  <a:cubicBezTo>
                    <a:pt x="1361116" y="2542342"/>
                    <a:pt x="1367839" y="2542398"/>
                    <a:pt x="1374507" y="2542398"/>
                  </a:cubicBezTo>
                  <a:cubicBezTo>
                    <a:pt x="1540818" y="2542398"/>
                    <a:pt x="1702906" y="2496388"/>
                    <a:pt x="1843601" y="2411205"/>
                  </a:cubicBezTo>
                  <a:cubicBezTo>
                    <a:pt x="1944343" y="2351971"/>
                    <a:pt x="1808094" y="2345136"/>
                    <a:pt x="1713520" y="2345136"/>
                  </a:cubicBezTo>
                  <a:cubicBezTo>
                    <a:pt x="1685125" y="2345136"/>
                    <a:pt x="1660509" y="2345747"/>
                    <a:pt x="1647173" y="2345747"/>
                  </a:cubicBezTo>
                  <a:cubicBezTo>
                    <a:pt x="1631948" y="2344636"/>
                    <a:pt x="1616667" y="2344080"/>
                    <a:pt x="1601442" y="2344080"/>
                  </a:cubicBezTo>
                  <a:cubicBezTo>
                    <a:pt x="1508979" y="2344080"/>
                    <a:pt x="1417294" y="2364362"/>
                    <a:pt x="1331332" y="2407371"/>
                  </a:cubicBezTo>
                  <a:cubicBezTo>
                    <a:pt x="1250427" y="2449768"/>
                    <a:pt x="1173412" y="2503668"/>
                    <a:pt x="1092506" y="2542175"/>
                  </a:cubicBezTo>
                  <a:cubicBezTo>
                    <a:pt x="1127180" y="2526783"/>
                    <a:pt x="1169577" y="2511391"/>
                    <a:pt x="1204251" y="2499833"/>
                  </a:cubicBezTo>
                  <a:cubicBezTo>
                    <a:pt x="1353725" y="2440044"/>
                    <a:pt x="1499532" y="2380254"/>
                    <a:pt x="1659342" y="2380254"/>
                  </a:cubicBezTo>
                  <a:cubicBezTo>
                    <a:pt x="1664287" y="2380254"/>
                    <a:pt x="1669177" y="2380310"/>
                    <a:pt x="1674123" y="2380421"/>
                  </a:cubicBezTo>
                  <a:cubicBezTo>
                    <a:pt x="1681847" y="2380421"/>
                    <a:pt x="1681847" y="2391979"/>
                    <a:pt x="1674123" y="2391979"/>
                  </a:cubicBezTo>
                  <a:cubicBezTo>
                    <a:pt x="1523926" y="2407371"/>
                    <a:pt x="1377563" y="2445878"/>
                    <a:pt x="1238869" y="2499833"/>
                  </a:cubicBezTo>
                  <a:cubicBezTo>
                    <a:pt x="1173412" y="2522949"/>
                    <a:pt x="1111788" y="2549899"/>
                    <a:pt x="1053999" y="2576849"/>
                  </a:cubicBezTo>
                  <a:cubicBezTo>
                    <a:pt x="1027049" y="2603799"/>
                    <a:pt x="1000099" y="2630804"/>
                    <a:pt x="973094" y="2657754"/>
                  </a:cubicBezTo>
                  <a:cubicBezTo>
                    <a:pt x="930752" y="2703985"/>
                    <a:pt x="888355" y="2750161"/>
                    <a:pt x="849847" y="2800282"/>
                  </a:cubicBezTo>
                  <a:cubicBezTo>
                    <a:pt x="870406" y="2790003"/>
                    <a:pt x="894356" y="2784835"/>
                    <a:pt x="918361" y="2784835"/>
                  </a:cubicBezTo>
                  <a:cubicBezTo>
                    <a:pt x="930307" y="2784835"/>
                    <a:pt x="942310" y="2786113"/>
                    <a:pt x="953868" y="2788725"/>
                  </a:cubicBezTo>
                  <a:cubicBezTo>
                    <a:pt x="961591" y="2788725"/>
                    <a:pt x="961591" y="2796393"/>
                    <a:pt x="961591" y="2804117"/>
                  </a:cubicBezTo>
                  <a:cubicBezTo>
                    <a:pt x="939365" y="2835845"/>
                    <a:pt x="893578" y="2875464"/>
                    <a:pt x="847958" y="2875464"/>
                  </a:cubicBezTo>
                  <a:cubicBezTo>
                    <a:pt x="838233" y="2875464"/>
                    <a:pt x="828509" y="2873630"/>
                    <a:pt x="819063" y="2869574"/>
                  </a:cubicBezTo>
                  <a:cubicBezTo>
                    <a:pt x="811339" y="2865740"/>
                    <a:pt x="819063" y="2854182"/>
                    <a:pt x="822897" y="2854182"/>
                  </a:cubicBezTo>
                  <a:cubicBezTo>
                    <a:pt x="849847" y="2854182"/>
                    <a:pt x="872963" y="2850348"/>
                    <a:pt x="896078" y="2838790"/>
                  </a:cubicBezTo>
                  <a:cubicBezTo>
                    <a:pt x="911470" y="2831066"/>
                    <a:pt x="923028" y="2819509"/>
                    <a:pt x="934586" y="2804117"/>
                  </a:cubicBezTo>
                  <a:cubicBezTo>
                    <a:pt x="926807" y="2803227"/>
                    <a:pt x="919027" y="2802783"/>
                    <a:pt x="911304" y="2802783"/>
                  </a:cubicBezTo>
                  <a:cubicBezTo>
                    <a:pt x="884743" y="2802783"/>
                    <a:pt x="859238" y="2808451"/>
                    <a:pt x="838289" y="2823398"/>
                  </a:cubicBezTo>
                  <a:lnTo>
                    <a:pt x="830621" y="2823398"/>
                  </a:lnTo>
                  <a:cubicBezTo>
                    <a:pt x="780555" y="2892690"/>
                    <a:pt x="734324" y="2965871"/>
                    <a:pt x="695816" y="3039052"/>
                  </a:cubicBezTo>
                  <a:cubicBezTo>
                    <a:pt x="707374" y="3150797"/>
                    <a:pt x="722766" y="3262486"/>
                    <a:pt x="738158" y="3370341"/>
                  </a:cubicBezTo>
                  <a:cubicBezTo>
                    <a:pt x="749716" y="3335667"/>
                    <a:pt x="768997" y="3300994"/>
                    <a:pt x="792113" y="3270154"/>
                  </a:cubicBezTo>
                  <a:cubicBezTo>
                    <a:pt x="794169" y="3269154"/>
                    <a:pt x="796503" y="3268654"/>
                    <a:pt x="798837" y="3268654"/>
                  </a:cubicBezTo>
                  <a:cubicBezTo>
                    <a:pt x="805171" y="3268654"/>
                    <a:pt x="811339" y="3272266"/>
                    <a:pt x="811339" y="3277878"/>
                  </a:cubicBezTo>
                  <a:cubicBezTo>
                    <a:pt x="811339" y="3347225"/>
                    <a:pt x="792113" y="3412683"/>
                    <a:pt x="749716" y="3466638"/>
                  </a:cubicBezTo>
                  <a:cubicBezTo>
                    <a:pt x="761274" y="3555211"/>
                    <a:pt x="772831" y="3639950"/>
                    <a:pt x="784389" y="3728524"/>
                  </a:cubicBezTo>
                  <a:cubicBezTo>
                    <a:pt x="803615" y="3882610"/>
                    <a:pt x="830621" y="4044365"/>
                    <a:pt x="857571" y="4210009"/>
                  </a:cubicBezTo>
                  <a:cubicBezTo>
                    <a:pt x="869128" y="4163777"/>
                    <a:pt x="888355" y="4125270"/>
                    <a:pt x="915360" y="4090596"/>
                  </a:cubicBezTo>
                  <a:cubicBezTo>
                    <a:pt x="916805" y="4087651"/>
                    <a:pt x="919416" y="4086429"/>
                    <a:pt x="922250" y="4086429"/>
                  </a:cubicBezTo>
                  <a:cubicBezTo>
                    <a:pt x="926918" y="4086429"/>
                    <a:pt x="932197" y="4089707"/>
                    <a:pt x="934586" y="4094486"/>
                  </a:cubicBezTo>
                  <a:cubicBezTo>
                    <a:pt x="965425" y="4167667"/>
                    <a:pt x="934586" y="4271632"/>
                    <a:pt x="884520" y="4340980"/>
                  </a:cubicBezTo>
                  <a:cubicBezTo>
                    <a:pt x="884520" y="4340980"/>
                    <a:pt x="884520" y="4340980"/>
                    <a:pt x="884520" y="4344814"/>
                  </a:cubicBezTo>
                  <a:cubicBezTo>
                    <a:pt x="903774" y="4456531"/>
                    <a:pt x="922070" y="4570164"/>
                    <a:pt x="938441" y="4684278"/>
                  </a:cubicBezTo>
                  <a:lnTo>
                    <a:pt x="960807" y="4864966"/>
                  </a:lnTo>
                  <a:lnTo>
                    <a:pt x="922346" y="4864966"/>
                  </a:lnTo>
                  <a:lnTo>
                    <a:pt x="911470" y="4768510"/>
                  </a:lnTo>
                  <a:cubicBezTo>
                    <a:pt x="838289" y="4749283"/>
                    <a:pt x="784389" y="4683770"/>
                    <a:pt x="784389" y="4606755"/>
                  </a:cubicBezTo>
                  <a:cubicBezTo>
                    <a:pt x="784389" y="4603643"/>
                    <a:pt x="789446" y="4597975"/>
                    <a:pt x="793391" y="4597975"/>
                  </a:cubicBezTo>
                  <a:cubicBezTo>
                    <a:pt x="794336" y="4597975"/>
                    <a:pt x="795225" y="4598309"/>
                    <a:pt x="795947" y="4599031"/>
                  </a:cubicBezTo>
                  <a:cubicBezTo>
                    <a:pt x="842179" y="4618313"/>
                    <a:pt x="876852" y="4652986"/>
                    <a:pt x="899912" y="4695328"/>
                  </a:cubicBezTo>
                  <a:cubicBezTo>
                    <a:pt x="884520" y="4583639"/>
                    <a:pt x="869128" y="4471950"/>
                    <a:pt x="853736" y="4360261"/>
                  </a:cubicBezTo>
                  <a:cubicBezTo>
                    <a:pt x="849847" y="4360261"/>
                    <a:pt x="849847" y="4356372"/>
                    <a:pt x="853736" y="4356372"/>
                  </a:cubicBezTo>
                  <a:cubicBezTo>
                    <a:pt x="807505" y="4067480"/>
                    <a:pt x="761274" y="3778645"/>
                    <a:pt x="722766" y="3489754"/>
                  </a:cubicBezTo>
                  <a:lnTo>
                    <a:pt x="726600" y="3489754"/>
                  </a:lnTo>
                  <a:cubicBezTo>
                    <a:pt x="707374" y="3354893"/>
                    <a:pt x="688092" y="3220089"/>
                    <a:pt x="672700" y="3089118"/>
                  </a:cubicBezTo>
                  <a:cubicBezTo>
                    <a:pt x="668811" y="3096842"/>
                    <a:pt x="664977" y="3108400"/>
                    <a:pt x="661142" y="3116123"/>
                  </a:cubicBezTo>
                  <a:cubicBezTo>
                    <a:pt x="664977" y="3135349"/>
                    <a:pt x="668811" y="3162355"/>
                    <a:pt x="668811" y="3185415"/>
                  </a:cubicBezTo>
                  <a:cubicBezTo>
                    <a:pt x="668811" y="3189305"/>
                    <a:pt x="665921" y="3191194"/>
                    <a:pt x="663032" y="3191194"/>
                  </a:cubicBezTo>
                  <a:cubicBezTo>
                    <a:pt x="660142" y="3191194"/>
                    <a:pt x="657253" y="3189305"/>
                    <a:pt x="657253" y="3185415"/>
                  </a:cubicBezTo>
                  <a:cubicBezTo>
                    <a:pt x="653419" y="3170023"/>
                    <a:pt x="649585" y="3154631"/>
                    <a:pt x="649585" y="3139239"/>
                  </a:cubicBezTo>
                  <a:cubicBezTo>
                    <a:pt x="568679" y="3324109"/>
                    <a:pt x="522448" y="3516704"/>
                    <a:pt x="510890" y="3716966"/>
                  </a:cubicBezTo>
                  <a:cubicBezTo>
                    <a:pt x="507056" y="3770921"/>
                    <a:pt x="507056" y="3820987"/>
                    <a:pt x="507056" y="3874886"/>
                  </a:cubicBezTo>
                  <a:cubicBezTo>
                    <a:pt x="522448" y="3836379"/>
                    <a:pt x="541730" y="3797871"/>
                    <a:pt x="564845" y="3767087"/>
                  </a:cubicBezTo>
                  <a:cubicBezTo>
                    <a:pt x="566735" y="3761308"/>
                    <a:pt x="570624" y="3758419"/>
                    <a:pt x="574458" y="3758419"/>
                  </a:cubicBezTo>
                  <a:cubicBezTo>
                    <a:pt x="578293" y="3758419"/>
                    <a:pt x="582182" y="3761308"/>
                    <a:pt x="584071" y="3767087"/>
                  </a:cubicBezTo>
                  <a:cubicBezTo>
                    <a:pt x="591795" y="3805595"/>
                    <a:pt x="584071" y="3844102"/>
                    <a:pt x="564845" y="3882610"/>
                  </a:cubicBezTo>
                  <a:cubicBezTo>
                    <a:pt x="553288" y="3917284"/>
                    <a:pt x="534006" y="3955791"/>
                    <a:pt x="514780" y="3986631"/>
                  </a:cubicBezTo>
                  <a:cubicBezTo>
                    <a:pt x="522448" y="4144551"/>
                    <a:pt x="545564" y="4298638"/>
                    <a:pt x="584071" y="4448835"/>
                  </a:cubicBezTo>
                  <a:cubicBezTo>
                    <a:pt x="568679" y="4367929"/>
                    <a:pt x="568679" y="4283190"/>
                    <a:pt x="584071" y="4206175"/>
                  </a:cubicBezTo>
                  <a:cubicBezTo>
                    <a:pt x="603353" y="4113712"/>
                    <a:pt x="634137" y="4025139"/>
                    <a:pt x="661142" y="3936565"/>
                  </a:cubicBezTo>
                  <a:cubicBezTo>
                    <a:pt x="668811" y="3901892"/>
                    <a:pt x="680368" y="3867218"/>
                    <a:pt x="688092" y="3828710"/>
                  </a:cubicBezTo>
                  <a:cubicBezTo>
                    <a:pt x="688092" y="3813263"/>
                    <a:pt x="691926" y="3794037"/>
                    <a:pt x="695816" y="3774755"/>
                  </a:cubicBezTo>
                  <a:cubicBezTo>
                    <a:pt x="697316" y="3770199"/>
                    <a:pt x="700650" y="3768032"/>
                    <a:pt x="704095" y="3768032"/>
                  </a:cubicBezTo>
                  <a:cubicBezTo>
                    <a:pt x="709374" y="3768032"/>
                    <a:pt x="715042" y="3773144"/>
                    <a:pt x="715042" y="3782479"/>
                  </a:cubicBezTo>
                  <a:cubicBezTo>
                    <a:pt x="711208" y="3805595"/>
                    <a:pt x="707374" y="3828710"/>
                    <a:pt x="699650" y="3855660"/>
                  </a:cubicBezTo>
                  <a:cubicBezTo>
                    <a:pt x="715042" y="3886444"/>
                    <a:pt x="722766" y="3921118"/>
                    <a:pt x="718876" y="3955791"/>
                  </a:cubicBezTo>
                  <a:cubicBezTo>
                    <a:pt x="738158" y="4106044"/>
                    <a:pt x="745882" y="4256240"/>
                    <a:pt x="734324" y="4406437"/>
                  </a:cubicBezTo>
                  <a:cubicBezTo>
                    <a:pt x="741992" y="4541297"/>
                    <a:pt x="730434" y="4676102"/>
                    <a:pt x="703484" y="4807073"/>
                  </a:cubicBezTo>
                  <a:cubicBezTo>
                    <a:pt x="703484" y="4810907"/>
                    <a:pt x="703484" y="4810907"/>
                    <a:pt x="699650" y="4810907"/>
                  </a:cubicBezTo>
                  <a:lnTo>
                    <a:pt x="723480" y="4864966"/>
                  </a:lnTo>
                  <a:lnTo>
                    <a:pt x="688781" y="4864966"/>
                  </a:lnTo>
                  <a:lnTo>
                    <a:pt x="672700" y="4826299"/>
                  </a:lnTo>
                  <a:cubicBezTo>
                    <a:pt x="599519" y="4691494"/>
                    <a:pt x="503222" y="4568247"/>
                    <a:pt x="387643" y="4464226"/>
                  </a:cubicBezTo>
                  <a:cubicBezTo>
                    <a:pt x="314462" y="4398769"/>
                    <a:pt x="221999" y="4321698"/>
                    <a:pt x="125702" y="4298638"/>
                  </a:cubicBezTo>
                  <a:cubicBezTo>
                    <a:pt x="98363" y="4291748"/>
                    <a:pt x="80860" y="4288747"/>
                    <a:pt x="70580" y="4288747"/>
                  </a:cubicBezTo>
                  <a:cubicBezTo>
                    <a:pt x="34628" y="4288747"/>
                    <a:pt x="87194" y="4325977"/>
                    <a:pt x="114200" y="4367929"/>
                  </a:cubicBezTo>
                  <a:cubicBezTo>
                    <a:pt x="221999" y="4514292"/>
                    <a:pt x="314462" y="4626037"/>
                    <a:pt x="476217" y="4718444"/>
                  </a:cubicBezTo>
                  <a:cubicBezTo>
                    <a:pt x="514780" y="4737726"/>
                    <a:pt x="553288" y="4760841"/>
                    <a:pt x="591795" y="4787791"/>
                  </a:cubicBezTo>
                  <a:cubicBezTo>
                    <a:pt x="557122" y="4741560"/>
                    <a:pt x="522448" y="4699218"/>
                    <a:pt x="483940" y="4656821"/>
                  </a:cubicBezTo>
                  <a:cubicBezTo>
                    <a:pt x="422317" y="4587473"/>
                    <a:pt x="341412" y="4541297"/>
                    <a:pt x="283678" y="4471950"/>
                  </a:cubicBezTo>
                  <a:cubicBezTo>
                    <a:pt x="280844" y="4466282"/>
                    <a:pt x="282122" y="4462726"/>
                    <a:pt x="286067" y="4462726"/>
                  </a:cubicBezTo>
                  <a:cubicBezTo>
                    <a:pt x="287512" y="4462726"/>
                    <a:pt x="289290" y="4463226"/>
                    <a:pt x="291346" y="4464226"/>
                  </a:cubicBezTo>
                  <a:cubicBezTo>
                    <a:pt x="356859" y="4541297"/>
                    <a:pt x="449267" y="4591363"/>
                    <a:pt x="514780" y="4664544"/>
                  </a:cubicBezTo>
                  <a:cubicBezTo>
                    <a:pt x="564845" y="4718444"/>
                    <a:pt x="607187" y="4772399"/>
                    <a:pt x="649585" y="4830133"/>
                  </a:cubicBezTo>
                  <a:lnTo>
                    <a:pt x="684372" y="4864966"/>
                  </a:lnTo>
                  <a:lnTo>
                    <a:pt x="652255" y="4864966"/>
                  </a:lnTo>
                  <a:lnTo>
                    <a:pt x="626469" y="4834023"/>
                  </a:lnTo>
                  <a:cubicBezTo>
                    <a:pt x="530172" y="4756952"/>
                    <a:pt x="406925" y="4710776"/>
                    <a:pt x="306738" y="4633705"/>
                  </a:cubicBezTo>
                  <a:cubicBezTo>
                    <a:pt x="187381" y="4541297"/>
                    <a:pt x="118034" y="4391045"/>
                    <a:pt x="17903" y="4283190"/>
                  </a:cubicBezTo>
                  <a:cubicBezTo>
                    <a:pt x="10179" y="4275522"/>
                    <a:pt x="14013" y="4263964"/>
                    <a:pt x="25571" y="4263964"/>
                  </a:cubicBezTo>
                  <a:cubicBezTo>
                    <a:pt x="27627" y="4263909"/>
                    <a:pt x="29627" y="4263909"/>
                    <a:pt x="31683" y="4263909"/>
                  </a:cubicBezTo>
                  <a:cubicBezTo>
                    <a:pt x="260673" y="4263909"/>
                    <a:pt x="485163" y="4477674"/>
                    <a:pt x="622635" y="4691494"/>
                  </a:cubicBezTo>
                  <a:cubicBezTo>
                    <a:pt x="607187" y="4649152"/>
                    <a:pt x="595629" y="4606755"/>
                    <a:pt x="584071" y="4564358"/>
                  </a:cubicBezTo>
                  <a:lnTo>
                    <a:pt x="576403" y="4545132"/>
                  </a:lnTo>
                  <a:cubicBezTo>
                    <a:pt x="518614" y="4456558"/>
                    <a:pt x="472382" y="4360261"/>
                    <a:pt x="406925" y="4275522"/>
                  </a:cubicBezTo>
                  <a:cubicBezTo>
                    <a:pt x="356859" y="4206175"/>
                    <a:pt x="299070" y="4136828"/>
                    <a:pt x="241281" y="4071370"/>
                  </a:cubicBezTo>
                  <a:lnTo>
                    <a:pt x="241281" y="4075204"/>
                  </a:lnTo>
                  <a:cubicBezTo>
                    <a:pt x="241281" y="4079427"/>
                    <a:pt x="236669" y="4082483"/>
                    <a:pt x="232446" y="4082483"/>
                  </a:cubicBezTo>
                  <a:cubicBezTo>
                    <a:pt x="229000" y="4082483"/>
                    <a:pt x="225889" y="4080427"/>
                    <a:pt x="225889" y="4075204"/>
                  </a:cubicBezTo>
                  <a:cubicBezTo>
                    <a:pt x="225889" y="4071370"/>
                    <a:pt x="221999" y="4067480"/>
                    <a:pt x="221999" y="4063646"/>
                  </a:cubicBezTo>
                  <a:cubicBezTo>
                    <a:pt x="218165" y="4063646"/>
                    <a:pt x="214331" y="4063646"/>
                    <a:pt x="214331" y="4059812"/>
                  </a:cubicBezTo>
                  <a:cubicBezTo>
                    <a:pt x="212831" y="4062757"/>
                    <a:pt x="210274" y="4063980"/>
                    <a:pt x="207385" y="4063980"/>
                  </a:cubicBezTo>
                  <a:cubicBezTo>
                    <a:pt x="202773" y="4063980"/>
                    <a:pt x="197439" y="4060701"/>
                    <a:pt x="195049" y="4055922"/>
                  </a:cubicBezTo>
                  <a:lnTo>
                    <a:pt x="195049" y="4052088"/>
                  </a:lnTo>
                  <a:cubicBezTo>
                    <a:pt x="164265" y="4048254"/>
                    <a:pt x="133426" y="4036696"/>
                    <a:pt x="106476" y="4021304"/>
                  </a:cubicBezTo>
                  <a:lnTo>
                    <a:pt x="102642" y="4021304"/>
                  </a:lnTo>
                  <a:cubicBezTo>
                    <a:pt x="77582" y="4009747"/>
                    <a:pt x="50618" y="3999147"/>
                    <a:pt x="22696" y="3989993"/>
                  </a:cubicBezTo>
                  <a:lnTo>
                    <a:pt x="0" y="3983996"/>
                  </a:lnTo>
                  <a:lnTo>
                    <a:pt x="0" y="3957551"/>
                  </a:lnTo>
                  <a:lnTo>
                    <a:pt x="40963" y="3971183"/>
                  </a:lnTo>
                  <a:lnTo>
                    <a:pt x="40963" y="3967349"/>
                  </a:lnTo>
                  <a:cubicBezTo>
                    <a:pt x="40963" y="3963515"/>
                    <a:pt x="44853" y="3959625"/>
                    <a:pt x="48687" y="3959625"/>
                  </a:cubicBezTo>
                  <a:cubicBezTo>
                    <a:pt x="64079" y="3959625"/>
                    <a:pt x="83360" y="3963515"/>
                    <a:pt x="98752" y="3967349"/>
                  </a:cubicBezTo>
                  <a:cubicBezTo>
                    <a:pt x="98752" y="3963515"/>
                    <a:pt x="94918" y="3959625"/>
                    <a:pt x="94918" y="3959625"/>
                  </a:cubicBezTo>
                  <a:lnTo>
                    <a:pt x="83360" y="3948123"/>
                  </a:lnTo>
                  <a:cubicBezTo>
                    <a:pt x="60245" y="3936565"/>
                    <a:pt x="40963" y="3917284"/>
                    <a:pt x="29461" y="3894168"/>
                  </a:cubicBezTo>
                  <a:lnTo>
                    <a:pt x="17903" y="3882610"/>
                  </a:lnTo>
                  <a:lnTo>
                    <a:pt x="0" y="3868923"/>
                  </a:lnTo>
                  <a:lnTo>
                    <a:pt x="0" y="3842875"/>
                  </a:lnTo>
                  <a:lnTo>
                    <a:pt x="2455" y="3844102"/>
                  </a:lnTo>
                  <a:lnTo>
                    <a:pt x="0" y="3838552"/>
                  </a:lnTo>
                  <a:lnTo>
                    <a:pt x="0" y="3804259"/>
                  </a:lnTo>
                  <a:lnTo>
                    <a:pt x="10179" y="3828710"/>
                  </a:lnTo>
                  <a:cubicBezTo>
                    <a:pt x="14013" y="3836379"/>
                    <a:pt x="21737" y="3851826"/>
                    <a:pt x="29461" y="3867218"/>
                  </a:cubicBezTo>
                  <a:cubicBezTo>
                    <a:pt x="48687" y="3882610"/>
                    <a:pt x="71802" y="3898002"/>
                    <a:pt x="87194" y="3921118"/>
                  </a:cubicBezTo>
                  <a:cubicBezTo>
                    <a:pt x="98752" y="3925007"/>
                    <a:pt x="110310" y="3932676"/>
                    <a:pt x="118034" y="3940399"/>
                  </a:cubicBezTo>
                  <a:cubicBezTo>
                    <a:pt x="118034" y="3925007"/>
                    <a:pt x="118034" y="3909560"/>
                    <a:pt x="118034" y="3898002"/>
                  </a:cubicBezTo>
                  <a:cubicBezTo>
                    <a:pt x="118034" y="3892390"/>
                    <a:pt x="124202" y="3888833"/>
                    <a:pt x="129036" y="3888833"/>
                  </a:cubicBezTo>
                  <a:cubicBezTo>
                    <a:pt x="130814" y="3888833"/>
                    <a:pt x="132426" y="3889278"/>
                    <a:pt x="133426" y="3890334"/>
                  </a:cubicBezTo>
                  <a:cubicBezTo>
                    <a:pt x="134426" y="3890334"/>
                    <a:pt x="135204" y="3890612"/>
                    <a:pt x="135760" y="3891001"/>
                  </a:cubicBezTo>
                  <a:cubicBezTo>
                    <a:pt x="129036" y="3876609"/>
                    <a:pt x="125480" y="3862273"/>
                    <a:pt x="121868" y="3847936"/>
                  </a:cubicBezTo>
                  <a:cubicBezTo>
                    <a:pt x="114200" y="3832544"/>
                    <a:pt x="106476" y="3817152"/>
                    <a:pt x="94918" y="3801705"/>
                  </a:cubicBezTo>
                  <a:cubicBezTo>
                    <a:pt x="77665" y="3778701"/>
                    <a:pt x="57550" y="3757613"/>
                    <a:pt x="35517" y="3738908"/>
                  </a:cubicBezTo>
                  <a:lnTo>
                    <a:pt x="0" y="3714612"/>
                  </a:lnTo>
                  <a:lnTo>
                    <a:pt x="0" y="3689054"/>
                  </a:lnTo>
                  <a:lnTo>
                    <a:pt x="44366" y="3717959"/>
                  </a:lnTo>
                  <a:cubicBezTo>
                    <a:pt x="69885" y="3739137"/>
                    <a:pt x="93001" y="3763197"/>
                    <a:pt x="114200" y="3790147"/>
                  </a:cubicBezTo>
                  <a:cubicBezTo>
                    <a:pt x="106476" y="3716966"/>
                    <a:pt x="144984" y="3643784"/>
                    <a:pt x="210441" y="3613001"/>
                  </a:cubicBezTo>
                  <a:cubicBezTo>
                    <a:pt x="214331" y="3613001"/>
                    <a:pt x="221999" y="3616835"/>
                    <a:pt x="221999" y="3620669"/>
                  </a:cubicBezTo>
                  <a:cubicBezTo>
                    <a:pt x="218165" y="3670790"/>
                    <a:pt x="218165" y="3716966"/>
                    <a:pt x="218165" y="3767087"/>
                  </a:cubicBezTo>
                  <a:cubicBezTo>
                    <a:pt x="233557" y="3740082"/>
                    <a:pt x="245115" y="3716966"/>
                    <a:pt x="256673" y="3690016"/>
                  </a:cubicBezTo>
                  <a:cubicBezTo>
                    <a:pt x="258618" y="3686182"/>
                    <a:pt x="262452" y="3684237"/>
                    <a:pt x="266341" y="3684237"/>
                  </a:cubicBezTo>
                  <a:cubicBezTo>
                    <a:pt x="270175" y="3684237"/>
                    <a:pt x="274009" y="3686182"/>
                    <a:pt x="275954" y="3690016"/>
                  </a:cubicBezTo>
                  <a:cubicBezTo>
                    <a:pt x="310628" y="3778645"/>
                    <a:pt x="260562" y="3874886"/>
                    <a:pt x="229723" y="3963515"/>
                  </a:cubicBezTo>
                  <a:cubicBezTo>
                    <a:pt x="233557" y="3994299"/>
                    <a:pt x="237447" y="4021304"/>
                    <a:pt x="241281" y="4052088"/>
                  </a:cubicBezTo>
                  <a:cubicBezTo>
                    <a:pt x="360693" y="4171501"/>
                    <a:pt x="464659" y="4302472"/>
                    <a:pt x="553288" y="4448835"/>
                  </a:cubicBezTo>
                  <a:cubicBezTo>
                    <a:pt x="495498" y="4233125"/>
                    <a:pt x="468548" y="4017415"/>
                    <a:pt x="472382" y="3797871"/>
                  </a:cubicBezTo>
                  <a:cubicBezTo>
                    <a:pt x="372251" y="3547487"/>
                    <a:pt x="349136" y="3274044"/>
                    <a:pt x="403035" y="3012103"/>
                  </a:cubicBezTo>
                  <a:cubicBezTo>
                    <a:pt x="404980" y="3008268"/>
                    <a:pt x="409814" y="3006324"/>
                    <a:pt x="414149" y="3006324"/>
                  </a:cubicBezTo>
                  <a:cubicBezTo>
                    <a:pt x="418483" y="3006324"/>
                    <a:pt x="422317" y="3008268"/>
                    <a:pt x="422317" y="3012103"/>
                  </a:cubicBezTo>
                  <a:cubicBezTo>
                    <a:pt x="449267" y="3143073"/>
                    <a:pt x="495498" y="3262486"/>
                    <a:pt x="495498" y="3397291"/>
                  </a:cubicBezTo>
                  <a:cubicBezTo>
                    <a:pt x="495498" y="3455080"/>
                    <a:pt x="495498" y="3512869"/>
                    <a:pt x="491664" y="3570603"/>
                  </a:cubicBezTo>
                  <a:cubicBezTo>
                    <a:pt x="495498" y="3547487"/>
                    <a:pt x="499332" y="3520538"/>
                    <a:pt x="503222" y="3493588"/>
                  </a:cubicBezTo>
                  <a:cubicBezTo>
                    <a:pt x="518614" y="3424241"/>
                    <a:pt x="534006" y="3354893"/>
                    <a:pt x="557122" y="3285602"/>
                  </a:cubicBezTo>
                  <a:lnTo>
                    <a:pt x="553288" y="3285602"/>
                  </a:lnTo>
                  <a:lnTo>
                    <a:pt x="553288" y="3277878"/>
                  </a:lnTo>
                  <a:cubicBezTo>
                    <a:pt x="522448" y="3235536"/>
                    <a:pt x="507056" y="3181581"/>
                    <a:pt x="518614" y="3131515"/>
                  </a:cubicBezTo>
                  <a:cubicBezTo>
                    <a:pt x="520892" y="3127014"/>
                    <a:pt x="524448" y="3125125"/>
                    <a:pt x="527782" y="3125125"/>
                  </a:cubicBezTo>
                  <a:cubicBezTo>
                    <a:pt x="530172" y="3125125"/>
                    <a:pt x="532394" y="3126070"/>
                    <a:pt x="534006" y="3127681"/>
                  </a:cubicBezTo>
                  <a:cubicBezTo>
                    <a:pt x="568679" y="3162355"/>
                    <a:pt x="580237" y="3212420"/>
                    <a:pt x="568679" y="3258652"/>
                  </a:cubicBezTo>
                  <a:cubicBezTo>
                    <a:pt x="587961" y="3204697"/>
                    <a:pt x="611077" y="3146907"/>
                    <a:pt x="634137" y="3096842"/>
                  </a:cubicBezTo>
                  <a:cubicBezTo>
                    <a:pt x="607187" y="2992877"/>
                    <a:pt x="572514" y="2896579"/>
                    <a:pt x="530172" y="2800282"/>
                  </a:cubicBezTo>
                  <a:cubicBezTo>
                    <a:pt x="530172" y="2804117"/>
                    <a:pt x="526338" y="2807951"/>
                    <a:pt x="522448" y="2807951"/>
                  </a:cubicBezTo>
                  <a:cubicBezTo>
                    <a:pt x="468548" y="2804117"/>
                    <a:pt x="418483" y="2773277"/>
                    <a:pt x="391477" y="2723211"/>
                  </a:cubicBezTo>
                  <a:cubicBezTo>
                    <a:pt x="387643" y="2715543"/>
                    <a:pt x="391477" y="2707819"/>
                    <a:pt x="399201" y="2707819"/>
                  </a:cubicBezTo>
                  <a:cubicBezTo>
                    <a:pt x="445433" y="2711654"/>
                    <a:pt x="487774" y="2734769"/>
                    <a:pt x="518614" y="2773277"/>
                  </a:cubicBezTo>
                  <a:cubicBezTo>
                    <a:pt x="437709" y="2592241"/>
                    <a:pt x="341412" y="2418928"/>
                    <a:pt x="249004" y="2237892"/>
                  </a:cubicBezTo>
                  <a:lnTo>
                    <a:pt x="141150" y="2099253"/>
                  </a:lnTo>
                  <a:lnTo>
                    <a:pt x="133426" y="2099253"/>
                  </a:lnTo>
                  <a:lnTo>
                    <a:pt x="133426" y="2095364"/>
                  </a:lnTo>
                  <a:lnTo>
                    <a:pt x="125702" y="2095364"/>
                  </a:lnTo>
                  <a:cubicBezTo>
                    <a:pt x="94890" y="2071290"/>
                    <a:pt x="62634" y="2050348"/>
                    <a:pt x="29655" y="2031093"/>
                  </a:cubicBezTo>
                  <a:lnTo>
                    <a:pt x="0" y="2015094"/>
                  </a:lnTo>
                  <a:lnTo>
                    <a:pt x="0" y="1988627"/>
                  </a:lnTo>
                  <a:lnTo>
                    <a:pt x="56770" y="2022626"/>
                  </a:lnTo>
                  <a:cubicBezTo>
                    <a:pt x="79037" y="2038335"/>
                    <a:pt x="99739" y="2055912"/>
                    <a:pt x="118034" y="2076138"/>
                  </a:cubicBezTo>
                  <a:lnTo>
                    <a:pt x="0" y="1941242"/>
                  </a:lnTo>
                  <a:lnTo>
                    <a:pt x="0" y="1918712"/>
                  </a:lnTo>
                  <a:lnTo>
                    <a:pt x="60245" y="1983675"/>
                  </a:lnTo>
                  <a:lnTo>
                    <a:pt x="0" y="1900083"/>
                  </a:lnTo>
                  <a:lnTo>
                    <a:pt x="0" y="1878999"/>
                  </a:lnTo>
                  <a:lnTo>
                    <a:pt x="2884" y="1882016"/>
                  </a:lnTo>
                  <a:cubicBezTo>
                    <a:pt x="46756" y="1937686"/>
                    <a:pt x="86236" y="1997150"/>
                    <a:pt x="121868" y="2056856"/>
                  </a:cubicBezTo>
                  <a:cubicBezTo>
                    <a:pt x="156542" y="2103087"/>
                    <a:pt x="195049" y="2149319"/>
                    <a:pt x="229723" y="2199385"/>
                  </a:cubicBezTo>
                  <a:cubicBezTo>
                    <a:pt x="160376" y="2049132"/>
                    <a:pt x="102642" y="1891212"/>
                    <a:pt x="56410" y="1729457"/>
                  </a:cubicBezTo>
                  <a:cubicBezTo>
                    <a:pt x="56410" y="1733291"/>
                    <a:pt x="52521" y="1733291"/>
                    <a:pt x="52521" y="1733291"/>
                  </a:cubicBezTo>
                  <a:cubicBezTo>
                    <a:pt x="50465" y="1733458"/>
                    <a:pt x="48409" y="1733514"/>
                    <a:pt x="46353" y="1733514"/>
                  </a:cubicBezTo>
                  <a:cubicBezTo>
                    <a:pt x="31725" y="1733514"/>
                    <a:pt x="18083" y="1730243"/>
                    <a:pt x="6023" y="1724405"/>
                  </a:cubicBezTo>
                  <a:lnTo>
                    <a:pt x="0" y="1719619"/>
                  </a:lnTo>
                  <a:lnTo>
                    <a:pt x="0" y="1697844"/>
                  </a:lnTo>
                  <a:lnTo>
                    <a:pt x="24205" y="1712367"/>
                  </a:lnTo>
                  <a:cubicBezTo>
                    <a:pt x="34017" y="1715975"/>
                    <a:pt x="44852" y="1717899"/>
                    <a:pt x="56410" y="1717899"/>
                  </a:cubicBezTo>
                  <a:cubicBezTo>
                    <a:pt x="40991" y="1665889"/>
                    <a:pt x="26543" y="1613893"/>
                    <a:pt x="13541" y="1561417"/>
                  </a:cubicBezTo>
                  <a:lnTo>
                    <a:pt x="0" y="1498326"/>
                  </a:lnTo>
                  <a:lnTo>
                    <a:pt x="0" y="1451299"/>
                  </a:lnTo>
                  <a:lnTo>
                    <a:pt x="74220" y="1733791"/>
                  </a:lnTo>
                  <a:cubicBezTo>
                    <a:pt x="107449" y="1843091"/>
                    <a:pt x="145012" y="1950946"/>
                    <a:pt x="187381" y="2056856"/>
                  </a:cubicBezTo>
                  <a:cubicBezTo>
                    <a:pt x="187381" y="2010625"/>
                    <a:pt x="198939" y="1964393"/>
                    <a:pt x="225889" y="1929775"/>
                  </a:cubicBezTo>
                  <a:cubicBezTo>
                    <a:pt x="227056" y="1927386"/>
                    <a:pt x="229000" y="1926441"/>
                    <a:pt x="231112" y="1926441"/>
                  </a:cubicBezTo>
                  <a:cubicBezTo>
                    <a:pt x="235780" y="1926441"/>
                    <a:pt x="241281" y="1930942"/>
                    <a:pt x="241281" y="1933609"/>
                  </a:cubicBezTo>
                  <a:cubicBezTo>
                    <a:pt x="245115" y="1983675"/>
                    <a:pt x="249004" y="2064580"/>
                    <a:pt x="210441" y="2099253"/>
                  </a:cubicBezTo>
                  <a:cubicBezTo>
                    <a:pt x="249004" y="2187827"/>
                    <a:pt x="291346" y="2280290"/>
                    <a:pt x="337578" y="2365029"/>
                  </a:cubicBezTo>
                  <a:cubicBezTo>
                    <a:pt x="349136" y="2380421"/>
                    <a:pt x="356859" y="2395813"/>
                    <a:pt x="364528" y="2411205"/>
                  </a:cubicBezTo>
                  <a:cubicBezTo>
                    <a:pt x="360693" y="2384255"/>
                    <a:pt x="360693" y="2357305"/>
                    <a:pt x="368417" y="2326465"/>
                  </a:cubicBezTo>
                  <a:cubicBezTo>
                    <a:pt x="370640" y="2321965"/>
                    <a:pt x="374252" y="2320131"/>
                    <a:pt x="378364" y="2320131"/>
                  </a:cubicBezTo>
                  <a:cubicBezTo>
                    <a:pt x="381253" y="2320131"/>
                    <a:pt x="384476" y="2321020"/>
                    <a:pt x="387643" y="2322631"/>
                  </a:cubicBezTo>
                  <a:cubicBezTo>
                    <a:pt x="406925" y="2345747"/>
                    <a:pt x="418483" y="2376587"/>
                    <a:pt x="418483" y="2411205"/>
                  </a:cubicBezTo>
                  <a:cubicBezTo>
                    <a:pt x="422317" y="2438210"/>
                    <a:pt x="418483" y="2465160"/>
                    <a:pt x="410759" y="2492110"/>
                  </a:cubicBezTo>
                  <a:cubicBezTo>
                    <a:pt x="410759" y="2495944"/>
                    <a:pt x="410759" y="2495944"/>
                    <a:pt x="410759" y="2499833"/>
                  </a:cubicBezTo>
                  <a:cubicBezTo>
                    <a:pt x="510890" y="2676980"/>
                    <a:pt x="611077" y="2865740"/>
                    <a:pt x="653419" y="3062168"/>
                  </a:cubicBezTo>
                  <a:cubicBezTo>
                    <a:pt x="657253" y="3050610"/>
                    <a:pt x="661142" y="3042942"/>
                    <a:pt x="668811" y="3031384"/>
                  </a:cubicBezTo>
                  <a:cubicBezTo>
                    <a:pt x="641861" y="2811840"/>
                    <a:pt x="618745" y="2592241"/>
                    <a:pt x="603353" y="2372697"/>
                  </a:cubicBezTo>
                  <a:lnTo>
                    <a:pt x="599519" y="2372697"/>
                  </a:lnTo>
                  <a:cubicBezTo>
                    <a:pt x="560956" y="2311073"/>
                    <a:pt x="534006" y="2241726"/>
                    <a:pt x="526338" y="2168545"/>
                  </a:cubicBezTo>
                  <a:cubicBezTo>
                    <a:pt x="523670" y="2165933"/>
                    <a:pt x="528338" y="2161433"/>
                    <a:pt x="534006" y="2161433"/>
                  </a:cubicBezTo>
                  <a:cubicBezTo>
                    <a:pt x="536562" y="2161433"/>
                    <a:pt x="539340" y="2162322"/>
                    <a:pt x="541730" y="2164711"/>
                  </a:cubicBezTo>
                  <a:cubicBezTo>
                    <a:pt x="564845" y="2187827"/>
                    <a:pt x="580237" y="2214776"/>
                    <a:pt x="591795" y="2245616"/>
                  </a:cubicBezTo>
                  <a:cubicBezTo>
                    <a:pt x="587961" y="2168545"/>
                    <a:pt x="584071" y="2091530"/>
                    <a:pt x="584071" y="2018348"/>
                  </a:cubicBezTo>
                  <a:cubicBezTo>
                    <a:pt x="584071" y="1933609"/>
                    <a:pt x="587961" y="1852704"/>
                    <a:pt x="591795" y="1767965"/>
                  </a:cubicBezTo>
                  <a:cubicBezTo>
                    <a:pt x="587961" y="1760297"/>
                    <a:pt x="584071" y="1752573"/>
                    <a:pt x="580237" y="1744849"/>
                  </a:cubicBezTo>
                  <a:cubicBezTo>
                    <a:pt x="560956" y="1706342"/>
                    <a:pt x="549398" y="1667834"/>
                    <a:pt x="545564" y="1625436"/>
                  </a:cubicBezTo>
                  <a:cubicBezTo>
                    <a:pt x="545564" y="1617768"/>
                    <a:pt x="549398" y="1613879"/>
                    <a:pt x="557122" y="1613879"/>
                  </a:cubicBezTo>
                  <a:cubicBezTo>
                    <a:pt x="572514" y="1617768"/>
                    <a:pt x="587961" y="1625436"/>
                    <a:pt x="599519" y="1640884"/>
                  </a:cubicBezTo>
                  <a:cubicBezTo>
                    <a:pt x="611077" y="1475240"/>
                    <a:pt x="630303" y="1309595"/>
                    <a:pt x="653419" y="1144007"/>
                  </a:cubicBezTo>
                  <a:cubicBezTo>
                    <a:pt x="622635" y="1090052"/>
                    <a:pt x="603353" y="1028428"/>
                    <a:pt x="607187" y="966805"/>
                  </a:cubicBezTo>
                  <a:cubicBezTo>
                    <a:pt x="607187" y="960414"/>
                    <a:pt x="610688" y="957581"/>
                    <a:pt x="614466" y="957581"/>
                  </a:cubicBezTo>
                  <a:cubicBezTo>
                    <a:pt x="617578" y="957581"/>
                    <a:pt x="620857" y="959470"/>
                    <a:pt x="622635" y="962971"/>
                  </a:cubicBezTo>
                  <a:cubicBezTo>
                    <a:pt x="648418" y="999756"/>
                    <a:pt x="660087" y="1043653"/>
                    <a:pt x="657697" y="1087829"/>
                  </a:cubicBezTo>
                  <a:cubicBezTo>
                    <a:pt x="679368" y="939633"/>
                    <a:pt x="700817" y="791436"/>
                    <a:pt x="718876" y="643240"/>
                  </a:cubicBezTo>
                  <a:cubicBezTo>
                    <a:pt x="691926" y="639406"/>
                    <a:pt x="664977" y="624014"/>
                    <a:pt x="645695" y="600898"/>
                  </a:cubicBezTo>
                  <a:cubicBezTo>
                    <a:pt x="634137" y="581616"/>
                    <a:pt x="622635" y="562390"/>
                    <a:pt x="618745" y="539275"/>
                  </a:cubicBezTo>
                  <a:cubicBezTo>
                    <a:pt x="572514" y="516159"/>
                    <a:pt x="530172" y="481486"/>
                    <a:pt x="495498" y="442978"/>
                  </a:cubicBezTo>
                  <a:cubicBezTo>
                    <a:pt x="437709" y="362073"/>
                    <a:pt x="437709" y="265776"/>
                    <a:pt x="395367" y="177202"/>
                  </a:cubicBezTo>
                  <a:cubicBezTo>
                    <a:pt x="392255" y="174091"/>
                    <a:pt x="396701" y="168423"/>
                    <a:pt x="400535" y="168423"/>
                  </a:cubicBezTo>
                  <a:cubicBezTo>
                    <a:pt x="401424" y="168423"/>
                    <a:pt x="402313" y="168756"/>
                    <a:pt x="403035" y="169478"/>
                  </a:cubicBezTo>
                  <a:cubicBezTo>
                    <a:pt x="460825" y="196429"/>
                    <a:pt x="514780" y="231102"/>
                    <a:pt x="560956" y="277333"/>
                  </a:cubicBezTo>
                  <a:cubicBezTo>
                    <a:pt x="534006" y="188760"/>
                    <a:pt x="534006" y="96297"/>
                    <a:pt x="568679" y="11558"/>
                  </a:cubicBezTo>
                  <a:cubicBezTo>
                    <a:pt x="568679" y="8835"/>
                    <a:pt x="572514" y="6113"/>
                    <a:pt x="577515" y="6113"/>
                  </a:cubicBezTo>
                  <a:cubicBezTo>
                    <a:pt x="579571" y="6113"/>
                    <a:pt x="581849" y="6557"/>
                    <a:pt x="584071" y="7724"/>
                  </a:cubicBezTo>
                  <a:cubicBezTo>
                    <a:pt x="634137" y="61624"/>
                    <a:pt x="676534" y="123247"/>
                    <a:pt x="703484" y="192594"/>
                  </a:cubicBezTo>
                  <a:cubicBezTo>
                    <a:pt x="707374" y="107855"/>
                    <a:pt x="726600" y="26950"/>
                    <a:pt x="815173" y="0"/>
                  </a:cubicBezTo>
                  <a:close/>
                </a:path>
              </a:pathLst>
            </a:custGeom>
            <a:solidFill>
              <a:schemeClr val="tx1"/>
            </a:solidFill>
            <a:ln>
              <a:noFill/>
            </a:ln>
          </p:spPr>
          <p:txBody>
            <a:bodyPr spcFirstLastPara="1" wrap="square" lIns="121900" tIns="121900" rIns="121900" bIns="121900" anchor="ctr" anchorCtr="0">
              <a:noAutofit/>
            </a:bodyPr>
            <a:lstStyle/>
            <a:p>
              <a:endParaRPr sz="2400"/>
            </a:p>
          </p:txBody>
        </p:sp>
        <p:sp>
          <p:nvSpPr>
            <p:cNvPr id="12" name="任意多边形: 形状 11"/>
            <p:cNvSpPr/>
            <p:nvPr userDrawn="1">
              <p:custDataLst>
                <p:tags r:id="rId11"/>
              </p:custDataLst>
            </p:nvPr>
          </p:nvSpPr>
          <p:spPr>
            <a:xfrm>
              <a:off x="2721952" y="4210366"/>
              <a:ext cx="2255666" cy="2647634"/>
            </a:xfrm>
            <a:custGeom>
              <a:avLst/>
              <a:gdLst>
                <a:gd name="connsiteX0" fmla="*/ 1014449 w 2255666"/>
                <a:gd name="connsiteY0" fmla="*/ 2630315 h 2647634"/>
                <a:gd name="connsiteX1" fmla="*/ 1056973 w 2255666"/>
                <a:gd name="connsiteY1" fmla="*/ 2647634 h 2647634"/>
                <a:gd name="connsiteX2" fmla="*/ 1011152 w 2255666"/>
                <a:gd name="connsiteY2" fmla="*/ 2647634 h 2647634"/>
                <a:gd name="connsiteX3" fmla="*/ 1010186 w 2255666"/>
                <a:gd name="connsiteY3" fmla="*/ 2647186 h 2647634"/>
                <a:gd name="connsiteX4" fmla="*/ 1014449 w 2255666"/>
                <a:gd name="connsiteY4" fmla="*/ 2630315 h 2647634"/>
                <a:gd name="connsiteX5" fmla="*/ 1538490 w 2255666"/>
                <a:gd name="connsiteY5" fmla="*/ 2282050 h 2647634"/>
                <a:gd name="connsiteX6" fmla="*/ 1609690 w 2255666"/>
                <a:gd name="connsiteY6" fmla="*/ 2288324 h 2647634"/>
                <a:gd name="connsiteX7" fmla="*/ 1613953 w 2255666"/>
                <a:gd name="connsiteY7" fmla="*/ 2305195 h 2647634"/>
                <a:gd name="connsiteX8" fmla="*/ 1474599 w 2255666"/>
                <a:gd name="connsiteY8" fmla="*/ 2478292 h 2647634"/>
                <a:gd name="connsiteX9" fmla="*/ 1212822 w 2255666"/>
                <a:gd name="connsiteY9" fmla="*/ 2520561 h 2647634"/>
                <a:gd name="connsiteX10" fmla="*/ 1208620 w 2255666"/>
                <a:gd name="connsiteY10" fmla="*/ 2507892 h 2647634"/>
                <a:gd name="connsiteX11" fmla="*/ 1326291 w 2255666"/>
                <a:gd name="connsiteY11" fmla="*/ 2485722 h 2647634"/>
                <a:gd name="connsiteX12" fmla="*/ 1337376 w 2255666"/>
                <a:gd name="connsiteY12" fmla="*/ 2485722 h 2647634"/>
                <a:gd name="connsiteX13" fmla="*/ 1466194 w 2255666"/>
                <a:gd name="connsiteY13" fmla="*/ 2457218 h 2647634"/>
                <a:gd name="connsiteX14" fmla="*/ 1575948 w 2255666"/>
                <a:gd name="connsiteY14" fmla="*/ 2343201 h 2647634"/>
                <a:gd name="connsiteX15" fmla="*/ 1551220 w 2255666"/>
                <a:gd name="connsiteY15" fmla="*/ 2298678 h 2647634"/>
                <a:gd name="connsiteX16" fmla="*/ 1516807 w 2255666"/>
                <a:gd name="connsiteY16" fmla="*/ 2300992 h 2647634"/>
                <a:gd name="connsiteX17" fmla="*/ 1090400 w 2255666"/>
                <a:gd name="connsiteY17" fmla="*/ 2533229 h 2647634"/>
                <a:gd name="connsiteX18" fmla="*/ 1407054 w 2255666"/>
                <a:gd name="connsiteY18" fmla="*/ 2377004 h 2647634"/>
                <a:gd name="connsiteX19" fmla="*/ 1407480 w 2255666"/>
                <a:gd name="connsiteY19" fmla="*/ 2375786 h 2647634"/>
                <a:gd name="connsiteX20" fmla="*/ 1407054 w 2255666"/>
                <a:gd name="connsiteY20" fmla="*/ 2381206 h 2647634"/>
                <a:gd name="connsiteX21" fmla="*/ 1077731 w 2255666"/>
                <a:gd name="connsiteY21" fmla="*/ 2566972 h 2647634"/>
                <a:gd name="connsiteX22" fmla="*/ 1146921 w 2255666"/>
                <a:gd name="connsiteY22" fmla="*/ 2561307 h 2647634"/>
                <a:gd name="connsiteX23" fmla="*/ 1305705 w 2255666"/>
                <a:gd name="connsiteY23" fmla="*/ 2592309 h 2647634"/>
                <a:gd name="connsiteX24" fmla="*/ 1359609 w 2255666"/>
                <a:gd name="connsiteY24" fmla="*/ 2626427 h 2647634"/>
                <a:gd name="connsiteX25" fmla="*/ 1373584 w 2255666"/>
                <a:gd name="connsiteY25" fmla="*/ 2647634 h 2647634"/>
                <a:gd name="connsiteX26" fmla="*/ 1349325 w 2255666"/>
                <a:gd name="connsiteY26" fmla="*/ 2647634 h 2647634"/>
                <a:gd name="connsiteX27" fmla="*/ 1295648 w 2255666"/>
                <a:gd name="connsiteY27" fmla="*/ 2608190 h 2647634"/>
                <a:gd name="connsiteX28" fmla="*/ 1147165 w 2255666"/>
                <a:gd name="connsiteY28" fmla="*/ 2577021 h 2647634"/>
                <a:gd name="connsiteX29" fmla="*/ 1022855 w 2255666"/>
                <a:gd name="connsiteY29" fmla="*/ 2596511 h 2647634"/>
                <a:gd name="connsiteX30" fmla="*/ 1010186 w 2255666"/>
                <a:gd name="connsiteY30" fmla="*/ 2604977 h 2647634"/>
                <a:gd name="connsiteX31" fmla="*/ 1001781 w 2255666"/>
                <a:gd name="connsiteY31" fmla="*/ 2613444 h 2647634"/>
                <a:gd name="connsiteX32" fmla="*/ 1034975 w 2255666"/>
                <a:gd name="connsiteY32" fmla="*/ 2611738 h 2647634"/>
                <a:gd name="connsiteX33" fmla="*/ 1124203 w 2255666"/>
                <a:gd name="connsiteY33" fmla="*/ 2621849 h 2647634"/>
                <a:gd name="connsiteX34" fmla="*/ 1173672 w 2255666"/>
                <a:gd name="connsiteY34" fmla="*/ 2632601 h 2647634"/>
                <a:gd name="connsiteX35" fmla="*/ 1231581 w 2255666"/>
                <a:gd name="connsiteY35" fmla="*/ 2647634 h 2647634"/>
                <a:gd name="connsiteX36" fmla="*/ 1155798 w 2255666"/>
                <a:gd name="connsiteY36" fmla="*/ 2647634 h 2647634"/>
                <a:gd name="connsiteX37" fmla="*/ 1101447 w 2255666"/>
                <a:gd name="connsiteY37" fmla="*/ 2633863 h 2647634"/>
                <a:gd name="connsiteX38" fmla="*/ 1025656 w 2255666"/>
                <a:gd name="connsiteY38" fmla="*/ 2624468 h 2647634"/>
                <a:gd name="connsiteX39" fmla="*/ 951106 w 2255666"/>
                <a:gd name="connsiteY39" fmla="*/ 2642983 h 2647634"/>
                <a:gd name="connsiteX40" fmla="*/ 946843 w 2255666"/>
                <a:gd name="connsiteY40" fmla="*/ 2642983 h 2647634"/>
                <a:gd name="connsiteX41" fmla="*/ 939834 w 2255666"/>
                <a:gd name="connsiteY41" fmla="*/ 2647634 h 2647634"/>
                <a:gd name="connsiteX42" fmla="*/ 912751 w 2255666"/>
                <a:gd name="connsiteY42" fmla="*/ 2647634 h 2647634"/>
                <a:gd name="connsiteX43" fmla="*/ 925769 w 2255666"/>
                <a:gd name="connsiteY43" fmla="*/ 2638781 h 2647634"/>
                <a:gd name="connsiteX44" fmla="*/ 1069326 w 2255666"/>
                <a:gd name="connsiteY44" fmla="*/ 2545898 h 2647634"/>
                <a:gd name="connsiteX45" fmla="*/ 1538490 w 2255666"/>
                <a:gd name="connsiteY45" fmla="*/ 2282050 h 2647634"/>
                <a:gd name="connsiteX46" fmla="*/ 1690939 w 2255666"/>
                <a:gd name="connsiteY46" fmla="*/ 1795345 h 2647634"/>
                <a:gd name="connsiteX47" fmla="*/ 1512605 w 2255666"/>
                <a:gd name="connsiteY47" fmla="*/ 1836579 h 2647634"/>
                <a:gd name="connsiteX48" fmla="*/ 1301502 w 2255666"/>
                <a:gd name="connsiteY48" fmla="*/ 1929462 h 2647634"/>
                <a:gd name="connsiteX49" fmla="*/ 1335306 w 2255666"/>
                <a:gd name="connsiteY49" fmla="*/ 1926295 h 2647634"/>
                <a:gd name="connsiteX50" fmla="*/ 1369048 w 2255666"/>
                <a:gd name="connsiteY50" fmla="*/ 1929462 h 2647634"/>
                <a:gd name="connsiteX51" fmla="*/ 1419722 w 2255666"/>
                <a:gd name="connsiteY51" fmla="*/ 1929462 h 2647634"/>
                <a:gd name="connsiteX52" fmla="*/ 1512605 w 2255666"/>
                <a:gd name="connsiteY52" fmla="*/ 1891456 h 2647634"/>
                <a:gd name="connsiteX53" fmla="*/ 1592819 w 2255666"/>
                <a:gd name="connsiteY53" fmla="*/ 1857714 h 2647634"/>
                <a:gd name="connsiteX54" fmla="*/ 1595438 w 2255666"/>
                <a:gd name="connsiteY54" fmla="*/ 1855948 h 2647634"/>
                <a:gd name="connsiteX55" fmla="*/ 1592819 w 2255666"/>
                <a:gd name="connsiteY55" fmla="*/ 1861916 h 2647634"/>
                <a:gd name="connsiteX56" fmla="*/ 1466194 w 2255666"/>
                <a:gd name="connsiteY56" fmla="*/ 1929462 h 2647634"/>
                <a:gd name="connsiteX57" fmla="*/ 1926344 w 2255666"/>
                <a:gd name="connsiteY57" fmla="*/ 1887254 h 2647634"/>
                <a:gd name="connsiteX58" fmla="*/ 1926587 w 2255666"/>
                <a:gd name="connsiteY58" fmla="*/ 1886401 h 2647634"/>
                <a:gd name="connsiteX59" fmla="*/ 1926344 w 2255666"/>
                <a:gd name="connsiteY59" fmla="*/ 1895659 h 2647634"/>
                <a:gd name="connsiteX60" fmla="*/ 1504139 w 2255666"/>
                <a:gd name="connsiteY60" fmla="*/ 1942130 h 2647634"/>
                <a:gd name="connsiteX61" fmla="*/ 1440430 w 2255666"/>
                <a:gd name="connsiteY61" fmla="*/ 1940486 h 2647634"/>
                <a:gd name="connsiteX62" fmla="*/ 1267760 w 2255666"/>
                <a:gd name="connsiteY62" fmla="*/ 1950597 h 2647634"/>
                <a:gd name="connsiteX63" fmla="*/ 1280429 w 2255666"/>
                <a:gd name="connsiteY63" fmla="*/ 1959002 h 2647634"/>
                <a:gd name="connsiteX64" fmla="*/ 1592819 w 2255666"/>
                <a:gd name="connsiteY64" fmla="*/ 2035013 h 2647634"/>
                <a:gd name="connsiteX65" fmla="*/ 1760069 w 2255666"/>
                <a:gd name="connsiteY65" fmla="*/ 2047134 h 2647634"/>
                <a:gd name="connsiteX66" fmla="*/ 2040361 w 2255666"/>
                <a:gd name="connsiteY66" fmla="*/ 1954799 h 2647634"/>
                <a:gd name="connsiteX67" fmla="*/ 1892601 w 2255666"/>
                <a:gd name="connsiteY67" fmla="*/ 1823911 h 2647634"/>
                <a:gd name="connsiteX68" fmla="*/ 1690939 w 2255666"/>
                <a:gd name="connsiteY68" fmla="*/ 1795345 h 2647634"/>
                <a:gd name="connsiteX69" fmla="*/ 325900 w 2255666"/>
                <a:gd name="connsiteY69" fmla="*/ 755425 h 2647634"/>
                <a:gd name="connsiteX70" fmla="*/ 292462 w 2255666"/>
                <a:gd name="connsiteY70" fmla="*/ 873950 h 2647634"/>
                <a:gd name="connsiteX71" fmla="*/ 503564 w 2255666"/>
                <a:gd name="connsiteY71" fmla="*/ 1300418 h 2647634"/>
                <a:gd name="connsiteX72" fmla="*/ 714667 w 2255666"/>
                <a:gd name="connsiteY72" fmla="*/ 1549465 h 2647634"/>
                <a:gd name="connsiteX73" fmla="*/ 575313 w 2255666"/>
                <a:gd name="connsiteY73" fmla="*/ 1258149 h 2647634"/>
                <a:gd name="connsiteX74" fmla="*/ 486693 w 2255666"/>
                <a:gd name="connsiteY74" fmla="*/ 996433 h 2647634"/>
                <a:gd name="connsiteX75" fmla="*/ 497047 w 2255666"/>
                <a:gd name="connsiteY75" fmla="*/ 991560 h 2647634"/>
                <a:gd name="connsiteX76" fmla="*/ 503564 w 2255666"/>
                <a:gd name="connsiteY76" fmla="*/ 996433 h 2647634"/>
                <a:gd name="connsiteX77" fmla="*/ 600650 w 2255666"/>
                <a:gd name="connsiteY77" fmla="*/ 1245480 h 2647634"/>
                <a:gd name="connsiteX78" fmla="*/ 579576 w 2255666"/>
                <a:gd name="connsiteY78" fmla="*/ 1072384 h 2647634"/>
                <a:gd name="connsiteX79" fmla="*/ 583779 w 2255666"/>
                <a:gd name="connsiteY79" fmla="*/ 1069216 h 2647634"/>
                <a:gd name="connsiteX80" fmla="*/ 587981 w 2255666"/>
                <a:gd name="connsiteY80" fmla="*/ 1072384 h 2647634"/>
                <a:gd name="connsiteX81" fmla="*/ 617582 w 2255666"/>
                <a:gd name="connsiteY81" fmla="*/ 1220143 h 2647634"/>
                <a:gd name="connsiteX82" fmla="*/ 634453 w 2255666"/>
                <a:gd name="connsiteY82" fmla="*/ 1296155 h 2647634"/>
                <a:gd name="connsiteX83" fmla="*/ 710282 w 2255666"/>
                <a:gd name="connsiteY83" fmla="*/ 1439407 h 2647634"/>
                <a:gd name="connsiteX84" fmla="*/ 621784 w 2255666"/>
                <a:gd name="connsiteY84" fmla="*/ 1025973 h 2647634"/>
                <a:gd name="connsiteX85" fmla="*/ 427553 w 2255666"/>
                <a:gd name="connsiteY85" fmla="*/ 797999 h 2647634"/>
                <a:gd name="connsiteX86" fmla="*/ 325900 w 2255666"/>
                <a:gd name="connsiteY86" fmla="*/ 755425 h 2647634"/>
                <a:gd name="connsiteX87" fmla="*/ 1377514 w 2255666"/>
                <a:gd name="connsiteY87" fmla="*/ 0 h 2647634"/>
                <a:gd name="connsiteX88" fmla="*/ 1390182 w 2255666"/>
                <a:gd name="connsiteY88" fmla="*/ 4264 h 2647634"/>
                <a:gd name="connsiteX89" fmla="*/ 1267760 w 2255666"/>
                <a:gd name="connsiteY89" fmla="*/ 1165266 h 2647634"/>
                <a:gd name="connsiteX90" fmla="*/ 1260390 w 2255666"/>
                <a:gd name="connsiteY90" fmla="*/ 1169895 h 2647634"/>
                <a:gd name="connsiteX91" fmla="*/ 1250828 w 2255666"/>
                <a:gd name="connsiteY91" fmla="*/ 1161064 h 2647634"/>
                <a:gd name="connsiteX92" fmla="*/ 1432391 w 2255666"/>
                <a:gd name="connsiteY92" fmla="*/ 641774 h 2647634"/>
                <a:gd name="connsiteX93" fmla="*/ 1483065 w 2255666"/>
                <a:gd name="connsiteY93" fmla="*/ 337789 h 2647634"/>
                <a:gd name="connsiteX94" fmla="*/ 1369657 w 2255666"/>
                <a:gd name="connsiteY94" fmla="*/ 39224 h 2647634"/>
                <a:gd name="connsiteX95" fmla="*/ 1356379 w 2255666"/>
                <a:gd name="connsiteY95" fmla="*/ 46472 h 2647634"/>
                <a:gd name="connsiteX96" fmla="*/ 1208620 w 2255666"/>
                <a:gd name="connsiteY96" fmla="*/ 553093 h 2647634"/>
                <a:gd name="connsiteX97" fmla="*/ 1217086 w 2255666"/>
                <a:gd name="connsiteY97" fmla="*/ 907753 h 2647634"/>
                <a:gd name="connsiteX98" fmla="*/ 1246626 w 2255666"/>
                <a:gd name="connsiteY98" fmla="*/ 1063978 h 2647634"/>
                <a:gd name="connsiteX99" fmla="*/ 1284631 w 2255666"/>
                <a:gd name="connsiteY99" fmla="*/ 907753 h 2647634"/>
                <a:gd name="connsiteX100" fmla="*/ 1301502 w 2255666"/>
                <a:gd name="connsiteY100" fmla="*/ 802202 h 2647634"/>
                <a:gd name="connsiteX101" fmla="*/ 1297300 w 2255666"/>
                <a:gd name="connsiteY101" fmla="*/ 793736 h 2647634"/>
                <a:gd name="connsiteX102" fmla="*/ 1309968 w 2255666"/>
                <a:gd name="connsiteY102" fmla="*/ 743061 h 2647634"/>
                <a:gd name="connsiteX103" fmla="*/ 1381716 w 2255666"/>
                <a:gd name="connsiteY103" fmla="*/ 194232 h 2647634"/>
                <a:gd name="connsiteX104" fmla="*/ 1385310 w 2255666"/>
                <a:gd name="connsiteY104" fmla="*/ 192465 h 2647634"/>
                <a:gd name="connsiteX105" fmla="*/ 1390182 w 2255666"/>
                <a:gd name="connsiteY105" fmla="*/ 198434 h 2647634"/>
                <a:gd name="connsiteX106" fmla="*/ 1326840 w 2255666"/>
                <a:gd name="connsiteY106" fmla="*/ 683982 h 2647634"/>
                <a:gd name="connsiteX107" fmla="*/ 1411256 w 2255666"/>
                <a:gd name="connsiteY107" fmla="*/ 456008 h 2647634"/>
                <a:gd name="connsiteX108" fmla="*/ 1415520 w 2255666"/>
                <a:gd name="connsiteY108" fmla="*/ 449674 h 2647634"/>
                <a:gd name="connsiteX109" fmla="*/ 1419722 w 2255666"/>
                <a:gd name="connsiteY109" fmla="*/ 456008 h 2647634"/>
                <a:gd name="connsiteX110" fmla="*/ 1318374 w 2255666"/>
                <a:gd name="connsiteY110" fmla="*/ 759993 h 2647634"/>
                <a:gd name="connsiteX111" fmla="*/ 1288834 w 2255666"/>
                <a:gd name="connsiteY111" fmla="*/ 966832 h 2647634"/>
                <a:gd name="connsiteX112" fmla="*/ 1250828 w 2255666"/>
                <a:gd name="connsiteY112" fmla="*/ 1144192 h 2647634"/>
                <a:gd name="connsiteX113" fmla="*/ 1250828 w 2255666"/>
                <a:gd name="connsiteY113" fmla="*/ 1161064 h 2647634"/>
                <a:gd name="connsiteX114" fmla="*/ 1246626 w 2255666"/>
                <a:gd name="connsiteY114" fmla="*/ 1165266 h 2647634"/>
                <a:gd name="connsiteX115" fmla="*/ 1141074 w 2255666"/>
                <a:gd name="connsiteY115" fmla="*/ 1667685 h 2647634"/>
                <a:gd name="connsiteX116" fmla="*/ 1297300 w 2255666"/>
                <a:gd name="connsiteY116" fmla="*/ 1410172 h 2647634"/>
                <a:gd name="connsiteX117" fmla="*/ 1423925 w 2255666"/>
                <a:gd name="connsiteY117" fmla="*/ 1190603 h 2647634"/>
                <a:gd name="connsiteX118" fmla="*/ 1423925 w 2255666"/>
                <a:gd name="connsiteY118" fmla="*/ 1186401 h 2647634"/>
                <a:gd name="connsiteX119" fmla="*/ 1803921 w 2255666"/>
                <a:gd name="connsiteY119" fmla="*/ 591099 h 2647634"/>
                <a:gd name="connsiteX120" fmla="*/ 2221375 w 2255666"/>
                <a:gd name="connsiteY120" fmla="*/ 336631 h 2647634"/>
                <a:gd name="connsiteX121" fmla="*/ 2242997 w 2255666"/>
                <a:gd name="connsiteY121" fmla="*/ 337789 h 2647634"/>
                <a:gd name="connsiteX122" fmla="*/ 2255666 w 2255666"/>
                <a:gd name="connsiteY122" fmla="*/ 350457 h 2647634"/>
                <a:gd name="connsiteX123" fmla="*/ 1584353 w 2255666"/>
                <a:gd name="connsiteY123" fmla="*/ 1063978 h 2647634"/>
                <a:gd name="connsiteX124" fmla="*/ 1579480 w 2255666"/>
                <a:gd name="connsiteY124" fmla="*/ 1064770 h 2647634"/>
                <a:gd name="connsiteX125" fmla="*/ 1571745 w 2255666"/>
                <a:gd name="connsiteY125" fmla="*/ 1047046 h 2647634"/>
                <a:gd name="connsiteX126" fmla="*/ 1989687 w 2255666"/>
                <a:gd name="connsiteY126" fmla="*/ 721988 h 2647634"/>
                <a:gd name="connsiteX127" fmla="*/ 2133243 w 2255666"/>
                <a:gd name="connsiteY127" fmla="*/ 540425 h 2647634"/>
                <a:gd name="connsiteX128" fmla="*/ 2198231 w 2255666"/>
                <a:gd name="connsiteY128" fmla="*/ 358192 h 2647634"/>
                <a:gd name="connsiteX129" fmla="*/ 2175452 w 2255666"/>
                <a:gd name="connsiteY129" fmla="*/ 363126 h 2647634"/>
                <a:gd name="connsiteX130" fmla="*/ 1740578 w 2255666"/>
                <a:gd name="connsiteY130" fmla="*/ 688184 h 2647634"/>
                <a:gd name="connsiteX131" fmla="*/ 1461931 w 2255666"/>
                <a:gd name="connsiteY131" fmla="*/ 1139929 h 2647634"/>
                <a:gd name="connsiteX132" fmla="*/ 1499936 w 2255666"/>
                <a:gd name="connsiteY132" fmla="*/ 1089316 h 2647634"/>
                <a:gd name="connsiteX133" fmla="*/ 1787050 w 2255666"/>
                <a:gd name="connsiteY133" fmla="*/ 806404 h 2647634"/>
                <a:gd name="connsiteX134" fmla="*/ 2099440 w 2255666"/>
                <a:gd name="connsiteY134" fmla="*/ 447542 h 2647634"/>
                <a:gd name="connsiteX135" fmla="*/ 2104374 w 2255666"/>
                <a:gd name="connsiteY135" fmla="*/ 446446 h 2647634"/>
                <a:gd name="connsiteX136" fmla="*/ 2112109 w 2255666"/>
                <a:gd name="connsiteY136" fmla="*/ 460211 h 2647634"/>
                <a:gd name="connsiteX137" fmla="*/ 1854596 w 2255666"/>
                <a:gd name="connsiteY137" fmla="*/ 764196 h 2647634"/>
                <a:gd name="connsiteX138" fmla="*/ 2002355 w 2255666"/>
                <a:gd name="connsiteY138" fmla="*/ 641774 h 2647634"/>
                <a:gd name="connsiteX139" fmla="*/ 2005827 w 2255666"/>
                <a:gd name="connsiteY139" fmla="*/ 640007 h 2647634"/>
                <a:gd name="connsiteX140" fmla="*/ 2006558 w 2255666"/>
                <a:gd name="connsiteY140" fmla="*/ 645976 h 2647634"/>
                <a:gd name="connsiteX141" fmla="*/ 1795455 w 2255666"/>
                <a:gd name="connsiteY141" fmla="*/ 823336 h 2647634"/>
                <a:gd name="connsiteX142" fmla="*/ 1580150 w 2255666"/>
                <a:gd name="connsiteY142" fmla="*/ 1030175 h 2647634"/>
                <a:gd name="connsiteX143" fmla="*/ 1343711 w 2255666"/>
                <a:gd name="connsiteY143" fmla="*/ 1372166 h 2647634"/>
                <a:gd name="connsiteX144" fmla="*/ 1141074 w 2255666"/>
                <a:gd name="connsiteY144" fmla="*/ 1731028 h 2647634"/>
                <a:gd name="connsiteX145" fmla="*/ 1124203 w 2255666"/>
                <a:gd name="connsiteY145" fmla="*/ 1739494 h 2647634"/>
                <a:gd name="connsiteX146" fmla="*/ 1124203 w 2255666"/>
                <a:gd name="connsiteY146" fmla="*/ 1743697 h 2647634"/>
                <a:gd name="connsiteX147" fmla="*/ 1018652 w 2255666"/>
                <a:gd name="connsiteY147" fmla="*/ 2077221 h 2647634"/>
                <a:gd name="connsiteX148" fmla="*/ 1204417 w 2255666"/>
                <a:gd name="connsiteY148" fmla="*/ 1895659 h 2647634"/>
                <a:gd name="connsiteX149" fmla="*/ 1271963 w 2255666"/>
                <a:gd name="connsiteY149" fmla="*/ 1794371 h 2647634"/>
                <a:gd name="connsiteX150" fmla="*/ 1271963 w 2255666"/>
                <a:gd name="connsiteY150" fmla="*/ 1790107 h 2647634"/>
                <a:gd name="connsiteX151" fmla="*/ 1681499 w 2255666"/>
                <a:gd name="connsiteY151" fmla="*/ 1287749 h 2647634"/>
                <a:gd name="connsiteX152" fmla="*/ 1981221 w 2255666"/>
                <a:gd name="connsiteY152" fmla="*/ 1144192 h 2647634"/>
                <a:gd name="connsiteX153" fmla="*/ 2179654 w 2255666"/>
                <a:gd name="connsiteY153" fmla="*/ 1085052 h 2647634"/>
                <a:gd name="connsiteX154" fmla="*/ 2192323 w 2255666"/>
                <a:gd name="connsiteY154" fmla="*/ 1097721 h 2647634"/>
                <a:gd name="connsiteX155" fmla="*/ 1888338 w 2255666"/>
                <a:gd name="connsiteY155" fmla="*/ 1536797 h 2647634"/>
                <a:gd name="connsiteX156" fmla="*/ 1668830 w 2255666"/>
                <a:gd name="connsiteY156" fmla="*/ 1671949 h 2647634"/>
                <a:gd name="connsiteX157" fmla="*/ 1369048 w 2255666"/>
                <a:gd name="connsiteY157" fmla="*/ 1739494 h 2647634"/>
                <a:gd name="connsiteX158" fmla="*/ 1365576 w 2255666"/>
                <a:gd name="connsiteY158" fmla="*/ 1740347 h 2647634"/>
                <a:gd name="connsiteX159" fmla="*/ 1360643 w 2255666"/>
                <a:gd name="connsiteY159" fmla="*/ 1726825 h 2647634"/>
                <a:gd name="connsiteX160" fmla="*/ 1749044 w 2255666"/>
                <a:gd name="connsiteY160" fmla="*/ 1604342 h 2647634"/>
                <a:gd name="connsiteX161" fmla="*/ 2154317 w 2255666"/>
                <a:gd name="connsiteY161" fmla="*/ 1127260 h 2647634"/>
                <a:gd name="connsiteX162" fmla="*/ 2141649 w 2255666"/>
                <a:gd name="connsiteY162" fmla="*/ 1118246 h 2647634"/>
                <a:gd name="connsiteX163" fmla="*/ 1922141 w 2255666"/>
                <a:gd name="connsiteY163" fmla="*/ 1194867 h 2647634"/>
                <a:gd name="connsiteX164" fmla="*/ 1732173 w 2255666"/>
                <a:gd name="connsiteY164" fmla="*/ 1279283 h 2647634"/>
                <a:gd name="connsiteX165" fmla="*/ 1288834 w 2255666"/>
                <a:gd name="connsiteY165" fmla="*/ 1769034 h 2647634"/>
                <a:gd name="connsiteX166" fmla="*/ 1461931 w 2255666"/>
                <a:gd name="connsiteY166" fmla="*/ 1608606 h 2647634"/>
                <a:gd name="connsiteX167" fmla="*/ 1571745 w 2255666"/>
                <a:gd name="connsiteY167" fmla="*/ 1473515 h 2647634"/>
                <a:gd name="connsiteX168" fmla="*/ 1673033 w 2255666"/>
                <a:gd name="connsiteY168" fmla="*/ 1372166 h 2647634"/>
                <a:gd name="connsiteX169" fmla="*/ 1677235 w 2255666"/>
                <a:gd name="connsiteY169" fmla="*/ 1376369 h 2647634"/>
                <a:gd name="connsiteX170" fmla="*/ 1584353 w 2255666"/>
                <a:gd name="connsiteY170" fmla="*/ 1486183 h 2647634"/>
                <a:gd name="connsiteX171" fmla="*/ 1508402 w 2255666"/>
                <a:gd name="connsiteY171" fmla="*/ 1570600 h 2647634"/>
                <a:gd name="connsiteX172" fmla="*/ 1774382 w 2255666"/>
                <a:gd name="connsiteY172" fmla="*/ 1376369 h 2647634"/>
                <a:gd name="connsiteX173" fmla="*/ 1926344 w 2255666"/>
                <a:gd name="connsiteY173" fmla="*/ 1283486 h 2647634"/>
                <a:gd name="connsiteX174" fmla="*/ 1926344 w 2255666"/>
                <a:gd name="connsiteY174" fmla="*/ 1287749 h 2647634"/>
                <a:gd name="connsiteX175" fmla="*/ 1702573 w 2255666"/>
                <a:gd name="connsiteY175" fmla="*/ 1460846 h 2647634"/>
                <a:gd name="connsiteX176" fmla="*/ 1385980 w 2255666"/>
                <a:gd name="connsiteY176" fmla="*/ 1684617 h 2647634"/>
                <a:gd name="connsiteX177" fmla="*/ 1174878 w 2255666"/>
                <a:gd name="connsiteY177" fmla="*/ 1963265 h 2647634"/>
                <a:gd name="connsiteX178" fmla="*/ 1195951 w 2255666"/>
                <a:gd name="connsiteY178" fmla="*/ 1950597 h 2647634"/>
                <a:gd name="connsiteX179" fmla="*/ 1204417 w 2255666"/>
                <a:gd name="connsiteY179" fmla="*/ 1946333 h 2647634"/>
                <a:gd name="connsiteX180" fmla="*/ 1229754 w 2255666"/>
                <a:gd name="connsiteY180" fmla="*/ 1942130 h 2647634"/>
                <a:gd name="connsiteX181" fmla="*/ 1238160 w 2255666"/>
                <a:gd name="connsiteY181" fmla="*/ 1942130 h 2647634"/>
                <a:gd name="connsiteX182" fmla="*/ 1238160 w 2255666"/>
                <a:gd name="connsiteY182" fmla="*/ 1933664 h 2647634"/>
                <a:gd name="connsiteX183" fmla="*/ 1664628 w 2255666"/>
                <a:gd name="connsiteY183" fmla="*/ 1777500 h 2647634"/>
                <a:gd name="connsiteX184" fmla="*/ 1713110 w 2255666"/>
                <a:gd name="connsiteY184" fmla="*/ 1774820 h 2647634"/>
                <a:gd name="connsiteX185" fmla="*/ 2116372 w 2255666"/>
                <a:gd name="connsiteY185" fmla="*/ 1861916 h 2647634"/>
                <a:gd name="connsiteX186" fmla="*/ 2120575 w 2255666"/>
                <a:gd name="connsiteY186" fmla="*/ 1878788 h 2647634"/>
                <a:gd name="connsiteX187" fmla="*/ 1774382 w 2255666"/>
                <a:gd name="connsiteY187" fmla="*/ 2068816 h 2647634"/>
                <a:gd name="connsiteX188" fmla="*/ 1487268 w 2255666"/>
                <a:gd name="connsiteY188" fmla="*/ 2051884 h 2647634"/>
                <a:gd name="connsiteX189" fmla="*/ 1217086 w 2255666"/>
                <a:gd name="connsiteY189" fmla="*/ 1963265 h 2647634"/>
                <a:gd name="connsiteX190" fmla="*/ 1145277 w 2255666"/>
                <a:gd name="connsiteY190" fmla="*/ 2005473 h 2647634"/>
                <a:gd name="connsiteX191" fmla="*/ 993315 w 2255666"/>
                <a:gd name="connsiteY191" fmla="*/ 2144767 h 2647634"/>
                <a:gd name="connsiteX192" fmla="*/ 873519 w 2255666"/>
                <a:gd name="connsiteY192" fmla="*/ 2455612 h 2647634"/>
                <a:gd name="connsiteX193" fmla="*/ 802186 w 2255666"/>
                <a:gd name="connsiteY193" fmla="*/ 2647634 h 2647634"/>
                <a:gd name="connsiteX194" fmla="*/ 771066 w 2255666"/>
                <a:gd name="connsiteY194" fmla="*/ 2647634 h 2647634"/>
                <a:gd name="connsiteX195" fmla="*/ 782212 w 2255666"/>
                <a:gd name="connsiteY195" fmla="*/ 2617646 h 2647634"/>
                <a:gd name="connsiteX196" fmla="*/ 773746 w 2255666"/>
                <a:gd name="connsiteY196" fmla="*/ 2288324 h 2647634"/>
                <a:gd name="connsiteX197" fmla="*/ 672459 w 2255666"/>
                <a:gd name="connsiteY197" fmla="*/ 2115227 h 2647634"/>
                <a:gd name="connsiteX198" fmla="*/ 254456 w 2255666"/>
                <a:gd name="connsiteY198" fmla="*/ 1849248 h 2647634"/>
                <a:gd name="connsiteX199" fmla="*/ 1146 w 2255666"/>
                <a:gd name="connsiteY199" fmla="*/ 1448178 h 2647634"/>
                <a:gd name="connsiteX200" fmla="*/ 9612 w 2255666"/>
                <a:gd name="connsiteY200" fmla="*/ 1431246 h 2647634"/>
                <a:gd name="connsiteX201" fmla="*/ 685127 w 2255666"/>
                <a:gd name="connsiteY201" fmla="*/ 2081424 h 2647634"/>
                <a:gd name="connsiteX202" fmla="*/ 679585 w 2255666"/>
                <a:gd name="connsiteY202" fmla="*/ 2090255 h 2647634"/>
                <a:gd name="connsiteX203" fmla="*/ 672459 w 2255666"/>
                <a:gd name="connsiteY203" fmla="*/ 2085687 h 2647634"/>
                <a:gd name="connsiteX204" fmla="*/ 444485 w 2255666"/>
                <a:gd name="connsiteY204" fmla="*/ 1680354 h 2647634"/>
                <a:gd name="connsiteX205" fmla="*/ 267125 w 2255666"/>
                <a:gd name="connsiteY205" fmla="*/ 1528392 h 2647634"/>
                <a:gd name="connsiteX206" fmla="*/ 54683 w 2255666"/>
                <a:gd name="connsiteY206" fmla="*/ 1455304 h 2647634"/>
                <a:gd name="connsiteX207" fmla="*/ 34949 w 2255666"/>
                <a:gd name="connsiteY207" fmla="*/ 1481920 h 2647634"/>
                <a:gd name="connsiteX208" fmla="*/ 296665 w 2255666"/>
                <a:gd name="connsiteY208" fmla="*/ 1870382 h 2647634"/>
                <a:gd name="connsiteX209" fmla="*/ 651324 w 2255666"/>
                <a:gd name="connsiteY209" fmla="*/ 2089890 h 2647634"/>
                <a:gd name="connsiteX210" fmla="*/ 465559 w 2255666"/>
                <a:gd name="connsiteY210" fmla="*/ 1912591 h 2647634"/>
                <a:gd name="connsiteX211" fmla="*/ 271327 w 2255666"/>
                <a:gd name="connsiteY211" fmla="*/ 1794371 h 2647634"/>
                <a:gd name="connsiteX212" fmla="*/ 272058 w 2255666"/>
                <a:gd name="connsiteY212" fmla="*/ 1788402 h 2647634"/>
                <a:gd name="connsiteX213" fmla="*/ 275591 w 2255666"/>
                <a:gd name="connsiteY213" fmla="*/ 1790107 h 2647634"/>
                <a:gd name="connsiteX214" fmla="*/ 431816 w 2255666"/>
                <a:gd name="connsiteY214" fmla="*/ 1882990 h 2647634"/>
                <a:gd name="connsiteX215" fmla="*/ 94028 w 2255666"/>
                <a:gd name="connsiteY215" fmla="*/ 1549465 h 2647634"/>
                <a:gd name="connsiteX216" fmla="*/ 99083 w 2255666"/>
                <a:gd name="connsiteY216" fmla="*/ 1531741 h 2647634"/>
                <a:gd name="connsiteX217" fmla="*/ 102494 w 2255666"/>
                <a:gd name="connsiteY217" fmla="*/ 1532594 h 2647634"/>
                <a:gd name="connsiteX218" fmla="*/ 275591 w 2255666"/>
                <a:gd name="connsiteY218" fmla="*/ 1714157 h 2647634"/>
                <a:gd name="connsiteX219" fmla="*/ 524699 w 2255666"/>
                <a:gd name="connsiteY219" fmla="*/ 1937928 h 2647634"/>
                <a:gd name="connsiteX220" fmla="*/ 765341 w 2255666"/>
                <a:gd name="connsiteY220" fmla="*/ 2241913 h 2647634"/>
                <a:gd name="connsiteX221" fmla="*/ 752673 w 2255666"/>
                <a:gd name="connsiteY221" fmla="*/ 2144767 h 2647634"/>
                <a:gd name="connsiteX222" fmla="*/ 744207 w 2255666"/>
                <a:gd name="connsiteY222" fmla="*/ 1726825 h 2647634"/>
                <a:gd name="connsiteX223" fmla="*/ 727335 w 2255666"/>
                <a:gd name="connsiteY223" fmla="*/ 1595937 h 2647634"/>
                <a:gd name="connsiteX224" fmla="*/ 524699 w 2255666"/>
                <a:gd name="connsiteY224" fmla="*/ 1380632 h 2647634"/>
                <a:gd name="connsiteX225" fmla="*/ 389547 w 2255666"/>
                <a:gd name="connsiteY225" fmla="*/ 1144192 h 2647634"/>
                <a:gd name="connsiteX226" fmla="*/ 262922 w 2255666"/>
                <a:gd name="connsiteY226" fmla="*/ 726190 h 2647634"/>
                <a:gd name="connsiteX227" fmla="*/ 275591 w 2255666"/>
                <a:gd name="connsiteY227" fmla="*/ 717785 h 2647634"/>
                <a:gd name="connsiteX228" fmla="*/ 621784 w 2255666"/>
                <a:gd name="connsiteY228" fmla="*/ 987967 h 2647634"/>
                <a:gd name="connsiteX229" fmla="*/ 731538 w 2255666"/>
                <a:gd name="connsiteY229" fmla="*/ 1507257 h 2647634"/>
                <a:gd name="connsiteX230" fmla="*/ 765341 w 2255666"/>
                <a:gd name="connsiteY230" fmla="*/ 1777500 h 2647634"/>
                <a:gd name="connsiteX231" fmla="*/ 765341 w 2255666"/>
                <a:gd name="connsiteY231" fmla="*/ 1823911 h 2647634"/>
                <a:gd name="connsiteX232" fmla="*/ 790678 w 2255666"/>
                <a:gd name="connsiteY232" fmla="*/ 1705691 h 2647634"/>
                <a:gd name="connsiteX233" fmla="*/ 782212 w 2255666"/>
                <a:gd name="connsiteY233" fmla="*/ 1511460 h 2647634"/>
                <a:gd name="connsiteX234" fmla="*/ 790678 w 2255666"/>
                <a:gd name="connsiteY234" fmla="*/ 1211738 h 2647634"/>
                <a:gd name="connsiteX235" fmla="*/ 959512 w 2255666"/>
                <a:gd name="connsiteY235" fmla="*/ 726190 h 2647634"/>
                <a:gd name="connsiteX236" fmla="*/ 967734 w 2255666"/>
                <a:gd name="connsiteY236" fmla="*/ 720221 h 2647634"/>
                <a:gd name="connsiteX237" fmla="*/ 972180 w 2255666"/>
                <a:gd name="connsiteY237" fmla="*/ 721988 h 2647634"/>
                <a:gd name="connsiteX238" fmla="*/ 1031321 w 2255666"/>
                <a:gd name="connsiteY238" fmla="*/ 1144192 h 2647634"/>
                <a:gd name="connsiteX239" fmla="*/ 841292 w 2255666"/>
                <a:gd name="connsiteY239" fmla="*/ 1735231 h 2647634"/>
                <a:gd name="connsiteX240" fmla="*/ 834775 w 2255666"/>
                <a:gd name="connsiteY240" fmla="*/ 1738032 h 2647634"/>
                <a:gd name="connsiteX241" fmla="*/ 828684 w 2255666"/>
                <a:gd name="connsiteY241" fmla="*/ 1731028 h 2647634"/>
                <a:gd name="connsiteX242" fmla="*/ 989112 w 2255666"/>
                <a:gd name="connsiteY242" fmla="*/ 1291952 h 2647634"/>
                <a:gd name="connsiteX243" fmla="*/ 1010186 w 2255666"/>
                <a:gd name="connsiteY243" fmla="*/ 987967 h 2647634"/>
                <a:gd name="connsiteX244" fmla="*/ 1010125 w 2255666"/>
                <a:gd name="connsiteY244" fmla="*/ 988698 h 2647634"/>
                <a:gd name="connsiteX245" fmla="*/ 957806 w 2255666"/>
                <a:gd name="connsiteY245" fmla="*/ 778996 h 2647634"/>
                <a:gd name="connsiteX246" fmla="*/ 951106 w 2255666"/>
                <a:gd name="connsiteY246" fmla="*/ 785331 h 2647634"/>
                <a:gd name="connsiteX247" fmla="*/ 803347 w 2255666"/>
                <a:gd name="connsiteY247" fmla="*/ 1667685 h 2647634"/>
                <a:gd name="connsiteX248" fmla="*/ 938438 w 2255666"/>
                <a:gd name="connsiteY248" fmla="*/ 1038641 h 2647634"/>
                <a:gd name="connsiteX249" fmla="*/ 944772 w 2255666"/>
                <a:gd name="connsiteY249" fmla="*/ 1032307 h 2647634"/>
                <a:gd name="connsiteX250" fmla="*/ 951106 w 2255666"/>
                <a:gd name="connsiteY250" fmla="*/ 1038641 h 2647634"/>
                <a:gd name="connsiteX251" fmla="*/ 769544 w 2255666"/>
                <a:gd name="connsiteY251" fmla="*/ 1967468 h 2647634"/>
                <a:gd name="connsiteX252" fmla="*/ 786415 w 2255666"/>
                <a:gd name="connsiteY252" fmla="*/ 2250318 h 2647634"/>
                <a:gd name="connsiteX253" fmla="*/ 811752 w 2255666"/>
                <a:gd name="connsiteY253" fmla="*/ 2545898 h 2647634"/>
                <a:gd name="connsiteX254" fmla="*/ 1098866 w 2255666"/>
                <a:gd name="connsiteY254" fmla="*/ 1735231 h 2647634"/>
                <a:gd name="connsiteX255" fmla="*/ 1233957 w 2255666"/>
                <a:gd name="connsiteY255" fmla="*/ 1127260 h 2647634"/>
                <a:gd name="connsiteX256" fmla="*/ 1174878 w 2255666"/>
                <a:gd name="connsiteY256" fmla="*/ 696650 h 2647634"/>
                <a:gd name="connsiteX257" fmla="*/ 1204417 w 2255666"/>
                <a:gd name="connsiteY257" fmla="*/ 401131 h 2647634"/>
                <a:gd name="connsiteX258" fmla="*/ 1377514 w 2255666"/>
                <a:gd name="connsiteY258" fmla="*/ 0 h 2647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Lst>
              <a:rect l="l" t="t" r="r" b="b"/>
              <a:pathLst>
                <a:path w="2255666" h="2647634">
                  <a:moveTo>
                    <a:pt x="1014449" y="2630315"/>
                  </a:moveTo>
                  <a:lnTo>
                    <a:pt x="1056973" y="2647634"/>
                  </a:lnTo>
                  <a:lnTo>
                    <a:pt x="1011152" y="2647634"/>
                  </a:lnTo>
                  <a:lnTo>
                    <a:pt x="1010186" y="2647186"/>
                  </a:lnTo>
                  <a:cubicBezTo>
                    <a:pt x="1005983" y="2642983"/>
                    <a:pt x="1010186" y="2630315"/>
                    <a:pt x="1014449" y="2630315"/>
                  </a:cubicBezTo>
                  <a:close/>
                  <a:moveTo>
                    <a:pt x="1538490" y="2282050"/>
                  </a:moveTo>
                  <a:cubicBezTo>
                    <a:pt x="1563645" y="2282050"/>
                    <a:pt x="1587642" y="2284121"/>
                    <a:pt x="1609690" y="2288324"/>
                  </a:cubicBezTo>
                  <a:cubicBezTo>
                    <a:pt x="1613953" y="2292526"/>
                    <a:pt x="1618156" y="2296790"/>
                    <a:pt x="1613953" y="2305195"/>
                  </a:cubicBezTo>
                  <a:cubicBezTo>
                    <a:pt x="1592819" y="2377004"/>
                    <a:pt x="1542145" y="2436083"/>
                    <a:pt x="1474599" y="2478292"/>
                  </a:cubicBezTo>
                  <a:cubicBezTo>
                    <a:pt x="1394385" y="2524763"/>
                    <a:pt x="1301502" y="2499426"/>
                    <a:pt x="1212822" y="2520561"/>
                  </a:cubicBezTo>
                  <a:cubicBezTo>
                    <a:pt x="1204417" y="2520561"/>
                    <a:pt x="1200215" y="2512095"/>
                    <a:pt x="1208620" y="2507892"/>
                  </a:cubicBezTo>
                  <a:cubicBezTo>
                    <a:pt x="1245407" y="2486575"/>
                    <a:pt x="1285728" y="2485722"/>
                    <a:pt x="1326291" y="2485722"/>
                  </a:cubicBezTo>
                  <a:cubicBezTo>
                    <a:pt x="1330007" y="2485722"/>
                    <a:pt x="1333722" y="2485722"/>
                    <a:pt x="1337376" y="2485722"/>
                  </a:cubicBezTo>
                  <a:cubicBezTo>
                    <a:pt x="1381716" y="2485722"/>
                    <a:pt x="1426057" y="2484626"/>
                    <a:pt x="1466194" y="2457218"/>
                  </a:cubicBezTo>
                  <a:cubicBezTo>
                    <a:pt x="1512605" y="2427678"/>
                    <a:pt x="1546408" y="2389672"/>
                    <a:pt x="1575948" y="2343201"/>
                  </a:cubicBezTo>
                  <a:cubicBezTo>
                    <a:pt x="1597265" y="2306596"/>
                    <a:pt x="1578993" y="2298678"/>
                    <a:pt x="1551220" y="2298678"/>
                  </a:cubicBezTo>
                  <a:cubicBezTo>
                    <a:pt x="1540561" y="2298678"/>
                    <a:pt x="1528562" y="2299835"/>
                    <a:pt x="1516807" y="2300992"/>
                  </a:cubicBezTo>
                  <a:cubicBezTo>
                    <a:pt x="1364845" y="2313661"/>
                    <a:pt x="1166411" y="2389672"/>
                    <a:pt x="1090400" y="2533229"/>
                  </a:cubicBezTo>
                  <a:cubicBezTo>
                    <a:pt x="1187546" y="2469887"/>
                    <a:pt x="1293097" y="2415010"/>
                    <a:pt x="1407054" y="2377004"/>
                  </a:cubicBezTo>
                  <a:cubicBezTo>
                    <a:pt x="1407054" y="2376151"/>
                    <a:pt x="1407236" y="2375786"/>
                    <a:pt x="1407480" y="2375786"/>
                  </a:cubicBezTo>
                  <a:cubicBezTo>
                    <a:pt x="1408394" y="2375786"/>
                    <a:pt x="1410464" y="2381206"/>
                    <a:pt x="1407054" y="2381206"/>
                  </a:cubicBezTo>
                  <a:cubicBezTo>
                    <a:pt x="1297300" y="2444549"/>
                    <a:pt x="1187546" y="2503629"/>
                    <a:pt x="1077731" y="2566972"/>
                  </a:cubicBezTo>
                  <a:cubicBezTo>
                    <a:pt x="1100571" y="2563196"/>
                    <a:pt x="1123716" y="2561307"/>
                    <a:pt x="1146921" y="2561307"/>
                  </a:cubicBezTo>
                  <a:cubicBezTo>
                    <a:pt x="1201128" y="2561307"/>
                    <a:pt x="1255518" y="2571601"/>
                    <a:pt x="1305705" y="2592309"/>
                  </a:cubicBezTo>
                  <a:cubicBezTo>
                    <a:pt x="1327875" y="2600760"/>
                    <a:pt x="1345557" y="2612374"/>
                    <a:pt x="1359609" y="2626427"/>
                  </a:cubicBezTo>
                  <a:lnTo>
                    <a:pt x="1373584" y="2647634"/>
                  </a:lnTo>
                  <a:lnTo>
                    <a:pt x="1349325" y="2647634"/>
                  </a:lnTo>
                  <a:lnTo>
                    <a:pt x="1295648" y="2608190"/>
                  </a:lnTo>
                  <a:cubicBezTo>
                    <a:pt x="1252320" y="2586675"/>
                    <a:pt x="1199301" y="2577021"/>
                    <a:pt x="1147165" y="2577021"/>
                  </a:cubicBezTo>
                  <a:cubicBezTo>
                    <a:pt x="1102886" y="2577021"/>
                    <a:pt x="1059338" y="2583965"/>
                    <a:pt x="1022855" y="2596511"/>
                  </a:cubicBezTo>
                  <a:lnTo>
                    <a:pt x="1010186" y="2604977"/>
                  </a:lnTo>
                  <a:lnTo>
                    <a:pt x="1001781" y="2613444"/>
                  </a:lnTo>
                  <a:cubicBezTo>
                    <a:pt x="1013049" y="2612286"/>
                    <a:pt x="1024073" y="2611738"/>
                    <a:pt x="1034975" y="2611738"/>
                  </a:cubicBezTo>
                  <a:cubicBezTo>
                    <a:pt x="1064637" y="2611738"/>
                    <a:pt x="1093263" y="2615697"/>
                    <a:pt x="1124203" y="2621849"/>
                  </a:cubicBezTo>
                  <a:cubicBezTo>
                    <a:pt x="1137922" y="2625016"/>
                    <a:pt x="1155071" y="2628446"/>
                    <a:pt x="1173672" y="2632601"/>
                  </a:cubicBezTo>
                  <a:lnTo>
                    <a:pt x="1231581" y="2647634"/>
                  </a:lnTo>
                  <a:lnTo>
                    <a:pt x="1155798" y="2647634"/>
                  </a:lnTo>
                  <a:lnTo>
                    <a:pt x="1101447" y="2633863"/>
                  </a:lnTo>
                  <a:cubicBezTo>
                    <a:pt x="1076483" y="2628488"/>
                    <a:pt x="1050415" y="2624468"/>
                    <a:pt x="1025656" y="2624468"/>
                  </a:cubicBezTo>
                  <a:cubicBezTo>
                    <a:pt x="998126" y="2624468"/>
                    <a:pt x="972180" y="2629401"/>
                    <a:pt x="951106" y="2642983"/>
                  </a:cubicBezTo>
                  <a:lnTo>
                    <a:pt x="946843" y="2642983"/>
                  </a:lnTo>
                  <a:lnTo>
                    <a:pt x="939834" y="2647634"/>
                  </a:lnTo>
                  <a:lnTo>
                    <a:pt x="912751" y="2647634"/>
                  </a:lnTo>
                  <a:lnTo>
                    <a:pt x="925769" y="2638781"/>
                  </a:lnTo>
                  <a:lnTo>
                    <a:pt x="1069326" y="2545898"/>
                  </a:lnTo>
                  <a:cubicBezTo>
                    <a:pt x="1124751" y="2383216"/>
                    <a:pt x="1361435" y="2282050"/>
                    <a:pt x="1538490" y="2282050"/>
                  </a:cubicBezTo>
                  <a:close/>
                  <a:moveTo>
                    <a:pt x="1690939" y="1795345"/>
                  </a:moveTo>
                  <a:cubicBezTo>
                    <a:pt x="1630520" y="1795345"/>
                    <a:pt x="1571075" y="1806309"/>
                    <a:pt x="1512605" y="1836579"/>
                  </a:cubicBezTo>
                  <a:cubicBezTo>
                    <a:pt x="1445059" y="1874585"/>
                    <a:pt x="1373311" y="1904125"/>
                    <a:pt x="1301502" y="1929462"/>
                  </a:cubicBezTo>
                  <a:cubicBezTo>
                    <a:pt x="1312039" y="1927330"/>
                    <a:pt x="1323672" y="1926295"/>
                    <a:pt x="1335306" y="1926295"/>
                  </a:cubicBezTo>
                  <a:cubicBezTo>
                    <a:pt x="1346878" y="1926295"/>
                    <a:pt x="1358511" y="1927330"/>
                    <a:pt x="1369048" y="1929462"/>
                  </a:cubicBezTo>
                  <a:lnTo>
                    <a:pt x="1419722" y="1929462"/>
                  </a:lnTo>
                  <a:cubicBezTo>
                    <a:pt x="1449262" y="1912591"/>
                    <a:pt x="1483065" y="1904125"/>
                    <a:pt x="1512605" y="1891456"/>
                  </a:cubicBezTo>
                  <a:cubicBezTo>
                    <a:pt x="1537942" y="1878788"/>
                    <a:pt x="1563279" y="1870382"/>
                    <a:pt x="1592819" y="1857714"/>
                  </a:cubicBezTo>
                  <a:cubicBezTo>
                    <a:pt x="1594037" y="1856435"/>
                    <a:pt x="1594951" y="1855948"/>
                    <a:pt x="1595438" y="1855948"/>
                  </a:cubicBezTo>
                  <a:cubicBezTo>
                    <a:pt x="1596656" y="1855948"/>
                    <a:pt x="1595803" y="1858932"/>
                    <a:pt x="1592819" y="1861916"/>
                  </a:cubicBezTo>
                  <a:cubicBezTo>
                    <a:pt x="1554813" y="1887254"/>
                    <a:pt x="1508402" y="1912591"/>
                    <a:pt x="1466194" y="1929462"/>
                  </a:cubicBezTo>
                  <a:cubicBezTo>
                    <a:pt x="1618156" y="1929462"/>
                    <a:pt x="1774382" y="1912591"/>
                    <a:pt x="1926344" y="1887254"/>
                  </a:cubicBezTo>
                  <a:cubicBezTo>
                    <a:pt x="1926344" y="1886645"/>
                    <a:pt x="1926465" y="1886401"/>
                    <a:pt x="1926587" y="1886401"/>
                  </a:cubicBezTo>
                  <a:cubicBezTo>
                    <a:pt x="1927379" y="1886401"/>
                    <a:pt x="1929998" y="1895659"/>
                    <a:pt x="1926344" y="1895659"/>
                  </a:cubicBezTo>
                  <a:cubicBezTo>
                    <a:pt x="1791253" y="1942130"/>
                    <a:pt x="1643493" y="1933664"/>
                    <a:pt x="1504139" y="1942130"/>
                  </a:cubicBezTo>
                  <a:cubicBezTo>
                    <a:pt x="1482700" y="1940973"/>
                    <a:pt x="1461504" y="1940486"/>
                    <a:pt x="1440430" y="1940486"/>
                  </a:cubicBezTo>
                  <a:cubicBezTo>
                    <a:pt x="1382935" y="1940486"/>
                    <a:pt x="1326474" y="1944384"/>
                    <a:pt x="1267760" y="1950597"/>
                  </a:cubicBezTo>
                  <a:lnTo>
                    <a:pt x="1280429" y="1959002"/>
                  </a:lnTo>
                  <a:cubicBezTo>
                    <a:pt x="1377514" y="2001210"/>
                    <a:pt x="1483065" y="2030811"/>
                    <a:pt x="1592819" y="2035013"/>
                  </a:cubicBezTo>
                  <a:cubicBezTo>
                    <a:pt x="1642884" y="2041104"/>
                    <a:pt x="1701111" y="2047134"/>
                    <a:pt x="1760069" y="2047134"/>
                  </a:cubicBezTo>
                  <a:cubicBezTo>
                    <a:pt x="1865193" y="2047134"/>
                    <a:pt x="1972694" y="2027826"/>
                    <a:pt x="2040361" y="1954799"/>
                  </a:cubicBezTo>
                  <a:cubicBezTo>
                    <a:pt x="2141649" y="1849248"/>
                    <a:pt x="1968552" y="1845045"/>
                    <a:pt x="1892601" y="1823911"/>
                  </a:cubicBezTo>
                  <a:cubicBezTo>
                    <a:pt x="1824203" y="1808501"/>
                    <a:pt x="1757023" y="1795345"/>
                    <a:pt x="1690939" y="1795345"/>
                  </a:cubicBezTo>
                  <a:close/>
                  <a:moveTo>
                    <a:pt x="325900" y="755425"/>
                  </a:moveTo>
                  <a:cubicBezTo>
                    <a:pt x="285884" y="755425"/>
                    <a:pt x="267125" y="790386"/>
                    <a:pt x="292462" y="873950"/>
                  </a:cubicBezTo>
                  <a:cubicBezTo>
                    <a:pt x="343136" y="1025973"/>
                    <a:pt x="414884" y="1169530"/>
                    <a:pt x="503564" y="1300418"/>
                  </a:cubicBezTo>
                  <a:cubicBezTo>
                    <a:pt x="558441" y="1393301"/>
                    <a:pt x="651324" y="1460846"/>
                    <a:pt x="714667" y="1549465"/>
                  </a:cubicBezTo>
                  <a:cubicBezTo>
                    <a:pt x="680864" y="1443914"/>
                    <a:pt x="630250" y="1346829"/>
                    <a:pt x="575313" y="1258149"/>
                  </a:cubicBezTo>
                  <a:cubicBezTo>
                    <a:pt x="524699" y="1182198"/>
                    <a:pt x="490896" y="1089316"/>
                    <a:pt x="486693" y="996433"/>
                  </a:cubicBezTo>
                  <a:cubicBezTo>
                    <a:pt x="486693" y="993997"/>
                    <a:pt x="492297" y="991560"/>
                    <a:pt x="497047" y="991560"/>
                  </a:cubicBezTo>
                  <a:cubicBezTo>
                    <a:pt x="500519" y="991560"/>
                    <a:pt x="503564" y="992839"/>
                    <a:pt x="503564" y="996433"/>
                  </a:cubicBezTo>
                  <a:cubicBezTo>
                    <a:pt x="516233" y="1085052"/>
                    <a:pt x="549975" y="1169530"/>
                    <a:pt x="600650" y="1245480"/>
                  </a:cubicBezTo>
                  <a:cubicBezTo>
                    <a:pt x="587981" y="1186401"/>
                    <a:pt x="579576" y="1127260"/>
                    <a:pt x="579576" y="1072384"/>
                  </a:cubicBezTo>
                  <a:cubicBezTo>
                    <a:pt x="579576" y="1070313"/>
                    <a:pt x="581647" y="1069216"/>
                    <a:pt x="583779" y="1069216"/>
                  </a:cubicBezTo>
                  <a:cubicBezTo>
                    <a:pt x="585910" y="1069216"/>
                    <a:pt x="587981" y="1070313"/>
                    <a:pt x="587981" y="1072384"/>
                  </a:cubicBezTo>
                  <a:cubicBezTo>
                    <a:pt x="596447" y="1118855"/>
                    <a:pt x="604913" y="1169530"/>
                    <a:pt x="617582" y="1220143"/>
                  </a:cubicBezTo>
                  <a:cubicBezTo>
                    <a:pt x="621784" y="1245480"/>
                    <a:pt x="630250" y="1270817"/>
                    <a:pt x="634453" y="1296155"/>
                  </a:cubicBezTo>
                  <a:cubicBezTo>
                    <a:pt x="663932" y="1342505"/>
                    <a:pt x="689208" y="1388854"/>
                    <a:pt x="710282" y="1439407"/>
                  </a:cubicBezTo>
                  <a:cubicBezTo>
                    <a:pt x="706140" y="1297251"/>
                    <a:pt x="701146" y="1151258"/>
                    <a:pt x="621784" y="1025973"/>
                  </a:cubicBezTo>
                  <a:cubicBezTo>
                    <a:pt x="571110" y="937293"/>
                    <a:pt x="507767" y="861281"/>
                    <a:pt x="427553" y="797999"/>
                  </a:cubicBezTo>
                  <a:cubicBezTo>
                    <a:pt x="388755" y="770957"/>
                    <a:pt x="352577" y="755425"/>
                    <a:pt x="325900" y="755425"/>
                  </a:cubicBezTo>
                  <a:close/>
                  <a:moveTo>
                    <a:pt x="1377514" y="0"/>
                  </a:moveTo>
                  <a:cubicBezTo>
                    <a:pt x="1381716" y="0"/>
                    <a:pt x="1385980" y="0"/>
                    <a:pt x="1390182" y="4264"/>
                  </a:cubicBezTo>
                  <a:cubicBezTo>
                    <a:pt x="1643493" y="350457"/>
                    <a:pt x="1419722" y="823336"/>
                    <a:pt x="1267760" y="1165266"/>
                  </a:cubicBezTo>
                  <a:cubicBezTo>
                    <a:pt x="1266116" y="1168494"/>
                    <a:pt x="1263253" y="1169895"/>
                    <a:pt x="1260390" y="1169895"/>
                  </a:cubicBezTo>
                  <a:cubicBezTo>
                    <a:pt x="1255701" y="1169895"/>
                    <a:pt x="1250828" y="1166302"/>
                    <a:pt x="1250828" y="1161064"/>
                  </a:cubicBezTo>
                  <a:cubicBezTo>
                    <a:pt x="1288834" y="979501"/>
                    <a:pt x="1385980" y="814870"/>
                    <a:pt x="1432391" y="641774"/>
                  </a:cubicBezTo>
                  <a:cubicBezTo>
                    <a:pt x="1466194" y="540425"/>
                    <a:pt x="1483065" y="439137"/>
                    <a:pt x="1483065" y="337789"/>
                  </a:cubicBezTo>
                  <a:cubicBezTo>
                    <a:pt x="1483065" y="310685"/>
                    <a:pt x="1419296" y="39224"/>
                    <a:pt x="1369657" y="39224"/>
                  </a:cubicBezTo>
                  <a:cubicBezTo>
                    <a:pt x="1365089" y="39224"/>
                    <a:pt x="1360643" y="41478"/>
                    <a:pt x="1356379" y="46472"/>
                  </a:cubicBezTo>
                  <a:cubicBezTo>
                    <a:pt x="1242423" y="173097"/>
                    <a:pt x="1229754" y="396868"/>
                    <a:pt x="1208620" y="553093"/>
                  </a:cubicBezTo>
                  <a:cubicBezTo>
                    <a:pt x="1191749" y="671313"/>
                    <a:pt x="1191749" y="789533"/>
                    <a:pt x="1217086" y="907753"/>
                  </a:cubicBezTo>
                  <a:cubicBezTo>
                    <a:pt x="1229754" y="958427"/>
                    <a:pt x="1242423" y="1013304"/>
                    <a:pt x="1246626" y="1063978"/>
                  </a:cubicBezTo>
                  <a:cubicBezTo>
                    <a:pt x="1259294" y="1013304"/>
                    <a:pt x="1271963" y="958427"/>
                    <a:pt x="1284631" y="907753"/>
                  </a:cubicBezTo>
                  <a:cubicBezTo>
                    <a:pt x="1293097" y="869747"/>
                    <a:pt x="1297300" y="835944"/>
                    <a:pt x="1301502" y="802202"/>
                  </a:cubicBezTo>
                  <a:cubicBezTo>
                    <a:pt x="1297300" y="802202"/>
                    <a:pt x="1297300" y="797999"/>
                    <a:pt x="1297300" y="793736"/>
                  </a:cubicBezTo>
                  <a:cubicBezTo>
                    <a:pt x="1301502" y="776865"/>
                    <a:pt x="1305705" y="759993"/>
                    <a:pt x="1309968" y="743061"/>
                  </a:cubicBezTo>
                  <a:cubicBezTo>
                    <a:pt x="1331042" y="557296"/>
                    <a:pt x="1331042" y="371531"/>
                    <a:pt x="1381716" y="194232"/>
                  </a:cubicBezTo>
                  <a:cubicBezTo>
                    <a:pt x="1382996" y="193013"/>
                    <a:pt x="1384214" y="192465"/>
                    <a:pt x="1385310" y="192465"/>
                  </a:cubicBezTo>
                  <a:cubicBezTo>
                    <a:pt x="1388051" y="192465"/>
                    <a:pt x="1390182" y="195450"/>
                    <a:pt x="1390182" y="198434"/>
                  </a:cubicBezTo>
                  <a:cubicBezTo>
                    <a:pt x="1356379" y="358862"/>
                    <a:pt x="1335306" y="519351"/>
                    <a:pt x="1326840" y="683982"/>
                  </a:cubicBezTo>
                  <a:cubicBezTo>
                    <a:pt x="1352177" y="607970"/>
                    <a:pt x="1385980" y="532020"/>
                    <a:pt x="1411256" y="456008"/>
                  </a:cubicBezTo>
                  <a:cubicBezTo>
                    <a:pt x="1411256" y="451806"/>
                    <a:pt x="1413388" y="449674"/>
                    <a:pt x="1415520" y="449674"/>
                  </a:cubicBezTo>
                  <a:cubicBezTo>
                    <a:pt x="1417590" y="449674"/>
                    <a:pt x="1419722" y="451806"/>
                    <a:pt x="1419722" y="456008"/>
                  </a:cubicBezTo>
                  <a:cubicBezTo>
                    <a:pt x="1390182" y="557296"/>
                    <a:pt x="1360643" y="658645"/>
                    <a:pt x="1318374" y="759993"/>
                  </a:cubicBezTo>
                  <a:cubicBezTo>
                    <a:pt x="1314171" y="827539"/>
                    <a:pt x="1301502" y="899287"/>
                    <a:pt x="1288834" y="966832"/>
                  </a:cubicBezTo>
                  <a:lnTo>
                    <a:pt x="1250828" y="1144192"/>
                  </a:lnTo>
                  <a:lnTo>
                    <a:pt x="1250828" y="1161064"/>
                  </a:lnTo>
                  <a:cubicBezTo>
                    <a:pt x="1250828" y="1165266"/>
                    <a:pt x="1246626" y="1165266"/>
                    <a:pt x="1246626" y="1165266"/>
                  </a:cubicBezTo>
                  <a:cubicBezTo>
                    <a:pt x="1212822" y="1334160"/>
                    <a:pt x="1179080" y="1498852"/>
                    <a:pt x="1141074" y="1667685"/>
                  </a:cubicBezTo>
                  <a:cubicBezTo>
                    <a:pt x="1187546" y="1579066"/>
                    <a:pt x="1250828" y="1498852"/>
                    <a:pt x="1297300" y="1410172"/>
                  </a:cubicBezTo>
                  <a:cubicBezTo>
                    <a:pt x="1339508" y="1338363"/>
                    <a:pt x="1377514" y="1262412"/>
                    <a:pt x="1423925" y="1190603"/>
                  </a:cubicBezTo>
                  <a:lnTo>
                    <a:pt x="1423925" y="1186401"/>
                  </a:lnTo>
                  <a:cubicBezTo>
                    <a:pt x="1491470" y="958427"/>
                    <a:pt x="1626622" y="751527"/>
                    <a:pt x="1803921" y="591099"/>
                  </a:cubicBezTo>
                  <a:cubicBezTo>
                    <a:pt x="1908681" y="498460"/>
                    <a:pt x="2071058" y="336631"/>
                    <a:pt x="2221375" y="336631"/>
                  </a:cubicBezTo>
                  <a:cubicBezTo>
                    <a:pt x="2228623" y="336631"/>
                    <a:pt x="2235810" y="336997"/>
                    <a:pt x="2242997" y="337789"/>
                  </a:cubicBezTo>
                  <a:cubicBezTo>
                    <a:pt x="2251463" y="337789"/>
                    <a:pt x="2255666" y="346255"/>
                    <a:pt x="2255666" y="350457"/>
                  </a:cubicBezTo>
                  <a:cubicBezTo>
                    <a:pt x="2171249" y="679779"/>
                    <a:pt x="1846130" y="886618"/>
                    <a:pt x="1584353" y="1063978"/>
                  </a:cubicBezTo>
                  <a:cubicBezTo>
                    <a:pt x="1582647" y="1064527"/>
                    <a:pt x="1581003" y="1064770"/>
                    <a:pt x="1579480" y="1064770"/>
                  </a:cubicBezTo>
                  <a:cubicBezTo>
                    <a:pt x="1569735" y="1064770"/>
                    <a:pt x="1564436" y="1054355"/>
                    <a:pt x="1571745" y="1047046"/>
                  </a:cubicBezTo>
                  <a:cubicBezTo>
                    <a:pt x="1702573" y="924624"/>
                    <a:pt x="1871467" y="861281"/>
                    <a:pt x="1989687" y="721988"/>
                  </a:cubicBezTo>
                  <a:cubicBezTo>
                    <a:pt x="2036158" y="662847"/>
                    <a:pt x="2091035" y="603768"/>
                    <a:pt x="2133243" y="540425"/>
                  </a:cubicBezTo>
                  <a:cubicBezTo>
                    <a:pt x="2148653" y="521178"/>
                    <a:pt x="2258711" y="358192"/>
                    <a:pt x="2198231" y="358192"/>
                  </a:cubicBezTo>
                  <a:cubicBezTo>
                    <a:pt x="2192323" y="358192"/>
                    <a:pt x="2184831" y="359715"/>
                    <a:pt x="2175452" y="363126"/>
                  </a:cubicBezTo>
                  <a:cubicBezTo>
                    <a:pt x="2019226" y="418003"/>
                    <a:pt x="1850393" y="569965"/>
                    <a:pt x="1740578" y="688184"/>
                  </a:cubicBezTo>
                  <a:cubicBezTo>
                    <a:pt x="1618156" y="819073"/>
                    <a:pt x="1525273" y="971096"/>
                    <a:pt x="1461931" y="1139929"/>
                  </a:cubicBezTo>
                  <a:cubicBezTo>
                    <a:pt x="1474599" y="1123058"/>
                    <a:pt x="1487268" y="1106187"/>
                    <a:pt x="1499936" y="1089316"/>
                  </a:cubicBezTo>
                  <a:cubicBezTo>
                    <a:pt x="1588616" y="987967"/>
                    <a:pt x="1694168" y="903550"/>
                    <a:pt x="1787050" y="806404"/>
                  </a:cubicBezTo>
                  <a:cubicBezTo>
                    <a:pt x="1896804" y="692448"/>
                    <a:pt x="1993889" y="565762"/>
                    <a:pt x="2099440" y="447542"/>
                  </a:cubicBezTo>
                  <a:cubicBezTo>
                    <a:pt x="2101024" y="446751"/>
                    <a:pt x="2102729" y="446446"/>
                    <a:pt x="2104374" y="446446"/>
                  </a:cubicBezTo>
                  <a:cubicBezTo>
                    <a:pt x="2111865" y="446446"/>
                    <a:pt x="2118991" y="453328"/>
                    <a:pt x="2112109" y="460211"/>
                  </a:cubicBezTo>
                  <a:cubicBezTo>
                    <a:pt x="2027692" y="561560"/>
                    <a:pt x="1947478" y="667111"/>
                    <a:pt x="1854596" y="764196"/>
                  </a:cubicBezTo>
                  <a:cubicBezTo>
                    <a:pt x="1905270" y="726190"/>
                    <a:pt x="1951681" y="683982"/>
                    <a:pt x="2002355" y="641774"/>
                  </a:cubicBezTo>
                  <a:cubicBezTo>
                    <a:pt x="2003573" y="640555"/>
                    <a:pt x="2004852" y="640007"/>
                    <a:pt x="2005827" y="640007"/>
                  </a:cubicBezTo>
                  <a:cubicBezTo>
                    <a:pt x="2008324" y="640007"/>
                    <a:pt x="2009542" y="642992"/>
                    <a:pt x="2006558" y="645976"/>
                  </a:cubicBezTo>
                  <a:cubicBezTo>
                    <a:pt x="1943276" y="713522"/>
                    <a:pt x="1871467" y="772662"/>
                    <a:pt x="1795455" y="823336"/>
                  </a:cubicBezTo>
                  <a:cubicBezTo>
                    <a:pt x="1723707" y="890882"/>
                    <a:pt x="1647696" y="954164"/>
                    <a:pt x="1580150" y="1030175"/>
                  </a:cubicBezTo>
                  <a:cubicBezTo>
                    <a:pt x="1487268" y="1131524"/>
                    <a:pt x="1407054" y="1249744"/>
                    <a:pt x="1343711" y="1372166"/>
                  </a:cubicBezTo>
                  <a:cubicBezTo>
                    <a:pt x="1276165" y="1490386"/>
                    <a:pt x="1187546" y="1604342"/>
                    <a:pt x="1141074" y="1731028"/>
                  </a:cubicBezTo>
                  <a:cubicBezTo>
                    <a:pt x="1136872" y="1735231"/>
                    <a:pt x="1128406" y="1739494"/>
                    <a:pt x="1124203" y="1739494"/>
                  </a:cubicBezTo>
                  <a:cubicBezTo>
                    <a:pt x="1124203" y="1739494"/>
                    <a:pt x="1124203" y="1739494"/>
                    <a:pt x="1124203" y="1743697"/>
                  </a:cubicBezTo>
                  <a:cubicBezTo>
                    <a:pt x="1094663" y="1857714"/>
                    <a:pt x="1056658" y="1967468"/>
                    <a:pt x="1018652" y="2077221"/>
                  </a:cubicBezTo>
                  <a:cubicBezTo>
                    <a:pt x="1073529" y="2013879"/>
                    <a:pt x="1153743" y="1971670"/>
                    <a:pt x="1204417" y="1895659"/>
                  </a:cubicBezTo>
                  <a:cubicBezTo>
                    <a:pt x="1225491" y="1857714"/>
                    <a:pt x="1246626" y="1828113"/>
                    <a:pt x="1271963" y="1794371"/>
                  </a:cubicBezTo>
                  <a:cubicBezTo>
                    <a:pt x="1271963" y="1794371"/>
                    <a:pt x="1271963" y="1794371"/>
                    <a:pt x="1271963" y="1790107"/>
                  </a:cubicBezTo>
                  <a:cubicBezTo>
                    <a:pt x="1305705" y="1587471"/>
                    <a:pt x="1508402" y="1389037"/>
                    <a:pt x="1681499" y="1287749"/>
                  </a:cubicBezTo>
                  <a:cubicBezTo>
                    <a:pt x="1778584" y="1228609"/>
                    <a:pt x="1884135" y="1190603"/>
                    <a:pt x="1981221" y="1144192"/>
                  </a:cubicBezTo>
                  <a:cubicBezTo>
                    <a:pt x="2044563" y="1110389"/>
                    <a:pt x="2107906" y="1089316"/>
                    <a:pt x="2179654" y="1085052"/>
                  </a:cubicBezTo>
                  <a:cubicBezTo>
                    <a:pt x="2188120" y="1085052"/>
                    <a:pt x="2192323" y="1089316"/>
                    <a:pt x="2192323" y="1097721"/>
                  </a:cubicBezTo>
                  <a:cubicBezTo>
                    <a:pt x="2154317" y="1266615"/>
                    <a:pt x="2019226" y="1427043"/>
                    <a:pt x="1888338" y="1536797"/>
                  </a:cubicBezTo>
                  <a:cubicBezTo>
                    <a:pt x="1825056" y="1595937"/>
                    <a:pt x="1749044" y="1642348"/>
                    <a:pt x="1668830" y="1671949"/>
                  </a:cubicBezTo>
                  <a:cubicBezTo>
                    <a:pt x="1571745" y="1701488"/>
                    <a:pt x="1461931" y="1688820"/>
                    <a:pt x="1369048" y="1739494"/>
                  </a:cubicBezTo>
                  <a:cubicBezTo>
                    <a:pt x="1367891" y="1740042"/>
                    <a:pt x="1366733" y="1740347"/>
                    <a:pt x="1365576" y="1740347"/>
                  </a:cubicBezTo>
                  <a:cubicBezTo>
                    <a:pt x="1358572" y="1740347"/>
                    <a:pt x="1353334" y="1730419"/>
                    <a:pt x="1360643" y="1726825"/>
                  </a:cubicBezTo>
                  <a:cubicBezTo>
                    <a:pt x="1470397" y="1629679"/>
                    <a:pt x="1626622" y="1684617"/>
                    <a:pt x="1749044" y="1604342"/>
                  </a:cubicBezTo>
                  <a:cubicBezTo>
                    <a:pt x="1909473" y="1503054"/>
                    <a:pt x="2112109" y="1317289"/>
                    <a:pt x="2154317" y="1127260"/>
                  </a:cubicBezTo>
                  <a:cubicBezTo>
                    <a:pt x="2155779" y="1120926"/>
                    <a:pt x="2150845" y="1118246"/>
                    <a:pt x="2141649" y="1118246"/>
                  </a:cubicBezTo>
                  <a:cubicBezTo>
                    <a:pt x="2095847" y="1118246"/>
                    <a:pt x="1943215" y="1184330"/>
                    <a:pt x="1922141" y="1194867"/>
                  </a:cubicBezTo>
                  <a:cubicBezTo>
                    <a:pt x="1858798" y="1220143"/>
                    <a:pt x="1795455" y="1249744"/>
                    <a:pt x="1732173" y="1279283"/>
                  </a:cubicBezTo>
                  <a:cubicBezTo>
                    <a:pt x="1550611" y="1384835"/>
                    <a:pt x="1360643" y="1562134"/>
                    <a:pt x="1288834" y="1769034"/>
                  </a:cubicBezTo>
                  <a:cubicBezTo>
                    <a:pt x="1339508" y="1709893"/>
                    <a:pt x="1398588" y="1655017"/>
                    <a:pt x="1461931" y="1608606"/>
                  </a:cubicBezTo>
                  <a:cubicBezTo>
                    <a:pt x="1495734" y="1562134"/>
                    <a:pt x="1529476" y="1515723"/>
                    <a:pt x="1571745" y="1473515"/>
                  </a:cubicBezTo>
                  <a:cubicBezTo>
                    <a:pt x="1601285" y="1435509"/>
                    <a:pt x="1635027" y="1401706"/>
                    <a:pt x="1673033" y="1372166"/>
                  </a:cubicBezTo>
                  <a:cubicBezTo>
                    <a:pt x="1677235" y="1372166"/>
                    <a:pt x="1677235" y="1376369"/>
                    <a:pt x="1677235" y="1376369"/>
                  </a:cubicBezTo>
                  <a:cubicBezTo>
                    <a:pt x="1647696" y="1414374"/>
                    <a:pt x="1618156" y="1452380"/>
                    <a:pt x="1584353" y="1486183"/>
                  </a:cubicBezTo>
                  <a:cubicBezTo>
                    <a:pt x="1563279" y="1515723"/>
                    <a:pt x="1533739" y="1545263"/>
                    <a:pt x="1508402" y="1570600"/>
                  </a:cubicBezTo>
                  <a:cubicBezTo>
                    <a:pt x="1601285" y="1511460"/>
                    <a:pt x="1689904" y="1448178"/>
                    <a:pt x="1774382" y="1376369"/>
                  </a:cubicBezTo>
                  <a:cubicBezTo>
                    <a:pt x="1820792" y="1334160"/>
                    <a:pt x="1858798" y="1283486"/>
                    <a:pt x="1926344" y="1283486"/>
                  </a:cubicBezTo>
                  <a:lnTo>
                    <a:pt x="1926344" y="1287749"/>
                  </a:lnTo>
                  <a:cubicBezTo>
                    <a:pt x="1825056" y="1321492"/>
                    <a:pt x="1787050" y="1405969"/>
                    <a:pt x="1702573" y="1460846"/>
                  </a:cubicBezTo>
                  <a:cubicBezTo>
                    <a:pt x="1592819" y="1528392"/>
                    <a:pt x="1487268" y="1604342"/>
                    <a:pt x="1385980" y="1684617"/>
                  </a:cubicBezTo>
                  <a:cubicBezTo>
                    <a:pt x="1297300" y="1764831"/>
                    <a:pt x="1246626" y="1866119"/>
                    <a:pt x="1174878" y="1963265"/>
                  </a:cubicBezTo>
                  <a:cubicBezTo>
                    <a:pt x="1183283" y="1959002"/>
                    <a:pt x="1191749" y="1954799"/>
                    <a:pt x="1195951" y="1950597"/>
                  </a:cubicBezTo>
                  <a:cubicBezTo>
                    <a:pt x="1195951" y="1946333"/>
                    <a:pt x="1200215" y="1946333"/>
                    <a:pt x="1204417" y="1946333"/>
                  </a:cubicBezTo>
                  <a:lnTo>
                    <a:pt x="1229754" y="1942130"/>
                  </a:lnTo>
                  <a:lnTo>
                    <a:pt x="1238160" y="1942130"/>
                  </a:lnTo>
                  <a:cubicBezTo>
                    <a:pt x="1233957" y="1937928"/>
                    <a:pt x="1233957" y="1933664"/>
                    <a:pt x="1238160" y="1933664"/>
                  </a:cubicBezTo>
                  <a:cubicBezTo>
                    <a:pt x="1390182" y="1904125"/>
                    <a:pt x="1512605" y="1794371"/>
                    <a:pt x="1664628" y="1777500"/>
                  </a:cubicBezTo>
                  <a:cubicBezTo>
                    <a:pt x="1680585" y="1775673"/>
                    <a:pt x="1696787" y="1774820"/>
                    <a:pt x="1713110" y="1774820"/>
                  </a:cubicBezTo>
                  <a:cubicBezTo>
                    <a:pt x="1847713" y="1774820"/>
                    <a:pt x="1992123" y="1831768"/>
                    <a:pt x="2116372" y="1861916"/>
                  </a:cubicBezTo>
                  <a:cubicBezTo>
                    <a:pt x="2124777" y="1861916"/>
                    <a:pt x="2124777" y="1870382"/>
                    <a:pt x="2120575" y="1878788"/>
                  </a:cubicBezTo>
                  <a:cubicBezTo>
                    <a:pt x="2053029" y="2009676"/>
                    <a:pt x="1917939" y="2064553"/>
                    <a:pt x="1774382" y="2068816"/>
                  </a:cubicBezTo>
                  <a:cubicBezTo>
                    <a:pt x="1677235" y="2068816"/>
                    <a:pt x="1584353" y="2064553"/>
                    <a:pt x="1487268" y="2051884"/>
                  </a:cubicBezTo>
                  <a:cubicBezTo>
                    <a:pt x="1394385" y="2039216"/>
                    <a:pt x="1305705" y="1975934"/>
                    <a:pt x="1217086" y="1963265"/>
                  </a:cubicBezTo>
                  <a:cubicBezTo>
                    <a:pt x="1191749" y="1971670"/>
                    <a:pt x="1166411" y="1988541"/>
                    <a:pt x="1145277" y="2005473"/>
                  </a:cubicBezTo>
                  <a:cubicBezTo>
                    <a:pt x="1098866" y="2060350"/>
                    <a:pt x="1035523" y="2085687"/>
                    <a:pt x="993315" y="2144767"/>
                  </a:cubicBezTo>
                  <a:cubicBezTo>
                    <a:pt x="955309" y="2248217"/>
                    <a:pt x="914151" y="2351652"/>
                    <a:pt x="873519" y="2455612"/>
                  </a:cubicBezTo>
                  <a:lnTo>
                    <a:pt x="802186" y="2647634"/>
                  </a:lnTo>
                  <a:lnTo>
                    <a:pt x="771066" y="2647634"/>
                  </a:lnTo>
                  <a:lnTo>
                    <a:pt x="782212" y="2617646"/>
                  </a:lnTo>
                  <a:cubicBezTo>
                    <a:pt x="790678" y="2507892"/>
                    <a:pt x="786415" y="2393875"/>
                    <a:pt x="773746" y="2288324"/>
                  </a:cubicBezTo>
                  <a:cubicBezTo>
                    <a:pt x="744207" y="2224981"/>
                    <a:pt x="710464" y="2165901"/>
                    <a:pt x="672459" y="2115227"/>
                  </a:cubicBezTo>
                  <a:cubicBezTo>
                    <a:pt x="512031" y="2043479"/>
                    <a:pt x="372676" y="1980136"/>
                    <a:pt x="254456" y="1849248"/>
                  </a:cubicBezTo>
                  <a:cubicBezTo>
                    <a:pt x="144703" y="1731028"/>
                    <a:pt x="56022" y="1595937"/>
                    <a:pt x="1146" y="1448178"/>
                  </a:cubicBezTo>
                  <a:cubicBezTo>
                    <a:pt x="-3057" y="1439712"/>
                    <a:pt x="5348" y="1431246"/>
                    <a:pt x="9612" y="1431246"/>
                  </a:cubicBezTo>
                  <a:cubicBezTo>
                    <a:pt x="343136" y="1443914"/>
                    <a:pt x="617582" y="1769034"/>
                    <a:pt x="685127" y="2081424"/>
                  </a:cubicBezTo>
                  <a:cubicBezTo>
                    <a:pt x="687746" y="2086662"/>
                    <a:pt x="683848" y="2090255"/>
                    <a:pt x="679585" y="2090255"/>
                  </a:cubicBezTo>
                  <a:cubicBezTo>
                    <a:pt x="676905" y="2090255"/>
                    <a:pt x="674042" y="2088916"/>
                    <a:pt x="672459" y="2085687"/>
                  </a:cubicBezTo>
                  <a:cubicBezTo>
                    <a:pt x="604913" y="1946333"/>
                    <a:pt x="554239" y="1798574"/>
                    <a:pt x="444485" y="1680354"/>
                  </a:cubicBezTo>
                  <a:cubicBezTo>
                    <a:pt x="393811" y="1621274"/>
                    <a:pt x="334670" y="1566397"/>
                    <a:pt x="267125" y="1528392"/>
                  </a:cubicBezTo>
                  <a:cubicBezTo>
                    <a:pt x="267125" y="1528392"/>
                    <a:pt x="113701" y="1455304"/>
                    <a:pt x="54683" y="1455304"/>
                  </a:cubicBezTo>
                  <a:cubicBezTo>
                    <a:pt x="36045" y="1455304"/>
                    <a:pt x="26787" y="1462612"/>
                    <a:pt x="34949" y="1481920"/>
                  </a:cubicBezTo>
                  <a:cubicBezTo>
                    <a:pt x="94028" y="1629679"/>
                    <a:pt x="182708" y="1760568"/>
                    <a:pt x="296665" y="1870382"/>
                  </a:cubicBezTo>
                  <a:cubicBezTo>
                    <a:pt x="410682" y="1971670"/>
                    <a:pt x="524699" y="2022345"/>
                    <a:pt x="651324" y="2089890"/>
                  </a:cubicBezTo>
                  <a:cubicBezTo>
                    <a:pt x="596447" y="2026547"/>
                    <a:pt x="533104" y="1963265"/>
                    <a:pt x="465559" y="1912591"/>
                  </a:cubicBezTo>
                  <a:cubicBezTo>
                    <a:pt x="389547" y="1891456"/>
                    <a:pt x="322002" y="1849248"/>
                    <a:pt x="271327" y="1794371"/>
                  </a:cubicBezTo>
                  <a:cubicBezTo>
                    <a:pt x="268343" y="1791387"/>
                    <a:pt x="269622" y="1788402"/>
                    <a:pt x="272058" y="1788402"/>
                  </a:cubicBezTo>
                  <a:cubicBezTo>
                    <a:pt x="273094" y="1788402"/>
                    <a:pt x="274373" y="1788889"/>
                    <a:pt x="275591" y="1790107"/>
                  </a:cubicBezTo>
                  <a:cubicBezTo>
                    <a:pt x="322002" y="1828113"/>
                    <a:pt x="372676" y="1861916"/>
                    <a:pt x="431816" y="1882990"/>
                  </a:cubicBezTo>
                  <a:cubicBezTo>
                    <a:pt x="305131" y="1785905"/>
                    <a:pt x="229119" y="1629679"/>
                    <a:pt x="94028" y="1549465"/>
                  </a:cubicBezTo>
                  <a:cubicBezTo>
                    <a:pt x="86719" y="1542217"/>
                    <a:pt x="92018" y="1531741"/>
                    <a:pt x="99083" y="1531741"/>
                  </a:cubicBezTo>
                  <a:cubicBezTo>
                    <a:pt x="100180" y="1531741"/>
                    <a:pt x="101337" y="1532046"/>
                    <a:pt x="102494" y="1532594"/>
                  </a:cubicBezTo>
                  <a:cubicBezTo>
                    <a:pt x="178445" y="1579066"/>
                    <a:pt x="216451" y="1650814"/>
                    <a:pt x="275591" y="1714157"/>
                  </a:cubicBezTo>
                  <a:cubicBezTo>
                    <a:pt x="355805" y="1794371"/>
                    <a:pt x="440222" y="1866119"/>
                    <a:pt x="524699" y="1937928"/>
                  </a:cubicBezTo>
                  <a:cubicBezTo>
                    <a:pt x="625987" y="2018142"/>
                    <a:pt x="710464" y="2123693"/>
                    <a:pt x="765341" y="2241913"/>
                  </a:cubicBezTo>
                  <a:cubicBezTo>
                    <a:pt x="761078" y="2208110"/>
                    <a:pt x="756875" y="2174307"/>
                    <a:pt x="752673" y="2144767"/>
                  </a:cubicBezTo>
                  <a:cubicBezTo>
                    <a:pt x="740004" y="2001210"/>
                    <a:pt x="748409" y="1866119"/>
                    <a:pt x="744207" y="1726825"/>
                  </a:cubicBezTo>
                  <a:cubicBezTo>
                    <a:pt x="740004" y="1684617"/>
                    <a:pt x="735802" y="1638145"/>
                    <a:pt x="727335" y="1595937"/>
                  </a:cubicBezTo>
                  <a:cubicBezTo>
                    <a:pt x="672459" y="1515723"/>
                    <a:pt x="583779" y="1460846"/>
                    <a:pt x="524699" y="1380632"/>
                  </a:cubicBezTo>
                  <a:cubicBezTo>
                    <a:pt x="474025" y="1304621"/>
                    <a:pt x="431816" y="1220143"/>
                    <a:pt x="389547" y="1144192"/>
                  </a:cubicBezTo>
                  <a:cubicBezTo>
                    <a:pt x="313597" y="1013304"/>
                    <a:pt x="237585" y="878213"/>
                    <a:pt x="262922" y="726190"/>
                  </a:cubicBezTo>
                  <a:cubicBezTo>
                    <a:pt x="267125" y="721988"/>
                    <a:pt x="271327" y="717785"/>
                    <a:pt x="275591" y="717785"/>
                  </a:cubicBezTo>
                  <a:cubicBezTo>
                    <a:pt x="423350" y="734656"/>
                    <a:pt x="545773" y="865545"/>
                    <a:pt x="621784" y="987967"/>
                  </a:cubicBezTo>
                  <a:cubicBezTo>
                    <a:pt x="718869" y="1144192"/>
                    <a:pt x="731538" y="1325694"/>
                    <a:pt x="731538" y="1507257"/>
                  </a:cubicBezTo>
                  <a:cubicBezTo>
                    <a:pt x="756875" y="1591735"/>
                    <a:pt x="769544" y="1684617"/>
                    <a:pt x="765341" y="1777500"/>
                  </a:cubicBezTo>
                  <a:lnTo>
                    <a:pt x="765341" y="1823911"/>
                  </a:lnTo>
                  <a:cubicBezTo>
                    <a:pt x="773746" y="1785905"/>
                    <a:pt x="782212" y="1743697"/>
                    <a:pt x="790678" y="1705691"/>
                  </a:cubicBezTo>
                  <a:cubicBezTo>
                    <a:pt x="782212" y="1642348"/>
                    <a:pt x="782212" y="1574802"/>
                    <a:pt x="782212" y="1511460"/>
                  </a:cubicBezTo>
                  <a:cubicBezTo>
                    <a:pt x="773746" y="1410172"/>
                    <a:pt x="778010" y="1313026"/>
                    <a:pt x="790678" y="1211738"/>
                  </a:cubicBezTo>
                  <a:cubicBezTo>
                    <a:pt x="816016" y="1042844"/>
                    <a:pt x="875095" y="878213"/>
                    <a:pt x="959512" y="726190"/>
                  </a:cubicBezTo>
                  <a:cubicBezTo>
                    <a:pt x="959512" y="723206"/>
                    <a:pt x="963775" y="720221"/>
                    <a:pt x="967734" y="720221"/>
                  </a:cubicBezTo>
                  <a:cubicBezTo>
                    <a:pt x="969378" y="720221"/>
                    <a:pt x="970962" y="720769"/>
                    <a:pt x="972180" y="721988"/>
                  </a:cubicBezTo>
                  <a:cubicBezTo>
                    <a:pt x="1048192" y="738859"/>
                    <a:pt x="1039726" y="1085052"/>
                    <a:pt x="1031321" y="1144192"/>
                  </a:cubicBezTo>
                  <a:cubicBezTo>
                    <a:pt x="1014449" y="1346829"/>
                    <a:pt x="959512" y="1566397"/>
                    <a:pt x="841292" y="1735231"/>
                  </a:cubicBezTo>
                  <a:cubicBezTo>
                    <a:pt x="839586" y="1736997"/>
                    <a:pt x="837089" y="1738032"/>
                    <a:pt x="834775" y="1738032"/>
                  </a:cubicBezTo>
                  <a:cubicBezTo>
                    <a:pt x="831547" y="1738032"/>
                    <a:pt x="828684" y="1735961"/>
                    <a:pt x="828684" y="1731028"/>
                  </a:cubicBezTo>
                  <a:cubicBezTo>
                    <a:pt x="887764" y="1587471"/>
                    <a:pt x="959512" y="1452380"/>
                    <a:pt x="989112" y="1291952"/>
                  </a:cubicBezTo>
                  <a:cubicBezTo>
                    <a:pt x="1005983" y="1190603"/>
                    <a:pt x="1014449" y="1089316"/>
                    <a:pt x="1010186" y="987967"/>
                  </a:cubicBezTo>
                  <a:cubicBezTo>
                    <a:pt x="1010186" y="988454"/>
                    <a:pt x="1010186" y="988698"/>
                    <a:pt x="1010125" y="988698"/>
                  </a:cubicBezTo>
                  <a:cubicBezTo>
                    <a:pt x="1008298" y="988698"/>
                    <a:pt x="981194" y="778996"/>
                    <a:pt x="957806" y="778996"/>
                  </a:cubicBezTo>
                  <a:cubicBezTo>
                    <a:pt x="955492" y="778996"/>
                    <a:pt x="953238" y="780945"/>
                    <a:pt x="951106" y="785331"/>
                  </a:cubicBezTo>
                  <a:cubicBezTo>
                    <a:pt x="816016" y="1059715"/>
                    <a:pt x="782212" y="1363700"/>
                    <a:pt x="803347" y="1667685"/>
                  </a:cubicBezTo>
                  <a:cubicBezTo>
                    <a:pt x="853960" y="1456583"/>
                    <a:pt x="934174" y="1249744"/>
                    <a:pt x="938438" y="1038641"/>
                  </a:cubicBezTo>
                  <a:cubicBezTo>
                    <a:pt x="938438" y="1034378"/>
                    <a:pt x="941605" y="1032307"/>
                    <a:pt x="944772" y="1032307"/>
                  </a:cubicBezTo>
                  <a:cubicBezTo>
                    <a:pt x="947939" y="1032307"/>
                    <a:pt x="951106" y="1034378"/>
                    <a:pt x="951106" y="1038641"/>
                  </a:cubicBezTo>
                  <a:cubicBezTo>
                    <a:pt x="984849" y="1359497"/>
                    <a:pt x="794881" y="1650814"/>
                    <a:pt x="769544" y="1967468"/>
                  </a:cubicBezTo>
                  <a:cubicBezTo>
                    <a:pt x="769544" y="2060350"/>
                    <a:pt x="778010" y="2153233"/>
                    <a:pt x="786415" y="2250318"/>
                  </a:cubicBezTo>
                  <a:cubicBezTo>
                    <a:pt x="803347" y="2347464"/>
                    <a:pt x="807550" y="2444549"/>
                    <a:pt x="811752" y="2545898"/>
                  </a:cubicBezTo>
                  <a:cubicBezTo>
                    <a:pt x="913101" y="2275655"/>
                    <a:pt x="1027057" y="2009676"/>
                    <a:pt x="1098866" y="1735231"/>
                  </a:cubicBezTo>
                  <a:cubicBezTo>
                    <a:pt x="1149540" y="1532594"/>
                    <a:pt x="1191749" y="1329958"/>
                    <a:pt x="1233957" y="1127260"/>
                  </a:cubicBezTo>
                  <a:cubicBezTo>
                    <a:pt x="1225491" y="979501"/>
                    <a:pt x="1166411" y="844410"/>
                    <a:pt x="1174878" y="696650"/>
                  </a:cubicBezTo>
                  <a:cubicBezTo>
                    <a:pt x="1179080" y="599565"/>
                    <a:pt x="1187546" y="498217"/>
                    <a:pt x="1204417" y="401131"/>
                  </a:cubicBezTo>
                  <a:cubicBezTo>
                    <a:pt x="1225491" y="278648"/>
                    <a:pt x="1250828" y="67607"/>
                    <a:pt x="1377514" y="0"/>
                  </a:cubicBezTo>
                  <a:close/>
                </a:path>
              </a:pathLst>
            </a:custGeom>
            <a:solidFill>
              <a:schemeClr val="tx1"/>
            </a:solidFill>
            <a:ln>
              <a:noFill/>
            </a:ln>
          </p:spPr>
          <p:txBody>
            <a:bodyPr spcFirstLastPara="1" wrap="square" lIns="121900" tIns="121900" rIns="121900" bIns="121900" anchor="ctr" anchorCtr="0">
              <a:noAutofit/>
            </a:bodyPr>
            <a:lstStyle/>
            <a:p>
              <a:endParaRPr sz="2400"/>
            </a:p>
          </p:txBody>
        </p:sp>
        <p:sp>
          <p:nvSpPr>
            <p:cNvPr id="13" name="任意多边形: 形状 12"/>
            <p:cNvSpPr/>
            <p:nvPr userDrawn="1">
              <p:custDataLst>
                <p:tags r:id="rId12"/>
              </p:custDataLst>
            </p:nvPr>
          </p:nvSpPr>
          <p:spPr>
            <a:xfrm>
              <a:off x="1647329" y="4277068"/>
              <a:ext cx="1940967" cy="2580933"/>
            </a:xfrm>
            <a:custGeom>
              <a:avLst/>
              <a:gdLst>
                <a:gd name="connsiteX0" fmla="*/ 1286555 w 1940967"/>
                <a:gd name="connsiteY0" fmla="*/ 2534464 h 2580933"/>
                <a:gd name="connsiteX1" fmla="*/ 1292488 w 1940967"/>
                <a:gd name="connsiteY1" fmla="*/ 2552093 h 2580933"/>
                <a:gd name="connsiteX2" fmla="*/ 1297573 w 1940967"/>
                <a:gd name="connsiteY2" fmla="*/ 2547685 h 2580933"/>
                <a:gd name="connsiteX3" fmla="*/ 1298336 w 1940967"/>
                <a:gd name="connsiteY3" fmla="*/ 2552093 h 2580933"/>
                <a:gd name="connsiteX4" fmla="*/ 1304184 w 1940967"/>
                <a:gd name="connsiteY4" fmla="*/ 2563873 h 2580933"/>
                <a:gd name="connsiteX5" fmla="*/ 1310117 w 1940967"/>
                <a:gd name="connsiteY5" fmla="*/ 2575569 h 2580933"/>
                <a:gd name="connsiteX6" fmla="*/ 1292488 w 1940967"/>
                <a:gd name="connsiteY6" fmla="*/ 2534464 h 2580933"/>
                <a:gd name="connsiteX7" fmla="*/ 795410 w 1940967"/>
                <a:gd name="connsiteY7" fmla="*/ 2525056 h 2580933"/>
                <a:gd name="connsiteX8" fmla="*/ 875332 w 1940967"/>
                <a:gd name="connsiteY8" fmla="*/ 2552093 h 2580933"/>
                <a:gd name="connsiteX9" fmla="*/ 904742 w 1940967"/>
                <a:gd name="connsiteY9" fmla="*/ 2557941 h 2580933"/>
                <a:gd name="connsiteX10" fmla="*/ 881180 w 1940967"/>
                <a:gd name="connsiteY10" fmla="*/ 2546245 h 2580933"/>
                <a:gd name="connsiteX11" fmla="*/ 795410 w 1940967"/>
                <a:gd name="connsiteY11" fmla="*/ 2525056 h 2580933"/>
                <a:gd name="connsiteX12" fmla="*/ 1293505 w 1940967"/>
                <a:gd name="connsiteY12" fmla="*/ 2504631 h 2580933"/>
                <a:gd name="connsiteX13" fmla="*/ 1327747 w 1940967"/>
                <a:gd name="connsiteY13" fmla="*/ 2560302 h 2580933"/>
                <a:gd name="connsiteX14" fmla="*/ 1323221 w 1940967"/>
                <a:gd name="connsiteY14" fmla="*/ 2580933 h 2580933"/>
                <a:gd name="connsiteX15" fmla="*/ 1280255 w 1940967"/>
                <a:gd name="connsiteY15" fmla="*/ 2580933 h 2580933"/>
                <a:gd name="connsiteX16" fmla="*/ 1260134 w 1940967"/>
                <a:gd name="connsiteY16" fmla="*/ 2559434 h 2580933"/>
                <a:gd name="connsiteX17" fmla="*/ 1257231 w 1940967"/>
                <a:gd name="connsiteY17" fmla="*/ 2528616 h 2580933"/>
                <a:gd name="connsiteX18" fmla="*/ 1286555 w 1940967"/>
                <a:gd name="connsiteY18" fmla="*/ 2505055 h 2580933"/>
                <a:gd name="connsiteX19" fmla="*/ 1293505 w 1940967"/>
                <a:gd name="connsiteY19" fmla="*/ 2504631 h 2580933"/>
                <a:gd name="connsiteX20" fmla="*/ 340708 w 1940967"/>
                <a:gd name="connsiteY20" fmla="*/ 2399367 h 2580933"/>
                <a:gd name="connsiteX21" fmla="*/ 428851 w 1940967"/>
                <a:gd name="connsiteY21" fmla="*/ 2452168 h 2580933"/>
                <a:gd name="connsiteX22" fmla="*/ 687349 w 1940967"/>
                <a:gd name="connsiteY22" fmla="*/ 2516835 h 2580933"/>
                <a:gd name="connsiteX23" fmla="*/ 693197 w 1940967"/>
                <a:gd name="connsiteY23" fmla="*/ 2516835 h 2580933"/>
                <a:gd name="connsiteX24" fmla="*/ 487586 w 1940967"/>
                <a:gd name="connsiteY24" fmla="*/ 2452168 h 2580933"/>
                <a:gd name="connsiteX25" fmla="*/ 340708 w 1940967"/>
                <a:gd name="connsiteY25" fmla="*/ 2399367 h 2580933"/>
                <a:gd name="connsiteX26" fmla="*/ 340708 w 1940967"/>
                <a:gd name="connsiteY26" fmla="*/ 2369958 h 2580933"/>
                <a:gd name="connsiteX27" fmla="*/ 493434 w 1940967"/>
                <a:gd name="connsiteY27" fmla="*/ 2428692 h 2580933"/>
                <a:gd name="connsiteX28" fmla="*/ 683027 w 1940967"/>
                <a:gd name="connsiteY28" fmla="*/ 2486917 h 2580933"/>
                <a:gd name="connsiteX29" fmla="*/ 481738 w 1940967"/>
                <a:gd name="connsiteY29" fmla="*/ 2387586 h 2580933"/>
                <a:gd name="connsiteX30" fmla="*/ 446480 w 1940967"/>
                <a:gd name="connsiteY30" fmla="*/ 2381738 h 2580933"/>
                <a:gd name="connsiteX31" fmla="*/ 340708 w 1940967"/>
                <a:gd name="connsiteY31" fmla="*/ 2369958 h 2580933"/>
                <a:gd name="connsiteX32" fmla="*/ 452328 w 1940967"/>
                <a:gd name="connsiteY32" fmla="*/ 2328852 h 2580933"/>
                <a:gd name="connsiteX33" fmla="*/ 493434 w 1940967"/>
                <a:gd name="connsiteY33" fmla="*/ 2358177 h 2580933"/>
                <a:gd name="connsiteX34" fmla="*/ 875332 w 1940967"/>
                <a:gd name="connsiteY34" fmla="*/ 2510987 h 2580933"/>
                <a:gd name="connsiteX35" fmla="*/ 910590 w 1940967"/>
                <a:gd name="connsiteY35" fmla="*/ 2522683 h 2580933"/>
                <a:gd name="connsiteX36" fmla="*/ 616834 w 1940967"/>
                <a:gd name="connsiteY36" fmla="*/ 2369958 h 2580933"/>
                <a:gd name="connsiteX37" fmla="*/ 605054 w 1940967"/>
                <a:gd name="connsiteY37" fmla="*/ 2364110 h 2580933"/>
                <a:gd name="connsiteX38" fmla="*/ 452328 w 1940967"/>
                <a:gd name="connsiteY38" fmla="*/ 2328852 h 2580933"/>
                <a:gd name="connsiteX39" fmla="*/ 393594 w 1940967"/>
                <a:gd name="connsiteY39" fmla="*/ 2311224 h 2580933"/>
                <a:gd name="connsiteX40" fmla="*/ 305451 w 1940967"/>
                <a:gd name="connsiteY40" fmla="*/ 2352329 h 2580933"/>
                <a:gd name="connsiteX41" fmla="*/ 428851 w 1940967"/>
                <a:gd name="connsiteY41" fmla="*/ 2346481 h 2580933"/>
                <a:gd name="connsiteX42" fmla="*/ 405375 w 1940967"/>
                <a:gd name="connsiteY42" fmla="*/ 2328852 h 2580933"/>
                <a:gd name="connsiteX43" fmla="*/ 405375 w 1940967"/>
                <a:gd name="connsiteY43" fmla="*/ 2311224 h 2580933"/>
                <a:gd name="connsiteX44" fmla="*/ 1080944 w 1940967"/>
                <a:gd name="connsiteY44" fmla="*/ 2281814 h 2580933"/>
                <a:gd name="connsiteX45" fmla="*/ 1069248 w 1940967"/>
                <a:gd name="connsiteY45" fmla="*/ 2293595 h 2580933"/>
                <a:gd name="connsiteX46" fmla="*/ 1063315 w 1940967"/>
                <a:gd name="connsiteY46" fmla="*/ 2293595 h 2580933"/>
                <a:gd name="connsiteX47" fmla="*/ 1075096 w 1940967"/>
                <a:gd name="connsiteY47" fmla="*/ 2317072 h 2580933"/>
                <a:gd name="connsiteX48" fmla="*/ 1092725 w 1940967"/>
                <a:gd name="connsiteY48" fmla="*/ 2311224 h 2580933"/>
                <a:gd name="connsiteX49" fmla="*/ 1098573 w 1940967"/>
                <a:gd name="connsiteY49" fmla="*/ 2305376 h 2580933"/>
                <a:gd name="connsiteX50" fmla="*/ 1092725 w 1940967"/>
                <a:gd name="connsiteY50" fmla="*/ 2293595 h 2580933"/>
                <a:gd name="connsiteX51" fmla="*/ 1080944 w 1940967"/>
                <a:gd name="connsiteY51" fmla="*/ 2281814 h 2580933"/>
                <a:gd name="connsiteX52" fmla="*/ 1085436 w 1940967"/>
                <a:gd name="connsiteY52" fmla="*/ 2244184 h 2580933"/>
                <a:gd name="connsiteX53" fmla="*/ 1075096 w 1940967"/>
                <a:gd name="connsiteY53" fmla="*/ 2246557 h 2580933"/>
                <a:gd name="connsiteX54" fmla="*/ 1063146 w 1940967"/>
                <a:gd name="connsiteY54" fmla="*/ 2269695 h 2580933"/>
                <a:gd name="connsiteX55" fmla="*/ 1085012 w 1940967"/>
                <a:gd name="connsiteY55" fmla="*/ 2254354 h 2580933"/>
                <a:gd name="connsiteX56" fmla="*/ 1104505 w 1940967"/>
                <a:gd name="connsiteY56" fmla="*/ 2264186 h 2580933"/>
                <a:gd name="connsiteX57" fmla="*/ 1116201 w 1940967"/>
                <a:gd name="connsiteY57" fmla="*/ 2287747 h 2580933"/>
                <a:gd name="connsiteX58" fmla="*/ 1122049 w 1940967"/>
                <a:gd name="connsiteY58" fmla="*/ 2299443 h 2580933"/>
                <a:gd name="connsiteX59" fmla="*/ 1127982 w 1940967"/>
                <a:gd name="connsiteY59" fmla="*/ 2299443 h 2580933"/>
                <a:gd name="connsiteX60" fmla="*/ 1110353 w 1940967"/>
                <a:gd name="connsiteY60" fmla="*/ 2252490 h 2580933"/>
                <a:gd name="connsiteX61" fmla="*/ 1085436 w 1940967"/>
                <a:gd name="connsiteY61" fmla="*/ 2244184 h 2580933"/>
                <a:gd name="connsiteX62" fmla="*/ 1076791 w 1940967"/>
                <a:gd name="connsiteY62" fmla="*/ 2219605 h 2580933"/>
                <a:gd name="connsiteX63" fmla="*/ 1110353 w 1940967"/>
                <a:gd name="connsiteY63" fmla="*/ 2234861 h 2580933"/>
                <a:gd name="connsiteX64" fmla="*/ 1127982 w 1940967"/>
                <a:gd name="connsiteY64" fmla="*/ 2340548 h 2580933"/>
                <a:gd name="connsiteX65" fmla="*/ 1122049 w 1940967"/>
                <a:gd name="connsiteY65" fmla="*/ 2340548 h 2580933"/>
                <a:gd name="connsiteX66" fmla="*/ 1208741 w 1940967"/>
                <a:gd name="connsiteY66" fmla="*/ 2538140 h 2580933"/>
                <a:gd name="connsiteX67" fmla="*/ 1234995 w 1940967"/>
                <a:gd name="connsiteY67" fmla="*/ 2580933 h 2580933"/>
                <a:gd name="connsiteX68" fmla="*/ 1203650 w 1940967"/>
                <a:gd name="connsiteY68" fmla="*/ 2580933 h 2580933"/>
                <a:gd name="connsiteX69" fmla="*/ 1195520 w 1940967"/>
                <a:gd name="connsiteY69" fmla="*/ 2568969 h 2580933"/>
                <a:gd name="connsiteX70" fmla="*/ 1098573 w 1940967"/>
                <a:gd name="connsiteY70" fmla="*/ 2352329 h 2580933"/>
                <a:gd name="connsiteX71" fmla="*/ 1089250 w 1940967"/>
                <a:gd name="connsiteY71" fmla="*/ 2354617 h 2580933"/>
                <a:gd name="connsiteX72" fmla="*/ 1069248 w 1940967"/>
                <a:gd name="connsiteY72" fmla="*/ 2340548 h 2580933"/>
                <a:gd name="connsiteX73" fmla="*/ 1033990 w 1940967"/>
                <a:gd name="connsiteY73" fmla="*/ 2293595 h 2580933"/>
                <a:gd name="connsiteX74" fmla="*/ 1057467 w 1940967"/>
                <a:gd name="connsiteY74" fmla="*/ 2223080 h 2580933"/>
                <a:gd name="connsiteX75" fmla="*/ 1076791 w 1940967"/>
                <a:gd name="connsiteY75" fmla="*/ 2219605 h 2580933"/>
                <a:gd name="connsiteX76" fmla="*/ 1879998 w 1940967"/>
                <a:gd name="connsiteY76" fmla="*/ 2218673 h 2580933"/>
                <a:gd name="connsiteX77" fmla="*/ 1891694 w 1940967"/>
                <a:gd name="connsiteY77" fmla="*/ 2223080 h 2580933"/>
                <a:gd name="connsiteX78" fmla="*/ 1903475 w 1940967"/>
                <a:gd name="connsiteY78" fmla="*/ 2223080 h 2580933"/>
                <a:gd name="connsiteX79" fmla="*/ 1921104 w 1940967"/>
                <a:gd name="connsiteY79" fmla="*/ 2505055 h 2580933"/>
                <a:gd name="connsiteX80" fmla="*/ 1905510 w 1940967"/>
                <a:gd name="connsiteY80" fmla="*/ 2580933 h 2580933"/>
                <a:gd name="connsiteX81" fmla="*/ 1866649 w 1940967"/>
                <a:gd name="connsiteY81" fmla="*/ 2580933 h 2580933"/>
                <a:gd name="connsiteX82" fmla="*/ 1870411 w 1940967"/>
                <a:gd name="connsiteY82" fmla="*/ 2567486 h 2580933"/>
                <a:gd name="connsiteX83" fmla="*/ 1891694 w 1940967"/>
                <a:gd name="connsiteY83" fmla="*/ 2328852 h 2580933"/>
                <a:gd name="connsiteX84" fmla="*/ 1885846 w 1940967"/>
                <a:gd name="connsiteY84" fmla="*/ 2334700 h 2580933"/>
                <a:gd name="connsiteX85" fmla="*/ 1879998 w 1940967"/>
                <a:gd name="connsiteY85" fmla="*/ 2275966 h 2580933"/>
                <a:gd name="connsiteX86" fmla="*/ 1838808 w 1940967"/>
                <a:gd name="connsiteY86" fmla="*/ 2340548 h 2580933"/>
                <a:gd name="connsiteX87" fmla="*/ 1827112 w 1940967"/>
                <a:gd name="connsiteY87" fmla="*/ 2375806 h 2580933"/>
                <a:gd name="connsiteX88" fmla="*/ 1817546 w 1940967"/>
                <a:gd name="connsiteY88" fmla="*/ 2577794 h 2580933"/>
                <a:gd name="connsiteX89" fmla="*/ 1817043 w 1940967"/>
                <a:gd name="connsiteY89" fmla="*/ 2580933 h 2580933"/>
                <a:gd name="connsiteX90" fmla="*/ 1785621 w 1940967"/>
                <a:gd name="connsiteY90" fmla="*/ 2580933 h 2580933"/>
                <a:gd name="connsiteX91" fmla="*/ 1791855 w 1940967"/>
                <a:gd name="connsiteY91" fmla="*/ 2510987 h 2580933"/>
                <a:gd name="connsiteX92" fmla="*/ 1797703 w 1940967"/>
                <a:gd name="connsiteY92" fmla="*/ 2446320 h 2580933"/>
                <a:gd name="connsiteX93" fmla="*/ 1770539 w 1940967"/>
                <a:gd name="connsiteY93" fmla="*/ 2531498 h 2580933"/>
                <a:gd name="connsiteX94" fmla="*/ 1762448 w 1940967"/>
                <a:gd name="connsiteY94" fmla="*/ 2580933 h 2580933"/>
                <a:gd name="connsiteX95" fmla="*/ 1682618 w 1940967"/>
                <a:gd name="connsiteY95" fmla="*/ 2580933 h 2580933"/>
                <a:gd name="connsiteX96" fmla="*/ 1686072 w 1940967"/>
                <a:gd name="connsiteY96" fmla="*/ 2535926 h 2580933"/>
                <a:gd name="connsiteX97" fmla="*/ 1785922 w 1940967"/>
                <a:gd name="connsiteY97" fmla="*/ 2305376 h 2580933"/>
                <a:gd name="connsiteX98" fmla="*/ 1792024 w 1940967"/>
                <a:gd name="connsiteY98" fmla="*/ 2302748 h 2580933"/>
                <a:gd name="connsiteX99" fmla="*/ 1797703 w 1940967"/>
                <a:gd name="connsiteY99" fmla="*/ 2305376 h 2580933"/>
                <a:gd name="connsiteX100" fmla="*/ 1868218 w 1940967"/>
                <a:gd name="connsiteY100" fmla="*/ 2223080 h 2580933"/>
                <a:gd name="connsiteX101" fmla="*/ 1879998 w 1940967"/>
                <a:gd name="connsiteY101" fmla="*/ 2218673 h 2580933"/>
                <a:gd name="connsiteX102" fmla="*/ 816598 w 1940967"/>
                <a:gd name="connsiteY102" fmla="*/ 2199604 h 2580933"/>
                <a:gd name="connsiteX103" fmla="*/ 816598 w 1940967"/>
                <a:gd name="connsiteY103" fmla="*/ 2205452 h 2580933"/>
                <a:gd name="connsiteX104" fmla="*/ 804817 w 1940967"/>
                <a:gd name="connsiteY104" fmla="*/ 2217232 h 2580933"/>
                <a:gd name="connsiteX105" fmla="*/ 838380 w 1940967"/>
                <a:gd name="connsiteY105" fmla="*/ 2268932 h 2580933"/>
                <a:gd name="connsiteX106" fmla="*/ 839143 w 1940967"/>
                <a:gd name="connsiteY106" fmla="*/ 2268593 h 2580933"/>
                <a:gd name="connsiteX107" fmla="*/ 816598 w 1940967"/>
                <a:gd name="connsiteY107" fmla="*/ 2199604 h 2580933"/>
                <a:gd name="connsiteX108" fmla="*/ 1319609 w 1940967"/>
                <a:gd name="connsiteY108" fmla="*/ 2054167 h 2580933"/>
                <a:gd name="connsiteX109" fmla="*/ 1315965 w 1940967"/>
                <a:gd name="connsiteY109" fmla="*/ 2058574 h 2580933"/>
                <a:gd name="connsiteX110" fmla="*/ 1339442 w 1940967"/>
                <a:gd name="connsiteY110" fmla="*/ 2076203 h 2580933"/>
                <a:gd name="connsiteX111" fmla="*/ 1339187 w 1940967"/>
                <a:gd name="connsiteY111" fmla="*/ 2054591 h 2580933"/>
                <a:gd name="connsiteX112" fmla="*/ 1327746 w 1940967"/>
                <a:gd name="connsiteY112" fmla="*/ 2058574 h 2580933"/>
                <a:gd name="connsiteX113" fmla="*/ 1319609 w 1940967"/>
                <a:gd name="connsiteY113" fmla="*/ 2054167 h 2580933"/>
                <a:gd name="connsiteX114" fmla="*/ 1310117 w 1940967"/>
                <a:gd name="connsiteY114" fmla="*/ 1993992 h 2580933"/>
                <a:gd name="connsiteX115" fmla="*/ 1310117 w 1940967"/>
                <a:gd name="connsiteY115" fmla="*/ 2035097 h 2580933"/>
                <a:gd name="connsiteX116" fmla="*/ 1315965 w 1940967"/>
                <a:gd name="connsiteY116" fmla="*/ 2029249 h 2580933"/>
                <a:gd name="connsiteX117" fmla="*/ 1333594 w 1940967"/>
                <a:gd name="connsiteY117" fmla="*/ 2035097 h 2580933"/>
                <a:gd name="connsiteX118" fmla="*/ 1339103 w 1940967"/>
                <a:gd name="connsiteY118" fmla="*/ 2052387 h 2580933"/>
                <a:gd name="connsiteX119" fmla="*/ 1310117 w 1940967"/>
                <a:gd name="connsiteY119" fmla="*/ 1993992 h 2580933"/>
                <a:gd name="connsiteX120" fmla="*/ 1550986 w 1940967"/>
                <a:gd name="connsiteY120" fmla="*/ 1917544 h 2580933"/>
                <a:gd name="connsiteX121" fmla="*/ 1480471 w 1940967"/>
                <a:gd name="connsiteY121" fmla="*/ 2111460 h 2580933"/>
                <a:gd name="connsiteX122" fmla="*/ 1486319 w 1940967"/>
                <a:gd name="connsiteY122" fmla="*/ 2111460 h 2580933"/>
                <a:gd name="connsiteX123" fmla="*/ 1480471 w 1940967"/>
                <a:gd name="connsiteY123" fmla="*/ 2158498 h 2580933"/>
                <a:gd name="connsiteX124" fmla="*/ 1492252 w 1940967"/>
                <a:gd name="connsiteY124" fmla="*/ 2170194 h 2580933"/>
                <a:gd name="connsiteX125" fmla="*/ 1492252 w 1940967"/>
                <a:gd name="connsiteY125" fmla="*/ 2140869 h 2580933"/>
                <a:gd name="connsiteX126" fmla="*/ 1503948 w 1940967"/>
                <a:gd name="connsiteY126" fmla="*/ 2129089 h 2580933"/>
                <a:gd name="connsiteX127" fmla="*/ 1533357 w 1940967"/>
                <a:gd name="connsiteY127" fmla="*/ 2040945 h 2580933"/>
                <a:gd name="connsiteX128" fmla="*/ 1550986 w 1940967"/>
                <a:gd name="connsiteY128" fmla="*/ 1917544 h 2580933"/>
                <a:gd name="connsiteX129" fmla="*/ 1580311 w 1940967"/>
                <a:gd name="connsiteY129" fmla="*/ 1900001 h 2580933"/>
                <a:gd name="connsiteX130" fmla="*/ 1509796 w 1940967"/>
                <a:gd name="connsiteY130" fmla="*/ 2211299 h 2580933"/>
                <a:gd name="connsiteX131" fmla="*/ 1503948 w 1940967"/>
                <a:gd name="connsiteY131" fmla="*/ 2305376 h 2580933"/>
                <a:gd name="connsiteX132" fmla="*/ 1527424 w 1940967"/>
                <a:gd name="connsiteY132" fmla="*/ 2275966 h 2580933"/>
                <a:gd name="connsiteX133" fmla="*/ 1527424 w 1940967"/>
                <a:gd name="connsiteY133" fmla="*/ 2270118 h 2580933"/>
                <a:gd name="connsiteX134" fmla="*/ 1592091 w 1940967"/>
                <a:gd name="connsiteY134" fmla="*/ 2099679 h 2580933"/>
                <a:gd name="connsiteX135" fmla="*/ 1592091 w 1940967"/>
                <a:gd name="connsiteY135" fmla="*/ 2093831 h 2580933"/>
                <a:gd name="connsiteX136" fmla="*/ 1603872 w 1940967"/>
                <a:gd name="connsiteY136" fmla="*/ 2011621 h 2580933"/>
                <a:gd name="connsiteX137" fmla="*/ 1603872 w 1940967"/>
                <a:gd name="connsiteY137" fmla="*/ 1941106 h 2580933"/>
                <a:gd name="connsiteX138" fmla="*/ 1580311 w 1940967"/>
                <a:gd name="connsiteY138" fmla="*/ 1900001 h 2580933"/>
                <a:gd name="connsiteX139" fmla="*/ 663873 w 1940967"/>
                <a:gd name="connsiteY139" fmla="*/ 1835334 h 2580933"/>
                <a:gd name="connsiteX140" fmla="*/ 757864 w 1940967"/>
                <a:gd name="connsiteY140" fmla="*/ 2070355 h 2580933"/>
                <a:gd name="connsiteX141" fmla="*/ 734303 w 1940967"/>
                <a:gd name="connsiteY141" fmla="*/ 2005688 h 2580933"/>
                <a:gd name="connsiteX142" fmla="*/ 675569 w 1940967"/>
                <a:gd name="connsiteY142" fmla="*/ 1852962 h 2580933"/>
                <a:gd name="connsiteX143" fmla="*/ 663873 w 1940967"/>
                <a:gd name="connsiteY143" fmla="*/ 1835334 h 2580933"/>
                <a:gd name="connsiteX144" fmla="*/ 583865 w 1940967"/>
                <a:gd name="connsiteY144" fmla="*/ 1737020 h 2580933"/>
                <a:gd name="connsiteX145" fmla="*/ 575729 w 1940967"/>
                <a:gd name="connsiteY145" fmla="*/ 1753123 h 2580933"/>
                <a:gd name="connsiteX146" fmla="*/ 699130 w 1940967"/>
                <a:gd name="connsiteY146" fmla="*/ 2076203 h 2580933"/>
                <a:gd name="connsiteX147" fmla="*/ 775493 w 1940967"/>
                <a:gd name="connsiteY147" fmla="*/ 2176127 h 2580933"/>
                <a:gd name="connsiteX148" fmla="*/ 628615 w 1940967"/>
                <a:gd name="connsiteY148" fmla="*/ 1776600 h 2580933"/>
                <a:gd name="connsiteX149" fmla="*/ 583865 w 1940967"/>
                <a:gd name="connsiteY149" fmla="*/ 1737020 h 2580933"/>
                <a:gd name="connsiteX150" fmla="*/ 205611 w 1940967"/>
                <a:gd name="connsiteY150" fmla="*/ 1670828 h 2580933"/>
                <a:gd name="connsiteX151" fmla="*/ 323079 w 1940967"/>
                <a:gd name="connsiteY151" fmla="*/ 1829486 h 2580933"/>
                <a:gd name="connsiteX152" fmla="*/ 417071 w 1940967"/>
                <a:gd name="connsiteY152" fmla="*/ 1923477 h 2580933"/>
                <a:gd name="connsiteX153" fmla="*/ 346556 w 1940967"/>
                <a:gd name="connsiteY153" fmla="*/ 1829486 h 2580933"/>
                <a:gd name="connsiteX154" fmla="*/ 240869 w 1940967"/>
                <a:gd name="connsiteY154" fmla="*/ 1694304 h 2580933"/>
                <a:gd name="connsiteX155" fmla="*/ 205611 w 1940967"/>
                <a:gd name="connsiteY155" fmla="*/ 1670828 h 2580933"/>
                <a:gd name="connsiteX156" fmla="*/ 1521577 w 1940967"/>
                <a:gd name="connsiteY156" fmla="*/ 1635570 h 2580933"/>
                <a:gd name="connsiteX157" fmla="*/ 1509796 w 1940967"/>
                <a:gd name="connsiteY157" fmla="*/ 1664980 h 2580933"/>
                <a:gd name="connsiteX158" fmla="*/ 1474623 w 1940967"/>
                <a:gd name="connsiteY158" fmla="*/ 1858810 h 2580933"/>
                <a:gd name="connsiteX159" fmla="*/ 1462842 w 1940967"/>
                <a:gd name="connsiteY159" fmla="*/ 2029249 h 2580933"/>
                <a:gd name="connsiteX160" fmla="*/ 1550986 w 1940967"/>
                <a:gd name="connsiteY160" fmla="*/ 1858810 h 2580933"/>
                <a:gd name="connsiteX161" fmla="*/ 1550986 w 1940967"/>
                <a:gd name="connsiteY161" fmla="*/ 1794228 h 2580933"/>
                <a:gd name="connsiteX162" fmla="*/ 1539205 w 1940967"/>
                <a:gd name="connsiteY162" fmla="*/ 1688456 h 2580933"/>
                <a:gd name="connsiteX163" fmla="*/ 1521577 w 1940967"/>
                <a:gd name="connsiteY163" fmla="*/ 1635570 h 2580933"/>
                <a:gd name="connsiteX164" fmla="*/ 1562682 w 1940967"/>
                <a:gd name="connsiteY164" fmla="*/ 1603957 h 2580933"/>
                <a:gd name="connsiteX165" fmla="*/ 1550986 w 1940967"/>
                <a:gd name="connsiteY165" fmla="*/ 1606245 h 2580933"/>
                <a:gd name="connsiteX166" fmla="*/ 1586243 w 1940967"/>
                <a:gd name="connsiteY166" fmla="*/ 1841182 h 2580933"/>
                <a:gd name="connsiteX167" fmla="*/ 1592091 w 1940967"/>
                <a:gd name="connsiteY167" fmla="*/ 1841182 h 2580933"/>
                <a:gd name="connsiteX168" fmla="*/ 1621501 w 1940967"/>
                <a:gd name="connsiteY168" fmla="*/ 1900001 h 2580933"/>
                <a:gd name="connsiteX169" fmla="*/ 1621501 w 1940967"/>
                <a:gd name="connsiteY169" fmla="*/ 1682608 h 2580933"/>
                <a:gd name="connsiteX170" fmla="*/ 1562682 w 1940967"/>
                <a:gd name="connsiteY170" fmla="*/ 1603957 h 2580933"/>
                <a:gd name="connsiteX171" fmla="*/ 123316 w 1940967"/>
                <a:gd name="connsiteY171" fmla="*/ 1594465 h 2580933"/>
                <a:gd name="connsiteX172" fmla="*/ 440632 w 1940967"/>
                <a:gd name="connsiteY172" fmla="*/ 1993992 h 2580933"/>
                <a:gd name="connsiteX173" fmla="*/ 170354 w 1940967"/>
                <a:gd name="connsiteY173" fmla="*/ 1635570 h 2580933"/>
                <a:gd name="connsiteX174" fmla="*/ 123316 w 1940967"/>
                <a:gd name="connsiteY174" fmla="*/ 1594465 h 2580933"/>
                <a:gd name="connsiteX175" fmla="*/ 1562597 w 1940967"/>
                <a:gd name="connsiteY175" fmla="*/ 1566581 h 2580933"/>
                <a:gd name="connsiteX176" fmla="*/ 1592091 w 1940967"/>
                <a:gd name="connsiteY176" fmla="*/ 1576836 h 2580933"/>
                <a:gd name="connsiteX177" fmla="*/ 1650825 w 1940967"/>
                <a:gd name="connsiteY177" fmla="*/ 1964583 h 2580933"/>
                <a:gd name="connsiteX178" fmla="*/ 1503948 w 1940967"/>
                <a:gd name="connsiteY178" fmla="*/ 2364110 h 2580933"/>
                <a:gd name="connsiteX179" fmla="*/ 1492252 w 1940967"/>
                <a:gd name="connsiteY179" fmla="*/ 2364110 h 2580933"/>
                <a:gd name="connsiteX180" fmla="*/ 1479013 w 1940967"/>
                <a:gd name="connsiteY180" fmla="*/ 2479490 h 2580933"/>
                <a:gd name="connsiteX181" fmla="*/ 1482856 w 1940967"/>
                <a:gd name="connsiteY181" fmla="*/ 2580933 h 2580933"/>
                <a:gd name="connsiteX182" fmla="*/ 1470128 w 1940967"/>
                <a:gd name="connsiteY182" fmla="*/ 2580933 h 2580933"/>
                <a:gd name="connsiteX183" fmla="*/ 1467260 w 1940967"/>
                <a:gd name="connsiteY183" fmla="*/ 2557210 h 2580933"/>
                <a:gd name="connsiteX184" fmla="*/ 1474623 w 1940967"/>
                <a:gd name="connsiteY184" fmla="*/ 2352329 h 2580933"/>
                <a:gd name="connsiteX185" fmla="*/ 1445214 w 1940967"/>
                <a:gd name="connsiteY185" fmla="*/ 2146717 h 2580933"/>
                <a:gd name="connsiteX186" fmla="*/ 1498100 w 1940967"/>
                <a:gd name="connsiteY186" fmla="*/ 1594465 h 2580933"/>
                <a:gd name="connsiteX187" fmla="*/ 1507846 w 1940967"/>
                <a:gd name="connsiteY187" fmla="*/ 1584718 h 2580933"/>
                <a:gd name="connsiteX188" fmla="*/ 1521577 w 1940967"/>
                <a:gd name="connsiteY188" fmla="*/ 1588617 h 2580933"/>
                <a:gd name="connsiteX189" fmla="*/ 1562597 w 1940967"/>
                <a:gd name="connsiteY189" fmla="*/ 1566581 h 2580933"/>
                <a:gd name="connsiteX190" fmla="*/ 174168 w 1940967"/>
                <a:gd name="connsiteY190" fmla="*/ 1545393 h 2580933"/>
                <a:gd name="connsiteX191" fmla="*/ 182135 w 1940967"/>
                <a:gd name="connsiteY191" fmla="*/ 1594465 h 2580933"/>
                <a:gd name="connsiteX192" fmla="*/ 182135 w 1940967"/>
                <a:gd name="connsiteY192" fmla="*/ 1606245 h 2580933"/>
                <a:gd name="connsiteX193" fmla="*/ 487586 w 1940967"/>
                <a:gd name="connsiteY193" fmla="*/ 1982211 h 2580933"/>
                <a:gd name="connsiteX194" fmla="*/ 522843 w 1940967"/>
                <a:gd name="connsiteY194" fmla="*/ 2017469 h 2580933"/>
                <a:gd name="connsiteX195" fmla="*/ 229088 w 1940967"/>
                <a:gd name="connsiteY195" fmla="*/ 1582684 h 2580933"/>
                <a:gd name="connsiteX196" fmla="*/ 174168 w 1940967"/>
                <a:gd name="connsiteY196" fmla="*/ 1545393 h 2580933"/>
                <a:gd name="connsiteX197" fmla="*/ 781341 w 1940967"/>
                <a:gd name="connsiteY197" fmla="*/ 1523950 h 2580933"/>
                <a:gd name="connsiteX198" fmla="*/ 769560 w 1940967"/>
                <a:gd name="connsiteY198" fmla="*/ 1553359 h 2580933"/>
                <a:gd name="connsiteX199" fmla="*/ 787189 w 1940967"/>
                <a:gd name="connsiteY199" fmla="*/ 1570988 h 2580933"/>
                <a:gd name="connsiteX200" fmla="*/ 787189 w 1940967"/>
                <a:gd name="connsiteY200" fmla="*/ 1565055 h 2580933"/>
                <a:gd name="connsiteX201" fmla="*/ 793969 w 1940967"/>
                <a:gd name="connsiteY201" fmla="*/ 1556750 h 2580933"/>
                <a:gd name="connsiteX202" fmla="*/ 798969 w 1940967"/>
                <a:gd name="connsiteY202" fmla="*/ 1559207 h 2580933"/>
                <a:gd name="connsiteX203" fmla="*/ 810750 w 1940967"/>
                <a:gd name="connsiteY203" fmla="*/ 1576836 h 2580933"/>
                <a:gd name="connsiteX204" fmla="*/ 834227 w 1940967"/>
                <a:gd name="connsiteY204" fmla="*/ 1565055 h 2580933"/>
                <a:gd name="connsiteX205" fmla="*/ 816598 w 1940967"/>
                <a:gd name="connsiteY205" fmla="*/ 1565055 h 2580933"/>
                <a:gd name="connsiteX206" fmla="*/ 816598 w 1940967"/>
                <a:gd name="connsiteY206" fmla="*/ 1541579 h 2580933"/>
                <a:gd name="connsiteX207" fmla="*/ 822446 w 1940967"/>
                <a:gd name="connsiteY207" fmla="*/ 1541579 h 2580933"/>
                <a:gd name="connsiteX208" fmla="*/ 781341 w 1940967"/>
                <a:gd name="connsiteY208" fmla="*/ 1523950 h 2580933"/>
                <a:gd name="connsiteX209" fmla="*/ 144504 w 1940967"/>
                <a:gd name="connsiteY209" fmla="*/ 1521662 h 2580933"/>
                <a:gd name="connsiteX210" fmla="*/ 152725 w 1940967"/>
                <a:gd name="connsiteY210" fmla="*/ 1523950 h 2580933"/>
                <a:gd name="connsiteX211" fmla="*/ 563948 w 1940967"/>
                <a:gd name="connsiteY211" fmla="*/ 2058574 h 2580933"/>
                <a:gd name="connsiteX212" fmla="*/ 916438 w 1940967"/>
                <a:gd name="connsiteY212" fmla="*/ 2446320 h 2580933"/>
                <a:gd name="connsiteX213" fmla="*/ 851856 w 1940967"/>
                <a:gd name="connsiteY213" fmla="*/ 2299443 h 2580933"/>
                <a:gd name="connsiteX214" fmla="*/ 575729 w 1940967"/>
                <a:gd name="connsiteY214" fmla="*/ 1706085 h 2580933"/>
                <a:gd name="connsiteX215" fmla="*/ 584289 w 1940967"/>
                <a:gd name="connsiteY215" fmla="*/ 1696338 h 2580933"/>
                <a:gd name="connsiteX216" fmla="*/ 593358 w 1940967"/>
                <a:gd name="connsiteY216" fmla="*/ 1700237 h 2580933"/>
                <a:gd name="connsiteX217" fmla="*/ 628615 w 1940967"/>
                <a:gd name="connsiteY217" fmla="*/ 1735494 h 2580933"/>
                <a:gd name="connsiteX218" fmla="*/ 637430 w 1940967"/>
                <a:gd name="connsiteY218" fmla="*/ 1731087 h 2580933"/>
                <a:gd name="connsiteX219" fmla="*/ 646244 w 1940967"/>
                <a:gd name="connsiteY219" fmla="*/ 1735494 h 2580933"/>
                <a:gd name="connsiteX220" fmla="*/ 728455 w 1940967"/>
                <a:gd name="connsiteY220" fmla="*/ 1900001 h 2580933"/>
                <a:gd name="connsiteX221" fmla="*/ 734303 w 1940967"/>
                <a:gd name="connsiteY221" fmla="*/ 1900001 h 2580933"/>
                <a:gd name="connsiteX222" fmla="*/ 875332 w 1940967"/>
                <a:gd name="connsiteY222" fmla="*/ 2293595 h 2580933"/>
                <a:gd name="connsiteX223" fmla="*/ 875332 w 1940967"/>
                <a:gd name="connsiteY223" fmla="*/ 2299443 h 2580933"/>
                <a:gd name="connsiteX224" fmla="*/ 963476 w 1940967"/>
                <a:gd name="connsiteY224" fmla="*/ 2493359 h 2580933"/>
                <a:gd name="connsiteX225" fmla="*/ 1020017 w 1940967"/>
                <a:gd name="connsiteY225" fmla="*/ 2545503 h 2580933"/>
                <a:gd name="connsiteX226" fmla="*/ 1065276 w 1940967"/>
                <a:gd name="connsiteY226" fmla="*/ 2580933 h 2580933"/>
                <a:gd name="connsiteX227" fmla="*/ 945605 w 1940967"/>
                <a:gd name="connsiteY227" fmla="*/ 2580933 h 2580933"/>
                <a:gd name="connsiteX228" fmla="*/ 922370 w 1940967"/>
                <a:gd name="connsiteY228" fmla="*/ 2575569 h 2580933"/>
                <a:gd name="connsiteX229" fmla="*/ 276126 w 1940967"/>
                <a:gd name="connsiteY229" fmla="*/ 2369958 h 2580933"/>
                <a:gd name="connsiteX230" fmla="*/ 276126 w 1940967"/>
                <a:gd name="connsiteY230" fmla="*/ 2358177 h 2580933"/>
                <a:gd name="connsiteX231" fmla="*/ 281974 w 1940967"/>
                <a:gd name="connsiteY231" fmla="*/ 2358177 h 2580933"/>
                <a:gd name="connsiteX232" fmla="*/ 258497 w 1940967"/>
                <a:gd name="connsiteY232" fmla="*/ 2322920 h 2580933"/>
                <a:gd name="connsiteX233" fmla="*/ 264345 w 1940967"/>
                <a:gd name="connsiteY233" fmla="*/ 2305376 h 2580933"/>
                <a:gd name="connsiteX234" fmla="*/ 397239 w 1940967"/>
                <a:gd name="connsiteY234" fmla="*/ 2277746 h 2580933"/>
                <a:gd name="connsiteX235" fmla="*/ 851856 w 1940967"/>
                <a:gd name="connsiteY235" fmla="*/ 2452168 h 2580933"/>
                <a:gd name="connsiteX236" fmla="*/ 869484 w 1940967"/>
                <a:gd name="connsiteY236" fmla="*/ 2463949 h 2580933"/>
                <a:gd name="connsiteX237" fmla="*/ 881180 w 1940967"/>
                <a:gd name="connsiteY237" fmla="*/ 2469797 h 2580933"/>
                <a:gd name="connsiteX238" fmla="*/ 669721 w 1940967"/>
                <a:gd name="connsiteY238" fmla="*/ 2228928 h 2580933"/>
                <a:gd name="connsiteX239" fmla="*/ 676416 w 1940967"/>
                <a:gd name="connsiteY239" fmla="*/ 2220622 h 2580933"/>
                <a:gd name="connsiteX240" fmla="*/ 681501 w 1940967"/>
                <a:gd name="connsiteY240" fmla="*/ 2223080 h 2580933"/>
                <a:gd name="connsiteX241" fmla="*/ 981104 w 1940967"/>
                <a:gd name="connsiteY241" fmla="*/ 2528616 h 2580933"/>
                <a:gd name="connsiteX242" fmla="*/ 998733 w 1940967"/>
                <a:gd name="connsiteY242" fmla="*/ 2540312 h 2580933"/>
                <a:gd name="connsiteX243" fmla="*/ 981104 w 1940967"/>
                <a:gd name="connsiteY243" fmla="*/ 2522683 h 2580933"/>
                <a:gd name="connsiteX244" fmla="*/ 951695 w 1940967"/>
                <a:gd name="connsiteY244" fmla="*/ 2493359 h 2580933"/>
                <a:gd name="connsiteX245" fmla="*/ 558100 w 1940967"/>
                <a:gd name="connsiteY245" fmla="*/ 2070355 h 2580933"/>
                <a:gd name="connsiteX246" fmla="*/ 546320 w 1940967"/>
                <a:gd name="connsiteY246" fmla="*/ 2070355 h 2580933"/>
                <a:gd name="connsiteX247" fmla="*/ 534115 w 1940967"/>
                <a:gd name="connsiteY247" fmla="*/ 2080101 h 2580933"/>
                <a:gd name="connsiteX248" fmla="*/ 522843 w 1940967"/>
                <a:gd name="connsiteY248" fmla="*/ 2076203 h 2580933"/>
                <a:gd name="connsiteX249" fmla="*/ 481738 w 1940967"/>
                <a:gd name="connsiteY249" fmla="*/ 2035097 h 2580933"/>
                <a:gd name="connsiteX250" fmla="*/ 99839 w 1940967"/>
                <a:gd name="connsiteY250" fmla="*/ 1582684 h 2580933"/>
                <a:gd name="connsiteX251" fmla="*/ 117468 w 1940967"/>
                <a:gd name="connsiteY251" fmla="*/ 1565055 h 2580933"/>
                <a:gd name="connsiteX252" fmla="*/ 152725 w 1940967"/>
                <a:gd name="connsiteY252" fmla="*/ 1588617 h 2580933"/>
                <a:gd name="connsiteX253" fmla="*/ 135096 w 1940967"/>
                <a:gd name="connsiteY253" fmla="*/ 1535731 h 2580933"/>
                <a:gd name="connsiteX254" fmla="*/ 144504 w 1940967"/>
                <a:gd name="connsiteY254" fmla="*/ 1521662 h 2580933"/>
                <a:gd name="connsiteX255" fmla="*/ 1221973 w 1940967"/>
                <a:gd name="connsiteY255" fmla="*/ 1353596 h 2580933"/>
                <a:gd name="connsiteX256" fmla="*/ 1198497 w 1940967"/>
                <a:gd name="connsiteY256" fmla="*/ 1429959 h 2580933"/>
                <a:gd name="connsiteX257" fmla="*/ 1192564 w 1940967"/>
                <a:gd name="connsiteY257" fmla="*/ 1612093 h 2580933"/>
                <a:gd name="connsiteX258" fmla="*/ 1216125 w 1940967"/>
                <a:gd name="connsiteY258" fmla="*/ 1394701 h 2580933"/>
                <a:gd name="connsiteX259" fmla="*/ 1221973 w 1940967"/>
                <a:gd name="connsiteY259" fmla="*/ 1353596 h 2580933"/>
                <a:gd name="connsiteX260" fmla="*/ 370117 w 1940967"/>
                <a:gd name="connsiteY260" fmla="*/ 871858 h 2580933"/>
                <a:gd name="connsiteX261" fmla="*/ 511062 w 1940967"/>
                <a:gd name="connsiteY261" fmla="*/ 1065689 h 2580933"/>
                <a:gd name="connsiteX262" fmla="*/ 699130 w 1940967"/>
                <a:gd name="connsiteY262" fmla="*/ 1200870 h 2580933"/>
                <a:gd name="connsiteX263" fmla="*/ 699130 w 1940967"/>
                <a:gd name="connsiteY263" fmla="*/ 1206718 h 2580933"/>
                <a:gd name="connsiteX264" fmla="*/ 704978 w 1940967"/>
                <a:gd name="connsiteY264" fmla="*/ 1206718 h 2580933"/>
                <a:gd name="connsiteX265" fmla="*/ 734303 w 1940967"/>
                <a:gd name="connsiteY265" fmla="*/ 1230195 h 2580933"/>
                <a:gd name="connsiteX266" fmla="*/ 469957 w 1940967"/>
                <a:gd name="connsiteY266" fmla="*/ 960001 h 2580933"/>
                <a:gd name="connsiteX267" fmla="*/ 477839 w 1940967"/>
                <a:gd name="connsiteY267" fmla="*/ 946610 h 2580933"/>
                <a:gd name="connsiteX268" fmla="*/ 481738 w 1940967"/>
                <a:gd name="connsiteY268" fmla="*/ 948221 h 2580933"/>
                <a:gd name="connsiteX269" fmla="*/ 740235 w 1940967"/>
                <a:gd name="connsiteY269" fmla="*/ 1183242 h 2580933"/>
                <a:gd name="connsiteX270" fmla="*/ 663873 w 1940967"/>
                <a:gd name="connsiteY270" fmla="*/ 1095098 h 2580933"/>
                <a:gd name="connsiteX271" fmla="*/ 493434 w 1940967"/>
                <a:gd name="connsiteY271" fmla="*/ 924744 h 2580933"/>
                <a:gd name="connsiteX272" fmla="*/ 370117 w 1940967"/>
                <a:gd name="connsiteY272" fmla="*/ 871858 h 2580933"/>
                <a:gd name="connsiteX273" fmla="*/ 305196 w 1940967"/>
                <a:gd name="connsiteY273" fmla="*/ 856602 h 2580933"/>
                <a:gd name="connsiteX274" fmla="*/ 299603 w 1940967"/>
                <a:gd name="connsiteY274" fmla="*/ 871858 h 2580933"/>
                <a:gd name="connsiteX275" fmla="*/ 364185 w 1940967"/>
                <a:gd name="connsiteY275" fmla="*/ 965849 h 2580933"/>
                <a:gd name="connsiteX276" fmla="*/ 323079 w 1940967"/>
                <a:gd name="connsiteY276" fmla="*/ 860077 h 2580933"/>
                <a:gd name="connsiteX277" fmla="*/ 305196 w 1940967"/>
                <a:gd name="connsiteY277" fmla="*/ 856602 h 2580933"/>
                <a:gd name="connsiteX278" fmla="*/ 1201633 w 1940967"/>
                <a:gd name="connsiteY278" fmla="*/ 833634 h 2580933"/>
                <a:gd name="connsiteX279" fmla="*/ 1127982 w 1940967"/>
                <a:gd name="connsiteY279" fmla="*/ 995174 h 2580933"/>
                <a:gd name="connsiteX280" fmla="*/ 1163239 w 1940967"/>
                <a:gd name="connsiteY280" fmla="*/ 1623874 h 2580933"/>
                <a:gd name="connsiteX281" fmla="*/ 1174935 w 1940967"/>
                <a:gd name="connsiteY281" fmla="*/ 1365376 h 2580933"/>
                <a:gd name="connsiteX282" fmla="*/ 1198497 w 1940967"/>
                <a:gd name="connsiteY282" fmla="*/ 889487 h 2580933"/>
                <a:gd name="connsiteX283" fmla="*/ 1210193 w 1940967"/>
                <a:gd name="connsiteY283" fmla="*/ 876265 h 2580933"/>
                <a:gd name="connsiteX284" fmla="*/ 1221973 w 1940967"/>
                <a:gd name="connsiteY284" fmla="*/ 889487 h 2580933"/>
                <a:gd name="connsiteX285" fmla="*/ 1210193 w 1940967"/>
                <a:gd name="connsiteY285" fmla="*/ 1059841 h 2580933"/>
                <a:gd name="connsiteX286" fmla="*/ 1216125 w 1940967"/>
                <a:gd name="connsiteY286" fmla="*/ 1024583 h 2580933"/>
                <a:gd name="connsiteX287" fmla="*/ 1224940 w 1940967"/>
                <a:gd name="connsiteY287" fmla="*/ 1020176 h 2580933"/>
                <a:gd name="connsiteX288" fmla="*/ 1233754 w 1940967"/>
                <a:gd name="connsiteY288" fmla="*/ 1024583 h 2580933"/>
                <a:gd name="connsiteX289" fmla="*/ 1204345 w 1940967"/>
                <a:gd name="connsiteY289" fmla="*/ 1324186 h 2580933"/>
                <a:gd name="connsiteX290" fmla="*/ 1233754 w 1940967"/>
                <a:gd name="connsiteY290" fmla="*/ 1147984 h 2580933"/>
                <a:gd name="connsiteX291" fmla="*/ 1233754 w 1940967"/>
                <a:gd name="connsiteY291" fmla="*/ 942373 h 2580933"/>
                <a:gd name="connsiteX292" fmla="*/ 1216125 w 1940967"/>
                <a:gd name="connsiteY292" fmla="*/ 848381 h 2580933"/>
                <a:gd name="connsiteX293" fmla="*/ 1201633 w 1940967"/>
                <a:gd name="connsiteY293" fmla="*/ 833634 h 2580933"/>
                <a:gd name="connsiteX294" fmla="*/ 475296 w 1940967"/>
                <a:gd name="connsiteY294" fmla="*/ 721421 h 2580933"/>
                <a:gd name="connsiteX295" fmla="*/ 464109 w 1940967"/>
                <a:gd name="connsiteY295" fmla="*/ 736676 h 2580933"/>
                <a:gd name="connsiteX296" fmla="*/ 464109 w 1940967"/>
                <a:gd name="connsiteY296" fmla="*/ 754305 h 2580933"/>
                <a:gd name="connsiteX297" fmla="*/ 493434 w 1940967"/>
                <a:gd name="connsiteY297" fmla="*/ 760238 h 2580933"/>
                <a:gd name="connsiteX298" fmla="*/ 509537 w 1940967"/>
                <a:gd name="connsiteY298" fmla="*/ 762865 h 2580933"/>
                <a:gd name="connsiteX299" fmla="*/ 516995 w 1940967"/>
                <a:gd name="connsiteY299" fmla="*/ 760238 h 2580933"/>
                <a:gd name="connsiteX300" fmla="*/ 511062 w 1940967"/>
                <a:gd name="connsiteY300" fmla="*/ 760238 h 2580933"/>
                <a:gd name="connsiteX301" fmla="*/ 511062 w 1940967"/>
                <a:gd name="connsiteY301" fmla="*/ 754305 h 2580933"/>
                <a:gd name="connsiteX302" fmla="*/ 487586 w 1940967"/>
                <a:gd name="connsiteY302" fmla="*/ 742609 h 2580933"/>
                <a:gd name="connsiteX303" fmla="*/ 487586 w 1940967"/>
                <a:gd name="connsiteY303" fmla="*/ 724980 h 2580933"/>
                <a:gd name="connsiteX304" fmla="*/ 475296 w 1940967"/>
                <a:gd name="connsiteY304" fmla="*/ 721421 h 2580933"/>
                <a:gd name="connsiteX305" fmla="*/ 375965 w 1940967"/>
                <a:gd name="connsiteY305" fmla="*/ 425377 h 2580933"/>
                <a:gd name="connsiteX306" fmla="*/ 481738 w 1940967"/>
                <a:gd name="connsiteY306" fmla="*/ 513436 h 2580933"/>
                <a:gd name="connsiteX307" fmla="*/ 387746 w 1940967"/>
                <a:gd name="connsiteY307" fmla="*/ 425377 h 2580933"/>
                <a:gd name="connsiteX308" fmla="*/ 763034 w 1940967"/>
                <a:gd name="connsiteY308" fmla="*/ 363677 h 2580933"/>
                <a:gd name="connsiteX309" fmla="*/ 751931 w 1940967"/>
                <a:gd name="connsiteY309" fmla="*/ 425377 h 2580933"/>
                <a:gd name="connsiteX310" fmla="*/ 846008 w 1940967"/>
                <a:gd name="connsiteY310" fmla="*/ 789562 h 2580933"/>
                <a:gd name="connsiteX311" fmla="*/ 898809 w 1940967"/>
                <a:gd name="connsiteY311" fmla="*/ 989326 h 2580933"/>
                <a:gd name="connsiteX312" fmla="*/ 898809 w 1940967"/>
                <a:gd name="connsiteY312" fmla="*/ 965849 h 2580933"/>
                <a:gd name="connsiteX313" fmla="*/ 875671 w 1940967"/>
                <a:gd name="connsiteY313" fmla="*/ 817022 h 2580933"/>
                <a:gd name="connsiteX314" fmla="*/ 875502 w 1940967"/>
                <a:gd name="connsiteY314" fmla="*/ 817107 h 2580933"/>
                <a:gd name="connsiteX315" fmla="*/ 887113 w 1940967"/>
                <a:gd name="connsiteY315" fmla="*/ 801343 h 2580933"/>
                <a:gd name="connsiteX316" fmla="*/ 887113 w 1940967"/>
                <a:gd name="connsiteY316" fmla="*/ 783714 h 2580933"/>
                <a:gd name="connsiteX317" fmla="*/ 840075 w 1940967"/>
                <a:gd name="connsiteY317" fmla="*/ 548693 h 2580933"/>
                <a:gd name="connsiteX318" fmla="*/ 810750 w 1940967"/>
                <a:gd name="connsiteY318" fmla="*/ 489959 h 2580933"/>
                <a:gd name="connsiteX319" fmla="*/ 799732 w 1940967"/>
                <a:gd name="connsiteY319" fmla="*/ 498774 h 2580933"/>
                <a:gd name="connsiteX320" fmla="*/ 793121 w 1940967"/>
                <a:gd name="connsiteY320" fmla="*/ 489959 h 2580933"/>
                <a:gd name="connsiteX321" fmla="*/ 793121 w 1940967"/>
                <a:gd name="connsiteY321" fmla="*/ 443006 h 2580933"/>
                <a:gd name="connsiteX322" fmla="*/ 806682 w 1940967"/>
                <a:gd name="connsiteY322" fmla="*/ 432073 h 2580933"/>
                <a:gd name="connsiteX323" fmla="*/ 810750 w 1940967"/>
                <a:gd name="connsiteY323" fmla="*/ 437073 h 2580933"/>
                <a:gd name="connsiteX324" fmla="*/ 916438 w 1940967"/>
                <a:gd name="connsiteY324" fmla="*/ 842448 h 2580933"/>
                <a:gd name="connsiteX325" fmla="*/ 922370 w 1940967"/>
                <a:gd name="connsiteY325" fmla="*/ 901182 h 2580933"/>
                <a:gd name="connsiteX326" fmla="*/ 934066 w 1940967"/>
                <a:gd name="connsiteY326" fmla="*/ 965849 h 2580933"/>
                <a:gd name="connsiteX327" fmla="*/ 928218 w 1940967"/>
                <a:gd name="connsiteY327" fmla="*/ 789562 h 2580933"/>
                <a:gd name="connsiteX328" fmla="*/ 904742 w 1940967"/>
                <a:gd name="connsiteY328" fmla="*/ 595731 h 2580933"/>
                <a:gd name="connsiteX329" fmla="*/ 863551 w 1940967"/>
                <a:gd name="connsiteY329" fmla="*/ 472331 h 2580933"/>
                <a:gd name="connsiteX330" fmla="*/ 763034 w 1940967"/>
                <a:gd name="connsiteY330" fmla="*/ 363677 h 2580933"/>
                <a:gd name="connsiteX331" fmla="*/ 135096 w 1940967"/>
                <a:gd name="connsiteY331" fmla="*/ 102213 h 2580933"/>
                <a:gd name="connsiteX332" fmla="*/ 199763 w 1940967"/>
                <a:gd name="connsiteY332" fmla="*/ 207985 h 2580933"/>
                <a:gd name="connsiteX333" fmla="*/ 405375 w 1940967"/>
                <a:gd name="connsiteY333" fmla="*/ 407749 h 2580933"/>
                <a:gd name="connsiteX334" fmla="*/ 399442 w 1940967"/>
                <a:gd name="connsiteY334" fmla="*/ 395968 h 2580933"/>
                <a:gd name="connsiteX335" fmla="*/ 403087 w 1940967"/>
                <a:gd name="connsiteY335" fmla="*/ 387662 h 2580933"/>
                <a:gd name="connsiteX336" fmla="*/ 405375 w 1940967"/>
                <a:gd name="connsiteY336" fmla="*/ 390120 h 2580933"/>
                <a:gd name="connsiteX337" fmla="*/ 464109 w 1940967"/>
                <a:gd name="connsiteY337" fmla="*/ 460550 h 2580933"/>
                <a:gd name="connsiteX338" fmla="*/ 381813 w 1940967"/>
                <a:gd name="connsiteY338" fmla="*/ 343082 h 2580933"/>
                <a:gd name="connsiteX339" fmla="*/ 135096 w 1940967"/>
                <a:gd name="connsiteY339" fmla="*/ 102213 h 2580933"/>
                <a:gd name="connsiteX340" fmla="*/ 53394 w 1940967"/>
                <a:gd name="connsiteY340" fmla="*/ 73312 h 2580933"/>
                <a:gd name="connsiteX341" fmla="*/ 111620 w 1940967"/>
                <a:gd name="connsiteY341" fmla="*/ 266719 h 2580933"/>
                <a:gd name="connsiteX342" fmla="*/ 281974 w 1940967"/>
                <a:gd name="connsiteY342" fmla="*/ 425377 h 2580933"/>
                <a:gd name="connsiteX343" fmla="*/ 528691 w 1940967"/>
                <a:gd name="connsiteY343" fmla="*/ 583951 h 2580933"/>
                <a:gd name="connsiteX344" fmla="*/ 246717 w 1940967"/>
                <a:gd name="connsiteY344" fmla="*/ 331301 h 2580933"/>
                <a:gd name="connsiteX345" fmla="*/ 217307 w 1940967"/>
                <a:gd name="connsiteY345" fmla="*/ 296128 h 2580933"/>
                <a:gd name="connsiteX346" fmla="*/ 140944 w 1940967"/>
                <a:gd name="connsiteY346" fmla="*/ 225614 h 2580933"/>
                <a:gd name="connsiteX347" fmla="*/ 144843 w 1940967"/>
                <a:gd name="connsiteY347" fmla="*/ 204086 h 2580933"/>
                <a:gd name="connsiteX348" fmla="*/ 152725 w 1940967"/>
                <a:gd name="connsiteY348" fmla="*/ 207985 h 2580933"/>
                <a:gd name="connsiteX349" fmla="*/ 211459 w 1940967"/>
                <a:gd name="connsiteY349" fmla="*/ 266719 h 2580933"/>
                <a:gd name="connsiteX350" fmla="*/ 229088 w 1940967"/>
                <a:gd name="connsiteY350" fmla="*/ 278500 h 2580933"/>
                <a:gd name="connsiteX351" fmla="*/ 93991 w 1940967"/>
                <a:gd name="connsiteY351" fmla="*/ 84584 h 2580933"/>
                <a:gd name="connsiteX352" fmla="*/ 82210 w 1940967"/>
                <a:gd name="connsiteY352" fmla="*/ 78736 h 2580933"/>
                <a:gd name="connsiteX353" fmla="*/ 53394 w 1940967"/>
                <a:gd name="connsiteY353" fmla="*/ 73312 h 2580933"/>
                <a:gd name="connsiteX354" fmla="*/ 114332 w 1940967"/>
                <a:gd name="connsiteY354" fmla="*/ 30766 h 2580933"/>
                <a:gd name="connsiteX355" fmla="*/ 123316 w 1940967"/>
                <a:gd name="connsiteY355" fmla="*/ 72803 h 2580933"/>
                <a:gd name="connsiteX356" fmla="*/ 405375 w 1940967"/>
                <a:gd name="connsiteY356" fmla="*/ 325453 h 2580933"/>
                <a:gd name="connsiteX357" fmla="*/ 323079 w 1940967"/>
                <a:gd name="connsiteY357" fmla="*/ 207985 h 2580933"/>
                <a:gd name="connsiteX358" fmla="*/ 117468 w 1940967"/>
                <a:gd name="connsiteY358" fmla="*/ 31698 h 2580933"/>
                <a:gd name="connsiteX359" fmla="*/ 114332 w 1940967"/>
                <a:gd name="connsiteY359" fmla="*/ 30766 h 2580933"/>
                <a:gd name="connsiteX360" fmla="*/ 82549 w 1940967"/>
                <a:gd name="connsiteY360" fmla="*/ 0 h 2580933"/>
                <a:gd name="connsiteX361" fmla="*/ 88058 w 1940967"/>
                <a:gd name="connsiteY361" fmla="*/ 2373 h 2580933"/>
                <a:gd name="connsiteX362" fmla="*/ 552252 w 1940967"/>
                <a:gd name="connsiteY362" fmla="*/ 583951 h 2580933"/>
                <a:gd name="connsiteX363" fmla="*/ 552252 w 1940967"/>
                <a:gd name="connsiteY363" fmla="*/ 595731 h 2580933"/>
                <a:gd name="connsiteX364" fmla="*/ 563948 w 1940967"/>
                <a:gd name="connsiteY364" fmla="*/ 607427 h 2580933"/>
                <a:gd name="connsiteX365" fmla="*/ 581577 w 1940967"/>
                <a:gd name="connsiteY365" fmla="*/ 619208 h 2580933"/>
                <a:gd name="connsiteX366" fmla="*/ 581577 w 1940967"/>
                <a:gd name="connsiteY366" fmla="*/ 636837 h 2580933"/>
                <a:gd name="connsiteX367" fmla="*/ 746083 w 1940967"/>
                <a:gd name="connsiteY367" fmla="*/ 936440 h 2580933"/>
                <a:gd name="connsiteX368" fmla="*/ 804817 w 1940967"/>
                <a:gd name="connsiteY368" fmla="*/ 1024583 h 2580933"/>
                <a:gd name="connsiteX369" fmla="*/ 798969 w 1940967"/>
                <a:gd name="connsiteY369" fmla="*/ 1030431 h 2580933"/>
                <a:gd name="connsiteX370" fmla="*/ 951695 w 1940967"/>
                <a:gd name="connsiteY370" fmla="*/ 1394701 h 2580933"/>
                <a:gd name="connsiteX371" fmla="*/ 934066 w 1940967"/>
                <a:gd name="connsiteY371" fmla="*/ 1165613 h 2580933"/>
                <a:gd name="connsiteX372" fmla="*/ 922370 w 1940967"/>
                <a:gd name="connsiteY372" fmla="*/ 1153832 h 2580933"/>
                <a:gd name="connsiteX373" fmla="*/ 910590 w 1940967"/>
                <a:gd name="connsiteY373" fmla="*/ 1077469 h 2580933"/>
                <a:gd name="connsiteX374" fmla="*/ 769560 w 1940967"/>
                <a:gd name="connsiteY374" fmla="*/ 630989 h 2580933"/>
                <a:gd name="connsiteX375" fmla="*/ 746083 w 1940967"/>
                <a:gd name="connsiteY375" fmla="*/ 325453 h 2580933"/>
                <a:gd name="connsiteX376" fmla="*/ 757610 w 1940967"/>
                <a:gd name="connsiteY376" fmla="*/ 315706 h 2580933"/>
                <a:gd name="connsiteX377" fmla="*/ 769560 w 1940967"/>
                <a:gd name="connsiteY377" fmla="*/ 319605 h 2580933"/>
                <a:gd name="connsiteX378" fmla="*/ 892961 w 1940967"/>
                <a:gd name="connsiteY378" fmla="*/ 472331 h 2580933"/>
                <a:gd name="connsiteX379" fmla="*/ 892961 w 1940967"/>
                <a:gd name="connsiteY379" fmla="*/ 378339 h 2580933"/>
                <a:gd name="connsiteX380" fmla="*/ 906267 w 1940967"/>
                <a:gd name="connsiteY380" fmla="*/ 366050 h 2580933"/>
                <a:gd name="connsiteX381" fmla="*/ 916438 w 1940967"/>
                <a:gd name="connsiteY381" fmla="*/ 372491 h 2580933"/>
                <a:gd name="connsiteX382" fmla="*/ 951695 w 1940967"/>
                <a:gd name="connsiteY382" fmla="*/ 666246 h 2580933"/>
                <a:gd name="connsiteX383" fmla="*/ 981104 w 1940967"/>
                <a:gd name="connsiteY383" fmla="*/ 865925 h 2580933"/>
                <a:gd name="connsiteX384" fmla="*/ 992800 w 1940967"/>
                <a:gd name="connsiteY384" fmla="*/ 1142051 h 2580933"/>
                <a:gd name="connsiteX385" fmla="*/ 992800 w 1940967"/>
                <a:gd name="connsiteY385" fmla="*/ 1218499 h 2580933"/>
                <a:gd name="connsiteX386" fmla="*/ 978138 w 1940967"/>
                <a:gd name="connsiteY386" fmla="*/ 1231720 h 2580933"/>
                <a:gd name="connsiteX387" fmla="*/ 963476 w 1940967"/>
                <a:gd name="connsiteY387" fmla="*/ 1218499 h 2580933"/>
                <a:gd name="connsiteX388" fmla="*/ 963476 w 1940967"/>
                <a:gd name="connsiteY388" fmla="*/ 1071621 h 2580933"/>
                <a:gd name="connsiteX389" fmla="*/ 963476 w 1940967"/>
                <a:gd name="connsiteY389" fmla="*/ 1053993 h 2580933"/>
                <a:gd name="connsiteX390" fmla="*/ 957628 w 1940967"/>
                <a:gd name="connsiteY390" fmla="*/ 1142051 h 2580933"/>
                <a:gd name="connsiteX391" fmla="*/ 975256 w 1940967"/>
                <a:gd name="connsiteY391" fmla="*/ 1447587 h 2580933"/>
                <a:gd name="connsiteX392" fmla="*/ 1180868 w 1940967"/>
                <a:gd name="connsiteY392" fmla="*/ 1999840 h 2580933"/>
                <a:gd name="connsiteX393" fmla="*/ 1198497 w 1940967"/>
                <a:gd name="connsiteY393" fmla="*/ 2052726 h 2580933"/>
                <a:gd name="connsiteX394" fmla="*/ 1169087 w 1940967"/>
                <a:gd name="connsiteY394" fmla="*/ 1711933 h 2580933"/>
                <a:gd name="connsiteX395" fmla="*/ 1110353 w 1940967"/>
                <a:gd name="connsiteY395" fmla="*/ 1006955 h 2580933"/>
                <a:gd name="connsiteX396" fmla="*/ 1204938 w 1940967"/>
                <a:gd name="connsiteY396" fmla="*/ 810157 h 2580933"/>
                <a:gd name="connsiteX397" fmla="*/ 1233754 w 1940967"/>
                <a:gd name="connsiteY397" fmla="*/ 830752 h 2580933"/>
                <a:gd name="connsiteX398" fmla="*/ 1268927 w 1940967"/>
                <a:gd name="connsiteY398" fmla="*/ 924744 h 2580933"/>
                <a:gd name="connsiteX399" fmla="*/ 1274860 w 1940967"/>
                <a:gd name="connsiteY399" fmla="*/ 877706 h 2580933"/>
                <a:gd name="connsiteX400" fmla="*/ 1286555 w 1940967"/>
                <a:gd name="connsiteY400" fmla="*/ 864484 h 2580933"/>
                <a:gd name="connsiteX401" fmla="*/ 1298336 w 1940967"/>
                <a:gd name="connsiteY401" fmla="*/ 877706 h 2580933"/>
                <a:gd name="connsiteX402" fmla="*/ 1263079 w 1940967"/>
                <a:gd name="connsiteY402" fmla="*/ 1406482 h 2580933"/>
                <a:gd name="connsiteX403" fmla="*/ 1245450 w 1940967"/>
                <a:gd name="connsiteY403" fmla="*/ 1512254 h 2580933"/>
                <a:gd name="connsiteX404" fmla="*/ 1210193 w 1940967"/>
                <a:gd name="connsiteY404" fmla="*/ 1782448 h 2580933"/>
                <a:gd name="connsiteX405" fmla="*/ 1198497 w 1940967"/>
                <a:gd name="connsiteY405" fmla="*/ 1794228 h 2580933"/>
                <a:gd name="connsiteX406" fmla="*/ 1239602 w 1940967"/>
                <a:gd name="connsiteY406" fmla="*/ 2140869 h 2580933"/>
                <a:gd name="connsiteX407" fmla="*/ 1321813 w 1940967"/>
                <a:gd name="connsiteY407" fmla="*/ 2346481 h 2580933"/>
                <a:gd name="connsiteX408" fmla="*/ 1310117 w 1940967"/>
                <a:gd name="connsiteY408" fmla="*/ 2087983 h 2580933"/>
                <a:gd name="connsiteX409" fmla="*/ 1298336 w 1940967"/>
                <a:gd name="connsiteY409" fmla="*/ 1988059 h 2580933"/>
                <a:gd name="connsiteX410" fmla="*/ 1310117 w 1940967"/>
                <a:gd name="connsiteY410" fmla="*/ 1976363 h 2580933"/>
                <a:gd name="connsiteX411" fmla="*/ 1363003 w 1940967"/>
                <a:gd name="connsiteY411" fmla="*/ 2105612 h 2580933"/>
                <a:gd name="connsiteX412" fmla="*/ 1351561 w 1940967"/>
                <a:gd name="connsiteY412" fmla="*/ 2113918 h 2580933"/>
                <a:gd name="connsiteX413" fmla="*/ 1345374 w 1940967"/>
                <a:gd name="connsiteY413" fmla="*/ 2111460 h 2580933"/>
                <a:gd name="connsiteX414" fmla="*/ 1327746 w 1940967"/>
                <a:gd name="connsiteY414" fmla="*/ 2099679 h 2580933"/>
                <a:gd name="connsiteX415" fmla="*/ 1327746 w 1940967"/>
                <a:gd name="connsiteY415" fmla="*/ 2117308 h 2580933"/>
                <a:gd name="connsiteX416" fmla="*/ 1327746 w 1940967"/>
                <a:gd name="connsiteY416" fmla="*/ 2234861 h 2580933"/>
                <a:gd name="connsiteX417" fmla="*/ 1392328 w 1940967"/>
                <a:gd name="connsiteY417" fmla="*/ 2505055 h 2580933"/>
                <a:gd name="connsiteX418" fmla="*/ 1392328 w 1940967"/>
                <a:gd name="connsiteY418" fmla="*/ 2510987 h 2580933"/>
                <a:gd name="connsiteX419" fmla="*/ 1423973 w 1940967"/>
                <a:gd name="connsiteY419" fmla="*/ 2580933 h 2580933"/>
                <a:gd name="connsiteX420" fmla="*/ 1378167 w 1940967"/>
                <a:gd name="connsiteY420" fmla="*/ 2580933 h 2580933"/>
                <a:gd name="connsiteX421" fmla="*/ 1325489 w 1940967"/>
                <a:gd name="connsiteY421" fmla="*/ 2465443 h 2580933"/>
                <a:gd name="connsiteX422" fmla="*/ 1133830 w 1940967"/>
                <a:gd name="connsiteY422" fmla="*/ 1988059 h 2580933"/>
                <a:gd name="connsiteX423" fmla="*/ 1075096 w 1940967"/>
                <a:gd name="connsiteY423" fmla="*/ 1817705 h 2580933"/>
                <a:gd name="connsiteX424" fmla="*/ 851856 w 1940967"/>
                <a:gd name="connsiteY424" fmla="*/ 1570988 h 2580933"/>
                <a:gd name="connsiteX425" fmla="*/ 793121 w 1940967"/>
                <a:gd name="connsiteY425" fmla="*/ 1606245 h 2580933"/>
                <a:gd name="connsiteX426" fmla="*/ 740235 w 1940967"/>
                <a:gd name="connsiteY426" fmla="*/ 1523950 h 2580933"/>
                <a:gd name="connsiteX427" fmla="*/ 751931 w 1940967"/>
                <a:gd name="connsiteY427" fmla="*/ 1506321 h 2580933"/>
                <a:gd name="connsiteX428" fmla="*/ 781086 w 1940967"/>
                <a:gd name="connsiteY428" fmla="*/ 1498015 h 2580933"/>
                <a:gd name="connsiteX429" fmla="*/ 851856 w 1940967"/>
                <a:gd name="connsiteY429" fmla="*/ 1553359 h 2580933"/>
                <a:gd name="connsiteX430" fmla="*/ 998733 w 1940967"/>
                <a:gd name="connsiteY430" fmla="*/ 1688456 h 2580933"/>
                <a:gd name="connsiteX431" fmla="*/ 1051619 w 1940967"/>
                <a:gd name="connsiteY431" fmla="*/ 1758971 h 2580933"/>
                <a:gd name="connsiteX432" fmla="*/ 916438 w 1940967"/>
                <a:gd name="connsiteY432" fmla="*/ 1400549 h 2580933"/>
                <a:gd name="connsiteX433" fmla="*/ 910590 w 1940967"/>
                <a:gd name="connsiteY433" fmla="*/ 1404956 h 2580933"/>
                <a:gd name="connsiteX434" fmla="*/ 904742 w 1940967"/>
                <a:gd name="connsiteY434" fmla="*/ 1400549 h 2580933"/>
                <a:gd name="connsiteX435" fmla="*/ 499366 w 1940967"/>
                <a:gd name="connsiteY435" fmla="*/ 1118575 h 2580933"/>
                <a:gd name="connsiteX436" fmla="*/ 258497 w 1940967"/>
                <a:gd name="connsiteY436" fmla="*/ 842448 h 2580933"/>
                <a:gd name="connsiteX437" fmla="*/ 270193 w 1940967"/>
                <a:gd name="connsiteY437" fmla="*/ 830752 h 2580933"/>
                <a:gd name="connsiteX438" fmla="*/ 296636 w 1940967"/>
                <a:gd name="connsiteY438" fmla="*/ 826345 h 2580933"/>
                <a:gd name="connsiteX439" fmla="*/ 323079 w 1940967"/>
                <a:gd name="connsiteY439" fmla="*/ 830752 h 2580933"/>
                <a:gd name="connsiteX440" fmla="*/ 328249 w 1940967"/>
                <a:gd name="connsiteY440" fmla="*/ 826345 h 2580933"/>
                <a:gd name="connsiteX441" fmla="*/ 329012 w 1940967"/>
                <a:gd name="connsiteY441" fmla="*/ 830752 h 2580933"/>
                <a:gd name="connsiteX442" fmla="*/ 887113 w 1940967"/>
                <a:gd name="connsiteY442" fmla="*/ 1318338 h 2580933"/>
                <a:gd name="connsiteX443" fmla="*/ 699130 w 1940967"/>
                <a:gd name="connsiteY443" fmla="*/ 901182 h 2580933"/>
                <a:gd name="connsiteX444" fmla="*/ 522843 w 1940967"/>
                <a:gd name="connsiteY444" fmla="*/ 766086 h 2580933"/>
                <a:gd name="connsiteX445" fmla="*/ 505214 w 1940967"/>
                <a:gd name="connsiteY445" fmla="*/ 783714 h 2580933"/>
                <a:gd name="connsiteX446" fmla="*/ 469957 w 1940967"/>
                <a:gd name="connsiteY446" fmla="*/ 777866 h 2580933"/>
                <a:gd name="connsiteX447" fmla="*/ 481738 w 1940967"/>
                <a:gd name="connsiteY447" fmla="*/ 789562 h 2580933"/>
                <a:gd name="connsiteX448" fmla="*/ 475805 w 1940967"/>
                <a:gd name="connsiteY448" fmla="*/ 801343 h 2580933"/>
                <a:gd name="connsiteX449" fmla="*/ 434700 w 1940967"/>
                <a:gd name="connsiteY449" fmla="*/ 754305 h 2580933"/>
                <a:gd name="connsiteX450" fmla="*/ 434700 w 1940967"/>
                <a:gd name="connsiteY450" fmla="*/ 748457 h 2580933"/>
                <a:gd name="connsiteX451" fmla="*/ 440632 w 1940967"/>
                <a:gd name="connsiteY451" fmla="*/ 724980 h 2580933"/>
                <a:gd name="connsiteX452" fmla="*/ 471991 w 1940967"/>
                <a:gd name="connsiteY452" fmla="*/ 702690 h 2580933"/>
                <a:gd name="connsiteX453" fmla="*/ 511062 w 1940967"/>
                <a:gd name="connsiteY453" fmla="*/ 724980 h 2580933"/>
                <a:gd name="connsiteX454" fmla="*/ 522843 w 1940967"/>
                <a:gd name="connsiteY454" fmla="*/ 736676 h 2580933"/>
                <a:gd name="connsiteX455" fmla="*/ 669721 w 1940967"/>
                <a:gd name="connsiteY455" fmla="*/ 836600 h 2580933"/>
                <a:gd name="connsiteX456" fmla="*/ 546320 w 1940967"/>
                <a:gd name="connsiteY456" fmla="*/ 619208 h 2580933"/>
                <a:gd name="connsiteX457" fmla="*/ 0 w 1940967"/>
                <a:gd name="connsiteY457" fmla="*/ 61107 h 2580933"/>
                <a:gd name="connsiteX458" fmla="*/ 11696 w 1940967"/>
                <a:gd name="connsiteY458" fmla="*/ 49327 h 2580933"/>
                <a:gd name="connsiteX459" fmla="*/ 82210 w 1940967"/>
                <a:gd name="connsiteY459" fmla="*/ 61107 h 2580933"/>
                <a:gd name="connsiteX460" fmla="*/ 76362 w 1940967"/>
                <a:gd name="connsiteY460" fmla="*/ 14069 h 2580933"/>
                <a:gd name="connsiteX461" fmla="*/ 82549 w 1940967"/>
                <a:gd name="connsiteY461" fmla="*/ 0 h 258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Lst>
              <a:rect l="l" t="t" r="r" b="b"/>
              <a:pathLst>
                <a:path w="1940967" h="2580933">
                  <a:moveTo>
                    <a:pt x="1286555" y="2534464"/>
                  </a:moveTo>
                  <a:cubicBezTo>
                    <a:pt x="1286555" y="2540312"/>
                    <a:pt x="1292488" y="2546245"/>
                    <a:pt x="1292488" y="2552093"/>
                  </a:cubicBezTo>
                  <a:cubicBezTo>
                    <a:pt x="1295370" y="2549126"/>
                    <a:pt x="1296895" y="2547685"/>
                    <a:pt x="1297573" y="2547685"/>
                  </a:cubicBezTo>
                  <a:cubicBezTo>
                    <a:pt x="1298336" y="2547685"/>
                    <a:pt x="1298336" y="2549126"/>
                    <a:pt x="1298336" y="2552093"/>
                  </a:cubicBezTo>
                  <a:cubicBezTo>
                    <a:pt x="1304184" y="2552093"/>
                    <a:pt x="1304184" y="2557941"/>
                    <a:pt x="1304184" y="2563873"/>
                  </a:cubicBezTo>
                  <a:cubicBezTo>
                    <a:pt x="1304184" y="2569721"/>
                    <a:pt x="1310117" y="2569721"/>
                    <a:pt x="1310117" y="2575569"/>
                  </a:cubicBezTo>
                  <a:cubicBezTo>
                    <a:pt x="1315965" y="2557941"/>
                    <a:pt x="1315965" y="2534464"/>
                    <a:pt x="1292488" y="2534464"/>
                  </a:cubicBezTo>
                  <a:close/>
                  <a:moveTo>
                    <a:pt x="795410" y="2525056"/>
                  </a:moveTo>
                  <a:cubicBezTo>
                    <a:pt x="822107" y="2534379"/>
                    <a:pt x="848720" y="2544465"/>
                    <a:pt x="875332" y="2552093"/>
                  </a:cubicBezTo>
                  <a:lnTo>
                    <a:pt x="904742" y="2557941"/>
                  </a:lnTo>
                  <a:lnTo>
                    <a:pt x="881180" y="2546245"/>
                  </a:lnTo>
                  <a:cubicBezTo>
                    <a:pt x="852195" y="2540142"/>
                    <a:pt x="823633" y="2533108"/>
                    <a:pt x="795410" y="2525056"/>
                  </a:cubicBezTo>
                  <a:close/>
                  <a:moveTo>
                    <a:pt x="1293505" y="2504631"/>
                  </a:moveTo>
                  <a:cubicBezTo>
                    <a:pt x="1323572" y="2504631"/>
                    <a:pt x="1330754" y="2532329"/>
                    <a:pt x="1327747" y="2560302"/>
                  </a:cubicBezTo>
                  <a:lnTo>
                    <a:pt x="1323221" y="2580933"/>
                  </a:lnTo>
                  <a:lnTo>
                    <a:pt x="1280255" y="2580933"/>
                  </a:lnTo>
                  <a:lnTo>
                    <a:pt x="1260134" y="2559434"/>
                  </a:lnTo>
                  <a:cubicBezTo>
                    <a:pt x="1255726" y="2550631"/>
                    <a:pt x="1254264" y="2540355"/>
                    <a:pt x="1257231" y="2528616"/>
                  </a:cubicBezTo>
                  <a:cubicBezTo>
                    <a:pt x="1263079" y="2516835"/>
                    <a:pt x="1274860" y="2505055"/>
                    <a:pt x="1286555" y="2505055"/>
                  </a:cubicBezTo>
                  <a:cubicBezTo>
                    <a:pt x="1289013" y="2504800"/>
                    <a:pt x="1291302" y="2504631"/>
                    <a:pt x="1293505" y="2504631"/>
                  </a:cubicBezTo>
                  <a:close/>
                  <a:moveTo>
                    <a:pt x="340708" y="2399367"/>
                  </a:moveTo>
                  <a:cubicBezTo>
                    <a:pt x="370117" y="2422844"/>
                    <a:pt x="423004" y="2452168"/>
                    <a:pt x="428851" y="2452168"/>
                  </a:cubicBezTo>
                  <a:cubicBezTo>
                    <a:pt x="516995" y="2475730"/>
                    <a:pt x="599206" y="2499207"/>
                    <a:pt x="687349" y="2516835"/>
                  </a:cubicBezTo>
                  <a:lnTo>
                    <a:pt x="693197" y="2516835"/>
                  </a:lnTo>
                  <a:cubicBezTo>
                    <a:pt x="628615" y="2493359"/>
                    <a:pt x="558100" y="2469797"/>
                    <a:pt x="487586" y="2452168"/>
                  </a:cubicBezTo>
                  <a:cubicBezTo>
                    <a:pt x="434700" y="2440473"/>
                    <a:pt x="387746" y="2422844"/>
                    <a:pt x="340708" y="2399367"/>
                  </a:cubicBezTo>
                  <a:close/>
                  <a:moveTo>
                    <a:pt x="340708" y="2369958"/>
                  </a:moveTo>
                  <a:cubicBezTo>
                    <a:pt x="387746" y="2393434"/>
                    <a:pt x="440632" y="2416996"/>
                    <a:pt x="493434" y="2428692"/>
                  </a:cubicBezTo>
                  <a:cubicBezTo>
                    <a:pt x="557422" y="2445727"/>
                    <a:pt x="621326" y="2465899"/>
                    <a:pt x="683027" y="2486917"/>
                  </a:cubicBezTo>
                  <a:cubicBezTo>
                    <a:pt x="614885" y="2460051"/>
                    <a:pt x="548269" y="2426912"/>
                    <a:pt x="481738" y="2387586"/>
                  </a:cubicBezTo>
                  <a:lnTo>
                    <a:pt x="446480" y="2381738"/>
                  </a:lnTo>
                  <a:cubicBezTo>
                    <a:pt x="411223" y="2375806"/>
                    <a:pt x="375965" y="2369958"/>
                    <a:pt x="340708" y="2369958"/>
                  </a:cubicBezTo>
                  <a:close/>
                  <a:moveTo>
                    <a:pt x="452328" y="2328852"/>
                  </a:moveTo>
                  <a:cubicBezTo>
                    <a:pt x="464109" y="2340548"/>
                    <a:pt x="481738" y="2346481"/>
                    <a:pt x="493434" y="2358177"/>
                  </a:cubicBezTo>
                  <a:cubicBezTo>
                    <a:pt x="628615" y="2387586"/>
                    <a:pt x="757864" y="2440473"/>
                    <a:pt x="875332" y="2510987"/>
                  </a:cubicBezTo>
                  <a:lnTo>
                    <a:pt x="910590" y="2522683"/>
                  </a:lnTo>
                  <a:cubicBezTo>
                    <a:pt x="816598" y="2463949"/>
                    <a:pt x="722607" y="2411063"/>
                    <a:pt x="616834" y="2369958"/>
                  </a:cubicBezTo>
                  <a:lnTo>
                    <a:pt x="605054" y="2364110"/>
                  </a:lnTo>
                  <a:cubicBezTo>
                    <a:pt x="552252" y="2358177"/>
                    <a:pt x="499366" y="2346481"/>
                    <a:pt x="452328" y="2328852"/>
                  </a:cubicBezTo>
                  <a:close/>
                  <a:moveTo>
                    <a:pt x="393594" y="2311224"/>
                  </a:moveTo>
                  <a:cubicBezTo>
                    <a:pt x="381813" y="2311224"/>
                    <a:pt x="240869" y="2311224"/>
                    <a:pt x="305451" y="2352329"/>
                  </a:cubicBezTo>
                  <a:cubicBezTo>
                    <a:pt x="346556" y="2346481"/>
                    <a:pt x="387746" y="2346481"/>
                    <a:pt x="428851" y="2346481"/>
                  </a:cubicBezTo>
                  <a:lnTo>
                    <a:pt x="405375" y="2328852"/>
                  </a:lnTo>
                  <a:cubicBezTo>
                    <a:pt x="399442" y="2322920"/>
                    <a:pt x="399442" y="2311224"/>
                    <a:pt x="405375" y="2311224"/>
                  </a:cubicBezTo>
                  <a:close/>
                  <a:moveTo>
                    <a:pt x="1080944" y="2281814"/>
                  </a:moveTo>
                  <a:cubicBezTo>
                    <a:pt x="1075096" y="2287747"/>
                    <a:pt x="1075096" y="2287747"/>
                    <a:pt x="1069248" y="2293595"/>
                  </a:cubicBezTo>
                  <a:lnTo>
                    <a:pt x="1063315" y="2293595"/>
                  </a:lnTo>
                  <a:cubicBezTo>
                    <a:pt x="1069248" y="2299443"/>
                    <a:pt x="1069248" y="2311224"/>
                    <a:pt x="1075096" y="2317072"/>
                  </a:cubicBezTo>
                  <a:cubicBezTo>
                    <a:pt x="1080944" y="2317072"/>
                    <a:pt x="1086877" y="2317072"/>
                    <a:pt x="1092725" y="2311224"/>
                  </a:cubicBezTo>
                  <a:cubicBezTo>
                    <a:pt x="1092725" y="2311224"/>
                    <a:pt x="1092725" y="2305376"/>
                    <a:pt x="1098573" y="2305376"/>
                  </a:cubicBezTo>
                  <a:cubicBezTo>
                    <a:pt x="1092725" y="2305376"/>
                    <a:pt x="1092725" y="2299443"/>
                    <a:pt x="1092725" y="2293595"/>
                  </a:cubicBezTo>
                  <a:cubicBezTo>
                    <a:pt x="1086877" y="2287747"/>
                    <a:pt x="1086877" y="2287747"/>
                    <a:pt x="1080944" y="2281814"/>
                  </a:cubicBezTo>
                  <a:close/>
                  <a:moveTo>
                    <a:pt x="1085436" y="2244184"/>
                  </a:moveTo>
                  <a:cubicBezTo>
                    <a:pt x="1081961" y="2244184"/>
                    <a:pt x="1078571" y="2244862"/>
                    <a:pt x="1075096" y="2246557"/>
                  </a:cubicBezTo>
                  <a:cubicBezTo>
                    <a:pt x="1063485" y="2246557"/>
                    <a:pt x="1057637" y="2258083"/>
                    <a:pt x="1063146" y="2269695"/>
                  </a:cubicBezTo>
                  <a:cubicBezTo>
                    <a:pt x="1068316" y="2261304"/>
                    <a:pt x="1075774" y="2254354"/>
                    <a:pt x="1085012" y="2254354"/>
                  </a:cubicBezTo>
                  <a:cubicBezTo>
                    <a:pt x="1090860" y="2254354"/>
                    <a:pt x="1097386" y="2257151"/>
                    <a:pt x="1104505" y="2264186"/>
                  </a:cubicBezTo>
                  <a:cubicBezTo>
                    <a:pt x="1110353" y="2270118"/>
                    <a:pt x="1116201" y="2275966"/>
                    <a:pt x="1116201" y="2287747"/>
                  </a:cubicBezTo>
                  <a:lnTo>
                    <a:pt x="1122049" y="2299443"/>
                  </a:lnTo>
                  <a:lnTo>
                    <a:pt x="1127982" y="2299443"/>
                  </a:lnTo>
                  <a:cubicBezTo>
                    <a:pt x="1127982" y="2281814"/>
                    <a:pt x="1116201" y="2270118"/>
                    <a:pt x="1110353" y="2252490"/>
                  </a:cubicBezTo>
                  <a:cubicBezTo>
                    <a:pt x="1102047" y="2248337"/>
                    <a:pt x="1093742" y="2244184"/>
                    <a:pt x="1085436" y="2244184"/>
                  </a:cubicBezTo>
                  <a:close/>
                  <a:moveTo>
                    <a:pt x="1076791" y="2219605"/>
                  </a:moveTo>
                  <a:cubicBezTo>
                    <a:pt x="1087978" y="2219605"/>
                    <a:pt x="1099166" y="2223673"/>
                    <a:pt x="1110353" y="2234861"/>
                  </a:cubicBezTo>
                  <a:cubicBezTo>
                    <a:pt x="1139678" y="2258338"/>
                    <a:pt x="1145611" y="2305376"/>
                    <a:pt x="1127982" y="2340548"/>
                  </a:cubicBezTo>
                  <a:lnTo>
                    <a:pt x="1122049" y="2340548"/>
                  </a:lnTo>
                  <a:cubicBezTo>
                    <a:pt x="1145568" y="2408139"/>
                    <a:pt x="1174956" y="2474247"/>
                    <a:pt x="1208741" y="2538140"/>
                  </a:cubicBezTo>
                  <a:lnTo>
                    <a:pt x="1234995" y="2580933"/>
                  </a:lnTo>
                  <a:lnTo>
                    <a:pt x="1203650" y="2580933"/>
                  </a:lnTo>
                  <a:lnTo>
                    <a:pt x="1195520" y="2568969"/>
                  </a:lnTo>
                  <a:cubicBezTo>
                    <a:pt x="1157328" y="2500669"/>
                    <a:pt x="1125016" y="2428692"/>
                    <a:pt x="1098573" y="2352329"/>
                  </a:cubicBezTo>
                  <a:cubicBezTo>
                    <a:pt x="1095437" y="2353939"/>
                    <a:pt x="1092301" y="2354617"/>
                    <a:pt x="1089250" y="2354617"/>
                  </a:cubicBezTo>
                  <a:cubicBezTo>
                    <a:pt x="1080944" y="2354617"/>
                    <a:pt x="1073486" y="2349193"/>
                    <a:pt x="1069248" y="2340548"/>
                  </a:cubicBezTo>
                  <a:cubicBezTo>
                    <a:pt x="1045686" y="2340548"/>
                    <a:pt x="1033990" y="2322920"/>
                    <a:pt x="1033990" y="2293595"/>
                  </a:cubicBezTo>
                  <a:cubicBezTo>
                    <a:pt x="1028058" y="2270118"/>
                    <a:pt x="1022210" y="2228928"/>
                    <a:pt x="1057467" y="2223080"/>
                  </a:cubicBezTo>
                  <a:cubicBezTo>
                    <a:pt x="1063908" y="2220961"/>
                    <a:pt x="1070350" y="2219605"/>
                    <a:pt x="1076791" y="2219605"/>
                  </a:cubicBezTo>
                  <a:close/>
                  <a:moveTo>
                    <a:pt x="1879998" y="2218673"/>
                  </a:moveTo>
                  <a:cubicBezTo>
                    <a:pt x="1884406" y="2218673"/>
                    <a:pt x="1888813" y="2220114"/>
                    <a:pt x="1891694" y="2223080"/>
                  </a:cubicBezTo>
                  <a:lnTo>
                    <a:pt x="1903475" y="2223080"/>
                  </a:lnTo>
                  <a:cubicBezTo>
                    <a:pt x="1956361" y="2299443"/>
                    <a:pt x="1944580" y="2416996"/>
                    <a:pt x="1921104" y="2505055"/>
                  </a:cubicBezTo>
                  <a:lnTo>
                    <a:pt x="1905510" y="2580933"/>
                  </a:lnTo>
                  <a:lnTo>
                    <a:pt x="1866649" y="2580933"/>
                  </a:lnTo>
                  <a:lnTo>
                    <a:pt x="1870411" y="2567486"/>
                  </a:lnTo>
                  <a:cubicBezTo>
                    <a:pt x="1887287" y="2488909"/>
                    <a:pt x="1894618" y="2408139"/>
                    <a:pt x="1891694" y="2328852"/>
                  </a:cubicBezTo>
                  <a:lnTo>
                    <a:pt x="1885846" y="2334700"/>
                  </a:lnTo>
                  <a:cubicBezTo>
                    <a:pt x="1885846" y="2317072"/>
                    <a:pt x="1885846" y="2293595"/>
                    <a:pt x="1879998" y="2275966"/>
                  </a:cubicBezTo>
                  <a:cubicBezTo>
                    <a:pt x="1862370" y="2299443"/>
                    <a:pt x="1850589" y="2317072"/>
                    <a:pt x="1838808" y="2340548"/>
                  </a:cubicBezTo>
                  <a:lnTo>
                    <a:pt x="1827112" y="2375806"/>
                  </a:lnTo>
                  <a:cubicBezTo>
                    <a:pt x="1827112" y="2443396"/>
                    <a:pt x="1824167" y="2510966"/>
                    <a:pt x="1817546" y="2577794"/>
                  </a:cubicBezTo>
                  <a:lnTo>
                    <a:pt x="1817043" y="2580933"/>
                  </a:lnTo>
                  <a:lnTo>
                    <a:pt x="1785621" y="2580933"/>
                  </a:lnTo>
                  <a:lnTo>
                    <a:pt x="1791855" y="2510987"/>
                  </a:lnTo>
                  <a:cubicBezTo>
                    <a:pt x="1797703" y="2493359"/>
                    <a:pt x="1797703" y="2469797"/>
                    <a:pt x="1797703" y="2446320"/>
                  </a:cubicBezTo>
                  <a:cubicBezTo>
                    <a:pt x="1785964" y="2475688"/>
                    <a:pt x="1777150" y="2503593"/>
                    <a:pt x="1770539" y="2531498"/>
                  </a:cubicBezTo>
                  <a:lnTo>
                    <a:pt x="1762448" y="2580933"/>
                  </a:lnTo>
                  <a:lnTo>
                    <a:pt x="1682618" y="2580933"/>
                  </a:lnTo>
                  <a:lnTo>
                    <a:pt x="1686072" y="2535926"/>
                  </a:lnTo>
                  <a:cubicBezTo>
                    <a:pt x="1702228" y="2443397"/>
                    <a:pt x="1736002" y="2358220"/>
                    <a:pt x="1785922" y="2305376"/>
                  </a:cubicBezTo>
                  <a:cubicBezTo>
                    <a:pt x="1785922" y="2305376"/>
                    <a:pt x="1788550" y="2302748"/>
                    <a:pt x="1792024" y="2302748"/>
                  </a:cubicBezTo>
                  <a:cubicBezTo>
                    <a:pt x="1793804" y="2302748"/>
                    <a:pt x="1795754" y="2303342"/>
                    <a:pt x="1797703" y="2305376"/>
                  </a:cubicBezTo>
                  <a:cubicBezTo>
                    <a:pt x="1815332" y="2270118"/>
                    <a:pt x="1838808" y="2246557"/>
                    <a:pt x="1868218" y="2223080"/>
                  </a:cubicBezTo>
                  <a:cubicBezTo>
                    <a:pt x="1871184" y="2220114"/>
                    <a:pt x="1875591" y="2218673"/>
                    <a:pt x="1879998" y="2218673"/>
                  </a:cubicBezTo>
                  <a:close/>
                  <a:moveTo>
                    <a:pt x="816598" y="2199604"/>
                  </a:moveTo>
                  <a:lnTo>
                    <a:pt x="816598" y="2205452"/>
                  </a:lnTo>
                  <a:cubicBezTo>
                    <a:pt x="816598" y="2211299"/>
                    <a:pt x="810750" y="2217232"/>
                    <a:pt x="804817" y="2217232"/>
                  </a:cubicBezTo>
                  <a:cubicBezTo>
                    <a:pt x="819225" y="2241133"/>
                    <a:pt x="833549" y="2268932"/>
                    <a:pt x="838380" y="2268932"/>
                  </a:cubicBezTo>
                  <a:cubicBezTo>
                    <a:pt x="838634" y="2268932"/>
                    <a:pt x="838888" y="2268847"/>
                    <a:pt x="839143" y="2268593"/>
                  </a:cubicBezTo>
                  <a:cubicBezTo>
                    <a:pt x="828040" y="2250879"/>
                    <a:pt x="822277" y="2222487"/>
                    <a:pt x="816598" y="2199604"/>
                  </a:cubicBezTo>
                  <a:close/>
                  <a:moveTo>
                    <a:pt x="1319609" y="2054167"/>
                  </a:moveTo>
                  <a:cubicBezTo>
                    <a:pt x="1317406" y="2054167"/>
                    <a:pt x="1315965" y="2055608"/>
                    <a:pt x="1315965" y="2058574"/>
                  </a:cubicBezTo>
                  <a:cubicBezTo>
                    <a:pt x="1321813" y="2064422"/>
                    <a:pt x="1327746" y="2070355"/>
                    <a:pt x="1339442" y="2076203"/>
                  </a:cubicBezTo>
                  <a:cubicBezTo>
                    <a:pt x="1339442" y="2068914"/>
                    <a:pt x="1339442" y="2061710"/>
                    <a:pt x="1339187" y="2054591"/>
                  </a:cubicBezTo>
                  <a:cubicBezTo>
                    <a:pt x="1338001" y="2058574"/>
                    <a:pt x="1332831" y="2058574"/>
                    <a:pt x="1327746" y="2058574"/>
                  </a:cubicBezTo>
                  <a:cubicBezTo>
                    <a:pt x="1324779" y="2055608"/>
                    <a:pt x="1321813" y="2054167"/>
                    <a:pt x="1319609" y="2054167"/>
                  </a:cubicBezTo>
                  <a:close/>
                  <a:moveTo>
                    <a:pt x="1310117" y="1993992"/>
                  </a:moveTo>
                  <a:cubicBezTo>
                    <a:pt x="1304184" y="2005688"/>
                    <a:pt x="1304184" y="2023317"/>
                    <a:pt x="1310117" y="2035097"/>
                  </a:cubicBezTo>
                  <a:lnTo>
                    <a:pt x="1315965" y="2029249"/>
                  </a:lnTo>
                  <a:cubicBezTo>
                    <a:pt x="1321813" y="2029249"/>
                    <a:pt x="1327746" y="2029249"/>
                    <a:pt x="1333594" y="2035097"/>
                  </a:cubicBezTo>
                  <a:cubicBezTo>
                    <a:pt x="1333594" y="2040861"/>
                    <a:pt x="1333594" y="2046624"/>
                    <a:pt x="1339103" y="2052387"/>
                  </a:cubicBezTo>
                  <a:cubicBezTo>
                    <a:pt x="1337916" y="2026114"/>
                    <a:pt x="1332746" y="2003061"/>
                    <a:pt x="1310117" y="1993992"/>
                  </a:cubicBezTo>
                  <a:close/>
                  <a:moveTo>
                    <a:pt x="1550986" y="1917544"/>
                  </a:moveTo>
                  <a:cubicBezTo>
                    <a:pt x="1515729" y="1976363"/>
                    <a:pt x="1498100" y="2046878"/>
                    <a:pt x="1480471" y="2111460"/>
                  </a:cubicBezTo>
                  <a:lnTo>
                    <a:pt x="1486319" y="2111460"/>
                  </a:lnTo>
                  <a:cubicBezTo>
                    <a:pt x="1480471" y="2129089"/>
                    <a:pt x="1480471" y="2140869"/>
                    <a:pt x="1480471" y="2158498"/>
                  </a:cubicBezTo>
                  <a:cubicBezTo>
                    <a:pt x="1480471" y="2164346"/>
                    <a:pt x="1486319" y="2164346"/>
                    <a:pt x="1492252" y="2170194"/>
                  </a:cubicBezTo>
                  <a:cubicBezTo>
                    <a:pt x="1492252" y="2158498"/>
                    <a:pt x="1492252" y="2146717"/>
                    <a:pt x="1492252" y="2140869"/>
                  </a:cubicBezTo>
                  <a:cubicBezTo>
                    <a:pt x="1498100" y="2134937"/>
                    <a:pt x="1498100" y="2129089"/>
                    <a:pt x="1503948" y="2129089"/>
                  </a:cubicBezTo>
                  <a:cubicBezTo>
                    <a:pt x="1515729" y="2099679"/>
                    <a:pt x="1521577" y="2070355"/>
                    <a:pt x="1533357" y="2040945"/>
                  </a:cubicBezTo>
                  <a:cubicBezTo>
                    <a:pt x="1539205" y="1999840"/>
                    <a:pt x="1545053" y="1958735"/>
                    <a:pt x="1550986" y="1917544"/>
                  </a:cubicBezTo>
                  <a:close/>
                  <a:moveTo>
                    <a:pt x="1580311" y="1900001"/>
                  </a:moveTo>
                  <a:cubicBezTo>
                    <a:pt x="1580311" y="2005688"/>
                    <a:pt x="1556834" y="2111460"/>
                    <a:pt x="1509796" y="2211299"/>
                  </a:cubicBezTo>
                  <a:lnTo>
                    <a:pt x="1503948" y="2305376"/>
                  </a:lnTo>
                  <a:cubicBezTo>
                    <a:pt x="1509796" y="2305376"/>
                    <a:pt x="1515729" y="2299443"/>
                    <a:pt x="1527424" y="2275966"/>
                  </a:cubicBezTo>
                  <a:cubicBezTo>
                    <a:pt x="1521577" y="2275966"/>
                    <a:pt x="1521577" y="2270118"/>
                    <a:pt x="1527424" y="2270118"/>
                  </a:cubicBezTo>
                  <a:cubicBezTo>
                    <a:pt x="1539205" y="2217232"/>
                    <a:pt x="1568615" y="2158498"/>
                    <a:pt x="1592091" y="2099679"/>
                  </a:cubicBezTo>
                  <a:lnTo>
                    <a:pt x="1592091" y="2093831"/>
                  </a:lnTo>
                  <a:cubicBezTo>
                    <a:pt x="1592091" y="2064422"/>
                    <a:pt x="1603872" y="2040945"/>
                    <a:pt x="1603872" y="2011621"/>
                  </a:cubicBezTo>
                  <a:cubicBezTo>
                    <a:pt x="1609720" y="1988059"/>
                    <a:pt x="1609720" y="1964583"/>
                    <a:pt x="1603872" y="1941106"/>
                  </a:cubicBezTo>
                  <a:cubicBezTo>
                    <a:pt x="1597939" y="1917544"/>
                    <a:pt x="1592091" y="1905849"/>
                    <a:pt x="1580311" y="1900001"/>
                  </a:cubicBezTo>
                  <a:close/>
                  <a:moveTo>
                    <a:pt x="663873" y="1835334"/>
                  </a:moveTo>
                  <a:cubicBezTo>
                    <a:pt x="687349" y="1917544"/>
                    <a:pt x="716759" y="1993992"/>
                    <a:pt x="757864" y="2070355"/>
                  </a:cubicBezTo>
                  <a:cubicBezTo>
                    <a:pt x="751931" y="2046878"/>
                    <a:pt x="746083" y="2029249"/>
                    <a:pt x="734303" y="2005688"/>
                  </a:cubicBezTo>
                  <a:cubicBezTo>
                    <a:pt x="716759" y="1952802"/>
                    <a:pt x="699130" y="1905849"/>
                    <a:pt x="675569" y="1852962"/>
                  </a:cubicBezTo>
                  <a:cubicBezTo>
                    <a:pt x="669721" y="1847114"/>
                    <a:pt x="669721" y="1841182"/>
                    <a:pt x="663873" y="1835334"/>
                  </a:cubicBezTo>
                  <a:close/>
                  <a:moveTo>
                    <a:pt x="583865" y="1737020"/>
                  </a:moveTo>
                  <a:cubicBezTo>
                    <a:pt x="578865" y="1737020"/>
                    <a:pt x="575729" y="1741597"/>
                    <a:pt x="575729" y="1753123"/>
                  </a:cubicBezTo>
                  <a:cubicBezTo>
                    <a:pt x="581577" y="1870591"/>
                    <a:pt x="622682" y="1988059"/>
                    <a:pt x="699130" y="2076203"/>
                  </a:cubicBezTo>
                  <a:cubicBezTo>
                    <a:pt x="722607" y="2111460"/>
                    <a:pt x="746083" y="2146717"/>
                    <a:pt x="775493" y="2176127"/>
                  </a:cubicBezTo>
                  <a:cubicBezTo>
                    <a:pt x="716759" y="2052726"/>
                    <a:pt x="634463" y="1917544"/>
                    <a:pt x="628615" y="1776600"/>
                  </a:cubicBezTo>
                  <a:cubicBezTo>
                    <a:pt x="612766" y="1756767"/>
                    <a:pt x="594205" y="1737020"/>
                    <a:pt x="583865" y="1737020"/>
                  </a:cubicBezTo>
                  <a:close/>
                  <a:moveTo>
                    <a:pt x="205611" y="1670828"/>
                  </a:moveTo>
                  <a:cubicBezTo>
                    <a:pt x="240869" y="1729562"/>
                    <a:pt x="276126" y="1782448"/>
                    <a:pt x="323079" y="1829486"/>
                  </a:cubicBezTo>
                  <a:cubicBezTo>
                    <a:pt x="352489" y="1858810"/>
                    <a:pt x="381813" y="1894068"/>
                    <a:pt x="417071" y="1923477"/>
                  </a:cubicBezTo>
                  <a:cubicBezTo>
                    <a:pt x="393594" y="1894068"/>
                    <a:pt x="370117" y="1858810"/>
                    <a:pt x="346556" y="1829486"/>
                  </a:cubicBezTo>
                  <a:cubicBezTo>
                    <a:pt x="311383" y="1782448"/>
                    <a:pt x="276126" y="1735494"/>
                    <a:pt x="240869" y="1694304"/>
                  </a:cubicBezTo>
                  <a:cubicBezTo>
                    <a:pt x="234936" y="1688456"/>
                    <a:pt x="223240" y="1676675"/>
                    <a:pt x="205611" y="1670828"/>
                  </a:cubicBezTo>
                  <a:close/>
                  <a:moveTo>
                    <a:pt x="1521577" y="1635570"/>
                  </a:moveTo>
                  <a:cubicBezTo>
                    <a:pt x="1515729" y="1641503"/>
                    <a:pt x="1509796" y="1653199"/>
                    <a:pt x="1509796" y="1664980"/>
                  </a:cubicBezTo>
                  <a:cubicBezTo>
                    <a:pt x="1492252" y="1729562"/>
                    <a:pt x="1480471" y="1794228"/>
                    <a:pt x="1474623" y="1858810"/>
                  </a:cubicBezTo>
                  <a:cubicBezTo>
                    <a:pt x="1474623" y="1911696"/>
                    <a:pt x="1462842" y="1970431"/>
                    <a:pt x="1462842" y="2029249"/>
                  </a:cubicBezTo>
                  <a:cubicBezTo>
                    <a:pt x="1480471" y="1964583"/>
                    <a:pt x="1509796" y="1911696"/>
                    <a:pt x="1550986" y="1858810"/>
                  </a:cubicBezTo>
                  <a:lnTo>
                    <a:pt x="1550986" y="1794228"/>
                  </a:lnTo>
                  <a:cubicBezTo>
                    <a:pt x="1550986" y="1758971"/>
                    <a:pt x="1550986" y="1723714"/>
                    <a:pt x="1539205" y="1688456"/>
                  </a:cubicBezTo>
                  <a:cubicBezTo>
                    <a:pt x="1539205" y="1676675"/>
                    <a:pt x="1527424" y="1653199"/>
                    <a:pt x="1521577" y="1635570"/>
                  </a:cubicBezTo>
                  <a:close/>
                  <a:moveTo>
                    <a:pt x="1562682" y="1603957"/>
                  </a:moveTo>
                  <a:cubicBezTo>
                    <a:pt x="1558698" y="1603957"/>
                    <a:pt x="1554800" y="1604720"/>
                    <a:pt x="1550986" y="1606245"/>
                  </a:cubicBezTo>
                  <a:cubicBezTo>
                    <a:pt x="1580311" y="1682608"/>
                    <a:pt x="1592091" y="1758971"/>
                    <a:pt x="1586243" y="1841182"/>
                  </a:cubicBezTo>
                  <a:lnTo>
                    <a:pt x="1592091" y="1841182"/>
                  </a:lnTo>
                  <a:cubicBezTo>
                    <a:pt x="1603872" y="1858810"/>
                    <a:pt x="1615568" y="1882372"/>
                    <a:pt x="1621501" y="1900001"/>
                  </a:cubicBezTo>
                  <a:cubicBezTo>
                    <a:pt x="1633197" y="1829486"/>
                    <a:pt x="1633197" y="1753123"/>
                    <a:pt x="1621501" y="1682608"/>
                  </a:cubicBezTo>
                  <a:cubicBezTo>
                    <a:pt x="1616331" y="1636587"/>
                    <a:pt x="1589040" y="1603957"/>
                    <a:pt x="1562682" y="1603957"/>
                  </a:cubicBezTo>
                  <a:close/>
                  <a:moveTo>
                    <a:pt x="123316" y="1594465"/>
                  </a:moveTo>
                  <a:cubicBezTo>
                    <a:pt x="170354" y="1764819"/>
                    <a:pt x="287822" y="1911696"/>
                    <a:pt x="440632" y="1993992"/>
                  </a:cubicBezTo>
                  <a:cubicBezTo>
                    <a:pt x="329012" y="1894068"/>
                    <a:pt x="234936" y="1776600"/>
                    <a:pt x="170354" y="1635570"/>
                  </a:cubicBezTo>
                  <a:cubicBezTo>
                    <a:pt x="152725" y="1623874"/>
                    <a:pt x="135096" y="1612093"/>
                    <a:pt x="123316" y="1594465"/>
                  </a:cubicBezTo>
                  <a:close/>
                  <a:moveTo>
                    <a:pt x="1562597" y="1566581"/>
                  </a:moveTo>
                  <a:cubicBezTo>
                    <a:pt x="1572598" y="1566581"/>
                    <a:pt x="1582853" y="1569886"/>
                    <a:pt x="1592091" y="1576836"/>
                  </a:cubicBezTo>
                  <a:cubicBezTo>
                    <a:pt x="1703711" y="1623874"/>
                    <a:pt x="1662606" y="1876439"/>
                    <a:pt x="1650825" y="1964583"/>
                  </a:cubicBezTo>
                  <a:cubicBezTo>
                    <a:pt x="1627349" y="2082051"/>
                    <a:pt x="1603872" y="2281814"/>
                    <a:pt x="1503948" y="2364110"/>
                  </a:cubicBezTo>
                  <a:lnTo>
                    <a:pt x="1492252" y="2364110"/>
                  </a:lnTo>
                  <a:cubicBezTo>
                    <a:pt x="1484899" y="2402292"/>
                    <a:pt x="1480487" y="2440844"/>
                    <a:pt x="1479013" y="2479490"/>
                  </a:cubicBezTo>
                  <a:lnTo>
                    <a:pt x="1482856" y="2580933"/>
                  </a:lnTo>
                  <a:lnTo>
                    <a:pt x="1470128" y="2580933"/>
                  </a:lnTo>
                  <a:lnTo>
                    <a:pt x="1467260" y="2557210"/>
                  </a:lnTo>
                  <a:cubicBezTo>
                    <a:pt x="1462864" y="2488909"/>
                    <a:pt x="1465809" y="2419878"/>
                    <a:pt x="1474623" y="2352329"/>
                  </a:cubicBezTo>
                  <a:cubicBezTo>
                    <a:pt x="1445214" y="2287747"/>
                    <a:pt x="1433433" y="2217232"/>
                    <a:pt x="1445214" y="2146717"/>
                  </a:cubicBezTo>
                  <a:cubicBezTo>
                    <a:pt x="1392328" y="2011621"/>
                    <a:pt x="1456994" y="1664980"/>
                    <a:pt x="1498100" y="1594465"/>
                  </a:cubicBezTo>
                  <a:cubicBezTo>
                    <a:pt x="1498100" y="1587600"/>
                    <a:pt x="1502083" y="1584718"/>
                    <a:pt x="1507846" y="1584718"/>
                  </a:cubicBezTo>
                  <a:cubicBezTo>
                    <a:pt x="1511830" y="1584718"/>
                    <a:pt x="1516746" y="1586159"/>
                    <a:pt x="1521577" y="1588617"/>
                  </a:cubicBezTo>
                  <a:cubicBezTo>
                    <a:pt x="1532255" y="1574378"/>
                    <a:pt x="1547257" y="1566581"/>
                    <a:pt x="1562597" y="1566581"/>
                  </a:cubicBezTo>
                  <a:close/>
                  <a:moveTo>
                    <a:pt x="174168" y="1545393"/>
                  </a:moveTo>
                  <a:cubicBezTo>
                    <a:pt x="166964" y="1545393"/>
                    <a:pt x="167387" y="1557597"/>
                    <a:pt x="182135" y="1594465"/>
                  </a:cubicBezTo>
                  <a:cubicBezTo>
                    <a:pt x="182135" y="1600313"/>
                    <a:pt x="182135" y="1600313"/>
                    <a:pt x="182135" y="1606245"/>
                  </a:cubicBezTo>
                  <a:cubicBezTo>
                    <a:pt x="311383" y="1700237"/>
                    <a:pt x="393594" y="1847114"/>
                    <a:pt x="487586" y="1982211"/>
                  </a:cubicBezTo>
                  <a:lnTo>
                    <a:pt x="522843" y="2017469"/>
                  </a:lnTo>
                  <a:cubicBezTo>
                    <a:pt x="464109" y="1847114"/>
                    <a:pt x="358337" y="1700237"/>
                    <a:pt x="229088" y="1582684"/>
                  </a:cubicBezTo>
                  <a:cubicBezTo>
                    <a:pt x="208578" y="1569039"/>
                    <a:pt x="184084" y="1545393"/>
                    <a:pt x="174168" y="1545393"/>
                  </a:cubicBezTo>
                  <a:close/>
                  <a:moveTo>
                    <a:pt x="781341" y="1523950"/>
                  </a:moveTo>
                  <a:cubicBezTo>
                    <a:pt x="769560" y="1523950"/>
                    <a:pt x="769560" y="1541579"/>
                    <a:pt x="769560" y="1553359"/>
                  </a:cubicBezTo>
                  <a:cubicBezTo>
                    <a:pt x="775493" y="1559207"/>
                    <a:pt x="781341" y="1565055"/>
                    <a:pt x="787189" y="1570988"/>
                  </a:cubicBezTo>
                  <a:lnTo>
                    <a:pt x="787189" y="1565055"/>
                  </a:lnTo>
                  <a:cubicBezTo>
                    <a:pt x="787189" y="1560902"/>
                    <a:pt x="790155" y="1556750"/>
                    <a:pt x="793969" y="1556750"/>
                  </a:cubicBezTo>
                  <a:cubicBezTo>
                    <a:pt x="795495" y="1556750"/>
                    <a:pt x="797274" y="1557512"/>
                    <a:pt x="798969" y="1559207"/>
                  </a:cubicBezTo>
                  <a:cubicBezTo>
                    <a:pt x="798969" y="1565055"/>
                    <a:pt x="804817" y="1570988"/>
                    <a:pt x="810750" y="1576836"/>
                  </a:cubicBezTo>
                  <a:cubicBezTo>
                    <a:pt x="816598" y="1576836"/>
                    <a:pt x="828379" y="1570988"/>
                    <a:pt x="834227" y="1565055"/>
                  </a:cubicBezTo>
                  <a:lnTo>
                    <a:pt x="816598" y="1565055"/>
                  </a:lnTo>
                  <a:cubicBezTo>
                    <a:pt x="798969" y="1565055"/>
                    <a:pt x="804817" y="1541579"/>
                    <a:pt x="816598" y="1541579"/>
                  </a:cubicBezTo>
                  <a:lnTo>
                    <a:pt x="822446" y="1541579"/>
                  </a:lnTo>
                  <a:cubicBezTo>
                    <a:pt x="816598" y="1529798"/>
                    <a:pt x="798969" y="1523950"/>
                    <a:pt x="781341" y="1523950"/>
                  </a:cubicBezTo>
                  <a:close/>
                  <a:moveTo>
                    <a:pt x="144504" y="1521662"/>
                  </a:moveTo>
                  <a:cubicBezTo>
                    <a:pt x="146877" y="1521662"/>
                    <a:pt x="149589" y="1522424"/>
                    <a:pt x="152725" y="1523950"/>
                  </a:cubicBezTo>
                  <a:cubicBezTo>
                    <a:pt x="358337" y="1588617"/>
                    <a:pt x="499366" y="1864743"/>
                    <a:pt x="563948" y="2058574"/>
                  </a:cubicBezTo>
                  <a:cubicBezTo>
                    <a:pt x="693197" y="2176127"/>
                    <a:pt x="798969" y="2317072"/>
                    <a:pt x="916438" y="2446320"/>
                  </a:cubicBezTo>
                  <a:cubicBezTo>
                    <a:pt x="892961" y="2399367"/>
                    <a:pt x="869484" y="2346481"/>
                    <a:pt x="851856" y="2299443"/>
                  </a:cubicBezTo>
                  <a:cubicBezTo>
                    <a:pt x="722607" y="2176127"/>
                    <a:pt x="475805" y="1894068"/>
                    <a:pt x="575729" y="1706085"/>
                  </a:cubicBezTo>
                  <a:cubicBezTo>
                    <a:pt x="575729" y="1699220"/>
                    <a:pt x="579712" y="1696338"/>
                    <a:pt x="584289" y="1696338"/>
                  </a:cubicBezTo>
                  <a:cubicBezTo>
                    <a:pt x="587510" y="1696338"/>
                    <a:pt x="590900" y="1697779"/>
                    <a:pt x="593358" y="1700237"/>
                  </a:cubicBezTo>
                  <a:cubicBezTo>
                    <a:pt x="605054" y="1711933"/>
                    <a:pt x="616834" y="1723714"/>
                    <a:pt x="628615" y="1735494"/>
                  </a:cubicBezTo>
                  <a:cubicBezTo>
                    <a:pt x="631497" y="1732528"/>
                    <a:pt x="634463" y="1731087"/>
                    <a:pt x="637430" y="1731087"/>
                  </a:cubicBezTo>
                  <a:cubicBezTo>
                    <a:pt x="640311" y="1731087"/>
                    <a:pt x="643278" y="1732528"/>
                    <a:pt x="646244" y="1735494"/>
                  </a:cubicBezTo>
                  <a:cubicBezTo>
                    <a:pt x="675569" y="1788296"/>
                    <a:pt x="704978" y="1841182"/>
                    <a:pt x="728455" y="1900001"/>
                  </a:cubicBezTo>
                  <a:lnTo>
                    <a:pt x="734303" y="1900001"/>
                  </a:lnTo>
                  <a:cubicBezTo>
                    <a:pt x="793121" y="2023317"/>
                    <a:pt x="828379" y="2158498"/>
                    <a:pt x="875332" y="2293595"/>
                  </a:cubicBezTo>
                  <a:cubicBezTo>
                    <a:pt x="875332" y="2293595"/>
                    <a:pt x="875332" y="2299443"/>
                    <a:pt x="875332" y="2299443"/>
                  </a:cubicBezTo>
                  <a:cubicBezTo>
                    <a:pt x="898809" y="2364110"/>
                    <a:pt x="928218" y="2428692"/>
                    <a:pt x="963476" y="2493359"/>
                  </a:cubicBezTo>
                  <a:cubicBezTo>
                    <a:pt x="981104" y="2510988"/>
                    <a:pt x="1000195" y="2528616"/>
                    <a:pt x="1020017" y="2545503"/>
                  </a:cubicBezTo>
                  <a:lnTo>
                    <a:pt x="1065276" y="2580933"/>
                  </a:lnTo>
                  <a:lnTo>
                    <a:pt x="945605" y="2580933"/>
                  </a:lnTo>
                  <a:lnTo>
                    <a:pt x="922370" y="2575569"/>
                  </a:lnTo>
                  <a:cubicBezTo>
                    <a:pt x="693197" y="2534464"/>
                    <a:pt x="440632" y="2522683"/>
                    <a:pt x="276126" y="2369958"/>
                  </a:cubicBezTo>
                  <a:cubicBezTo>
                    <a:pt x="270193" y="2369958"/>
                    <a:pt x="270193" y="2358177"/>
                    <a:pt x="276126" y="2358177"/>
                  </a:cubicBezTo>
                  <a:lnTo>
                    <a:pt x="281974" y="2358177"/>
                  </a:lnTo>
                  <a:cubicBezTo>
                    <a:pt x="270193" y="2346481"/>
                    <a:pt x="264345" y="2334700"/>
                    <a:pt x="258497" y="2322920"/>
                  </a:cubicBezTo>
                  <a:cubicBezTo>
                    <a:pt x="252565" y="2317072"/>
                    <a:pt x="252565" y="2311224"/>
                    <a:pt x="264345" y="2305376"/>
                  </a:cubicBezTo>
                  <a:cubicBezTo>
                    <a:pt x="306976" y="2286052"/>
                    <a:pt x="351556" y="2277746"/>
                    <a:pt x="397239" y="2277746"/>
                  </a:cubicBezTo>
                  <a:cubicBezTo>
                    <a:pt x="546659" y="2277746"/>
                    <a:pt x="707860" y="2366737"/>
                    <a:pt x="851856" y="2452168"/>
                  </a:cubicBezTo>
                  <a:lnTo>
                    <a:pt x="869484" y="2463949"/>
                  </a:lnTo>
                  <a:lnTo>
                    <a:pt x="881180" y="2469797"/>
                  </a:lnTo>
                  <a:cubicBezTo>
                    <a:pt x="804817" y="2399367"/>
                    <a:pt x="734303" y="2317072"/>
                    <a:pt x="669721" y="2228928"/>
                  </a:cubicBezTo>
                  <a:cubicBezTo>
                    <a:pt x="669721" y="2224775"/>
                    <a:pt x="672687" y="2220622"/>
                    <a:pt x="676416" y="2220622"/>
                  </a:cubicBezTo>
                  <a:cubicBezTo>
                    <a:pt x="678026" y="2220622"/>
                    <a:pt x="679721" y="2221385"/>
                    <a:pt x="681501" y="2223080"/>
                  </a:cubicBezTo>
                  <a:cubicBezTo>
                    <a:pt x="775493" y="2334700"/>
                    <a:pt x="875332" y="2434625"/>
                    <a:pt x="981104" y="2528616"/>
                  </a:cubicBezTo>
                  <a:lnTo>
                    <a:pt x="998733" y="2540312"/>
                  </a:lnTo>
                  <a:lnTo>
                    <a:pt x="981104" y="2522683"/>
                  </a:lnTo>
                  <a:lnTo>
                    <a:pt x="951695" y="2493359"/>
                  </a:lnTo>
                  <a:cubicBezTo>
                    <a:pt x="816598" y="2352329"/>
                    <a:pt x="699130" y="2205452"/>
                    <a:pt x="558100" y="2070355"/>
                  </a:cubicBezTo>
                  <a:lnTo>
                    <a:pt x="546320" y="2070355"/>
                  </a:lnTo>
                  <a:cubicBezTo>
                    <a:pt x="546320" y="2077220"/>
                    <a:pt x="540302" y="2080101"/>
                    <a:pt x="534115" y="2080101"/>
                  </a:cubicBezTo>
                  <a:cubicBezTo>
                    <a:pt x="529708" y="2080101"/>
                    <a:pt x="525301" y="2078661"/>
                    <a:pt x="522843" y="2076203"/>
                  </a:cubicBezTo>
                  <a:lnTo>
                    <a:pt x="481738" y="2035097"/>
                  </a:lnTo>
                  <a:cubicBezTo>
                    <a:pt x="293755" y="1988059"/>
                    <a:pt x="123316" y="1747190"/>
                    <a:pt x="99839" y="1582684"/>
                  </a:cubicBezTo>
                  <a:cubicBezTo>
                    <a:pt x="93991" y="1570988"/>
                    <a:pt x="105687" y="1565055"/>
                    <a:pt x="117468" y="1565055"/>
                  </a:cubicBezTo>
                  <a:cubicBezTo>
                    <a:pt x="129248" y="1570988"/>
                    <a:pt x="140944" y="1582684"/>
                    <a:pt x="152725" y="1588617"/>
                  </a:cubicBezTo>
                  <a:cubicBezTo>
                    <a:pt x="146877" y="1570988"/>
                    <a:pt x="140944" y="1553359"/>
                    <a:pt x="135096" y="1535731"/>
                  </a:cubicBezTo>
                  <a:cubicBezTo>
                    <a:pt x="135096" y="1527086"/>
                    <a:pt x="138232" y="1521662"/>
                    <a:pt x="144504" y="1521662"/>
                  </a:cubicBezTo>
                  <a:close/>
                  <a:moveTo>
                    <a:pt x="1221973" y="1353596"/>
                  </a:moveTo>
                  <a:cubicBezTo>
                    <a:pt x="1216125" y="1377072"/>
                    <a:pt x="1204345" y="1406482"/>
                    <a:pt x="1198497" y="1429959"/>
                  </a:cubicBezTo>
                  <a:cubicBezTo>
                    <a:pt x="1192564" y="1494625"/>
                    <a:pt x="1192564" y="1553359"/>
                    <a:pt x="1192564" y="1612093"/>
                  </a:cubicBezTo>
                  <a:cubicBezTo>
                    <a:pt x="1198497" y="1541579"/>
                    <a:pt x="1210193" y="1465216"/>
                    <a:pt x="1216125" y="1394701"/>
                  </a:cubicBezTo>
                  <a:cubicBezTo>
                    <a:pt x="1221973" y="1377072"/>
                    <a:pt x="1221973" y="1365376"/>
                    <a:pt x="1221973" y="1353596"/>
                  </a:cubicBezTo>
                  <a:close/>
                  <a:moveTo>
                    <a:pt x="370117" y="871858"/>
                  </a:moveTo>
                  <a:cubicBezTo>
                    <a:pt x="346556" y="907115"/>
                    <a:pt x="469957" y="1036364"/>
                    <a:pt x="511062" y="1065689"/>
                  </a:cubicBezTo>
                  <a:cubicBezTo>
                    <a:pt x="575729" y="1112727"/>
                    <a:pt x="640311" y="1153832"/>
                    <a:pt x="699130" y="1200870"/>
                  </a:cubicBezTo>
                  <a:cubicBezTo>
                    <a:pt x="704978" y="1200870"/>
                    <a:pt x="704978" y="1206718"/>
                    <a:pt x="699130" y="1206718"/>
                  </a:cubicBezTo>
                  <a:lnTo>
                    <a:pt x="704978" y="1206718"/>
                  </a:lnTo>
                  <a:lnTo>
                    <a:pt x="734303" y="1230195"/>
                  </a:lnTo>
                  <a:cubicBezTo>
                    <a:pt x="640311" y="1142051"/>
                    <a:pt x="552252" y="1048060"/>
                    <a:pt x="469957" y="960001"/>
                  </a:cubicBezTo>
                  <a:cubicBezTo>
                    <a:pt x="465211" y="955170"/>
                    <a:pt x="471991" y="946610"/>
                    <a:pt x="477839" y="946610"/>
                  </a:cubicBezTo>
                  <a:cubicBezTo>
                    <a:pt x="479280" y="946610"/>
                    <a:pt x="480636" y="947119"/>
                    <a:pt x="481738" y="948221"/>
                  </a:cubicBezTo>
                  <a:cubicBezTo>
                    <a:pt x="563948" y="1036364"/>
                    <a:pt x="652092" y="1106879"/>
                    <a:pt x="740235" y="1183242"/>
                  </a:cubicBezTo>
                  <a:cubicBezTo>
                    <a:pt x="710826" y="1153832"/>
                    <a:pt x="687349" y="1124423"/>
                    <a:pt x="663873" y="1095098"/>
                  </a:cubicBezTo>
                  <a:cubicBezTo>
                    <a:pt x="610986" y="1030431"/>
                    <a:pt x="558100" y="977630"/>
                    <a:pt x="493434" y="924744"/>
                  </a:cubicBezTo>
                  <a:cubicBezTo>
                    <a:pt x="452328" y="907115"/>
                    <a:pt x="411223" y="889487"/>
                    <a:pt x="370117" y="871858"/>
                  </a:cubicBezTo>
                  <a:close/>
                  <a:moveTo>
                    <a:pt x="305196" y="856602"/>
                  </a:moveTo>
                  <a:cubicBezTo>
                    <a:pt x="296467" y="856602"/>
                    <a:pt x="292144" y="860670"/>
                    <a:pt x="299603" y="871858"/>
                  </a:cubicBezTo>
                  <a:cubicBezTo>
                    <a:pt x="311383" y="907115"/>
                    <a:pt x="334860" y="936440"/>
                    <a:pt x="364185" y="965849"/>
                  </a:cubicBezTo>
                  <a:cubicBezTo>
                    <a:pt x="340708" y="936440"/>
                    <a:pt x="329012" y="895334"/>
                    <a:pt x="323079" y="860077"/>
                  </a:cubicBezTo>
                  <a:cubicBezTo>
                    <a:pt x="316638" y="857958"/>
                    <a:pt x="310197" y="856602"/>
                    <a:pt x="305196" y="856602"/>
                  </a:cubicBezTo>
                  <a:close/>
                  <a:moveTo>
                    <a:pt x="1201633" y="833634"/>
                  </a:moveTo>
                  <a:cubicBezTo>
                    <a:pt x="1170867" y="833634"/>
                    <a:pt x="1127982" y="985173"/>
                    <a:pt x="1127982" y="995174"/>
                  </a:cubicBezTo>
                  <a:cubicBezTo>
                    <a:pt x="1104505" y="1206718"/>
                    <a:pt x="1116201" y="1418178"/>
                    <a:pt x="1163239" y="1623874"/>
                  </a:cubicBezTo>
                  <a:cubicBezTo>
                    <a:pt x="1163239" y="1541579"/>
                    <a:pt x="1169087" y="1453435"/>
                    <a:pt x="1174935" y="1365376"/>
                  </a:cubicBezTo>
                  <a:cubicBezTo>
                    <a:pt x="1186716" y="1206718"/>
                    <a:pt x="1186716" y="1048060"/>
                    <a:pt x="1198497" y="889487"/>
                  </a:cubicBezTo>
                  <a:cubicBezTo>
                    <a:pt x="1198497" y="880672"/>
                    <a:pt x="1204345" y="876265"/>
                    <a:pt x="1210193" y="876265"/>
                  </a:cubicBezTo>
                  <a:cubicBezTo>
                    <a:pt x="1216125" y="876265"/>
                    <a:pt x="1221973" y="880672"/>
                    <a:pt x="1221973" y="889487"/>
                  </a:cubicBezTo>
                  <a:cubicBezTo>
                    <a:pt x="1216125" y="942373"/>
                    <a:pt x="1210193" y="1001107"/>
                    <a:pt x="1210193" y="1059841"/>
                  </a:cubicBezTo>
                  <a:cubicBezTo>
                    <a:pt x="1216125" y="1048060"/>
                    <a:pt x="1216125" y="1036364"/>
                    <a:pt x="1216125" y="1024583"/>
                  </a:cubicBezTo>
                  <a:cubicBezTo>
                    <a:pt x="1216125" y="1021617"/>
                    <a:pt x="1220533" y="1020176"/>
                    <a:pt x="1224940" y="1020176"/>
                  </a:cubicBezTo>
                  <a:cubicBezTo>
                    <a:pt x="1229347" y="1020176"/>
                    <a:pt x="1233754" y="1021617"/>
                    <a:pt x="1233754" y="1024583"/>
                  </a:cubicBezTo>
                  <a:cubicBezTo>
                    <a:pt x="1221973" y="1124423"/>
                    <a:pt x="1216125" y="1224347"/>
                    <a:pt x="1204345" y="1324186"/>
                  </a:cubicBezTo>
                  <a:cubicBezTo>
                    <a:pt x="1216125" y="1265452"/>
                    <a:pt x="1227821" y="1206718"/>
                    <a:pt x="1233754" y="1147984"/>
                  </a:cubicBezTo>
                  <a:cubicBezTo>
                    <a:pt x="1239602" y="1077469"/>
                    <a:pt x="1239602" y="1012803"/>
                    <a:pt x="1233754" y="942373"/>
                  </a:cubicBezTo>
                  <a:cubicBezTo>
                    <a:pt x="1233754" y="912963"/>
                    <a:pt x="1227821" y="877706"/>
                    <a:pt x="1216125" y="848381"/>
                  </a:cubicBezTo>
                  <a:cubicBezTo>
                    <a:pt x="1211803" y="838041"/>
                    <a:pt x="1206887" y="833634"/>
                    <a:pt x="1201633" y="833634"/>
                  </a:cubicBezTo>
                  <a:close/>
                  <a:moveTo>
                    <a:pt x="475296" y="721421"/>
                  </a:moveTo>
                  <a:cubicBezTo>
                    <a:pt x="468855" y="721421"/>
                    <a:pt x="464109" y="725574"/>
                    <a:pt x="464109" y="736676"/>
                  </a:cubicBezTo>
                  <a:cubicBezTo>
                    <a:pt x="464109" y="742609"/>
                    <a:pt x="464109" y="748457"/>
                    <a:pt x="464109" y="754305"/>
                  </a:cubicBezTo>
                  <a:cubicBezTo>
                    <a:pt x="469957" y="754305"/>
                    <a:pt x="481738" y="760238"/>
                    <a:pt x="493434" y="760238"/>
                  </a:cubicBezTo>
                  <a:cubicBezTo>
                    <a:pt x="497417" y="760238"/>
                    <a:pt x="503943" y="762865"/>
                    <a:pt x="509537" y="762865"/>
                  </a:cubicBezTo>
                  <a:cubicBezTo>
                    <a:pt x="512418" y="762865"/>
                    <a:pt x="515046" y="762187"/>
                    <a:pt x="516995" y="760238"/>
                  </a:cubicBezTo>
                  <a:lnTo>
                    <a:pt x="511062" y="760238"/>
                  </a:lnTo>
                  <a:cubicBezTo>
                    <a:pt x="516995" y="760238"/>
                    <a:pt x="511062" y="754305"/>
                    <a:pt x="511062" y="754305"/>
                  </a:cubicBezTo>
                  <a:lnTo>
                    <a:pt x="487586" y="742609"/>
                  </a:lnTo>
                  <a:cubicBezTo>
                    <a:pt x="481738" y="742609"/>
                    <a:pt x="481738" y="730828"/>
                    <a:pt x="487586" y="724980"/>
                  </a:cubicBezTo>
                  <a:cubicBezTo>
                    <a:pt x="483263" y="722777"/>
                    <a:pt x="479026" y="721421"/>
                    <a:pt x="475296" y="721421"/>
                  </a:cubicBezTo>
                  <a:close/>
                  <a:moveTo>
                    <a:pt x="375965" y="425377"/>
                  </a:moveTo>
                  <a:cubicBezTo>
                    <a:pt x="411223" y="454702"/>
                    <a:pt x="446480" y="484111"/>
                    <a:pt x="481738" y="513436"/>
                  </a:cubicBezTo>
                  <a:cubicBezTo>
                    <a:pt x="452328" y="484111"/>
                    <a:pt x="417071" y="454702"/>
                    <a:pt x="387746" y="425377"/>
                  </a:cubicBezTo>
                  <a:close/>
                  <a:moveTo>
                    <a:pt x="763034" y="363677"/>
                  </a:moveTo>
                  <a:cubicBezTo>
                    <a:pt x="750914" y="363677"/>
                    <a:pt x="744982" y="380034"/>
                    <a:pt x="751931" y="425377"/>
                  </a:cubicBezTo>
                  <a:cubicBezTo>
                    <a:pt x="775493" y="548693"/>
                    <a:pt x="816598" y="666246"/>
                    <a:pt x="846008" y="789562"/>
                  </a:cubicBezTo>
                  <a:cubicBezTo>
                    <a:pt x="857703" y="854229"/>
                    <a:pt x="875332" y="924744"/>
                    <a:pt x="898809" y="989326"/>
                  </a:cubicBezTo>
                  <a:lnTo>
                    <a:pt x="898809" y="965849"/>
                  </a:lnTo>
                  <a:cubicBezTo>
                    <a:pt x="893385" y="911522"/>
                    <a:pt x="877960" y="817022"/>
                    <a:pt x="875671" y="817022"/>
                  </a:cubicBezTo>
                  <a:cubicBezTo>
                    <a:pt x="875586" y="817022"/>
                    <a:pt x="875586" y="817022"/>
                    <a:pt x="875502" y="817107"/>
                  </a:cubicBezTo>
                  <a:cubicBezTo>
                    <a:pt x="876603" y="811852"/>
                    <a:pt x="881858" y="806598"/>
                    <a:pt x="887113" y="801343"/>
                  </a:cubicBezTo>
                  <a:lnTo>
                    <a:pt x="887113" y="783714"/>
                  </a:lnTo>
                  <a:cubicBezTo>
                    <a:pt x="881180" y="701504"/>
                    <a:pt x="863551" y="625056"/>
                    <a:pt x="840075" y="548693"/>
                  </a:cubicBezTo>
                  <a:cubicBezTo>
                    <a:pt x="846008" y="525217"/>
                    <a:pt x="828379" y="501740"/>
                    <a:pt x="810750" y="489959"/>
                  </a:cubicBezTo>
                  <a:cubicBezTo>
                    <a:pt x="810750" y="495807"/>
                    <a:pt x="804817" y="498774"/>
                    <a:pt x="799732" y="498774"/>
                  </a:cubicBezTo>
                  <a:cubicBezTo>
                    <a:pt x="794562" y="498774"/>
                    <a:pt x="790155" y="495807"/>
                    <a:pt x="793121" y="489959"/>
                  </a:cubicBezTo>
                  <a:cubicBezTo>
                    <a:pt x="787189" y="472331"/>
                    <a:pt x="787189" y="454702"/>
                    <a:pt x="793121" y="443006"/>
                  </a:cubicBezTo>
                  <a:cubicBezTo>
                    <a:pt x="793121" y="438938"/>
                    <a:pt x="801512" y="432073"/>
                    <a:pt x="806682" y="432073"/>
                  </a:cubicBezTo>
                  <a:cubicBezTo>
                    <a:pt x="809055" y="432073"/>
                    <a:pt x="810750" y="433429"/>
                    <a:pt x="810750" y="437073"/>
                  </a:cubicBezTo>
                  <a:cubicBezTo>
                    <a:pt x="875332" y="560474"/>
                    <a:pt x="910590" y="701504"/>
                    <a:pt x="916438" y="842448"/>
                  </a:cubicBezTo>
                  <a:cubicBezTo>
                    <a:pt x="916438" y="860077"/>
                    <a:pt x="916438" y="877706"/>
                    <a:pt x="922370" y="901182"/>
                  </a:cubicBezTo>
                  <a:cubicBezTo>
                    <a:pt x="928218" y="924744"/>
                    <a:pt x="934066" y="942373"/>
                    <a:pt x="934066" y="965849"/>
                  </a:cubicBezTo>
                  <a:cubicBezTo>
                    <a:pt x="934066" y="907115"/>
                    <a:pt x="928218" y="848381"/>
                    <a:pt x="928218" y="789562"/>
                  </a:cubicBezTo>
                  <a:cubicBezTo>
                    <a:pt x="916438" y="724980"/>
                    <a:pt x="910590" y="660313"/>
                    <a:pt x="904742" y="595731"/>
                  </a:cubicBezTo>
                  <a:cubicBezTo>
                    <a:pt x="892961" y="554626"/>
                    <a:pt x="875332" y="513436"/>
                    <a:pt x="863551" y="472331"/>
                  </a:cubicBezTo>
                  <a:cubicBezTo>
                    <a:pt x="855330" y="455804"/>
                    <a:pt x="791850" y="363677"/>
                    <a:pt x="763034" y="363677"/>
                  </a:cubicBezTo>
                  <a:close/>
                  <a:moveTo>
                    <a:pt x="135096" y="102213"/>
                  </a:moveTo>
                  <a:cubicBezTo>
                    <a:pt x="152725" y="137470"/>
                    <a:pt x="176202" y="172728"/>
                    <a:pt x="199763" y="207985"/>
                  </a:cubicBezTo>
                  <a:cubicBezTo>
                    <a:pt x="258497" y="278500"/>
                    <a:pt x="334860" y="337234"/>
                    <a:pt x="405375" y="407749"/>
                  </a:cubicBezTo>
                  <a:lnTo>
                    <a:pt x="399442" y="395968"/>
                  </a:lnTo>
                  <a:cubicBezTo>
                    <a:pt x="395289" y="391815"/>
                    <a:pt x="399951" y="387662"/>
                    <a:pt x="403087" y="387662"/>
                  </a:cubicBezTo>
                  <a:cubicBezTo>
                    <a:pt x="404358" y="387662"/>
                    <a:pt x="405375" y="388340"/>
                    <a:pt x="405375" y="390120"/>
                  </a:cubicBezTo>
                  <a:cubicBezTo>
                    <a:pt x="428851" y="413597"/>
                    <a:pt x="446480" y="437073"/>
                    <a:pt x="464109" y="460550"/>
                  </a:cubicBezTo>
                  <a:cubicBezTo>
                    <a:pt x="434700" y="419445"/>
                    <a:pt x="411223" y="378339"/>
                    <a:pt x="381813" y="343082"/>
                  </a:cubicBezTo>
                  <a:cubicBezTo>
                    <a:pt x="317231" y="243242"/>
                    <a:pt x="229088" y="166880"/>
                    <a:pt x="135096" y="102213"/>
                  </a:cubicBezTo>
                  <a:close/>
                  <a:moveTo>
                    <a:pt x="53394" y="73312"/>
                  </a:moveTo>
                  <a:cubicBezTo>
                    <a:pt x="-23477" y="73312"/>
                    <a:pt x="90262" y="245361"/>
                    <a:pt x="111620" y="266719"/>
                  </a:cubicBezTo>
                  <a:cubicBezTo>
                    <a:pt x="164506" y="325453"/>
                    <a:pt x="223240" y="378339"/>
                    <a:pt x="281974" y="425377"/>
                  </a:cubicBezTo>
                  <a:cubicBezTo>
                    <a:pt x="358337" y="484111"/>
                    <a:pt x="440632" y="536997"/>
                    <a:pt x="528691" y="583951"/>
                  </a:cubicBezTo>
                  <a:cubicBezTo>
                    <a:pt x="434700" y="501740"/>
                    <a:pt x="334860" y="419445"/>
                    <a:pt x="246717" y="331301"/>
                  </a:cubicBezTo>
                  <a:cubicBezTo>
                    <a:pt x="234936" y="319605"/>
                    <a:pt x="229088" y="307824"/>
                    <a:pt x="217307" y="296128"/>
                  </a:cubicBezTo>
                  <a:cubicBezTo>
                    <a:pt x="187982" y="272567"/>
                    <a:pt x="164506" y="249090"/>
                    <a:pt x="140944" y="225614"/>
                  </a:cubicBezTo>
                  <a:cubicBezTo>
                    <a:pt x="131961" y="216545"/>
                    <a:pt x="136791" y="204086"/>
                    <a:pt x="144843" y="204086"/>
                  </a:cubicBezTo>
                  <a:cubicBezTo>
                    <a:pt x="147301" y="204086"/>
                    <a:pt x="150013" y="205273"/>
                    <a:pt x="152725" y="207985"/>
                  </a:cubicBezTo>
                  <a:lnTo>
                    <a:pt x="211459" y="266719"/>
                  </a:lnTo>
                  <a:lnTo>
                    <a:pt x="229088" y="278500"/>
                  </a:lnTo>
                  <a:cubicBezTo>
                    <a:pt x="164506" y="225614"/>
                    <a:pt x="123316" y="160947"/>
                    <a:pt x="93991" y="84584"/>
                  </a:cubicBezTo>
                  <a:cubicBezTo>
                    <a:pt x="88058" y="84584"/>
                    <a:pt x="88058" y="84584"/>
                    <a:pt x="82210" y="78736"/>
                  </a:cubicBezTo>
                  <a:cubicBezTo>
                    <a:pt x="70514" y="75007"/>
                    <a:pt x="61022" y="73312"/>
                    <a:pt x="53394" y="73312"/>
                  </a:cubicBezTo>
                  <a:close/>
                  <a:moveTo>
                    <a:pt x="114332" y="30766"/>
                  </a:moveTo>
                  <a:cubicBezTo>
                    <a:pt x="107043" y="30766"/>
                    <a:pt x="112806" y="51785"/>
                    <a:pt x="123316" y="72803"/>
                  </a:cubicBezTo>
                  <a:cubicBezTo>
                    <a:pt x="240869" y="131622"/>
                    <a:pt x="334860" y="219681"/>
                    <a:pt x="405375" y="325453"/>
                  </a:cubicBezTo>
                  <a:cubicBezTo>
                    <a:pt x="381813" y="284348"/>
                    <a:pt x="352489" y="243242"/>
                    <a:pt x="323079" y="207985"/>
                  </a:cubicBezTo>
                  <a:cubicBezTo>
                    <a:pt x="270193" y="137470"/>
                    <a:pt x="199763" y="72803"/>
                    <a:pt x="117468" y="31698"/>
                  </a:cubicBezTo>
                  <a:cubicBezTo>
                    <a:pt x="116196" y="31105"/>
                    <a:pt x="115179" y="30766"/>
                    <a:pt x="114332" y="30766"/>
                  </a:cubicBezTo>
                  <a:close/>
                  <a:moveTo>
                    <a:pt x="82549" y="0"/>
                  </a:moveTo>
                  <a:cubicBezTo>
                    <a:pt x="84499" y="0"/>
                    <a:pt x="86533" y="763"/>
                    <a:pt x="88058" y="2373"/>
                  </a:cubicBezTo>
                  <a:cubicBezTo>
                    <a:pt x="323079" y="96365"/>
                    <a:pt x="475805" y="354862"/>
                    <a:pt x="552252" y="583951"/>
                  </a:cubicBezTo>
                  <a:cubicBezTo>
                    <a:pt x="558100" y="583951"/>
                    <a:pt x="558100" y="589799"/>
                    <a:pt x="552252" y="595731"/>
                  </a:cubicBezTo>
                  <a:cubicBezTo>
                    <a:pt x="558100" y="601579"/>
                    <a:pt x="558100" y="601579"/>
                    <a:pt x="563948" y="607427"/>
                  </a:cubicBezTo>
                  <a:cubicBezTo>
                    <a:pt x="569881" y="613360"/>
                    <a:pt x="575729" y="619208"/>
                    <a:pt x="581577" y="619208"/>
                  </a:cubicBezTo>
                  <a:cubicBezTo>
                    <a:pt x="593358" y="625056"/>
                    <a:pt x="593358" y="630989"/>
                    <a:pt x="581577" y="636837"/>
                  </a:cubicBezTo>
                  <a:cubicBezTo>
                    <a:pt x="646244" y="730828"/>
                    <a:pt x="699130" y="830752"/>
                    <a:pt x="746083" y="936440"/>
                  </a:cubicBezTo>
                  <a:cubicBezTo>
                    <a:pt x="769560" y="960001"/>
                    <a:pt x="787189" y="995174"/>
                    <a:pt x="804817" y="1024583"/>
                  </a:cubicBezTo>
                  <a:cubicBezTo>
                    <a:pt x="810750" y="1030431"/>
                    <a:pt x="798969" y="1030431"/>
                    <a:pt x="798969" y="1030431"/>
                  </a:cubicBezTo>
                  <a:cubicBezTo>
                    <a:pt x="851856" y="1153832"/>
                    <a:pt x="904742" y="1271300"/>
                    <a:pt x="951695" y="1394701"/>
                  </a:cubicBezTo>
                  <a:cubicBezTo>
                    <a:pt x="945847" y="1318338"/>
                    <a:pt x="939999" y="1236128"/>
                    <a:pt x="934066" y="1165613"/>
                  </a:cubicBezTo>
                  <a:cubicBezTo>
                    <a:pt x="928218" y="1165613"/>
                    <a:pt x="922370" y="1159680"/>
                    <a:pt x="922370" y="1153832"/>
                  </a:cubicBezTo>
                  <a:cubicBezTo>
                    <a:pt x="916438" y="1130355"/>
                    <a:pt x="910590" y="1106879"/>
                    <a:pt x="910590" y="1077469"/>
                  </a:cubicBezTo>
                  <a:cubicBezTo>
                    <a:pt x="834227" y="942373"/>
                    <a:pt x="816598" y="777866"/>
                    <a:pt x="769560" y="630989"/>
                  </a:cubicBezTo>
                  <a:cubicBezTo>
                    <a:pt x="740235" y="531065"/>
                    <a:pt x="704978" y="425377"/>
                    <a:pt x="746083" y="325453"/>
                  </a:cubicBezTo>
                  <a:cubicBezTo>
                    <a:pt x="749558" y="318588"/>
                    <a:pt x="752948" y="315706"/>
                    <a:pt x="757610" y="315706"/>
                  </a:cubicBezTo>
                  <a:cubicBezTo>
                    <a:pt x="760830" y="315706"/>
                    <a:pt x="764729" y="317147"/>
                    <a:pt x="769560" y="319605"/>
                  </a:cubicBezTo>
                  <a:cubicBezTo>
                    <a:pt x="822446" y="354862"/>
                    <a:pt x="863551" y="413597"/>
                    <a:pt x="892961" y="472331"/>
                  </a:cubicBezTo>
                  <a:lnTo>
                    <a:pt x="892961" y="378339"/>
                  </a:lnTo>
                  <a:cubicBezTo>
                    <a:pt x="892961" y="371050"/>
                    <a:pt x="899656" y="366050"/>
                    <a:pt x="906267" y="366050"/>
                  </a:cubicBezTo>
                  <a:cubicBezTo>
                    <a:pt x="910251" y="366050"/>
                    <a:pt x="914234" y="367999"/>
                    <a:pt x="916438" y="372491"/>
                  </a:cubicBezTo>
                  <a:cubicBezTo>
                    <a:pt x="945847" y="466483"/>
                    <a:pt x="957628" y="566322"/>
                    <a:pt x="951695" y="666246"/>
                  </a:cubicBezTo>
                  <a:cubicBezTo>
                    <a:pt x="969324" y="736676"/>
                    <a:pt x="975256" y="807191"/>
                    <a:pt x="981104" y="865925"/>
                  </a:cubicBezTo>
                  <a:cubicBezTo>
                    <a:pt x="986952" y="954069"/>
                    <a:pt x="992800" y="1048060"/>
                    <a:pt x="992800" y="1142051"/>
                  </a:cubicBezTo>
                  <a:cubicBezTo>
                    <a:pt x="992800" y="1171461"/>
                    <a:pt x="992800" y="1200870"/>
                    <a:pt x="992800" y="1218499"/>
                  </a:cubicBezTo>
                  <a:cubicBezTo>
                    <a:pt x="992800" y="1227313"/>
                    <a:pt x="985512" y="1231720"/>
                    <a:pt x="978138" y="1231720"/>
                  </a:cubicBezTo>
                  <a:cubicBezTo>
                    <a:pt x="970849" y="1231720"/>
                    <a:pt x="963476" y="1227313"/>
                    <a:pt x="963476" y="1218499"/>
                  </a:cubicBezTo>
                  <a:lnTo>
                    <a:pt x="963476" y="1071621"/>
                  </a:lnTo>
                  <a:lnTo>
                    <a:pt x="963476" y="1053993"/>
                  </a:lnTo>
                  <a:cubicBezTo>
                    <a:pt x="963476" y="1083317"/>
                    <a:pt x="957628" y="1112727"/>
                    <a:pt x="957628" y="1142051"/>
                  </a:cubicBezTo>
                  <a:cubicBezTo>
                    <a:pt x="963476" y="1241976"/>
                    <a:pt x="969324" y="1341815"/>
                    <a:pt x="975256" y="1447587"/>
                  </a:cubicBezTo>
                  <a:cubicBezTo>
                    <a:pt x="1045686" y="1635570"/>
                    <a:pt x="1110353" y="1817705"/>
                    <a:pt x="1180868" y="1999840"/>
                  </a:cubicBezTo>
                  <a:cubicBezTo>
                    <a:pt x="1186716" y="2017469"/>
                    <a:pt x="1192564" y="2035097"/>
                    <a:pt x="1198497" y="2052726"/>
                  </a:cubicBezTo>
                  <a:cubicBezTo>
                    <a:pt x="1180868" y="1935173"/>
                    <a:pt x="1169087" y="1823553"/>
                    <a:pt x="1169087" y="1711933"/>
                  </a:cubicBezTo>
                  <a:cubicBezTo>
                    <a:pt x="1104505" y="1482845"/>
                    <a:pt x="1086877" y="1241976"/>
                    <a:pt x="1110353" y="1006955"/>
                  </a:cubicBezTo>
                  <a:cubicBezTo>
                    <a:pt x="1115354" y="997038"/>
                    <a:pt x="1154001" y="810157"/>
                    <a:pt x="1204938" y="810157"/>
                  </a:cubicBezTo>
                  <a:cubicBezTo>
                    <a:pt x="1214176" y="810157"/>
                    <a:pt x="1223838" y="816344"/>
                    <a:pt x="1233754" y="830752"/>
                  </a:cubicBezTo>
                  <a:cubicBezTo>
                    <a:pt x="1251298" y="854229"/>
                    <a:pt x="1263079" y="889487"/>
                    <a:pt x="1268927" y="924744"/>
                  </a:cubicBezTo>
                  <a:cubicBezTo>
                    <a:pt x="1274860" y="907115"/>
                    <a:pt x="1274860" y="895334"/>
                    <a:pt x="1274860" y="877706"/>
                  </a:cubicBezTo>
                  <a:cubicBezTo>
                    <a:pt x="1274860" y="868891"/>
                    <a:pt x="1280707" y="864484"/>
                    <a:pt x="1286555" y="864484"/>
                  </a:cubicBezTo>
                  <a:cubicBezTo>
                    <a:pt x="1292488" y="864484"/>
                    <a:pt x="1298336" y="868891"/>
                    <a:pt x="1298336" y="877706"/>
                  </a:cubicBezTo>
                  <a:cubicBezTo>
                    <a:pt x="1298336" y="1053993"/>
                    <a:pt x="1286555" y="1230195"/>
                    <a:pt x="1263079" y="1406482"/>
                  </a:cubicBezTo>
                  <a:cubicBezTo>
                    <a:pt x="1257231" y="1441739"/>
                    <a:pt x="1251298" y="1476997"/>
                    <a:pt x="1245450" y="1512254"/>
                  </a:cubicBezTo>
                  <a:cubicBezTo>
                    <a:pt x="1233754" y="1606245"/>
                    <a:pt x="1227821" y="1694304"/>
                    <a:pt x="1210193" y="1782448"/>
                  </a:cubicBezTo>
                  <a:cubicBezTo>
                    <a:pt x="1210193" y="1788296"/>
                    <a:pt x="1204345" y="1788296"/>
                    <a:pt x="1198497" y="1794228"/>
                  </a:cubicBezTo>
                  <a:cubicBezTo>
                    <a:pt x="1204345" y="1905849"/>
                    <a:pt x="1216125" y="2023317"/>
                    <a:pt x="1239602" y="2140869"/>
                  </a:cubicBezTo>
                  <a:cubicBezTo>
                    <a:pt x="1263079" y="2211299"/>
                    <a:pt x="1292488" y="2281814"/>
                    <a:pt x="1321813" y="2346481"/>
                  </a:cubicBezTo>
                  <a:cubicBezTo>
                    <a:pt x="1310117" y="2264186"/>
                    <a:pt x="1304184" y="2176127"/>
                    <a:pt x="1310117" y="2087983"/>
                  </a:cubicBezTo>
                  <a:cubicBezTo>
                    <a:pt x="1286555" y="2058574"/>
                    <a:pt x="1280707" y="2017469"/>
                    <a:pt x="1298336" y="1988059"/>
                  </a:cubicBezTo>
                  <a:cubicBezTo>
                    <a:pt x="1298336" y="1982211"/>
                    <a:pt x="1304184" y="1976363"/>
                    <a:pt x="1310117" y="1976363"/>
                  </a:cubicBezTo>
                  <a:cubicBezTo>
                    <a:pt x="1368851" y="1988059"/>
                    <a:pt x="1380547" y="2058574"/>
                    <a:pt x="1363003" y="2105612"/>
                  </a:cubicBezTo>
                  <a:cubicBezTo>
                    <a:pt x="1363003" y="2109765"/>
                    <a:pt x="1357070" y="2113918"/>
                    <a:pt x="1351561" y="2113918"/>
                  </a:cubicBezTo>
                  <a:cubicBezTo>
                    <a:pt x="1349273" y="2113918"/>
                    <a:pt x="1347069" y="2113155"/>
                    <a:pt x="1345374" y="2111460"/>
                  </a:cubicBezTo>
                  <a:cubicBezTo>
                    <a:pt x="1339442" y="2111460"/>
                    <a:pt x="1333594" y="2105612"/>
                    <a:pt x="1327746" y="2099679"/>
                  </a:cubicBezTo>
                  <a:cubicBezTo>
                    <a:pt x="1327746" y="2105612"/>
                    <a:pt x="1327746" y="2111460"/>
                    <a:pt x="1327746" y="2117308"/>
                  </a:cubicBezTo>
                  <a:lnTo>
                    <a:pt x="1327746" y="2234861"/>
                  </a:lnTo>
                  <a:cubicBezTo>
                    <a:pt x="1327746" y="2328852"/>
                    <a:pt x="1351222" y="2422844"/>
                    <a:pt x="1392328" y="2505055"/>
                  </a:cubicBezTo>
                  <a:cubicBezTo>
                    <a:pt x="1392328" y="2505055"/>
                    <a:pt x="1392328" y="2510987"/>
                    <a:pt x="1392328" y="2510987"/>
                  </a:cubicBezTo>
                  <a:lnTo>
                    <a:pt x="1423973" y="2580933"/>
                  </a:lnTo>
                  <a:lnTo>
                    <a:pt x="1378167" y="2580933"/>
                  </a:lnTo>
                  <a:lnTo>
                    <a:pt x="1325489" y="2465443"/>
                  </a:lnTo>
                  <a:cubicBezTo>
                    <a:pt x="1257189" y="2308279"/>
                    <a:pt x="1192564" y="2149642"/>
                    <a:pt x="1133830" y="1988059"/>
                  </a:cubicBezTo>
                  <a:cubicBezTo>
                    <a:pt x="1116201" y="1935173"/>
                    <a:pt x="1092725" y="1876439"/>
                    <a:pt x="1075096" y="1817705"/>
                  </a:cubicBezTo>
                  <a:cubicBezTo>
                    <a:pt x="1022210" y="1717866"/>
                    <a:pt x="939999" y="1606245"/>
                    <a:pt x="851856" y="1570988"/>
                  </a:cubicBezTo>
                  <a:cubicBezTo>
                    <a:pt x="846008" y="1594465"/>
                    <a:pt x="822446" y="1606245"/>
                    <a:pt x="793121" y="1606245"/>
                  </a:cubicBezTo>
                  <a:cubicBezTo>
                    <a:pt x="757864" y="1600313"/>
                    <a:pt x="728455" y="1565055"/>
                    <a:pt x="740235" y="1523950"/>
                  </a:cubicBezTo>
                  <a:cubicBezTo>
                    <a:pt x="740235" y="1518102"/>
                    <a:pt x="746083" y="1512254"/>
                    <a:pt x="751931" y="1506321"/>
                  </a:cubicBezTo>
                  <a:cubicBezTo>
                    <a:pt x="760661" y="1500558"/>
                    <a:pt x="770747" y="1498015"/>
                    <a:pt x="781086" y="1498015"/>
                  </a:cubicBezTo>
                  <a:cubicBezTo>
                    <a:pt x="812869" y="1498015"/>
                    <a:pt x="847448" y="1522340"/>
                    <a:pt x="851856" y="1553359"/>
                  </a:cubicBezTo>
                  <a:cubicBezTo>
                    <a:pt x="916438" y="1582684"/>
                    <a:pt x="963476" y="1629722"/>
                    <a:pt x="998733" y="1688456"/>
                  </a:cubicBezTo>
                  <a:cubicBezTo>
                    <a:pt x="1016362" y="1711933"/>
                    <a:pt x="1033990" y="1735494"/>
                    <a:pt x="1051619" y="1758971"/>
                  </a:cubicBezTo>
                  <a:cubicBezTo>
                    <a:pt x="1004581" y="1641503"/>
                    <a:pt x="963476" y="1518102"/>
                    <a:pt x="916438" y="1400549"/>
                  </a:cubicBezTo>
                  <a:cubicBezTo>
                    <a:pt x="916438" y="1403515"/>
                    <a:pt x="913556" y="1404956"/>
                    <a:pt x="910590" y="1404956"/>
                  </a:cubicBezTo>
                  <a:cubicBezTo>
                    <a:pt x="907623" y="1404956"/>
                    <a:pt x="904742" y="1403515"/>
                    <a:pt x="904742" y="1400549"/>
                  </a:cubicBezTo>
                  <a:cubicBezTo>
                    <a:pt x="846008" y="1271300"/>
                    <a:pt x="616834" y="1194938"/>
                    <a:pt x="499366" y="1118575"/>
                  </a:cubicBezTo>
                  <a:cubicBezTo>
                    <a:pt x="399442" y="1048060"/>
                    <a:pt x="293755" y="971697"/>
                    <a:pt x="258497" y="842448"/>
                  </a:cubicBezTo>
                  <a:cubicBezTo>
                    <a:pt x="258497" y="836600"/>
                    <a:pt x="264345" y="830752"/>
                    <a:pt x="270193" y="830752"/>
                  </a:cubicBezTo>
                  <a:cubicBezTo>
                    <a:pt x="279008" y="827786"/>
                    <a:pt x="287822" y="826345"/>
                    <a:pt x="296636" y="826345"/>
                  </a:cubicBezTo>
                  <a:cubicBezTo>
                    <a:pt x="305451" y="826345"/>
                    <a:pt x="314265" y="827786"/>
                    <a:pt x="323079" y="830752"/>
                  </a:cubicBezTo>
                  <a:cubicBezTo>
                    <a:pt x="326046" y="827786"/>
                    <a:pt x="327487" y="826345"/>
                    <a:pt x="328249" y="826345"/>
                  </a:cubicBezTo>
                  <a:cubicBezTo>
                    <a:pt x="329012" y="826345"/>
                    <a:pt x="329012" y="827786"/>
                    <a:pt x="329012" y="830752"/>
                  </a:cubicBezTo>
                  <a:cubicBezTo>
                    <a:pt x="599206" y="836600"/>
                    <a:pt x="722607" y="1153832"/>
                    <a:pt x="887113" y="1318338"/>
                  </a:cubicBezTo>
                  <a:cubicBezTo>
                    <a:pt x="828379" y="1177309"/>
                    <a:pt x="769560" y="1042212"/>
                    <a:pt x="699130" y="901182"/>
                  </a:cubicBezTo>
                  <a:cubicBezTo>
                    <a:pt x="652092" y="848381"/>
                    <a:pt x="593358" y="795495"/>
                    <a:pt x="522843" y="766086"/>
                  </a:cubicBezTo>
                  <a:cubicBezTo>
                    <a:pt x="522843" y="771934"/>
                    <a:pt x="516995" y="783714"/>
                    <a:pt x="505214" y="783714"/>
                  </a:cubicBezTo>
                  <a:cubicBezTo>
                    <a:pt x="493434" y="783714"/>
                    <a:pt x="481738" y="777866"/>
                    <a:pt x="469957" y="777866"/>
                  </a:cubicBezTo>
                  <a:lnTo>
                    <a:pt x="481738" y="789562"/>
                  </a:lnTo>
                  <a:cubicBezTo>
                    <a:pt x="481738" y="795495"/>
                    <a:pt x="481738" y="801343"/>
                    <a:pt x="475805" y="801343"/>
                  </a:cubicBezTo>
                  <a:cubicBezTo>
                    <a:pt x="452328" y="795495"/>
                    <a:pt x="440632" y="777866"/>
                    <a:pt x="434700" y="754305"/>
                  </a:cubicBezTo>
                  <a:cubicBezTo>
                    <a:pt x="428851" y="754305"/>
                    <a:pt x="428851" y="748457"/>
                    <a:pt x="434700" y="748457"/>
                  </a:cubicBezTo>
                  <a:cubicBezTo>
                    <a:pt x="434700" y="736676"/>
                    <a:pt x="434700" y="730828"/>
                    <a:pt x="440632" y="724980"/>
                  </a:cubicBezTo>
                  <a:cubicBezTo>
                    <a:pt x="448514" y="709047"/>
                    <a:pt x="460126" y="702690"/>
                    <a:pt x="471991" y="702690"/>
                  </a:cubicBezTo>
                  <a:cubicBezTo>
                    <a:pt x="486484" y="702690"/>
                    <a:pt x="501400" y="712098"/>
                    <a:pt x="511062" y="724980"/>
                  </a:cubicBezTo>
                  <a:cubicBezTo>
                    <a:pt x="516995" y="730828"/>
                    <a:pt x="516995" y="736676"/>
                    <a:pt x="522843" y="736676"/>
                  </a:cubicBezTo>
                  <a:cubicBezTo>
                    <a:pt x="575729" y="766086"/>
                    <a:pt x="628615" y="795495"/>
                    <a:pt x="669721" y="836600"/>
                  </a:cubicBezTo>
                  <a:cubicBezTo>
                    <a:pt x="628615" y="766086"/>
                    <a:pt x="587510" y="689723"/>
                    <a:pt x="546320" y="619208"/>
                  </a:cubicBezTo>
                  <a:cubicBezTo>
                    <a:pt x="323079" y="507588"/>
                    <a:pt x="11696" y="331301"/>
                    <a:pt x="0" y="61107"/>
                  </a:cubicBezTo>
                  <a:cubicBezTo>
                    <a:pt x="0" y="55259"/>
                    <a:pt x="5847" y="49327"/>
                    <a:pt x="11696" y="49327"/>
                  </a:cubicBezTo>
                  <a:cubicBezTo>
                    <a:pt x="35257" y="49327"/>
                    <a:pt x="58734" y="55259"/>
                    <a:pt x="82210" y="61107"/>
                  </a:cubicBezTo>
                  <a:cubicBezTo>
                    <a:pt x="76362" y="43479"/>
                    <a:pt x="76362" y="25850"/>
                    <a:pt x="76362" y="14069"/>
                  </a:cubicBezTo>
                  <a:cubicBezTo>
                    <a:pt x="72040" y="5509"/>
                    <a:pt x="77210" y="0"/>
                    <a:pt x="82549" y="0"/>
                  </a:cubicBezTo>
                  <a:close/>
                </a:path>
              </a:pathLst>
            </a:custGeom>
            <a:solidFill>
              <a:schemeClr val="tx1"/>
            </a:solidFill>
            <a:ln>
              <a:noFill/>
            </a:ln>
          </p:spPr>
          <p:txBody>
            <a:bodyPr spcFirstLastPara="1" wrap="square" lIns="121900" tIns="121900" rIns="121900" bIns="121900" anchor="ctr" anchorCtr="0">
              <a:noAutofit/>
            </a:bodyPr>
            <a:lstStyle/>
            <a:p>
              <a:endParaRPr sz="2400"/>
            </a:p>
          </p:txBody>
        </p:sp>
      </p:grpSp>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4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4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t>2021-9-13</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2021-9-13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grpSp>
        <p:nvGrpSpPr>
          <p:cNvPr id="9" name="组合 8"/>
          <p:cNvGrpSpPr/>
          <p:nvPr userDrawn="1">
            <p:custDataLst>
              <p:tags r:id="rId1"/>
            </p:custDataLst>
          </p:nvPr>
        </p:nvGrpSpPr>
        <p:grpSpPr>
          <a:xfrm>
            <a:off x="-1362710" y="878840"/>
            <a:ext cx="13561695" cy="5996305"/>
            <a:chOff x="-2146" y="1384"/>
            <a:chExt cx="21357" cy="9443"/>
          </a:xfrm>
        </p:grpSpPr>
        <p:sp>
          <p:nvSpPr>
            <p:cNvPr id="6" name="Google Shape;247;p30"/>
            <p:cNvSpPr/>
            <p:nvPr userDrawn="1">
              <p:custDataLst>
                <p:tags r:id="rId6"/>
              </p:custDataLst>
            </p:nvPr>
          </p:nvSpPr>
          <p:spPr>
            <a:xfrm>
              <a:off x="15609" y="2473"/>
              <a:ext cx="3603" cy="8354"/>
            </a:xfrm>
            <a:custGeom>
              <a:avLst/>
              <a:gdLst/>
              <a:ahLst/>
              <a:cxnLst/>
              <a:rect l="l" t="t" r="r" b="b"/>
              <a:pathLst>
                <a:path w="38958" h="90331" extrusionOk="0">
                  <a:moveTo>
                    <a:pt x="36629" y="1550"/>
                  </a:moveTo>
                  <a:cubicBezTo>
                    <a:pt x="36579" y="1678"/>
                    <a:pt x="36523" y="1801"/>
                    <a:pt x="36467" y="1915"/>
                  </a:cubicBezTo>
                  <a:lnTo>
                    <a:pt x="36467" y="1915"/>
                  </a:lnTo>
                  <a:cubicBezTo>
                    <a:pt x="36530" y="1795"/>
                    <a:pt x="36585" y="1673"/>
                    <a:pt x="36629" y="1550"/>
                  </a:cubicBezTo>
                  <a:close/>
                  <a:moveTo>
                    <a:pt x="38472" y="1828"/>
                  </a:moveTo>
                  <a:cubicBezTo>
                    <a:pt x="38750" y="1828"/>
                    <a:pt x="38957" y="2036"/>
                    <a:pt x="38750" y="2244"/>
                  </a:cubicBezTo>
                  <a:cubicBezTo>
                    <a:pt x="38334" y="2660"/>
                    <a:pt x="37710" y="2938"/>
                    <a:pt x="37086" y="3076"/>
                  </a:cubicBezTo>
                  <a:cubicBezTo>
                    <a:pt x="37294" y="2938"/>
                    <a:pt x="37432" y="2799"/>
                    <a:pt x="37502" y="2591"/>
                  </a:cubicBezTo>
                  <a:cubicBezTo>
                    <a:pt x="37502" y="2522"/>
                    <a:pt x="37432" y="2522"/>
                    <a:pt x="37432" y="2522"/>
                  </a:cubicBezTo>
                  <a:lnTo>
                    <a:pt x="36809" y="2868"/>
                  </a:lnTo>
                  <a:cubicBezTo>
                    <a:pt x="37017" y="2660"/>
                    <a:pt x="37294" y="2452"/>
                    <a:pt x="37571" y="2314"/>
                  </a:cubicBezTo>
                  <a:lnTo>
                    <a:pt x="37571" y="2244"/>
                  </a:lnTo>
                  <a:cubicBezTo>
                    <a:pt x="37779" y="2036"/>
                    <a:pt x="38126" y="1898"/>
                    <a:pt x="38472" y="1828"/>
                  </a:cubicBezTo>
                  <a:close/>
                  <a:moveTo>
                    <a:pt x="36508" y="5014"/>
                  </a:moveTo>
                  <a:cubicBezTo>
                    <a:pt x="36797" y="5014"/>
                    <a:pt x="37095" y="5091"/>
                    <a:pt x="37363" y="5225"/>
                  </a:cubicBezTo>
                  <a:cubicBezTo>
                    <a:pt x="37571" y="5294"/>
                    <a:pt x="37848" y="5502"/>
                    <a:pt x="37640" y="5780"/>
                  </a:cubicBezTo>
                  <a:cubicBezTo>
                    <a:pt x="37225" y="6057"/>
                    <a:pt x="36670" y="6196"/>
                    <a:pt x="36115" y="6196"/>
                  </a:cubicBezTo>
                  <a:cubicBezTo>
                    <a:pt x="35838" y="6196"/>
                    <a:pt x="35561" y="6196"/>
                    <a:pt x="35353" y="6126"/>
                  </a:cubicBezTo>
                  <a:lnTo>
                    <a:pt x="35561" y="5918"/>
                  </a:lnTo>
                  <a:cubicBezTo>
                    <a:pt x="35684" y="5857"/>
                    <a:pt x="35588" y="5630"/>
                    <a:pt x="35419" y="5630"/>
                  </a:cubicBezTo>
                  <a:cubicBezTo>
                    <a:pt x="35398" y="5630"/>
                    <a:pt x="35376" y="5633"/>
                    <a:pt x="35353" y="5641"/>
                  </a:cubicBezTo>
                  <a:cubicBezTo>
                    <a:pt x="35076" y="5780"/>
                    <a:pt x="34729" y="5849"/>
                    <a:pt x="34382" y="5988"/>
                  </a:cubicBezTo>
                  <a:lnTo>
                    <a:pt x="34452" y="5849"/>
                  </a:lnTo>
                  <a:cubicBezTo>
                    <a:pt x="34937" y="5502"/>
                    <a:pt x="35492" y="5225"/>
                    <a:pt x="36046" y="5086"/>
                  </a:cubicBezTo>
                  <a:cubicBezTo>
                    <a:pt x="36193" y="5037"/>
                    <a:pt x="36349" y="5014"/>
                    <a:pt x="36508" y="5014"/>
                  </a:cubicBezTo>
                  <a:close/>
                  <a:moveTo>
                    <a:pt x="33183" y="2721"/>
                  </a:moveTo>
                  <a:cubicBezTo>
                    <a:pt x="33296" y="2721"/>
                    <a:pt x="33403" y="2820"/>
                    <a:pt x="33481" y="3076"/>
                  </a:cubicBezTo>
                  <a:cubicBezTo>
                    <a:pt x="33551" y="3423"/>
                    <a:pt x="33551" y="3839"/>
                    <a:pt x="33551" y="4255"/>
                  </a:cubicBezTo>
                  <a:cubicBezTo>
                    <a:pt x="33551" y="4948"/>
                    <a:pt x="33412" y="5641"/>
                    <a:pt x="33204" y="6265"/>
                  </a:cubicBezTo>
                  <a:cubicBezTo>
                    <a:pt x="33204" y="5988"/>
                    <a:pt x="33135" y="5641"/>
                    <a:pt x="33135" y="5364"/>
                  </a:cubicBezTo>
                  <a:cubicBezTo>
                    <a:pt x="33135" y="5294"/>
                    <a:pt x="33083" y="5260"/>
                    <a:pt x="33031" y="5260"/>
                  </a:cubicBezTo>
                  <a:cubicBezTo>
                    <a:pt x="32979" y="5260"/>
                    <a:pt x="32927" y="5294"/>
                    <a:pt x="32927" y="5364"/>
                  </a:cubicBezTo>
                  <a:lnTo>
                    <a:pt x="32927" y="5918"/>
                  </a:lnTo>
                  <a:cubicBezTo>
                    <a:pt x="32719" y="5156"/>
                    <a:pt x="32580" y="4463"/>
                    <a:pt x="32580" y="3700"/>
                  </a:cubicBezTo>
                  <a:cubicBezTo>
                    <a:pt x="32580" y="3353"/>
                    <a:pt x="32900" y="2721"/>
                    <a:pt x="33183" y="2721"/>
                  </a:cubicBezTo>
                  <a:close/>
                  <a:moveTo>
                    <a:pt x="30560" y="4206"/>
                  </a:moveTo>
                  <a:cubicBezTo>
                    <a:pt x="31029" y="4206"/>
                    <a:pt x="31263" y="6212"/>
                    <a:pt x="31263" y="6403"/>
                  </a:cubicBezTo>
                  <a:cubicBezTo>
                    <a:pt x="31402" y="7235"/>
                    <a:pt x="31402" y="8067"/>
                    <a:pt x="31263" y="8899"/>
                  </a:cubicBezTo>
                  <a:lnTo>
                    <a:pt x="31263" y="8830"/>
                  </a:lnTo>
                  <a:cubicBezTo>
                    <a:pt x="31263" y="8691"/>
                    <a:pt x="31194" y="8552"/>
                    <a:pt x="31194" y="8344"/>
                  </a:cubicBezTo>
                  <a:cubicBezTo>
                    <a:pt x="31125" y="7998"/>
                    <a:pt x="31055" y="7651"/>
                    <a:pt x="30917" y="7374"/>
                  </a:cubicBezTo>
                  <a:cubicBezTo>
                    <a:pt x="30917" y="7305"/>
                    <a:pt x="30865" y="7270"/>
                    <a:pt x="30813" y="7270"/>
                  </a:cubicBezTo>
                  <a:cubicBezTo>
                    <a:pt x="30761" y="7270"/>
                    <a:pt x="30709" y="7305"/>
                    <a:pt x="30709" y="7374"/>
                  </a:cubicBezTo>
                  <a:cubicBezTo>
                    <a:pt x="30709" y="7582"/>
                    <a:pt x="30709" y="7859"/>
                    <a:pt x="30778" y="8067"/>
                  </a:cubicBezTo>
                  <a:cubicBezTo>
                    <a:pt x="30778" y="8136"/>
                    <a:pt x="30778" y="8206"/>
                    <a:pt x="30778" y="8275"/>
                  </a:cubicBezTo>
                  <a:cubicBezTo>
                    <a:pt x="30778" y="8457"/>
                    <a:pt x="30831" y="8586"/>
                    <a:pt x="30891" y="8708"/>
                  </a:cubicBezTo>
                  <a:lnTo>
                    <a:pt x="30891" y="8708"/>
                  </a:lnTo>
                  <a:cubicBezTo>
                    <a:pt x="30626" y="8171"/>
                    <a:pt x="30427" y="7634"/>
                    <a:pt x="30293" y="7097"/>
                  </a:cubicBezTo>
                  <a:cubicBezTo>
                    <a:pt x="30085" y="6334"/>
                    <a:pt x="29600" y="4878"/>
                    <a:pt x="30431" y="4255"/>
                  </a:cubicBezTo>
                  <a:cubicBezTo>
                    <a:pt x="30476" y="4221"/>
                    <a:pt x="30519" y="4206"/>
                    <a:pt x="30560" y="4206"/>
                  </a:cubicBezTo>
                  <a:close/>
                  <a:moveTo>
                    <a:pt x="35178" y="7835"/>
                  </a:moveTo>
                  <a:cubicBezTo>
                    <a:pt x="35519" y="7835"/>
                    <a:pt x="35857" y="7903"/>
                    <a:pt x="36185" y="8067"/>
                  </a:cubicBezTo>
                  <a:lnTo>
                    <a:pt x="36185" y="7998"/>
                  </a:lnTo>
                  <a:lnTo>
                    <a:pt x="36185" y="7998"/>
                  </a:lnTo>
                  <a:cubicBezTo>
                    <a:pt x="37502" y="8691"/>
                    <a:pt x="35145" y="9176"/>
                    <a:pt x="34660" y="9246"/>
                  </a:cubicBezTo>
                  <a:cubicBezTo>
                    <a:pt x="34244" y="9246"/>
                    <a:pt x="33828" y="9246"/>
                    <a:pt x="33412" y="9176"/>
                  </a:cubicBezTo>
                  <a:cubicBezTo>
                    <a:pt x="33620" y="9038"/>
                    <a:pt x="33551" y="8830"/>
                    <a:pt x="33343" y="8830"/>
                  </a:cubicBezTo>
                  <a:lnTo>
                    <a:pt x="32372" y="8830"/>
                  </a:lnTo>
                  <a:cubicBezTo>
                    <a:pt x="33241" y="8370"/>
                    <a:pt x="34222" y="7835"/>
                    <a:pt x="35178" y="7835"/>
                  </a:cubicBezTo>
                  <a:close/>
                  <a:moveTo>
                    <a:pt x="28072" y="6955"/>
                  </a:moveTo>
                  <a:cubicBezTo>
                    <a:pt x="28095" y="6955"/>
                    <a:pt x="28119" y="6956"/>
                    <a:pt x="28144" y="6958"/>
                  </a:cubicBezTo>
                  <a:cubicBezTo>
                    <a:pt x="29184" y="7097"/>
                    <a:pt x="29184" y="9246"/>
                    <a:pt x="29184" y="9939"/>
                  </a:cubicBezTo>
                  <a:cubicBezTo>
                    <a:pt x="29253" y="10771"/>
                    <a:pt x="29114" y="11533"/>
                    <a:pt x="28976" y="12296"/>
                  </a:cubicBezTo>
                  <a:cubicBezTo>
                    <a:pt x="28976" y="11880"/>
                    <a:pt x="28906" y="11533"/>
                    <a:pt x="28698" y="11186"/>
                  </a:cubicBezTo>
                  <a:cubicBezTo>
                    <a:pt x="28698" y="11117"/>
                    <a:pt x="28629" y="11117"/>
                    <a:pt x="28560" y="11117"/>
                  </a:cubicBezTo>
                  <a:cubicBezTo>
                    <a:pt x="28560" y="11082"/>
                    <a:pt x="28525" y="11065"/>
                    <a:pt x="28482" y="11065"/>
                  </a:cubicBezTo>
                  <a:cubicBezTo>
                    <a:pt x="28438" y="11065"/>
                    <a:pt x="28386" y="11082"/>
                    <a:pt x="28352" y="11117"/>
                  </a:cubicBezTo>
                  <a:cubicBezTo>
                    <a:pt x="28352" y="11325"/>
                    <a:pt x="28352" y="11533"/>
                    <a:pt x="28421" y="11741"/>
                  </a:cubicBezTo>
                  <a:lnTo>
                    <a:pt x="28421" y="11880"/>
                  </a:lnTo>
                  <a:cubicBezTo>
                    <a:pt x="28421" y="12088"/>
                    <a:pt x="28490" y="12296"/>
                    <a:pt x="28560" y="12504"/>
                  </a:cubicBezTo>
                  <a:cubicBezTo>
                    <a:pt x="27468" y="11275"/>
                    <a:pt x="26577" y="6955"/>
                    <a:pt x="28072" y="6955"/>
                  </a:cubicBezTo>
                  <a:close/>
                  <a:moveTo>
                    <a:pt x="33296" y="10976"/>
                  </a:moveTo>
                  <a:cubicBezTo>
                    <a:pt x="33519" y="10976"/>
                    <a:pt x="33743" y="10999"/>
                    <a:pt x="33967" y="11048"/>
                  </a:cubicBezTo>
                  <a:cubicBezTo>
                    <a:pt x="34937" y="11256"/>
                    <a:pt x="34452" y="12018"/>
                    <a:pt x="33967" y="12434"/>
                  </a:cubicBezTo>
                  <a:cubicBezTo>
                    <a:pt x="33481" y="12642"/>
                    <a:pt x="33065" y="12850"/>
                    <a:pt x="32580" y="12919"/>
                  </a:cubicBezTo>
                  <a:cubicBezTo>
                    <a:pt x="31748" y="13197"/>
                    <a:pt x="30847" y="13266"/>
                    <a:pt x="30015" y="13335"/>
                  </a:cubicBezTo>
                  <a:cubicBezTo>
                    <a:pt x="30223" y="13127"/>
                    <a:pt x="30431" y="12989"/>
                    <a:pt x="30570" y="12781"/>
                  </a:cubicBezTo>
                  <a:cubicBezTo>
                    <a:pt x="30627" y="12668"/>
                    <a:pt x="30545" y="12554"/>
                    <a:pt x="30437" y="12554"/>
                  </a:cubicBezTo>
                  <a:cubicBezTo>
                    <a:pt x="30413" y="12554"/>
                    <a:pt x="30387" y="12560"/>
                    <a:pt x="30362" y="12573"/>
                  </a:cubicBezTo>
                  <a:cubicBezTo>
                    <a:pt x="30085" y="12781"/>
                    <a:pt x="29738" y="12919"/>
                    <a:pt x="29461" y="13058"/>
                  </a:cubicBezTo>
                  <a:lnTo>
                    <a:pt x="29600" y="12781"/>
                  </a:lnTo>
                  <a:cubicBezTo>
                    <a:pt x="30612" y="11827"/>
                    <a:pt x="31933" y="10976"/>
                    <a:pt x="33296" y="10976"/>
                  </a:cubicBezTo>
                  <a:close/>
                  <a:moveTo>
                    <a:pt x="24686" y="10883"/>
                  </a:moveTo>
                  <a:cubicBezTo>
                    <a:pt x="24921" y="10883"/>
                    <a:pt x="25192" y="11021"/>
                    <a:pt x="25440" y="11325"/>
                  </a:cubicBezTo>
                  <a:cubicBezTo>
                    <a:pt x="25718" y="11741"/>
                    <a:pt x="25926" y="12157"/>
                    <a:pt x="26064" y="12711"/>
                  </a:cubicBezTo>
                  <a:cubicBezTo>
                    <a:pt x="26619" y="14098"/>
                    <a:pt x="26342" y="15484"/>
                    <a:pt x="26272" y="16871"/>
                  </a:cubicBezTo>
                  <a:cubicBezTo>
                    <a:pt x="26252" y="16891"/>
                    <a:pt x="26238" y="16899"/>
                    <a:pt x="26227" y="16899"/>
                  </a:cubicBezTo>
                  <a:cubicBezTo>
                    <a:pt x="26203" y="16899"/>
                    <a:pt x="26203" y="16850"/>
                    <a:pt x="26203" y="16801"/>
                  </a:cubicBezTo>
                  <a:cubicBezTo>
                    <a:pt x="26203" y="16801"/>
                    <a:pt x="26203" y="16732"/>
                    <a:pt x="26203" y="16732"/>
                  </a:cubicBezTo>
                  <a:cubicBezTo>
                    <a:pt x="26203" y="16732"/>
                    <a:pt x="26203" y="16663"/>
                    <a:pt x="26134" y="16663"/>
                  </a:cubicBezTo>
                  <a:cubicBezTo>
                    <a:pt x="26064" y="16524"/>
                    <a:pt x="25995" y="16385"/>
                    <a:pt x="25926" y="16247"/>
                  </a:cubicBezTo>
                  <a:cubicBezTo>
                    <a:pt x="25787" y="15900"/>
                    <a:pt x="25648" y="15554"/>
                    <a:pt x="25510" y="15207"/>
                  </a:cubicBezTo>
                  <a:cubicBezTo>
                    <a:pt x="25481" y="15120"/>
                    <a:pt x="25427" y="15081"/>
                    <a:pt x="25380" y="15081"/>
                  </a:cubicBezTo>
                  <a:cubicBezTo>
                    <a:pt x="25315" y="15081"/>
                    <a:pt x="25261" y="15155"/>
                    <a:pt x="25302" y="15276"/>
                  </a:cubicBezTo>
                  <a:cubicBezTo>
                    <a:pt x="25371" y="15554"/>
                    <a:pt x="25440" y="15831"/>
                    <a:pt x="25510" y="16108"/>
                  </a:cubicBezTo>
                  <a:cubicBezTo>
                    <a:pt x="25510" y="16177"/>
                    <a:pt x="25510" y="16247"/>
                    <a:pt x="25510" y="16316"/>
                  </a:cubicBezTo>
                  <a:cubicBezTo>
                    <a:pt x="25579" y="16455"/>
                    <a:pt x="25648" y="16593"/>
                    <a:pt x="25718" y="16732"/>
                  </a:cubicBezTo>
                  <a:lnTo>
                    <a:pt x="25787" y="16940"/>
                  </a:lnTo>
                  <a:cubicBezTo>
                    <a:pt x="24609" y="15761"/>
                    <a:pt x="23985" y="13335"/>
                    <a:pt x="24054" y="11741"/>
                  </a:cubicBezTo>
                  <a:cubicBezTo>
                    <a:pt x="24054" y="11199"/>
                    <a:pt x="24330" y="10883"/>
                    <a:pt x="24686" y="10883"/>
                  </a:cubicBezTo>
                  <a:close/>
                  <a:moveTo>
                    <a:pt x="30879" y="14990"/>
                  </a:moveTo>
                  <a:cubicBezTo>
                    <a:pt x="30983" y="14990"/>
                    <a:pt x="31088" y="14993"/>
                    <a:pt x="31194" y="14999"/>
                  </a:cubicBezTo>
                  <a:cubicBezTo>
                    <a:pt x="31610" y="14999"/>
                    <a:pt x="32719" y="15138"/>
                    <a:pt x="32234" y="15761"/>
                  </a:cubicBezTo>
                  <a:cubicBezTo>
                    <a:pt x="31748" y="16177"/>
                    <a:pt x="31194" y="16455"/>
                    <a:pt x="30639" y="16593"/>
                  </a:cubicBezTo>
                  <a:cubicBezTo>
                    <a:pt x="29738" y="16940"/>
                    <a:pt x="28837" y="17079"/>
                    <a:pt x="27936" y="17217"/>
                  </a:cubicBezTo>
                  <a:cubicBezTo>
                    <a:pt x="28144" y="17079"/>
                    <a:pt x="28352" y="16871"/>
                    <a:pt x="28490" y="16663"/>
                  </a:cubicBezTo>
                  <a:cubicBezTo>
                    <a:pt x="28490" y="16524"/>
                    <a:pt x="28421" y="16385"/>
                    <a:pt x="28282" y="16385"/>
                  </a:cubicBezTo>
                  <a:cubicBezTo>
                    <a:pt x="27936" y="16524"/>
                    <a:pt x="27589" y="16593"/>
                    <a:pt x="27312" y="16801"/>
                  </a:cubicBezTo>
                  <a:cubicBezTo>
                    <a:pt x="27173" y="16871"/>
                    <a:pt x="27035" y="16940"/>
                    <a:pt x="26965" y="17009"/>
                  </a:cubicBezTo>
                  <a:cubicBezTo>
                    <a:pt x="27243" y="16663"/>
                    <a:pt x="27451" y="16316"/>
                    <a:pt x="27659" y="15900"/>
                  </a:cubicBezTo>
                  <a:cubicBezTo>
                    <a:pt x="28674" y="15329"/>
                    <a:pt x="29747" y="14990"/>
                    <a:pt x="30879" y="14990"/>
                  </a:cubicBezTo>
                  <a:close/>
                  <a:moveTo>
                    <a:pt x="27936" y="16871"/>
                  </a:moveTo>
                  <a:lnTo>
                    <a:pt x="27936" y="16871"/>
                  </a:lnTo>
                  <a:cubicBezTo>
                    <a:pt x="27659" y="17079"/>
                    <a:pt x="27312" y="17217"/>
                    <a:pt x="27035" y="17425"/>
                  </a:cubicBezTo>
                  <a:lnTo>
                    <a:pt x="26827" y="17425"/>
                  </a:lnTo>
                  <a:cubicBezTo>
                    <a:pt x="26896" y="17356"/>
                    <a:pt x="27035" y="17356"/>
                    <a:pt x="27104" y="17287"/>
                  </a:cubicBezTo>
                  <a:cubicBezTo>
                    <a:pt x="27243" y="17217"/>
                    <a:pt x="27381" y="17148"/>
                    <a:pt x="27520" y="17079"/>
                  </a:cubicBezTo>
                  <a:cubicBezTo>
                    <a:pt x="27659" y="17009"/>
                    <a:pt x="27797" y="16940"/>
                    <a:pt x="27936" y="16871"/>
                  </a:cubicBezTo>
                  <a:close/>
                  <a:moveTo>
                    <a:pt x="22158" y="16292"/>
                  </a:moveTo>
                  <a:cubicBezTo>
                    <a:pt x="22633" y="16292"/>
                    <a:pt x="23285" y="17336"/>
                    <a:pt x="23430" y="17772"/>
                  </a:cubicBezTo>
                  <a:cubicBezTo>
                    <a:pt x="23915" y="19089"/>
                    <a:pt x="23707" y="20337"/>
                    <a:pt x="23707" y="21654"/>
                  </a:cubicBezTo>
                  <a:lnTo>
                    <a:pt x="23638" y="21654"/>
                  </a:lnTo>
                  <a:lnTo>
                    <a:pt x="23638" y="21584"/>
                  </a:lnTo>
                  <a:cubicBezTo>
                    <a:pt x="23638" y="21584"/>
                    <a:pt x="23638" y="21515"/>
                    <a:pt x="23638" y="21515"/>
                  </a:cubicBezTo>
                  <a:cubicBezTo>
                    <a:pt x="23638" y="21238"/>
                    <a:pt x="23499" y="21030"/>
                    <a:pt x="23430" y="20752"/>
                  </a:cubicBezTo>
                  <a:cubicBezTo>
                    <a:pt x="23361" y="20614"/>
                    <a:pt x="23292" y="20475"/>
                    <a:pt x="23292" y="20337"/>
                  </a:cubicBezTo>
                  <a:cubicBezTo>
                    <a:pt x="23262" y="20278"/>
                    <a:pt x="23221" y="20256"/>
                    <a:pt x="23182" y="20256"/>
                  </a:cubicBezTo>
                  <a:cubicBezTo>
                    <a:pt x="23130" y="20256"/>
                    <a:pt x="23084" y="20297"/>
                    <a:pt x="23084" y="20337"/>
                  </a:cubicBezTo>
                  <a:cubicBezTo>
                    <a:pt x="22945" y="20337"/>
                    <a:pt x="22876" y="20475"/>
                    <a:pt x="22876" y="20614"/>
                  </a:cubicBezTo>
                  <a:cubicBezTo>
                    <a:pt x="22945" y="20683"/>
                    <a:pt x="23014" y="20822"/>
                    <a:pt x="23084" y="20960"/>
                  </a:cubicBezTo>
                  <a:cubicBezTo>
                    <a:pt x="22113" y="19851"/>
                    <a:pt x="21628" y="18465"/>
                    <a:pt x="21697" y="17009"/>
                  </a:cubicBezTo>
                  <a:cubicBezTo>
                    <a:pt x="21781" y="16487"/>
                    <a:pt x="21953" y="16292"/>
                    <a:pt x="22158" y="16292"/>
                  </a:cubicBezTo>
                  <a:close/>
                  <a:moveTo>
                    <a:pt x="29020" y="19222"/>
                  </a:moveTo>
                  <a:cubicBezTo>
                    <a:pt x="29567" y="19222"/>
                    <a:pt x="30093" y="19468"/>
                    <a:pt x="30501" y="19921"/>
                  </a:cubicBezTo>
                  <a:cubicBezTo>
                    <a:pt x="30847" y="20475"/>
                    <a:pt x="29877" y="20891"/>
                    <a:pt x="29530" y="21030"/>
                  </a:cubicBezTo>
                  <a:cubicBezTo>
                    <a:pt x="28144" y="21446"/>
                    <a:pt x="26757" y="21654"/>
                    <a:pt x="25302" y="21654"/>
                  </a:cubicBezTo>
                  <a:cubicBezTo>
                    <a:pt x="25440" y="21584"/>
                    <a:pt x="25510" y="21376"/>
                    <a:pt x="25579" y="21238"/>
                  </a:cubicBezTo>
                  <a:cubicBezTo>
                    <a:pt x="25579" y="21124"/>
                    <a:pt x="25487" y="21011"/>
                    <a:pt x="25377" y="21011"/>
                  </a:cubicBezTo>
                  <a:cubicBezTo>
                    <a:pt x="25353" y="21011"/>
                    <a:pt x="25327" y="21017"/>
                    <a:pt x="25302" y="21030"/>
                  </a:cubicBezTo>
                  <a:cubicBezTo>
                    <a:pt x="25163" y="21168"/>
                    <a:pt x="24955" y="21238"/>
                    <a:pt x="24817" y="21307"/>
                  </a:cubicBezTo>
                  <a:lnTo>
                    <a:pt x="24609" y="21376"/>
                  </a:lnTo>
                  <a:lnTo>
                    <a:pt x="24678" y="21168"/>
                  </a:lnTo>
                  <a:cubicBezTo>
                    <a:pt x="25718" y="20337"/>
                    <a:pt x="26896" y="19782"/>
                    <a:pt x="28144" y="19435"/>
                  </a:cubicBezTo>
                  <a:cubicBezTo>
                    <a:pt x="28432" y="19291"/>
                    <a:pt x="28729" y="19222"/>
                    <a:pt x="29020" y="19222"/>
                  </a:cubicBezTo>
                  <a:close/>
                  <a:moveTo>
                    <a:pt x="19336" y="20763"/>
                  </a:moveTo>
                  <a:cubicBezTo>
                    <a:pt x="19540" y="20763"/>
                    <a:pt x="19758" y="20880"/>
                    <a:pt x="19964" y="21168"/>
                  </a:cubicBezTo>
                  <a:cubicBezTo>
                    <a:pt x="20242" y="21584"/>
                    <a:pt x="20519" y="22000"/>
                    <a:pt x="20657" y="22485"/>
                  </a:cubicBezTo>
                  <a:cubicBezTo>
                    <a:pt x="20935" y="23525"/>
                    <a:pt x="21073" y="24634"/>
                    <a:pt x="21004" y="25674"/>
                  </a:cubicBezTo>
                  <a:cubicBezTo>
                    <a:pt x="20727" y="24981"/>
                    <a:pt x="20449" y="24288"/>
                    <a:pt x="20242" y="23594"/>
                  </a:cubicBezTo>
                  <a:cubicBezTo>
                    <a:pt x="20242" y="23542"/>
                    <a:pt x="20201" y="23519"/>
                    <a:pt x="20155" y="23519"/>
                  </a:cubicBezTo>
                  <a:cubicBezTo>
                    <a:pt x="20080" y="23519"/>
                    <a:pt x="19991" y="23578"/>
                    <a:pt x="20034" y="23664"/>
                  </a:cubicBezTo>
                  <a:cubicBezTo>
                    <a:pt x="20242" y="24704"/>
                    <a:pt x="20657" y="25743"/>
                    <a:pt x="21073" y="26783"/>
                  </a:cubicBezTo>
                  <a:lnTo>
                    <a:pt x="21073" y="27130"/>
                  </a:lnTo>
                  <a:lnTo>
                    <a:pt x="21004" y="27199"/>
                  </a:lnTo>
                  <a:lnTo>
                    <a:pt x="20865" y="26991"/>
                  </a:lnTo>
                  <a:cubicBezTo>
                    <a:pt x="20935" y="26922"/>
                    <a:pt x="20935" y="26852"/>
                    <a:pt x="20865" y="26852"/>
                  </a:cubicBezTo>
                  <a:cubicBezTo>
                    <a:pt x="20865" y="26506"/>
                    <a:pt x="20727" y="26159"/>
                    <a:pt x="20519" y="25882"/>
                  </a:cubicBezTo>
                  <a:cubicBezTo>
                    <a:pt x="20449" y="25605"/>
                    <a:pt x="20311" y="25327"/>
                    <a:pt x="20242" y="25050"/>
                  </a:cubicBezTo>
                  <a:cubicBezTo>
                    <a:pt x="20221" y="25030"/>
                    <a:pt x="20195" y="25021"/>
                    <a:pt x="20168" y="25021"/>
                  </a:cubicBezTo>
                  <a:cubicBezTo>
                    <a:pt x="20103" y="25021"/>
                    <a:pt x="20034" y="25070"/>
                    <a:pt x="20034" y="25120"/>
                  </a:cubicBezTo>
                  <a:cubicBezTo>
                    <a:pt x="20172" y="25605"/>
                    <a:pt x="20242" y="26021"/>
                    <a:pt x="20449" y="26506"/>
                  </a:cubicBezTo>
                  <a:cubicBezTo>
                    <a:pt x="19340" y="25258"/>
                    <a:pt x="18647" y="23664"/>
                    <a:pt x="18509" y="22000"/>
                  </a:cubicBezTo>
                  <a:cubicBezTo>
                    <a:pt x="18460" y="21416"/>
                    <a:pt x="18856" y="20763"/>
                    <a:pt x="19336" y="20763"/>
                  </a:cubicBezTo>
                  <a:close/>
                  <a:moveTo>
                    <a:pt x="26758" y="24439"/>
                  </a:moveTo>
                  <a:cubicBezTo>
                    <a:pt x="27517" y="24439"/>
                    <a:pt x="28123" y="24687"/>
                    <a:pt x="28352" y="25327"/>
                  </a:cubicBezTo>
                  <a:cubicBezTo>
                    <a:pt x="28906" y="27060"/>
                    <a:pt x="25025" y="27268"/>
                    <a:pt x="22806" y="27268"/>
                  </a:cubicBezTo>
                  <a:cubicBezTo>
                    <a:pt x="23292" y="27199"/>
                    <a:pt x="23777" y="26991"/>
                    <a:pt x="24123" y="26645"/>
                  </a:cubicBezTo>
                  <a:cubicBezTo>
                    <a:pt x="24262" y="26506"/>
                    <a:pt x="24123" y="26298"/>
                    <a:pt x="23985" y="26298"/>
                  </a:cubicBezTo>
                  <a:cubicBezTo>
                    <a:pt x="23430" y="26367"/>
                    <a:pt x="22945" y="26506"/>
                    <a:pt x="22460" y="26714"/>
                  </a:cubicBezTo>
                  <a:cubicBezTo>
                    <a:pt x="22252" y="26783"/>
                    <a:pt x="21974" y="26852"/>
                    <a:pt x="21767" y="26922"/>
                  </a:cubicBezTo>
                  <a:lnTo>
                    <a:pt x="22113" y="26298"/>
                  </a:lnTo>
                  <a:cubicBezTo>
                    <a:pt x="23042" y="25462"/>
                    <a:pt x="25216" y="24439"/>
                    <a:pt x="26758" y="24439"/>
                  </a:cubicBezTo>
                  <a:close/>
                  <a:moveTo>
                    <a:pt x="17072" y="26327"/>
                  </a:moveTo>
                  <a:cubicBezTo>
                    <a:pt x="17275" y="26327"/>
                    <a:pt x="17503" y="26420"/>
                    <a:pt x="17746" y="26645"/>
                  </a:cubicBezTo>
                  <a:cubicBezTo>
                    <a:pt x="18162" y="27130"/>
                    <a:pt x="18439" y="27615"/>
                    <a:pt x="18578" y="28239"/>
                  </a:cubicBezTo>
                  <a:cubicBezTo>
                    <a:pt x="19063" y="29625"/>
                    <a:pt x="18717" y="31150"/>
                    <a:pt x="18786" y="32606"/>
                  </a:cubicBezTo>
                  <a:lnTo>
                    <a:pt x="18647" y="32814"/>
                  </a:lnTo>
                  <a:cubicBezTo>
                    <a:pt x="17261" y="31427"/>
                    <a:pt x="16429" y="29556"/>
                    <a:pt x="16221" y="27615"/>
                  </a:cubicBezTo>
                  <a:cubicBezTo>
                    <a:pt x="16170" y="27008"/>
                    <a:pt x="16526" y="26327"/>
                    <a:pt x="17072" y="26327"/>
                  </a:cubicBezTo>
                  <a:close/>
                  <a:moveTo>
                    <a:pt x="24343" y="29909"/>
                  </a:moveTo>
                  <a:cubicBezTo>
                    <a:pt x="25109" y="29909"/>
                    <a:pt x="25893" y="30123"/>
                    <a:pt x="25995" y="30942"/>
                  </a:cubicBezTo>
                  <a:cubicBezTo>
                    <a:pt x="25995" y="31497"/>
                    <a:pt x="25232" y="31843"/>
                    <a:pt x="24747" y="32051"/>
                  </a:cubicBezTo>
                  <a:cubicBezTo>
                    <a:pt x="23376" y="32550"/>
                    <a:pt x="21949" y="32824"/>
                    <a:pt x="20466" y="32824"/>
                  </a:cubicBezTo>
                  <a:cubicBezTo>
                    <a:pt x="20300" y="32824"/>
                    <a:pt x="20132" y="32821"/>
                    <a:pt x="19964" y="32814"/>
                  </a:cubicBezTo>
                  <a:lnTo>
                    <a:pt x="20172" y="32745"/>
                  </a:lnTo>
                  <a:cubicBezTo>
                    <a:pt x="21073" y="32467"/>
                    <a:pt x="21905" y="32190"/>
                    <a:pt x="22737" y="31843"/>
                  </a:cubicBezTo>
                  <a:cubicBezTo>
                    <a:pt x="22806" y="31843"/>
                    <a:pt x="22737" y="31705"/>
                    <a:pt x="22737" y="31705"/>
                  </a:cubicBezTo>
                  <a:cubicBezTo>
                    <a:pt x="22113" y="31774"/>
                    <a:pt x="21559" y="31913"/>
                    <a:pt x="21004" y="32051"/>
                  </a:cubicBezTo>
                  <a:lnTo>
                    <a:pt x="21073" y="31982"/>
                  </a:lnTo>
                  <a:cubicBezTo>
                    <a:pt x="21242" y="31870"/>
                    <a:pt x="21138" y="31667"/>
                    <a:pt x="20982" y="31667"/>
                  </a:cubicBezTo>
                  <a:cubicBezTo>
                    <a:pt x="20945" y="31667"/>
                    <a:pt x="20905" y="31678"/>
                    <a:pt x="20865" y="31705"/>
                  </a:cubicBezTo>
                  <a:cubicBezTo>
                    <a:pt x="20395" y="31974"/>
                    <a:pt x="19924" y="32178"/>
                    <a:pt x="19390" y="32379"/>
                  </a:cubicBezTo>
                  <a:lnTo>
                    <a:pt x="19390" y="32379"/>
                  </a:lnTo>
                  <a:cubicBezTo>
                    <a:pt x="19410" y="32359"/>
                    <a:pt x="19410" y="32329"/>
                    <a:pt x="19410" y="32329"/>
                  </a:cubicBezTo>
                  <a:cubicBezTo>
                    <a:pt x="20519" y="31081"/>
                    <a:pt x="21974" y="30318"/>
                    <a:pt x="23569" y="29972"/>
                  </a:cubicBezTo>
                  <a:cubicBezTo>
                    <a:pt x="23804" y="29936"/>
                    <a:pt x="24073" y="29909"/>
                    <a:pt x="24343" y="29909"/>
                  </a:cubicBezTo>
                  <a:close/>
                  <a:moveTo>
                    <a:pt x="12645" y="21392"/>
                  </a:moveTo>
                  <a:cubicBezTo>
                    <a:pt x="13022" y="21392"/>
                    <a:pt x="13934" y="24981"/>
                    <a:pt x="13934" y="24981"/>
                  </a:cubicBezTo>
                  <a:cubicBezTo>
                    <a:pt x="14072" y="26090"/>
                    <a:pt x="14142" y="27130"/>
                    <a:pt x="14142" y="28239"/>
                  </a:cubicBezTo>
                  <a:cubicBezTo>
                    <a:pt x="14280" y="31220"/>
                    <a:pt x="14280" y="34270"/>
                    <a:pt x="14557" y="37250"/>
                  </a:cubicBezTo>
                  <a:cubicBezTo>
                    <a:pt x="14072" y="35101"/>
                    <a:pt x="13587" y="32952"/>
                    <a:pt x="12963" y="30873"/>
                  </a:cubicBezTo>
                  <a:cubicBezTo>
                    <a:pt x="12686" y="29902"/>
                    <a:pt x="12339" y="29071"/>
                    <a:pt x="11854" y="28239"/>
                  </a:cubicBezTo>
                  <a:cubicBezTo>
                    <a:pt x="11715" y="26021"/>
                    <a:pt x="11923" y="23733"/>
                    <a:pt x="12547" y="21584"/>
                  </a:cubicBezTo>
                  <a:lnTo>
                    <a:pt x="12547" y="21515"/>
                  </a:lnTo>
                  <a:cubicBezTo>
                    <a:pt x="12573" y="21431"/>
                    <a:pt x="12606" y="21392"/>
                    <a:pt x="12645" y="21392"/>
                  </a:cubicBezTo>
                  <a:close/>
                  <a:moveTo>
                    <a:pt x="5047" y="31679"/>
                  </a:moveTo>
                  <a:cubicBezTo>
                    <a:pt x="6436" y="31679"/>
                    <a:pt x="7828" y="31979"/>
                    <a:pt x="8804" y="32467"/>
                  </a:cubicBezTo>
                  <a:lnTo>
                    <a:pt x="9012" y="32745"/>
                  </a:lnTo>
                  <a:lnTo>
                    <a:pt x="9081" y="32745"/>
                  </a:lnTo>
                  <a:cubicBezTo>
                    <a:pt x="10190" y="34270"/>
                    <a:pt x="11369" y="35725"/>
                    <a:pt x="12270" y="37320"/>
                  </a:cubicBezTo>
                  <a:cubicBezTo>
                    <a:pt x="12755" y="38082"/>
                    <a:pt x="13518" y="39191"/>
                    <a:pt x="14142" y="40300"/>
                  </a:cubicBezTo>
                  <a:cubicBezTo>
                    <a:pt x="13448" y="39260"/>
                    <a:pt x="12617" y="38290"/>
                    <a:pt x="11785" y="37389"/>
                  </a:cubicBezTo>
                  <a:cubicBezTo>
                    <a:pt x="11161" y="36418"/>
                    <a:pt x="10468" y="35587"/>
                    <a:pt x="9567" y="34893"/>
                  </a:cubicBezTo>
                  <a:cubicBezTo>
                    <a:pt x="9557" y="34884"/>
                    <a:pt x="9547" y="34879"/>
                    <a:pt x="9537" y="34879"/>
                  </a:cubicBezTo>
                  <a:cubicBezTo>
                    <a:pt x="9480" y="34879"/>
                    <a:pt x="9438" y="35032"/>
                    <a:pt x="9497" y="35032"/>
                  </a:cubicBezTo>
                  <a:cubicBezTo>
                    <a:pt x="10329" y="35864"/>
                    <a:pt x="11022" y="36834"/>
                    <a:pt x="11785" y="37805"/>
                  </a:cubicBezTo>
                  <a:cubicBezTo>
                    <a:pt x="10398" y="36488"/>
                    <a:pt x="8873" y="35309"/>
                    <a:pt x="7210" y="34408"/>
                  </a:cubicBezTo>
                  <a:cubicBezTo>
                    <a:pt x="6595" y="34073"/>
                    <a:pt x="3007" y="33197"/>
                    <a:pt x="1385" y="33197"/>
                  </a:cubicBezTo>
                  <a:cubicBezTo>
                    <a:pt x="995" y="33197"/>
                    <a:pt x="718" y="33248"/>
                    <a:pt x="624" y="33368"/>
                  </a:cubicBezTo>
                  <a:cubicBezTo>
                    <a:pt x="1517" y="32165"/>
                    <a:pt x="3279" y="31679"/>
                    <a:pt x="5047" y="31679"/>
                  </a:cubicBezTo>
                  <a:close/>
                  <a:moveTo>
                    <a:pt x="7483" y="23542"/>
                  </a:moveTo>
                  <a:cubicBezTo>
                    <a:pt x="7506" y="23542"/>
                    <a:pt x="7531" y="23559"/>
                    <a:pt x="7556" y="23594"/>
                  </a:cubicBezTo>
                  <a:cubicBezTo>
                    <a:pt x="9081" y="25189"/>
                    <a:pt x="10468" y="26852"/>
                    <a:pt x="11646" y="28655"/>
                  </a:cubicBezTo>
                  <a:cubicBezTo>
                    <a:pt x="12824" y="30665"/>
                    <a:pt x="13102" y="33022"/>
                    <a:pt x="13518" y="35240"/>
                  </a:cubicBezTo>
                  <a:cubicBezTo>
                    <a:pt x="13864" y="36626"/>
                    <a:pt x="14211" y="38013"/>
                    <a:pt x="14557" y="39399"/>
                  </a:cubicBezTo>
                  <a:cubicBezTo>
                    <a:pt x="14072" y="38013"/>
                    <a:pt x="13379" y="36765"/>
                    <a:pt x="12824" y="35448"/>
                  </a:cubicBezTo>
                  <a:cubicBezTo>
                    <a:pt x="11854" y="33299"/>
                    <a:pt x="11092" y="30942"/>
                    <a:pt x="9636" y="29001"/>
                  </a:cubicBezTo>
                  <a:cubicBezTo>
                    <a:pt x="9567" y="29001"/>
                    <a:pt x="9497" y="29001"/>
                    <a:pt x="9567" y="29071"/>
                  </a:cubicBezTo>
                  <a:cubicBezTo>
                    <a:pt x="10537" y="31012"/>
                    <a:pt x="11369" y="32952"/>
                    <a:pt x="12270" y="34963"/>
                  </a:cubicBezTo>
                  <a:cubicBezTo>
                    <a:pt x="13240" y="36765"/>
                    <a:pt x="14072" y="38706"/>
                    <a:pt x="14696" y="40716"/>
                  </a:cubicBezTo>
                  <a:cubicBezTo>
                    <a:pt x="14349" y="39954"/>
                    <a:pt x="13795" y="39260"/>
                    <a:pt x="13448" y="38637"/>
                  </a:cubicBezTo>
                  <a:lnTo>
                    <a:pt x="13379" y="38637"/>
                  </a:lnTo>
                  <a:cubicBezTo>
                    <a:pt x="12409" y="36904"/>
                    <a:pt x="11507" y="35171"/>
                    <a:pt x="10329" y="33576"/>
                  </a:cubicBezTo>
                  <a:cubicBezTo>
                    <a:pt x="9012" y="32051"/>
                    <a:pt x="7972" y="30249"/>
                    <a:pt x="7348" y="28308"/>
                  </a:cubicBezTo>
                  <a:cubicBezTo>
                    <a:pt x="7210" y="27684"/>
                    <a:pt x="7071" y="26991"/>
                    <a:pt x="7071" y="26298"/>
                  </a:cubicBezTo>
                  <a:cubicBezTo>
                    <a:pt x="7071" y="26169"/>
                    <a:pt x="7190" y="23542"/>
                    <a:pt x="7483" y="23542"/>
                  </a:cubicBezTo>
                  <a:close/>
                  <a:moveTo>
                    <a:pt x="23732" y="37429"/>
                  </a:moveTo>
                  <a:cubicBezTo>
                    <a:pt x="24096" y="37429"/>
                    <a:pt x="24473" y="37479"/>
                    <a:pt x="24817" y="37528"/>
                  </a:cubicBezTo>
                  <a:cubicBezTo>
                    <a:pt x="25787" y="37735"/>
                    <a:pt x="24747" y="38567"/>
                    <a:pt x="24539" y="38775"/>
                  </a:cubicBezTo>
                  <a:cubicBezTo>
                    <a:pt x="23499" y="39676"/>
                    <a:pt x="22252" y="40300"/>
                    <a:pt x="20865" y="40647"/>
                  </a:cubicBezTo>
                  <a:cubicBezTo>
                    <a:pt x="20034" y="40786"/>
                    <a:pt x="19132" y="40924"/>
                    <a:pt x="18301" y="40993"/>
                  </a:cubicBezTo>
                  <a:cubicBezTo>
                    <a:pt x="18717" y="40786"/>
                    <a:pt x="19132" y="40508"/>
                    <a:pt x="19548" y="40162"/>
                  </a:cubicBezTo>
                  <a:cubicBezTo>
                    <a:pt x="19672" y="40100"/>
                    <a:pt x="19575" y="39873"/>
                    <a:pt x="19455" y="39873"/>
                  </a:cubicBezTo>
                  <a:cubicBezTo>
                    <a:pt x="19440" y="39873"/>
                    <a:pt x="19425" y="39877"/>
                    <a:pt x="19410" y="39884"/>
                  </a:cubicBezTo>
                  <a:cubicBezTo>
                    <a:pt x="18370" y="40162"/>
                    <a:pt x="17330" y="40647"/>
                    <a:pt x="16429" y="41201"/>
                  </a:cubicBezTo>
                  <a:cubicBezTo>
                    <a:pt x="17538" y="40162"/>
                    <a:pt x="18717" y="39330"/>
                    <a:pt x="20034" y="38637"/>
                  </a:cubicBezTo>
                  <a:cubicBezTo>
                    <a:pt x="21004" y="38013"/>
                    <a:pt x="22113" y="37597"/>
                    <a:pt x="23292" y="37458"/>
                  </a:cubicBezTo>
                  <a:cubicBezTo>
                    <a:pt x="23434" y="37438"/>
                    <a:pt x="23582" y="37429"/>
                    <a:pt x="23732" y="37429"/>
                  </a:cubicBezTo>
                  <a:close/>
                  <a:moveTo>
                    <a:pt x="7689" y="40069"/>
                  </a:moveTo>
                  <a:cubicBezTo>
                    <a:pt x="8412" y="40069"/>
                    <a:pt x="9551" y="41500"/>
                    <a:pt x="9705" y="41756"/>
                  </a:cubicBezTo>
                  <a:cubicBezTo>
                    <a:pt x="10398" y="42588"/>
                    <a:pt x="10884" y="43489"/>
                    <a:pt x="11299" y="44529"/>
                  </a:cubicBezTo>
                  <a:cubicBezTo>
                    <a:pt x="11785" y="45707"/>
                    <a:pt x="12131" y="46886"/>
                    <a:pt x="12478" y="48133"/>
                  </a:cubicBezTo>
                  <a:cubicBezTo>
                    <a:pt x="12131" y="47163"/>
                    <a:pt x="11507" y="46331"/>
                    <a:pt x="10606" y="45776"/>
                  </a:cubicBezTo>
                  <a:cubicBezTo>
                    <a:pt x="10569" y="45758"/>
                    <a:pt x="10532" y="45749"/>
                    <a:pt x="10498" y="45749"/>
                  </a:cubicBezTo>
                  <a:cubicBezTo>
                    <a:pt x="10403" y="45749"/>
                    <a:pt x="10329" y="45814"/>
                    <a:pt x="10329" y="45915"/>
                  </a:cubicBezTo>
                  <a:cubicBezTo>
                    <a:pt x="10329" y="45984"/>
                    <a:pt x="10329" y="46123"/>
                    <a:pt x="10329" y="46192"/>
                  </a:cubicBezTo>
                  <a:cubicBezTo>
                    <a:pt x="10304" y="46180"/>
                    <a:pt x="10278" y="46174"/>
                    <a:pt x="10254" y="46174"/>
                  </a:cubicBezTo>
                  <a:cubicBezTo>
                    <a:pt x="10147" y="46174"/>
                    <a:pt x="10064" y="46287"/>
                    <a:pt x="10121" y="46400"/>
                  </a:cubicBezTo>
                  <a:cubicBezTo>
                    <a:pt x="10260" y="46539"/>
                    <a:pt x="10329" y="46678"/>
                    <a:pt x="10468" y="46816"/>
                  </a:cubicBezTo>
                  <a:cubicBezTo>
                    <a:pt x="10883" y="47646"/>
                    <a:pt x="11435" y="48407"/>
                    <a:pt x="12057" y="49099"/>
                  </a:cubicBezTo>
                  <a:lnTo>
                    <a:pt x="12057" y="49099"/>
                  </a:lnTo>
                  <a:cubicBezTo>
                    <a:pt x="9370" y="47096"/>
                    <a:pt x="6523" y="44243"/>
                    <a:pt x="7140" y="40786"/>
                  </a:cubicBezTo>
                  <a:lnTo>
                    <a:pt x="7140" y="40716"/>
                  </a:lnTo>
                  <a:cubicBezTo>
                    <a:pt x="7231" y="40246"/>
                    <a:pt x="7434" y="40069"/>
                    <a:pt x="7689" y="40069"/>
                  </a:cubicBezTo>
                  <a:close/>
                  <a:moveTo>
                    <a:pt x="10676" y="46331"/>
                  </a:moveTo>
                  <a:lnTo>
                    <a:pt x="10676" y="46331"/>
                  </a:lnTo>
                  <a:cubicBezTo>
                    <a:pt x="11646" y="46955"/>
                    <a:pt x="11993" y="48411"/>
                    <a:pt x="12617" y="49312"/>
                  </a:cubicBezTo>
                  <a:cubicBezTo>
                    <a:pt x="12643" y="49365"/>
                    <a:pt x="12680" y="49387"/>
                    <a:pt x="12711" y="49387"/>
                  </a:cubicBezTo>
                  <a:cubicBezTo>
                    <a:pt x="12761" y="49387"/>
                    <a:pt x="12798" y="49328"/>
                    <a:pt x="12755" y="49242"/>
                  </a:cubicBezTo>
                  <a:lnTo>
                    <a:pt x="12755" y="49242"/>
                  </a:lnTo>
                  <a:cubicBezTo>
                    <a:pt x="12894" y="49450"/>
                    <a:pt x="12963" y="49658"/>
                    <a:pt x="13032" y="49797"/>
                  </a:cubicBezTo>
                  <a:cubicBezTo>
                    <a:pt x="12730" y="49588"/>
                    <a:pt x="12419" y="49367"/>
                    <a:pt x="12106" y="49135"/>
                  </a:cubicBezTo>
                  <a:lnTo>
                    <a:pt x="12106" y="49135"/>
                  </a:lnTo>
                  <a:cubicBezTo>
                    <a:pt x="12128" y="49145"/>
                    <a:pt x="12151" y="49149"/>
                    <a:pt x="12174" y="49149"/>
                  </a:cubicBezTo>
                  <a:cubicBezTo>
                    <a:pt x="12307" y="49149"/>
                    <a:pt x="12446" y="49002"/>
                    <a:pt x="12339" y="48896"/>
                  </a:cubicBezTo>
                  <a:cubicBezTo>
                    <a:pt x="11923" y="48272"/>
                    <a:pt x="11507" y="47717"/>
                    <a:pt x="11022" y="47163"/>
                  </a:cubicBezTo>
                  <a:cubicBezTo>
                    <a:pt x="10814" y="46886"/>
                    <a:pt x="10745" y="46608"/>
                    <a:pt x="10676" y="46331"/>
                  </a:cubicBezTo>
                  <a:close/>
                  <a:moveTo>
                    <a:pt x="27156" y="44781"/>
                  </a:moveTo>
                  <a:cubicBezTo>
                    <a:pt x="27751" y="44781"/>
                    <a:pt x="27191" y="46122"/>
                    <a:pt x="26827" y="46955"/>
                  </a:cubicBezTo>
                  <a:cubicBezTo>
                    <a:pt x="25995" y="48896"/>
                    <a:pt x="24539" y="50559"/>
                    <a:pt x="22737" y="51669"/>
                  </a:cubicBezTo>
                  <a:cubicBezTo>
                    <a:pt x="21905" y="51530"/>
                    <a:pt x="21143" y="51461"/>
                    <a:pt x="20311" y="51461"/>
                  </a:cubicBezTo>
                  <a:cubicBezTo>
                    <a:pt x="19479" y="51461"/>
                    <a:pt x="18647" y="51599"/>
                    <a:pt x="17885" y="51807"/>
                  </a:cubicBezTo>
                  <a:cubicBezTo>
                    <a:pt x="18509" y="51530"/>
                    <a:pt x="19132" y="51322"/>
                    <a:pt x="19756" y="51045"/>
                  </a:cubicBezTo>
                  <a:cubicBezTo>
                    <a:pt x="21628" y="50282"/>
                    <a:pt x="23499" y="49312"/>
                    <a:pt x="24609" y="47579"/>
                  </a:cubicBezTo>
                  <a:cubicBezTo>
                    <a:pt x="24658" y="47530"/>
                    <a:pt x="24637" y="47481"/>
                    <a:pt x="24597" y="47481"/>
                  </a:cubicBezTo>
                  <a:cubicBezTo>
                    <a:pt x="24580" y="47481"/>
                    <a:pt x="24560" y="47489"/>
                    <a:pt x="24539" y="47509"/>
                  </a:cubicBezTo>
                  <a:cubicBezTo>
                    <a:pt x="22390" y="49381"/>
                    <a:pt x="19964" y="50837"/>
                    <a:pt x="17261" y="51738"/>
                  </a:cubicBezTo>
                  <a:cubicBezTo>
                    <a:pt x="15805" y="52292"/>
                    <a:pt x="14003" y="52708"/>
                    <a:pt x="13171" y="54164"/>
                  </a:cubicBezTo>
                  <a:cubicBezTo>
                    <a:pt x="12894" y="54441"/>
                    <a:pt x="12686" y="54788"/>
                    <a:pt x="12478" y="55204"/>
                  </a:cubicBezTo>
                  <a:lnTo>
                    <a:pt x="12409" y="55134"/>
                  </a:lnTo>
                  <a:cubicBezTo>
                    <a:pt x="12894" y="53124"/>
                    <a:pt x="15667" y="51461"/>
                    <a:pt x="17261" y="50629"/>
                  </a:cubicBezTo>
                  <a:cubicBezTo>
                    <a:pt x="19479" y="49381"/>
                    <a:pt x="21697" y="48411"/>
                    <a:pt x="23915" y="47024"/>
                  </a:cubicBezTo>
                  <a:cubicBezTo>
                    <a:pt x="24678" y="46539"/>
                    <a:pt x="25371" y="45915"/>
                    <a:pt x="26134" y="45291"/>
                  </a:cubicBezTo>
                  <a:cubicBezTo>
                    <a:pt x="26634" y="44929"/>
                    <a:pt x="26959" y="44781"/>
                    <a:pt x="27156" y="44781"/>
                  </a:cubicBezTo>
                  <a:close/>
                  <a:moveTo>
                    <a:pt x="20323" y="52026"/>
                  </a:moveTo>
                  <a:cubicBezTo>
                    <a:pt x="20979" y="52026"/>
                    <a:pt x="21628" y="52071"/>
                    <a:pt x="22252" y="52154"/>
                  </a:cubicBezTo>
                  <a:lnTo>
                    <a:pt x="22876" y="52154"/>
                  </a:lnTo>
                  <a:cubicBezTo>
                    <a:pt x="22876" y="52203"/>
                    <a:pt x="22910" y="52252"/>
                    <a:pt x="22931" y="52252"/>
                  </a:cubicBezTo>
                  <a:cubicBezTo>
                    <a:pt x="22939" y="52252"/>
                    <a:pt x="22945" y="52243"/>
                    <a:pt x="22945" y="52223"/>
                  </a:cubicBezTo>
                  <a:lnTo>
                    <a:pt x="23707" y="52362"/>
                  </a:lnTo>
                  <a:cubicBezTo>
                    <a:pt x="24401" y="52570"/>
                    <a:pt x="31471" y="55966"/>
                    <a:pt x="29530" y="56590"/>
                  </a:cubicBezTo>
                  <a:lnTo>
                    <a:pt x="29530" y="56521"/>
                  </a:lnTo>
                  <a:cubicBezTo>
                    <a:pt x="28975" y="56724"/>
                    <a:pt x="28365" y="56804"/>
                    <a:pt x="27731" y="56804"/>
                  </a:cubicBezTo>
                  <a:cubicBezTo>
                    <a:pt x="25992" y="56804"/>
                    <a:pt x="24072" y="56202"/>
                    <a:pt x="22598" y="55897"/>
                  </a:cubicBezTo>
                  <a:cubicBezTo>
                    <a:pt x="20768" y="55453"/>
                    <a:pt x="17874" y="54344"/>
                    <a:pt x="15405" y="54344"/>
                  </a:cubicBezTo>
                  <a:cubicBezTo>
                    <a:pt x="14788" y="54344"/>
                    <a:pt x="14197" y="54414"/>
                    <a:pt x="13656" y="54580"/>
                  </a:cubicBezTo>
                  <a:cubicBezTo>
                    <a:pt x="14765" y="54164"/>
                    <a:pt x="15944" y="53956"/>
                    <a:pt x="17122" y="53956"/>
                  </a:cubicBezTo>
                  <a:cubicBezTo>
                    <a:pt x="17354" y="53936"/>
                    <a:pt x="17583" y="53927"/>
                    <a:pt x="17810" y="53927"/>
                  </a:cubicBezTo>
                  <a:cubicBezTo>
                    <a:pt x="19961" y="53927"/>
                    <a:pt x="21922" y="54745"/>
                    <a:pt x="24054" y="54996"/>
                  </a:cubicBezTo>
                  <a:cubicBezTo>
                    <a:pt x="24054" y="54996"/>
                    <a:pt x="24054" y="54926"/>
                    <a:pt x="24054" y="54926"/>
                  </a:cubicBezTo>
                  <a:cubicBezTo>
                    <a:pt x="22070" y="54091"/>
                    <a:pt x="19930" y="53688"/>
                    <a:pt x="17809" y="53688"/>
                  </a:cubicBezTo>
                  <a:cubicBezTo>
                    <a:pt x="17114" y="53688"/>
                    <a:pt x="16421" y="53732"/>
                    <a:pt x="15736" y="53817"/>
                  </a:cubicBezTo>
                  <a:cubicBezTo>
                    <a:pt x="14835" y="53887"/>
                    <a:pt x="14003" y="54164"/>
                    <a:pt x="13171" y="54511"/>
                  </a:cubicBezTo>
                  <a:cubicBezTo>
                    <a:pt x="14946" y="52736"/>
                    <a:pt x="17696" y="52026"/>
                    <a:pt x="20323" y="52026"/>
                  </a:cubicBezTo>
                  <a:close/>
                  <a:moveTo>
                    <a:pt x="6912" y="55130"/>
                  </a:moveTo>
                  <a:cubicBezTo>
                    <a:pt x="7235" y="55130"/>
                    <a:pt x="7607" y="55274"/>
                    <a:pt x="7903" y="55481"/>
                  </a:cubicBezTo>
                  <a:cubicBezTo>
                    <a:pt x="8388" y="55758"/>
                    <a:pt x="8804" y="56244"/>
                    <a:pt x="9081" y="56729"/>
                  </a:cubicBezTo>
                  <a:cubicBezTo>
                    <a:pt x="9705" y="57977"/>
                    <a:pt x="10260" y="59363"/>
                    <a:pt x="10676" y="60749"/>
                  </a:cubicBezTo>
                  <a:lnTo>
                    <a:pt x="10537" y="61304"/>
                  </a:lnTo>
                  <a:lnTo>
                    <a:pt x="10190" y="60957"/>
                  </a:lnTo>
                  <a:cubicBezTo>
                    <a:pt x="10190" y="60888"/>
                    <a:pt x="10190" y="60819"/>
                    <a:pt x="10190" y="60819"/>
                  </a:cubicBezTo>
                  <a:cubicBezTo>
                    <a:pt x="9982" y="60472"/>
                    <a:pt x="9774" y="60125"/>
                    <a:pt x="9636" y="59779"/>
                  </a:cubicBezTo>
                  <a:cubicBezTo>
                    <a:pt x="9601" y="59709"/>
                    <a:pt x="9549" y="59675"/>
                    <a:pt x="9497" y="59675"/>
                  </a:cubicBezTo>
                  <a:cubicBezTo>
                    <a:pt x="9445" y="59675"/>
                    <a:pt x="9393" y="59709"/>
                    <a:pt x="9359" y="59779"/>
                  </a:cubicBezTo>
                  <a:cubicBezTo>
                    <a:pt x="9289" y="59640"/>
                    <a:pt x="9220" y="59502"/>
                    <a:pt x="9151" y="59363"/>
                  </a:cubicBezTo>
                  <a:cubicBezTo>
                    <a:pt x="9110" y="59322"/>
                    <a:pt x="9069" y="59305"/>
                    <a:pt x="9034" y="59305"/>
                  </a:cubicBezTo>
                  <a:cubicBezTo>
                    <a:pt x="8949" y="59305"/>
                    <a:pt x="8894" y="59403"/>
                    <a:pt x="8943" y="59502"/>
                  </a:cubicBezTo>
                  <a:cubicBezTo>
                    <a:pt x="9081" y="59779"/>
                    <a:pt x="9220" y="60056"/>
                    <a:pt x="9359" y="60333"/>
                  </a:cubicBezTo>
                  <a:cubicBezTo>
                    <a:pt x="7903" y="59224"/>
                    <a:pt x="6309" y="58046"/>
                    <a:pt x="6170" y="56105"/>
                  </a:cubicBezTo>
                  <a:cubicBezTo>
                    <a:pt x="6130" y="55390"/>
                    <a:pt x="6478" y="55130"/>
                    <a:pt x="6912" y="55130"/>
                  </a:cubicBezTo>
                  <a:close/>
                  <a:moveTo>
                    <a:pt x="15112" y="54788"/>
                  </a:moveTo>
                  <a:cubicBezTo>
                    <a:pt x="15597" y="54788"/>
                    <a:pt x="16082" y="54788"/>
                    <a:pt x="16568" y="54857"/>
                  </a:cubicBezTo>
                  <a:cubicBezTo>
                    <a:pt x="17885" y="55412"/>
                    <a:pt x="19063" y="56244"/>
                    <a:pt x="20034" y="57353"/>
                  </a:cubicBezTo>
                  <a:cubicBezTo>
                    <a:pt x="20935" y="58323"/>
                    <a:pt x="21697" y="59640"/>
                    <a:pt x="22806" y="60403"/>
                  </a:cubicBezTo>
                  <a:cubicBezTo>
                    <a:pt x="22827" y="60423"/>
                    <a:pt x="22847" y="60431"/>
                    <a:pt x="22865" y="60431"/>
                  </a:cubicBezTo>
                  <a:cubicBezTo>
                    <a:pt x="22910" y="60431"/>
                    <a:pt x="22945" y="60382"/>
                    <a:pt x="22945" y="60333"/>
                  </a:cubicBezTo>
                  <a:cubicBezTo>
                    <a:pt x="21974" y="58878"/>
                    <a:pt x="20865" y="57561"/>
                    <a:pt x="19618" y="56382"/>
                  </a:cubicBezTo>
                  <a:cubicBezTo>
                    <a:pt x="19132" y="55897"/>
                    <a:pt x="18578" y="55481"/>
                    <a:pt x="18023" y="55134"/>
                  </a:cubicBezTo>
                  <a:lnTo>
                    <a:pt x="18023" y="55134"/>
                  </a:lnTo>
                  <a:cubicBezTo>
                    <a:pt x="19132" y="55412"/>
                    <a:pt x="20172" y="55689"/>
                    <a:pt x="21004" y="55966"/>
                  </a:cubicBezTo>
                  <a:cubicBezTo>
                    <a:pt x="21004" y="55966"/>
                    <a:pt x="21004" y="55966"/>
                    <a:pt x="21004" y="56036"/>
                  </a:cubicBezTo>
                  <a:cubicBezTo>
                    <a:pt x="23084" y="57491"/>
                    <a:pt x="24678" y="59502"/>
                    <a:pt x="25648" y="61789"/>
                  </a:cubicBezTo>
                  <a:lnTo>
                    <a:pt x="25648" y="61720"/>
                  </a:lnTo>
                  <a:lnTo>
                    <a:pt x="25648" y="61720"/>
                  </a:lnTo>
                  <a:cubicBezTo>
                    <a:pt x="25992" y="62539"/>
                    <a:pt x="25852" y="62814"/>
                    <a:pt x="25501" y="62814"/>
                  </a:cubicBezTo>
                  <a:cubicBezTo>
                    <a:pt x="24931" y="62814"/>
                    <a:pt x="23806" y="62089"/>
                    <a:pt x="23292" y="61789"/>
                  </a:cubicBezTo>
                  <a:cubicBezTo>
                    <a:pt x="22044" y="61027"/>
                    <a:pt x="20935" y="60056"/>
                    <a:pt x="19964" y="58947"/>
                  </a:cubicBezTo>
                  <a:cubicBezTo>
                    <a:pt x="18786" y="57630"/>
                    <a:pt x="17122" y="55204"/>
                    <a:pt x="15112" y="54788"/>
                  </a:cubicBezTo>
                  <a:close/>
                  <a:moveTo>
                    <a:pt x="14319" y="59260"/>
                  </a:moveTo>
                  <a:cubicBezTo>
                    <a:pt x="14812" y="59260"/>
                    <a:pt x="15259" y="59472"/>
                    <a:pt x="15181" y="60056"/>
                  </a:cubicBezTo>
                  <a:cubicBezTo>
                    <a:pt x="15112" y="61096"/>
                    <a:pt x="13795" y="62205"/>
                    <a:pt x="13102" y="62898"/>
                  </a:cubicBezTo>
                  <a:cubicBezTo>
                    <a:pt x="12478" y="63453"/>
                    <a:pt x="11785" y="63938"/>
                    <a:pt x="11092" y="64423"/>
                  </a:cubicBezTo>
                  <a:cubicBezTo>
                    <a:pt x="11438" y="64007"/>
                    <a:pt x="11785" y="63591"/>
                    <a:pt x="12062" y="63106"/>
                  </a:cubicBezTo>
                  <a:cubicBezTo>
                    <a:pt x="12131" y="63037"/>
                    <a:pt x="12131" y="62967"/>
                    <a:pt x="12062" y="62967"/>
                  </a:cubicBezTo>
                  <a:cubicBezTo>
                    <a:pt x="12062" y="62898"/>
                    <a:pt x="12062" y="62898"/>
                    <a:pt x="12062" y="62829"/>
                  </a:cubicBezTo>
                  <a:cubicBezTo>
                    <a:pt x="12062" y="62780"/>
                    <a:pt x="11993" y="62731"/>
                    <a:pt x="11928" y="62731"/>
                  </a:cubicBezTo>
                  <a:cubicBezTo>
                    <a:pt x="11901" y="62731"/>
                    <a:pt x="11874" y="62739"/>
                    <a:pt x="11854" y="62759"/>
                  </a:cubicBezTo>
                  <a:cubicBezTo>
                    <a:pt x="11507" y="63106"/>
                    <a:pt x="11161" y="63522"/>
                    <a:pt x="10884" y="63938"/>
                  </a:cubicBezTo>
                  <a:cubicBezTo>
                    <a:pt x="11022" y="63661"/>
                    <a:pt x="11161" y="63453"/>
                    <a:pt x="11299" y="63175"/>
                  </a:cubicBezTo>
                  <a:cubicBezTo>
                    <a:pt x="11577" y="62759"/>
                    <a:pt x="11785" y="62344"/>
                    <a:pt x="11993" y="61858"/>
                  </a:cubicBezTo>
                  <a:cubicBezTo>
                    <a:pt x="11993" y="61824"/>
                    <a:pt x="11975" y="61806"/>
                    <a:pt x="11949" y="61806"/>
                  </a:cubicBezTo>
                  <a:cubicBezTo>
                    <a:pt x="11923" y="61806"/>
                    <a:pt x="11889" y="61824"/>
                    <a:pt x="11854" y="61858"/>
                  </a:cubicBezTo>
                  <a:lnTo>
                    <a:pt x="11854" y="61789"/>
                  </a:lnTo>
                  <a:cubicBezTo>
                    <a:pt x="11646" y="62066"/>
                    <a:pt x="11438" y="62344"/>
                    <a:pt x="11230" y="62690"/>
                  </a:cubicBezTo>
                  <a:cubicBezTo>
                    <a:pt x="11438" y="62205"/>
                    <a:pt x="11646" y="61789"/>
                    <a:pt x="11854" y="61373"/>
                  </a:cubicBezTo>
                  <a:cubicBezTo>
                    <a:pt x="12201" y="60680"/>
                    <a:pt x="12686" y="60056"/>
                    <a:pt x="13310" y="59571"/>
                  </a:cubicBezTo>
                  <a:cubicBezTo>
                    <a:pt x="13522" y="59389"/>
                    <a:pt x="13934" y="59260"/>
                    <a:pt x="14319" y="59260"/>
                  </a:cubicBezTo>
                  <a:close/>
                  <a:moveTo>
                    <a:pt x="35905" y="0"/>
                  </a:moveTo>
                  <a:cubicBezTo>
                    <a:pt x="34662" y="0"/>
                    <a:pt x="34452" y="3256"/>
                    <a:pt x="34452" y="4463"/>
                  </a:cubicBezTo>
                  <a:cubicBezTo>
                    <a:pt x="34452" y="4532"/>
                    <a:pt x="34452" y="4671"/>
                    <a:pt x="34452" y="4740"/>
                  </a:cubicBezTo>
                  <a:cubicBezTo>
                    <a:pt x="34382" y="4809"/>
                    <a:pt x="34452" y="4948"/>
                    <a:pt x="34521" y="4948"/>
                  </a:cubicBezTo>
                  <a:lnTo>
                    <a:pt x="34175" y="5433"/>
                  </a:lnTo>
                  <a:cubicBezTo>
                    <a:pt x="33967" y="5572"/>
                    <a:pt x="33759" y="5710"/>
                    <a:pt x="33620" y="5849"/>
                  </a:cubicBezTo>
                  <a:cubicBezTo>
                    <a:pt x="33412" y="6057"/>
                    <a:pt x="33620" y="6057"/>
                    <a:pt x="33689" y="6057"/>
                  </a:cubicBezTo>
                  <a:lnTo>
                    <a:pt x="33412" y="6334"/>
                  </a:lnTo>
                  <a:cubicBezTo>
                    <a:pt x="33689" y="5502"/>
                    <a:pt x="33759" y="4671"/>
                    <a:pt x="33759" y="3908"/>
                  </a:cubicBezTo>
                  <a:cubicBezTo>
                    <a:pt x="33759" y="3353"/>
                    <a:pt x="33620" y="2175"/>
                    <a:pt x="32857" y="2175"/>
                  </a:cubicBezTo>
                  <a:cubicBezTo>
                    <a:pt x="32095" y="2244"/>
                    <a:pt x="31956" y="3631"/>
                    <a:pt x="32026" y="4185"/>
                  </a:cubicBezTo>
                  <a:cubicBezTo>
                    <a:pt x="32095" y="4740"/>
                    <a:pt x="32164" y="5225"/>
                    <a:pt x="32303" y="5710"/>
                  </a:cubicBezTo>
                  <a:cubicBezTo>
                    <a:pt x="32372" y="6196"/>
                    <a:pt x="32442" y="6611"/>
                    <a:pt x="32650" y="7027"/>
                  </a:cubicBezTo>
                  <a:cubicBezTo>
                    <a:pt x="32650" y="7097"/>
                    <a:pt x="32650" y="7097"/>
                    <a:pt x="32650" y="7097"/>
                  </a:cubicBezTo>
                  <a:cubicBezTo>
                    <a:pt x="32650" y="7166"/>
                    <a:pt x="32650" y="7235"/>
                    <a:pt x="32719" y="7305"/>
                  </a:cubicBezTo>
                  <a:cubicBezTo>
                    <a:pt x="32303" y="7790"/>
                    <a:pt x="31887" y="8344"/>
                    <a:pt x="31471" y="8968"/>
                  </a:cubicBezTo>
                  <a:lnTo>
                    <a:pt x="31402" y="8968"/>
                  </a:lnTo>
                  <a:cubicBezTo>
                    <a:pt x="31715" y="7903"/>
                    <a:pt x="31518" y="3832"/>
                    <a:pt x="30401" y="3832"/>
                  </a:cubicBezTo>
                  <a:cubicBezTo>
                    <a:pt x="30283" y="3832"/>
                    <a:pt x="30155" y="3878"/>
                    <a:pt x="30015" y="3977"/>
                  </a:cubicBezTo>
                  <a:cubicBezTo>
                    <a:pt x="28906" y="4878"/>
                    <a:pt x="30015" y="9176"/>
                    <a:pt x="31125" y="9454"/>
                  </a:cubicBezTo>
                  <a:cubicBezTo>
                    <a:pt x="30501" y="10355"/>
                    <a:pt x="29877" y="11186"/>
                    <a:pt x="29322" y="12088"/>
                  </a:cubicBezTo>
                  <a:cubicBezTo>
                    <a:pt x="29783" y="10243"/>
                    <a:pt x="29556" y="6581"/>
                    <a:pt x="27984" y="6581"/>
                  </a:cubicBezTo>
                  <a:cubicBezTo>
                    <a:pt x="27902" y="6581"/>
                    <a:pt x="27817" y="6591"/>
                    <a:pt x="27728" y="6611"/>
                  </a:cubicBezTo>
                  <a:cubicBezTo>
                    <a:pt x="26480" y="6889"/>
                    <a:pt x="26827" y="8691"/>
                    <a:pt x="26965" y="9592"/>
                  </a:cubicBezTo>
                  <a:cubicBezTo>
                    <a:pt x="27104" y="10493"/>
                    <a:pt x="27589" y="12781"/>
                    <a:pt x="28698" y="12919"/>
                  </a:cubicBezTo>
                  <a:lnTo>
                    <a:pt x="28768" y="12919"/>
                  </a:lnTo>
                  <a:cubicBezTo>
                    <a:pt x="28144" y="13890"/>
                    <a:pt x="27589" y="14791"/>
                    <a:pt x="26965" y="15761"/>
                  </a:cubicBezTo>
                  <a:cubicBezTo>
                    <a:pt x="26827" y="15900"/>
                    <a:pt x="26688" y="16039"/>
                    <a:pt x="26550" y="16177"/>
                  </a:cubicBezTo>
                  <a:cubicBezTo>
                    <a:pt x="26827" y="14722"/>
                    <a:pt x="26619" y="13197"/>
                    <a:pt x="25995" y="11880"/>
                  </a:cubicBezTo>
                  <a:cubicBezTo>
                    <a:pt x="25692" y="11224"/>
                    <a:pt x="25132" y="10347"/>
                    <a:pt x="24475" y="10347"/>
                  </a:cubicBezTo>
                  <a:cubicBezTo>
                    <a:pt x="24230" y="10347"/>
                    <a:pt x="23971" y="10469"/>
                    <a:pt x="23707" y="10771"/>
                  </a:cubicBezTo>
                  <a:cubicBezTo>
                    <a:pt x="23014" y="11672"/>
                    <a:pt x="23638" y="13543"/>
                    <a:pt x="23915" y="14444"/>
                  </a:cubicBezTo>
                  <a:cubicBezTo>
                    <a:pt x="24193" y="15346"/>
                    <a:pt x="24817" y="17217"/>
                    <a:pt x="25926" y="17494"/>
                  </a:cubicBezTo>
                  <a:cubicBezTo>
                    <a:pt x="25302" y="18534"/>
                    <a:pt x="24678" y="19643"/>
                    <a:pt x="24123" y="20752"/>
                  </a:cubicBezTo>
                  <a:cubicBezTo>
                    <a:pt x="24193" y="19574"/>
                    <a:pt x="23985" y="18326"/>
                    <a:pt x="23499" y="17217"/>
                  </a:cubicBezTo>
                  <a:cubicBezTo>
                    <a:pt x="23215" y="16705"/>
                    <a:pt x="22698" y="15914"/>
                    <a:pt x="22100" y="15914"/>
                  </a:cubicBezTo>
                  <a:cubicBezTo>
                    <a:pt x="21969" y="15914"/>
                    <a:pt x="21834" y="15952"/>
                    <a:pt x="21697" y="16039"/>
                  </a:cubicBezTo>
                  <a:cubicBezTo>
                    <a:pt x="20935" y="16524"/>
                    <a:pt x="21212" y="18188"/>
                    <a:pt x="21489" y="18950"/>
                  </a:cubicBezTo>
                  <a:cubicBezTo>
                    <a:pt x="21767" y="20198"/>
                    <a:pt x="22460" y="21238"/>
                    <a:pt x="23499" y="21931"/>
                  </a:cubicBezTo>
                  <a:cubicBezTo>
                    <a:pt x="22737" y="23387"/>
                    <a:pt x="21974" y="24842"/>
                    <a:pt x="21281" y="26367"/>
                  </a:cubicBezTo>
                  <a:cubicBezTo>
                    <a:pt x="21420" y="24704"/>
                    <a:pt x="21143" y="23040"/>
                    <a:pt x="20519" y="21515"/>
                  </a:cubicBezTo>
                  <a:cubicBezTo>
                    <a:pt x="20183" y="20891"/>
                    <a:pt x="19681" y="20234"/>
                    <a:pt x="19104" y="20234"/>
                  </a:cubicBezTo>
                  <a:cubicBezTo>
                    <a:pt x="18848" y="20234"/>
                    <a:pt x="18578" y="20363"/>
                    <a:pt x="18301" y="20683"/>
                  </a:cubicBezTo>
                  <a:cubicBezTo>
                    <a:pt x="17469" y="21654"/>
                    <a:pt x="18162" y="23248"/>
                    <a:pt x="18578" y="24218"/>
                  </a:cubicBezTo>
                  <a:cubicBezTo>
                    <a:pt x="18994" y="25466"/>
                    <a:pt x="19756" y="26506"/>
                    <a:pt x="20796" y="27338"/>
                  </a:cubicBezTo>
                  <a:cubicBezTo>
                    <a:pt x="20242" y="28585"/>
                    <a:pt x="19687" y="29902"/>
                    <a:pt x="19063" y="31289"/>
                  </a:cubicBezTo>
                  <a:cubicBezTo>
                    <a:pt x="19202" y="29833"/>
                    <a:pt x="18994" y="28447"/>
                    <a:pt x="18439" y="27130"/>
                  </a:cubicBezTo>
                  <a:cubicBezTo>
                    <a:pt x="18071" y="26439"/>
                    <a:pt x="17489" y="25841"/>
                    <a:pt x="16896" y="25841"/>
                  </a:cubicBezTo>
                  <a:cubicBezTo>
                    <a:pt x="16596" y="25841"/>
                    <a:pt x="16293" y="25994"/>
                    <a:pt x="16013" y="26367"/>
                  </a:cubicBezTo>
                  <a:cubicBezTo>
                    <a:pt x="15251" y="27268"/>
                    <a:pt x="16013" y="29001"/>
                    <a:pt x="16360" y="29833"/>
                  </a:cubicBezTo>
                  <a:cubicBezTo>
                    <a:pt x="16706" y="31012"/>
                    <a:pt x="17399" y="32051"/>
                    <a:pt x="18301" y="32883"/>
                  </a:cubicBezTo>
                  <a:cubicBezTo>
                    <a:pt x="18162" y="33022"/>
                    <a:pt x="18023" y="33160"/>
                    <a:pt x="17954" y="33368"/>
                  </a:cubicBezTo>
                  <a:cubicBezTo>
                    <a:pt x="17954" y="33417"/>
                    <a:pt x="17989" y="33466"/>
                    <a:pt x="18034" y="33466"/>
                  </a:cubicBezTo>
                  <a:cubicBezTo>
                    <a:pt x="18052" y="33466"/>
                    <a:pt x="18072" y="33458"/>
                    <a:pt x="18093" y="33438"/>
                  </a:cubicBezTo>
                  <a:lnTo>
                    <a:pt x="18162" y="33438"/>
                  </a:lnTo>
                  <a:cubicBezTo>
                    <a:pt x="17192" y="36072"/>
                    <a:pt x="16221" y="38706"/>
                    <a:pt x="15320" y="41409"/>
                  </a:cubicBezTo>
                  <a:cubicBezTo>
                    <a:pt x="14349" y="37320"/>
                    <a:pt x="14488" y="33091"/>
                    <a:pt x="14488" y="28932"/>
                  </a:cubicBezTo>
                  <a:cubicBezTo>
                    <a:pt x="14488" y="25951"/>
                    <a:pt x="14349" y="22971"/>
                    <a:pt x="12686" y="20406"/>
                  </a:cubicBezTo>
                  <a:cubicBezTo>
                    <a:pt x="12633" y="20353"/>
                    <a:pt x="12560" y="20330"/>
                    <a:pt x="12486" y="20330"/>
                  </a:cubicBezTo>
                  <a:cubicBezTo>
                    <a:pt x="12366" y="20330"/>
                    <a:pt x="12243" y="20389"/>
                    <a:pt x="12201" y="20475"/>
                  </a:cubicBezTo>
                  <a:cubicBezTo>
                    <a:pt x="11577" y="22555"/>
                    <a:pt x="11230" y="24634"/>
                    <a:pt x="11230" y="26783"/>
                  </a:cubicBezTo>
                  <a:cubicBezTo>
                    <a:pt x="11092" y="26159"/>
                    <a:pt x="10953" y="25466"/>
                    <a:pt x="10884" y="24773"/>
                  </a:cubicBezTo>
                  <a:cubicBezTo>
                    <a:pt x="10884" y="24288"/>
                    <a:pt x="10814" y="23872"/>
                    <a:pt x="10745" y="23456"/>
                  </a:cubicBezTo>
                  <a:lnTo>
                    <a:pt x="10676" y="23040"/>
                  </a:lnTo>
                  <a:cubicBezTo>
                    <a:pt x="10745" y="22832"/>
                    <a:pt x="10676" y="22624"/>
                    <a:pt x="10537" y="22485"/>
                  </a:cubicBezTo>
                  <a:lnTo>
                    <a:pt x="10537" y="22416"/>
                  </a:lnTo>
                  <a:cubicBezTo>
                    <a:pt x="10537" y="22347"/>
                    <a:pt x="10537" y="22277"/>
                    <a:pt x="10537" y="22208"/>
                  </a:cubicBezTo>
                  <a:cubicBezTo>
                    <a:pt x="10814" y="21654"/>
                    <a:pt x="10884" y="20960"/>
                    <a:pt x="10606" y="20337"/>
                  </a:cubicBezTo>
                  <a:cubicBezTo>
                    <a:pt x="10537" y="20163"/>
                    <a:pt x="10398" y="20077"/>
                    <a:pt x="10268" y="20077"/>
                  </a:cubicBezTo>
                  <a:cubicBezTo>
                    <a:pt x="10138" y="20077"/>
                    <a:pt x="10017" y="20163"/>
                    <a:pt x="9982" y="20337"/>
                  </a:cubicBezTo>
                  <a:cubicBezTo>
                    <a:pt x="9774" y="20822"/>
                    <a:pt x="9774" y="21376"/>
                    <a:pt x="9982" y="21931"/>
                  </a:cubicBezTo>
                  <a:lnTo>
                    <a:pt x="9982" y="22139"/>
                  </a:lnTo>
                  <a:cubicBezTo>
                    <a:pt x="9913" y="22277"/>
                    <a:pt x="10052" y="22416"/>
                    <a:pt x="10190" y="22416"/>
                  </a:cubicBezTo>
                  <a:lnTo>
                    <a:pt x="10260" y="22416"/>
                  </a:lnTo>
                  <a:cubicBezTo>
                    <a:pt x="10260" y="22485"/>
                    <a:pt x="10260" y="22555"/>
                    <a:pt x="10260" y="22555"/>
                  </a:cubicBezTo>
                  <a:cubicBezTo>
                    <a:pt x="10676" y="24149"/>
                    <a:pt x="10606" y="25813"/>
                    <a:pt x="11161" y="27407"/>
                  </a:cubicBezTo>
                  <a:cubicBezTo>
                    <a:pt x="11092" y="27338"/>
                    <a:pt x="11022" y="27268"/>
                    <a:pt x="11022" y="27199"/>
                  </a:cubicBezTo>
                  <a:cubicBezTo>
                    <a:pt x="10537" y="25397"/>
                    <a:pt x="9705" y="23733"/>
                    <a:pt x="9151" y="22000"/>
                  </a:cubicBezTo>
                  <a:cubicBezTo>
                    <a:pt x="9289" y="21307"/>
                    <a:pt x="9081" y="20614"/>
                    <a:pt x="8596" y="20129"/>
                  </a:cubicBezTo>
                  <a:cubicBezTo>
                    <a:pt x="8535" y="20047"/>
                    <a:pt x="8456" y="20014"/>
                    <a:pt x="8375" y="20014"/>
                  </a:cubicBezTo>
                  <a:cubicBezTo>
                    <a:pt x="8180" y="20014"/>
                    <a:pt x="7972" y="20210"/>
                    <a:pt x="7972" y="20406"/>
                  </a:cubicBezTo>
                  <a:cubicBezTo>
                    <a:pt x="7972" y="21168"/>
                    <a:pt x="8180" y="21931"/>
                    <a:pt x="8665" y="22485"/>
                  </a:cubicBezTo>
                  <a:cubicBezTo>
                    <a:pt x="8692" y="22538"/>
                    <a:pt x="8749" y="22561"/>
                    <a:pt x="8805" y="22561"/>
                  </a:cubicBezTo>
                  <a:cubicBezTo>
                    <a:pt x="8896" y="22561"/>
                    <a:pt x="8985" y="22502"/>
                    <a:pt x="8943" y="22416"/>
                  </a:cubicBezTo>
                  <a:lnTo>
                    <a:pt x="8943" y="22277"/>
                  </a:lnTo>
                  <a:cubicBezTo>
                    <a:pt x="9567" y="23664"/>
                    <a:pt x="10052" y="25189"/>
                    <a:pt x="10537" y="26645"/>
                  </a:cubicBezTo>
                  <a:cubicBezTo>
                    <a:pt x="9497" y="25258"/>
                    <a:pt x="8319" y="24010"/>
                    <a:pt x="7279" y="22763"/>
                  </a:cubicBezTo>
                  <a:cubicBezTo>
                    <a:pt x="7244" y="22728"/>
                    <a:pt x="7192" y="22711"/>
                    <a:pt x="7132" y="22711"/>
                  </a:cubicBezTo>
                  <a:cubicBezTo>
                    <a:pt x="7071" y="22711"/>
                    <a:pt x="7002" y="22728"/>
                    <a:pt x="6932" y="22763"/>
                  </a:cubicBezTo>
                  <a:cubicBezTo>
                    <a:pt x="5754" y="24080"/>
                    <a:pt x="6170" y="26783"/>
                    <a:pt x="6794" y="28793"/>
                  </a:cubicBezTo>
                  <a:cubicBezTo>
                    <a:pt x="6170" y="27476"/>
                    <a:pt x="5407" y="26298"/>
                    <a:pt x="4576" y="25120"/>
                  </a:cubicBezTo>
                  <a:cubicBezTo>
                    <a:pt x="4506" y="25120"/>
                    <a:pt x="4506" y="25050"/>
                    <a:pt x="4437" y="25050"/>
                  </a:cubicBezTo>
                  <a:lnTo>
                    <a:pt x="4437" y="24981"/>
                  </a:lnTo>
                  <a:cubicBezTo>
                    <a:pt x="4462" y="24994"/>
                    <a:pt x="4488" y="24999"/>
                    <a:pt x="4512" y="24999"/>
                  </a:cubicBezTo>
                  <a:cubicBezTo>
                    <a:pt x="4619" y="24999"/>
                    <a:pt x="4702" y="24886"/>
                    <a:pt x="4645" y="24773"/>
                  </a:cubicBezTo>
                  <a:cubicBezTo>
                    <a:pt x="4506" y="24704"/>
                    <a:pt x="4437" y="24565"/>
                    <a:pt x="4368" y="24496"/>
                  </a:cubicBezTo>
                  <a:cubicBezTo>
                    <a:pt x="4437" y="24426"/>
                    <a:pt x="4437" y="24357"/>
                    <a:pt x="4368" y="24357"/>
                  </a:cubicBezTo>
                  <a:cubicBezTo>
                    <a:pt x="4298" y="24010"/>
                    <a:pt x="4160" y="23733"/>
                    <a:pt x="4021" y="23456"/>
                  </a:cubicBezTo>
                  <a:cubicBezTo>
                    <a:pt x="3970" y="23354"/>
                    <a:pt x="3863" y="23308"/>
                    <a:pt x="3752" y="23308"/>
                  </a:cubicBezTo>
                  <a:cubicBezTo>
                    <a:pt x="3559" y="23308"/>
                    <a:pt x="3353" y="23444"/>
                    <a:pt x="3397" y="23664"/>
                  </a:cubicBezTo>
                  <a:cubicBezTo>
                    <a:pt x="3397" y="23733"/>
                    <a:pt x="3467" y="23872"/>
                    <a:pt x="3467" y="23941"/>
                  </a:cubicBezTo>
                  <a:cubicBezTo>
                    <a:pt x="3328" y="24080"/>
                    <a:pt x="3328" y="24288"/>
                    <a:pt x="3467" y="24426"/>
                  </a:cubicBezTo>
                  <a:cubicBezTo>
                    <a:pt x="3744" y="24773"/>
                    <a:pt x="4021" y="25189"/>
                    <a:pt x="4090" y="25605"/>
                  </a:cubicBezTo>
                  <a:cubicBezTo>
                    <a:pt x="4160" y="25709"/>
                    <a:pt x="4264" y="25761"/>
                    <a:pt x="4359" y="25761"/>
                  </a:cubicBezTo>
                  <a:cubicBezTo>
                    <a:pt x="4454" y="25761"/>
                    <a:pt x="4541" y="25709"/>
                    <a:pt x="4576" y="25605"/>
                  </a:cubicBezTo>
                  <a:cubicBezTo>
                    <a:pt x="5685" y="27130"/>
                    <a:pt x="6239" y="29001"/>
                    <a:pt x="7348" y="30457"/>
                  </a:cubicBezTo>
                  <a:cubicBezTo>
                    <a:pt x="7383" y="30492"/>
                    <a:pt x="7418" y="30509"/>
                    <a:pt x="7444" y="30509"/>
                  </a:cubicBezTo>
                  <a:cubicBezTo>
                    <a:pt x="7470" y="30509"/>
                    <a:pt x="7487" y="30492"/>
                    <a:pt x="7487" y="30457"/>
                  </a:cubicBezTo>
                  <a:cubicBezTo>
                    <a:pt x="7695" y="30804"/>
                    <a:pt x="7903" y="31220"/>
                    <a:pt x="8180" y="31566"/>
                  </a:cubicBezTo>
                  <a:cubicBezTo>
                    <a:pt x="6932" y="30041"/>
                    <a:pt x="5477" y="28724"/>
                    <a:pt x="3882" y="27615"/>
                  </a:cubicBezTo>
                  <a:cubicBezTo>
                    <a:pt x="3882" y="27546"/>
                    <a:pt x="3813" y="27476"/>
                    <a:pt x="3744" y="27407"/>
                  </a:cubicBezTo>
                  <a:cubicBezTo>
                    <a:pt x="3674" y="27407"/>
                    <a:pt x="3674" y="27338"/>
                    <a:pt x="3536" y="27338"/>
                  </a:cubicBezTo>
                  <a:cubicBezTo>
                    <a:pt x="3397" y="27199"/>
                    <a:pt x="3189" y="27060"/>
                    <a:pt x="2912" y="26991"/>
                  </a:cubicBezTo>
                  <a:cubicBezTo>
                    <a:pt x="2855" y="26962"/>
                    <a:pt x="2797" y="26946"/>
                    <a:pt x="2740" y="26946"/>
                  </a:cubicBezTo>
                  <a:cubicBezTo>
                    <a:pt x="2658" y="26946"/>
                    <a:pt x="2577" y="26979"/>
                    <a:pt x="2496" y="27060"/>
                  </a:cubicBezTo>
                  <a:cubicBezTo>
                    <a:pt x="2357" y="27199"/>
                    <a:pt x="2288" y="27407"/>
                    <a:pt x="2427" y="27546"/>
                  </a:cubicBezTo>
                  <a:lnTo>
                    <a:pt x="2565" y="27615"/>
                  </a:lnTo>
                  <a:cubicBezTo>
                    <a:pt x="2664" y="28009"/>
                    <a:pt x="2903" y="28369"/>
                    <a:pt x="3232" y="28369"/>
                  </a:cubicBezTo>
                  <a:cubicBezTo>
                    <a:pt x="3366" y="28369"/>
                    <a:pt x="3514" y="28310"/>
                    <a:pt x="3674" y="28170"/>
                  </a:cubicBezTo>
                  <a:cubicBezTo>
                    <a:pt x="3744" y="28100"/>
                    <a:pt x="3744" y="28100"/>
                    <a:pt x="3813" y="28031"/>
                  </a:cubicBezTo>
                  <a:cubicBezTo>
                    <a:pt x="5477" y="28932"/>
                    <a:pt x="6932" y="30180"/>
                    <a:pt x="8180" y="31705"/>
                  </a:cubicBezTo>
                  <a:cubicBezTo>
                    <a:pt x="7538" y="31384"/>
                    <a:pt x="6746" y="31243"/>
                    <a:pt x="5907" y="31243"/>
                  </a:cubicBezTo>
                  <a:cubicBezTo>
                    <a:pt x="3669" y="31243"/>
                    <a:pt x="1097" y="32246"/>
                    <a:pt x="139" y="33507"/>
                  </a:cubicBezTo>
                  <a:cubicBezTo>
                    <a:pt x="1" y="33646"/>
                    <a:pt x="70" y="33854"/>
                    <a:pt x="278" y="33854"/>
                  </a:cubicBezTo>
                  <a:cubicBezTo>
                    <a:pt x="537" y="33842"/>
                    <a:pt x="798" y="33837"/>
                    <a:pt x="1060" y="33837"/>
                  </a:cubicBezTo>
                  <a:cubicBezTo>
                    <a:pt x="4033" y="33837"/>
                    <a:pt x="7199" y="34577"/>
                    <a:pt x="9428" y="36488"/>
                  </a:cubicBezTo>
                  <a:cubicBezTo>
                    <a:pt x="11646" y="38359"/>
                    <a:pt x="14349" y="39884"/>
                    <a:pt x="15112" y="42934"/>
                  </a:cubicBezTo>
                  <a:cubicBezTo>
                    <a:pt x="15043" y="42934"/>
                    <a:pt x="15043" y="42934"/>
                    <a:pt x="15112" y="43004"/>
                  </a:cubicBezTo>
                  <a:cubicBezTo>
                    <a:pt x="14904" y="43558"/>
                    <a:pt x="14696" y="44113"/>
                    <a:pt x="14557" y="44667"/>
                  </a:cubicBezTo>
                  <a:cubicBezTo>
                    <a:pt x="14142" y="46123"/>
                    <a:pt x="13726" y="47648"/>
                    <a:pt x="13310" y="49173"/>
                  </a:cubicBezTo>
                  <a:cubicBezTo>
                    <a:pt x="12755" y="46539"/>
                    <a:pt x="11715" y="44043"/>
                    <a:pt x="10260" y="41825"/>
                  </a:cubicBezTo>
                  <a:cubicBezTo>
                    <a:pt x="9918" y="41313"/>
                    <a:pt x="8691" y="39775"/>
                    <a:pt x="7763" y="39775"/>
                  </a:cubicBezTo>
                  <a:cubicBezTo>
                    <a:pt x="7560" y="39775"/>
                    <a:pt x="7372" y="39849"/>
                    <a:pt x="7210" y="40023"/>
                  </a:cubicBezTo>
                  <a:cubicBezTo>
                    <a:pt x="5962" y="41340"/>
                    <a:pt x="7071" y="43974"/>
                    <a:pt x="7834" y="45222"/>
                  </a:cubicBezTo>
                  <a:cubicBezTo>
                    <a:pt x="9151" y="47163"/>
                    <a:pt x="10953" y="48826"/>
                    <a:pt x="13032" y="50074"/>
                  </a:cubicBezTo>
                  <a:cubicBezTo>
                    <a:pt x="12478" y="52154"/>
                    <a:pt x="11993" y="54303"/>
                    <a:pt x="11507" y="56451"/>
                  </a:cubicBezTo>
                  <a:cubicBezTo>
                    <a:pt x="11507" y="56451"/>
                    <a:pt x="11507" y="56521"/>
                    <a:pt x="11507" y="56521"/>
                  </a:cubicBezTo>
                  <a:cubicBezTo>
                    <a:pt x="11299" y="57561"/>
                    <a:pt x="11092" y="58600"/>
                    <a:pt x="10884" y="59640"/>
                  </a:cubicBezTo>
                  <a:cubicBezTo>
                    <a:pt x="10350" y="57566"/>
                    <a:pt x="8804" y="54733"/>
                    <a:pt x="7154" y="54733"/>
                  </a:cubicBezTo>
                  <a:cubicBezTo>
                    <a:pt x="6874" y="54733"/>
                    <a:pt x="6590" y="54815"/>
                    <a:pt x="6309" y="54996"/>
                  </a:cubicBezTo>
                  <a:cubicBezTo>
                    <a:pt x="5199" y="55689"/>
                    <a:pt x="6170" y="57699"/>
                    <a:pt x="6724" y="58462"/>
                  </a:cubicBezTo>
                  <a:cubicBezTo>
                    <a:pt x="7764" y="59779"/>
                    <a:pt x="9081" y="60888"/>
                    <a:pt x="10468" y="61789"/>
                  </a:cubicBezTo>
                  <a:cubicBezTo>
                    <a:pt x="8804" y="71078"/>
                    <a:pt x="8249" y="80644"/>
                    <a:pt x="8735" y="90071"/>
                  </a:cubicBezTo>
                  <a:cubicBezTo>
                    <a:pt x="8769" y="90244"/>
                    <a:pt x="8908" y="90331"/>
                    <a:pt x="9047" y="90331"/>
                  </a:cubicBezTo>
                  <a:cubicBezTo>
                    <a:pt x="9185" y="90331"/>
                    <a:pt x="9324" y="90244"/>
                    <a:pt x="9359" y="90071"/>
                  </a:cubicBezTo>
                  <a:cubicBezTo>
                    <a:pt x="8873" y="81822"/>
                    <a:pt x="9289" y="73573"/>
                    <a:pt x="10468" y="65394"/>
                  </a:cubicBezTo>
                  <a:cubicBezTo>
                    <a:pt x="10537" y="65394"/>
                    <a:pt x="10606" y="65324"/>
                    <a:pt x="10606" y="65324"/>
                  </a:cubicBezTo>
                  <a:cubicBezTo>
                    <a:pt x="11854" y="65116"/>
                    <a:pt x="13102" y="63661"/>
                    <a:pt x="13934" y="62829"/>
                  </a:cubicBezTo>
                  <a:cubicBezTo>
                    <a:pt x="14557" y="62136"/>
                    <a:pt x="16082" y="60611"/>
                    <a:pt x="15320" y="59571"/>
                  </a:cubicBezTo>
                  <a:cubicBezTo>
                    <a:pt x="15075" y="59203"/>
                    <a:pt x="14751" y="59058"/>
                    <a:pt x="14402" y="59058"/>
                  </a:cubicBezTo>
                  <a:cubicBezTo>
                    <a:pt x="13568" y="59058"/>
                    <a:pt x="12592" y="59886"/>
                    <a:pt x="12201" y="60472"/>
                  </a:cubicBezTo>
                  <a:cubicBezTo>
                    <a:pt x="11646" y="61096"/>
                    <a:pt x="11230" y="61928"/>
                    <a:pt x="10953" y="62690"/>
                  </a:cubicBezTo>
                  <a:cubicBezTo>
                    <a:pt x="11299" y="60541"/>
                    <a:pt x="11715" y="58323"/>
                    <a:pt x="12201" y="56105"/>
                  </a:cubicBezTo>
                  <a:cubicBezTo>
                    <a:pt x="12617" y="55689"/>
                    <a:pt x="13102" y="55342"/>
                    <a:pt x="13726" y="55134"/>
                  </a:cubicBezTo>
                  <a:cubicBezTo>
                    <a:pt x="13786" y="55132"/>
                    <a:pt x="13846" y="55130"/>
                    <a:pt x="13905" y="55130"/>
                  </a:cubicBezTo>
                  <a:cubicBezTo>
                    <a:pt x="16714" y="55130"/>
                    <a:pt x="18544" y="58291"/>
                    <a:pt x="20242" y="60056"/>
                  </a:cubicBezTo>
                  <a:cubicBezTo>
                    <a:pt x="21905" y="61858"/>
                    <a:pt x="23985" y="63037"/>
                    <a:pt x="26342" y="63661"/>
                  </a:cubicBezTo>
                  <a:cubicBezTo>
                    <a:pt x="26480" y="63661"/>
                    <a:pt x="26619" y="63522"/>
                    <a:pt x="26550" y="63383"/>
                  </a:cubicBezTo>
                  <a:cubicBezTo>
                    <a:pt x="25648" y="60680"/>
                    <a:pt x="24193" y="57977"/>
                    <a:pt x="21767" y="56313"/>
                  </a:cubicBezTo>
                  <a:lnTo>
                    <a:pt x="21767" y="56313"/>
                  </a:lnTo>
                  <a:cubicBezTo>
                    <a:pt x="23471" y="56750"/>
                    <a:pt x="25590" y="57325"/>
                    <a:pt x="27548" y="57325"/>
                  </a:cubicBezTo>
                  <a:cubicBezTo>
                    <a:pt x="28695" y="57325"/>
                    <a:pt x="29787" y="57128"/>
                    <a:pt x="30709" y="56590"/>
                  </a:cubicBezTo>
                  <a:cubicBezTo>
                    <a:pt x="30778" y="56521"/>
                    <a:pt x="30847" y="56451"/>
                    <a:pt x="30778" y="56382"/>
                  </a:cubicBezTo>
                  <a:cubicBezTo>
                    <a:pt x="30431" y="55134"/>
                    <a:pt x="28213" y="54095"/>
                    <a:pt x="27173" y="53471"/>
                  </a:cubicBezTo>
                  <a:cubicBezTo>
                    <a:pt x="26757" y="53194"/>
                    <a:pt x="26342" y="52986"/>
                    <a:pt x="25926" y="52847"/>
                  </a:cubicBezTo>
                  <a:lnTo>
                    <a:pt x="25926" y="52847"/>
                  </a:lnTo>
                  <a:cubicBezTo>
                    <a:pt x="26688" y="52916"/>
                    <a:pt x="27451" y="52986"/>
                    <a:pt x="28213" y="53055"/>
                  </a:cubicBezTo>
                  <a:cubicBezTo>
                    <a:pt x="29184" y="53124"/>
                    <a:pt x="30154" y="53263"/>
                    <a:pt x="31055" y="53609"/>
                  </a:cubicBezTo>
                  <a:cubicBezTo>
                    <a:pt x="31055" y="53748"/>
                    <a:pt x="31055" y="53817"/>
                    <a:pt x="31125" y="53956"/>
                  </a:cubicBezTo>
                  <a:cubicBezTo>
                    <a:pt x="31402" y="54164"/>
                    <a:pt x="31679" y="54372"/>
                    <a:pt x="31956" y="54580"/>
                  </a:cubicBezTo>
                  <a:cubicBezTo>
                    <a:pt x="32015" y="54615"/>
                    <a:pt x="32072" y="54631"/>
                    <a:pt x="32125" y="54631"/>
                  </a:cubicBezTo>
                  <a:cubicBezTo>
                    <a:pt x="32381" y="54631"/>
                    <a:pt x="32533" y="54267"/>
                    <a:pt x="32303" y="54095"/>
                  </a:cubicBezTo>
                  <a:cubicBezTo>
                    <a:pt x="32234" y="53956"/>
                    <a:pt x="32164" y="53887"/>
                    <a:pt x="32095" y="53817"/>
                  </a:cubicBezTo>
                  <a:lnTo>
                    <a:pt x="32164" y="53609"/>
                  </a:lnTo>
                  <a:cubicBezTo>
                    <a:pt x="32218" y="53393"/>
                    <a:pt x="32019" y="53219"/>
                    <a:pt x="31797" y="53219"/>
                  </a:cubicBezTo>
                  <a:cubicBezTo>
                    <a:pt x="31735" y="53219"/>
                    <a:pt x="31671" y="53232"/>
                    <a:pt x="31610" y="53263"/>
                  </a:cubicBezTo>
                  <a:lnTo>
                    <a:pt x="31540" y="53263"/>
                  </a:lnTo>
                  <a:cubicBezTo>
                    <a:pt x="31506" y="53228"/>
                    <a:pt x="31471" y="53211"/>
                    <a:pt x="31436" y="53211"/>
                  </a:cubicBezTo>
                  <a:cubicBezTo>
                    <a:pt x="31402" y="53211"/>
                    <a:pt x="31367" y="53228"/>
                    <a:pt x="31332" y="53263"/>
                  </a:cubicBezTo>
                  <a:cubicBezTo>
                    <a:pt x="30709" y="52986"/>
                    <a:pt x="30085" y="52847"/>
                    <a:pt x="29461" y="52778"/>
                  </a:cubicBezTo>
                  <a:cubicBezTo>
                    <a:pt x="27936" y="52570"/>
                    <a:pt x="26342" y="52431"/>
                    <a:pt x="24817" y="52292"/>
                  </a:cubicBezTo>
                  <a:cubicBezTo>
                    <a:pt x="24401" y="52154"/>
                    <a:pt x="23915" y="52015"/>
                    <a:pt x="23569" y="51946"/>
                  </a:cubicBezTo>
                  <a:cubicBezTo>
                    <a:pt x="23638" y="51876"/>
                    <a:pt x="23777" y="51807"/>
                    <a:pt x="23915" y="51738"/>
                  </a:cubicBezTo>
                  <a:cubicBezTo>
                    <a:pt x="25025" y="51738"/>
                    <a:pt x="26134" y="51669"/>
                    <a:pt x="27173" y="51461"/>
                  </a:cubicBezTo>
                  <a:cubicBezTo>
                    <a:pt x="27867" y="51322"/>
                    <a:pt x="28421" y="51114"/>
                    <a:pt x="29045" y="50975"/>
                  </a:cubicBezTo>
                  <a:cubicBezTo>
                    <a:pt x="29322" y="50906"/>
                    <a:pt x="29669" y="50837"/>
                    <a:pt x="29946" y="50837"/>
                  </a:cubicBezTo>
                  <a:cubicBezTo>
                    <a:pt x="29807" y="50906"/>
                    <a:pt x="29669" y="50975"/>
                    <a:pt x="29600" y="51114"/>
                  </a:cubicBezTo>
                  <a:cubicBezTo>
                    <a:pt x="29461" y="51183"/>
                    <a:pt x="29530" y="51391"/>
                    <a:pt x="29738" y="51391"/>
                  </a:cubicBezTo>
                  <a:cubicBezTo>
                    <a:pt x="29877" y="51391"/>
                    <a:pt x="30015" y="51322"/>
                    <a:pt x="30154" y="51322"/>
                  </a:cubicBezTo>
                  <a:cubicBezTo>
                    <a:pt x="30223" y="51322"/>
                    <a:pt x="30223" y="51391"/>
                    <a:pt x="30293" y="51391"/>
                  </a:cubicBezTo>
                  <a:cubicBezTo>
                    <a:pt x="30323" y="51399"/>
                    <a:pt x="30353" y="51402"/>
                    <a:pt x="30384" y="51402"/>
                  </a:cubicBezTo>
                  <a:cubicBezTo>
                    <a:pt x="30631" y="51402"/>
                    <a:pt x="30878" y="51176"/>
                    <a:pt x="31125" y="51114"/>
                  </a:cubicBezTo>
                  <a:cubicBezTo>
                    <a:pt x="31125" y="51045"/>
                    <a:pt x="31194" y="51045"/>
                    <a:pt x="31194" y="50975"/>
                  </a:cubicBezTo>
                  <a:cubicBezTo>
                    <a:pt x="31332" y="50906"/>
                    <a:pt x="31402" y="50837"/>
                    <a:pt x="31540" y="50767"/>
                  </a:cubicBezTo>
                  <a:cubicBezTo>
                    <a:pt x="31610" y="50629"/>
                    <a:pt x="31610" y="50559"/>
                    <a:pt x="31540" y="50490"/>
                  </a:cubicBezTo>
                  <a:cubicBezTo>
                    <a:pt x="31397" y="50275"/>
                    <a:pt x="31112" y="50200"/>
                    <a:pt x="30779" y="50200"/>
                  </a:cubicBezTo>
                  <a:cubicBezTo>
                    <a:pt x="30147" y="50200"/>
                    <a:pt x="29339" y="50469"/>
                    <a:pt x="28976" y="50559"/>
                  </a:cubicBezTo>
                  <a:cubicBezTo>
                    <a:pt x="27867" y="50837"/>
                    <a:pt x="26827" y="51114"/>
                    <a:pt x="25718" y="51322"/>
                  </a:cubicBezTo>
                  <a:cubicBezTo>
                    <a:pt x="25926" y="51253"/>
                    <a:pt x="26134" y="51183"/>
                    <a:pt x="26342" y="51114"/>
                  </a:cubicBezTo>
                  <a:cubicBezTo>
                    <a:pt x="27797" y="50490"/>
                    <a:pt x="29114" y="49728"/>
                    <a:pt x="30362" y="48757"/>
                  </a:cubicBezTo>
                  <a:cubicBezTo>
                    <a:pt x="30501" y="48688"/>
                    <a:pt x="30501" y="48480"/>
                    <a:pt x="30293" y="48411"/>
                  </a:cubicBezTo>
                  <a:cubicBezTo>
                    <a:pt x="30456" y="48192"/>
                    <a:pt x="30234" y="47931"/>
                    <a:pt x="29996" y="47931"/>
                  </a:cubicBezTo>
                  <a:cubicBezTo>
                    <a:pt x="29932" y="47931"/>
                    <a:pt x="29867" y="47950"/>
                    <a:pt x="29807" y="47995"/>
                  </a:cubicBezTo>
                  <a:cubicBezTo>
                    <a:pt x="29392" y="48203"/>
                    <a:pt x="29045" y="48411"/>
                    <a:pt x="28698" y="48757"/>
                  </a:cubicBezTo>
                  <a:cubicBezTo>
                    <a:pt x="28560" y="48826"/>
                    <a:pt x="28629" y="49034"/>
                    <a:pt x="28768" y="49104"/>
                  </a:cubicBezTo>
                  <a:cubicBezTo>
                    <a:pt x="28768" y="49242"/>
                    <a:pt x="28768" y="49381"/>
                    <a:pt x="28837" y="49450"/>
                  </a:cubicBezTo>
                  <a:cubicBezTo>
                    <a:pt x="27797" y="50213"/>
                    <a:pt x="26550" y="50767"/>
                    <a:pt x="25302" y="51183"/>
                  </a:cubicBezTo>
                  <a:cubicBezTo>
                    <a:pt x="24955" y="51253"/>
                    <a:pt x="24539" y="51322"/>
                    <a:pt x="24123" y="51391"/>
                  </a:cubicBezTo>
                  <a:cubicBezTo>
                    <a:pt x="26272" y="49936"/>
                    <a:pt x="27728" y="46747"/>
                    <a:pt x="28005" y="44459"/>
                  </a:cubicBezTo>
                  <a:cubicBezTo>
                    <a:pt x="28062" y="44346"/>
                    <a:pt x="27980" y="44233"/>
                    <a:pt x="27872" y="44233"/>
                  </a:cubicBezTo>
                  <a:cubicBezTo>
                    <a:pt x="27848" y="44233"/>
                    <a:pt x="27823" y="44239"/>
                    <a:pt x="27797" y="44251"/>
                  </a:cubicBezTo>
                  <a:cubicBezTo>
                    <a:pt x="26134" y="44667"/>
                    <a:pt x="25025" y="45915"/>
                    <a:pt x="23707" y="46816"/>
                  </a:cubicBezTo>
                  <a:cubicBezTo>
                    <a:pt x="21974" y="47995"/>
                    <a:pt x="20172" y="49034"/>
                    <a:pt x="18231" y="49936"/>
                  </a:cubicBezTo>
                  <a:cubicBezTo>
                    <a:pt x="18578" y="49450"/>
                    <a:pt x="18924" y="48965"/>
                    <a:pt x="19202" y="48480"/>
                  </a:cubicBezTo>
                  <a:cubicBezTo>
                    <a:pt x="19687" y="47717"/>
                    <a:pt x="20311" y="46955"/>
                    <a:pt x="20796" y="46192"/>
                  </a:cubicBezTo>
                  <a:cubicBezTo>
                    <a:pt x="20852" y="46192"/>
                    <a:pt x="20818" y="46104"/>
                    <a:pt x="20767" y="46104"/>
                  </a:cubicBezTo>
                  <a:cubicBezTo>
                    <a:pt x="20754" y="46104"/>
                    <a:pt x="20741" y="46109"/>
                    <a:pt x="20727" y="46123"/>
                  </a:cubicBezTo>
                  <a:cubicBezTo>
                    <a:pt x="19410" y="47093"/>
                    <a:pt x="18855" y="48826"/>
                    <a:pt x="17885" y="50074"/>
                  </a:cubicBezTo>
                  <a:lnTo>
                    <a:pt x="17815" y="50144"/>
                  </a:lnTo>
                  <a:cubicBezTo>
                    <a:pt x="17399" y="50282"/>
                    <a:pt x="16914" y="50559"/>
                    <a:pt x="16429" y="50837"/>
                  </a:cubicBezTo>
                  <a:cubicBezTo>
                    <a:pt x="17538" y="49589"/>
                    <a:pt x="18370" y="47856"/>
                    <a:pt x="19479" y="46608"/>
                  </a:cubicBezTo>
                  <a:cubicBezTo>
                    <a:pt x="20380" y="45361"/>
                    <a:pt x="21628" y="44390"/>
                    <a:pt x="23014" y="43836"/>
                  </a:cubicBezTo>
                  <a:cubicBezTo>
                    <a:pt x="23066" y="43820"/>
                    <a:pt x="23110" y="43812"/>
                    <a:pt x="23149" y="43812"/>
                  </a:cubicBezTo>
                  <a:cubicBezTo>
                    <a:pt x="23792" y="43812"/>
                    <a:pt x="22798" y="45858"/>
                    <a:pt x="22668" y="46054"/>
                  </a:cubicBezTo>
                  <a:cubicBezTo>
                    <a:pt x="22182" y="46816"/>
                    <a:pt x="21628" y="47579"/>
                    <a:pt x="21004" y="48203"/>
                  </a:cubicBezTo>
                  <a:cubicBezTo>
                    <a:pt x="20948" y="48259"/>
                    <a:pt x="21028" y="48360"/>
                    <a:pt x="21097" y="48360"/>
                  </a:cubicBezTo>
                  <a:cubicBezTo>
                    <a:pt x="21114" y="48360"/>
                    <a:pt x="21129" y="48354"/>
                    <a:pt x="21143" y="48341"/>
                  </a:cubicBezTo>
                  <a:cubicBezTo>
                    <a:pt x="22668" y="47232"/>
                    <a:pt x="23638" y="45499"/>
                    <a:pt x="23915" y="43628"/>
                  </a:cubicBezTo>
                  <a:cubicBezTo>
                    <a:pt x="23985" y="43489"/>
                    <a:pt x="23846" y="43350"/>
                    <a:pt x="23707" y="43350"/>
                  </a:cubicBezTo>
                  <a:cubicBezTo>
                    <a:pt x="19687" y="43350"/>
                    <a:pt x="17954" y="48688"/>
                    <a:pt x="15667" y="51253"/>
                  </a:cubicBezTo>
                  <a:cubicBezTo>
                    <a:pt x="14557" y="51876"/>
                    <a:pt x="13518" y="52778"/>
                    <a:pt x="12686" y="53817"/>
                  </a:cubicBezTo>
                  <a:cubicBezTo>
                    <a:pt x="13310" y="51114"/>
                    <a:pt x="14003" y="48411"/>
                    <a:pt x="14765" y="45707"/>
                  </a:cubicBezTo>
                  <a:cubicBezTo>
                    <a:pt x="15112" y="44459"/>
                    <a:pt x="15528" y="43212"/>
                    <a:pt x="15944" y="41964"/>
                  </a:cubicBezTo>
                  <a:cubicBezTo>
                    <a:pt x="18231" y="41687"/>
                    <a:pt x="20865" y="41409"/>
                    <a:pt x="22945" y="40300"/>
                  </a:cubicBezTo>
                  <a:cubicBezTo>
                    <a:pt x="23499" y="40023"/>
                    <a:pt x="25995" y="38706"/>
                    <a:pt x="25510" y="37735"/>
                  </a:cubicBezTo>
                  <a:cubicBezTo>
                    <a:pt x="25269" y="37200"/>
                    <a:pt x="24686" y="37016"/>
                    <a:pt x="24007" y="37016"/>
                  </a:cubicBezTo>
                  <a:cubicBezTo>
                    <a:pt x="22926" y="37016"/>
                    <a:pt x="21600" y="37480"/>
                    <a:pt x="21004" y="37735"/>
                  </a:cubicBezTo>
                  <a:cubicBezTo>
                    <a:pt x="19271" y="38429"/>
                    <a:pt x="17677" y="39468"/>
                    <a:pt x="16290" y="40716"/>
                  </a:cubicBezTo>
                  <a:cubicBezTo>
                    <a:pt x="17122" y="38221"/>
                    <a:pt x="18023" y="35725"/>
                    <a:pt x="18994" y="33230"/>
                  </a:cubicBezTo>
                  <a:lnTo>
                    <a:pt x="19202" y="33160"/>
                  </a:lnTo>
                  <a:cubicBezTo>
                    <a:pt x="19597" y="33204"/>
                    <a:pt x="19992" y="33227"/>
                    <a:pt x="20385" y="33227"/>
                  </a:cubicBezTo>
                  <a:cubicBezTo>
                    <a:pt x="21233" y="33227"/>
                    <a:pt x="22070" y="33120"/>
                    <a:pt x="22876" y="32883"/>
                  </a:cubicBezTo>
                  <a:cubicBezTo>
                    <a:pt x="23915" y="32745"/>
                    <a:pt x="25718" y="32398"/>
                    <a:pt x="26203" y="31289"/>
                  </a:cubicBezTo>
                  <a:cubicBezTo>
                    <a:pt x="26688" y="30180"/>
                    <a:pt x="25025" y="29556"/>
                    <a:pt x="24193" y="29556"/>
                  </a:cubicBezTo>
                  <a:cubicBezTo>
                    <a:pt x="22460" y="29695"/>
                    <a:pt x="20796" y="30457"/>
                    <a:pt x="19618" y="31705"/>
                  </a:cubicBezTo>
                  <a:cubicBezTo>
                    <a:pt x="20172" y="30318"/>
                    <a:pt x="20796" y="29001"/>
                    <a:pt x="21420" y="27615"/>
                  </a:cubicBezTo>
                  <a:cubicBezTo>
                    <a:pt x="21752" y="27702"/>
                    <a:pt x="22331" y="27752"/>
                    <a:pt x="23022" y="27752"/>
                  </a:cubicBezTo>
                  <a:cubicBezTo>
                    <a:pt x="25647" y="27752"/>
                    <a:pt x="29888" y="27023"/>
                    <a:pt x="28352" y="24773"/>
                  </a:cubicBezTo>
                  <a:cubicBezTo>
                    <a:pt x="28056" y="24340"/>
                    <a:pt x="27482" y="24162"/>
                    <a:pt x="26785" y="24162"/>
                  </a:cubicBezTo>
                  <a:cubicBezTo>
                    <a:pt x="25360" y="24162"/>
                    <a:pt x="23415" y="24906"/>
                    <a:pt x="22252" y="25743"/>
                  </a:cubicBezTo>
                  <a:cubicBezTo>
                    <a:pt x="22876" y="24496"/>
                    <a:pt x="23430" y="23317"/>
                    <a:pt x="24054" y="22139"/>
                  </a:cubicBezTo>
                  <a:cubicBezTo>
                    <a:pt x="24268" y="22151"/>
                    <a:pt x="24480" y="22156"/>
                    <a:pt x="24690" y="22156"/>
                  </a:cubicBezTo>
                  <a:cubicBezTo>
                    <a:pt x="25704" y="22156"/>
                    <a:pt x="26670" y="22022"/>
                    <a:pt x="27589" y="21792"/>
                  </a:cubicBezTo>
                  <a:cubicBezTo>
                    <a:pt x="28560" y="21654"/>
                    <a:pt x="30223" y="21446"/>
                    <a:pt x="30709" y="20475"/>
                  </a:cubicBezTo>
                  <a:cubicBezTo>
                    <a:pt x="31167" y="19494"/>
                    <a:pt x="29586" y="18944"/>
                    <a:pt x="28883" y="18944"/>
                  </a:cubicBezTo>
                  <a:cubicBezTo>
                    <a:pt x="28841" y="18944"/>
                    <a:pt x="28803" y="18946"/>
                    <a:pt x="28768" y="18950"/>
                  </a:cubicBezTo>
                  <a:cubicBezTo>
                    <a:pt x="27312" y="19158"/>
                    <a:pt x="25995" y="19713"/>
                    <a:pt x="24886" y="20683"/>
                  </a:cubicBezTo>
                  <a:cubicBezTo>
                    <a:pt x="25440" y="19643"/>
                    <a:pt x="25995" y="18673"/>
                    <a:pt x="26550" y="17633"/>
                  </a:cubicBezTo>
                  <a:cubicBezTo>
                    <a:pt x="26878" y="17673"/>
                    <a:pt x="27210" y="17692"/>
                    <a:pt x="27541" y="17692"/>
                  </a:cubicBezTo>
                  <a:cubicBezTo>
                    <a:pt x="28956" y="17692"/>
                    <a:pt x="30374" y="17337"/>
                    <a:pt x="31610" y="16663"/>
                  </a:cubicBezTo>
                  <a:cubicBezTo>
                    <a:pt x="32303" y="16316"/>
                    <a:pt x="33204" y="15415"/>
                    <a:pt x="32164" y="14860"/>
                  </a:cubicBezTo>
                  <a:cubicBezTo>
                    <a:pt x="31825" y="14702"/>
                    <a:pt x="31418" y="14639"/>
                    <a:pt x="30989" y="14639"/>
                  </a:cubicBezTo>
                  <a:cubicBezTo>
                    <a:pt x="30104" y="14639"/>
                    <a:pt x="29121" y="14904"/>
                    <a:pt x="28421" y="15138"/>
                  </a:cubicBezTo>
                  <a:cubicBezTo>
                    <a:pt x="28213" y="15207"/>
                    <a:pt x="28075" y="15276"/>
                    <a:pt x="27936" y="15346"/>
                  </a:cubicBezTo>
                  <a:cubicBezTo>
                    <a:pt x="28213" y="14791"/>
                    <a:pt x="28560" y="14306"/>
                    <a:pt x="28906" y="13751"/>
                  </a:cubicBezTo>
                  <a:cubicBezTo>
                    <a:pt x="29045" y="13751"/>
                    <a:pt x="29184" y="13682"/>
                    <a:pt x="29253" y="13682"/>
                  </a:cubicBezTo>
                  <a:cubicBezTo>
                    <a:pt x="29552" y="13709"/>
                    <a:pt x="29849" y="13723"/>
                    <a:pt x="30142" y="13723"/>
                  </a:cubicBezTo>
                  <a:cubicBezTo>
                    <a:pt x="31346" y="13723"/>
                    <a:pt x="32506" y="13490"/>
                    <a:pt x="33620" y="12989"/>
                  </a:cubicBezTo>
                  <a:cubicBezTo>
                    <a:pt x="34105" y="12781"/>
                    <a:pt x="35214" y="12088"/>
                    <a:pt x="34798" y="11325"/>
                  </a:cubicBezTo>
                  <a:cubicBezTo>
                    <a:pt x="34496" y="10833"/>
                    <a:pt x="33924" y="10672"/>
                    <a:pt x="33321" y="10672"/>
                  </a:cubicBezTo>
                  <a:cubicBezTo>
                    <a:pt x="32820" y="10672"/>
                    <a:pt x="32296" y="10783"/>
                    <a:pt x="31887" y="10909"/>
                  </a:cubicBezTo>
                  <a:cubicBezTo>
                    <a:pt x="31263" y="11117"/>
                    <a:pt x="30639" y="11464"/>
                    <a:pt x="30085" y="11880"/>
                  </a:cubicBezTo>
                  <a:cubicBezTo>
                    <a:pt x="30709" y="11048"/>
                    <a:pt x="31263" y="10147"/>
                    <a:pt x="31818" y="9315"/>
                  </a:cubicBezTo>
                  <a:lnTo>
                    <a:pt x="32164" y="9384"/>
                  </a:lnTo>
                  <a:cubicBezTo>
                    <a:pt x="32026" y="9454"/>
                    <a:pt x="32095" y="9592"/>
                    <a:pt x="32164" y="9592"/>
                  </a:cubicBezTo>
                  <a:cubicBezTo>
                    <a:pt x="32303" y="9592"/>
                    <a:pt x="32442" y="9592"/>
                    <a:pt x="32511" y="9523"/>
                  </a:cubicBezTo>
                  <a:cubicBezTo>
                    <a:pt x="32996" y="9627"/>
                    <a:pt x="33481" y="9679"/>
                    <a:pt x="33958" y="9679"/>
                  </a:cubicBezTo>
                  <a:cubicBezTo>
                    <a:pt x="34434" y="9679"/>
                    <a:pt x="34902" y="9627"/>
                    <a:pt x="35353" y="9523"/>
                  </a:cubicBezTo>
                  <a:cubicBezTo>
                    <a:pt x="35977" y="9384"/>
                    <a:pt x="37086" y="8968"/>
                    <a:pt x="36947" y="8206"/>
                  </a:cubicBezTo>
                  <a:cubicBezTo>
                    <a:pt x="36809" y="7374"/>
                    <a:pt x="35284" y="7305"/>
                    <a:pt x="34660" y="7305"/>
                  </a:cubicBezTo>
                  <a:cubicBezTo>
                    <a:pt x="33897" y="7513"/>
                    <a:pt x="33135" y="7859"/>
                    <a:pt x="32442" y="8275"/>
                  </a:cubicBezTo>
                  <a:cubicBezTo>
                    <a:pt x="32996" y="7582"/>
                    <a:pt x="33481" y="6819"/>
                    <a:pt x="34036" y="6057"/>
                  </a:cubicBezTo>
                  <a:cubicBezTo>
                    <a:pt x="34105" y="6092"/>
                    <a:pt x="34157" y="6109"/>
                    <a:pt x="34209" y="6109"/>
                  </a:cubicBezTo>
                  <a:cubicBezTo>
                    <a:pt x="34261" y="6109"/>
                    <a:pt x="34313" y="6092"/>
                    <a:pt x="34382" y="6057"/>
                  </a:cubicBezTo>
                  <a:lnTo>
                    <a:pt x="34382" y="6057"/>
                  </a:lnTo>
                  <a:cubicBezTo>
                    <a:pt x="34313" y="6126"/>
                    <a:pt x="34313" y="6265"/>
                    <a:pt x="34382" y="6265"/>
                  </a:cubicBezTo>
                  <a:lnTo>
                    <a:pt x="34590" y="6265"/>
                  </a:lnTo>
                  <a:cubicBezTo>
                    <a:pt x="34960" y="6450"/>
                    <a:pt x="35361" y="6542"/>
                    <a:pt x="35751" y="6542"/>
                  </a:cubicBezTo>
                  <a:cubicBezTo>
                    <a:pt x="35946" y="6542"/>
                    <a:pt x="36139" y="6519"/>
                    <a:pt x="36323" y="6473"/>
                  </a:cubicBezTo>
                  <a:cubicBezTo>
                    <a:pt x="36878" y="6403"/>
                    <a:pt x="37710" y="6196"/>
                    <a:pt x="37918" y="5572"/>
                  </a:cubicBezTo>
                  <a:cubicBezTo>
                    <a:pt x="38126" y="4948"/>
                    <a:pt x="37017" y="4532"/>
                    <a:pt x="36601" y="4463"/>
                  </a:cubicBezTo>
                  <a:cubicBezTo>
                    <a:pt x="35977" y="4463"/>
                    <a:pt x="35422" y="4601"/>
                    <a:pt x="34868" y="4948"/>
                  </a:cubicBezTo>
                  <a:lnTo>
                    <a:pt x="35076" y="4671"/>
                  </a:lnTo>
                  <a:lnTo>
                    <a:pt x="35214" y="4671"/>
                  </a:lnTo>
                  <a:cubicBezTo>
                    <a:pt x="35214" y="4601"/>
                    <a:pt x="35284" y="4463"/>
                    <a:pt x="35353" y="4393"/>
                  </a:cubicBezTo>
                  <a:lnTo>
                    <a:pt x="35353" y="4324"/>
                  </a:lnTo>
                  <a:cubicBezTo>
                    <a:pt x="35353" y="4324"/>
                    <a:pt x="35353" y="4255"/>
                    <a:pt x="35353" y="4255"/>
                  </a:cubicBezTo>
                  <a:cubicBezTo>
                    <a:pt x="35353" y="4116"/>
                    <a:pt x="35422" y="4047"/>
                    <a:pt x="35422" y="3908"/>
                  </a:cubicBezTo>
                  <a:cubicBezTo>
                    <a:pt x="35561" y="3769"/>
                    <a:pt x="35630" y="3631"/>
                    <a:pt x="35700" y="3492"/>
                  </a:cubicBezTo>
                  <a:cubicBezTo>
                    <a:pt x="35700" y="3541"/>
                    <a:pt x="35734" y="3590"/>
                    <a:pt x="35779" y="3590"/>
                  </a:cubicBezTo>
                  <a:cubicBezTo>
                    <a:pt x="35798" y="3590"/>
                    <a:pt x="35818" y="3582"/>
                    <a:pt x="35838" y="3561"/>
                  </a:cubicBezTo>
                  <a:lnTo>
                    <a:pt x="35907" y="3561"/>
                  </a:lnTo>
                  <a:cubicBezTo>
                    <a:pt x="36462" y="3492"/>
                    <a:pt x="37017" y="3353"/>
                    <a:pt x="37502" y="3076"/>
                  </a:cubicBezTo>
                  <a:cubicBezTo>
                    <a:pt x="37918" y="2868"/>
                    <a:pt x="38957" y="2522"/>
                    <a:pt x="38957" y="1967"/>
                  </a:cubicBezTo>
                  <a:cubicBezTo>
                    <a:pt x="38918" y="1650"/>
                    <a:pt x="38607" y="1537"/>
                    <a:pt x="38270" y="1537"/>
                  </a:cubicBezTo>
                  <a:cubicBezTo>
                    <a:pt x="38017" y="1537"/>
                    <a:pt x="37749" y="1601"/>
                    <a:pt x="37571" y="1690"/>
                  </a:cubicBezTo>
                  <a:cubicBezTo>
                    <a:pt x="37155" y="1898"/>
                    <a:pt x="36739" y="2175"/>
                    <a:pt x="36393" y="2522"/>
                  </a:cubicBezTo>
                  <a:cubicBezTo>
                    <a:pt x="36254" y="2660"/>
                    <a:pt x="36115" y="2868"/>
                    <a:pt x="35907" y="3007"/>
                  </a:cubicBezTo>
                  <a:cubicBezTo>
                    <a:pt x="36046" y="2799"/>
                    <a:pt x="36185" y="2522"/>
                    <a:pt x="36254" y="2314"/>
                  </a:cubicBezTo>
                  <a:cubicBezTo>
                    <a:pt x="36314" y="2208"/>
                    <a:pt x="36391" y="2070"/>
                    <a:pt x="36467" y="1915"/>
                  </a:cubicBezTo>
                  <a:lnTo>
                    <a:pt x="36467" y="1915"/>
                  </a:lnTo>
                  <a:cubicBezTo>
                    <a:pt x="36249" y="2332"/>
                    <a:pt x="35946" y="2724"/>
                    <a:pt x="35769" y="3007"/>
                  </a:cubicBezTo>
                  <a:cubicBezTo>
                    <a:pt x="35630" y="3215"/>
                    <a:pt x="35492" y="3423"/>
                    <a:pt x="35353" y="3631"/>
                  </a:cubicBezTo>
                  <a:cubicBezTo>
                    <a:pt x="35422" y="3284"/>
                    <a:pt x="35492" y="2938"/>
                    <a:pt x="35492" y="2522"/>
                  </a:cubicBezTo>
                  <a:cubicBezTo>
                    <a:pt x="35492" y="2487"/>
                    <a:pt x="35457" y="2470"/>
                    <a:pt x="35422" y="2470"/>
                  </a:cubicBezTo>
                  <a:cubicBezTo>
                    <a:pt x="35388" y="2470"/>
                    <a:pt x="35353" y="2487"/>
                    <a:pt x="35353" y="2522"/>
                  </a:cubicBezTo>
                  <a:cubicBezTo>
                    <a:pt x="35284" y="2660"/>
                    <a:pt x="35214" y="2868"/>
                    <a:pt x="35145" y="3076"/>
                  </a:cubicBezTo>
                  <a:lnTo>
                    <a:pt x="35145" y="2730"/>
                  </a:lnTo>
                  <a:cubicBezTo>
                    <a:pt x="35145" y="2244"/>
                    <a:pt x="35214" y="1690"/>
                    <a:pt x="35422" y="1205"/>
                  </a:cubicBezTo>
                  <a:cubicBezTo>
                    <a:pt x="35471" y="912"/>
                    <a:pt x="35932" y="379"/>
                    <a:pt x="36297" y="379"/>
                  </a:cubicBezTo>
                  <a:cubicBezTo>
                    <a:pt x="36451" y="379"/>
                    <a:pt x="36588" y="473"/>
                    <a:pt x="36670" y="719"/>
                  </a:cubicBezTo>
                  <a:cubicBezTo>
                    <a:pt x="36765" y="980"/>
                    <a:pt x="36730" y="1266"/>
                    <a:pt x="36629" y="1550"/>
                  </a:cubicBezTo>
                  <a:lnTo>
                    <a:pt x="36629" y="1550"/>
                  </a:lnTo>
                  <a:cubicBezTo>
                    <a:pt x="36824" y="1051"/>
                    <a:pt x="36921" y="494"/>
                    <a:pt x="36531" y="234"/>
                  </a:cubicBezTo>
                  <a:cubicBezTo>
                    <a:pt x="36298" y="73"/>
                    <a:pt x="36090" y="0"/>
                    <a:pt x="35905" y="0"/>
                  </a:cubicBezTo>
                  <a:close/>
                </a:path>
              </a:pathLst>
            </a:custGeom>
            <a:solidFill>
              <a:schemeClr val="tx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248;p30"/>
            <p:cNvSpPr/>
            <p:nvPr userDrawn="1">
              <p:custDataLst>
                <p:tags r:id="rId7"/>
              </p:custDataLst>
            </p:nvPr>
          </p:nvSpPr>
          <p:spPr>
            <a:xfrm rot="7689674">
              <a:off x="-1442" y="680"/>
              <a:ext cx="4738" cy="6147"/>
            </a:xfrm>
            <a:custGeom>
              <a:avLst/>
              <a:gdLst/>
              <a:ahLst/>
              <a:cxnLst/>
              <a:rect l="l" t="t" r="r" b="b"/>
              <a:pathLst>
                <a:path w="60031" h="77883" extrusionOk="0">
                  <a:moveTo>
                    <a:pt x="59337" y="378"/>
                  </a:moveTo>
                  <a:cubicBezTo>
                    <a:pt x="59822" y="378"/>
                    <a:pt x="59476" y="655"/>
                    <a:pt x="59268" y="863"/>
                  </a:cubicBezTo>
                  <a:cubicBezTo>
                    <a:pt x="58990" y="1071"/>
                    <a:pt x="58644" y="1348"/>
                    <a:pt x="58367" y="1487"/>
                  </a:cubicBezTo>
                  <a:cubicBezTo>
                    <a:pt x="58089" y="1625"/>
                    <a:pt x="57465" y="2180"/>
                    <a:pt x="57050" y="2180"/>
                  </a:cubicBezTo>
                  <a:lnTo>
                    <a:pt x="57465" y="1903"/>
                  </a:lnTo>
                  <a:cubicBezTo>
                    <a:pt x="57535" y="1833"/>
                    <a:pt x="57535" y="1695"/>
                    <a:pt x="57396" y="1625"/>
                  </a:cubicBezTo>
                  <a:cubicBezTo>
                    <a:pt x="58020" y="1002"/>
                    <a:pt x="58575" y="378"/>
                    <a:pt x="59337" y="378"/>
                  </a:cubicBezTo>
                  <a:close/>
                  <a:moveTo>
                    <a:pt x="54623" y="2041"/>
                  </a:moveTo>
                  <a:lnTo>
                    <a:pt x="54623" y="2111"/>
                  </a:lnTo>
                  <a:cubicBezTo>
                    <a:pt x="54415" y="2527"/>
                    <a:pt x="54138" y="3012"/>
                    <a:pt x="53792" y="3358"/>
                  </a:cubicBezTo>
                  <a:cubicBezTo>
                    <a:pt x="54000" y="2873"/>
                    <a:pt x="54277" y="2457"/>
                    <a:pt x="54623" y="2041"/>
                  </a:cubicBezTo>
                  <a:close/>
                  <a:moveTo>
                    <a:pt x="55499" y="4204"/>
                  </a:moveTo>
                  <a:cubicBezTo>
                    <a:pt x="55737" y="4204"/>
                    <a:pt x="55977" y="4261"/>
                    <a:pt x="56218" y="4398"/>
                  </a:cubicBezTo>
                  <a:cubicBezTo>
                    <a:pt x="55317" y="4814"/>
                    <a:pt x="54415" y="5091"/>
                    <a:pt x="53445" y="5091"/>
                  </a:cubicBezTo>
                  <a:cubicBezTo>
                    <a:pt x="54071" y="4726"/>
                    <a:pt x="54775" y="4204"/>
                    <a:pt x="55499" y="4204"/>
                  </a:cubicBezTo>
                  <a:close/>
                  <a:moveTo>
                    <a:pt x="51157" y="3774"/>
                  </a:moveTo>
                  <a:cubicBezTo>
                    <a:pt x="51019" y="4745"/>
                    <a:pt x="50672" y="5577"/>
                    <a:pt x="50048" y="6339"/>
                  </a:cubicBezTo>
                  <a:lnTo>
                    <a:pt x="49979" y="6408"/>
                  </a:lnTo>
                  <a:cubicBezTo>
                    <a:pt x="49979" y="6339"/>
                    <a:pt x="49979" y="6270"/>
                    <a:pt x="49979" y="6270"/>
                  </a:cubicBezTo>
                  <a:cubicBezTo>
                    <a:pt x="50256" y="5785"/>
                    <a:pt x="50603" y="5369"/>
                    <a:pt x="50880" y="4883"/>
                  </a:cubicBezTo>
                  <a:cubicBezTo>
                    <a:pt x="50929" y="4785"/>
                    <a:pt x="50840" y="4687"/>
                    <a:pt x="50758" y="4687"/>
                  </a:cubicBezTo>
                  <a:cubicBezTo>
                    <a:pt x="50725" y="4687"/>
                    <a:pt x="50693" y="4704"/>
                    <a:pt x="50672" y="4745"/>
                  </a:cubicBezTo>
                  <a:cubicBezTo>
                    <a:pt x="50326" y="5091"/>
                    <a:pt x="50048" y="5438"/>
                    <a:pt x="49771" y="5785"/>
                  </a:cubicBezTo>
                  <a:cubicBezTo>
                    <a:pt x="49840" y="5646"/>
                    <a:pt x="49910" y="5507"/>
                    <a:pt x="49979" y="5369"/>
                  </a:cubicBezTo>
                  <a:cubicBezTo>
                    <a:pt x="49979" y="5320"/>
                    <a:pt x="49910" y="5271"/>
                    <a:pt x="49869" y="5271"/>
                  </a:cubicBezTo>
                  <a:cubicBezTo>
                    <a:pt x="49852" y="5271"/>
                    <a:pt x="49840" y="5279"/>
                    <a:pt x="49840" y="5299"/>
                  </a:cubicBezTo>
                  <a:cubicBezTo>
                    <a:pt x="49702" y="5577"/>
                    <a:pt x="49632" y="5785"/>
                    <a:pt x="49494" y="6062"/>
                  </a:cubicBezTo>
                  <a:cubicBezTo>
                    <a:pt x="49425" y="6062"/>
                    <a:pt x="49425" y="6131"/>
                    <a:pt x="49494" y="6131"/>
                  </a:cubicBezTo>
                  <a:cubicBezTo>
                    <a:pt x="49355" y="6339"/>
                    <a:pt x="49217" y="6616"/>
                    <a:pt x="49078" y="6824"/>
                  </a:cubicBezTo>
                  <a:cubicBezTo>
                    <a:pt x="49009" y="6894"/>
                    <a:pt x="49009" y="6963"/>
                    <a:pt x="49078" y="7032"/>
                  </a:cubicBezTo>
                  <a:lnTo>
                    <a:pt x="48939" y="7102"/>
                  </a:lnTo>
                  <a:cubicBezTo>
                    <a:pt x="48662" y="6339"/>
                    <a:pt x="50256" y="4467"/>
                    <a:pt x="51088" y="3774"/>
                  </a:cubicBezTo>
                  <a:close/>
                  <a:moveTo>
                    <a:pt x="52206" y="6842"/>
                  </a:moveTo>
                  <a:cubicBezTo>
                    <a:pt x="52353" y="6842"/>
                    <a:pt x="52509" y="6859"/>
                    <a:pt x="52682" y="6894"/>
                  </a:cubicBezTo>
                  <a:cubicBezTo>
                    <a:pt x="52368" y="7019"/>
                    <a:pt x="52111" y="7088"/>
                    <a:pt x="51808" y="7203"/>
                  </a:cubicBezTo>
                  <a:lnTo>
                    <a:pt x="51808" y="7203"/>
                  </a:lnTo>
                  <a:cubicBezTo>
                    <a:pt x="51845" y="7176"/>
                    <a:pt x="51883" y="7139"/>
                    <a:pt x="51920" y="7102"/>
                  </a:cubicBezTo>
                  <a:cubicBezTo>
                    <a:pt x="51920" y="7032"/>
                    <a:pt x="51851" y="6894"/>
                    <a:pt x="51781" y="6894"/>
                  </a:cubicBezTo>
                  <a:cubicBezTo>
                    <a:pt x="51920" y="6859"/>
                    <a:pt x="52059" y="6842"/>
                    <a:pt x="52206" y="6842"/>
                  </a:cubicBezTo>
                  <a:close/>
                  <a:moveTo>
                    <a:pt x="17815" y="6755"/>
                  </a:moveTo>
                  <a:cubicBezTo>
                    <a:pt x="17954" y="7032"/>
                    <a:pt x="18023" y="7240"/>
                    <a:pt x="18023" y="7517"/>
                  </a:cubicBezTo>
                  <a:lnTo>
                    <a:pt x="18093" y="7517"/>
                  </a:lnTo>
                  <a:cubicBezTo>
                    <a:pt x="18023" y="7517"/>
                    <a:pt x="18023" y="7587"/>
                    <a:pt x="18023" y="7656"/>
                  </a:cubicBezTo>
                  <a:cubicBezTo>
                    <a:pt x="17954" y="7310"/>
                    <a:pt x="17885" y="7032"/>
                    <a:pt x="17815" y="6755"/>
                  </a:cubicBezTo>
                  <a:close/>
                  <a:moveTo>
                    <a:pt x="20865" y="6755"/>
                  </a:moveTo>
                  <a:cubicBezTo>
                    <a:pt x="20727" y="7517"/>
                    <a:pt x="20380" y="8211"/>
                    <a:pt x="19895" y="8765"/>
                  </a:cubicBezTo>
                  <a:cubicBezTo>
                    <a:pt x="19964" y="8627"/>
                    <a:pt x="20034" y="8419"/>
                    <a:pt x="20103" y="8211"/>
                  </a:cubicBezTo>
                  <a:cubicBezTo>
                    <a:pt x="20242" y="7725"/>
                    <a:pt x="20449" y="7240"/>
                    <a:pt x="20796" y="6755"/>
                  </a:cubicBezTo>
                  <a:close/>
                  <a:moveTo>
                    <a:pt x="49078" y="9944"/>
                  </a:moveTo>
                  <a:cubicBezTo>
                    <a:pt x="49355" y="9944"/>
                    <a:pt x="49702" y="9944"/>
                    <a:pt x="50048" y="10013"/>
                  </a:cubicBezTo>
                  <a:cubicBezTo>
                    <a:pt x="49563" y="10221"/>
                    <a:pt x="49078" y="10360"/>
                    <a:pt x="48593" y="10429"/>
                  </a:cubicBezTo>
                  <a:cubicBezTo>
                    <a:pt x="48801" y="10290"/>
                    <a:pt x="48939" y="10152"/>
                    <a:pt x="49078" y="9944"/>
                  </a:cubicBezTo>
                  <a:close/>
                  <a:moveTo>
                    <a:pt x="41661" y="11469"/>
                  </a:moveTo>
                  <a:lnTo>
                    <a:pt x="41314" y="12162"/>
                  </a:lnTo>
                  <a:lnTo>
                    <a:pt x="40552" y="13618"/>
                  </a:lnTo>
                  <a:cubicBezTo>
                    <a:pt x="40760" y="12855"/>
                    <a:pt x="41176" y="12093"/>
                    <a:pt x="41661" y="11469"/>
                  </a:cubicBezTo>
                  <a:close/>
                  <a:moveTo>
                    <a:pt x="20519" y="12093"/>
                  </a:moveTo>
                  <a:lnTo>
                    <a:pt x="20519" y="12093"/>
                  </a:lnTo>
                  <a:cubicBezTo>
                    <a:pt x="20172" y="12855"/>
                    <a:pt x="19618" y="13548"/>
                    <a:pt x="18994" y="14103"/>
                  </a:cubicBezTo>
                  <a:cubicBezTo>
                    <a:pt x="19202" y="13756"/>
                    <a:pt x="19756" y="13132"/>
                    <a:pt x="19826" y="12994"/>
                  </a:cubicBezTo>
                  <a:cubicBezTo>
                    <a:pt x="20034" y="12647"/>
                    <a:pt x="20242" y="12370"/>
                    <a:pt x="20519" y="12093"/>
                  </a:cubicBezTo>
                  <a:close/>
                  <a:moveTo>
                    <a:pt x="45335" y="13548"/>
                  </a:moveTo>
                  <a:cubicBezTo>
                    <a:pt x="44836" y="13992"/>
                    <a:pt x="44159" y="14214"/>
                    <a:pt x="43518" y="14214"/>
                  </a:cubicBezTo>
                  <a:cubicBezTo>
                    <a:pt x="43358" y="14214"/>
                    <a:pt x="43200" y="14200"/>
                    <a:pt x="43047" y="14172"/>
                  </a:cubicBezTo>
                  <a:cubicBezTo>
                    <a:pt x="43810" y="13895"/>
                    <a:pt x="44572" y="13687"/>
                    <a:pt x="45335" y="13548"/>
                  </a:cubicBezTo>
                  <a:close/>
                  <a:moveTo>
                    <a:pt x="42152" y="14061"/>
                  </a:moveTo>
                  <a:cubicBezTo>
                    <a:pt x="42098" y="14152"/>
                    <a:pt x="42139" y="14278"/>
                    <a:pt x="42274" y="14373"/>
                  </a:cubicBezTo>
                  <a:lnTo>
                    <a:pt x="42274" y="14373"/>
                  </a:lnTo>
                  <a:cubicBezTo>
                    <a:pt x="42162" y="14353"/>
                    <a:pt x="42050" y="14297"/>
                    <a:pt x="41938" y="14241"/>
                  </a:cubicBezTo>
                  <a:cubicBezTo>
                    <a:pt x="42009" y="14182"/>
                    <a:pt x="42080" y="14122"/>
                    <a:pt x="42152" y="14061"/>
                  </a:cubicBezTo>
                  <a:close/>
                  <a:moveTo>
                    <a:pt x="37363" y="15004"/>
                  </a:moveTo>
                  <a:cubicBezTo>
                    <a:pt x="37363" y="15552"/>
                    <a:pt x="37276" y="16101"/>
                    <a:pt x="37068" y="16615"/>
                  </a:cubicBezTo>
                  <a:lnTo>
                    <a:pt x="37068" y="16615"/>
                  </a:lnTo>
                  <a:cubicBezTo>
                    <a:pt x="37210" y="16101"/>
                    <a:pt x="37308" y="15552"/>
                    <a:pt x="37363" y="15004"/>
                  </a:cubicBezTo>
                  <a:close/>
                  <a:moveTo>
                    <a:pt x="16706" y="16598"/>
                  </a:moveTo>
                  <a:cubicBezTo>
                    <a:pt x="16845" y="16737"/>
                    <a:pt x="16914" y="16945"/>
                    <a:pt x="16984" y="17153"/>
                  </a:cubicBezTo>
                  <a:cubicBezTo>
                    <a:pt x="16914" y="17153"/>
                    <a:pt x="16845" y="17222"/>
                    <a:pt x="16845" y="17291"/>
                  </a:cubicBezTo>
                  <a:cubicBezTo>
                    <a:pt x="16803" y="17588"/>
                    <a:pt x="16786" y="17858"/>
                    <a:pt x="16780" y="18135"/>
                  </a:cubicBezTo>
                  <a:lnTo>
                    <a:pt x="16780" y="18135"/>
                  </a:lnTo>
                  <a:cubicBezTo>
                    <a:pt x="16680" y="17623"/>
                    <a:pt x="16655" y="17110"/>
                    <a:pt x="16706" y="16598"/>
                  </a:cubicBezTo>
                  <a:close/>
                  <a:moveTo>
                    <a:pt x="40760" y="17499"/>
                  </a:moveTo>
                  <a:lnTo>
                    <a:pt x="40760" y="17499"/>
                  </a:lnTo>
                  <a:cubicBezTo>
                    <a:pt x="40413" y="17777"/>
                    <a:pt x="40067" y="17985"/>
                    <a:pt x="39720" y="18193"/>
                  </a:cubicBezTo>
                  <a:lnTo>
                    <a:pt x="39581" y="18193"/>
                  </a:lnTo>
                  <a:cubicBezTo>
                    <a:pt x="39189" y="18258"/>
                    <a:pt x="38796" y="18323"/>
                    <a:pt x="38404" y="18331"/>
                  </a:cubicBezTo>
                  <a:lnTo>
                    <a:pt x="38404" y="18331"/>
                  </a:lnTo>
                  <a:cubicBezTo>
                    <a:pt x="39097" y="17915"/>
                    <a:pt x="39928" y="17638"/>
                    <a:pt x="40760" y="17499"/>
                  </a:cubicBezTo>
                  <a:close/>
                  <a:moveTo>
                    <a:pt x="36531" y="16460"/>
                  </a:moveTo>
                  <a:lnTo>
                    <a:pt x="36601" y="16529"/>
                  </a:lnTo>
                  <a:cubicBezTo>
                    <a:pt x="36393" y="17153"/>
                    <a:pt x="36185" y="17777"/>
                    <a:pt x="35838" y="18401"/>
                  </a:cubicBezTo>
                  <a:cubicBezTo>
                    <a:pt x="36046" y="17777"/>
                    <a:pt x="36323" y="17083"/>
                    <a:pt x="36531" y="16460"/>
                  </a:cubicBezTo>
                  <a:close/>
                  <a:moveTo>
                    <a:pt x="20935" y="16460"/>
                  </a:moveTo>
                  <a:lnTo>
                    <a:pt x="20935" y="16460"/>
                  </a:lnTo>
                  <a:cubicBezTo>
                    <a:pt x="20519" y="17569"/>
                    <a:pt x="19340" y="19510"/>
                    <a:pt x="18301" y="19787"/>
                  </a:cubicBezTo>
                  <a:cubicBezTo>
                    <a:pt x="19132" y="18608"/>
                    <a:pt x="19548" y="17222"/>
                    <a:pt x="20935" y="16460"/>
                  </a:cubicBezTo>
                  <a:close/>
                  <a:moveTo>
                    <a:pt x="32234" y="19094"/>
                  </a:moveTo>
                  <a:lnTo>
                    <a:pt x="32234" y="19094"/>
                  </a:lnTo>
                  <a:cubicBezTo>
                    <a:pt x="32367" y="19891"/>
                    <a:pt x="32244" y="20753"/>
                    <a:pt x="31929" y="21556"/>
                  </a:cubicBezTo>
                  <a:lnTo>
                    <a:pt x="31929" y="21556"/>
                  </a:lnTo>
                  <a:cubicBezTo>
                    <a:pt x="32039" y="20874"/>
                    <a:pt x="32095" y="20199"/>
                    <a:pt x="32095" y="19579"/>
                  </a:cubicBezTo>
                  <a:cubicBezTo>
                    <a:pt x="32095" y="19440"/>
                    <a:pt x="32026" y="19371"/>
                    <a:pt x="31956" y="19302"/>
                  </a:cubicBezTo>
                  <a:cubicBezTo>
                    <a:pt x="32026" y="19232"/>
                    <a:pt x="32164" y="19163"/>
                    <a:pt x="32234" y="19094"/>
                  </a:cubicBezTo>
                  <a:close/>
                  <a:moveTo>
                    <a:pt x="37640" y="21936"/>
                  </a:moveTo>
                  <a:cubicBezTo>
                    <a:pt x="37779" y="21936"/>
                    <a:pt x="37918" y="22005"/>
                    <a:pt x="38056" y="22074"/>
                  </a:cubicBezTo>
                  <a:cubicBezTo>
                    <a:pt x="37607" y="22331"/>
                    <a:pt x="37218" y="22528"/>
                    <a:pt x="36723" y="22666"/>
                  </a:cubicBezTo>
                  <a:lnTo>
                    <a:pt x="36723" y="22666"/>
                  </a:lnTo>
                  <a:cubicBezTo>
                    <a:pt x="37052" y="22462"/>
                    <a:pt x="37377" y="22199"/>
                    <a:pt x="37640" y="21936"/>
                  </a:cubicBezTo>
                  <a:close/>
                  <a:moveTo>
                    <a:pt x="36739" y="22074"/>
                  </a:moveTo>
                  <a:lnTo>
                    <a:pt x="36739" y="22074"/>
                  </a:lnTo>
                  <a:cubicBezTo>
                    <a:pt x="35907" y="22698"/>
                    <a:pt x="34937" y="23114"/>
                    <a:pt x="33897" y="23253"/>
                  </a:cubicBezTo>
                  <a:lnTo>
                    <a:pt x="33412" y="23253"/>
                  </a:lnTo>
                  <a:cubicBezTo>
                    <a:pt x="34452" y="22698"/>
                    <a:pt x="35630" y="22352"/>
                    <a:pt x="36739" y="22074"/>
                  </a:cubicBezTo>
                  <a:close/>
                  <a:moveTo>
                    <a:pt x="31540" y="20688"/>
                  </a:moveTo>
                  <a:cubicBezTo>
                    <a:pt x="31471" y="21658"/>
                    <a:pt x="31194" y="22629"/>
                    <a:pt x="30639" y="23461"/>
                  </a:cubicBezTo>
                  <a:cubicBezTo>
                    <a:pt x="30986" y="22490"/>
                    <a:pt x="31125" y="21589"/>
                    <a:pt x="31540" y="20688"/>
                  </a:cubicBezTo>
                  <a:close/>
                  <a:moveTo>
                    <a:pt x="30431" y="24085"/>
                  </a:moveTo>
                  <a:cubicBezTo>
                    <a:pt x="30431" y="24085"/>
                    <a:pt x="30501" y="24154"/>
                    <a:pt x="30570" y="24154"/>
                  </a:cubicBezTo>
                  <a:cubicBezTo>
                    <a:pt x="30477" y="24247"/>
                    <a:pt x="30384" y="24340"/>
                    <a:pt x="30292" y="24433"/>
                  </a:cubicBezTo>
                  <a:lnTo>
                    <a:pt x="30292" y="24433"/>
                  </a:lnTo>
                  <a:cubicBezTo>
                    <a:pt x="30292" y="24433"/>
                    <a:pt x="30292" y="24432"/>
                    <a:pt x="30293" y="24431"/>
                  </a:cubicBezTo>
                  <a:cubicBezTo>
                    <a:pt x="30362" y="24223"/>
                    <a:pt x="30362" y="24154"/>
                    <a:pt x="30431" y="24085"/>
                  </a:cubicBezTo>
                  <a:close/>
                  <a:moveTo>
                    <a:pt x="15043" y="21589"/>
                  </a:moveTo>
                  <a:lnTo>
                    <a:pt x="15043" y="21589"/>
                  </a:lnTo>
                  <a:cubicBezTo>
                    <a:pt x="15251" y="21866"/>
                    <a:pt x="15389" y="22144"/>
                    <a:pt x="15597" y="22421"/>
                  </a:cubicBezTo>
                  <a:cubicBezTo>
                    <a:pt x="15597" y="22421"/>
                    <a:pt x="15528" y="22490"/>
                    <a:pt x="15528" y="22560"/>
                  </a:cubicBezTo>
                  <a:cubicBezTo>
                    <a:pt x="15724" y="23346"/>
                    <a:pt x="15859" y="24194"/>
                    <a:pt x="15932" y="24987"/>
                  </a:cubicBezTo>
                  <a:lnTo>
                    <a:pt x="15932" y="24987"/>
                  </a:lnTo>
                  <a:cubicBezTo>
                    <a:pt x="15331" y="23959"/>
                    <a:pt x="14711" y="22584"/>
                    <a:pt x="15043" y="21589"/>
                  </a:cubicBezTo>
                  <a:close/>
                  <a:moveTo>
                    <a:pt x="32164" y="26303"/>
                  </a:moveTo>
                  <a:cubicBezTo>
                    <a:pt x="32511" y="26303"/>
                    <a:pt x="32857" y="26303"/>
                    <a:pt x="33204" y="26441"/>
                  </a:cubicBezTo>
                  <a:cubicBezTo>
                    <a:pt x="32996" y="26580"/>
                    <a:pt x="32719" y="26788"/>
                    <a:pt x="32442" y="26927"/>
                  </a:cubicBezTo>
                  <a:lnTo>
                    <a:pt x="32580" y="26719"/>
                  </a:lnTo>
                  <a:cubicBezTo>
                    <a:pt x="32650" y="26580"/>
                    <a:pt x="32580" y="26372"/>
                    <a:pt x="32442" y="26372"/>
                  </a:cubicBezTo>
                  <a:cubicBezTo>
                    <a:pt x="32303" y="26303"/>
                    <a:pt x="32234" y="26303"/>
                    <a:pt x="32095" y="26303"/>
                  </a:cubicBezTo>
                  <a:close/>
                  <a:moveTo>
                    <a:pt x="31818" y="26788"/>
                  </a:moveTo>
                  <a:cubicBezTo>
                    <a:pt x="31167" y="27330"/>
                    <a:pt x="30346" y="27618"/>
                    <a:pt x="29522" y="27618"/>
                  </a:cubicBezTo>
                  <a:cubicBezTo>
                    <a:pt x="29293" y="27618"/>
                    <a:pt x="29063" y="27596"/>
                    <a:pt x="28837" y="27551"/>
                  </a:cubicBezTo>
                  <a:cubicBezTo>
                    <a:pt x="29877" y="27551"/>
                    <a:pt x="30778" y="26788"/>
                    <a:pt x="31818" y="26788"/>
                  </a:cubicBezTo>
                  <a:close/>
                  <a:moveTo>
                    <a:pt x="26619" y="26303"/>
                  </a:moveTo>
                  <a:lnTo>
                    <a:pt x="26619" y="26303"/>
                  </a:lnTo>
                  <a:cubicBezTo>
                    <a:pt x="26480" y="26996"/>
                    <a:pt x="26272" y="27759"/>
                    <a:pt x="25995" y="28521"/>
                  </a:cubicBezTo>
                  <a:lnTo>
                    <a:pt x="25926" y="28521"/>
                  </a:lnTo>
                  <a:lnTo>
                    <a:pt x="25926" y="28244"/>
                  </a:lnTo>
                  <a:cubicBezTo>
                    <a:pt x="26134" y="27551"/>
                    <a:pt x="26342" y="26927"/>
                    <a:pt x="26619" y="26303"/>
                  </a:cubicBezTo>
                  <a:close/>
                  <a:moveTo>
                    <a:pt x="18786" y="27481"/>
                  </a:moveTo>
                  <a:cubicBezTo>
                    <a:pt x="18301" y="28174"/>
                    <a:pt x="17746" y="28729"/>
                    <a:pt x="17053" y="29214"/>
                  </a:cubicBezTo>
                  <a:cubicBezTo>
                    <a:pt x="17122" y="29006"/>
                    <a:pt x="17261" y="28798"/>
                    <a:pt x="17399" y="28660"/>
                  </a:cubicBezTo>
                  <a:lnTo>
                    <a:pt x="17746" y="28313"/>
                  </a:lnTo>
                  <a:lnTo>
                    <a:pt x="18162" y="27897"/>
                  </a:lnTo>
                  <a:cubicBezTo>
                    <a:pt x="18370" y="27759"/>
                    <a:pt x="18578" y="27620"/>
                    <a:pt x="18786" y="27481"/>
                  </a:cubicBezTo>
                  <a:close/>
                  <a:moveTo>
                    <a:pt x="14835" y="27759"/>
                  </a:moveTo>
                  <a:lnTo>
                    <a:pt x="14835" y="27759"/>
                  </a:lnTo>
                  <a:cubicBezTo>
                    <a:pt x="14973" y="28174"/>
                    <a:pt x="15112" y="28590"/>
                    <a:pt x="15181" y="29006"/>
                  </a:cubicBezTo>
                  <a:cubicBezTo>
                    <a:pt x="15065" y="29356"/>
                    <a:pt x="14997" y="29706"/>
                    <a:pt x="14979" y="30055"/>
                  </a:cubicBezTo>
                  <a:lnTo>
                    <a:pt x="14979" y="30055"/>
                  </a:lnTo>
                  <a:cubicBezTo>
                    <a:pt x="14936" y="29913"/>
                    <a:pt x="14904" y="29772"/>
                    <a:pt x="14904" y="29630"/>
                  </a:cubicBezTo>
                  <a:cubicBezTo>
                    <a:pt x="14765" y="29076"/>
                    <a:pt x="14765" y="28382"/>
                    <a:pt x="14835" y="27759"/>
                  </a:cubicBezTo>
                  <a:close/>
                  <a:moveTo>
                    <a:pt x="18855" y="32472"/>
                  </a:moveTo>
                  <a:lnTo>
                    <a:pt x="18855" y="32472"/>
                  </a:lnTo>
                  <a:cubicBezTo>
                    <a:pt x="18679" y="32648"/>
                    <a:pt x="18454" y="32923"/>
                    <a:pt x="18178" y="33130"/>
                  </a:cubicBezTo>
                  <a:lnTo>
                    <a:pt x="18178" y="33130"/>
                  </a:lnTo>
                  <a:cubicBezTo>
                    <a:pt x="18266" y="33001"/>
                    <a:pt x="18332" y="32841"/>
                    <a:pt x="18439" y="32680"/>
                  </a:cubicBezTo>
                  <a:lnTo>
                    <a:pt x="18855" y="32472"/>
                  </a:lnTo>
                  <a:close/>
                  <a:moveTo>
                    <a:pt x="17746" y="32611"/>
                  </a:moveTo>
                  <a:lnTo>
                    <a:pt x="17746" y="32611"/>
                  </a:lnTo>
                  <a:cubicBezTo>
                    <a:pt x="16984" y="33096"/>
                    <a:pt x="16290" y="33720"/>
                    <a:pt x="15736" y="34482"/>
                  </a:cubicBezTo>
                  <a:cubicBezTo>
                    <a:pt x="15667" y="34621"/>
                    <a:pt x="15736" y="34760"/>
                    <a:pt x="15805" y="34829"/>
                  </a:cubicBezTo>
                  <a:cubicBezTo>
                    <a:pt x="15701" y="34864"/>
                    <a:pt x="15615" y="34881"/>
                    <a:pt x="15528" y="34881"/>
                  </a:cubicBezTo>
                  <a:cubicBezTo>
                    <a:pt x="15441" y="34881"/>
                    <a:pt x="15355" y="34864"/>
                    <a:pt x="15251" y="34829"/>
                  </a:cubicBezTo>
                  <a:cubicBezTo>
                    <a:pt x="16013" y="34136"/>
                    <a:pt x="16706" y="32957"/>
                    <a:pt x="17746" y="32611"/>
                  </a:cubicBezTo>
                  <a:close/>
                  <a:moveTo>
                    <a:pt x="13656" y="33720"/>
                  </a:moveTo>
                  <a:lnTo>
                    <a:pt x="13656" y="33720"/>
                  </a:lnTo>
                  <a:cubicBezTo>
                    <a:pt x="13889" y="34186"/>
                    <a:pt x="14024" y="34701"/>
                    <a:pt x="14144" y="35183"/>
                  </a:cubicBezTo>
                  <a:lnTo>
                    <a:pt x="14144" y="35183"/>
                  </a:lnTo>
                  <a:cubicBezTo>
                    <a:pt x="13981" y="34695"/>
                    <a:pt x="13819" y="34208"/>
                    <a:pt x="13656" y="33720"/>
                  </a:cubicBezTo>
                  <a:close/>
                  <a:moveTo>
                    <a:pt x="14280" y="35453"/>
                  </a:moveTo>
                  <a:lnTo>
                    <a:pt x="14280" y="35592"/>
                  </a:lnTo>
                  <a:cubicBezTo>
                    <a:pt x="14265" y="35545"/>
                    <a:pt x="14249" y="35499"/>
                    <a:pt x="14234" y="35453"/>
                  </a:cubicBezTo>
                  <a:close/>
                  <a:moveTo>
                    <a:pt x="30431" y="38711"/>
                  </a:moveTo>
                  <a:lnTo>
                    <a:pt x="30431" y="38711"/>
                  </a:lnTo>
                  <a:cubicBezTo>
                    <a:pt x="29946" y="39057"/>
                    <a:pt x="29322" y="39265"/>
                    <a:pt x="28698" y="39335"/>
                  </a:cubicBezTo>
                  <a:lnTo>
                    <a:pt x="29600" y="38988"/>
                  </a:lnTo>
                  <a:cubicBezTo>
                    <a:pt x="29600" y="38988"/>
                    <a:pt x="29600" y="38919"/>
                    <a:pt x="29600" y="38919"/>
                  </a:cubicBezTo>
                  <a:cubicBezTo>
                    <a:pt x="29877" y="38849"/>
                    <a:pt x="30154" y="38780"/>
                    <a:pt x="30431" y="38711"/>
                  </a:cubicBezTo>
                  <a:close/>
                  <a:moveTo>
                    <a:pt x="31125" y="38711"/>
                  </a:moveTo>
                  <a:cubicBezTo>
                    <a:pt x="31402" y="38711"/>
                    <a:pt x="31610" y="38711"/>
                    <a:pt x="31818" y="38780"/>
                  </a:cubicBezTo>
                  <a:cubicBezTo>
                    <a:pt x="31029" y="39306"/>
                    <a:pt x="29840" y="39872"/>
                    <a:pt x="28798" y="39872"/>
                  </a:cubicBezTo>
                  <a:cubicBezTo>
                    <a:pt x="28467" y="39872"/>
                    <a:pt x="28151" y="39815"/>
                    <a:pt x="27867" y="39681"/>
                  </a:cubicBezTo>
                  <a:lnTo>
                    <a:pt x="27936" y="39681"/>
                  </a:lnTo>
                  <a:cubicBezTo>
                    <a:pt x="28096" y="39701"/>
                    <a:pt x="28259" y="39711"/>
                    <a:pt x="28423" y="39711"/>
                  </a:cubicBezTo>
                  <a:cubicBezTo>
                    <a:pt x="29396" y="39711"/>
                    <a:pt x="30413" y="39363"/>
                    <a:pt x="31125" y="38711"/>
                  </a:cubicBezTo>
                  <a:close/>
                  <a:moveTo>
                    <a:pt x="24747" y="39404"/>
                  </a:moveTo>
                  <a:cubicBezTo>
                    <a:pt x="24262" y="39820"/>
                    <a:pt x="23777" y="40167"/>
                    <a:pt x="23292" y="40444"/>
                  </a:cubicBezTo>
                  <a:cubicBezTo>
                    <a:pt x="23707" y="40028"/>
                    <a:pt x="24193" y="39681"/>
                    <a:pt x="24678" y="39404"/>
                  </a:cubicBezTo>
                  <a:close/>
                  <a:moveTo>
                    <a:pt x="25648" y="39057"/>
                  </a:moveTo>
                  <a:cubicBezTo>
                    <a:pt x="24886" y="40167"/>
                    <a:pt x="23777" y="40998"/>
                    <a:pt x="22529" y="41345"/>
                  </a:cubicBezTo>
                  <a:cubicBezTo>
                    <a:pt x="23707" y="40790"/>
                    <a:pt x="24747" y="39959"/>
                    <a:pt x="25648" y="39057"/>
                  </a:cubicBezTo>
                  <a:close/>
                  <a:moveTo>
                    <a:pt x="25371" y="41414"/>
                  </a:moveTo>
                  <a:cubicBezTo>
                    <a:pt x="25787" y="41414"/>
                    <a:pt x="26272" y="41484"/>
                    <a:pt x="26688" y="41553"/>
                  </a:cubicBezTo>
                  <a:cubicBezTo>
                    <a:pt x="26272" y="41692"/>
                    <a:pt x="25822" y="41761"/>
                    <a:pt x="25371" y="41761"/>
                  </a:cubicBezTo>
                  <a:cubicBezTo>
                    <a:pt x="24921" y="41761"/>
                    <a:pt x="24470" y="41692"/>
                    <a:pt x="24054" y="41553"/>
                  </a:cubicBezTo>
                  <a:lnTo>
                    <a:pt x="24123" y="41553"/>
                  </a:lnTo>
                  <a:cubicBezTo>
                    <a:pt x="24539" y="41484"/>
                    <a:pt x="24886" y="41414"/>
                    <a:pt x="25302" y="41414"/>
                  </a:cubicBezTo>
                  <a:close/>
                  <a:moveTo>
                    <a:pt x="27173" y="41761"/>
                  </a:moveTo>
                  <a:cubicBezTo>
                    <a:pt x="27381" y="41830"/>
                    <a:pt x="27589" y="41900"/>
                    <a:pt x="27728" y="42038"/>
                  </a:cubicBezTo>
                  <a:cubicBezTo>
                    <a:pt x="27325" y="42159"/>
                    <a:pt x="26899" y="42233"/>
                    <a:pt x="26463" y="42233"/>
                  </a:cubicBezTo>
                  <a:cubicBezTo>
                    <a:pt x="26148" y="42233"/>
                    <a:pt x="25829" y="42195"/>
                    <a:pt x="25510" y="42107"/>
                  </a:cubicBezTo>
                  <a:lnTo>
                    <a:pt x="25579" y="42107"/>
                  </a:lnTo>
                  <a:cubicBezTo>
                    <a:pt x="26134" y="42107"/>
                    <a:pt x="26688" y="41969"/>
                    <a:pt x="27173" y="41761"/>
                  </a:cubicBezTo>
                  <a:close/>
                  <a:moveTo>
                    <a:pt x="19548" y="42593"/>
                  </a:moveTo>
                  <a:lnTo>
                    <a:pt x="19548" y="42593"/>
                  </a:lnTo>
                  <a:cubicBezTo>
                    <a:pt x="19410" y="42870"/>
                    <a:pt x="19271" y="43147"/>
                    <a:pt x="19063" y="43425"/>
                  </a:cubicBezTo>
                  <a:lnTo>
                    <a:pt x="18509" y="43771"/>
                  </a:lnTo>
                  <a:cubicBezTo>
                    <a:pt x="18786" y="43355"/>
                    <a:pt x="19132" y="42939"/>
                    <a:pt x="19548" y="42593"/>
                  </a:cubicBezTo>
                  <a:close/>
                  <a:moveTo>
                    <a:pt x="20187" y="41006"/>
                  </a:moveTo>
                  <a:cubicBezTo>
                    <a:pt x="20264" y="41006"/>
                    <a:pt x="20296" y="41060"/>
                    <a:pt x="20242" y="41206"/>
                  </a:cubicBezTo>
                  <a:cubicBezTo>
                    <a:pt x="20103" y="41553"/>
                    <a:pt x="19964" y="41900"/>
                    <a:pt x="19756" y="42246"/>
                  </a:cubicBezTo>
                  <a:cubicBezTo>
                    <a:pt x="19202" y="42523"/>
                    <a:pt x="18647" y="42939"/>
                    <a:pt x="18231" y="43494"/>
                  </a:cubicBezTo>
                  <a:cubicBezTo>
                    <a:pt x="17954" y="43840"/>
                    <a:pt x="17469" y="44187"/>
                    <a:pt x="17192" y="44603"/>
                  </a:cubicBezTo>
                  <a:cubicBezTo>
                    <a:pt x="17399" y="43840"/>
                    <a:pt x="17746" y="43147"/>
                    <a:pt x="18301" y="42593"/>
                  </a:cubicBezTo>
                  <a:lnTo>
                    <a:pt x="18301" y="42523"/>
                  </a:lnTo>
                  <a:cubicBezTo>
                    <a:pt x="18647" y="42177"/>
                    <a:pt x="18994" y="41830"/>
                    <a:pt x="19340" y="41484"/>
                  </a:cubicBezTo>
                  <a:cubicBezTo>
                    <a:pt x="19391" y="41433"/>
                    <a:pt x="19969" y="41006"/>
                    <a:pt x="20187" y="41006"/>
                  </a:cubicBezTo>
                  <a:close/>
                  <a:moveTo>
                    <a:pt x="21087" y="44240"/>
                  </a:moveTo>
                  <a:cubicBezTo>
                    <a:pt x="21293" y="44240"/>
                    <a:pt x="21497" y="44264"/>
                    <a:pt x="21697" y="44326"/>
                  </a:cubicBezTo>
                  <a:cubicBezTo>
                    <a:pt x="21014" y="44644"/>
                    <a:pt x="20242" y="44814"/>
                    <a:pt x="19477" y="44814"/>
                  </a:cubicBezTo>
                  <a:cubicBezTo>
                    <a:pt x="19078" y="44814"/>
                    <a:pt x="18681" y="44767"/>
                    <a:pt x="18301" y="44672"/>
                  </a:cubicBezTo>
                  <a:lnTo>
                    <a:pt x="18370" y="44672"/>
                  </a:lnTo>
                  <a:lnTo>
                    <a:pt x="18786" y="44464"/>
                  </a:lnTo>
                  <a:cubicBezTo>
                    <a:pt x="18786" y="44534"/>
                    <a:pt x="18855" y="44534"/>
                    <a:pt x="18855" y="44534"/>
                  </a:cubicBezTo>
                  <a:cubicBezTo>
                    <a:pt x="19610" y="44534"/>
                    <a:pt x="20365" y="44240"/>
                    <a:pt x="21087" y="44240"/>
                  </a:cubicBezTo>
                  <a:close/>
                  <a:moveTo>
                    <a:pt x="59352" y="1"/>
                  </a:moveTo>
                  <a:cubicBezTo>
                    <a:pt x="58246" y="1"/>
                    <a:pt x="57080" y="1149"/>
                    <a:pt x="56426" y="2041"/>
                  </a:cubicBezTo>
                  <a:cubicBezTo>
                    <a:pt x="55663" y="2388"/>
                    <a:pt x="54901" y="2873"/>
                    <a:pt x="54207" y="3289"/>
                  </a:cubicBezTo>
                  <a:cubicBezTo>
                    <a:pt x="54623" y="2804"/>
                    <a:pt x="54901" y="2180"/>
                    <a:pt x="55178" y="1556"/>
                  </a:cubicBezTo>
                  <a:cubicBezTo>
                    <a:pt x="55178" y="1400"/>
                    <a:pt x="55100" y="1322"/>
                    <a:pt x="55002" y="1322"/>
                  </a:cubicBezTo>
                  <a:cubicBezTo>
                    <a:pt x="54970" y="1322"/>
                    <a:pt x="54935" y="1331"/>
                    <a:pt x="54901" y="1348"/>
                  </a:cubicBezTo>
                  <a:cubicBezTo>
                    <a:pt x="54346" y="1695"/>
                    <a:pt x="53861" y="2180"/>
                    <a:pt x="53584" y="2735"/>
                  </a:cubicBezTo>
                  <a:cubicBezTo>
                    <a:pt x="53306" y="3220"/>
                    <a:pt x="52890" y="3774"/>
                    <a:pt x="52682" y="4260"/>
                  </a:cubicBezTo>
                  <a:cubicBezTo>
                    <a:pt x="52128" y="4675"/>
                    <a:pt x="51504" y="5161"/>
                    <a:pt x="50880" y="5577"/>
                  </a:cubicBezTo>
                  <a:cubicBezTo>
                    <a:pt x="51296" y="4953"/>
                    <a:pt x="51504" y="4190"/>
                    <a:pt x="51504" y="3428"/>
                  </a:cubicBezTo>
                  <a:cubicBezTo>
                    <a:pt x="51453" y="3326"/>
                    <a:pt x="51365" y="3262"/>
                    <a:pt x="51268" y="3262"/>
                  </a:cubicBezTo>
                  <a:cubicBezTo>
                    <a:pt x="51232" y="3262"/>
                    <a:pt x="51195" y="3270"/>
                    <a:pt x="51157" y="3289"/>
                  </a:cubicBezTo>
                  <a:cubicBezTo>
                    <a:pt x="50534" y="3566"/>
                    <a:pt x="47622" y="6755"/>
                    <a:pt x="48731" y="7379"/>
                  </a:cubicBezTo>
                  <a:lnTo>
                    <a:pt x="48315" y="7725"/>
                  </a:lnTo>
                  <a:cubicBezTo>
                    <a:pt x="48315" y="7725"/>
                    <a:pt x="48246" y="7725"/>
                    <a:pt x="48246" y="7795"/>
                  </a:cubicBezTo>
                  <a:cubicBezTo>
                    <a:pt x="47345" y="8557"/>
                    <a:pt x="46582" y="9250"/>
                    <a:pt x="45751" y="10013"/>
                  </a:cubicBezTo>
                  <a:cubicBezTo>
                    <a:pt x="45889" y="9736"/>
                    <a:pt x="46028" y="9458"/>
                    <a:pt x="46167" y="9181"/>
                  </a:cubicBezTo>
                  <a:cubicBezTo>
                    <a:pt x="46582" y="8419"/>
                    <a:pt x="46860" y="7587"/>
                    <a:pt x="46929" y="6755"/>
                  </a:cubicBezTo>
                  <a:cubicBezTo>
                    <a:pt x="46929" y="6654"/>
                    <a:pt x="46855" y="6589"/>
                    <a:pt x="46761" y="6589"/>
                  </a:cubicBezTo>
                  <a:cubicBezTo>
                    <a:pt x="46726" y="6589"/>
                    <a:pt x="46689" y="6598"/>
                    <a:pt x="46652" y="6616"/>
                  </a:cubicBezTo>
                  <a:cubicBezTo>
                    <a:pt x="45404" y="7587"/>
                    <a:pt x="44572" y="9112"/>
                    <a:pt x="44503" y="10706"/>
                  </a:cubicBezTo>
                  <a:cubicBezTo>
                    <a:pt x="44503" y="10775"/>
                    <a:pt x="44572" y="10914"/>
                    <a:pt x="44711" y="10914"/>
                  </a:cubicBezTo>
                  <a:lnTo>
                    <a:pt x="44572" y="10983"/>
                  </a:lnTo>
                  <a:cubicBezTo>
                    <a:pt x="44572" y="10983"/>
                    <a:pt x="44572" y="11053"/>
                    <a:pt x="44572" y="11053"/>
                  </a:cubicBezTo>
                  <a:lnTo>
                    <a:pt x="41730" y="13756"/>
                  </a:lnTo>
                  <a:cubicBezTo>
                    <a:pt x="42493" y="12716"/>
                    <a:pt x="42909" y="11469"/>
                    <a:pt x="42839" y="10152"/>
                  </a:cubicBezTo>
                  <a:cubicBezTo>
                    <a:pt x="42839" y="10054"/>
                    <a:pt x="42770" y="9956"/>
                    <a:pt x="42680" y="9956"/>
                  </a:cubicBezTo>
                  <a:cubicBezTo>
                    <a:pt x="42643" y="9956"/>
                    <a:pt x="42603" y="9972"/>
                    <a:pt x="42562" y="10013"/>
                  </a:cubicBezTo>
                  <a:cubicBezTo>
                    <a:pt x="40968" y="11191"/>
                    <a:pt x="39928" y="12994"/>
                    <a:pt x="39789" y="14935"/>
                  </a:cubicBezTo>
                  <a:cubicBezTo>
                    <a:pt x="39789" y="15097"/>
                    <a:pt x="39884" y="15164"/>
                    <a:pt x="39991" y="15164"/>
                  </a:cubicBezTo>
                  <a:cubicBezTo>
                    <a:pt x="40067" y="15164"/>
                    <a:pt x="40148" y="15131"/>
                    <a:pt x="40205" y="15073"/>
                  </a:cubicBezTo>
                  <a:lnTo>
                    <a:pt x="40482" y="14588"/>
                  </a:lnTo>
                  <a:lnTo>
                    <a:pt x="40552" y="14519"/>
                  </a:lnTo>
                  <a:cubicBezTo>
                    <a:pt x="41176" y="13479"/>
                    <a:pt x="41661" y="12370"/>
                    <a:pt x="42285" y="11330"/>
                  </a:cubicBezTo>
                  <a:cubicBezTo>
                    <a:pt x="42354" y="11191"/>
                    <a:pt x="42215" y="10983"/>
                    <a:pt x="42077" y="10983"/>
                  </a:cubicBezTo>
                  <a:lnTo>
                    <a:pt x="42423" y="10637"/>
                  </a:lnTo>
                  <a:lnTo>
                    <a:pt x="42423" y="10637"/>
                  </a:lnTo>
                  <a:cubicBezTo>
                    <a:pt x="42285" y="12231"/>
                    <a:pt x="41522" y="13687"/>
                    <a:pt x="40413" y="14796"/>
                  </a:cubicBezTo>
                  <a:cubicBezTo>
                    <a:pt x="40344" y="14865"/>
                    <a:pt x="40344" y="14935"/>
                    <a:pt x="40413" y="15004"/>
                  </a:cubicBezTo>
                  <a:lnTo>
                    <a:pt x="39096" y="16182"/>
                  </a:lnTo>
                  <a:cubicBezTo>
                    <a:pt x="38264" y="16945"/>
                    <a:pt x="37363" y="17707"/>
                    <a:pt x="36531" y="18539"/>
                  </a:cubicBezTo>
                  <a:cubicBezTo>
                    <a:pt x="37432" y="17291"/>
                    <a:pt x="37848" y="15766"/>
                    <a:pt x="37710" y="14241"/>
                  </a:cubicBezTo>
                  <a:cubicBezTo>
                    <a:pt x="37710" y="14192"/>
                    <a:pt x="37640" y="14143"/>
                    <a:pt x="37551" y="14143"/>
                  </a:cubicBezTo>
                  <a:cubicBezTo>
                    <a:pt x="37514" y="14143"/>
                    <a:pt x="37473" y="14152"/>
                    <a:pt x="37432" y="14172"/>
                  </a:cubicBezTo>
                  <a:cubicBezTo>
                    <a:pt x="37294" y="14241"/>
                    <a:pt x="37155" y="14311"/>
                    <a:pt x="37017" y="14380"/>
                  </a:cubicBezTo>
                  <a:cubicBezTo>
                    <a:pt x="35700" y="15558"/>
                    <a:pt x="35006" y="17291"/>
                    <a:pt x="35006" y="19024"/>
                  </a:cubicBezTo>
                  <a:cubicBezTo>
                    <a:pt x="35006" y="19232"/>
                    <a:pt x="34937" y="19440"/>
                    <a:pt x="34868" y="19579"/>
                  </a:cubicBezTo>
                  <a:cubicBezTo>
                    <a:pt x="34868" y="19692"/>
                    <a:pt x="34914" y="19805"/>
                    <a:pt x="35006" y="19805"/>
                  </a:cubicBezTo>
                  <a:cubicBezTo>
                    <a:pt x="35027" y="19805"/>
                    <a:pt x="35050" y="19800"/>
                    <a:pt x="35076" y="19787"/>
                  </a:cubicBezTo>
                  <a:lnTo>
                    <a:pt x="35076" y="19787"/>
                  </a:lnTo>
                  <a:cubicBezTo>
                    <a:pt x="33828" y="20965"/>
                    <a:pt x="32650" y="22074"/>
                    <a:pt x="31471" y="23253"/>
                  </a:cubicBezTo>
                  <a:cubicBezTo>
                    <a:pt x="32442" y="21866"/>
                    <a:pt x="32857" y="20203"/>
                    <a:pt x="32650" y="18608"/>
                  </a:cubicBezTo>
                  <a:cubicBezTo>
                    <a:pt x="32599" y="18507"/>
                    <a:pt x="32511" y="18443"/>
                    <a:pt x="32413" y="18443"/>
                  </a:cubicBezTo>
                  <a:cubicBezTo>
                    <a:pt x="32377" y="18443"/>
                    <a:pt x="32340" y="18451"/>
                    <a:pt x="32303" y="18470"/>
                  </a:cubicBezTo>
                  <a:cubicBezTo>
                    <a:pt x="30709" y="19163"/>
                    <a:pt x="29738" y="21589"/>
                    <a:pt x="30154" y="23391"/>
                  </a:cubicBezTo>
                  <a:cubicBezTo>
                    <a:pt x="30085" y="23669"/>
                    <a:pt x="30085" y="24015"/>
                    <a:pt x="30015" y="24293"/>
                  </a:cubicBezTo>
                  <a:cubicBezTo>
                    <a:pt x="30015" y="24391"/>
                    <a:pt x="30119" y="24489"/>
                    <a:pt x="30205" y="24489"/>
                  </a:cubicBezTo>
                  <a:cubicBezTo>
                    <a:pt x="30219" y="24489"/>
                    <a:pt x="30233" y="24486"/>
                    <a:pt x="30245" y="24480"/>
                  </a:cubicBezTo>
                  <a:lnTo>
                    <a:pt x="30245" y="24480"/>
                  </a:lnTo>
                  <a:cubicBezTo>
                    <a:pt x="29047" y="25689"/>
                    <a:pt x="27902" y="26902"/>
                    <a:pt x="26757" y="28174"/>
                  </a:cubicBezTo>
                  <a:cubicBezTo>
                    <a:pt x="27520" y="27135"/>
                    <a:pt x="27589" y="24639"/>
                    <a:pt x="27520" y="23877"/>
                  </a:cubicBezTo>
                  <a:cubicBezTo>
                    <a:pt x="27520" y="23742"/>
                    <a:pt x="27433" y="23666"/>
                    <a:pt x="27334" y="23666"/>
                  </a:cubicBezTo>
                  <a:cubicBezTo>
                    <a:pt x="27280" y="23666"/>
                    <a:pt x="27222" y="23689"/>
                    <a:pt x="27173" y="23738"/>
                  </a:cubicBezTo>
                  <a:cubicBezTo>
                    <a:pt x="26411" y="24916"/>
                    <a:pt x="25856" y="26234"/>
                    <a:pt x="25648" y="27620"/>
                  </a:cubicBezTo>
                  <a:cubicBezTo>
                    <a:pt x="25371" y="28382"/>
                    <a:pt x="25232" y="29145"/>
                    <a:pt x="25163" y="29977"/>
                  </a:cubicBezTo>
                  <a:cubicBezTo>
                    <a:pt x="23846" y="31502"/>
                    <a:pt x="22529" y="33096"/>
                    <a:pt x="21212" y="34690"/>
                  </a:cubicBezTo>
                  <a:cubicBezTo>
                    <a:pt x="17746" y="39265"/>
                    <a:pt x="14557" y="43979"/>
                    <a:pt x="11715" y="48901"/>
                  </a:cubicBezTo>
                  <a:cubicBezTo>
                    <a:pt x="12617" y="45157"/>
                    <a:pt x="13518" y="41414"/>
                    <a:pt x="14349" y="37671"/>
                  </a:cubicBezTo>
                  <a:cubicBezTo>
                    <a:pt x="14488" y="37671"/>
                    <a:pt x="14557" y="37532"/>
                    <a:pt x="14488" y="37463"/>
                  </a:cubicBezTo>
                  <a:lnTo>
                    <a:pt x="14488" y="37324"/>
                  </a:lnTo>
                  <a:lnTo>
                    <a:pt x="14488" y="37186"/>
                  </a:lnTo>
                  <a:cubicBezTo>
                    <a:pt x="14696" y="36423"/>
                    <a:pt x="14835" y="35661"/>
                    <a:pt x="14973" y="34968"/>
                  </a:cubicBezTo>
                  <a:cubicBezTo>
                    <a:pt x="15129" y="35124"/>
                    <a:pt x="15328" y="35192"/>
                    <a:pt x="15555" y="35192"/>
                  </a:cubicBezTo>
                  <a:cubicBezTo>
                    <a:pt x="16944" y="35192"/>
                    <a:pt x="19409" y="32642"/>
                    <a:pt x="19826" y="31987"/>
                  </a:cubicBezTo>
                  <a:cubicBezTo>
                    <a:pt x="19895" y="31779"/>
                    <a:pt x="19756" y="31640"/>
                    <a:pt x="19618" y="31640"/>
                  </a:cubicBezTo>
                  <a:cubicBezTo>
                    <a:pt x="19271" y="31779"/>
                    <a:pt x="18994" y="31918"/>
                    <a:pt x="18647" y="32056"/>
                  </a:cubicBezTo>
                  <a:cubicBezTo>
                    <a:pt x="18647" y="31987"/>
                    <a:pt x="18578" y="31918"/>
                    <a:pt x="18509" y="31918"/>
                  </a:cubicBezTo>
                  <a:cubicBezTo>
                    <a:pt x="17053" y="31918"/>
                    <a:pt x="15874" y="33304"/>
                    <a:pt x="15112" y="34413"/>
                  </a:cubicBezTo>
                  <a:cubicBezTo>
                    <a:pt x="15251" y="33581"/>
                    <a:pt x="15459" y="32749"/>
                    <a:pt x="15597" y="31918"/>
                  </a:cubicBezTo>
                  <a:cubicBezTo>
                    <a:pt x="15667" y="31918"/>
                    <a:pt x="15736" y="31848"/>
                    <a:pt x="15736" y="31779"/>
                  </a:cubicBezTo>
                  <a:cubicBezTo>
                    <a:pt x="15736" y="31710"/>
                    <a:pt x="15736" y="31640"/>
                    <a:pt x="15667" y="31571"/>
                  </a:cubicBezTo>
                  <a:lnTo>
                    <a:pt x="16082" y="29491"/>
                  </a:lnTo>
                  <a:cubicBezTo>
                    <a:pt x="16082" y="29491"/>
                    <a:pt x="16082" y="29644"/>
                    <a:pt x="16126" y="29644"/>
                  </a:cubicBezTo>
                  <a:cubicBezTo>
                    <a:pt x="16133" y="29644"/>
                    <a:pt x="16142" y="29640"/>
                    <a:pt x="16152" y="29630"/>
                  </a:cubicBezTo>
                  <a:cubicBezTo>
                    <a:pt x="16221" y="29630"/>
                    <a:pt x="16290" y="29561"/>
                    <a:pt x="16360" y="29561"/>
                  </a:cubicBezTo>
                  <a:cubicBezTo>
                    <a:pt x="16388" y="29562"/>
                    <a:pt x="16417" y="29563"/>
                    <a:pt x="16445" y="29563"/>
                  </a:cubicBezTo>
                  <a:cubicBezTo>
                    <a:pt x="17588" y="29563"/>
                    <a:pt x="18596" y="28217"/>
                    <a:pt x="19340" y="27135"/>
                  </a:cubicBezTo>
                  <a:cubicBezTo>
                    <a:pt x="19479" y="27065"/>
                    <a:pt x="19548" y="27065"/>
                    <a:pt x="19687" y="27065"/>
                  </a:cubicBezTo>
                  <a:cubicBezTo>
                    <a:pt x="19410" y="28244"/>
                    <a:pt x="17815" y="29907"/>
                    <a:pt x="16568" y="29907"/>
                  </a:cubicBezTo>
                  <a:cubicBezTo>
                    <a:pt x="16429" y="29907"/>
                    <a:pt x="16429" y="30115"/>
                    <a:pt x="16568" y="30185"/>
                  </a:cubicBezTo>
                  <a:cubicBezTo>
                    <a:pt x="16616" y="30189"/>
                    <a:pt x="16665" y="30191"/>
                    <a:pt x="16714" y="30191"/>
                  </a:cubicBezTo>
                  <a:cubicBezTo>
                    <a:pt x="18206" y="30191"/>
                    <a:pt x="19902" y="28199"/>
                    <a:pt x="20103" y="26857"/>
                  </a:cubicBezTo>
                  <a:cubicBezTo>
                    <a:pt x="20103" y="26788"/>
                    <a:pt x="19964" y="26649"/>
                    <a:pt x="19895" y="26649"/>
                  </a:cubicBezTo>
                  <a:lnTo>
                    <a:pt x="19618" y="26649"/>
                  </a:lnTo>
                  <a:lnTo>
                    <a:pt x="19895" y="26303"/>
                  </a:lnTo>
                  <a:cubicBezTo>
                    <a:pt x="20008" y="26190"/>
                    <a:pt x="19890" y="26076"/>
                    <a:pt x="19768" y="26076"/>
                  </a:cubicBezTo>
                  <a:cubicBezTo>
                    <a:pt x="19740" y="26076"/>
                    <a:pt x="19712" y="26082"/>
                    <a:pt x="19687" y="26095"/>
                  </a:cubicBezTo>
                  <a:cubicBezTo>
                    <a:pt x="19063" y="26511"/>
                    <a:pt x="18439" y="26927"/>
                    <a:pt x="17954" y="27481"/>
                  </a:cubicBezTo>
                  <a:cubicBezTo>
                    <a:pt x="17261" y="27966"/>
                    <a:pt x="16706" y="28521"/>
                    <a:pt x="16221" y="29214"/>
                  </a:cubicBezTo>
                  <a:lnTo>
                    <a:pt x="16152" y="29214"/>
                  </a:lnTo>
                  <a:cubicBezTo>
                    <a:pt x="16117" y="29180"/>
                    <a:pt x="16100" y="29162"/>
                    <a:pt x="16082" y="29162"/>
                  </a:cubicBezTo>
                  <a:cubicBezTo>
                    <a:pt x="16065" y="29162"/>
                    <a:pt x="16048" y="29180"/>
                    <a:pt x="16013" y="29214"/>
                  </a:cubicBezTo>
                  <a:cubicBezTo>
                    <a:pt x="16568" y="26095"/>
                    <a:pt x="17122" y="22976"/>
                    <a:pt x="17607" y="19856"/>
                  </a:cubicBezTo>
                  <a:cubicBezTo>
                    <a:pt x="17607" y="19954"/>
                    <a:pt x="17711" y="20052"/>
                    <a:pt x="17797" y="20052"/>
                  </a:cubicBezTo>
                  <a:cubicBezTo>
                    <a:pt x="17832" y="20052"/>
                    <a:pt x="17864" y="20035"/>
                    <a:pt x="17885" y="19995"/>
                  </a:cubicBezTo>
                  <a:lnTo>
                    <a:pt x="17954" y="19926"/>
                  </a:lnTo>
                  <a:cubicBezTo>
                    <a:pt x="17988" y="19929"/>
                    <a:pt x="18022" y="19930"/>
                    <a:pt x="18056" y="19930"/>
                  </a:cubicBezTo>
                  <a:cubicBezTo>
                    <a:pt x="19552" y="19930"/>
                    <a:pt x="21150" y="16991"/>
                    <a:pt x="21489" y="15974"/>
                  </a:cubicBezTo>
                  <a:cubicBezTo>
                    <a:pt x="21559" y="15836"/>
                    <a:pt x="21420" y="15697"/>
                    <a:pt x="21281" y="15697"/>
                  </a:cubicBezTo>
                  <a:cubicBezTo>
                    <a:pt x="19687" y="16182"/>
                    <a:pt x="18301" y="17985"/>
                    <a:pt x="17746" y="19579"/>
                  </a:cubicBezTo>
                  <a:lnTo>
                    <a:pt x="17677" y="19579"/>
                  </a:lnTo>
                  <a:cubicBezTo>
                    <a:pt x="17746" y="19232"/>
                    <a:pt x="17746" y="18886"/>
                    <a:pt x="17815" y="18539"/>
                  </a:cubicBezTo>
                  <a:cubicBezTo>
                    <a:pt x="18093" y="17153"/>
                    <a:pt x="18370" y="15836"/>
                    <a:pt x="18647" y="14449"/>
                  </a:cubicBezTo>
                  <a:cubicBezTo>
                    <a:pt x="18717" y="14449"/>
                    <a:pt x="18786" y="14380"/>
                    <a:pt x="18855" y="14311"/>
                  </a:cubicBezTo>
                  <a:lnTo>
                    <a:pt x="18924" y="14241"/>
                  </a:lnTo>
                  <a:cubicBezTo>
                    <a:pt x="19826" y="14241"/>
                    <a:pt x="21073" y="11607"/>
                    <a:pt x="21351" y="11122"/>
                  </a:cubicBezTo>
                  <a:cubicBezTo>
                    <a:pt x="21470" y="11002"/>
                    <a:pt x="21332" y="10831"/>
                    <a:pt x="21158" y="10831"/>
                  </a:cubicBezTo>
                  <a:cubicBezTo>
                    <a:pt x="21130" y="10831"/>
                    <a:pt x="21102" y="10835"/>
                    <a:pt x="21073" y="10845"/>
                  </a:cubicBezTo>
                  <a:cubicBezTo>
                    <a:pt x="20380" y="11399"/>
                    <a:pt x="19756" y="12023"/>
                    <a:pt x="19271" y="12716"/>
                  </a:cubicBezTo>
                  <a:cubicBezTo>
                    <a:pt x="19202" y="12855"/>
                    <a:pt x="18994" y="13063"/>
                    <a:pt x="18855" y="13271"/>
                  </a:cubicBezTo>
                  <a:cubicBezTo>
                    <a:pt x="19063" y="12300"/>
                    <a:pt x="19132" y="11261"/>
                    <a:pt x="19202" y="10290"/>
                  </a:cubicBezTo>
                  <a:lnTo>
                    <a:pt x="19202" y="9736"/>
                  </a:lnTo>
                  <a:cubicBezTo>
                    <a:pt x="19271" y="9736"/>
                    <a:pt x="19271" y="9666"/>
                    <a:pt x="19340" y="9666"/>
                  </a:cubicBezTo>
                  <a:cubicBezTo>
                    <a:pt x="19479" y="9458"/>
                    <a:pt x="19548" y="9250"/>
                    <a:pt x="19618" y="8973"/>
                  </a:cubicBezTo>
                  <a:cubicBezTo>
                    <a:pt x="20657" y="8765"/>
                    <a:pt x="21212" y="6686"/>
                    <a:pt x="21281" y="5854"/>
                  </a:cubicBezTo>
                  <a:cubicBezTo>
                    <a:pt x="21281" y="5752"/>
                    <a:pt x="21133" y="5688"/>
                    <a:pt x="21026" y="5688"/>
                  </a:cubicBezTo>
                  <a:cubicBezTo>
                    <a:pt x="20987" y="5688"/>
                    <a:pt x="20953" y="5697"/>
                    <a:pt x="20935" y="5715"/>
                  </a:cubicBezTo>
                  <a:cubicBezTo>
                    <a:pt x="20172" y="6478"/>
                    <a:pt x="19618" y="7448"/>
                    <a:pt x="19271" y="8419"/>
                  </a:cubicBezTo>
                  <a:cubicBezTo>
                    <a:pt x="19340" y="6963"/>
                    <a:pt x="19410" y="5438"/>
                    <a:pt x="19548" y="3982"/>
                  </a:cubicBezTo>
                  <a:cubicBezTo>
                    <a:pt x="19618" y="4260"/>
                    <a:pt x="19687" y="4467"/>
                    <a:pt x="19756" y="4745"/>
                  </a:cubicBezTo>
                  <a:cubicBezTo>
                    <a:pt x="19822" y="4876"/>
                    <a:pt x="19949" y="4945"/>
                    <a:pt x="20065" y="4945"/>
                  </a:cubicBezTo>
                  <a:cubicBezTo>
                    <a:pt x="20195" y="4945"/>
                    <a:pt x="20311" y="4858"/>
                    <a:pt x="20311" y="4675"/>
                  </a:cubicBezTo>
                  <a:cubicBezTo>
                    <a:pt x="20242" y="4121"/>
                    <a:pt x="20103" y="3566"/>
                    <a:pt x="20034" y="2942"/>
                  </a:cubicBezTo>
                  <a:cubicBezTo>
                    <a:pt x="20242" y="2180"/>
                    <a:pt x="20311" y="1279"/>
                    <a:pt x="20242" y="447"/>
                  </a:cubicBezTo>
                  <a:cubicBezTo>
                    <a:pt x="20242" y="326"/>
                    <a:pt x="20148" y="252"/>
                    <a:pt x="20056" y="252"/>
                  </a:cubicBezTo>
                  <a:cubicBezTo>
                    <a:pt x="19989" y="252"/>
                    <a:pt x="19924" y="291"/>
                    <a:pt x="19895" y="378"/>
                  </a:cubicBezTo>
                  <a:cubicBezTo>
                    <a:pt x="19756" y="516"/>
                    <a:pt x="19687" y="655"/>
                    <a:pt x="19618" y="863"/>
                  </a:cubicBezTo>
                  <a:cubicBezTo>
                    <a:pt x="19596" y="858"/>
                    <a:pt x="19576" y="855"/>
                    <a:pt x="19557" y="855"/>
                  </a:cubicBezTo>
                  <a:cubicBezTo>
                    <a:pt x="19322" y="855"/>
                    <a:pt x="19228" y="1215"/>
                    <a:pt x="19548" y="1279"/>
                  </a:cubicBezTo>
                  <a:lnTo>
                    <a:pt x="19548" y="1348"/>
                  </a:lnTo>
                  <a:cubicBezTo>
                    <a:pt x="19410" y="1972"/>
                    <a:pt x="19410" y="2665"/>
                    <a:pt x="19479" y="3289"/>
                  </a:cubicBezTo>
                  <a:cubicBezTo>
                    <a:pt x="19479" y="3358"/>
                    <a:pt x="19479" y="3428"/>
                    <a:pt x="19479" y="3497"/>
                  </a:cubicBezTo>
                  <a:cubicBezTo>
                    <a:pt x="19202" y="5299"/>
                    <a:pt x="19063" y="7102"/>
                    <a:pt x="18924" y="8973"/>
                  </a:cubicBezTo>
                  <a:cubicBezTo>
                    <a:pt x="18924" y="8488"/>
                    <a:pt x="18717" y="8072"/>
                    <a:pt x="18439" y="7725"/>
                  </a:cubicBezTo>
                  <a:cubicBezTo>
                    <a:pt x="18439" y="7587"/>
                    <a:pt x="18370" y="7448"/>
                    <a:pt x="18370" y="7379"/>
                  </a:cubicBezTo>
                  <a:cubicBezTo>
                    <a:pt x="18231" y="6894"/>
                    <a:pt x="18023" y="6408"/>
                    <a:pt x="17677" y="5992"/>
                  </a:cubicBezTo>
                  <a:cubicBezTo>
                    <a:pt x="17656" y="5952"/>
                    <a:pt x="17624" y="5935"/>
                    <a:pt x="17587" y="5935"/>
                  </a:cubicBezTo>
                  <a:cubicBezTo>
                    <a:pt x="17498" y="5935"/>
                    <a:pt x="17379" y="6033"/>
                    <a:pt x="17330" y="6131"/>
                  </a:cubicBezTo>
                  <a:cubicBezTo>
                    <a:pt x="17330" y="7587"/>
                    <a:pt x="17815" y="9043"/>
                    <a:pt x="18647" y="10290"/>
                  </a:cubicBezTo>
                  <a:cubicBezTo>
                    <a:pt x="18647" y="10360"/>
                    <a:pt x="18717" y="10429"/>
                    <a:pt x="18855" y="10429"/>
                  </a:cubicBezTo>
                  <a:cubicBezTo>
                    <a:pt x="18717" y="11677"/>
                    <a:pt x="18439" y="12924"/>
                    <a:pt x="18231" y="14172"/>
                  </a:cubicBezTo>
                  <a:cubicBezTo>
                    <a:pt x="18231" y="13410"/>
                    <a:pt x="18093" y="12647"/>
                    <a:pt x="17815" y="11885"/>
                  </a:cubicBezTo>
                  <a:cubicBezTo>
                    <a:pt x="17773" y="11799"/>
                    <a:pt x="17703" y="11740"/>
                    <a:pt x="17624" y="11740"/>
                  </a:cubicBezTo>
                  <a:cubicBezTo>
                    <a:pt x="17575" y="11740"/>
                    <a:pt x="17522" y="11762"/>
                    <a:pt x="17469" y="11815"/>
                  </a:cubicBezTo>
                  <a:cubicBezTo>
                    <a:pt x="17330" y="11815"/>
                    <a:pt x="17192" y="11885"/>
                    <a:pt x="17192" y="12023"/>
                  </a:cubicBezTo>
                  <a:cubicBezTo>
                    <a:pt x="16914" y="12994"/>
                    <a:pt x="16984" y="13964"/>
                    <a:pt x="17399" y="14935"/>
                  </a:cubicBezTo>
                  <a:cubicBezTo>
                    <a:pt x="17399" y="15212"/>
                    <a:pt x="17469" y="15558"/>
                    <a:pt x="17538" y="15766"/>
                  </a:cubicBezTo>
                  <a:cubicBezTo>
                    <a:pt x="17595" y="15880"/>
                    <a:pt x="17651" y="15993"/>
                    <a:pt x="17746" y="15993"/>
                  </a:cubicBezTo>
                  <a:cubicBezTo>
                    <a:pt x="17767" y="15993"/>
                    <a:pt x="17790" y="15987"/>
                    <a:pt x="17815" y="15974"/>
                  </a:cubicBezTo>
                  <a:cubicBezTo>
                    <a:pt x="17815" y="16044"/>
                    <a:pt x="17815" y="16044"/>
                    <a:pt x="17815" y="16044"/>
                  </a:cubicBezTo>
                  <a:cubicBezTo>
                    <a:pt x="17746" y="16668"/>
                    <a:pt x="17607" y="17361"/>
                    <a:pt x="17469" y="17985"/>
                  </a:cubicBezTo>
                  <a:cubicBezTo>
                    <a:pt x="17469" y="17222"/>
                    <a:pt x="17192" y="16460"/>
                    <a:pt x="16706" y="15836"/>
                  </a:cubicBezTo>
                  <a:cubicBezTo>
                    <a:pt x="16656" y="15810"/>
                    <a:pt x="16596" y="15794"/>
                    <a:pt x="16540" y="15794"/>
                  </a:cubicBezTo>
                  <a:cubicBezTo>
                    <a:pt x="16443" y="15794"/>
                    <a:pt x="16360" y="15843"/>
                    <a:pt x="16360" y="15974"/>
                  </a:cubicBezTo>
                  <a:cubicBezTo>
                    <a:pt x="15944" y="17361"/>
                    <a:pt x="16429" y="19024"/>
                    <a:pt x="16845" y="20341"/>
                  </a:cubicBezTo>
                  <a:cubicBezTo>
                    <a:pt x="16845" y="20480"/>
                    <a:pt x="16914" y="20480"/>
                    <a:pt x="17053" y="20549"/>
                  </a:cubicBezTo>
                  <a:cubicBezTo>
                    <a:pt x="16845" y="21520"/>
                    <a:pt x="16706" y="22490"/>
                    <a:pt x="16498" y="23530"/>
                  </a:cubicBezTo>
                  <a:cubicBezTo>
                    <a:pt x="16221" y="22560"/>
                    <a:pt x="15736" y="21658"/>
                    <a:pt x="15112" y="20896"/>
                  </a:cubicBezTo>
                  <a:cubicBezTo>
                    <a:pt x="15055" y="20867"/>
                    <a:pt x="14997" y="20850"/>
                    <a:pt x="14940" y="20850"/>
                  </a:cubicBezTo>
                  <a:cubicBezTo>
                    <a:pt x="14858" y="20850"/>
                    <a:pt x="14777" y="20884"/>
                    <a:pt x="14696" y="20965"/>
                  </a:cubicBezTo>
                  <a:cubicBezTo>
                    <a:pt x="13864" y="22421"/>
                    <a:pt x="15112" y="24639"/>
                    <a:pt x="15944" y="25887"/>
                  </a:cubicBezTo>
                  <a:cubicBezTo>
                    <a:pt x="15944" y="25956"/>
                    <a:pt x="16013" y="25956"/>
                    <a:pt x="16082" y="26026"/>
                  </a:cubicBezTo>
                  <a:cubicBezTo>
                    <a:pt x="15944" y="26927"/>
                    <a:pt x="15736" y="27828"/>
                    <a:pt x="15597" y="28798"/>
                  </a:cubicBezTo>
                  <a:cubicBezTo>
                    <a:pt x="15597" y="28729"/>
                    <a:pt x="15528" y="28660"/>
                    <a:pt x="15528" y="28660"/>
                  </a:cubicBezTo>
                  <a:cubicBezTo>
                    <a:pt x="15459" y="28036"/>
                    <a:pt x="15181" y="27481"/>
                    <a:pt x="14835" y="26996"/>
                  </a:cubicBezTo>
                  <a:cubicBezTo>
                    <a:pt x="14782" y="26943"/>
                    <a:pt x="14719" y="26920"/>
                    <a:pt x="14657" y="26920"/>
                  </a:cubicBezTo>
                  <a:cubicBezTo>
                    <a:pt x="14557" y="26920"/>
                    <a:pt x="14462" y="26980"/>
                    <a:pt x="14419" y="27065"/>
                  </a:cubicBezTo>
                  <a:cubicBezTo>
                    <a:pt x="14280" y="27966"/>
                    <a:pt x="14280" y="28868"/>
                    <a:pt x="14419" y="29769"/>
                  </a:cubicBezTo>
                  <a:cubicBezTo>
                    <a:pt x="14488" y="30393"/>
                    <a:pt x="14765" y="31016"/>
                    <a:pt x="15043" y="31571"/>
                  </a:cubicBezTo>
                  <a:cubicBezTo>
                    <a:pt x="14835" y="32611"/>
                    <a:pt x="14627" y="33651"/>
                    <a:pt x="14419" y="34690"/>
                  </a:cubicBezTo>
                  <a:cubicBezTo>
                    <a:pt x="14072" y="33651"/>
                    <a:pt x="13587" y="32611"/>
                    <a:pt x="13032" y="31710"/>
                  </a:cubicBezTo>
                  <a:cubicBezTo>
                    <a:pt x="12998" y="31640"/>
                    <a:pt x="12928" y="31606"/>
                    <a:pt x="12859" y="31606"/>
                  </a:cubicBezTo>
                  <a:cubicBezTo>
                    <a:pt x="12790" y="31606"/>
                    <a:pt x="12720" y="31640"/>
                    <a:pt x="12686" y="31710"/>
                  </a:cubicBezTo>
                  <a:cubicBezTo>
                    <a:pt x="12201" y="32888"/>
                    <a:pt x="12824" y="34413"/>
                    <a:pt x="13448" y="35661"/>
                  </a:cubicBezTo>
                  <a:cubicBezTo>
                    <a:pt x="13587" y="36077"/>
                    <a:pt x="13726" y="36493"/>
                    <a:pt x="13934" y="36978"/>
                  </a:cubicBezTo>
                  <a:cubicBezTo>
                    <a:pt x="13795" y="37324"/>
                    <a:pt x="13726" y="37671"/>
                    <a:pt x="13656" y="38018"/>
                  </a:cubicBezTo>
                  <a:cubicBezTo>
                    <a:pt x="12617" y="42523"/>
                    <a:pt x="11438" y="46960"/>
                    <a:pt x="10260" y="51465"/>
                  </a:cubicBezTo>
                  <a:cubicBezTo>
                    <a:pt x="9567" y="52713"/>
                    <a:pt x="8873" y="53961"/>
                    <a:pt x="8249" y="55209"/>
                  </a:cubicBezTo>
                  <a:cubicBezTo>
                    <a:pt x="4714" y="62279"/>
                    <a:pt x="1456" y="69974"/>
                    <a:pt x="1" y="77737"/>
                  </a:cubicBezTo>
                  <a:cubicBezTo>
                    <a:pt x="1" y="77823"/>
                    <a:pt x="80" y="77882"/>
                    <a:pt x="141" y="77882"/>
                  </a:cubicBezTo>
                  <a:cubicBezTo>
                    <a:pt x="178" y="77882"/>
                    <a:pt x="209" y="77859"/>
                    <a:pt x="209" y="77807"/>
                  </a:cubicBezTo>
                  <a:cubicBezTo>
                    <a:pt x="2912" y="69904"/>
                    <a:pt x="5338" y="62071"/>
                    <a:pt x="9220" y="54654"/>
                  </a:cubicBezTo>
                  <a:cubicBezTo>
                    <a:pt x="9289" y="54446"/>
                    <a:pt x="9428" y="54238"/>
                    <a:pt x="9497" y="54030"/>
                  </a:cubicBezTo>
                  <a:lnTo>
                    <a:pt x="9497" y="54030"/>
                  </a:lnTo>
                  <a:cubicBezTo>
                    <a:pt x="9289" y="54723"/>
                    <a:pt x="9151" y="55486"/>
                    <a:pt x="8943" y="56179"/>
                  </a:cubicBezTo>
                  <a:cubicBezTo>
                    <a:pt x="7210" y="62348"/>
                    <a:pt x="4922" y="68310"/>
                    <a:pt x="3259" y="74410"/>
                  </a:cubicBezTo>
                  <a:cubicBezTo>
                    <a:pt x="3218" y="74531"/>
                    <a:pt x="3295" y="74605"/>
                    <a:pt x="3394" y="74605"/>
                  </a:cubicBezTo>
                  <a:cubicBezTo>
                    <a:pt x="3465" y="74605"/>
                    <a:pt x="3547" y="74566"/>
                    <a:pt x="3605" y="74479"/>
                  </a:cubicBezTo>
                  <a:cubicBezTo>
                    <a:pt x="6517" y="67131"/>
                    <a:pt x="8943" y="59576"/>
                    <a:pt x="10884" y="51881"/>
                  </a:cubicBezTo>
                  <a:cubicBezTo>
                    <a:pt x="12617" y="49594"/>
                    <a:pt x="14557" y="47514"/>
                    <a:pt x="16706" y="45643"/>
                  </a:cubicBezTo>
                  <a:cubicBezTo>
                    <a:pt x="16743" y="45661"/>
                    <a:pt x="16781" y="45670"/>
                    <a:pt x="16815" y="45670"/>
                  </a:cubicBezTo>
                  <a:cubicBezTo>
                    <a:pt x="16909" y="45670"/>
                    <a:pt x="16984" y="45606"/>
                    <a:pt x="16984" y="45504"/>
                  </a:cubicBezTo>
                  <a:lnTo>
                    <a:pt x="16984" y="45435"/>
                  </a:lnTo>
                  <a:lnTo>
                    <a:pt x="17122" y="45296"/>
                  </a:lnTo>
                  <a:cubicBezTo>
                    <a:pt x="17399" y="45157"/>
                    <a:pt x="17677" y="45019"/>
                    <a:pt x="17885" y="44880"/>
                  </a:cubicBezTo>
                  <a:lnTo>
                    <a:pt x="18162" y="44950"/>
                  </a:lnTo>
                  <a:cubicBezTo>
                    <a:pt x="18796" y="45187"/>
                    <a:pt x="19450" y="45304"/>
                    <a:pt x="20097" y="45304"/>
                  </a:cubicBezTo>
                  <a:cubicBezTo>
                    <a:pt x="21149" y="45304"/>
                    <a:pt x="22183" y="44996"/>
                    <a:pt x="23084" y="44395"/>
                  </a:cubicBezTo>
                  <a:cubicBezTo>
                    <a:pt x="23153" y="44326"/>
                    <a:pt x="23153" y="44118"/>
                    <a:pt x="23084" y="44048"/>
                  </a:cubicBezTo>
                  <a:cubicBezTo>
                    <a:pt x="22421" y="43697"/>
                    <a:pt x="21692" y="43522"/>
                    <a:pt x="20959" y="43522"/>
                  </a:cubicBezTo>
                  <a:cubicBezTo>
                    <a:pt x="20389" y="43522"/>
                    <a:pt x="19817" y="43628"/>
                    <a:pt x="19271" y="43840"/>
                  </a:cubicBezTo>
                  <a:cubicBezTo>
                    <a:pt x="20588" y="42939"/>
                    <a:pt x="22044" y="42107"/>
                    <a:pt x="23499" y="41414"/>
                  </a:cubicBezTo>
                  <a:cubicBezTo>
                    <a:pt x="23499" y="41484"/>
                    <a:pt x="23569" y="41553"/>
                    <a:pt x="23569" y="41622"/>
                  </a:cubicBezTo>
                  <a:cubicBezTo>
                    <a:pt x="23915" y="41761"/>
                    <a:pt x="24193" y="41900"/>
                    <a:pt x="24539" y="41969"/>
                  </a:cubicBezTo>
                  <a:cubicBezTo>
                    <a:pt x="25158" y="42239"/>
                    <a:pt x="25840" y="42381"/>
                    <a:pt x="26528" y="42381"/>
                  </a:cubicBezTo>
                  <a:cubicBezTo>
                    <a:pt x="27074" y="42381"/>
                    <a:pt x="27622" y="42292"/>
                    <a:pt x="28144" y="42107"/>
                  </a:cubicBezTo>
                  <a:cubicBezTo>
                    <a:pt x="28213" y="42107"/>
                    <a:pt x="28282" y="41969"/>
                    <a:pt x="28213" y="41900"/>
                  </a:cubicBezTo>
                  <a:cubicBezTo>
                    <a:pt x="27936" y="41692"/>
                    <a:pt x="27728" y="41553"/>
                    <a:pt x="27451" y="41414"/>
                  </a:cubicBezTo>
                  <a:cubicBezTo>
                    <a:pt x="27451" y="41345"/>
                    <a:pt x="27451" y="41276"/>
                    <a:pt x="27381" y="41276"/>
                  </a:cubicBezTo>
                  <a:cubicBezTo>
                    <a:pt x="26804" y="41009"/>
                    <a:pt x="26169" y="40885"/>
                    <a:pt x="25532" y="40885"/>
                  </a:cubicBezTo>
                  <a:cubicBezTo>
                    <a:pt x="25175" y="40885"/>
                    <a:pt x="24818" y="40924"/>
                    <a:pt x="24470" y="40998"/>
                  </a:cubicBezTo>
                  <a:cubicBezTo>
                    <a:pt x="25510" y="40513"/>
                    <a:pt x="26549" y="40097"/>
                    <a:pt x="27589" y="39681"/>
                  </a:cubicBezTo>
                  <a:cubicBezTo>
                    <a:pt x="27966" y="39926"/>
                    <a:pt x="28409" y="40028"/>
                    <a:pt x="28877" y="40028"/>
                  </a:cubicBezTo>
                  <a:cubicBezTo>
                    <a:pt x="30132" y="40028"/>
                    <a:pt x="31564" y="39298"/>
                    <a:pt x="32372" y="38642"/>
                  </a:cubicBezTo>
                  <a:cubicBezTo>
                    <a:pt x="32511" y="38503"/>
                    <a:pt x="32442" y="38364"/>
                    <a:pt x="32303" y="38364"/>
                  </a:cubicBezTo>
                  <a:cubicBezTo>
                    <a:pt x="32026" y="38295"/>
                    <a:pt x="31748" y="38226"/>
                    <a:pt x="31540" y="38226"/>
                  </a:cubicBezTo>
                  <a:lnTo>
                    <a:pt x="31610" y="38156"/>
                  </a:lnTo>
                  <a:cubicBezTo>
                    <a:pt x="31679" y="38018"/>
                    <a:pt x="31610" y="37879"/>
                    <a:pt x="31471" y="37879"/>
                  </a:cubicBezTo>
                  <a:cubicBezTo>
                    <a:pt x="30154" y="37879"/>
                    <a:pt x="28976" y="38226"/>
                    <a:pt x="27867" y="38919"/>
                  </a:cubicBezTo>
                  <a:cubicBezTo>
                    <a:pt x="27748" y="38919"/>
                    <a:pt x="27782" y="39072"/>
                    <a:pt x="27881" y="39072"/>
                  </a:cubicBezTo>
                  <a:cubicBezTo>
                    <a:pt x="27898" y="39072"/>
                    <a:pt x="27916" y="39067"/>
                    <a:pt x="27936" y="39057"/>
                  </a:cubicBezTo>
                  <a:lnTo>
                    <a:pt x="28282" y="38988"/>
                  </a:lnTo>
                  <a:lnTo>
                    <a:pt x="27936" y="39196"/>
                  </a:lnTo>
                  <a:lnTo>
                    <a:pt x="27520" y="39335"/>
                  </a:lnTo>
                  <a:cubicBezTo>
                    <a:pt x="27485" y="39300"/>
                    <a:pt x="27451" y="39283"/>
                    <a:pt x="27425" y="39283"/>
                  </a:cubicBezTo>
                  <a:cubicBezTo>
                    <a:pt x="27399" y="39283"/>
                    <a:pt x="27381" y="39300"/>
                    <a:pt x="27381" y="39335"/>
                  </a:cubicBezTo>
                  <a:cubicBezTo>
                    <a:pt x="26619" y="39612"/>
                    <a:pt x="25856" y="39889"/>
                    <a:pt x="25024" y="40236"/>
                  </a:cubicBezTo>
                  <a:cubicBezTo>
                    <a:pt x="25579" y="39751"/>
                    <a:pt x="25995" y="39196"/>
                    <a:pt x="26272" y="38572"/>
                  </a:cubicBezTo>
                  <a:cubicBezTo>
                    <a:pt x="26329" y="38459"/>
                    <a:pt x="26201" y="38346"/>
                    <a:pt x="26114" y="38346"/>
                  </a:cubicBezTo>
                  <a:cubicBezTo>
                    <a:pt x="26094" y="38346"/>
                    <a:pt x="26077" y="38352"/>
                    <a:pt x="26064" y="38364"/>
                  </a:cubicBezTo>
                  <a:cubicBezTo>
                    <a:pt x="24331" y="38642"/>
                    <a:pt x="23084" y="39959"/>
                    <a:pt x="21836" y="41137"/>
                  </a:cubicBezTo>
                  <a:cubicBezTo>
                    <a:pt x="21767" y="41206"/>
                    <a:pt x="21767" y="41345"/>
                    <a:pt x="21836" y="41414"/>
                  </a:cubicBezTo>
                  <a:lnTo>
                    <a:pt x="21767" y="41484"/>
                  </a:lnTo>
                  <a:cubicBezTo>
                    <a:pt x="21710" y="41540"/>
                    <a:pt x="21745" y="41641"/>
                    <a:pt x="21797" y="41641"/>
                  </a:cubicBezTo>
                  <a:cubicBezTo>
                    <a:pt x="21809" y="41641"/>
                    <a:pt x="21823" y="41635"/>
                    <a:pt x="21836" y="41622"/>
                  </a:cubicBezTo>
                  <a:lnTo>
                    <a:pt x="22044" y="41484"/>
                  </a:lnTo>
                  <a:cubicBezTo>
                    <a:pt x="22044" y="41484"/>
                    <a:pt x="22044" y="41553"/>
                    <a:pt x="22044" y="41553"/>
                  </a:cubicBezTo>
                  <a:cubicBezTo>
                    <a:pt x="21281" y="41969"/>
                    <a:pt x="20519" y="42454"/>
                    <a:pt x="19756" y="42870"/>
                  </a:cubicBezTo>
                  <a:cubicBezTo>
                    <a:pt x="20242" y="42177"/>
                    <a:pt x="20519" y="41414"/>
                    <a:pt x="20588" y="40582"/>
                  </a:cubicBezTo>
                  <a:cubicBezTo>
                    <a:pt x="20588" y="40526"/>
                    <a:pt x="20543" y="40425"/>
                    <a:pt x="20452" y="40425"/>
                  </a:cubicBezTo>
                  <a:cubicBezTo>
                    <a:pt x="20431" y="40425"/>
                    <a:pt x="20407" y="40431"/>
                    <a:pt x="20380" y="40444"/>
                  </a:cubicBezTo>
                  <a:cubicBezTo>
                    <a:pt x="18717" y="40929"/>
                    <a:pt x="16706" y="43078"/>
                    <a:pt x="16637" y="45019"/>
                  </a:cubicBezTo>
                  <a:cubicBezTo>
                    <a:pt x="14904" y="46336"/>
                    <a:pt x="13379" y="47861"/>
                    <a:pt x="11993" y="49525"/>
                  </a:cubicBezTo>
                  <a:cubicBezTo>
                    <a:pt x="15043" y="44187"/>
                    <a:pt x="18439" y="39127"/>
                    <a:pt x="22252" y="34274"/>
                  </a:cubicBezTo>
                  <a:cubicBezTo>
                    <a:pt x="23222" y="33096"/>
                    <a:pt x="24193" y="31918"/>
                    <a:pt x="25163" y="30739"/>
                  </a:cubicBezTo>
                  <a:cubicBezTo>
                    <a:pt x="25198" y="30774"/>
                    <a:pt x="25232" y="30791"/>
                    <a:pt x="25267" y="30791"/>
                  </a:cubicBezTo>
                  <a:cubicBezTo>
                    <a:pt x="25302" y="30791"/>
                    <a:pt x="25336" y="30774"/>
                    <a:pt x="25371" y="30739"/>
                  </a:cubicBezTo>
                  <a:lnTo>
                    <a:pt x="25440" y="30462"/>
                  </a:lnTo>
                  <a:cubicBezTo>
                    <a:pt x="26272" y="29491"/>
                    <a:pt x="27104" y="28521"/>
                    <a:pt x="27936" y="27620"/>
                  </a:cubicBezTo>
                  <a:lnTo>
                    <a:pt x="28005" y="27620"/>
                  </a:lnTo>
                  <a:cubicBezTo>
                    <a:pt x="27867" y="27689"/>
                    <a:pt x="27867" y="27828"/>
                    <a:pt x="28005" y="27897"/>
                  </a:cubicBezTo>
                  <a:cubicBezTo>
                    <a:pt x="28439" y="28114"/>
                    <a:pt x="28920" y="28206"/>
                    <a:pt x="29422" y="28206"/>
                  </a:cubicBezTo>
                  <a:cubicBezTo>
                    <a:pt x="31006" y="28206"/>
                    <a:pt x="32792" y="27284"/>
                    <a:pt x="33897" y="26441"/>
                  </a:cubicBezTo>
                  <a:cubicBezTo>
                    <a:pt x="34036" y="26303"/>
                    <a:pt x="33967" y="26095"/>
                    <a:pt x="33828" y="26026"/>
                  </a:cubicBezTo>
                  <a:cubicBezTo>
                    <a:pt x="33415" y="25790"/>
                    <a:pt x="32947" y="25693"/>
                    <a:pt x="32452" y="25693"/>
                  </a:cubicBezTo>
                  <a:cubicBezTo>
                    <a:pt x="31199" y="25693"/>
                    <a:pt x="29772" y="26311"/>
                    <a:pt x="28629" y="26857"/>
                  </a:cubicBezTo>
                  <a:cubicBezTo>
                    <a:pt x="29738" y="25679"/>
                    <a:pt x="30847" y="24501"/>
                    <a:pt x="32026" y="23391"/>
                  </a:cubicBezTo>
                  <a:cubicBezTo>
                    <a:pt x="32026" y="23391"/>
                    <a:pt x="32095" y="23461"/>
                    <a:pt x="32095" y="23461"/>
                  </a:cubicBezTo>
                  <a:lnTo>
                    <a:pt x="32303" y="23461"/>
                  </a:lnTo>
                  <a:cubicBezTo>
                    <a:pt x="32684" y="23565"/>
                    <a:pt x="33065" y="23617"/>
                    <a:pt x="33447" y="23617"/>
                  </a:cubicBezTo>
                  <a:cubicBezTo>
                    <a:pt x="33828" y="23617"/>
                    <a:pt x="34209" y="23565"/>
                    <a:pt x="34590" y="23461"/>
                  </a:cubicBezTo>
                  <a:cubicBezTo>
                    <a:pt x="35977" y="23322"/>
                    <a:pt x="37363" y="22906"/>
                    <a:pt x="38611" y="22213"/>
                  </a:cubicBezTo>
                  <a:cubicBezTo>
                    <a:pt x="38680" y="22144"/>
                    <a:pt x="38750" y="21936"/>
                    <a:pt x="38611" y="21866"/>
                  </a:cubicBezTo>
                  <a:cubicBezTo>
                    <a:pt x="38080" y="21437"/>
                    <a:pt x="37464" y="21267"/>
                    <a:pt x="36818" y="21267"/>
                  </a:cubicBezTo>
                  <a:cubicBezTo>
                    <a:pt x="35271" y="21267"/>
                    <a:pt x="33546" y="22242"/>
                    <a:pt x="32372" y="22976"/>
                  </a:cubicBezTo>
                  <a:cubicBezTo>
                    <a:pt x="33828" y="21520"/>
                    <a:pt x="35353" y="20064"/>
                    <a:pt x="36878" y="18678"/>
                  </a:cubicBezTo>
                  <a:cubicBezTo>
                    <a:pt x="37182" y="18779"/>
                    <a:pt x="37487" y="18844"/>
                    <a:pt x="37819" y="18844"/>
                  </a:cubicBezTo>
                  <a:cubicBezTo>
                    <a:pt x="37940" y="18844"/>
                    <a:pt x="38065" y="18835"/>
                    <a:pt x="38195" y="18816"/>
                  </a:cubicBezTo>
                  <a:cubicBezTo>
                    <a:pt x="38302" y="18828"/>
                    <a:pt x="38409" y="18834"/>
                    <a:pt x="38516" y="18834"/>
                  </a:cubicBezTo>
                  <a:cubicBezTo>
                    <a:pt x="39031" y="18834"/>
                    <a:pt x="39538" y="18700"/>
                    <a:pt x="39997" y="18470"/>
                  </a:cubicBezTo>
                  <a:cubicBezTo>
                    <a:pt x="40829" y="18262"/>
                    <a:pt x="41592" y="17915"/>
                    <a:pt x="42354" y="17499"/>
                  </a:cubicBezTo>
                  <a:cubicBezTo>
                    <a:pt x="42493" y="17430"/>
                    <a:pt x="42493" y="17153"/>
                    <a:pt x="42354" y="17083"/>
                  </a:cubicBezTo>
                  <a:cubicBezTo>
                    <a:pt x="41924" y="16859"/>
                    <a:pt x="41478" y="16766"/>
                    <a:pt x="41029" y="16766"/>
                  </a:cubicBezTo>
                  <a:cubicBezTo>
                    <a:pt x="39817" y="16766"/>
                    <a:pt x="38583" y="17447"/>
                    <a:pt x="37571" y="18054"/>
                  </a:cubicBezTo>
                  <a:cubicBezTo>
                    <a:pt x="38957" y="16806"/>
                    <a:pt x="40344" y="15558"/>
                    <a:pt x="41730" y="14311"/>
                  </a:cubicBezTo>
                  <a:cubicBezTo>
                    <a:pt x="41730" y="14311"/>
                    <a:pt x="41730" y="14311"/>
                    <a:pt x="41730" y="14380"/>
                  </a:cubicBezTo>
                  <a:cubicBezTo>
                    <a:pt x="42057" y="14670"/>
                    <a:pt x="42516" y="14771"/>
                    <a:pt x="42979" y="14771"/>
                  </a:cubicBezTo>
                  <a:cubicBezTo>
                    <a:pt x="43401" y="14771"/>
                    <a:pt x="43826" y="14687"/>
                    <a:pt x="44156" y="14588"/>
                  </a:cubicBezTo>
                  <a:cubicBezTo>
                    <a:pt x="45127" y="14449"/>
                    <a:pt x="45959" y="13964"/>
                    <a:pt x="46652" y="13340"/>
                  </a:cubicBezTo>
                  <a:cubicBezTo>
                    <a:pt x="46652" y="13202"/>
                    <a:pt x="46652" y="13132"/>
                    <a:pt x="46582" y="13132"/>
                  </a:cubicBezTo>
                  <a:cubicBezTo>
                    <a:pt x="46239" y="12970"/>
                    <a:pt x="45858" y="12901"/>
                    <a:pt x="45463" y="12901"/>
                  </a:cubicBezTo>
                  <a:cubicBezTo>
                    <a:pt x="44341" y="12901"/>
                    <a:pt x="43105" y="13452"/>
                    <a:pt x="42285" y="13964"/>
                  </a:cubicBezTo>
                  <a:cubicBezTo>
                    <a:pt x="42273" y="13968"/>
                    <a:pt x="42262" y="13972"/>
                    <a:pt x="42252" y="13977"/>
                  </a:cubicBezTo>
                  <a:lnTo>
                    <a:pt x="42252" y="13977"/>
                  </a:lnTo>
                  <a:cubicBezTo>
                    <a:pt x="43475" y="12946"/>
                    <a:pt x="44751" y="11861"/>
                    <a:pt x="46028" y="10775"/>
                  </a:cubicBezTo>
                  <a:cubicBezTo>
                    <a:pt x="46569" y="10940"/>
                    <a:pt x="47117" y="11017"/>
                    <a:pt x="47660" y="11017"/>
                  </a:cubicBezTo>
                  <a:cubicBezTo>
                    <a:pt x="48719" y="11017"/>
                    <a:pt x="49756" y="10725"/>
                    <a:pt x="50672" y="10221"/>
                  </a:cubicBezTo>
                  <a:cubicBezTo>
                    <a:pt x="50880" y="10082"/>
                    <a:pt x="50880" y="9874"/>
                    <a:pt x="50672" y="9805"/>
                  </a:cubicBezTo>
                  <a:cubicBezTo>
                    <a:pt x="50158" y="9612"/>
                    <a:pt x="49613" y="9509"/>
                    <a:pt x="49066" y="9509"/>
                  </a:cubicBezTo>
                  <a:cubicBezTo>
                    <a:pt x="48435" y="9509"/>
                    <a:pt x="47801" y="9646"/>
                    <a:pt x="47206" y="9944"/>
                  </a:cubicBezTo>
                  <a:lnTo>
                    <a:pt x="47068" y="9944"/>
                  </a:lnTo>
                  <a:lnTo>
                    <a:pt x="49494" y="7933"/>
                  </a:lnTo>
                  <a:cubicBezTo>
                    <a:pt x="49736" y="7968"/>
                    <a:pt x="49979" y="7985"/>
                    <a:pt x="50222" y="7985"/>
                  </a:cubicBezTo>
                  <a:cubicBezTo>
                    <a:pt x="50464" y="7985"/>
                    <a:pt x="50707" y="7968"/>
                    <a:pt x="50950" y="7933"/>
                  </a:cubicBezTo>
                  <a:cubicBezTo>
                    <a:pt x="51781" y="7725"/>
                    <a:pt x="52544" y="7448"/>
                    <a:pt x="53306" y="7032"/>
                  </a:cubicBezTo>
                  <a:cubicBezTo>
                    <a:pt x="53445" y="6963"/>
                    <a:pt x="53445" y="6755"/>
                    <a:pt x="53306" y="6686"/>
                  </a:cubicBezTo>
                  <a:cubicBezTo>
                    <a:pt x="52929" y="6518"/>
                    <a:pt x="52525" y="6426"/>
                    <a:pt x="52128" y="6426"/>
                  </a:cubicBezTo>
                  <a:cubicBezTo>
                    <a:pt x="51868" y="6426"/>
                    <a:pt x="51612" y="6465"/>
                    <a:pt x="51365" y="6547"/>
                  </a:cubicBezTo>
                  <a:lnTo>
                    <a:pt x="52821" y="5438"/>
                  </a:lnTo>
                  <a:lnTo>
                    <a:pt x="53098" y="5299"/>
                  </a:lnTo>
                  <a:cubicBezTo>
                    <a:pt x="53370" y="5345"/>
                    <a:pt x="53642" y="5367"/>
                    <a:pt x="53910" y="5367"/>
                  </a:cubicBezTo>
                  <a:cubicBezTo>
                    <a:pt x="54876" y="5367"/>
                    <a:pt x="55805" y="5079"/>
                    <a:pt x="56564" y="4537"/>
                  </a:cubicBezTo>
                  <a:cubicBezTo>
                    <a:pt x="56703" y="4467"/>
                    <a:pt x="56703" y="4260"/>
                    <a:pt x="56564" y="4260"/>
                  </a:cubicBezTo>
                  <a:cubicBezTo>
                    <a:pt x="56206" y="3991"/>
                    <a:pt x="55790" y="3838"/>
                    <a:pt x="55373" y="3838"/>
                  </a:cubicBezTo>
                  <a:cubicBezTo>
                    <a:pt x="55143" y="3838"/>
                    <a:pt x="54914" y="3884"/>
                    <a:pt x="54693" y="3982"/>
                  </a:cubicBezTo>
                  <a:lnTo>
                    <a:pt x="56911" y="2319"/>
                  </a:lnTo>
                  <a:cubicBezTo>
                    <a:pt x="57004" y="2372"/>
                    <a:pt x="57106" y="2394"/>
                    <a:pt x="57214" y="2394"/>
                  </a:cubicBezTo>
                  <a:cubicBezTo>
                    <a:pt x="57672" y="2394"/>
                    <a:pt x="58225" y="1988"/>
                    <a:pt x="58505" y="1764"/>
                  </a:cubicBezTo>
                  <a:cubicBezTo>
                    <a:pt x="59129" y="1417"/>
                    <a:pt x="59614" y="932"/>
                    <a:pt x="59961" y="308"/>
                  </a:cubicBezTo>
                  <a:cubicBezTo>
                    <a:pt x="60030" y="239"/>
                    <a:pt x="59961" y="170"/>
                    <a:pt x="59892" y="100"/>
                  </a:cubicBezTo>
                  <a:cubicBezTo>
                    <a:pt x="59715" y="32"/>
                    <a:pt x="59534" y="1"/>
                    <a:pt x="59352" y="1"/>
                  </a:cubicBezTo>
                  <a:close/>
                </a:path>
              </a:pathLst>
            </a:custGeom>
            <a:solidFill>
              <a:schemeClr val="tx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solidFill>
                  <a:srgbClr val="FFFFFF"/>
                </a:solidFill>
              </a:endParaRPr>
            </a:p>
          </p:txBody>
        </p:sp>
      </p:grpSp>
      <p:sp>
        <p:nvSpPr>
          <p:cNvPr id="2" name="标题 1"/>
          <p:cNvSpPr>
            <a:spLocks noGrp="1"/>
          </p:cNvSpPr>
          <p:nvPr>
            <p:ph type="title"/>
            <p:custDataLst>
              <p:tags r:id="rId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2021-9-13</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2021-9-13</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flipH="1">
            <a:off x="10265093" y="5014231"/>
            <a:ext cx="1886463" cy="1843770"/>
            <a:chOff x="1" y="1993034"/>
            <a:chExt cx="4977617" cy="4864967"/>
          </a:xfrm>
        </p:grpSpPr>
        <p:sp>
          <p:nvSpPr>
            <p:cNvPr id="9" name="任意多边形: 形状 8"/>
            <p:cNvSpPr/>
            <p:nvPr userDrawn="1">
              <p:custDataLst>
                <p:tags r:id="rId8"/>
              </p:custDataLst>
            </p:nvPr>
          </p:nvSpPr>
          <p:spPr>
            <a:xfrm>
              <a:off x="1" y="1993034"/>
              <a:ext cx="2223635" cy="4864966"/>
            </a:xfrm>
            <a:custGeom>
              <a:avLst/>
              <a:gdLst>
                <a:gd name="connsiteX0" fmla="*/ 807505 w 2223635"/>
                <a:gd name="connsiteY0" fmla="*/ 4629871 h 4864966"/>
                <a:gd name="connsiteX1" fmla="*/ 899912 w 2223635"/>
                <a:gd name="connsiteY1" fmla="*/ 4749283 h 4864966"/>
                <a:gd name="connsiteX2" fmla="*/ 903802 w 2223635"/>
                <a:gd name="connsiteY2" fmla="*/ 4749283 h 4864966"/>
                <a:gd name="connsiteX3" fmla="*/ 807505 w 2223635"/>
                <a:gd name="connsiteY3" fmla="*/ 4629871 h 4864966"/>
                <a:gd name="connsiteX4" fmla="*/ 920028 w 2223635"/>
                <a:gd name="connsiteY4" fmla="*/ 4125103 h 4864966"/>
                <a:gd name="connsiteX5" fmla="*/ 872963 w 2223635"/>
                <a:gd name="connsiteY5" fmla="*/ 4302472 h 4864966"/>
                <a:gd name="connsiteX6" fmla="*/ 920028 w 2223635"/>
                <a:gd name="connsiteY6" fmla="*/ 4125103 h 4864966"/>
                <a:gd name="connsiteX7" fmla="*/ 1080949 w 2223635"/>
                <a:gd name="connsiteY7" fmla="*/ 4032862 h 4864966"/>
                <a:gd name="connsiteX8" fmla="*/ 1111788 w 2223635"/>
                <a:gd name="connsiteY8" fmla="*/ 4179225 h 4864966"/>
                <a:gd name="connsiteX9" fmla="*/ 1080949 w 2223635"/>
                <a:gd name="connsiteY9" fmla="*/ 4032862 h 4864966"/>
                <a:gd name="connsiteX10" fmla="*/ 0 w 2223635"/>
                <a:gd name="connsiteY10" fmla="*/ 4016337 h 4864966"/>
                <a:gd name="connsiteX11" fmla="*/ 71789 w 2223635"/>
                <a:gd name="connsiteY11" fmla="*/ 4023319 h 4864966"/>
                <a:gd name="connsiteX12" fmla="*/ 144984 w 2223635"/>
                <a:gd name="connsiteY12" fmla="*/ 4044365 h 4864966"/>
                <a:gd name="connsiteX13" fmla="*/ 144984 w 2223635"/>
                <a:gd name="connsiteY13" fmla="*/ 4052088 h 4864966"/>
                <a:gd name="connsiteX14" fmla="*/ 73678 w 2223635"/>
                <a:gd name="connsiteY14" fmla="*/ 4040149 h 4864966"/>
                <a:gd name="connsiteX15" fmla="*/ 0 w 2223635"/>
                <a:gd name="connsiteY15" fmla="*/ 4034416 h 4864966"/>
                <a:gd name="connsiteX16" fmla="*/ 80915 w 2223635"/>
                <a:gd name="connsiteY16" fmla="*/ 3986798 h 4864966"/>
                <a:gd name="connsiteX17" fmla="*/ 191215 w 2223635"/>
                <a:gd name="connsiteY17" fmla="*/ 4044365 h 4864966"/>
                <a:gd name="connsiteX18" fmla="*/ 187381 w 2223635"/>
                <a:gd name="connsiteY18" fmla="*/ 4028973 h 4864966"/>
                <a:gd name="connsiteX19" fmla="*/ 179657 w 2223635"/>
                <a:gd name="connsiteY19" fmla="*/ 4028973 h 4864966"/>
                <a:gd name="connsiteX20" fmla="*/ 174378 w 2223635"/>
                <a:gd name="connsiteY20" fmla="*/ 4031862 h 4864966"/>
                <a:gd name="connsiteX21" fmla="*/ 171933 w 2223635"/>
                <a:gd name="connsiteY21" fmla="*/ 4028973 h 4864966"/>
                <a:gd name="connsiteX22" fmla="*/ 133426 w 2223635"/>
                <a:gd name="connsiteY22" fmla="*/ 4005857 h 4864966"/>
                <a:gd name="connsiteX23" fmla="*/ 80915 w 2223635"/>
                <a:gd name="connsiteY23" fmla="*/ 3986798 h 4864966"/>
                <a:gd name="connsiteX24" fmla="*/ 195049 w 2223635"/>
                <a:gd name="connsiteY24" fmla="*/ 3948123 h 4864966"/>
                <a:gd name="connsiteX25" fmla="*/ 191215 w 2223635"/>
                <a:gd name="connsiteY25" fmla="*/ 3959625 h 4864966"/>
                <a:gd name="connsiteX26" fmla="*/ 198939 w 2223635"/>
                <a:gd name="connsiteY26" fmla="*/ 3998189 h 4864966"/>
                <a:gd name="connsiteX27" fmla="*/ 206607 w 2223635"/>
                <a:gd name="connsiteY27" fmla="*/ 4021304 h 4864966"/>
                <a:gd name="connsiteX28" fmla="*/ 206607 w 2223635"/>
                <a:gd name="connsiteY28" fmla="*/ 4002023 h 4864966"/>
                <a:gd name="connsiteX29" fmla="*/ 206607 w 2223635"/>
                <a:gd name="connsiteY29" fmla="*/ 3994299 h 4864966"/>
                <a:gd name="connsiteX30" fmla="*/ 195049 w 2223635"/>
                <a:gd name="connsiteY30" fmla="*/ 3948123 h 4864966"/>
                <a:gd name="connsiteX31" fmla="*/ 137260 w 2223635"/>
                <a:gd name="connsiteY31" fmla="*/ 3917284 h 4864966"/>
                <a:gd name="connsiteX32" fmla="*/ 144984 w 2223635"/>
                <a:gd name="connsiteY32" fmla="*/ 3959625 h 4864966"/>
                <a:gd name="connsiteX33" fmla="*/ 160376 w 2223635"/>
                <a:gd name="connsiteY33" fmla="*/ 3978907 h 4864966"/>
                <a:gd name="connsiteX34" fmla="*/ 164265 w 2223635"/>
                <a:gd name="connsiteY34" fmla="*/ 3978907 h 4864966"/>
                <a:gd name="connsiteX35" fmla="*/ 168099 w 2223635"/>
                <a:gd name="connsiteY35" fmla="*/ 3975073 h 4864966"/>
                <a:gd name="connsiteX36" fmla="*/ 156542 w 2223635"/>
                <a:gd name="connsiteY36" fmla="*/ 3948123 h 4864966"/>
                <a:gd name="connsiteX37" fmla="*/ 137260 w 2223635"/>
                <a:gd name="connsiteY37" fmla="*/ 3917284 h 4864966"/>
                <a:gd name="connsiteX38" fmla="*/ 684258 w 2223635"/>
                <a:gd name="connsiteY38" fmla="*/ 3913450 h 4864966"/>
                <a:gd name="connsiteX39" fmla="*/ 611077 w 2223635"/>
                <a:gd name="connsiteY39" fmla="*/ 4152220 h 4864966"/>
                <a:gd name="connsiteX40" fmla="*/ 622635 w 2223635"/>
                <a:gd name="connsiteY40" fmla="*/ 4591363 h 4864966"/>
                <a:gd name="connsiteX41" fmla="*/ 622635 w 2223635"/>
                <a:gd name="connsiteY41" fmla="*/ 4599031 h 4864966"/>
                <a:gd name="connsiteX42" fmla="*/ 661142 w 2223635"/>
                <a:gd name="connsiteY42" fmla="*/ 4714610 h 4864966"/>
                <a:gd name="connsiteX43" fmla="*/ 657253 w 2223635"/>
                <a:gd name="connsiteY43" fmla="*/ 4329422 h 4864966"/>
                <a:gd name="connsiteX44" fmla="*/ 661142 w 2223635"/>
                <a:gd name="connsiteY44" fmla="*/ 4326532 h 4864966"/>
                <a:gd name="connsiteX45" fmla="*/ 664977 w 2223635"/>
                <a:gd name="connsiteY45" fmla="*/ 4329422 h 4864966"/>
                <a:gd name="connsiteX46" fmla="*/ 684258 w 2223635"/>
                <a:gd name="connsiteY46" fmla="*/ 4776233 h 4864966"/>
                <a:gd name="connsiteX47" fmla="*/ 688092 w 2223635"/>
                <a:gd name="connsiteY47" fmla="*/ 4776233 h 4864966"/>
                <a:gd name="connsiteX48" fmla="*/ 691926 w 2223635"/>
                <a:gd name="connsiteY48" fmla="*/ 4799349 h 4864966"/>
                <a:gd name="connsiteX49" fmla="*/ 715042 w 2223635"/>
                <a:gd name="connsiteY49" fmla="*/ 4233125 h 4864966"/>
                <a:gd name="connsiteX50" fmla="*/ 684258 w 2223635"/>
                <a:gd name="connsiteY50" fmla="*/ 3913450 h 4864966"/>
                <a:gd name="connsiteX51" fmla="*/ 1654897 w 2223635"/>
                <a:gd name="connsiteY51" fmla="*/ 3809429 h 4864966"/>
                <a:gd name="connsiteX52" fmla="*/ 1107954 w 2223635"/>
                <a:gd name="connsiteY52" fmla="*/ 4417995 h 4864966"/>
                <a:gd name="connsiteX53" fmla="*/ 1084838 w 2223635"/>
                <a:gd name="connsiteY53" fmla="*/ 4560524 h 4864966"/>
                <a:gd name="connsiteX54" fmla="*/ 1158020 w 2223635"/>
                <a:gd name="connsiteY54" fmla="*/ 4410327 h 4864966"/>
                <a:gd name="connsiteX55" fmla="*/ 1435353 w 2223635"/>
                <a:gd name="connsiteY55" fmla="*/ 3990465 h 4864966"/>
                <a:gd name="connsiteX56" fmla="*/ 1440798 w 2223635"/>
                <a:gd name="connsiteY56" fmla="*/ 3986242 h 4864966"/>
                <a:gd name="connsiteX57" fmla="*/ 1446911 w 2223635"/>
                <a:gd name="connsiteY57" fmla="*/ 3994299 h 4864966"/>
                <a:gd name="connsiteX58" fmla="*/ 1169577 w 2223635"/>
                <a:gd name="connsiteY58" fmla="*/ 4417995 h 4864966"/>
                <a:gd name="connsiteX59" fmla="*/ 1073280 w 2223635"/>
                <a:gd name="connsiteY59" fmla="*/ 4633705 h 4864966"/>
                <a:gd name="connsiteX60" fmla="*/ 1053999 w 2223635"/>
                <a:gd name="connsiteY60" fmla="*/ 4741560 h 4864966"/>
                <a:gd name="connsiteX61" fmla="*/ 1377563 w 2223635"/>
                <a:gd name="connsiteY61" fmla="*/ 4298638 h 4864966"/>
                <a:gd name="connsiteX62" fmla="*/ 1558600 w 2223635"/>
                <a:gd name="connsiteY62" fmla="*/ 4025139 h 4864966"/>
                <a:gd name="connsiteX63" fmla="*/ 1654897 w 2223635"/>
                <a:gd name="connsiteY63" fmla="*/ 3809429 h 4864966"/>
                <a:gd name="connsiteX64" fmla="*/ 564845 w 2223635"/>
                <a:gd name="connsiteY64" fmla="*/ 3797871 h 4864966"/>
                <a:gd name="connsiteX65" fmla="*/ 507056 w 2223635"/>
                <a:gd name="connsiteY65" fmla="*/ 3932676 h 4864966"/>
                <a:gd name="connsiteX66" fmla="*/ 507056 w 2223635"/>
                <a:gd name="connsiteY66" fmla="*/ 3940399 h 4864966"/>
                <a:gd name="connsiteX67" fmla="*/ 564845 w 2223635"/>
                <a:gd name="connsiteY67" fmla="*/ 3797871 h 4864966"/>
                <a:gd name="connsiteX68" fmla="*/ 1161854 w 2223635"/>
                <a:gd name="connsiteY68" fmla="*/ 3786313 h 4864966"/>
                <a:gd name="connsiteX69" fmla="*/ 1192693 w 2223635"/>
                <a:gd name="connsiteY69" fmla="*/ 3898002 h 4864966"/>
                <a:gd name="connsiteX70" fmla="*/ 1161854 w 2223635"/>
                <a:gd name="connsiteY70" fmla="*/ 3786313 h 4864966"/>
                <a:gd name="connsiteX71" fmla="*/ 264396 w 2223635"/>
                <a:gd name="connsiteY71" fmla="*/ 3724690 h 4864966"/>
                <a:gd name="connsiteX72" fmla="*/ 218165 w 2223635"/>
                <a:gd name="connsiteY72" fmla="*/ 3801705 h 4864966"/>
                <a:gd name="connsiteX73" fmla="*/ 210441 w 2223635"/>
                <a:gd name="connsiteY73" fmla="*/ 3886444 h 4864966"/>
                <a:gd name="connsiteX74" fmla="*/ 221999 w 2223635"/>
                <a:gd name="connsiteY74" fmla="*/ 3894168 h 4864966"/>
                <a:gd name="connsiteX75" fmla="*/ 221999 w 2223635"/>
                <a:gd name="connsiteY75" fmla="*/ 3890334 h 4864966"/>
                <a:gd name="connsiteX76" fmla="*/ 225889 w 2223635"/>
                <a:gd name="connsiteY76" fmla="*/ 3940399 h 4864966"/>
                <a:gd name="connsiteX77" fmla="*/ 264396 w 2223635"/>
                <a:gd name="connsiteY77" fmla="*/ 3724690 h 4864966"/>
                <a:gd name="connsiteX78" fmla="*/ 191882 w 2223635"/>
                <a:gd name="connsiteY78" fmla="*/ 3646563 h 4864966"/>
                <a:gd name="connsiteX79" fmla="*/ 160376 w 2223635"/>
                <a:gd name="connsiteY79" fmla="*/ 3678458 h 4864966"/>
                <a:gd name="connsiteX80" fmla="*/ 137260 w 2223635"/>
                <a:gd name="connsiteY80" fmla="*/ 3828710 h 4864966"/>
                <a:gd name="connsiteX81" fmla="*/ 168099 w 2223635"/>
                <a:gd name="connsiteY81" fmla="*/ 3901892 h 4864966"/>
                <a:gd name="connsiteX82" fmla="*/ 168099 w 2223635"/>
                <a:gd name="connsiteY82" fmla="*/ 3898002 h 4864966"/>
                <a:gd name="connsiteX83" fmla="*/ 178268 w 2223635"/>
                <a:gd name="connsiteY83" fmla="*/ 3890889 h 4864966"/>
                <a:gd name="connsiteX84" fmla="*/ 183491 w 2223635"/>
                <a:gd name="connsiteY84" fmla="*/ 3894168 h 4864966"/>
                <a:gd name="connsiteX85" fmla="*/ 195049 w 2223635"/>
                <a:gd name="connsiteY85" fmla="*/ 3774755 h 4864966"/>
                <a:gd name="connsiteX86" fmla="*/ 202773 w 2223635"/>
                <a:gd name="connsiteY86" fmla="*/ 3674624 h 4864966"/>
                <a:gd name="connsiteX87" fmla="*/ 191882 w 2223635"/>
                <a:gd name="connsiteY87" fmla="*/ 3646563 h 4864966"/>
                <a:gd name="connsiteX88" fmla="*/ 1377563 w 2223635"/>
                <a:gd name="connsiteY88" fmla="*/ 3613001 h 4864966"/>
                <a:gd name="connsiteX89" fmla="*/ 1281266 w 2223635"/>
                <a:gd name="connsiteY89" fmla="*/ 3693906 h 4864966"/>
                <a:gd name="connsiteX90" fmla="*/ 1283656 w 2223635"/>
                <a:gd name="connsiteY90" fmla="*/ 3699962 h 4864966"/>
                <a:gd name="connsiteX91" fmla="*/ 1377563 w 2223635"/>
                <a:gd name="connsiteY91" fmla="*/ 3613001 h 4864966"/>
                <a:gd name="connsiteX92" fmla="*/ 1308216 w 2223635"/>
                <a:gd name="connsiteY92" fmla="*/ 3435798 h 4864966"/>
                <a:gd name="connsiteX93" fmla="*/ 1323608 w 2223635"/>
                <a:gd name="connsiteY93" fmla="*/ 3489754 h 4864966"/>
                <a:gd name="connsiteX94" fmla="*/ 1327498 w 2223635"/>
                <a:gd name="connsiteY94" fmla="*/ 3474306 h 4864966"/>
                <a:gd name="connsiteX95" fmla="*/ 1315940 w 2223635"/>
                <a:gd name="connsiteY95" fmla="*/ 3435798 h 4864966"/>
                <a:gd name="connsiteX96" fmla="*/ 1647173 w 2223635"/>
                <a:gd name="connsiteY96" fmla="*/ 3339501 h 4864966"/>
                <a:gd name="connsiteX97" fmla="*/ 1462303 w 2223635"/>
                <a:gd name="connsiteY97" fmla="*/ 3393457 h 4864966"/>
                <a:gd name="connsiteX98" fmla="*/ 1466137 w 2223635"/>
                <a:gd name="connsiteY98" fmla="*/ 3401125 h 4864966"/>
                <a:gd name="connsiteX99" fmla="*/ 1458468 w 2223635"/>
                <a:gd name="connsiteY99" fmla="*/ 3420406 h 4864966"/>
                <a:gd name="connsiteX100" fmla="*/ 1643339 w 2223635"/>
                <a:gd name="connsiteY100" fmla="*/ 3343391 h 4864966"/>
                <a:gd name="connsiteX101" fmla="*/ 788223 w 2223635"/>
                <a:gd name="connsiteY101" fmla="*/ 3308717 h 4864966"/>
                <a:gd name="connsiteX102" fmla="*/ 745882 w 2223635"/>
                <a:gd name="connsiteY102" fmla="*/ 3428130 h 4864966"/>
                <a:gd name="connsiteX103" fmla="*/ 745882 w 2223635"/>
                <a:gd name="connsiteY103" fmla="*/ 3431964 h 4864966"/>
                <a:gd name="connsiteX104" fmla="*/ 768997 w 2223635"/>
                <a:gd name="connsiteY104" fmla="*/ 3378009 h 4864966"/>
                <a:gd name="connsiteX105" fmla="*/ 788223 w 2223635"/>
                <a:gd name="connsiteY105" fmla="*/ 3308717 h 4864966"/>
                <a:gd name="connsiteX106" fmla="*/ 1122846 w 2223635"/>
                <a:gd name="connsiteY106" fmla="*/ 3225090 h 4864966"/>
                <a:gd name="connsiteX107" fmla="*/ 1111788 w 2223635"/>
                <a:gd name="connsiteY107" fmla="*/ 3262486 h 4864966"/>
                <a:gd name="connsiteX108" fmla="*/ 1111788 w 2223635"/>
                <a:gd name="connsiteY108" fmla="*/ 3258652 h 4864966"/>
                <a:gd name="connsiteX109" fmla="*/ 1288990 w 2223635"/>
                <a:gd name="connsiteY109" fmla="*/ 3420406 h 4864966"/>
                <a:gd name="connsiteX110" fmla="*/ 1277432 w 2223635"/>
                <a:gd name="connsiteY110" fmla="*/ 3362617 h 4864966"/>
                <a:gd name="connsiteX111" fmla="*/ 1242759 w 2223635"/>
                <a:gd name="connsiteY111" fmla="*/ 3297160 h 4864966"/>
                <a:gd name="connsiteX112" fmla="*/ 1204251 w 2223635"/>
                <a:gd name="connsiteY112" fmla="*/ 3262486 h 4864966"/>
                <a:gd name="connsiteX113" fmla="*/ 1142572 w 2223635"/>
                <a:gd name="connsiteY113" fmla="*/ 3227812 h 4864966"/>
                <a:gd name="connsiteX114" fmla="*/ 1122846 w 2223635"/>
                <a:gd name="connsiteY114" fmla="*/ 3225090 h 4864966"/>
                <a:gd name="connsiteX115" fmla="*/ 534006 w 2223635"/>
                <a:gd name="connsiteY115" fmla="*/ 3158465 h 4864966"/>
                <a:gd name="connsiteX116" fmla="*/ 553288 w 2223635"/>
                <a:gd name="connsiteY116" fmla="*/ 3243204 h 4864966"/>
                <a:gd name="connsiteX117" fmla="*/ 534006 w 2223635"/>
                <a:gd name="connsiteY117" fmla="*/ 3158465 h 4864966"/>
                <a:gd name="connsiteX118" fmla="*/ 1670289 w 2223635"/>
                <a:gd name="connsiteY118" fmla="*/ 3154631 h 4864966"/>
                <a:gd name="connsiteX119" fmla="*/ 1481584 w 2223635"/>
                <a:gd name="connsiteY119" fmla="*/ 3262486 h 4864966"/>
                <a:gd name="connsiteX120" fmla="*/ 1392955 w 2223635"/>
                <a:gd name="connsiteY120" fmla="*/ 3385733 h 4864966"/>
                <a:gd name="connsiteX121" fmla="*/ 1381398 w 2223635"/>
                <a:gd name="connsiteY121" fmla="*/ 3412683 h 4864966"/>
                <a:gd name="connsiteX122" fmla="*/ 1392955 w 2223635"/>
                <a:gd name="connsiteY122" fmla="*/ 3416572 h 4864966"/>
                <a:gd name="connsiteX123" fmla="*/ 1412237 w 2223635"/>
                <a:gd name="connsiteY123" fmla="*/ 3401125 h 4864966"/>
                <a:gd name="connsiteX124" fmla="*/ 1412237 w 2223635"/>
                <a:gd name="connsiteY124" fmla="*/ 3385733 h 4864966"/>
                <a:gd name="connsiteX125" fmla="*/ 1454579 w 2223635"/>
                <a:gd name="connsiteY125" fmla="*/ 3370341 h 4864966"/>
                <a:gd name="connsiteX126" fmla="*/ 1543208 w 2223635"/>
                <a:gd name="connsiteY126" fmla="*/ 3304828 h 4864966"/>
                <a:gd name="connsiteX127" fmla="*/ 1666455 w 2223635"/>
                <a:gd name="connsiteY127" fmla="*/ 3158465 h 4864966"/>
                <a:gd name="connsiteX128" fmla="*/ 410759 w 2223635"/>
                <a:gd name="connsiteY128" fmla="*/ 3069892 h 4864966"/>
                <a:gd name="connsiteX129" fmla="*/ 460825 w 2223635"/>
                <a:gd name="connsiteY129" fmla="*/ 3728524 h 4864966"/>
                <a:gd name="connsiteX130" fmla="*/ 460825 w 2223635"/>
                <a:gd name="connsiteY130" fmla="*/ 3720855 h 4864966"/>
                <a:gd name="connsiteX131" fmla="*/ 426151 w 2223635"/>
                <a:gd name="connsiteY131" fmla="*/ 3381899 h 4864966"/>
                <a:gd name="connsiteX132" fmla="*/ 431930 w 2223635"/>
                <a:gd name="connsiteY132" fmla="*/ 3376120 h 4864966"/>
                <a:gd name="connsiteX133" fmla="*/ 437709 w 2223635"/>
                <a:gd name="connsiteY133" fmla="*/ 3381899 h 4864966"/>
                <a:gd name="connsiteX134" fmla="*/ 464659 w 2223635"/>
                <a:gd name="connsiteY134" fmla="*/ 3686182 h 4864966"/>
                <a:gd name="connsiteX135" fmla="*/ 476217 w 2223635"/>
                <a:gd name="connsiteY135" fmla="*/ 3401125 h 4864966"/>
                <a:gd name="connsiteX136" fmla="*/ 445433 w 2223635"/>
                <a:gd name="connsiteY136" fmla="*/ 3177747 h 4864966"/>
                <a:gd name="connsiteX137" fmla="*/ 410759 w 2223635"/>
                <a:gd name="connsiteY137" fmla="*/ 3069892 h 4864966"/>
                <a:gd name="connsiteX138" fmla="*/ 1235035 w 2223635"/>
                <a:gd name="connsiteY138" fmla="*/ 3038663 h 4864966"/>
                <a:gd name="connsiteX139" fmla="*/ 1208085 w 2223635"/>
                <a:gd name="connsiteY139" fmla="*/ 3116123 h 4864966"/>
                <a:gd name="connsiteX140" fmla="*/ 1246593 w 2223635"/>
                <a:gd name="connsiteY140" fmla="*/ 3266320 h 4864966"/>
                <a:gd name="connsiteX141" fmla="*/ 1246593 w 2223635"/>
                <a:gd name="connsiteY141" fmla="*/ 3262486 h 4864966"/>
                <a:gd name="connsiteX142" fmla="*/ 1300548 w 2223635"/>
                <a:gd name="connsiteY142" fmla="*/ 3358783 h 4864966"/>
                <a:gd name="connsiteX143" fmla="*/ 1323608 w 2223635"/>
                <a:gd name="connsiteY143" fmla="*/ 3389567 h 4864966"/>
                <a:gd name="connsiteX144" fmla="*/ 1308216 w 2223635"/>
                <a:gd name="connsiteY144" fmla="*/ 3293270 h 4864966"/>
                <a:gd name="connsiteX145" fmla="*/ 1315884 w 2223635"/>
                <a:gd name="connsiteY145" fmla="*/ 3285213 h 4864966"/>
                <a:gd name="connsiteX146" fmla="*/ 1323608 w 2223635"/>
                <a:gd name="connsiteY146" fmla="*/ 3289436 h 4864966"/>
                <a:gd name="connsiteX147" fmla="*/ 1339056 w 2223635"/>
                <a:gd name="connsiteY147" fmla="*/ 3335667 h 4864966"/>
                <a:gd name="connsiteX148" fmla="*/ 1346724 w 2223635"/>
                <a:gd name="connsiteY148" fmla="*/ 3320275 h 4864966"/>
                <a:gd name="connsiteX149" fmla="*/ 1358282 w 2223635"/>
                <a:gd name="connsiteY149" fmla="*/ 3216255 h 4864966"/>
                <a:gd name="connsiteX150" fmla="*/ 1342890 w 2223635"/>
                <a:gd name="connsiteY150" fmla="*/ 3150797 h 4864966"/>
                <a:gd name="connsiteX151" fmla="*/ 1250427 w 2223635"/>
                <a:gd name="connsiteY151" fmla="*/ 3042942 h 4864966"/>
                <a:gd name="connsiteX152" fmla="*/ 1235035 w 2223635"/>
                <a:gd name="connsiteY152" fmla="*/ 3038663 h 4864966"/>
                <a:gd name="connsiteX153" fmla="*/ 1473583 w 2223635"/>
                <a:gd name="connsiteY153" fmla="*/ 3033051 h 4864966"/>
                <a:gd name="connsiteX154" fmla="*/ 1470026 w 2223635"/>
                <a:gd name="connsiteY154" fmla="*/ 3035218 h 4864966"/>
                <a:gd name="connsiteX155" fmla="*/ 1373729 w 2223635"/>
                <a:gd name="connsiteY155" fmla="*/ 3208531 h 4864966"/>
                <a:gd name="connsiteX156" fmla="*/ 1373729 w 2223635"/>
                <a:gd name="connsiteY156" fmla="*/ 3297160 h 4864966"/>
                <a:gd name="connsiteX157" fmla="*/ 1377563 w 2223635"/>
                <a:gd name="connsiteY157" fmla="*/ 3304828 h 4864966"/>
                <a:gd name="connsiteX158" fmla="*/ 1377563 w 2223635"/>
                <a:gd name="connsiteY158" fmla="*/ 3327944 h 4864966"/>
                <a:gd name="connsiteX159" fmla="*/ 1385287 w 2223635"/>
                <a:gd name="connsiteY159" fmla="*/ 3320275 h 4864966"/>
                <a:gd name="connsiteX160" fmla="*/ 1393011 w 2223635"/>
                <a:gd name="connsiteY160" fmla="*/ 3317164 h 4864966"/>
                <a:gd name="connsiteX161" fmla="*/ 1408347 w 2223635"/>
                <a:gd name="connsiteY161" fmla="*/ 3331833 h 4864966"/>
                <a:gd name="connsiteX162" fmla="*/ 1408347 w 2223635"/>
                <a:gd name="connsiteY162" fmla="*/ 3343391 h 4864966"/>
                <a:gd name="connsiteX163" fmla="*/ 1470026 w 2223635"/>
                <a:gd name="connsiteY163" fmla="*/ 3250928 h 4864966"/>
                <a:gd name="connsiteX164" fmla="*/ 1500810 w 2223635"/>
                <a:gd name="connsiteY164" fmla="*/ 3119957 h 4864966"/>
                <a:gd name="connsiteX165" fmla="*/ 1500699 w 2223635"/>
                <a:gd name="connsiteY165" fmla="*/ 3120791 h 4864966"/>
                <a:gd name="connsiteX166" fmla="*/ 1473583 w 2223635"/>
                <a:gd name="connsiteY166" fmla="*/ 3033051 h 4864966"/>
                <a:gd name="connsiteX167" fmla="*/ 1477695 w 2223635"/>
                <a:gd name="connsiteY167" fmla="*/ 3005379 h 4864966"/>
                <a:gd name="connsiteX168" fmla="*/ 1485418 w 2223635"/>
                <a:gd name="connsiteY168" fmla="*/ 3008268 h 4864966"/>
                <a:gd name="connsiteX169" fmla="*/ 1500810 w 2223635"/>
                <a:gd name="connsiteY169" fmla="*/ 3227812 h 4864966"/>
                <a:gd name="connsiteX170" fmla="*/ 1685681 w 2223635"/>
                <a:gd name="connsiteY170" fmla="*/ 3139239 h 4864966"/>
                <a:gd name="connsiteX171" fmla="*/ 1693404 w 2223635"/>
                <a:gd name="connsiteY171" fmla="*/ 3150797 h 4864966"/>
                <a:gd name="connsiteX172" fmla="*/ 1523926 w 2223635"/>
                <a:gd name="connsiteY172" fmla="*/ 3343391 h 4864966"/>
                <a:gd name="connsiteX173" fmla="*/ 1689570 w 2223635"/>
                <a:gd name="connsiteY173" fmla="*/ 3308717 h 4864966"/>
                <a:gd name="connsiteX174" fmla="*/ 1697239 w 2223635"/>
                <a:gd name="connsiteY174" fmla="*/ 3324109 h 4864966"/>
                <a:gd name="connsiteX175" fmla="*/ 1449856 w 2223635"/>
                <a:gd name="connsiteY175" fmla="*/ 3439799 h 4864966"/>
                <a:gd name="connsiteX176" fmla="*/ 1443021 w 2223635"/>
                <a:gd name="connsiteY176" fmla="*/ 3439633 h 4864966"/>
                <a:gd name="connsiteX177" fmla="*/ 1419905 w 2223635"/>
                <a:gd name="connsiteY177" fmla="*/ 3462748 h 4864966"/>
                <a:gd name="connsiteX178" fmla="*/ 1412237 w 2223635"/>
                <a:gd name="connsiteY178" fmla="*/ 3455080 h 4864966"/>
                <a:gd name="connsiteX179" fmla="*/ 1423795 w 2223635"/>
                <a:gd name="connsiteY179" fmla="*/ 3439633 h 4864966"/>
                <a:gd name="connsiteX180" fmla="*/ 1331332 w 2223635"/>
                <a:gd name="connsiteY180" fmla="*/ 3512869 h 4864966"/>
                <a:gd name="connsiteX181" fmla="*/ 1292824 w 2223635"/>
                <a:gd name="connsiteY181" fmla="*/ 3651508 h 4864966"/>
                <a:gd name="connsiteX182" fmla="*/ 1392955 w 2223635"/>
                <a:gd name="connsiteY182" fmla="*/ 3586051 h 4864966"/>
                <a:gd name="connsiteX183" fmla="*/ 1404513 w 2223635"/>
                <a:gd name="connsiteY183" fmla="*/ 3601443 h 4864966"/>
                <a:gd name="connsiteX184" fmla="*/ 1269709 w 2223635"/>
                <a:gd name="connsiteY184" fmla="*/ 3736247 h 4864966"/>
                <a:gd name="connsiteX185" fmla="*/ 1219643 w 2223635"/>
                <a:gd name="connsiteY185" fmla="*/ 3928841 h 4864966"/>
                <a:gd name="connsiteX186" fmla="*/ 1215809 w 2223635"/>
                <a:gd name="connsiteY186" fmla="*/ 3998189 h 4864966"/>
                <a:gd name="connsiteX187" fmla="*/ 1210474 w 2223635"/>
                <a:gd name="connsiteY187" fmla="*/ 4001078 h 4864966"/>
                <a:gd name="connsiteX188" fmla="*/ 1208085 w 2223635"/>
                <a:gd name="connsiteY188" fmla="*/ 3998189 h 4864966"/>
                <a:gd name="connsiteX189" fmla="*/ 1208085 w 2223635"/>
                <a:gd name="connsiteY189" fmla="*/ 3994299 h 4864966"/>
                <a:gd name="connsiteX190" fmla="*/ 1131070 w 2223635"/>
                <a:gd name="connsiteY190" fmla="*/ 4329422 h 4864966"/>
                <a:gd name="connsiteX191" fmla="*/ 1697239 w 2223635"/>
                <a:gd name="connsiteY191" fmla="*/ 3778645 h 4864966"/>
                <a:gd name="connsiteX192" fmla="*/ 1701573 w 2223635"/>
                <a:gd name="connsiteY192" fmla="*/ 3777867 h 4864966"/>
                <a:gd name="connsiteX193" fmla="*/ 1708796 w 2223635"/>
                <a:gd name="connsiteY193" fmla="*/ 3794037 h 4864966"/>
                <a:gd name="connsiteX194" fmla="*/ 1339056 w 2223635"/>
                <a:gd name="connsiteY194" fmla="*/ 4387211 h 4864966"/>
                <a:gd name="connsiteX195" fmla="*/ 1050165 w 2223635"/>
                <a:gd name="connsiteY195" fmla="*/ 4783957 h 4864966"/>
                <a:gd name="connsiteX196" fmla="*/ 1039951 w 2223635"/>
                <a:gd name="connsiteY196" fmla="*/ 4864966 h 4864966"/>
                <a:gd name="connsiteX197" fmla="*/ 997001 w 2223635"/>
                <a:gd name="connsiteY197" fmla="*/ 4864966 h 4864966"/>
                <a:gd name="connsiteX198" fmla="*/ 1000099 w 2223635"/>
                <a:gd name="connsiteY198" fmla="*/ 4834023 h 4864966"/>
                <a:gd name="connsiteX199" fmla="*/ 996209 w 2223635"/>
                <a:gd name="connsiteY199" fmla="*/ 4837857 h 4864966"/>
                <a:gd name="connsiteX200" fmla="*/ 992375 w 2223635"/>
                <a:gd name="connsiteY200" fmla="*/ 4840746 h 4864966"/>
                <a:gd name="connsiteX201" fmla="*/ 988541 w 2223635"/>
                <a:gd name="connsiteY201" fmla="*/ 4837857 h 4864966"/>
                <a:gd name="connsiteX202" fmla="*/ 976983 w 2223635"/>
                <a:gd name="connsiteY202" fmla="*/ 4860972 h 4864966"/>
                <a:gd name="connsiteX203" fmla="*/ 972205 w 2223635"/>
                <a:gd name="connsiteY203" fmla="*/ 4864140 h 4864966"/>
                <a:gd name="connsiteX204" fmla="*/ 965425 w 2223635"/>
                <a:gd name="connsiteY204" fmla="*/ 4853249 h 4864966"/>
                <a:gd name="connsiteX205" fmla="*/ 1011657 w 2223635"/>
                <a:gd name="connsiteY205" fmla="*/ 4753118 h 4864966"/>
                <a:gd name="connsiteX206" fmla="*/ 1119512 w 2223635"/>
                <a:gd name="connsiteY206" fmla="*/ 4213899 h 4864966"/>
                <a:gd name="connsiteX207" fmla="*/ 1119512 w 2223635"/>
                <a:gd name="connsiteY207" fmla="*/ 4210009 h 4864966"/>
                <a:gd name="connsiteX208" fmla="*/ 1077114 w 2223635"/>
                <a:gd name="connsiteY208" fmla="*/ 4005857 h 4864966"/>
                <a:gd name="connsiteX209" fmla="*/ 1082893 w 2223635"/>
                <a:gd name="connsiteY209" fmla="*/ 4002967 h 4864966"/>
                <a:gd name="connsiteX210" fmla="*/ 1088672 w 2223635"/>
                <a:gd name="connsiteY210" fmla="*/ 4005857 h 4864966"/>
                <a:gd name="connsiteX211" fmla="*/ 1134904 w 2223635"/>
                <a:gd name="connsiteY211" fmla="*/ 4152220 h 4864966"/>
                <a:gd name="connsiteX212" fmla="*/ 1188803 w 2223635"/>
                <a:gd name="connsiteY212" fmla="*/ 3940399 h 4864966"/>
                <a:gd name="connsiteX213" fmla="*/ 1150296 w 2223635"/>
                <a:gd name="connsiteY213" fmla="*/ 3759363 h 4864966"/>
                <a:gd name="connsiteX214" fmla="*/ 1155908 w 2223635"/>
                <a:gd name="connsiteY214" fmla="*/ 3752973 h 4864966"/>
                <a:gd name="connsiteX215" fmla="*/ 1161854 w 2223635"/>
                <a:gd name="connsiteY215" fmla="*/ 3755529 h 4864966"/>
                <a:gd name="connsiteX216" fmla="*/ 1211919 w 2223635"/>
                <a:gd name="connsiteY216" fmla="*/ 3855660 h 4864966"/>
                <a:gd name="connsiteX217" fmla="*/ 1246593 w 2223635"/>
                <a:gd name="connsiteY217" fmla="*/ 3747805 h 4864966"/>
                <a:gd name="connsiteX218" fmla="*/ 1235035 w 2223635"/>
                <a:gd name="connsiteY218" fmla="*/ 3751639 h 4864966"/>
                <a:gd name="connsiteX219" fmla="*/ 1227311 w 2223635"/>
                <a:gd name="connsiteY219" fmla="*/ 3740082 h 4864966"/>
                <a:gd name="connsiteX220" fmla="*/ 1250427 w 2223635"/>
                <a:gd name="connsiteY220" fmla="*/ 3720855 h 4864966"/>
                <a:gd name="connsiteX221" fmla="*/ 1258151 w 2223635"/>
                <a:gd name="connsiteY221" fmla="*/ 3697740 h 4864966"/>
                <a:gd name="connsiteX222" fmla="*/ 1258151 w 2223635"/>
                <a:gd name="connsiteY222" fmla="*/ 3693906 h 4864966"/>
                <a:gd name="connsiteX223" fmla="*/ 1319774 w 2223635"/>
                <a:gd name="connsiteY223" fmla="*/ 3505146 h 4864966"/>
                <a:gd name="connsiteX224" fmla="*/ 1319774 w 2223635"/>
                <a:gd name="connsiteY224" fmla="*/ 3501312 h 4864966"/>
                <a:gd name="connsiteX225" fmla="*/ 1315940 w 2223635"/>
                <a:gd name="connsiteY225" fmla="*/ 3497422 h 4864966"/>
                <a:gd name="connsiteX226" fmla="*/ 1296658 w 2223635"/>
                <a:gd name="connsiteY226" fmla="*/ 3439633 h 4864966"/>
                <a:gd name="connsiteX227" fmla="*/ 1084838 w 2223635"/>
                <a:gd name="connsiteY227" fmla="*/ 3216255 h 4864966"/>
                <a:gd name="connsiteX228" fmla="*/ 1092506 w 2223635"/>
                <a:gd name="connsiteY228" fmla="*/ 3208531 h 4864966"/>
                <a:gd name="connsiteX229" fmla="*/ 1120179 w 2223635"/>
                <a:gd name="connsiteY229" fmla="*/ 3206253 h 4864966"/>
                <a:gd name="connsiteX230" fmla="*/ 1219643 w 2223635"/>
                <a:gd name="connsiteY230" fmla="*/ 3243204 h 4864966"/>
                <a:gd name="connsiteX231" fmla="*/ 1204251 w 2223635"/>
                <a:gd name="connsiteY231" fmla="*/ 3031384 h 4864966"/>
                <a:gd name="connsiteX232" fmla="*/ 1228034 w 2223635"/>
                <a:gd name="connsiteY232" fmla="*/ 3016381 h 4864966"/>
                <a:gd name="connsiteX233" fmla="*/ 1323608 w 2223635"/>
                <a:gd name="connsiteY233" fmla="*/ 3081450 h 4864966"/>
                <a:gd name="connsiteX234" fmla="*/ 1369840 w 2223635"/>
                <a:gd name="connsiteY234" fmla="*/ 3173857 h 4864966"/>
                <a:gd name="connsiteX235" fmla="*/ 1470026 w 2223635"/>
                <a:gd name="connsiteY235" fmla="*/ 3008268 h 4864966"/>
                <a:gd name="connsiteX236" fmla="*/ 1477695 w 2223635"/>
                <a:gd name="connsiteY236" fmla="*/ 3005379 h 4864966"/>
                <a:gd name="connsiteX237" fmla="*/ 422317 w 2223635"/>
                <a:gd name="connsiteY237" fmla="*/ 2730935 h 4864966"/>
                <a:gd name="connsiteX238" fmla="*/ 507056 w 2223635"/>
                <a:gd name="connsiteY238" fmla="*/ 2792559 h 4864966"/>
                <a:gd name="connsiteX239" fmla="*/ 422317 w 2223635"/>
                <a:gd name="connsiteY239" fmla="*/ 2730935 h 4864966"/>
                <a:gd name="connsiteX240" fmla="*/ 680368 w 2223635"/>
                <a:gd name="connsiteY240" fmla="*/ 2515225 h 4864966"/>
                <a:gd name="connsiteX241" fmla="*/ 649585 w 2223635"/>
                <a:gd name="connsiteY241" fmla="*/ 2576849 h 4864966"/>
                <a:gd name="connsiteX242" fmla="*/ 653419 w 2223635"/>
                <a:gd name="connsiteY242" fmla="*/ 2626914 h 4864966"/>
                <a:gd name="connsiteX243" fmla="*/ 680368 w 2223635"/>
                <a:gd name="connsiteY243" fmla="*/ 2515225 h 4864966"/>
                <a:gd name="connsiteX244" fmla="*/ 383809 w 2223635"/>
                <a:gd name="connsiteY244" fmla="*/ 2357305 h 4864966"/>
                <a:gd name="connsiteX245" fmla="*/ 395367 w 2223635"/>
                <a:gd name="connsiteY245" fmla="*/ 2457436 h 4864966"/>
                <a:gd name="connsiteX246" fmla="*/ 383809 w 2223635"/>
                <a:gd name="connsiteY246" fmla="*/ 2357305 h 4864966"/>
                <a:gd name="connsiteX247" fmla="*/ 550342 w 2223635"/>
                <a:gd name="connsiteY247" fmla="*/ 2203774 h 4864966"/>
                <a:gd name="connsiteX248" fmla="*/ 587961 w 2223635"/>
                <a:gd name="connsiteY248" fmla="*/ 2318797 h 4864966"/>
                <a:gd name="connsiteX249" fmla="*/ 550342 w 2223635"/>
                <a:gd name="connsiteY249" fmla="*/ 2203774 h 4864966"/>
                <a:gd name="connsiteX250" fmla="*/ 1589384 w 2223635"/>
                <a:gd name="connsiteY250" fmla="*/ 2103087 h 4864966"/>
                <a:gd name="connsiteX251" fmla="*/ 1554766 w 2223635"/>
                <a:gd name="connsiteY251" fmla="*/ 2130037 h 4864966"/>
                <a:gd name="connsiteX252" fmla="*/ 1608665 w 2223635"/>
                <a:gd name="connsiteY252" fmla="*/ 2137761 h 4864966"/>
                <a:gd name="connsiteX253" fmla="*/ 1643339 w 2223635"/>
                <a:gd name="connsiteY253" fmla="*/ 2130037 h 4864966"/>
                <a:gd name="connsiteX254" fmla="*/ 1651063 w 2223635"/>
                <a:gd name="connsiteY254" fmla="*/ 2118479 h 4864966"/>
                <a:gd name="connsiteX255" fmla="*/ 1604831 w 2223635"/>
                <a:gd name="connsiteY255" fmla="*/ 2103087 h 4864966"/>
                <a:gd name="connsiteX256" fmla="*/ 1440131 w 2223635"/>
                <a:gd name="connsiteY256" fmla="*/ 2079527 h 4864966"/>
                <a:gd name="connsiteX257" fmla="*/ 1404513 w 2223635"/>
                <a:gd name="connsiteY257" fmla="*/ 2183993 h 4864966"/>
                <a:gd name="connsiteX258" fmla="*/ 1440131 w 2223635"/>
                <a:gd name="connsiteY258" fmla="*/ 2079527 h 4864966"/>
                <a:gd name="connsiteX259" fmla="*/ 1161854 w 2223635"/>
                <a:gd name="connsiteY259" fmla="*/ 2060690 h 4864966"/>
                <a:gd name="connsiteX260" fmla="*/ 1119512 w 2223635"/>
                <a:gd name="connsiteY260" fmla="*/ 2110811 h 4864966"/>
                <a:gd name="connsiteX261" fmla="*/ 1111788 w 2223635"/>
                <a:gd name="connsiteY261" fmla="*/ 2118479 h 4864966"/>
                <a:gd name="connsiteX262" fmla="*/ 1115622 w 2223635"/>
                <a:gd name="connsiteY262" fmla="*/ 2126203 h 4864966"/>
                <a:gd name="connsiteX263" fmla="*/ 1134904 w 2223635"/>
                <a:gd name="connsiteY263" fmla="*/ 2110811 h 4864966"/>
                <a:gd name="connsiteX264" fmla="*/ 1161854 w 2223635"/>
                <a:gd name="connsiteY264" fmla="*/ 2060690 h 4864966"/>
                <a:gd name="connsiteX265" fmla="*/ 1832043 w 2223635"/>
                <a:gd name="connsiteY265" fmla="*/ 2026072 h 4864966"/>
                <a:gd name="connsiteX266" fmla="*/ 2117100 w 2223635"/>
                <a:gd name="connsiteY266" fmla="*/ 2237892 h 4864966"/>
                <a:gd name="connsiteX267" fmla="*/ 2020803 w 2223635"/>
                <a:gd name="connsiteY267" fmla="*/ 2099253 h 4864966"/>
                <a:gd name="connsiteX268" fmla="*/ 1843601 w 2223635"/>
                <a:gd name="connsiteY268" fmla="*/ 2026072 h 4864966"/>
                <a:gd name="connsiteX269" fmla="*/ 2026193 w 2223635"/>
                <a:gd name="connsiteY269" fmla="*/ 1973562 h 4864966"/>
                <a:gd name="connsiteX270" fmla="*/ 1974572 w 2223635"/>
                <a:gd name="connsiteY270" fmla="*/ 1975951 h 4864966"/>
                <a:gd name="connsiteX271" fmla="*/ 1866717 w 2223635"/>
                <a:gd name="connsiteY271" fmla="*/ 2010625 h 4864966"/>
                <a:gd name="connsiteX272" fmla="*/ 1866717 w 2223635"/>
                <a:gd name="connsiteY272" fmla="*/ 2018348 h 4864966"/>
                <a:gd name="connsiteX273" fmla="*/ 2009245 w 2223635"/>
                <a:gd name="connsiteY273" fmla="*/ 2072248 h 4864966"/>
                <a:gd name="connsiteX274" fmla="*/ 2201839 w 2223635"/>
                <a:gd name="connsiteY274" fmla="*/ 2041464 h 4864966"/>
                <a:gd name="connsiteX275" fmla="*/ 2026193 w 2223635"/>
                <a:gd name="connsiteY275" fmla="*/ 1973562 h 4864966"/>
                <a:gd name="connsiteX276" fmla="*/ 225889 w 2223635"/>
                <a:gd name="connsiteY276" fmla="*/ 1964393 h 4864966"/>
                <a:gd name="connsiteX277" fmla="*/ 210441 w 2223635"/>
                <a:gd name="connsiteY277" fmla="*/ 2072248 h 4864966"/>
                <a:gd name="connsiteX278" fmla="*/ 225889 w 2223635"/>
                <a:gd name="connsiteY278" fmla="*/ 2022182 h 4864966"/>
                <a:gd name="connsiteX279" fmla="*/ 229723 w 2223635"/>
                <a:gd name="connsiteY279" fmla="*/ 1968283 h 4864966"/>
                <a:gd name="connsiteX280" fmla="*/ 1832043 w 2223635"/>
                <a:gd name="connsiteY280" fmla="*/ 1949001 h 4864966"/>
                <a:gd name="connsiteX281" fmla="*/ 1785867 w 2223635"/>
                <a:gd name="connsiteY281" fmla="*/ 1964393 h 4864966"/>
                <a:gd name="connsiteX282" fmla="*/ 1785867 w 2223635"/>
                <a:gd name="connsiteY282" fmla="*/ 1968283 h 4864966"/>
                <a:gd name="connsiteX283" fmla="*/ 1789701 w 2223635"/>
                <a:gd name="connsiteY283" fmla="*/ 1972117 h 4864966"/>
                <a:gd name="connsiteX284" fmla="*/ 1793536 w 2223635"/>
                <a:gd name="connsiteY284" fmla="*/ 1972117 h 4864966"/>
                <a:gd name="connsiteX285" fmla="*/ 1832043 w 2223635"/>
                <a:gd name="connsiteY285" fmla="*/ 1949001 h 4864966"/>
                <a:gd name="connsiteX286" fmla="*/ 664977 w 2223635"/>
                <a:gd name="connsiteY286" fmla="*/ 1883544 h 4864966"/>
                <a:gd name="connsiteX287" fmla="*/ 618745 w 2223635"/>
                <a:gd name="connsiteY287" fmla="*/ 2010625 h 4864966"/>
                <a:gd name="connsiteX288" fmla="*/ 645695 w 2223635"/>
                <a:gd name="connsiteY288" fmla="*/ 1960559 h 4864966"/>
                <a:gd name="connsiteX289" fmla="*/ 664977 w 2223635"/>
                <a:gd name="connsiteY289" fmla="*/ 1883544 h 4864966"/>
                <a:gd name="connsiteX290" fmla="*/ 826731 w 2223635"/>
                <a:gd name="connsiteY290" fmla="*/ 1829588 h 4864966"/>
                <a:gd name="connsiteX291" fmla="*/ 842179 w 2223635"/>
                <a:gd name="connsiteY291" fmla="*/ 1891212 h 4864966"/>
                <a:gd name="connsiteX292" fmla="*/ 899912 w 2223635"/>
                <a:gd name="connsiteY292" fmla="*/ 2372697 h 4864966"/>
                <a:gd name="connsiteX293" fmla="*/ 903802 w 2223635"/>
                <a:gd name="connsiteY293" fmla="*/ 2372697 h 4864966"/>
                <a:gd name="connsiteX294" fmla="*/ 919194 w 2223635"/>
                <a:gd name="connsiteY294" fmla="*/ 2611522 h 4864966"/>
                <a:gd name="connsiteX295" fmla="*/ 950034 w 2223635"/>
                <a:gd name="connsiteY295" fmla="*/ 2546065 h 4864966"/>
                <a:gd name="connsiteX296" fmla="*/ 965425 w 2223635"/>
                <a:gd name="connsiteY296" fmla="*/ 2311073 h 4864966"/>
                <a:gd name="connsiteX297" fmla="*/ 911470 w 2223635"/>
                <a:gd name="connsiteY297" fmla="*/ 2022182 h 4864966"/>
                <a:gd name="connsiteX298" fmla="*/ 917583 w 2223635"/>
                <a:gd name="connsiteY298" fmla="*/ 2016737 h 4864966"/>
                <a:gd name="connsiteX299" fmla="*/ 919194 w 2223635"/>
                <a:gd name="connsiteY299" fmla="*/ 2018348 h 4864966"/>
                <a:gd name="connsiteX300" fmla="*/ 969260 w 2223635"/>
                <a:gd name="connsiteY300" fmla="*/ 2495944 h 4864966"/>
                <a:gd name="connsiteX301" fmla="*/ 984652 w 2223635"/>
                <a:gd name="connsiteY301" fmla="*/ 2449768 h 4864966"/>
                <a:gd name="connsiteX302" fmla="*/ 984652 w 2223635"/>
                <a:gd name="connsiteY302" fmla="*/ 2442044 h 4864966"/>
                <a:gd name="connsiteX303" fmla="*/ 915360 w 2223635"/>
                <a:gd name="connsiteY303" fmla="*/ 1929775 h 4864966"/>
                <a:gd name="connsiteX304" fmla="*/ 826731 w 2223635"/>
                <a:gd name="connsiteY304" fmla="*/ 1829588 h 4864966"/>
                <a:gd name="connsiteX305" fmla="*/ 2102486 w 2223635"/>
                <a:gd name="connsiteY305" fmla="*/ 1795915 h 4864966"/>
                <a:gd name="connsiteX306" fmla="*/ 2013079 w 2223635"/>
                <a:gd name="connsiteY306" fmla="*/ 1821920 h 4864966"/>
                <a:gd name="connsiteX307" fmla="*/ 2016969 w 2223635"/>
                <a:gd name="connsiteY307" fmla="*/ 1821920 h 4864966"/>
                <a:gd name="connsiteX308" fmla="*/ 1916782 w 2223635"/>
                <a:gd name="connsiteY308" fmla="*/ 1875820 h 4864966"/>
                <a:gd name="connsiteX309" fmla="*/ 1905280 w 2223635"/>
                <a:gd name="connsiteY309" fmla="*/ 1887378 h 4864966"/>
                <a:gd name="connsiteX310" fmla="*/ 1882164 w 2223635"/>
                <a:gd name="connsiteY310" fmla="*/ 1906659 h 4864966"/>
                <a:gd name="connsiteX311" fmla="*/ 1889833 w 2223635"/>
                <a:gd name="connsiteY311" fmla="*/ 1925886 h 4864966"/>
                <a:gd name="connsiteX312" fmla="*/ 1839767 w 2223635"/>
                <a:gd name="connsiteY312" fmla="*/ 1975951 h 4864966"/>
                <a:gd name="connsiteX313" fmla="*/ 1878275 w 2223635"/>
                <a:gd name="connsiteY313" fmla="*/ 1972117 h 4864966"/>
                <a:gd name="connsiteX314" fmla="*/ 1889833 w 2223635"/>
                <a:gd name="connsiteY314" fmla="*/ 1975951 h 4864966"/>
                <a:gd name="connsiteX315" fmla="*/ 2128658 w 2223635"/>
                <a:gd name="connsiteY315" fmla="*/ 1879654 h 4864966"/>
                <a:gd name="connsiteX316" fmla="*/ 2132492 w 2223635"/>
                <a:gd name="connsiteY316" fmla="*/ 1798804 h 4864966"/>
                <a:gd name="connsiteX317" fmla="*/ 2102486 w 2223635"/>
                <a:gd name="connsiteY317" fmla="*/ 1795915 h 4864966"/>
                <a:gd name="connsiteX318" fmla="*/ 1701128 w 2223635"/>
                <a:gd name="connsiteY318" fmla="*/ 1656276 h 4864966"/>
                <a:gd name="connsiteX319" fmla="*/ 1704962 w 2223635"/>
                <a:gd name="connsiteY319" fmla="*/ 1675558 h 4864966"/>
                <a:gd name="connsiteX320" fmla="*/ 1697239 w 2223635"/>
                <a:gd name="connsiteY320" fmla="*/ 1702507 h 4864966"/>
                <a:gd name="connsiteX321" fmla="*/ 1689570 w 2223635"/>
                <a:gd name="connsiteY321" fmla="*/ 1798804 h 4864966"/>
                <a:gd name="connsiteX322" fmla="*/ 1747304 w 2223635"/>
                <a:gd name="connsiteY322" fmla="*/ 1964393 h 4864966"/>
                <a:gd name="connsiteX323" fmla="*/ 1755028 w 2223635"/>
                <a:gd name="connsiteY323" fmla="*/ 1964393 h 4864966"/>
                <a:gd name="connsiteX324" fmla="*/ 1755028 w 2223635"/>
                <a:gd name="connsiteY324" fmla="*/ 1960559 h 4864966"/>
                <a:gd name="connsiteX325" fmla="*/ 1747304 w 2223635"/>
                <a:gd name="connsiteY325" fmla="*/ 1721734 h 4864966"/>
                <a:gd name="connsiteX326" fmla="*/ 1720354 w 2223635"/>
                <a:gd name="connsiteY326" fmla="*/ 1690950 h 4864966"/>
                <a:gd name="connsiteX327" fmla="*/ 1704962 w 2223635"/>
                <a:gd name="connsiteY327" fmla="*/ 1656276 h 4864966"/>
                <a:gd name="connsiteX328" fmla="*/ 2043530 w 2223635"/>
                <a:gd name="connsiteY328" fmla="*/ 1652220 h 4864966"/>
                <a:gd name="connsiteX329" fmla="*/ 1959180 w 2223635"/>
                <a:gd name="connsiteY329" fmla="*/ 1690950 h 4864966"/>
                <a:gd name="connsiteX330" fmla="*/ 1901390 w 2223635"/>
                <a:gd name="connsiteY330" fmla="*/ 1771855 h 4864966"/>
                <a:gd name="connsiteX331" fmla="*/ 1835933 w 2223635"/>
                <a:gd name="connsiteY331" fmla="*/ 1914328 h 4864966"/>
                <a:gd name="connsiteX332" fmla="*/ 2051643 w 2223635"/>
                <a:gd name="connsiteY332" fmla="*/ 1660110 h 4864966"/>
                <a:gd name="connsiteX333" fmla="*/ 2043530 w 2223635"/>
                <a:gd name="connsiteY333" fmla="*/ 1652220 h 4864966"/>
                <a:gd name="connsiteX334" fmla="*/ 0 w 2223635"/>
                <a:gd name="connsiteY334" fmla="*/ 1639188 h 4864966"/>
                <a:gd name="connsiteX335" fmla="*/ 17903 w 2223635"/>
                <a:gd name="connsiteY335" fmla="*/ 1656276 h 4864966"/>
                <a:gd name="connsiteX336" fmla="*/ 48687 w 2223635"/>
                <a:gd name="connsiteY336" fmla="*/ 1706342 h 4864966"/>
                <a:gd name="connsiteX337" fmla="*/ 44630 w 2223635"/>
                <a:gd name="connsiteY337" fmla="*/ 1715566 h 4864966"/>
                <a:gd name="connsiteX338" fmla="*/ 40963 w 2223635"/>
                <a:gd name="connsiteY338" fmla="*/ 1714065 h 4864966"/>
                <a:gd name="connsiteX339" fmla="*/ 6345 w 2223635"/>
                <a:gd name="connsiteY339" fmla="*/ 1671668 h 4864966"/>
                <a:gd name="connsiteX340" fmla="*/ 0 w 2223635"/>
                <a:gd name="connsiteY340" fmla="*/ 1666035 h 4864966"/>
                <a:gd name="connsiteX341" fmla="*/ 564845 w 2223635"/>
                <a:gd name="connsiteY341" fmla="*/ 1629326 h 4864966"/>
                <a:gd name="connsiteX342" fmla="*/ 584071 w 2223635"/>
                <a:gd name="connsiteY342" fmla="*/ 1702507 h 4864966"/>
                <a:gd name="connsiteX343" fmla="*/ 591795 w 2223635"/>
                <a:gd name="connsiteY343" fmla="*/ 1721734 h 4864966"/>
                <a:gd name="connsiteX344" fmla="*/ 595629 w 2223635"/>
                <a:gd name="connsiteY344" fmla="*/ 1679392 h 4864966"/>
                <a:gd name="connsiteX345" fmla="*/ 564845 w 2223635"/>
                <a:gd name="connsiteY345" fmla="*/ 1629326 h 4864966"/>
                <a:gd name="connsiteX346" fmla="*/ 1816373 w 2223635"/>
                <a:gd name="connsiteY346" fmla="*/ 1538363 h 4864966"/>
                <a:gd name="connsiteX347" fmla="*/ 1778144 w 2223635"/>
                <a:gd name="connsiteY347" fmla="*/ 1625436 h 4864966"/>
                <a:gd name="connsiteX348" fmla="*/ 1770420 w 2223635"/>
                <a:gd name="connsiteY348" fmla="*/ 1941333 h 4864966"/>
                <a:gd name="connsiteX349" fmla="*/ 1774309 w 2223635"/>
                <a:gd name="connsiteY349" fmla="*/ 1937443 h 4864966"/>
                <a:gd name="connsiteX350" fmla="*/ 1824375 w 2223635"/>
                <a:gd name="connsiteY350" fmla="*/ 1837312 h 4864966"/>
                <a:gd name="connsiteX351" fmla="*/ 1830154 w 2223635"/>
                <a:gd name="connsiteY351" fmla="*/ 1834423 h 4864966"/>
                <a:gd name="connsiteX352" fmla="*/ 1835933 w 2223635"/>
                <a:gd name="connsiteY352" fmla="*/ 1837312 h 4864966"/>
                <a:gd name="connsiteX353" fmla="*/ 1870607 w 2223635"/>
                <a:gd name="connsiteY353" fmla="*/ 1648552 h 4864966"/>
                <a:gd name="connsiteX354" fmla="*/ 1820541 w 2223635"/>
                <a:gd name="connsiteY354" fmla="*/ 1540697 h 4864966"/>
                <a:gd name="connsiteX355" fmla="*/ 1816373 w 2223635"/>
                <a:gd name="connsiteY355" fmla="*/ 1538363 h 4864966"/>
                <a:gd name="connsiteX356" fmla="*/ 1347391 w 2223635"/>
                <a:gd name="connsiteY356" fmla="*/ 1428953 h 4864966"/>
                <a:gd name="connsiteX357" fmla="*/ 1292824 w 2223635"/>
                <a:gd name="connsiteY357" fmla="*/ 1471406 h 4864966"/>
                <a:gd name="connsiteX358" fmla="*/ 1273543 w 2223635"/>
                <a:gd name="connsiteY358" fmla="*/ 1502190 h 4864966"/>
                <a:gd name="connsiteX359" fmla="*/ 1215809 w 2223635"/>
                <a:gd name="connsiteY359" fmla="*/ 1679392 h 4864966"/>
                <a:gd name="connsiteX360" fmla="*/ 1319774 w 2223635"/>
                <a:gd name="connsiteY360" fmla="*/ 1563813 h 4864966"/>
                <a:gd name="connsiteX361" fmla="*/ 1350614 w 2223635"/>
                <a:gd name="connsiteY361" fmla="*/ 1432898 h 4864966"/>
                <a:gd name="connsiteX362" fmla="*/ 1347391 w 2223635"/>
                <a:gd name="connsiteY362" fmla="*/ 1428953 h 4864966"/>
                <a:gd name="connsiteX363" fmla="*/ 1076003 w 2223635"/>
                <a:gd name="connsiteY363" fmla="*/ 1407059 h 4864966"/>
                <a:gd name="connsiteX364" fmla="*/ 1065557 w 2223635"/>
                <a:gd name="connsiteY364" fmla="*/ 1417450 h 4864966"/>
                <a:gd name="connsiteX365" fmla="*/ 1065557 w 2223635"/>
                <a:gd name="connsiteY365" fmla="*/ 1421340 h 4864966"/>
                <a:gd name="connsiteX366" fmla="*/ 1115622 w 2223635"/>
                <a:gd name="connsiteY366" fmla="*/ 1725623 h 4864966"/>
                <a:gd name="connsiteX367" fmla="*/ 1115622 w 2223635"/>
                <a:gd name="connsiteY367" fmla="*/ 1733291 h 4864966"/>
                <a:gd name="connsiteX368" fmla="*/ 1123346 w 2223635"/>
                <a:gd name="connsiteY368" fmla="*/ 1748739 h 4864966"/>
                <a:gd name="connsiteX369" fmla="*/ 1127180 w 2223635"/>
                <a:gd name="connsiteY369" fmla="*/ 1741015 h 4864966"/>
                <a:gd name="connsiteX370" fmla="*/ 1127180 w 2223635"/>
                <a:gd name="connsiteY370" fmla="*/ 1733291 h 4864966"/>
                <a:gd name="connsiteX371" fmla="*/ 1154130 w 2223635"/>
                <a:gd name="connsiteY371" fmla="*/ 1656276 h 4864966"/>
                <a:gd name="connsiteX372" fmla="*/ 1160353 w 2223635"/>
                <a:gd name="connsiteY372" fmla="*/ 1647052 h 4864966"/>
                <a:gd name="connsiteX373" fmla="*/ 1165688 w 2223635"/>
                <a:gd name="connsiteY373" fmla="*/ 1648552 h 4864966"/>
                <a:gd name="connsiteX374" fmla="*/ 1165688 w 2223635"/>
                <a:gd name="connsiteY374" fmla="*/ 1521471 h 4864966"/>
                <a:gd name="connsiteX375" fmla="*/ 1076003 w 2223635"/>
                <a:gd name="connsiteY375" fmla="*/ 1407059 h 4864966"/>
                <a:gd name="connsiteX376" fmla="*/ 1038607 w 2223635"/>
                <a:gd name="connsiteY376" fmla="*/ 1398224 h 4864966"/>
                <a:gd name="connsiteX377" fmla="*/ 1092506 w 2223635"/>
                <a:gd name="connsiteY377" fmla="*/ 1721734 h 4864966"/>
                <a:gd name="connsiteX378" fmla="*/ 1077114 w 2223635"/>
                <a:gd name="connsiteY378" fmla="*/ 1687116 h 4864966"/>
                <a:gd name="connsiteX379" fmla="*/ 1085449 w 2223635"/>
                <a:gd name="connsiteY379" fmla="*/ 1675391 h 4864966"/>
                <a:gd name="connsiteX380" fmla="*/ 1092506 w 2223635"/>
                <a:gd name="connsiteY380" fmla="*/ 1679392 h 4864966"/>
                <a:gd name="connsiteX381" fmla="*/ 1107954 w 2223635"/>
                <a:gd name="connsiteY381" fmla="*/ 1706342 h 4864966"/>
                <a:gd name="connsiteX382" fmla="*/ 1073280 w 2223635"/>
                <a:gd name="connsiteY382" fmla="*/ 1506079 h 4864966"/>
                <a:gd name="connsiteX383" fmla="*/ 1038607 w 2223635"/>
                <a:gd name="connsiteY383" fmla="*/ 1398224 h 4864966"/>
                <a:gd name="connsiteX384" fmla="*/ 1258151 w 2223635"/>
                <a:gd name="connsiteY384" fmla="*/ 1378943 h 4864966"/>
                <a:gd name="connsiteX385" fmla="*/ 1192693 w 2223635"/>
                <a:gd name="connsiteY385" fmla="*/ 1425174 h 4864966"/>
                <a:gd name="connsiteX386" fmla="*/ 1184969 w 2223635"/>
                <a:gd name="connsiteY386" fmla="*/ 1444400 h 4864966"/>
                <a:gd name="connsiteX387" fmla="*/ 1185636 w 2223635"/>
                <a:gd name="connsiteY387" fmla="*/ 1441289 h 4864966"/>
                <a:gd name="connsiteX388" fmla="*/ 1169577 w 2223635"/>
                <a:gd name="connsiteY388" fmla="*/ 1471406 h 4864966"/>
                <a:gd name="connsiteX389" fmla="*/ 1169577 w 2223635"/>
                <a:gd name="connsiteY389" fmla="*/ 1479074 h 4864966"/>
                <a:gd name="connsiteX390" fmla="*/ 1169577 w 2223635"/>
                <a:gd name="connsiteY390" fmla="*/ 1494521 h 4864966"/>
                <a:gd name="connsiteX391" fmla="*/ 1169577 w 2223635"/>
                <a:gd name="connsiteY391" fmla="*/ 1679392 h 4864966"/>
                <a:gd name="connsiteX392" fmla="*/ 1169577 w 2223635"/>
                <a:gd name="connsiteY392" fmla="*/ 1690950 h 4864966"/>
                <a:gd name="connsiteX393" fmla="*/ 1258151 w 2223635"/>
                <a:gd name="connsiteY393" fmla="*/ 1490632 h 4864966"/>
                <a:gd name="connsiteX394" fmla="*/ 1258151 w 2223635"/>
                <a:gd name="connsiteY394" fmla="*/ 1378943 h 4864966"/>
                <a:gd name="connsiteX395" fmla="*/ 207163 w 2223635"/>
                <a:gd name="connsiteY395" fmla="*/ 1199685 h 4864966"/>
                <a:gd name="connsiteX396" fmla="*/ 156542 w 2223635"/>
                <a:gd name="connsiteY396" fmla="*/ 1247972 h 4864966"/>
                <a:gd name="connsiteX397" fmla="*/ 25571 w 2223635"/>
                <a:gd name="connsiteY397" fmla="*/ 1325043 h 4864966"/>
                <a:gd name="connsiteX398" fmla="*/ 133426 w 2223635"/>
                <a:gd name="connsiteY398" fmla="*/ 1294203 h 4864966"/>
                <a:gd name="connsiteX399" fmla="*/ 202773 w 2223635"/>
                <a:gd name="connsiteY399" fmla="*/ 1255696 h 4864966"/>
                <a:gd name="connsiteX400" fmla="*/ 206607 w 2223635"/>
                <a:gd name="connsiteY400" fmla="*/ 1201741 h 4864966"/>
                <a:gd name="connsiteX401" fmla="*/ 207163 w 2223635"/>
                <a:gd name="connsiteY401" fmla="*/ 1199685 h 4864966"/>
                <a:gd name="connsiteX402" fmla="*/ 656308 w 2223635"/>
                <a:gd name="connsiteY402" fmla="*/ 1097275 h 4864966"/>
                <a:gd name="connsiteX403" fmla="*/ 651474 w 2223635"/>
                <a:gd name="connsiteY403" fmla="*/ 1099665 h 4864966"/>
                <a:gd name="connsiteX404" fmla="*/ 647918 w 2223635"/>
                <a:gd name="connsiteY404" fmla="*/ 1098553 h 4864966"/>
                <a:gd name="connsiteX405" fmla="*/ 653419 w 2223635"/>
                <a:gd name="connsiteY405" fmla="*/ 1117001 h 4864966"/>
                <a:gd name="connsiteX406" fmla="*/ 656308 w 2223635"/>
                <a:gd name="connsiteY406" fmla="*/ 1097275 h 4864966"/>
                <a:gd name="connsiteX407" fmla="*/ 236669 w 2223635"/>
                <a:gd name="connsiteY407" fmla="*/ 1070659 h 4864966"/>
                <a:gd name="connsiteX408" fmla="*/ 233557 w 2223635"/>
                <a:gd name="connsiteY408" fmla="*/ 1070825 h 4864966"/>
                <a:gd name="connsiteX409" fmla="*/ 229723 w 2223635"/>
                <a:gd name="connsiteY409" fmla="*/ 1070825 h 4864966"/>
                <a:gd name="connsiteX410" fmla="*/ 33295 w 2223635"/>
                <a:gd name="connsiteY410" fmla="*/ 1267254 h 4864966"/>
                <a:gd name="connsiteX411" fmla="*/ 25571 w 2223635"/>
                <a:gd name="connsiteY411" fmla="*/ 1301927 h 4864966"/>
                <a:gd name="connsiteX412" fmla="*/ 137260 w 2223635"/>
                <a:gd name="connsiteY412" fmla="*/ 1244138 h 4864966"/>
                <a:gd name="connsiteX413" fmla="*/ 221999 w 2223635"/>
                <a:gd name="connsiteY413" fmla="*/ 1155565 h 4864966"/>
                <a:gd name="connsiteX414" fmla="*/ 236669 w 2223635"/>
                <a:gd name="connsiteY414" fmla="*/ 1070659 h 4864966"/>
                <a:gd name="connsiteX415" fmla="*/ 622635 w 2223635"/>
                <a:gd name="connsiteY415" fmla="*/ 997644 h 4864966"/>
                <a:gd name="connsiteX416" fmla="*/ 642639 w 2223635"/>
                <a:gd name="connsiteY416" fmla="*/ 1080494 h 4864966"/>
                <a:gd name="connsiteX417" fmla="*/ 622635 w 2223635"/>
                <a:gd name="connsiteY417" fmla="*/ 997644 h 4864966"/>
                <a:gd name="connsiteX418" fmla="*/ 123368 w 2223635"/>
                <a:gd name="connsiteY418" fmla="*/ 970972 h 4864966"/>
                <a:gd name="connsiteX419" fmla="*/ 44853 w 2223635"/>
                <a:gd name="connsiteY419" fmla="*/ 1070825 h 4864966"/>
                <a:gd name="connsiteX420" fmla="*/ 37129 w 2223635"/>
                <a:gd name="connsiteY420" fmla="*/ 1070825 h 4864966"/>
                <a:gd name="connsiteX421" fmla="*/ 33295 w 2223635"/>
                <a:gd name="connsiteY421" fmla="*/ 1066936 h 4864966"/>
                <a:gd name="connsiteX422" fmla="*/ 10179 w 2223635"/>
                <a:gd name="connsiteY422" fmla="*/ 1209464 h 4864966"/>
                <a:gd name="connsiteX423" fmla="*/ 10179 w 2223635"/>
                <a:gd name="connsiteY423" fmla="*/ 1236414 h 4864966"/>
                <a:gd name="connsiteX424" fmla="*/ 21737 w 2223635"/>
                <a:gd name="connsiteY424" fmla="*/ 1228746 h 4864966"/>
                <a:gd name="connsiteX425" fmla="*/ 98752 w 2223635"/>
                <a:gd name="connsiteY425" fmla="*/ 1132449 h 4864966"/>
                <a:gd name="connsiteX426" fmla="*/ 133426 w 2223635"/>
                <a:gd name="connsiteY426" fmla="*/ 989921 h 4864966"/>
                <a:gd name="connsiteX427" fmla="*/ 123368 w 2223635"/>
                <a:gd name="connsiteY427" fmla="*/ 970972 h 4864966"/>
                <a:gd name="connsiteX428" fmla="*/ 132426 w 2223635"/>
                <a:gd name="connsiteY428" fmla="*/ 925741 h 4864966"/>
                <a:gd name="connsiteX429" fmla="*/ 137260 w 2223635"/>
                <a:gd name="connsiteY429" fmla="*/ 932131 h 4864966"/>
                <a:gd name="connsiteX430" fmla="*/ 118034 w 2223635"/>
                <a:gd name="connsiteY430" fmla="*/ 1120891 h 4864966"/>
                <a:gd name="connsiteX431" fmla="*/ 238947 w 2223635"/>
                <a:gd name="connsiteY431" fmla="*/ 1053933 h 4864966"/>
                <a:gd name="connsiteX432" fmla="*/ 260562 w 2223635"/>
                <a:gd name="connsiteY432" fmla="*/ 1055378 h 4864966"/>
                <a:gd name="connsiteX433" fmla="*/ 263563 w 2223635"/>
                <a:gd name="connsiteY433" fmla="*/ 1053878 h 4864966"/>
                <a:gd name="connsiteX434" fmla="*/ 268231 w 2223635"/>
                <a:gd name="connsiteY434" fmla="*/ 1063102 h 4864966"/>
                <a:gd name="connsiteX435" fmla="*/ 207496 w 2223635"/>
                <a:gd name="connsiteY435" fmla="*/ 1199296 h 4864966"/>
                <a:gd name="connsiteX436" fmla="*/ 214331 w 2223635"/>
                <a:gd name="connsiteY436" fmla="*/ 1197907 h 4864966"/>
                <a:gd name="connsiteX437" fmla="*/ 179657 w 2223635"/>
                <a:gd name="connsiteY437" fmla="*/ 1294203 h 4864966"/>
                <a:gd name="connsiteX438" fmla="*/ 25571 w 2223635"/>
                <a:gd name="connsiteY438" fmla="*/ 1340435 h 4864966"/>
                <a:gd name="connsiteX439" fmla="*/ 14993 w 2223635"/>
                <a:gd name="connsiteY439" fmla="*/ 1363044 h 4864966"/>
                <a:gd name="connsiteX440" fmla="*/ 0 w 2223635"/>
                <a:gd name="connsiteY440" fmla="*/ 1381115 h 4864966"/>
                <a:gd name="connsiteX441" fmla="*/ 0 w 2223635"/>
                <a:gd name="connsiteY441" fmla="*/ 1187990 h 4864966"/>
                <a:gd name="connsiteX442" fmla="*/ 2455 w 2223635"/>
                <a:gd name="connsiteY442" fmla="*/ 1186349 h 4864966"/>
                <a:gd name="connsiteX443" fmla="*/ 21737 w 2223635"/>
                <a:gd name="connsiteY443" fmla="*/ 1059268 h 4864966"/>
                <a:gd name="connsiteX444" fmla="*/ 3435 w 2223635"/>
                <a:gd name="connsiteY444" fmla="*/ 973313 h 4864966"/>
                <a:gd name="connsiteX445" fmla="*/ 0 w 2223635"/>
                <a:gd name="connsiteY445" fmla="*/ 964019 h 4864966"/>
                <a:gd name="connsiteX446" fmla="*/ 0 w 2223635"/>
                <a:gd name="connsiteY446" fmla="*/ 934101 h 4864966"/>
                <a:gd name="connsiteX447" fmla="*/ 13069 w 2223635"/>
                <a:gd name="connsiteY447" fmla="*/ 963909 h 4864966"/>
                <a:gd name="connsiteX448" fmla="*/ 33295 w 2223635"/>
                <a:gd name="connsiteY448" fmla="*/ 1055378 h 4864966"/>
                <a:gd name="connsiteX449" fmla="*/ 129592 w 2223635"/>
                <a:gd name="connsiteY449" fmla="*/ 928297 h 4864966"/>
                <a:gd name="connsiteX450" fmla="*/ 132426 w 2223635"/>
                <a:gd name="connsiteY450" fmla="*/ 925741 h 4864966"/>
                <a:gd name="connsiteX451" fmla="*/ 757439 w 2223635"/>
                <a:gd name="connsiteY451" fmla="*/ 812718 h 4864966"/>
                <a:gd name="connsiteX452" fmla="*/ 711208 w 2223635"/>
                <a:gd name="connsiteY452" fmla="*/ 866674 h 4864966"/>
                <a:gd name="connsiteX453" fmla="*/ 707374 w 2223635"/>
                <a:gd name="connsiteY453" fmla="*/ 901347 h 4864966"/>
                <a:gd name="connsiteX454" fmla="*/ 757439 w 2223635"/>
                <a:gd name="connsiteY454" fmla="*/ 812718 h 4864966"/>
                <a:gd name="connsiteX455" fmla="*/ 1204251 w 2223635"/>
                <a:gd name="connsiteY455" fmla="*/ 639406 h 4864966"/>
                <a:gd name="connsiteX456" fmla="*/ 834455 w 2223635"/>
                <a:gd name="connsiteY456" fmla="*/ 1036152 h 4864966"/>
                <a:gd name="connsiteX457" fmla="*/ 680368 w 2223635"/>
                <a:gd name="connsiteY457" fmla="*/ 1467516 h 4864966"/>
                <a:gd name="connsiteX458" fmla="*/ 1204251 w 2223635"/>
                <a:gd name="connsiteY458" fmla="*/ 639406 h 4864966"/>
                <a:gd name="connsiteX459" fmla="*/ 638027 w 2223635"/>
                <a:gd name="connsiteY459" fmla="*/ 546943 h 4864966"/>
                <a:gd name="connsiteX460" fmla="*/ 661142 w 2223635"/>
                <a:gd name="connsiteY460" fmla="*/ 585451 h 4864966"/>
                <a:gd name="connsiteX461" fmla="*/ 699650 w 2223635"/>
                <a:gd name="connsiteY461" fmla="*/ 616290 h 4864966"/>
                <a:gd name="connsiteX462" fmla="*/ 711208 w 2223635"/>
                <a:gd name="connsiteY462" fmla="*/ 616290 h 4864966"/>
                <a:gd name="connsiteX463" fmla="*/ 672700 w 2223635"/>
                <a:gd name="connsiteY463" fmla="*/ 566225 h 4864966"/>
                <a:gd name="connsiteX464" fmla="*/ 638027 w 2223635"/>
                <a:gd name="connsiteY464" fmla="*/ 546943 h 4864966"/>
                <a:gd name="connsiteX465" fmla="*/ 795947 w 2223635"/>
                <a:gd name="connsiteY465" fmla="*/ 504601 h 4864966"/>
                <a:gd name="connsiteX466" fmla="*/ 765108 w 2223635"/>
                <a:gd name="connsiteY466" fmla="*/ 570059 h 4864966"/>
                <a:gd name="connsiteX467" fmla="*/ 795947 w 2223635"/>
                <a:gd name="connsiteY467" fmla="*/ 519993 h 4864966"/>
                <a:gd name="connsiteX468" fmla="*/ 799781 w 2223635"/>
                <a:gd name="connsiteY468" fmla="*/ 504601 h 4864966"/>
                <a:gd name="connsiteX469" fmla="*/ 1065557 w 2223635"/>
                <a:gd name="connsiteY469" fmla="*/ 419862 h 4864966"/>
                <a:gd name="connsiteX470" fmla="*/ 872963 w 2223635"/>
                <a:gd name="connsiteY470" fmla="*/ 508435 h 4864966"/>
                <a:gd name="connsiteX471" fmla="*/ 954701 w 2223635"/>
                <a:gd name="connsiteY471" fmla="*/ 520882 h 4864966"/>
                <a:gd name="connsiteX472" fmla="*/ 1150296 w 2223635"/>
                <a:gd name="connsiteY472" fmla="*/ 493043 h 4864966"/>
                <a:gd name="connsiteX473" fmla="*/ 1187359 w 2223635"/>
                <a:gd name="connsiteY473" fmla="*/ 486653 h 4864966"/>
                <a:gd name="connsiteX474" fmla="*/ 1215809 w 2223635"/>
                <a:gd name="connsiteY474" fmla="*/ 489154 h 4864966"/>
                <a:gd name="connsiteX475" fmla="*/ 1219476 w 2223635"/>
                <a:gd name="connsiteY475" fmla="*/ 489376 h 4864966"/>
                <a:gd name="connsiteX476" fmla="*/ 1161854 w 2223635"/>
                <a:gd name="connsiteY476" fmla="*/ 435254 h 4864966"/>
                <a:gd name="connsiteX477" fmla="*/ 1069391 w 2223635"/>
                <a:gd name="connsiteY477" fmla="*/ 419862 h 4864966"/>
                <a:gd name="connsiteX478" fmla="*/ 1169577 w 2223635"/>
                <a:gd name="connsiteY478" fmla="*/ 223378 h 4864966"/>
                <a:gd name="connsiteX479" fmla="*/ 1169577 w 2223635"/>
                <a:gd name="connsiteY479" fmla="*/ 227268 h 4864966"/>
                <a:gd name="connsiteX480" fmla="*/ 1132903 w 2223635"/>
                <a:gd name="connsiteY480" fmla="*/ 223490 h 4864966"/>
                <a:gd name="connsiteX481" fmla="*/ 1011657 w 2223635"/>
                <a:gd name="connsiteY481" fmla="*/ 265776 h 4864966"/>
                <a:gd name="connsiteX482" fmla="*/ 826731 w 2223635"/>
                <a:gd name="connsiteY482" fmla="*/ 489154 h 4864966"/>
                <a:gd name="connsiteX483" fmla="*/ 826731 w 2223635"/>
                <a:gd name="connsiteY483" fmla="*/ 493043 h 4864966"/>
                <a:gd name="connsiteX484" fmla="*/ 842179 w 2223635"/>
                <a:gd name="connsiteY484" fmla="*/ 500712 h 4864966"/>
                <a:gd name="connsiteX485" fmla="*/ 1131070 w 2223635"/>
                <a:gd name="connsiteY485" fmla="*/ 327399 h 4864966"/>
                <a:gd name="connsiteX486" fmla="*/ 1177246 w 2223635"/>
                <a:gd name="connsiteY486" fmla="*/ 254218 h 4864966"/>
                <a:gd name="connsiteX487" fmla="*/ 1169577 w 2223635"/>
                <a:gd name="connsiteY487" fmla="*/ 223378 h 4864966"/>
                <a:gd name="connsiteX488" fmla="*/ 416927 w 2223635"/>
                <a:gd name="connsiteY488" fmla="*/ 193761 h 4864966"/>
                <a:gd name="connsiteX489" fmla="*/ 445433 w 2223635"/>
                <a:gd name="connsiteY489" fmla="*/ 292725 h 4864966"/>
                <a:gd name="connsiteX490" fmla="*/ 522448 w 2223635"/>
                <a:gd name="connsiteY490" fmla="*/ 446812 h 4864966"/>
                <a:gd name="connsiteX491" fmla="*/ 614911 w 2223635"/>
                <a:gd name="connsiteY491" fmla="*/ 512269 h 4864966"/>
                <a:gd name="connsiteX492" fmla="*/ 614911 w 2223635"/>
                <a:gd name="connsiteY492" fmla="*/ 496877 h 4864966"/>
                <a:gd name="connsiteX493" fmla="*/ 620690 w 2223635"/>
                <a:gd name="connsiteY493" fmla="*/ 491098 h 4864966"/>
                <a:gd name="connsiteX494" fmla="*/ 626469 w 2223635"/>
                <a:gd name="connsiteY494" fmla="*/ 496877 h 4864966"/>
                <a:gd name="connsiteX495" fmla="*/ 626469 w 2223635"/>
                <a:gd name="connsiteY495" fmla="*/ 519993 h 4864966"/>
                <a:gd name="connsiteX496" fmla="*/ 664977 w 2223635"/>
                <a:gd name="connsiteY496" fmla="*/ 546943 h 4864966"/>
                <a:gd name="connsiteX497" fmla="*/ 653419 w 2223635"/>
                <a:gd name="connsiteY497" fmla="*/ 504601 h 4864966"/>
                <a:gd name="connsiteX498" fmla="*/ 657253 w 2223635"/>
                <a:gd name="connsiteY498" fmla="*/ 493043 h 4864966"/>
                <a:gd name="connsiteX499" fmla="*/ 599519 w 2223635"/>
                <a:gd name="connsiteY499" fmla="*/ 354349 h 4864966"/>
                <a:gd name="connsiteX500" fmla="*/ 591795 w 2223635"/>
                <a:gd name="connsiteY500" fmla="*/ 338957 h 4864966"/>
                <a:gd name="connsiteX501" fmla="*/ 576403 w 2223635"/>
                <a:gd name="connsiteY501" fmla="*/ 319675 h 4864966"/>
                <a:gd name="connsiteX502" fmla="*/ 416927 w 2223635"/>
                <a:gd name="connsiteY502" fmla="*/ 193761 h 4864966"/>
                <a:gd name="connsiteX503" fmla="*/ 1009823 w 2223635"/>
                <a:gd name="connsiteY503" fmla="*/ 126692 h 4864966"/>
                <a:gd name="connsiteX504" fmla="*/ 1007767 w 2223635"/>
                <a:gd name="connsiteY504" fmla="*/ 127137 h 4864966"/>
                <a:gd name="connsiteX505" fmla="*/ 1007767 w 2223635"/>
                <a:gd name="connsiteY505" fmla="*/ 130971 h 4864966"/>
                <a:gd name="connsiteX506" fmla="*/ 996209 w 2223635"/>
                <a:gd name="connsiteY506" fmla="*/ 204152 h 4864966"/>
                <a:gd name="connsiteX507" fmla="*/ 965425 w 2223635"/>
                <a:gd name="connsiteY507" fmla="*/ 304283 h 4864966"/>
                <a:gd name="connsiteX508" fmla="*/ 826731 w 2223635"/>
                <a:gd name="connsiteY508" fmla="*/ 462204 h 4864966"/>
                <a:gd name="connsiteX509" fmla="*/ 953868 w 2223635"/>
                <a:gd name="connsiteY509" fmla="*/ 338957 h 4864966"/>
                <a:gd name="connsiteX510" fmla="*/ 1007767 w 2223635"/>
                <a:gd name="connsiteY510" fmla="*/ 223378 h 4864966"/>
                <a:gd name="connsiteX511" fmla="*/ 1009823 w 2223635"/>
                <a:gd name="connsiteY511" fmla="*/ 126692 h 4864966"/>
                <a:gd name="connsiteX512" fmla="*/ 972649 w 2223635"/>
                <a:gd name="connsiteY512" fmla="*/ 64458 h 4864966"/>
                <a:gd name="connsiteX513" fmla="*/ 953868 w 2223635"/>
                <a:gd name="connsiteY513" fmla="*/ 69347 h 4864966"/>
                <a:gd name="connsiteX514" fmla="*/ 857571 w 2223635"/>
                <a:gd name="connsiteY514" fmla="*/ 177202 h 4864966"/>
                <a:gd name="connsiteX515" fmla="*/ 857571 w 2223635"/>
                <a:gd name="connsiteY515" fmla="*/ 254218 h 4864966"/>
                <a:gd name="connsiteX516" fmla="*/ 857571 w 2223635"/>
                <a:gd name="connsiteY516" fmla="*/ 258052 h 4864966"/>
                <a:gd name="connsiteX517" fmla="*/ 765108 w 2223635"/>
                <a:gd name="connsiteY517" fmla="*/ 485320 h 4864966"/>
                <a:gd name="connsiteX518" fmla="*/ 799781 w 2223635"/>
                <a:gd name="connsiteY518" fmla="*/ 454536 h 4864966"/>
                <a:gd name="connsiteX519" fmla="*/ 896078 w 2223635"/>
                <a:gd name="connsiteY519" fmla="*/ 362073 h 4864966"/>
                <a:gd name="connsiteX520" fmla="*/ 976983 w 2223635"/>
                <a:gd name="connsiteY520" fmla="*/ 154087 h 4864966"/>
                <a:gd name="connsiteX521" fmla="*/ 972649 w 2223635"/>
                <a:gd name="connsiteY521" fmla="*/ 64458 h 4864966"/>
                <a:gd name="connsiteX522" fmla="*/ 582071 w 2223635"/>
                <a:gd name="connsiteY522" fmla="*/ 45231 h 4864966"/>
                <a:gd name="connsiteX523" fmla="*/ 564845 w 2223635"/>
                <a:gd name="connsiteY523" fmla="*/ 92463 h 4864966"/>
                <a:gd name="connsiteX524" fmla="*/ 557122 w 2223635"/>
                <a:gd name="connsiteY524" fmla="*/ 188760 h 4864966"/>
                <a:gd name="connsiteX525" fmla="*/ 584071 w 2223635"/>
                <a:gd name="connsiteY525" fmla="*/ 304283 h 4864966"/>
                <a:gd name="connsiteX526" fmla="*/ 664977 w 2223635"/>
                <a:gd name="connsiteY526" fmla="*/ 439088 h 4864966"/>
                <a:gd name="connsiteX527" fmla="*/ 664977 w 2223635"/>
                <a:gd name="connsiteY527" fmla="*/ 427530 h 4864966"/>
                <a:gd name="connsiteX528" fmla="*/ 674367 w 2223635"/>
                <a:gd name="connsiteY528" fmla="*/ 418362 h 4864966"/>
                <a:gd name="connsiteX529" fmla="*/ 680368 w 2223635"/>
                <a:gd name="connsiteY529" fmla="*/ 419862 h 4864966"/>
                <a:gd name="connsiteX530" fmla="*/ 711208 w 2223635"/>
                <a:gd name="connsiteY530" fmla="*/ 469928 h 4864966"/>
                <a:gd name="connsiteX531" fmla="*/ 626469 w 2223635"/>
                <a:gd name="connsiteY531" fmla="*/ 84739 h 4864966"/>
                <a:gd name="connsiteX532" fmla="*/ 582071 w 2223635"/>
                <a:gd name="connsiteY532" fmla="*/ 45231 h 4864966"/>
                <a:gd name="connsiteX533" fmla="*/ 803560 w 2223635"/>
                <a:gd name="connsiteY533" fmla="*/ 26283 h 4864966"/>
                <a:gd name="connsiteX534" fmla="*/ 730434 w 2223635"/>
                <a:gd name="connsiteY534" fmla="*/ 111689 h 4864966"/>
                <a:gd name="connsiteX535" fmla="*/ 718876 w 2223635"/>
                <a:gd name="connsiteY535" fmla="*/ 219544 h 4864966"/>
                <a:gd name="connsiteX536" fmla="*/ 722766 w 2223635"/>
                <a:gd name="connsiteY536" fmla="*/ 477651 h 4864966"/>
                <a:gd name="connsiteX537" fmla="*/ 711208 w 2223635"/>
                <a:gd name="connsiteY537" fmla="*/ 481486 h 4864966"/>
                <a:gd name="connsiteX538" fmla="*/ 726600 w 2223635"/>
                <a:gd name="connsiteY538" fmla="*/ 535385 h 4864966"/>
                <a:gd name="connsiteX539" fmla="*/ 741992 w 2223635"/>
                <a:gd name="connsiteY539" fmla="*/ 450646 h 4864966"/>
                <a:gd name="connsiteX540" fmla="*/ 753550 w 2223635"/>
                <a:gd name="connsiteY540" fmla="*/ 441978 h 4864966"/>
                <a:gd name="connsiteX541" fmla="*/ 765108 w 2223635"/>
                <a:gd name="connsiteY541" fmla="*/ 450646 h 4864966"/>
                <a:gd name="connsiteX542" fmla="*/ 765108 w 2223635"/>
                <a:gd name="connsiteY542" fmla="*/ 454536 h 4864966"/>
                <a:gd name="connsiteX543" fmla="*/ 822897 w 2223635"/>
                <a:gd name="connsiteY543" fmla="*/ 100131 h 4864966"/>
                <a:gd name="connsiteX544" fmla="*/ 811339 w 2223635"/>
                <a:gd name="connsiteY544" fmla="*/ 38508 h 4864966"/>
                <a:gd name="connsiteX545" fmla="*/ 803560 w 2223635"/>
                <a:gd name="connsiteY545" fmla="*/ 26283 h 4864966"/>
                <a:gd name="connsiteX546" fmla="*/ 815173 w 2223635"/>
                <a:gd name="connsiteY546" fmla="*/ 0 h 4864966"/>
                <a:gd name="connsiteX547" fmla="*/ 826731 w 2223635"/>
                <a:gd name="connsiteY547" fmla="*/ 7724 h 4864966"/>
                <a:gd name="connsiteX548" fmla="*/ 853736 w 2223635"/>
                <a:gd name="connsiteY548" fmla="*/ 154087 h 4864966"/>
                <a:gd name="connsiteX549" fmla="*/ 985541 w 2223635"/>
                <a:gd name="connsiteY549" fmla="*/ 53622 h 4864966"/>
                <a:gd name="connsiteX550" fmla="*/ 1019325 w 2223635"/>
                <a:gd name="connsiteY550" fmla="*/ 57790 h 4864966"/>
                <a:gd name="connsiteX551" fmla="*/ 1023215 w 2223635"/>
                <a:gd name="connsiteY551" fmla="*/ 65458 h 4864966"/>
                <a:gd name="connsiteX552" fmla="*/ 1007767 w 2223635"/>
                <a:gd name="connsiteY552" fmla="*/ 111689 h 4864966"/>
                <a:gd name="connsiteX553" fmla="*/ 1019325 w 2223635"/>
                <a:gd name="connsiteY553" fmla="*/ 104021 h 4864966"/>
                <a:gd name="connsiteX554" fmla="*/ 1027049 w 2223635"/>
                <a:gd name="connsiteY554" fmla="*/ 107855 h 4864966"/>
                <a:gd name="connsiteX555" fmla="*/ 1019325 w 2223635"/>
                <a:gd name="connsiteY555" fmla="*/ 246494 h 4864966"/>
                <a:gd name="connsiteX556" fmla="*/ 1152463 w 2223635"/>
                <a:gd name="connsiteY556" fmla="*/ 205875 h 4864966"/>
                <a:gd name="connsiteX557" fmla="*/ 1208085 w 2223635"/>
                <a:gd name="connsiteY557" fmla="*/ 207986 h 4864966"/>
                <a:gd name="connsiteX558" fmla="*/ 1215809 w 2223635"/>
                <a:gd name="connsiteY558" fmla="*/ 223378 h 4864966"/>
                <a:gd name="connsiteX559" fmla="*/ 1080949 w 2223635"/>
                <a:gd name="connsiteY559" fmla="*/ 408304 h 4864966"/>
                <a:gd name="connsiteX560" fmla="*/ 1097507 w 2223635"/>
                <a:gd name="connsiteY560" fmla="*/ 407804 h 4864966"/>
                <a:gd name="connsiteX561" fmla="*/ 1246593 w 2223635"/>
                <a:gd name="connsiteY561" fmla="*/ 500712 h 4864966"/>
                <a:gd name="connsiteX562" fmla="*/ 1235035 w 2223635"/>
                <a:gd name="connsiteY562" fmla="*/ 512269 h 4864966"/>
                <a:gd name="connsiteX563" fmla="*/ 1214698 w 2223635"/>
                <a:gd name="connsiteY563" fmla="*/ 511325 h 4864966"/>
                <a:gd name="connsiteX564" fmla="*/ 960758 w 2223635"/>
                <a:gd name="connsiteY564" fmla="*/ 550499 h 4864966"/>
                <a:gd name="connsiteX565" fmla="*/ 849847 w 2223635"/>
                <a:gd name="connsiteY565" fmla="*/ 516159 h 4864966"/>
                <a:gd name="connsiteX566" fmla="*/ 842179 w 2223635"/>
                <a:gd name="connsiteY566" fmla="*/ 519993 h 4864966"/>
                <a:gd name="connsiteX567" fmla="*/ 738158 w 2223635"/>
                <a:gd name="connsiteY567" fmla="*/ 631682 h 4864966"/>
                <a:gd name="connsiteX568" fmla="*/ 738158 w 2223635"/>
                <a:gd name="connsiteY568" fmla="*/ 647130 h 4864966"/>
                <a:gd name="connsiteX569" fmla="*/ 738158 w 2223635"/>
                <a:gd name="connsiteY569" fmla="*/ 654798 h 4864966"/>
                <a:gd name="connsiteX570" fmla="*/ 734324 w 2223635"/>
                <a:gd name="connsiteY570" fmla="*/ 662522 h 4864966"/>
                <a:gd name="connsiteX571" fmla="*/ 718876 w 2223635"/>
                <a:gd name="connsiteY571" fmla="*/ 835834 h 4864966"/>
                <a:gd name="connsiteX572" fmla="*/ 765108 w 2223635"/>
                <a:gd name="connsiteY572" fmla="*/ 789603 h 4864966"/>
                <a:gd name="connsiteX573" fmla="*/ 776666 w 2223635"/>
                <a:gd name="connsiteY573" fmla="*/ 797326 h 4864966"/>
                <a:gd name="connsiteX574" fmla="*/ 707374 w 2223635"/>
                <a:gd name="connsiteY574" fmla="*/ 939855 h 4864966"/>
                <a:gd name="connsiteX575" fmla="*/ 630303 w 2223635"/>
                <a:gd name="connsiteY575" fmla="*/ 1613879 h 4864966"/>
                <a:gd name="connsiteX576" fmla="*/ 664977 w 2223635"/>
                <a:gd name="connsiteY576" fmla="*/ 1502190 h 4864966"/>
                <a:gd name="connsiteX577" fmla="*/ 661142 w 2223635"/>
                <a:gd name="connsiteY577" fmla="*/ 1498356 h 4864966"/>
                <a:gd name="connsiteX578" fmla="*/ 849847 w 2223635"/>
                <a:gd name="connsiteY578" fmla="*/ 986086 h 4864966"/>
                <a:gd name="connsiteX579" fmla="*/ 1231201 w 2223635"/>
                <a:gd name="connsiteY579" fmla="*/ 585451 h 4864966"/>
                <a:gd name="connsiteX580" fmla="*/ 1234868 w 2223635"/>
                <a:gd name="connsiteY580" fmla="*/ 583950 h 4864966"/>
                <a:gd name="connsiteX581" fmla="*/ 1242759 w 2223635"/>
                <a:gd name="connsiteY581" fmla="*/ 593174 h 4864966"/>
                <a:gd name="connsiteX582" fmla="*/ 718876 w 2223635"/>
                <a:gd name="connsiteY582" fmla="*/ 1498356 h 4864966"/>
                <a:gd name="connsiteX583" fmla="*/ 714931 w 2223635"/>
                <a:gd name="connsiteY583" fmla="*/ 1499967 h 4864966"/>
                <a:gd name="connsiteX584" fmla="*/ 711208 w 2223635"/>
                <a:gd name="connsiteY584" fmla="*/ 1494521 h 4864966"/>
                <a:gd name="connsiteX585" fmla="*/ 1038607 w 2223635"/>
                <a:gd name="connsiteY585" fmla="*/ 1109333 h 4864966"/>
                <a:gd name="connsiteX586" fmla="*/ 1173412 w 2223635"/>
                <a:gd name="connsiteY586" fmla="*/ 839668 h 4864966"/>
                <a:gd name="connsiteX587" fmla="*/ 1204251 w 2223635"/>
                <a:gd name="connsiteY587" fmla="*/ 743371 h 4864966"/>
                <a:gd name="connsiteX588" fmla="*/ 1215809 w 2223635"/>
                <a:gd name="connsiteY588" fmla="*/ 658632 h 4864966"/>
                <a:gd name="connsiteX589" fmla="*/ 899912 w 2223635"/>
                <a:gd name="connsiteY589" fmla="*/ 1120891 h 4864966"/>
                <a:gd name="connsiteX590" fmla="*/ 622635 w 2223635"/>
                <a:gd name="connsiteY590" fmla="*/ 1810362 h 4864966"/>
                <a:gd name="connsiteX591" fmla="*/ 618745 w 2223635"/>
                <a:gd name="connsiteY591" fmla="*/ 1941333 h 4864966"/>
                <a:gd name="connsiteX592" fmla="*/ 668811 w 2223635"/>
                <a:gd name="connsiteY592" fmla="*/ 1856594 h 4864966"/>
                <a:gd name="connsiteX593" fmla="*/ 674867 w 2223635"/>
                <a:gd name="connsiteY593" fmla="*/ 1855038 h 4864966"/>
                <a:gd name="connsiteX594" fmla="*/ 684258 w 2223635"/>
                <a:gd name="connsiteY594" fmla="*/ 1864262 h 4864966"/>
                <a:gd name="connsiteX595" fmla="*/ 618745 w 2223635"/>
                <a:gd name="connsiteY595" fmla="*/ 2041464 h 4864966"/>
                <a:gd name="connsiteX596" fmla="*/ 618745 w 2223635"/>
                <a:gd name="connsiteY596" fmla="*/ 2137761 h 4864966"/>
                <a:gd name="connsiteX597" fmla="*/ 641861 w 2223635"/>
                <a:gd name="connsiteY597" fmla="*/ 2538341 h 4864966"/>
                <a:gd name="connsiteX598" fmla="*/ 680368 w 2223635"/>
                <a:gd name="connsiteY598" fmla="*/ 2492110 h 4864966"/>
                <a:gd name="connsiteX599" fmla="*/ 686314 w 2223635"/>
                <a:gd name="connsiteY599" fmla="*/ 2489609 h 4864966"/>
                <a:gd name="connsiteX600" fmla="*/ 691926 w 2223635"/>
                <a:gd name="connsiteY600" fmla="*/ 2495944 h 4864966"/>
                <a:gd name="connsiteX601" fmla="*/ 653419 w 2223635"/>
                <a:gd name="connsiteY601" fmla="*/ 2661588 h 4864966"/>
                <a:gd name="connsiteX602" fmla="*/ 688092 w 2223635"/>
                <a:gd name="connsiteY602" fmla="*/ 2988987 h 4864966"/>
                <a:gd name="connsiteX603" fmla="*/ 857571 w 2223635"/>
                <a:gd name="connsiteY603" fmla="*/ 2750161 h 4864966"/>
                <a:gd name="connsiteX604" fmla="*/ 911470 w 2223635"/>
                <a:gd name="connsiteY604" fmla="*/ 2642362 h 4864966"/>
                <a:gd name="connsiteX605" fmla="*/ 846013 w 2223635"/>
                <a:gd name="connsiteY605" fmla="*/ 2218611 h 4864966"/>
                <a:gd name="connsiteX606" fmla="*/ 811339 w 2223635"/>
                <a:gd name="connsiteY606" fmla="*/ 1794915 h 4864966"/>
                <a:gd name="connsiteX607" fmla="*/ 816396 w 2223635"/>
                <a:gd name="connsiteY607" fmla="*/ 1786913 h 4864966"/>
                <a:gd name="connsiteX608" fmla="*/ 822897 w 2223635"/>
                <a:gd name="connsiteY608" fmla="*/ 1791081 h 4864966"/>
                <a:gd name="connsiteX609" fmla="*/ 1038607 w 2223635"/>
                <a:gd name="connsiteY609" fmla="*/ 2118479 h 4864966"/>
                <a:gd name="connsiteX610" fmla="*/ 1038607 w 2223635"/>
                <a:gd name="connsiteY610" fmla="*/ 2311073 h 4864966"/>
                <a:gd name="connsiteX611" fmla="*/ 1134904 w 2223635"/>
                <a:gd name="connsiteY611" fmla="*/ 1806473 h 4864966"/>
                <a:gd name="connsiteX612" fmla="*/ 1127180 w 2223635"/>
                <a:gd name="connsiteY612" fmla="*/ 1810362 h 4864966"/>
                <a:gd name="connsiteX613" fmla="*/ 1117456 w 2223635"/>
                <a:gd name="connsiteY613" fmla="*/ 1815697 h 4864966"/>
                <a:gd name="connsiteX614" fmla="*/ 1107954 w 2223635"/>
                <a:gd name="connsiteY614" fmla="*/ 1806473 h 4864966"/>
                <a:gd name="connsiteX615" fmla="*/ 1096396 w 2223635"/>
                <a:gd name="connsiteY615" fmla="*/ 1737181 h 4864966"/>
                <a:gd name="connsiteX616" fmla="*/ 1077114 w 2223635"/>
                <a:gd name="connsiteY616" fmla="*/ 1733291 h 4864966"/>
                <a:gd name="connsiteX617" fmla="*/ 1073280 w 2223635"/>
                <a:gd name="connsiteY617" fmla="*/ 1733291 h 4864966"/>
                <a:gd name="connsiteX618" fmla="*/ 915360 w 2223635"/>
                <a:gd name="connsiteY618" fmla="*/ 1640884 h 4864966"/>
                <a:gd name="connsiteX619" fmla="*/ 938476 w 2223635"/>
                <a:gd name="connsiteY619" fmla="*/ 1482964 h 4864966"/>
                <a:gd name="connsiteX620" fmla="*/ 946144 w 2223635"/>
                <a:gd name="connsiteY620" fmla="*/ 1490632 h 4864966"/>
                <a:gd name="connsiteX621" fmla="*/ 915360 w 2223635"/>
                <a:gd name="connsiteY621" fmla="*/ 1579261 h 4864966"/>
                <a:gd name="connsiteX622" fmla="*/ 950034 w 2223635"/>
                <a:gd name="connsiteY622" fmla="*/ 1656276 h 4864966"/>
                <a:gd name="connsiteX623" fmla="*/ 1057833 w 2223635"/>
                <a:gd name="connsiteY623" fmla="*/ 1717899 h 4864966"/>
                <a:gd name="connsiteX624" fmla="*/ 1038607 w 2223635"/>
                <a:gd name="connsiteY624" fmla="*/ 1375109 h 4864966"/>
                <a:gd name="connsiteX625" fmla="*/ 1044719 w 2223635"/>
                <a:gd name="connsiteY625" fmla="*/ 1371108 h 4864966"/>
                <a:gd name="connsiteX626" fmla="*/ 1053999 w 2223635"/>
                <a:gd name="connsiteY626" fmla="*/ 1382777 h 4864966"/>
                <a:gd name="connsiteX627" fmla="*/ 1057833 w 2223635"/>
                <a:gd name="connsiteY627" fmla="*/ 1409782 h 4864966"/>
                <a:gd name="connsiteX628" fmla="*/ 1078170 w 2223635"/>
                <a:gd name="connsiteY628" fmla="*/ 1393168 h 4864966"/>
                <a:gd name="connsiteX629" fmla="*/ 1161854 w 2223635"/>
                <a:gd name="connsiteY629" fmla="*/ 1475240 h 4864966"/>
                <a:gd name="connsiteX630" fmla="*/ 1265874 w 2223635"/>
                <a:gd name="connsiteY630" fmla="*/ 1351993 h 4864966"/>
                <a:gd name="connsiteX631" fmla="*/ 1277432 w 2223635"/>
                <a:gd name="connsiteY631" fmla="*/ 1359661 h 4864966"/>
                <a:gd name="connsiteX632" fmla="*/ 1277432 w 2223635"/>
                <a:gd name="connsiteY632" fmla="*/ 1475240 h 4864966"/>
                <a:gd name="connsiteX633" fmla="*/ 1358282 w 2223635"/>
                <a:gd name="connsiteY633" fmla="*/ 1409782 h 4864966"/>
                <a:gd name="connsiteX634" fmla="*/ 1366006 w 2223635"/>
                <a:gd name="connsiteY634" fmla="*/ 1417450 h 4864966"/>
                <a:gd name="connsiteX635" fmla="*/ 1235035 w 2223635"/>
                <a:gd name="connsiteY635" fmla="*/ 1698618 h 4864966"/>
                <a:gd name="connsiteX636" fmla="*/ 1235035 w 2223635"/>
                <a:gd name="connsiteY636" fmla="*/ 1706342 h 4864966"/>
                <a:gd name="connsiteX637" fmla="*/ 1227311 w 2223635"/>
                <a:gd name="connsiteY637" fmla="*/ 1717899 h 4864966"/>
                <a:gd name="connsiteX638" fmla="*/ 1208085 w 2223635"/>
                <a:gd name="connsiteY638" fmla="*/ 1756407 h 4864966"/>
                <a:gd name="connsiteX639" fmla="*/ 1377563 w 2223635"/>
                <a:gd name="connsiteY639" fmla="*/ 1494521 h 4864966"/>
                <a:gd name="connsiteX640" fmla="*/ 1386232 w 2223635"/>
                <a:gd name="connsiteY640" fmla="*/ 1486464 h 4864966"/>
                <a:gd name="connsiteX641" fmla="*/ 1392955 w 2223635"/>
                <a:gd name="connsiteY641" fmla="*/ 1490632 h 4864966"/>
                <a:gd name="connsiteX642" fmla="*/ 1192693 w 2223635"/>
                <a:gd name="connsiteY642" fmla="*/ 1787247 h 4864966"/>
                <a:gd name="connsiteX643" fmla="*/ 1177246 w 2223635"/>
                <a:gd name="connsiteY643" fmla="*/ 1810362 h 4864966"/>
                <a:gd name="connsiteX644" fmla="*/ 1165688 w 2223635"/>
                <a:gd name="connsiteY644" fmla="*/ 1833478 h 4864966"/>
                <a:gd name="connsiteX645" fmla="*/ 1158020 w 2223635"/>
                <a:gd name="connsiteY645" fmla="*/ 1836367 h 4864966"/>
                <a:gd name="connsiteX646" fmla="*/ 1150296 w 2223635"/>
                <a:gd name="connsiteY646" fmla="*/ 1833478 h 4864966"/>
                <a:gd name="connsiteX647" fmla="*/ 1107954 w 2223635"/>
                <a:gd name="connsiteY647" fmla="*/ 2095364 h 4864966"/>
                <a:gd name="connsiteX648" fmla="*/ 1165688 w 2223635"/>
                <a:gd name="connsiteY648" fmla="*/ 2037630 h 4864966"/>
                <a:gd name="connsiteX649" fmla="*/ 1171745 w 2223635"/>
                <a:gd name="connsiteY649" fmla="*/ 2036074 h 4864966"/>
                <a:gd name="connsiteX650" fmla="*/ 1181135 w 2223635"/>
                <a:gd name="connsiteY650" fmla="*/ 2045298 h 4864966"/>
                <a:gd name="connsiteX651" fmla="*/ 1154130 w 2223635"/>
                <a:gd name="connsiteY651" fmla="*/ 2118479 h 4864966"/>
                <a:gd name="connsiteX652" fmla="*/ 1084838 w 2223635"/>
                <a:gd name="connsiteY652" fmla="*/ 2176269 h 4864966"/>
                <a:gd name="connsiteX653" fmla="*/ 1038607 w 2223635"/>
                <a:gd name="connsiteY653" fmla="*/ 2361139 h 4864966"/>
                <a:gd name="connsiteX654" fmla="*/ 919194 w 2223635"/>
                <a:gd name="connsiteY654" fmla="*/ 2680870 h 4864966"/>
                <a:gd name="connsiteX655" fmla="*/ 950034 w 2223635"/>
                <a:gd name="connsiteY655" fmla="*/ 2650030 h 4864966"/>
                <a:gd name="connsiteX656" fmla="*/ 1000099 w 2223635"/>
                <a:gd name="connsiteY656" fmla="*/ 2603799 h 4864966"/>
                <a:gd name="connsiteX657" fmla="*/ 1038607 w 2223635"/>
                <a:gd name="connsiteY657" fmla="*/ 2565291 h 4864966"/>
                <a:gd name="connsiteX658" fmla="*/ 1038607 w 2223635"/>
                <a:gd name="connsiteY658" fmla="*/ 2561457 h 4864966"/>
                <a:gd name="connsiteX659" fmla="*/ 1046331 w 2223635"/>
                <a:gd name="connsiteY659" fmla="*/ 2557623 h 4864966"/>
                <a:gd name="connsiteX660" fmla="*/ 1389121 w 2223635"/>
                <a:gd name="connsiteY660" fmla="*/ 2234058 h 4864966"/>
                <a:gd name="connsiteX661" fmla="*/ 1389121 w 2223635"/>
                <a:gd name="connsiteY661" fmla="*/ 2230168 h 4864966"/>
                <a:gd name="connsiteX662" fmla="*/ 1396845 w 2223635"/>
                <a:gd name="connsiteY662" fmla="*/ 2210942 h 4864966"/>
                <a:gd name="connsiteX663" fmla="*/ 1439187 w 2223635"/>
                <a:gd name="connsiteY663" fmla="*/ 2060690 h 4864966"/>
                <a:gd name="connsiteX664" fmla="*/ 1444966 w 2223635"/>
                <a:gd name="connsiteY664" fmla="*/ 2057801 h 4864966"/>
                <a:gd name="connsiteX665" fmla="*/ 1450745 w 2223635"/>
                <a:gd name="connsiteY665" fmla="*/ 2060690 h 4864966"/>
                <a:gd name="connsiteX666" fmla="*/ 1435353 w 2223635"/>
                <a:gd name="connsiteY666" fmla="*/ 2195551 h 4864966"/>
                <a:gd name="connsiteX667" fmla="*/ 1562434 w 2223635"/>
                <a:gd name="connsiteY667" fmla="*/ 2099253 h 4864966"/>
                <a:gd name="connsiteX668" fmla="*/ 1562434 w 2223635"/>
                <a:gd name="connsiteY668" fmla="*/ 2091530 h 4864966"/>
                <a:gd name="connsiteX669" fmla="*/ 1577826 w 2223635"/>
                <a:gd name="connsiteY669" fmla="*/ 2087696 h 4864966"/>
                <a:gd name="connsiteX670" fmla="*/ 1743470 w 2223635"/>
                <a:gd name="connsiteY670" fmla="*/ 1991399 h 4864966"/>
                <a:gd name="connsiteX671" fmla="*/ 1743470 w 2223635"/>
                <a:gd name="connsiteY671" fmla="*/ 1979841 h 4864966"/>
                <a:gd name="connsiteX672" fmla="*/ 1697239 w 2223635"/>
                <a:gd name="connsiteY672" fmla="*/ 1648552 h 4864966"/>
                <a:gd name="connsiteX673" fmla="*/ 1708796 w 2223635"/>
                <a:gd name="connsiteY673" fmla="*/ 1640884 h 4864966"/>
                <a:gd name="connsiteX674" fmla="*/ 1716520 w 2223635"/>
                <a:gd name="connsiteY674" fmla="*/ 1640884 h 4864966"/>
                <a:gd name="connsiteX675" fmla="*/ 1728078 w 2223635"/>
                <a:gd name="connsiteY675" fmla="*/ 1648552 h 4864966"/>
                <a:gd name="connsiteX676" fmla="*/ 1751194 w 2223635"/>
                <a:gd name="connsiteY676" fmla="*/ 1694784 h 4864966"/>
                <a:gd name="connsiteX677" fmla="*/ 1801259 w 2223635"/>
                <a:gd name="connsiteY677" fmla="*/ 1502190 h 4864966"/>
                <a:gd name="connsiteX678" fmla="*/ 1808983 w 2223635"/>
                <a:gd name="connsiteY678" fmla="*/ 1499300 h 4864966"/>
                <a:gd name="connsiteX679" fmla="*/ 1816651 w 2223635"/>
                <a:gd name="connsiteY679" fmla="*/ 1502190 h 4864966"/>
                <a:gd name="connsiteX680" fmla="*/ 1893722 w 2223635"/>
                <a:gd name="connsiteY680" fmla="*/ 1752573 h 4864966"/>
                <a:gd name="connsiteX681" fmla="*/ 2067035 w 2223635"/>
                <a:gd name="connsiteY681" fmla="*/ 1633160 h 4864966"/>
                <a:gd name="connsiteX682" fmla="*/ 2074758 w 2223635"/>
                <a:gd name="connsiteY682" fmla="*/ 1644718 h 4864966"/>
                <a:gd name="connsiteX683" fmla="*/ 1986130 w 2223635"/>
                <a:gd name="connsiteY683" fmla="*/ 1818030 h 4864966"/>
                <a:gd name="connsiteX684" fmla="*/ 2036195 w 2223635"/>
                <a:gd name="connsiteY684" fmla="*/ 1794915 h 4864966"/>
                <a:gd name="connsiteX685" fmla="*/ 2117489 w 2223635"/>
                <a:gd name="connsiteY685" fmla="*/ 1782135 h 4864966"/>
                <a:gd name="connsiteX686" fmla="*/ 2190282 w 2223635"/>
                <a:gd name="connsiteY686" fmla="*/ 1833478 h 4864966"/>
                <a:gd name="connsiteX687" fmla="*/ 2047753 w 2223635"/>
                <a:gd name="connsiteY687" fmla="*/ 1945167 h 4864966"/>
                <a:gd name="connsiteX688" fmla="*/ 2013079 w 2223635"/>
                <a:gd name="connsiteY688" fmla="*/ 1960559 h 4864966"/>
                <a:gd name="connsiteX689" fmla="*/ 2037418 w 2223635"/>
                <a:gd name="connsiteY689" fmla="*/ 1960003 h 4864966"/>
                <a:gd name="connsiteX690" fmla="*/ 2221121 w 2223635"/>
                <a:gd name="connsiteY690" fmla="*/ 2045298 h 4864966"/>
                <a:gd name="connsiteX691" fmla="*/ 2217231 w 2223635"/>
                <a:gd name="connsiteY691" fmla="*/ 2056856 h 4864966"/>
                <a:gd name="connsiteX692" fmla="*/ 2061367 w 2223635"/>
                <a:gd name="connsiteY692" fmla="*/ 2103643 h 4864966"/>
                <a:gd name="connsiteX693" fmla="*/ 2043919 w 2223635"/>
                <a:gd name="connsiteY693" fmla="*/ 2103087 h 4864966"/>
                <a:gd name="connsiteX694" fmla="*/ 2140216 w 2223635"/>
                <a:gd name="connsiteY694" fmla="*/ 2245616 h 4864966"/>
                <a:gd name="connsiteX695" fmla="*/ 2128658 w 2223635"/>
                <a:gd name="connsiteY695" fmla="*/ 2261008 h 4864966"/>
                <a:gd name="connsiteX696" fmla="*/ 1812817 w 2223635"/>
                <a:gd name="connsiteY696" fmla="*/ 2029906 h 4864966"/>
                <a:gd name="connsiteX697" fmla="*/ 1793536 w 2223635"/>
                <a:gd name="connsiteY697" fmla="*/ 2029906 h 4864966"/>
                <a:gd name="connsiteX698" fmla="*/ 1758862 w 2223635"/>
                <a:gd name="connsiteY698" fmla="*/ 2010625 h 4864966"/>
                <a:gd name="connsiteX699" fmla="*/ 1751194 w 2223635"/>
                <a:gd name="connsiteY699" fmla="*/ 2010625 h 4864966"/>
                <a:gd name="connsiteX700" fmla="*/ 1739636 w 2223635"/>
                <a:gd name="connsiteY700" fmla="*/ 2006790 h 4864966"/>
                <a:gd name="connsiteX701" fmla="*/ 1616389 w 2223635"/>
                <a:gd name="connsiteY701" fmla="*/ 2087696 h 4864966"/>
                <a:gd name="connsiteX702" fmla="*/ 1627947 w 2223635"/>
                <a:gd name="connsiteY702" fmla="*/ 2091530 h 4864966"/>
                <a:gd name="connsiteX703" fmla="*/ 1670289 w 2223635"/>
                <a:gd name="connsiteY703" fmla="*/ 2122369 h 4864966"/>
                <a:gd name="connsiteX704" fmla="*/ 1627947 w 2223635"/>
                <a:gd name="connsiteY704" fmla="*/ 2160877 h 4864966"/>
                <a:gd name="connsiteX705" fmla="*/ 1539318 w 2223635"/>
                <a:gd name="connsiteY705" fmla="*/ 2145429 h 4864966"/>
                <a:gd name="connsiteX706" fmla="*/ 1339056 w 2223635"/>
                <a:gd name="connsiteY706" fmla="*/ 2318797 h 4864966"/>
                <a:gd name="connsiteX707" fmla="*/ 1134904 w 2223635"/>
                <a:gd name="connsiteY707" fmla="*/ 2503668 h 4864966"/>
                <a:gd name="connsiteX708" fmla="*/ 1470026 w 2223635"/>
                <a:gd name="connsiteY708" fmla="*/ 2338023 h 4864966"/>
                <a:gd name="connsiteX709" fmla="*/ 1655341 w 2223635"/>
                <a:gd name="connsiteY709" fmla="*/ 2326521 h 4864966"/>
                <a:gd name="connsiteX710" fmla="*/ 1943788 w 2223635"/>
                <a:gd name="connsiteY710" fmla="*/ 2357305 h 4864966"/>
                <a:gd name="connsiteX711" fmla="*/ 1943788 w 2223635"/>
                <a:gd name="connsiteY711" fmla="*/ 2376587 h 4864966"/>
                <a:gd name="connsiteX712" fmla="*/ 1558600 w 2223635"/>
                <a:gd name="connsiteY712" fmla="*/ 2553733 h 4864966"/>
                <a:gd name="connsiteX713" fmla="*/ 1015491 w 2223635"/>
                <a:gd name="connsiteY713" fmla="*/ 2634638 h 4864966"/>
                <a:gd name="connsiteX714" fmla="*/ 1011657 w 2223635"/>
                <a:gd name="connsiteY714" fmla="*/ 2626914 h 4864966"/>
                <a:gd name="connsiteX715" fmla="*/ 1334444 w 2223635"/>
                <a:gd name="connsiteY715" fmla="*/ 2541842 h 4864966"/>
                <a:gd name="connsiteX716" fmla="*/ 1354448 w 2223635"/>
                <a:gd name="connsiteY716" fmla="*/ 2542175 h 4864966"/>
                <a:gd name="connsiteX717" fmla="*/ 1374507 w 2223635"/>
                <a:gd name="connsiteY717" fmla="*/ 2542398 h 4864966"/>
                <a:gd name="connsiteX718" fmla="*/ 1843601 w 2223635"/>
                <a:gd name="connsiteY718" fmla="*/ 2411205 h 4864966"/>
                <a:gd name="connsiteX719" fmla="*/ 1713520 w 2223635"/>
                <a:gd name="connsiteY719" fmla="*/ 2345136 h 4864966"/>
                <a:gd name="connsiteX720" fmla="*/ 1647173 w 2223635"/>
                <a:gd name="connsiteY720" fmla="*/ 2345747 h 4864966"/>
                <a:gd name="connsiteX721" fmla="*/ 1601442 w 2223635"/>
                <a:gd name="connsiteY721" fmla="*/ 2344080 h 4864966"/>
                <a:gd name="connsiteX722" fmla="*/ 1331332 w 2223635"/>
                <a:gd name="connsiteY722" fmla="*/ 2407371 h 4864966"/>
                <a:gd name="connsiteX723" fmla="*/ 1092506 w 2223635"/>
                <a:gd name="connsiteY723" fmla="*/ 2542175 h 4864966"/>
                <a:gd name="connsiteX724" fmla="*/ 1204251 w 2223635"/>
                <a:gd name="connsiteY724" fmla="*/ 2499833 h 4864966"/>
                <a:gd name="connsiteX725" fmla="*/ 1659342 w 2223635"/>
                <a:gd name="connsiteY725" fmla="*/ 2380254 h 4864966"/>
                <a:gd name="connsiteX726" fmla="*/ 1674123 w 2223635"/>
                <a:gd name="connsiteY726" fmla="*/ 2380421 h 4864966"/>
                <a:gd name="connsiteX727" fmla="*/ 1674123 w 2223635"/>
                <a:gd name="connsiteY727" fmla="*/ 2391979 h 4864966"/>
                <a:gd name="connsiteX728" fmla="*/ 1238869 w 2223635"/>
                <a:gd name="connsiteY728" fmla="*/ 2499833 h 4864966"/>
                <a:gd name="connsiteX729" fmla="*/ 1053999 w 2223635"/>
                <a:gd name="connsiteY729" fmla="*/ 2576849 h 4864966"/>
                <a:gd name="connsiteX730" fmla="*/ 973094 w 2223635"/>
                <a:gd name="connsiteY730" fmla="*/ 2657754 h 4864966"/>
                <a:gd name="connsiteX731" fmla="*/ 849847 w 2223635"/>
                <a:gd name="connsiteY731" fmla="*/ 2800282 h 4864966"/>
                <a:gd name="connsiteX732" fmla="*/ 918361 w 2223635"/>
                <a:gd name="connsiteY732" fmla="*/ 2784835 h 4864966"/>
                <a:gd name="connsiteX733" fmla="*/ 953868 w 2223635"/>
                <a:gd name="connsiteY733" fmla="*/ 2788725 h 4864966"/>
                <a:gd name="connsiteX734" fmla="*/ 961591 w 2223635"/>
                <a:gd name="connsiteY734" fmla="*/ 2804117 h 4864966"/>
                <a:gd name="connsiteX735" fmla="*/ 847958 w 2223635"/>
                <a:gd name="connsiteY735" fmla="*/ 2875464 h 4864966"/>
                <a:gd name="connsiteX736" fmla="*/ 819063 w 2223635"/>
                <a:gd name="connsiteY736" fmla="*/ 2869574 h 4864966"/>
                <a:gd name="connsiteX737" fmla="*/ 822897 w 2223635"/>
                <a:gd name="connsiteY737" fmla="*/ 2854182 h 4864966"/>
                <a:gd name="connsiteX738" fmla="*/ 896078 w 2223635"/>
                <a:gd name="connsiteY738" fmla="*/ 2838790 h 4864966"/>
                <a:gd name="connsiteX739" fmla="*/ 934586 w 2223635"/>
                <a:gd name="connsiteY739" fmla="*/ 2804117 h 4864966"/>
                <a:gd name="connsiteX740" fmla="*/ 911304 w 2223635"/>
                <a:gd name="connsiteY740" fmla="*/ 2802783 h 4864966"/>
                <a:gd name="connsiteX741" fmla="*/ 838289 w 2223635"/>
                <a:gd name="connsiteY741" fmla="*/ 2823398 h 4864966"/>
                <a:gd name="connsiteX742" fmla="*/ 830621 w 2223635"/>
                <a:gd name="connsiteY742" fmla="*/ 2823398 h 4864966"/>
                <a:gd name="connsiteX743" fmla="*/ 695816 w 2223635"/>
                <a:gd name="connsiteY743" fmla="*/ 3039052 h 4864966"/>
                <a:gd name="connsiteX744" fmla="*/ 738158 w 2223635"/>
                <a:gd name="connsiteY744" fmla="*/ 3370341 h 4864966"/>
                <a:gd name="connsiteX745" fmla="*/ 792113 w 2223635"/>
                <a:gd name="connsiteY745" fmla="*/ 3270154 h 4864966"/>
                <a:gd name="connsiteX746" fmla="*/ 798837 w 2223635"/>
                <a:gd name="connsiteY746" fmla="*/ 3268654 h 4864966"/>
                <a:gd name="connsiteX747" fmla="*/ 811339 w 2223635"/>
                <a:gd name="connsiteY747" fmla="*/ 3277878 h 4864966"/>
                <a:gd name="connsiteX748" fmla="*/ 749716 w 2223635"/>
                <a:gd name="connsiteY748" fmla="*/ 3466638 h 4864966"/>
                <a:gd name="connsiteX749" fmla="*/ 784389 w 2223635"/>
                <a:gd name="connsiteY749" fmla="*/ 3728524 h 4864966"/>
                <a:gd name="connsiteX750" fmla="*/ 857571 w 2223635"/>
                <a:gd name="connsiteY750" fmla="*/ 4210009 h 4864966"/>
                <a:gd name="connsiteX751" fmla="*/ 915360 w 2223635"/>
                <a:gd name="connsiteY751" fmla="*/ 4090596 h 4864966"/>
                <a:gd name="connsiteX752" fmla="*/ 922250 w 2223635"/>
                <a:gd name="connsiteY752" fmla="*/ 4086429 h 4864966"/>
                <a:gd name="connsiteX753" fmla="*/ 934586 w 2223635"/>
                <a:gd name="connsiteY753" fmla="*/ 4094486 h 4864966"/>
                <a:gd name="connsiteX754" fmla="*/ 884520 w 2223635"/>
                <a:gd name="connsiteY754" fmla="*/ 4340980 h 4864966"/>
                <a:gd name="connsiteX755" fmla="*/ 884520 w 2223635"/>
                <a:gd name="connsiteY755" fmla="*/ 4344814 h 4864966"/>
                <a:gd name="connsiteX756" fmla="*/ 938441 w 2223635"/>
                <a:gd name="connsiteY756" fmla="*/ 4684278 h 4864966"/>
                <a:gd name="connsiteX757" fmla="*/ 960807 w 2223635"/>
                <a:gd name="connsiteY757" fmla="*/ 4864966 h 4864966"/>
                <a:gd name="connsiteX758" fmla="*/ 922346 w 2223635"/>
                <a:gd name="connsiteY758" fmla="*/ 4864966 h 4864966"/>
                <a:gd name="connsiteX759" fmla="*/ 911470 w 2223635"/>
                <a:gd name="connsiteY759" fmla="*/ 4768510 h 4864966"/>
                <a:gd name="connsiteX760" fmla="*/ 784389 w 2223635"/>
                <a:gd name="connsiteY760" fmla="*/ 4606755 h 4864966"/>
                <a:gd name="connsiteX761" fmla="*/ 793391 w 2223635"/>
                <a:gd name="connsiteY761" fmla="*/ 4597975 h 4864966"/>
                <a:gd name="connsiteX762" fmla="*/ 795947 w 2223635"/>
                <a:gd name="connsiteY762" fmla="*/ 4599031 h 4864966"/>
                <a:gd name="connsiteX763" fmla="*/ 899912 w 2223635"/>
                <a:gd name="connsiteY763" fmla="*/ 4695328 h 4864966"/>
                <a:gd name="connsiteX764" fmla="*/ 853736 w 2223635"/>
                <a:gd name="connsiteY764" fmla="*/ 4360261 h 4864966"/>
                <a:gd name="connsiteX765" fmla="*/ 853736 w 2223635"/>
                <a:gd name="connsiteY765" fmla="*/ 4356372 h 4864966"/>
                <a:gd name="connsiteX766" fmla="*/ 722766 w 2223635"/>
                <a:gd name="connsiteY766" fmla="*/ 3489754 h 4864966"/>
                <a:gd name="connsiteX767" fmla="*/ 726600 w 2223635"/>
                <a:gd name="connsiteY767" fmla="*/ 3489754 h 4864966"/>
                <a:gd name="connsiteX768" fmla="*/ 672700 w 2223635"/>
                <a:gd name="connsiteY768" fmla="*/ 3089118 h 4864966"/>
                <a:gd name="connsiteX769" fmla="*/ 661142 w 2223635"/>
                <a:gd name="connsiteY769" fmla="*/ 3116123 h 4864966"/>
                <a:gd name="connsiteX770" fmla="*/ 668811 w 2223635"/>
                <a:gd name="connsiteY770" fmla="*/ 3185415 h 4864966"/>
                <a:gd name="connsiteX771" fmla="*/ 663032 w 2223635"/>
                <a:gd name="connsiteY771" fmla="*/ 3191194 h 4864966"/>
                <a:gd name="connsiteX772" fmla="*/ 657253 w 2223635"/>
                <a:gd name="connsiteY772" fmla="*/ 3185415 h 4864966"/>
                <a:gd name="connsiteX773" fmla="*/ 649585 w 2223635"/>
                <a:gd name="connsiteY773" fmla="*/ 3139239 h 4864966"/>
                <a:gd name="connsiteX774" fmla="*/ 510890 w 2223635"/>
                <a:gd name="connsiteY774" fmla="*/ 3716966 h 4864966"/>
                <a:gd name="connsiteX775" fmla="*/ 507056 w 2223635"/>
                <a:gd name="connsiteY775" fmla="*/ 3874886 h 4864966"/>
                <a:gd name="connsiteX776" fmla="*/ 564845 w 2223635"/>
                <a:gd name="connsiteY776" fmla="*/ 3767087 h 4864966"/>
                <a:gd name="connsiteX777" fmla="*/ 574458 w 2223635"/>
                <a:gd name="connsiteY777" fmla="*/ 3758419 h 4864966"/>
                <a:gd name="connsiteX778" fmla="*/ 584071 w 2223635"/>
                <a:gd name="connsiteY778" fmla="*/ 3767087 h 4864966"/>
                <a:gd name="connsiteX779" fmla="*/ 564845 w 2223635"/>
                <a:gd name="connsiteY779" fmla="*/ 3882610 h 4864966"/>
                <a:gd name="connsiteX780" fmla="*/ 514780 w 2223635"/>
                <a:gd name="connsiteY780" fmla="*/ 3986631 h 4864966"/>
                <a:gd name="connsiteX781" fmla="*/ 584071 w 2223635"/>
                <a:gd name="connsiteY781" fmla="*/ 4448835 h 4864966"/>
                <a:gd name="connsiteX782" fmla="*/ 584071 w 2223635"/>
                <a:gd name="connsiteY782" fmla="*/ 4206175 h 4864966"/>
                <a:gd name="connsiteX783" fmla="*/ 661142 w 2223635"/>
                <a:gd name="connsiteY783" fmla="*/ 3936565 h 4864966"/>
                <a:gd name="connsiteX784" fmla="*/ 688092 w 2223635"/>
                <a:gd name="connsiteY784" fmla="*/ 3828710 h 4864966"/>
                <a:gd name="connsiteX785" fmla="*/ 695816 w 2223635"/>
                <a:gd name="connsiteY785" fmla="*/ 3774755 h 4864966"/>
                <a:gd name="connsiteX786" fmla="*/ 704095 w 2223635"/>
                <a:gd name="connsiteY786" fmla="*/ 3768032 h 4864966"/>
                <a:gd name="connsiteX787" fmla="*/ 715042 w 2223635"/>
                <a:gd name="connsiteY787" fmla="*/ 3782479 h 4864966"/>
                <a:gd name="connsiteX788" fmla="*/ 699650 w 2223635"/>
                <a:gd name="connsiteY788" fmla="*/ 3855660 h 4864966"/>
                <a:gd name="connsiteX789" fmla="*/ 718876 w 2223635"/>
                <a:gd name="connsiteY789" fmla="*/ 3955791 h 4864966"/>
                <a:gd name="connsiteX790" fmla="*/ 734324 w 2223635"/>
                <a:gd name="connsiteY790" fmla="*/ 4406437 h 4864966"/>
                <a:gd name="connsiteX791" fmla="*/ 703484 w 2223635"/>
                <a:gd name="connsiteY791" fmla="*/ 4807073 h 4864966"/>
                <a:gd name="connsiteX792" fmla="*/ 699650 w 2223635"/>
                <a:gd name="connsiteY792" fmla="*/ 4810907 h 4864966"/>
                <a:gd name="connsiteX793" fmla="*/ 723480 w 2223635"/>
                <a:gd name="connsiteY793" fmla="*/ 4864966 h 4864966"/>
                <a:gd name="connsiteX794" fmla="*/ 688781 w 2223635"/>
                <a:gd name="connsiteY794" fmla="*/ 4864966 h 4864966"/>
                <a:gd name="connsiteX795" fmla="*/ 672700 w 2223635"/>
                <a:gd name="connsiteY795" fmla="*/ 4826299 h 4864966"/>
                <a:gd name="connsiteX796" fmla="*/ 387643 w 2223635"/>
                <a:gd name="connsiteY796" fmla="*/ 4464226 h 4864966"/>
                <a:gd name="connsiteX797" fmla="*/ 125702 w 2223635"/>
                <a:gd name="connsiteY797" fmla="*/ 4298638 h 4864966"/>
                <a:gd name="connsiteX798" fmla="*/ 70580 w 2223635"/>
                <a:gd name="connsiteY798" fmla="*/ 4288747 h 4864966"/>
                <a:gd name="connsiteX799" fmla="*/ 114200 w 2223635"/>
                <a:gd name="connsiteY799" fmla="*/ 4367929 h 4864966"/>
                <a:gd name="connsiteX800" fmla="*/ 476217 w 2223635"/>
                <a:gd name="connsiteY800" fmla="*/ 4718444 h 4864966"/>
                <a:gd name="connsiteX801" fmla="*/ 591795 w 2223635"/>
                <a:gd name="connsiteY801" fmla="*/ 4787791 h 4864966"/>
                <a:gd name="connsiteX802" fmla="*/ 483940 w 2223635"/>
                <a:gd name="connsiteY802" fmla="*/ 4656821 h 4864966"/>
                <a:gd name="connsiteX803" fmla="*/ 283678 w 2223635"/>
                <a:gd name="connsiteY803" fmla="*/ 4471950 h 4864966"/>
                <a:gd name="connsiteX804" fmla="*/ 286067 w 2223635"/>
                <a:gd name="connsiteY804" fmla="*/ 4462726 h 4864966"/>
                <a:gd name="connsiteX805" fmla="*/ 291346 w 2223635"/>
                <a:gd name="connsiteY805" fmla="*/ 4464226 h 4864966"/>
                <a:gd name="connsiteX806" fmla="*/ 514780 w 2223635"/>
                <a:gd name="connsiteY806" fmla="*/ 4664544 h 4864966"/>
                <a:gd name="connsiteX807" fmla="*/ 649585 w 2223635"/>
                <a:gd name="connsiteY807" fmla="*/ 4830133 h 4864966"/>
                <a:gd name="connsiteX808" fmla="*/ 684372 w 2223635"/>
                <a:gd name="connsiteY808" fmla="*/ 4864966 h 4864966"/>
                <a:gd name="connsiteX809" fmla="*/ 652255 w 2223635"/>
                <a:gd name="connsiteY809" fmla="*/ 4864966 h 4864966"/>
                <a:gd name="connsiteX810" fmla="*/ 626469 w 2223635"/>
                <a:gd name="connsiteY810" fmla="*/ 4834023 h 4864966"/>
                <a:gd name="connsiteX811" fmla="*/ 306738 w 2223635"/>
                <a:gd name="connsiteY811" fmla="*/ 4633705 h 4864966"/>
                <a:gd name="connsiteX812" fmla="*/ 17903 w 2223635"/>
                <a:gd name="connsiteY812" fmla="*/ 4283190 h 4864966"/>
                <a:gd name="connsiteX813" fmla="*/ 25571 w 2223635"/>
                <a:gd name="connsiteY813" fmla="*/ 4263964 h 4864966"/>
                <a:gd name="connsiteX814" fmla="*/ 31683 w 2223635"/>
                <a:gd name="connsiteY814" fmla="*/ 4263909 h 4864966"/>
                <a:gd name="connsiteX815" fmla="*/ 622635 w 2223635"/>
                <a:gd name="connsiteY815" fmla="*/ 4691494 h 4864966"/>
                <a:gd name="connsiteX816" fmla="*/ 584071 w 2223635"/>
                <a:gd name="connsiteY816" fmla="*/ 4564358 h 4864966"/>
                <a:gd name="connsiteX817" fmla="*/ 576403 w 2223635"/>
                <a:gd name="connsiteY817" fmla="*/ 4545132 h 4864966"/>
                <a:gd name="connsiteX818" fmla="*/ 406925 w 2223635"/>
                <a:gd name="connsiteY818" fmla="*/ 4275522 h 4864966"/>
                <a:gd name="connsiteX819" fmla="*/ 241281 w 2223635"/>
                <a:gd name="connsiteY819" fmla="*/ 4071370 h 4864966"/>
                <a:gd name="connsiteX820" fmla="*/ 241281 w 2223635"/>
                <a:gd name="connsiteY820" fmla="*/ 4075204 h 4864966"/>
                <a:gd name="connsiteX821" fmla="*/ 232446 w 2223635"/>
                <a:gd name="connsiteY821" fmla="*/ 4082483 h 4864966"/>
                <a:gd name="connsiteX822" fmla="*/ 225889 w 2223635"/>
                <a:gd name="connsiteY822" fmla="*/ 4075204 h 4864966"/>
                <a:gd name="connsiteX823" fmla="*/ 221999 w 2223635"/>
                <a:gd name="connsiteY823" fmla="*/ 4063646 h 4864966"/>
                <a:gd name="connsiteX824" fmla="*/ 214331 w 2223635"/>
                <a:gd name="connsiteY824" fmla="*/ 4059812 h 4864966"/>
                <a:gd name="connsiteX825" fmla="*/ 207385 w 2223635"/>
                <a:gd name="connsiteY825" fmla="*/ 4063980 h 4864966"/>
                <a:gd name="connsiteX826" fmla="*/ 195049 w 2223635"/>
                <a:gd name="connsiteY826" fmla="*/ 4055922 h 4864966"/>
                <a:gd name="connsiteX827" fmla="*/ 195049 w 2223635"/>
                <a:gd name="connsiteY827" fmla="*/ 4052088 h 4864966"/>
                <a:gd name="connsiteX828" fmla="*/ 106476 w 2223635"/>
                <a:gd name="connsiteY828" fmla="*/ 4021304 h 4864966"/>
                <a:gd name="connsiteX829" fmla="*/ 102642 w 2223635"/>
                <a:gd name="connsiteY829" fmla="*/ 4021304 h 4864966"/>
                <a:gd name="connsiteX830" fmla="*/ 22696 w 2223635"/>
                <a:gd name="connsiteY830" fmla="*/ 3989993 h 4864966"/>
                <a:gd name="connsiteX831" fmla="*/ 0 w 2223635"/>
                <a:gd name="connsiteY831" fmla="*/ 3983996 h 4864966"/>
                <a:gd name="connsiteX832" fmla="*/ 0 w 2223635"/>
                <a:gd name="connsiteY832" fmla="*/ 3957551 h 4864966"/>
                <a:gd name="connsiteX833" fmla="*/ 40963 w 2223635"/>
                <a:gd name="connsiteY833" fmla="*/ 3971183 h 4864966"/>
                <a:gd name="connsiteX834" fmla="*/ 40963 w 2223635"/>
                <a:gd name="connsiteY834" fmla="*/ 3967349 h 4864966"/>
                <a:gd name="connsiteX835" fmla="*/ 48687 w 2223635"/>
                <a:gd name="connsiteY835" fmla="*/ 3959625 h 4864966"/>
                <a:gd name="connsiteX836" fmla="*/ 98752 w 2223635"/>
                <a:gd name="connsiteY836" fmla="*/ 3967349 h 4864966"/>
                <a:gd name="connsiteX837" fmla="*/ 94918 w 2223635"/>
                <a:gd name="connsiteY837" fmla="*/ 3959625 h 4864966"/>
                <a:gd name="connsiteX838" fmla="*/ 83360 w 2223635"/>
                <a:gd name="connsiteY838" fmla="*/ 3948123 h 4864966"/>
                <a:gd name="connsiteX839" fmla="*/ 29461 w 2223635"/>
                <a:gd name="connsiteY839" fmla="*/ 3894168 h 4864966"/>
                <a:gd name="connsiteX840" fmla="*/ 17903 w 2223635"/>
                <a:gd name="connsiteY840" fmla="*/ 3882610 h 4864966"/>
                <a:gd name="connsiteX841" fmla="*/ 0 w 2223635"/>
                <a:gd name="connsiteY841" fmla="*/ 3868923 h 4864966"/>
                <a:gd name="connsiteX842" fmla="*/ 0 w 2223635"/>
                <a:gd name="connsiteY842" fmla="*/ 3842875 h 4864966"/>
                <a:gd name="connsiteX843" fmla="*/ 2455 w 2223635"/>
                <a:gd name="connsiteY843" fmla="*/ 3844102 h 4864966"/>
                <a:gd name="connsiteX844" fmla="*/ 0 w 2223635"/>
                <a:gd name="connsiteY844" fmla="*/ 3838552 h 4864966"/>
                <a:gd name="connsiteX845" fmla="*/ 0 w 2223635"/>
                <a:gd name="connsiteY845" fmla="*/ 3804259 h 4864966"/>
                <a:gd name="connsiteX846" fmla="*/ 10179 w 2223635"/>
                <a:gd name="connsiteY846" fmla="*/ 3828710 h 4864966"/>
                <a:gd name="connsiteX847" fmla="*/ 29461 w 2223635"/>
                <a:gd name="connsiteY847" fmla="*/ 3867218 h 4864966"/>
                <a:gd name="connsiteX848" fmla="*/ 87194 w 2223635"/>
                <a:gd name="connsiteY848" fmla="*/ 3921118 h 4864966"/>
                <a:gd name="connsiteX849" fmla="*/ 118034 w 2223635"/>
                <a:gd name="connsiteY849" fmla="*/ 3940399 h 4864966"/>
                <a:gd name="connsiteX850" fmla="*/ 118034 w 2223635"/>
                <a:gd name="connsiteY850" fmla="*/ 3898002 h 4864966"/>
                <a:gd name="connsiteX851" fmla="*/ 129036 w 2223635"/>
                <a:gd name="connsiteY851" fmla="*/ 3888833 h 4864966"/>
                <a:gd name="connsiteX852" fmla="*/ 133426 w 2223635"/>
                <a:gd name="connsiteY852" fmla="*/ 3890334 h 4864966"/>
                <a:gd name="connsiteX853" fmla="*/ 135760 w 2223635"/>
                <a:gd name="connsiteY853" fmla="*/ 3891001 h 4864966"/>
                <a:gd name="connsiteX854" fmla="*/ 121868 w 2223635"/>
                <a:gd name="connsiteY854" fmla="*/ 3847936 h 4864966"/>
                <a:gd name="connsiteX855" fmla="*/ 94918 w 2223635"/>
                <a:gd name="connsiteY855" fmla="*/ 3801705 h 4864966"/>
                <a:gd name="connsiteX856" fmla="*/ 35517 w 2223635"/>
                <a:gd name="connsiteY856" fmla="*/ 3738908 h 4864966"/>
                <a:gd name="connsiteX857" fmla="*/ 0 w 2223635"/>
                <a:gd name="connsiteY857" fmla="*/ 3714612 h 4864966"/>
                <a:gd name="connsiteX858" fmla="*/ 0 w 2223635"/>
                <a:gd name="connsiteY858" fmla="*/ 3689054 h 4864966"/>
                <a:gd name="connsiteX859" fmla="*/ 44366 w 2223635"/>
                <a:gd name="connsiteY859" fmla="*/ 3717959 h 4864966"/>
                <a:gd name="connsiteX860" fmla="*/ 114200 w 2223635"/>
                <a:gd name="connsiteY860" fmla="*/ 3790147 h 4864966"/>
                <a:gd name="connsiteX861" fmla="*/ 210441 w 2223635"/>
                <a:gd name="connsiteY861" fmla="*/ 3613001 h 4864966"/>
                <a:gd name="connsiteX862" fmla="*/ 221999 w 2223635"/>
                <a:gd name="connsiteY862" fmla="*/ 3620669 h 4864966"/>
                <a:gd name="connsiteX863" fmla="*/ 218165 w 2223635"/>
                <a:gd name="connsiteY863" fmla="*/ 3767087 h 4864966"/>
                <a:gd name="connsiteX864" fmla="*/ 256673 w 2223635"/>
                <a:gd name="connsiteY864" fmla="*/ 3690016 h 4864966"/>
                <a:gd name="connsiteX865" fmla="*/ 266341 w 2223635"/>
                <a:gd name="connsiteY865" fmla="*/ 3684237 h 4864966"/>
                <a:gd name="connsiteX866" fmla="*/ 275954 w 2223635"/>
                <a:gd name="connsiteY866" fmla="*/ 3690016 h 4864966"/>
                <a:gd name="connsiteX867" fmla="*/ 229723 w 2223635"/>
                <a:gd name="connsiteY867" fmla="*/ 3963515 h 4864966"/>
                <a:gd name="connsiteX868" fmla="*/ 241281 w 2223635"/>
                <a:gd name="connsiteY868" fmla="*/ 4052088 h 4864966"/>
                <a:gd name="connsiteX869" fmla="*/ 553288 w 2223635"/>
                <a:gd name="connsiteY869" fmla="*/ 4448835 h 4864966"/>
                <a:gd name="connsiteX870" fmla="*/ 472382 w 2223635"/>
                <a:gd name="connsiteY870" fmla="*/ 3797871 h 4864966"/>
                <a:gd name="connsiteX871" fmla="*/ 403035 w 2223635"/>
                <a:gd name="connsiteY871" fmla="*/ 3012103 h 4864966"/>
                <a:gd name="connsiteX872" fmla="*/ 414149 w 2223635"/>
                <a:gd name="connsiteY872" fmla="*/ 3006324 h 4864966"/>
                <a:gd name="connsiteX873" fmla="*/ 422317 w 2223635"/>
                <a:gd name="connsiteY873" fmla="*/ 3012103 h 4864966"/>
                <a:gd name="connsiteX874" fmla="*/ 495498 w 2223635"/>
                <a:gd name="connsiteY874" fmla="*/ 3397291 h 4864966"/>
                <a:gd name="connsiteX875" fmla="*/ 491664 w 2223635"/>
                <a:gd name="connsiteY875" fmla="*/ 3570603 h 4864966"/>
                <a:gd name="connsiteX876" fmla="*/ 503222 w 2223635"/>
                <a:gd name="connsiteY876" fmla="*/ 3493588 h 4864966"/>
                <a:gd name="connsiteX877" fmla="*/ 557122 w 2223635"/>
                <a:gd name="connsiteY877" fmla="*/ 3285602 h 4864966"/>
                <a:gd name="connsiteX878" fmla="*/ 553288 w 2223635"/>
                <a:gd name="connsiteY878" fmla="*/ 3285602 h 4864966"/>
                <a:gd name="connsiteX879" fmla="*/ 553288 w 2223635"/>
                <a:gd name="connsiteY879" fmla="*/ 3277878 h 4864966"/>
                <a:gd name="connsiteX880" fmla="*/ 518614 w 2223635"/>
                <a:gd name="connsiteY880" fmla="*/ 3131515 h 4864966"/>
                <a:gd name="connsiteX881" fmla="*/ 527782 w 2223635"/>
                <a:gd name="connsiteY881" fmla="*/ 3125125 h 4864966"/>
                <a:gd name="connsiteX882" fmla="*/ 534006 w 2223635"/>
                <a:gd name="connsiteY882" fmla="*/ 3127681 h 4864966"/>
                <a:gd name="connsiteX883" fmla="*/ 568679 w 2223635"/>
                <a:gd name="connsiteY883" fmla="*/ 3258652 h 4864966"/>
                <a:gd name="connsiteX884" fmla="*/ 634137 w 2223635"/>
                <a:gd name="connsiteY884" fmla="*/ 3096842 h 4864966"/>
                <a:gd name="connsiteX885" fmla="*/ 530172 w 2223635"/>
                <a:gd name="connsiteY885" fmla="*/ 2800282 h 4864966"/>
                <a:gd name="connsiteX886" fmla="*/ 522448 w 2223635"/>
                <a:gd name="connsiteY886" fmla="*/ 2807951 h 4864966"/>
                <a:gd name="connsiteX887" fmla="*/ 391477 w 2223635"/>
                <a:gd name="connsiteY887" fmla="*/ 2723211 h 4864966"/>
                <a:gd name="connsiteX888" fmla="*/ 399201 w 2223635"/>
                <a:gd name="connsiteY888" fmla="*/ 2707819 h 4864966"/>
                <a:gd name="connsiteX889" fmla="*/ 518614 w 2223635"/>
                <a:gd name="connsiteY889" fmla="*/ 2773277 h 4864966"/>
                <a:gd name="connsiteX890" fmla="*/ 249004 w 2223635"/>
                <a:gd name="connsiteY890" fmla="*/ 2237892 h 4864966"/>
                <a:gd name="connsiteX891" fmla="*/ 141150 w 2223635"/>
                <a:gd name="connsiteY891" fmla="*/ 2099253 h 4864966"/>
                <a:gd name="connsiteX892" fmla="*/ 133426 w 2223635"/>
                <a:gd name="connsiteY892" fmla="*/ 2099253 h 4864966"/>
                <a:gd name="connsiteX893" fmla="*/ 133426 w 2223635"/>
                <a:gd name="connsiteY893" fmla="*/ 2095364 h 4864966"/>
                <a:gd name="connsiteX894" fmla="*/ 125702 w 2223635"/>
                <a:gd name="connsiteY894" fmla="*/ 2095364 h 4864966"/>
                <a:gd name="connsiteX895" fmla="*/ 29655 w 2223635"/>
                <a:gd name="connsiteY895" fmla="*/ 2031093 h 4864966"/>
                <a:gd name="connsiteX896" fmla="*/ 0 w 2223635"/>
                <a:gd name="connsiteY896" fmla="*/ 2015094 h 4864966"/>
                <a:gd name="connsiteX897" fmla="*/ 0 w 2223635"/>
                <a:gd name="connsiteY897" fmla="*/ 1988627 h 4864966"/>
                <a:gd name="connsiteX898" fmla="*/ 56770 w 2223635"/>
                <a:gd name="connsiteY898" fmla="*/ 2022626 h 4864966"/>
                <a:gd name="connsiteX899" fmla="*/ 118034 w 2223635"/>
                <a:gd name="connsiteY899" fmla="*/ 2076138 h 4864966"/>
                <a:gd name="connsiteX900" fmla="*/ 0 w 2223635"/>
                <a:gd name="connsiteY900" fmla="*/ 1941242 h 4864966"/>
                <a:gd name="connsiteX901" fmla="*/ 0 w 2223635"/>
                <a:gd name="connsiteY901" fmla="*/ 1918712 h 4864966"/>
                <a:gd name="connsiteX902" fmla="*/ 60245 w 2223635"/>
                <a:gd name="connsiteY902" fmla="*/ 1983675 h 4864966"/>
                <a:gd name="connsiteX903" fmla="*/ 0 w 2223635"/>
                <a:gd name="connsiteY903" fmla="*/ 1900083 h 4864966"/>
                <a:gd name="connsiteX904" fmla="*/ 0 w 2223635"/>
                <a:gd name="connsiteY904" fmla="*/ 1878999 h 4864966"/>
                <a:gd name="connsiteX905" fmla="*/ 2884 w 2223635"/>
                <a:gd name="connsiteY905" fmla="*/ 1882016 h 4864966"/>
                <a:gd name="connsiteX906" fmla="*/ 121868 w 2223635"/>
                <a:gd name="connsiteY906" fmla="*/ 2056856 h 4864966"/>
                <a:gd name="connsiteX907" fmla="*/ 229723 w 2223635"/>
                <a:gd name="connsiteY907" fmla="*/ 2199385 h 4864966"/>
                <a:gd name="connsiteX908" fmla="*/ 56410 w 2223635"/>
                <a:gd name="connsiteY908" fmla="*/ 1729457 h 4864966"/>
                <a:gd name="connsiteX909" fmla="*/ 52521 w 2223635"/>
                <a:gd name="connsiteY909" fmla="*/ 1733291 h 4864966"/>
                <a:gd name="connsiteX910" fmla="*/ 46353 w 2223635"/>
                <a:gd name="connsiteY910" fmla="*/ 1733514 h 4864966"/>
                <a:gd name="connsiteX911" fmla="*/ 6023 w 2223635"/>
                <a:gd name="connsiteY911" fmla="*/ 1724405 h 4864966"/>
                <a:gd name="connsiteX912" fmla="*/ 0 w 2223635"/>
                <a:gd name="connsiteY912" fmla="*/ 1719619 h 4864966"/>
                <a:gd name="connsiteX913" fmla="*/ 0 w 2223635"/>
                <a:gd name="connsiteY913" fmla="*/ 1697844 h 4864966"/>
                <a:gd name="connsiteX914" fmla="*/ 24205 w 2223635"/>
                <a:gd name="connsiteY914" fmla="*/ 1712367 h 4864966"/>
                <a:gd name="connsiteX915" fmla="*/ 56410 w 2223635"/>
                <a:gd name="connsiteY915" fmla="*/ 1717899 h 4864966"/>
                <a:gd name="connsiteX916" fmla="*/ 13541 w 2223635"/>
                <a:gd name="connsiteY916" fmla="*/ 1561417 h 4864966"/>
                <a:gd name="connsiteX917" fmla="*/ 0 w 2223635"/>
                <a:gd name="connsiteY917" fmla="*/ 1498326 h 4864966"/>
                <a:gd name="connsiteX918" fmla="*/ 0 w 2223635"/>
                <a:gd name="connsiteY918" fmla="*/ 1451299 h 4864966"/>
                <a:gd name="connsiteX919" fmla="*/ 74220 w 2223635"/>
                <a:gd name="connsiteY919" fmla="*/ 1733791 h 4864966"/>
                <a:gd name="connsiteX920" fmla="*/ 187381 w 2223635"/>
                <a:gd name="connsiteY920" fmla="*/ 2056856 h 4864966"/>
                <a:gd name="connsiteX921" fmla="*/ 225889 w 2223635"/>
                <a:gd name="connsiteY921" fmla="*/ 1929775 h 4864966"/>
                <a:gd name="connsiteX922" fmla="*/ 231112 w 2223635"/>
                <a:gd name="connsiteY922" fmla="*/ 1926441 h 4864966"/>
                <a:gd name="connsiteX923" fmla="*/ 241281 w 2223635"/>
                <a:gd name="connsiteY923" fmla="*/ 1933609 h 4864966"/>
                <a:gd name="connsiteX924" fmla="*/ 210441 w 2223635"/>
                <a:gd name="connsiteY924" fmla="*/ 2099253 h 4864966"/>
                <a:gd name="connsiteX925" fmla="*/ 337578 w 2223635"/>
                <a:gd name="connsiteY925" fmla="*/ 2365029 h 4864966"/>
                <a:gd name="connsiteX926" fmla="*/ 364528 w 2223635"/>
                <a:gd name="connsiteY926" fmla="*/ 2411205 h 4864966"/>
                <a:gd name="connsiteX927" fmla="*/ 368417 w 2223635"/>
                <a:gd name="connsiteY927" fmla="*/ 2326465 h 4864966"/>
                <a:gd name="connsiteX928" fmla="*/ 378364 w 2223635"/>
                <a:gd name="connsiteY928" fmla="*/ 2320131 h 4864966"/>
                <a:gd name="connsiteX929" fmla="*/ 387643 w 2223635"/>
                <a:gd name="connsiteY929" fmla="*/ 2322631 h 4864966"/>
                <a:gd name="connsiteX930" fmla="*/ 418483 w 2223635"/>
                <a:gd name="connsiteY930" fmla="*/ 2411205 h 4864966"/>
                <a:gd name="connsiteX931" fmla="*/ 410759 w 2223635"/>
                <a:gd name="connsiteY931" fmla="*/ 2492110 h 4864966"/>
                <a:gd name="connsiteX932" fmla="*/ 410759 w 2223635"/>
                <a:gd name="connsiteY932" fmla="*/ 2499833 h 4864966"/>
                <a:gd name="connsiteX933" fmla="*/ 653419 w 2223635"/>
                <a:gd name="connsiteY933" fmla="*/ 3062168 h 4864966"/>
                <a:gd name="connsiteX934" fmla="*/ 668811 w 2223635"/>
                <a:gd name="connsiteY934" fmla="*/ 3031384 h 4864966"/>
                <a:gd name="connsiteX935" fmla="*/ 603353 w 2223635"/>
                <a:gd name="connsiteY935" fmla="*/ 2372697 h 4864966"/>
                <a:gd name="connsiteX936" fmla="*/ 599519 w 2223635"/>
                <a:gd name="connsiteY936" fmla="*/ 2372697 h 4864966"/>
                <a:gd name="connsiteX937" fmla="*/ 526338 w 2223635"/>
                <a:gd name="connsiteY937" fmla="*/ 2168545 h 4864966"/>
                <a:gd name="connsiteX938" fmla="*/ 534006 w 2223635"/>
                <a:gd name="connsiteY938" fmla="*/ 2161433 h 4864966"/>
                <a:gd name="connsiteX939" fmla="*/ 541730 w 2223635"/>
                <a:gd name="connsiteY939" fmla="*/ 2164711 h 4864966"/>
                <a:gd name="connsiteX940" fmla="*/ 591795 w 2223635"/>
                <a:gd name="connsiteY940" fmla="*/ 2245616 h 4864966"/>
                <a:gd name="connsiteX941" fmla="*/ 584071 w 2223635"/>
                <a:gd name="connsiteY941" fmla="*/ 2018348 h 4864966"/>
                <a:gd name="connsiteX942" fmla="*/ 591795 w 2223635"/>
                <a:gd name="connsiteY942" fmla="*/ 1767965 h 4864966"/>
                <a:gd name="connsiteX943" fmla="*/ 580237 w 2223635"/>
                <a:gd name="connsiteY943" fmla="*/ 1744849 h 4864966"/>
                <a:gd name="connsiteX944" fmla="*/ 545564 w 2223635"/>
                <a:gd name="connsiteY944" fmla="*/ 1625436 h 4864966"/>
                <a:gd name="connsiteX945" fmla="*/ 557122 w 2223635"/>
                <a:gd name="connsiteY945" fmla="*/ 1613879 h 4864966"/>
                <a:gd name="connsiteX946" fmla="*/ 599519 w 2223635"/>
                <a:gd name="connsiteY946" fmla="*/ 1640884 h 4864966"/>
                <a:gd name="connsiteX947" fmla="*/ 653419 w 2223635"/>
                <a:gd name="connsiteY947" fmla="*/ 1144007 h 4864966"/>
                <a:gd name="connsiteX948" fmla="*/ 607187 w 2223635"/>
                <a:gd name="connsiteY948" fmla="*/ 966805 h 4864966"/>
                <a:gd name="connsiteX949" fmla="*/ 614466 w 2223635"/>
                <a:gd name="connsiteY949" fmla="*/ 957581 h 4864966"/>
                <a:gd name="connsiteX950" fmla="*/ 622635 w 2223635"/>
                <a:gd name="connsiteY950" fmla="*/ 962971 h 4864966"/>
                <a:gd name="connsiteX951" fmla="*/ 657697 w 2223635"/>
                <a:gd name="connsiteY951" fmla="*/ 1087829 h 4864966"/>
                <a:gd name="connsiteX952" fmla="*/ 718876 w 2223635"/>
                <a:gd name="connsiteY952" fmla="*/ 643240 h 4864966"/>
                <a:gd name="connsiteX953" fmla="*/ 645695 w 2223635"/>
                <a:gd name="connsiteY953" fmla="*/ 600898 h 4864966"/>
                <a:gd name="connsiteX954" fmla="*/ 618745 w 2223635"/>
                <a:gd name="connsiteY954" fmla="*/ 539275 h 4864966"/>
                <a:gd name="connsiteX955" fmla="*/ 495498 w 2223635"/>
                <a:gd name="connsiteY955" fmla="*/ 442978 h 4864966"/>
                <a:gd name="connsiteX956" fmla="*/ 395367 w 2223635"/>
                <a:gd name="connsiteY956" fmla="*/ 177202 h 4864966"/>
                <a:gd name="connsiteX957" fmla="*/ 400535 w 2223635"/>
                <a:gd name="connsiteY957" fmla="*/ 168423 h 4864966"/>
                <a:gd name="connsiteX958" fmla="*/ 403035 w 2223635"/>
                <a:gd name="connsiteY958" fmla="*/ 169478 h 4864966"/>
                <a:gd name="connsiteX959" fmla="*/ 560956 w 2223635"/>
                <a:gd name="connsiteY959" fmla="*/ 277333 h 4864966"/>
                <a:gd name="connsiteX960" fmla="*/ 568679 w 2223635"/>
                <a:gd name="connsiteY960" fmla="*/ 11558 h 4864966"/>
                <a:gd name="connsiteX961" fmla="*/ 577515 w 2223635"/>
                <a:gd name="connsiteY961" fmla="*/ 6113 h 4864966"/>
                <a:gd name="connsiteX962" fmla="*/ 584071 w 2223635"/>
                <a:gd name="connsiteY962" fmla="*/ 7724 h 4864966"/>
                <a:gd name="connsiteX963" fmla="*/ 703484 w 2223635"/>
                <a:gd name="connsiteY963" fmla="*/ 192594 h 4864966"/>
                <a:gd name="connsiteX964" fmla="*/ 815173 w 2223635"/>
                <a:gd name="connsiteY964" fmla="*/ 0 h 4864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Lst>
              <a:rect l="l" t="t" r="r" b="b"/>
              <a:pathLst>
                <a:path w="2223635" h="4864966">
                  <a:moveTo>
                    <a:pt x="807505" y="4629871"/>
                  </a:moveTo>
                  <a:cubicBezTo>
                    <a:pt x="815173" y="4683770"/>
                    <a:pt x="849847" y="4726168"/>
                    <a:pt x="899912" y="4749283"/>
                  </a:cubicBezTo>
                  <a:lnTo>
                    <a:pt x="903802" y="4749283"/>
                  </a:lnTo>
                  <a:cubicBezTo>
                    <a:pt x="880686" y="4699218"/>
                    <a:pt x="849847" y="4660655"/>
                    <a:pt x="807505" y="4629871"/>
                  </a:cubicBezTo>
                  <a:close/>
                  <a:moveTo>
                    <a:pt x="920028" y="4125103"/>
                  </a:moveTo>
                  <a:cubicBezTo>
                    <a:pt x="879964" y="4174668"/>
                    <a:pt x="865461" y="4238570"/>
                    <a:pt x="872963" y="4302472"/>
                  </a:cubicBezTo>
                  <a:cubicBezTo>
                    <a:pt x="899412" y="4245794"/>
                    <a:pt x="933308" y="4189060"/>
                    <a:pt x="920028" y="4125103"/>
                  </a:cubicBezTo>
                  <a:close/>
                  <a:moveTo>
                    <a:pt x="1080949" y="4032862"/>
                  </a:moveTo>
                  <a:cubicBezTo>
                    <a:pt x="1073280" y="4082928"/>
                    <a:pt x="1084838" y="4132993"/>
                    <a:pt x="1111788" y="4179225"/>
                  </a:cubicBezTo>
                  <a:cubicBezTo>
                    <a:pt x="1111788" y="4129104"/>
                    <a:pt x="1100230" y="4079038"/>
                    <a:pt x="1080949" y="4032862"/>
                  </a:cubicBezTo>
                  <a:close/>
                  <a:moveTo>
                    <a:pt x="0" y="4016337"/>
                  </a:moveTo>
                  <a:lnTo>
                    <a:pt x="71789" y="4023319"/>
                  </a:lnTo>
                  <a:cubicBezTo>
                    <a:pt x="99003" y="4028528"/>
                    <a:pt x="124202" y="4035863"/>
                    <a:pt x="144984" y="4044365"/>
                  </a:cubicBezTo>
                  <a:cubicBezTo>
                    <a:pt x="152707" y="4044365"/>
                    <a:pt x="148818" y="4052088"/>
                    <a:pt x="144984" y="4052088"/>
                  </a:cubicBezTo>
                  <a:cubicBezTo>
                    <a:pt x="124647" y="4048393"/>
                    <a:pt x="100072" y="4043809"/>
                    <a:pt x="73678" y="4040149"/>
                  </a:cubicBezTo>
                  <a:lnTo>
                    <a:pt x="0" y="4034416"/>
                  </a:lnTo>
                  <a:close/>
                  <a:moveTo>
                    <a:pt x="80915" y="3986798"/>
                  </a:moveTo>
                  <a:cubicBezTo>
                    <a:pt x="114200" y="4012025"/>
                    <a:pt x="150985" y="4033418"/>
                    <a:pt x="191215" y="4044365"/>
                  </a:cubicBezTo>
                  <a:cubicBezTo>
                    <a:pt x="191215" y="4040530"/>
                    <a:pt x="187381" y="4036696"/>
                    <a:pt x="187381" y="4028973"/>
                  </a:cubicBezTo>
                  <a:lnTo>
                    <a:pt x="179657" y="4028973"/>
                  </a:lnTo>
                  <a:cubicBezTo>
                    <a:pt x="177712" y="4030917"/>
                    <a:pt x="175823" y="4031862"/>
                    <a:pt x="174378" y="4031862"/>
                  </a:cubicBezTo>
                  <a:cubicBezTo>
                    <a:pt x="172934" y="4031862"/>
                    <a:pt x="171933" y="4030917"/>
                    <a:pt x="171933" y="4028973"/>
                  </a:cubicBezTo>
                  <a:cubicBezTo>
                    <a:pt x="156542" y="4025139"/>
                    <a:pt x="144984" y="4013581"/>
                    <a:pt x="133426" y="4005857"/>
                  </a:cubicBezTo>
                  <a:cubicBezTo>
                    <a:pt x="115922" y="3995355"/>
                    <a:pt x="98419" y="3988076"/>
                    <a:pt x="80915" y="3986798"/>
                  </a:cubicBezTo>
                  <a:close/>
                  <a:moveTo>
                    <a:pt x="195049" y="3948123"/>
                  </a:moveTo>
                  <a:cubicBezTo>
                    <a:pt x="191215" y="3951957"/>
                    <a:pt x="191215" y="3955791"/>
                    <a:pt x="191215" y="3959625"/>
                  </a:cubicBezTo>
                  <a:cubicBezTo>
                    <a:pt x="191215" y="3975073"/>
                    <a:pt x="195049" y="3986631"/>
                    <a:pt x="198939" y="3998189"/>
                  </a:cubicBezTo>
                  <a:cubicBezTo>
                    <a:pt x="202773" y="4005857"/>
                    <a:pt x="206607" y="4013581"/>
                    <a:pt x="206607" y="4021304"/>
                  </a:cubicBezTo>
                  <a:lnTo>
                    <a:pt x="206607" y="4002023"/>
                  </a:lnTo>
                  <a:cubicBezTo>
                    <a:pt x="206607" y="3998189"/>
                    <a:pt x="206607" y="3998189"/>
                    <a:pt x="206607" y="3994299"/>
                  </a:cubicBezTo>
                  <a:cubicBezTo>
                    <a:pt x="206607" y="3978907"/>
                    <a:pt x="202773" y="3963515"/>
                    <a:pt x="195049" y="3948123"/>
                  </a:cubicBezTo>
                  <a:close/>
                  <a:moveTo>
                    <a:pt x="137260" y="3917284"/>
                  </a:moveTo>
                  <a:cubicBezTo>
                    <a:pt x="137260" y="3932676"/>
                    <a:pt x="137260" y="3944233"/>
                    <a:pt x="144984" y="3959625"/>
                  </a:cubicBezTo>
                  <a:cubicBezTo>
                    <a:pt x="148818" y="3963515"/>
                    <a:pt x="156542" y="3971183"/>
                    <a:pt x="160376" y="3978907"/>
                  </a:cubicBezTo>
                  <a:lnTo>
                    <a:pt x="164265" y="3978907"/>
                  </a:lnTo>
                  <a:lnTo>
                    <a:pt x="168099" y="3975073"/>
                  </a:lnTo>
                  <a:cubicBezTo>
                    <a:pt x="160376" y="3967349"/>
                    <a:pt x="160376" y="3955791"/>
                    <a:pt x="156542" y="3948123"/>
                  </a:cubicBezTo>
                  <a:cubicBezTo>
                    <a:pt x="148818" y="3936565"/>
                    <a:pt x="144984" y="3928841"/>
                    <a:pt x="137260" y="3917284"/>
                  </a:cubicBezTo>
                  <a:close/>
                  <a:moveTo>
                    <a:pt x="684258" y="3913450"/>
                  </a:moveTo>
                  <a:cubicBezTo>
                    <a:pt x="661142" y="3990465"/>
                    <a:pt x="630303" y="4071370"/>
                    <a:pt x="611077" y="4152220"/>
                  </a:cubicBezTo>
                  <a:cubicBezTo>
                    <a:pt x="580237" y="4298638"/>
                    <a:pt x="584071" y="4448835"/>
                    <a:pt x="622635" y="4591363"/>
                  </a:cubicBezTo>
                  <a:cubicBezTo>
                    <a:pt x="622635" y="4595197"/>
                    <a:pt x="622635" y="4595197"/>
                    <a:pt x="622635" y="4599031"/>
                  </a:cubicBezTo>
                  <a:cubicBezTo>
                    <a:pt x="634137" y="4637594"/>
                    <a:pt x="649585" y="4676102"/>
                    <a:pt x="661142" y="4714610"/>
                  </a:cubicBezTo>
                  <a:cubicBezTo>
                    <a:pt x="645695" y="4587473"/>
                    <a:pt x="645695" y="4456558"/>
                    <a:pt x="657253" y="4329422"/>
                  </a:cubicBezTo>
                  <a:cubicBezTo>
                    <a:pt x="657253" y="4327477"/>
                    <a:pt x="659198" y="4326532"/>
                    <a:pt x="661142" y="4326532"/>
                  </a:cubicBezTo>
                  <a:cubicBezTo>
                    <a:pt x="663032" y="4326532"/>
                    <a:pt x="664977" y="4327477"/>
                    <a:pt x="664977" y="4329422"/>
                  </a:cubicBezTo>
                  <a:cubicBezTo>
                    <a:pt x="653419" y="4479618"/>
                    <a:pt x="676534" y="4626037"/>
                    <a:pt x="684258" y="4776233"/>
                  </a:cubicBezTo>
                  <a:lnTo>
                    <a:pt x="688092" y="4776233"/>
                  </a:lnTo>
                  <a:cubicBezTo>
                    <a:pt x="688092" y="4783957"/>
                    <a:pt x="691926" y="4791625"/>
                    <a:pt x="691926" y="4799349"/>
                  </a:cubicBezTo>
                  <a:cubicBezTo>
                    <a:pt x="699650" y="4610589"/>
                    <a:pt x="715042" y="4421885"/>
                    <a:pt x="715042" y="4233125"/>
                  </a:cubicBezTo>
                  <a:cubicBezTo>
                    <a:pt x="715042" y="4129104"/>
                    <a:pt x="688092" y="4017415"/>
                    <a:pt x="684258" y="3913450"/>
                  </a:cubicBezTo>
                  <a:close/>
                  <a:moveTo>
                    <a:pt x="1654897" y="3809429"/>
                  </a:moveTo>
                  <a:cubicBezTo>
                    <a:pt x="1389121" y="3905726"/>
                    <a:pt x="1204251" y="4152220"/>
                    <a:pt x="1107954" y="4417995"/>
                  </a:cubicBezTo>
                  <a:cubicBezTo>
                    <a:pt x="1100230" y="4468116"/>
                    <a:pt x="1092506" y="4514292"/>
                    <a:pt x="1084838" y="4560524"/>
                  </a:cubicBezTo>
                  <a:cubicBezTo>
                    <a:pt x="1104064" y="4510458"/>
                    <a:pt x="1127180" y="4460392"/>
                    <a:pt x="1158020" y="4410327"/>
                  </a:cubicBezTo>
                  <a:cubicBezTo>
                    <a:pt x="1250427" y="4267798"/>
                    <a:pt x="1346724" y="4132993"/>
                    <a:pt x="1435353" y="3990465"/>
                  </a:cubicBezTo>
                  <a:cubicBezTo>
                    <a:pt x="1436797" y="3987520"/>
                    <a:pt x="1438853" y="3986242"/>
                    <a:pt x="1440798" y="3986242"/>
                  </a:cubicBezTo>
                  <a:cubicBezTo>
                    <a:pt x="1443966" y="3986242"/>
                    <a:pt x="1446911" y="3989576"/>
                    <a:pt x="1446911" y="3994299"/>
                  </a:cubicBezTo>
                  <a:cubicBezTo>
                    <a:pt x="1373729" y="4148385"/>
                    <a:pt x="1258151" y="4275522"/>
                    <a:pt x="1169577" y="4417995"/>
                  </a:cubicBezTo>
                  <a:cubicBezTo>
                    <a:pt x="1131070" y="4487342"/>
                    <a:pt x="1100230" y="4560524"/>
                    <a:pt x="1073280" y="4633705"/>
                  </a:cubicBezTo>
                  <a:cubicBezTo>
                    <a:pt x="1069391" y="4672213"/>
                    <a:pt x="1061723" y="4706886"/>
                    <a:pt x="1053999" y="4741560"/>
                  </a:cubicBezTo>
                  <a:cubicBezTo>
                    <a:pt x="1169577" y="4595197"/>
                    <a:pt x="1269709" y="4445000"/>
                    <a:pt x="1377563" y="4298638"/>
                  </a:cubicBezTo>
                  <a:cubicBezTo>
                    <a:pt x="1443021" y="4210009"/>
                    <a:pt x="1504644" y="4117601"/>
                    <a:pt x="1558600" y="4025139"/>
                  </a:cubicBezTo>
                  <a:cubicBezTo>
                    <a:pt x="1570158" y="4002023"/>
                    <a:pt x="1654897" y="3809429"/>
                    <a:pt x="1654897" y="3809429"/>
                  </a:cubicBezTo>
                  <a:close/>
                  <a:moveTo>
                    <a:pt x="564845" y="3797871"/>
                  </a:moveTo>
                  <a:cubicBezTo>
                    <a:pt x="541730" y="3840268"/>
                    <a:pt x="522448" y="3886444"/>
                    <a:pt x="507056" y="3932676"/>
                  </a:cubicBezTo>
                  <a:lnTo>
                    <a:pt x="507056" y="3940399"/>
                  </a:lnTo>
                  <a:cubicBezTo>
                    <a:pt x="537896" y="3898002"/>
                    <a:pt x="557122" y="3847936"/>
                    <a:pt x="564845" y="3797871"/>
                  </a:cubicBezTo>
                  <a:close/>
                  <a:moveTo>
                    <a:pt x="1161854" y="3786313"/>
                  </a:moveTo>
                  <a:cubicBezTo>
                    <a:pt x="1165688" y="3824821"/>
                    <a:pt x="1173412" y="3863384"/>
                    <a:pt x="1192693" y="3898002"/>
                  </a:cubicBezTo>
                  <a:cubicBezTo>
                    <a:pt x="1188803" y="3859494"/>
                    <a:pt x="1181135" y="3820987"/>
                    <a:pt x="1161854" y="3786313"/>
                  </a:cubicBezTo>
                  <a:close/>
                  <a:moveTo>
                    <a:pt x="264396" y="3724690"/>
                  </a:moveTo>
                  <a:cubicBezTo>
                    <a:pt x="256673" y="3755529"/>
                    <a:pt x="241281" y="3782479"/>
                    <a:pt x="218165" y="3801705"/>
                  </a:cubicBezTo>
                  <a:cubicBezTo>
                    <a:pt x="214331" y="3832544"/>
                    <a:pt x="214331" y="3859494"/>
                    <a:pt x="210441" y="3886444"/>
                  </a:cubicBezTo>
                  <a:cubicBezTo>
                    <a:pt x="214331" y="3886444"/>
                    <a:pt x="218165" y="3886444"/>
                    <a:pt x="221999" y="3894168"/>
                  </a:cubicBezTo>
                  <a:lnTo>
                    <a:pt x="221999" y="3890334"/>
                  </a:lnTo>
                  <a:cubicBezTo>
                    <a:pt x="221999" y="3905726"/>
                    <a:pt x="225889" y="3921118"/>
                    <a:pt x="225889" y="3940399"/>
                  </a:cubicBezTo>
                  <a:cubicBezTo>
                    <a:pt x="249004" y="3871052"/>
                    <a:pt x="279788" y="3794037"/>
                    <a:pt x="264396" y="3724690"/>
                  </a:cubicBezTo>
                  <a:close/>
                  <a:moveTo>
                    <a:pt x="191882" y="3646563"/>
                  </a:moveTo>
                  <a:cubicBezTo>
                    <a:pt x="182658" y="3646563"/>
                    <a:pt x="169489" y="3662510"/>
                    <a:pt x="160376" y="3678458"/>
                  </a:cubicBezTo>
                  <a:cubicBezTo>
                    <a:pt x="137260" y="3724690"/>
                    <a:pt x="129592" y="3778645"/>
                    <a:pt x="137260" y="3828710"/>
                  </a:cubicBezTo>
                  <a:cubicBezTo>
                    <a:pt x="148818" y="3851826"/>
                    <a:pt x="160376" y="3874886"/>
                    <a:pt x="168099" y="3901892"/>
                  </a:cubicBezTo>
                  <a:lnTo>
                    <a:pt x="168099" y="3898002"/>
                  </a:lnTo>
                  <a:cubicBezTo>
                    <a:pt x="168099" y="3895390"/>
                    <a:pt x="173601" y="3890889"/>
                    <a:pt x="178268" y="3890889"/>
                  </a:cubicBezTo>
                  <a:cubicBezTo>
                    <a:pt x="180380" y="3890889"/>
                    <a:pt x="182325" y="3891779"/>
                    <a:pt x="183491" y="3894168"/>
                  </a:cubicBezTo>
                  <a:cubicBezTo>
                    <a:pt x="187381" y="3851826"/>
                    <a:pt x="195049" y="3813263"/>
                    <a:pt x="195049" y="3774755"/>
                  </a:cubicBezTo>
                  <a:cubicBezTo>
                    <a:pt x="198939" y="3740082"/>
                    <a:pt x="202773" y="3709298"/>
                    <a:pt x="202773" y="3674624"/>
                  </a:cubicBezTo>
                  <a:cubicBezTo>
                    <a:pt x="202773" y="3654175"/>
                    <a:pt x="198272" y="3646563"/>
                    <a:pt x="191882" y="3646563"/>
                  </a:cubicBezTo>
                  <a:close/>
                  <a:moveTo>
                    <a:pt x="1377563" y="3613001"/>
                  </a:moveTo>
                  <a:cubicBezTo>
                    <a:pt x="1339056" y="3628393"/>
                    <a:pt x="1304382" y="3659232"/>
                    <a:pt x="1281266" y="3693906"/>
                  </a:cubicBezTo>
                  <a:cubicBezTo>
                    <a:pt x="1283989" y="3693906"/>
                    <a:pt x="1284767" y="3697684"/>
                    <a:pt x="1283656" y="3699962"/>
                  </a:cubicBezTo>
                  <a:cubicBezTo>
                    <a:pt x="1317551" y="3677069"/>
                    <a:pt x="1351225" y="3646841"/>
                    <a:pt x="1377563" y="3613001"/>
                  </a:cubicBezTo>
                  <a:close/>
                  <a:moveTo>
                    <a:pt x="1308216" y="3435798"/>
                  </a:moveTo>
                  <a:cubicBezTo>
                    <a:pt x="1312106" y="3451190"/>
                    <a:pt x="1319774" y="3470472"/>
                    <a:pt x="1323608" y="3489754"/>
                  </a:cubicBezTo>
                  <a:cubicBezTo>
                    <a:pt x="1323608" y="3485864"/>
                    <a:pt x="1327498" y="3482030"/>
                    <a:pt x="1327498" y="3474306"/>
                  </a:cubicBezTo>
                  <a:cubicBezTo>
                    <a:pt x="1323608" y="3462748"/>
                    <a:pt x="1319774" y="3451190"/>
                    <a:pt x="1315940" y="3435798"/>
                  </a:cubicBezTo>
                  <a:close/>
                  <a:moveTo>
                    <a:pt x="1647173" y="3339501"/>
                  </a:moveTo>
                  <a:cubicBezTo>
                    <a:pt x="1585550" y="3358783"/>
                    <a:pt x="1523926" y="3378009"/>
                    <a:pt x="1462303" y="3393457"/>
                  </a:cubicBezTo>
                  <a:cubicBezTo>
                    <a:pt x="1466137" y="3393457"/>
                    <a:pt x="1470026" y="3397291"/>
                    <a:pt x="1466137" y="3401125"/>
                  </a:cubicBezTo>
                  <a:cubicBezTo>
                    <a:pt x="1462303" y="3408849"/>
                    <a:pt x="1458468" y="3412683"/>
                    <a:pt x="1458468" y="3420406"/>
                  </a:cubicBezTo>
                  <a:cubicBezTo>
                    <a:pt x="1523926" y="3408849"/>
                    <a:pt x="1589384" y="3381899"/>
                    <a:pt x="1643339" y="3343391"/>
                  </a:cubicBezTo>
                  <a:close/>
                  <a:moveTo>
                    <a:pt x="788223" y="3308717"/>
                  </a:moveTo>
                  <a:cubicBezTo>
                    <a:pt x="765108" y="3343391"/>
                    <a:pt x="749716" y="3385733"/>
                    <a:pt x="745882" y="3428130"/>
                  </a:cubicBezTo>
                  <a:cubicBezTo>
                    <a:pt x="745882" y="3428130"/>
                    <a:pt x="745882" y="3431964"/>
                    <a:pt x="745882" y="3431964"/>
                  </a:cubicBezTo>
                  <a:cubicBezTo>
                    <a:pt x="753550" y="3412683"/>
                    <a:pt x="765108" y="3397291"/>
                    <a:pt x="768997" y="3378009"/>
                  </a:cubicBezTo>
                  <a:cubicBezTo>
                    <a:pt x="780555" y="3354893"/>
                    <a:pt x="784389" y="3331833"/>
                    <a:pt x="788223" y="3308717"/>
                  </a:cubicBezTo>
                  <a:close/>
                  <a:moveTo>
                    <a:pt x="1122846" y="3225090"/>
                  </a:moveTo>
                  <a:cubicBezTo>
                    <a:pt x="1105398" y="3225090"/>
                    <a:pt x="1102897" y="3235814"/>
                    <a:pt x="1111788" y="3262486"/>
                  </a:cubicBezTo>
                  <a:lnTo>
                    <a:pt x="1111788" y="3258652"/>
                  </a:lnTo>
                  <a:cubicBezTo>
                    <a:pt x="1138738" y="3339501"/>
                    <a:pt x="1208085" y="3401125"/>
                    <a:pt x="1288990" y="3420406"/>
                  </a:cubicBezTo>
                  <a:cubicBezTo>
                    <a:pt x="1285100" y="3401125"/>
                    <a:pt x="1281266" y="3381899"/>
                    <a:pt x="1277432" y="3362617"/>
                  </a:cubicBezTo>
                  <a:cubicBezTo>
                    <a:pt x="1261985" y="3339501"/>
                    <a:pt x="1250427" y="3320275"/>
                    <a:pt x="1242759" y="3297160"/>
                  </a:cubicBezTo>
                  <a:cubicBezTo>
                    <a:pt x="1231201" y="3285602"/>
                    <a:pt x="1219643" y="3270154"/>
                    <a:pt x="1204251" y="3262486"/>
                  </a:cubicBezTo>
                  <a:cubicBezTo>
                    <a:pt x="1188803" y="3243204"/>
                    <a:pt x="1165688" y="3231646"/>
                    <a:pt x="1142572" y="3227812"/>
                  </a:cubicBezTo>
                  <a:cubicBezTo>
                    <a:pt x="1134626" y="3226034"/>
                    <a:pt x="1128069" y="3225090"/>
                    <a:pt x="1122846" y="3225090"/>
                  </a:cubicBezTo>
                  <a:close/>
                  <a:moveTo>
                    <a:pt x="534006" y="3158465"/>
                  </a:moveTo>
                  <a:cubicBezTo>
                    <a:pt x="534006" y="3185415"/>
                    <a:pt x="537896" y="3216255"/>
                    <a:pt x="553288" y="3243204"/>
                  </a:cubicBezTo>
                  <a:cubicBezTo>
                    <a:pt x="553288" y="3212420"/>
                    <a:pt x="549398" y="3181581"/>
                    <a:pt x="534006" y="3158465"/>
                  </a:cubicBezTo>
                  <a:close/>
                  <a:moveTo>
                    <a:pt x="1670289" y="3154631"/>
                  </a:moveTo>
                  <a:cubicBezTo>
                    <a:pt x="1593273" y="3162355"/>
                    <a:pt x="1523926" y="3200863"/>
                    <a:pt x="1481584" y="3262486"/>
                  </a:cubicBezTo>
                  <a:cubicBezTo>
                    <a:pt x="1462303" y="3308717"/>
                    <a:pt x="1431463" y="3351059"/>
                    <a:pt x="1392955" y="3385733"/>
                  </a:cubicBezTo>
                  <a:cubicBezTo>
                    <a:pt x="1389121" y="3397291"/>
                    <a:pt x="1385287" y="3405014"/>
                    <a:pt x="1381398" y="3412683"/>
                  </a:cubicBezTo>
                  <a:lnTo>
                    <a:pt x="1392955" y="3416572"/>
                  </a:lnTo>
                  <a:lnTo>
                    <a:pt x="1412237" y="3401125"/>
                  </a:lnTo>
                  <a:cubicBezTo>
                    <a:pt x="1408347" y="3401125"/>
                    <a:pt x="1408347" y="3389567"/>
                    <a:pt x="1412237" y="3385733"/>
                  </a:cubicBezTo>
                  <a:lnTo>
                    <a:pt x="1454579" y="3370341"/>
                  </a:lnTo>
                  <a:cubicBezTo>
                    <a:pt x="1481584" y="3351059"/>
                    <a:pt x="1512368" y="3327944"/>
                    <a:pt x="1543208" y="3304828"/>
                  </a:cubicBezTo>
                  <a:cubicBezTo>
                    <a:pt x="1589384" y="3262486"/>
                    <a:pt x="1631781" y="3212420"/>
                    <a:pt x="1666455" y="3158465"/>
                  </a:cubicBezTo>
                  <a:close/>
                  <a:moveTo>
                    <a:pt x="410759" y="3069892"/>
                  </a:moveTo>
                  <a:cubicBezTo>
                    <a:pt x="376085" y="3289436"/>
                    <a:pt x="395367" y="3512869"/>
                    <a:pt x="460825" y="3728524"/>
                  </a:cubicBezTo>
                  <a:cubicBezTo>
                    <a:pt x="460825" y="3724690"/>
                    <a:pt x="460825" y="3720855"/>
                    <a:pt x="460825" y="3720855"/>
                  </a:cubicBezTo>
                  <a:cubicBezTo>
                    <a:pt x="437709" y="3609111"/>
                    <a:pt x="422317" y="3497422"/>
                    <a:pt x="426151" y="3381899"/>
                  </a:cubicBezTo>
                  <a:cubicBezTo>
                    <a:pt x="426151" y="3378009"/>
                    <a:pt x="429040" y="3376120"/>
                    <a:pt x="431930" y="3376120"/>
                  </a:cubicBezTo>
                  <a:cubicBezTo>
                    <a:pt x="434819" y="3376120"/>
                    <a:pt x="437709" y="3378009"/>
                    <a:pt x="437709" y="3381899"/>
                  </a:cubicBezTo>
                  <a:cubicBezTo>
                    <a:pt x="441599" y="3485864"/>
                    <a:pt x="449267" y="3586051"/>
                    <a:pt x="464659" y="3686182"/>
                  </a:cubicBezTo>
                  <a:cubicBezTo>
                    <a:pt x="476217" y="3589885"/>
                    <a:pt x="480106" y="3493588"/>
                    <a:pt x="476217" y="3401125"/>
                  </a:cubicBezTo>
                  <a:cubicBezTo>
                    <a:pt x="476217" y="3324109"/>
                    <a:pt x="464659" y="3247094"/>
                    <a:pt x="445433" y="3177747"/>
                  </a:cubicBezTo>
                  <a:cubicBezTo>
                    <a:pt x="445433" y="3173913"/>
                    <a:pt x="410759" y="3069892"/>
                    <a:pt x="410759" y="3069892"/>
                  </a:cubicBezTo>
                  <a:close/>
                  <a:moveTo>
                    <a:pt x="1235035" y="3038663"/>
                  </a:moveTo>
                  <a:cubicBezTo>
                    <a:pt x="1205140" y="3038663"/>
                    <a:pt x="1208085" y="3099342"/>
                    <a:pt x="1208085" y="3116123"/>
                  </a:cubicBezTo>
                  <a:cubicBezTo>
                    <a:pt x="1211919" y="3166189"/>
                    <a:pt x="1227311" y="3216255"/>
                    <a:pt x="1246593" y="3266320"/>
                  </a:cubicBezTo>
                  <a:lnTo>
                    <a:pt x="1246593" y="3262486"/>
                  </a:lnTo>
                  <a:cubicBezTo>
                    <a:pt x="1273543" y="3289436"/>
                    <a:pt x="1292824" y="3324109"/>
                    <a:pt x="1300548" y="3358783"/>
                  </a:cubicBezTo>
                  <a:cubicBezTo>
                    <a:pt x="1308216" y="3370341"/>
                    <a:pt x="1315940" y="3381899"/>
                    <a:pt x="1323608" y="3389567"/>
                  </a:cubicBezTo>
                  <a:cubicBezTo>
                    <a:pt x="1315940" y="3358783"/>
                    <a:pt x="1312106" y="3327944"/>
                    <a:pt x="1308216" y="3293270"/>
                  </a:cubicBezTo>
                  <a:cubicBezTo>
                    <a:pt x="1305827" y="3288547"/>
                    <a:pt x="1310828" y="3285213"/>
                    <a:pt x="1315884" y="3285213"/>
                  </a:cubicBezTo>
                  <a:cubicBezTo>
                    <a:pt x="1318996" y="3285213"/>
                    <a:pt x="1322163" y="3286491"/>
                    <a:pt x="1323608" y="3289436"/>
                  </a:cubicBezTo>
                  <a:cubicBezTo>
                    <a:pt x="1331332" y="3304828"/>
                    <a:pt x="1335166" y="3320275"/>
                    <a:pt x="1339056" y="3335667"/>
                  </a:cubicBezTo>
                  <a:cubicBezTo>
                    <a:pt x="1342890" y="3331833"/>
                    <a:pt x="1346724" y="3324109"/>
                    <a:pt x="1346724" y="3320275"/>
                  </a:cubicBezTo>
                  <a:cubicBezTo>
                    <a:pt x="1346724" y="3285602"/>
                    <a:pt x="1350614" y="3250928"/>
                    <a:pt x="1358282" y="3216255"/>
                  </a:cubicBezTo>
                  <a:cubicBezTo>
                    <a:pt x="1354448" y="3196973"/>
                    <a:pt x="1350614" y="3173857"/>
                    <a:pt x="1342890" y="3150797"/>
                  </a:cubicBezTo>
                  <a:cubicBezTo>
                    <a:pt x="1327498" y="3104566"/>
                    <a:pt x="1292824" y="3066058"/>
                    <a:pt x="1250427" y="3042942"/>
                  </a:cubicBezTo>
                  <a:cubicBezTo>
                    <a:pt x="1244537" y="3039941"/>
                    <a:pt x="1239425" y="3038663"/>
                    <a:pt x="1235035" y="3038663"/>
                  </a:cubicBezTo>
                  <a:close/>
                  <a:moveTo>
                    <a:pt x="1473583" y="3033051"/>
                  </a:moveTo>
                  <a:cubicBezTo>
                    <a:pt x="1472360" y="3033051"/>
                    <a:pt x="1471193" y="3033718"/>
                    <a:pt x="1470026" y="3035218"/>
                  </a:cubicBezTo>
                  <a:cubicBezTo>
                    <a:pt x="1423795" y="3081450"/>
                    <a:pt x="1392955" y="3143073"/>
                    <a:pt x="1373729" y="3208531"/>
                  </a:cubicBezTo>
                  <a:cubicBezTo>
                    <a:pt x="1377563" y="3239370"/>
                    <a:pt x="1377563" y="3266320"/>
                    <a:pt x="1373729" y="3297160"/>
                  </a:cubicBezTo>
                  <a:cubicBezTo>
                    <a:pt x="1377563" y="3297160"/>
                    <a:pt x="1377563" y="3300994"/>
                    <a:pt x="1377563" y="3304828"/>
                  </a:cubicBezTo>
                  <a:cubicBezTo>
                    <a:pt x="1377563" y="3312552"/>
                    <a:pt x="1377563" y="3320275"/>
                    <a:pt x="1377563" y="3327944"/>
                  </a:cubicBezTo>
                  <a:lnTo>
                    <a:pt x="1385287" y="3320275"/>
                  </a:lnTo>
                  <a:cubicBezTo>
                    <a:pt x="1387399" y="3318108"/>
                    <a:pt x="1390177" y="3317164"/>
                    <a:pt x="1393011" y="3317164"/>
                  </a:cubicBezTo>
                  <a:cubicBezTo>
                    <a:pt x="1400346" y="3317164"/>
                    <a:pt x="1408347" y="3323498"/>
                    <a:pt x="1408347" y="3331833"/>
                  </a:cubicBezTo>
                  <a:cubicBezTo>
                    <a:pt x="1408347" y="3335667"/>
                    <a:pt x="1408347" y="3339501"/>
                    <a:pt x="1408347" y="3343391"/>
                  </a:cubicBezTo>
                  <a:cubicBezTo>
                    <a:pt x="1431463" y="3316386"/>
                    <a:pt x="1454579" y="3285602"/>
                    <a:pt x="1470026" y="3250928"/>
                  </a:cubicBezTo>
                  <a:cubicBezTo>
                    <a:pt x="1489252" y="3208531"/>
                    <a:pt x="1500810" y="3166189"/>
                    <a:pt x="1500810" y="3119957"/>
                  </a:cubicBezTo>
                  <a:cubicBezTo>
                    <a:pt x="1500810" y="3120513"/>
                    <a:pt x="1500755" y="3120791"/>
                    <a:pt x="1500699" y="3120791"/>
                  </a:cubicBezTo>
                  <a:cubicBezTo>
                    <a:pt x="1499477" y="3120791"/>
                    <a:pt x="1486974" y="3033051"/>
                    <a:pt x="1473583" y="3033051"/>
                  </a:cubicBezTo>
                  <a:close/>
                  <a:moveTo>
                    <a:pt x="1477695" y="3005379"/>
                  </a:moveTo>
                  <a:cubicBezTo>
                    <a:pt x="1480584" y="3005379"/>
                    <a:pt x="1483473" y="3006324"/>
                    <a:pt x="1485418" y="3008268"/>
                  </a:cubicBezTo>
                  <a:cubicBezTo>
                    <a:pt x="1520092" y="3077616"/>
                    <a:pt x="1523926" y="3154631"/>
                    <a:pt x="1500810" y="3227812"/>
                  </a:cubicBezTo>
                  <a:cubicBezTo>
                    <a:pt x="1543208" y="3170023"/>
                    <a:pt x="1612499" y="3139239"/>
                    <a:pt x="1685681" y="3139239"/>
                  </a:cubicBezTo>
                  <a:cubicBezTo>
                    <a:pt x="1693404" y="3139239"/>
                    <a:pt x="1697239" y="3146907"/>
                    <a:pt x="1693404" y="3150797"/>
                  </a:cubicBezTo>
                  <a:cubicBezTo>
                    <a:pt x="1647173" y="3223978"/>
                    <a:pt x="1593273" y="3289436"/>
                    <a:pt x="1523926" y="3343391"/>
                  </a:cubicBezTo>
                  <a:cubicBezTo>
                    <a:pt x="1577826" y="3324109"/>
                    <a:pt x="1631781" y="3312552"/>
                    <a:pt x="1689570" y="3308717"/>
                  </a:cubicBezTo>
                  <a:cubicBezTo>
                    <a:pt x="1697239" y="3308717"/>
                    <a:pt x="1704962" y="3320275"/>
                    <a:pt x="1697239" y="3324109"/>
                  </a:cubicBezTo>
                  <a:cubicBezTo>
                    <a:pt x="1640949" y="3369174"/>
                    <a:pt x="1537095" y="3439799"/>
                    <a:pt x="1449856" y="3439799"/>
                  </a:cubicBezTo>
                  <a:cubicBezTo>
                    <a:pt x="1447577" y="3439799"/>
                    <a:pt x="1445299" y="3439744"/>
                    <a:pt x="1443021" y="3439633"/>
                  </a:cubicBezTo>
                  <a:cubicBezTo>
                    <a:pt x="1435353" y="3447356"/>
                    <a:pt x="1427629" y="3455080"/>
                    <a:pt x="1419905" y="3462748"/>
                  </a:cubicBezTo>
                  <a:cubicBezTo>
                    <a:pt x="1416071" y="3462748"/>
                    <a:pt x="1412237" y="3458914"/>
                    <a:pt x="1412237" y="3455080"/>
                  </a:cubicBezTo>
                  <a:lnTo>
                    <a:pt x="1423795" y="3439633"/>
                  </a:lnTo>
                  <a:cubicBezTo>
                    <a:pt x="1392955" y="3466638"/>
                    <a:pt x="1362171" y="3489754"/>
                    <a:pt x="1331332" y="3512869"/>
                  </a:cubicBezTo>
                  <a:cubicBezTo>
                    <a:pt x="1319774" y="3559045"/>
                    <a:pt x="1304382" y="3605277"/>
                    <a:pt x="1292824" y="3651508"/>
                  </a:cubicBezTo>
                  <a:cubicBezTo>
                    <a:pt x="1319774" y="3616835"/>
                    <a:pt x="1354448" y="3597609"/>
                    <a:pt x="1392955" y="3586051"/>
                  </a:cubicBezTo>
                  <a:cubicBezTo>
                    <a:pt x="1400679" y="3586051"/>
                    <a:pt x="1408347" y="3593719"/>
                    <a:pt x="1404513" y="3601443"/>
                  </a:cubicBezTo>
                  <a:cubicBezTo>
                    <a:pt x="1373729" y="3659232"/>
                    <a:pt x="1327498" y="3705408"/>
                    <a:pt x="1269709" y="3736247"/>
                  </a:cubicBezTo>
                  <a:cubicBezTo>
                    <a:pt x="1254317" y="3801705"/>
                    <a:pt x="1238869" y="3863384"/>
                    <a:pt x="1219643" y="3928841"/>
                  </a:cubicBezTo>
                  <a:cubicBezTo>
                    <a:pt x="1219643" y="3951957"/>
                    <a:pt x="1219643" y="3975073"/>
                    <a:pt x="1215809" y="3998189"/>
                  </a:cubicBezTo>
                  <a:cubicBezTo>
                    <a:pt x="1213864" y="4000078"/>
                    <a:pt x="1211919" y="4001078"/>
                    <a:pt x="1210474" y="4001078"/>
                  </a:cubicBezTo>
                  <a:cubicBezTo>
                    <a:pt x="1209030" y="4001078"/>
                    <a:pt x="1208085" y="4000078"/>
                    <a:pt x="1208085" y="3998189"/>
                  </a:cubicBezTo>
                  <a:cubicBezTo>
                    <a:pt x="1208085" y="3994299"/>
                    <a:pt x="1208085" y="3994299"/>
                    <a:pt x="1208085" y="3994299"/>
                  </a:cubicBezTo>
                  <a:cubicBezTo>
                    <a:pt x="1181135" y="4106044"/>
                    <a:pt x="1154130" y="4217733"/>
                    <a:pt x="1131070" y="4329422"/>
                  </a:cubicBezTo>
                  <a:cubicBezTo>
                    <a:pt x="1238869" y="4075204"/>
                    <a:pt x="1427629" y="3855660"/>
                    <a:pt x="1697239" y="3778645"/>
                  </a:cubicBezTo>
                  <a:cubicBezTo>
                    <a:pt x="1698850" y="3778089"/>
                    <a:pt x="1700295" y="3777867"/>
                    <a:pt x="1701573" y="3777867"/>
                  </a:cubicBezTo>
                  <a:cubicBezTo>
                    <a:pt x="1709741" y="3777867"/>
                    <a:pt x="1712130" y="3787369"/>
                    <a:pt x="1708796" y="3794037"/>
                  </a:cubicBezTo>
                  <a:cubicBezTo>
                    <a:pt x="1600941" y="4002023"/>
                    <a:pt x="1477695" y="4202341"/>
                    <a:pt x="1339056" y="4387211"/>
                  </a:cubicBezTo>
                  <a:cubicBezTo>
                    <a:pt x="1250427" y="4525850"/>
                    <a:pt x="1154130" y="4656821"/>
                    <a:pt x="1050165" y="4783957"/>
                  </a:cubicBezTo>
                  <a:lnTo>
                    <a:pt x="1039951" y="4864966"/>
                  </a:lnTo>
                  <a:lnTo>
                    <a:pt x="997001" y="4864966"/>
                  </a:lnTo>
                  <a:lnTo>
                    <a:pt x="1000099" y="4834023"/>
                  </a:lnTo>
                  <a:lnTo>
                    <a:pt x="996209" y="4837857"/>
                  </a:lnTo>
                  <a:cubicBezTo>
                    <a:pt x="996209" y="4839802"/>
                    <a:pt x="994320" y="4840746"/>
                    <a:pt x="992375" y="4840746"/>
                  </a:cubicBezTo>
                  <a:cubicBezTo>
                    <a:pt x="990430" y="4840746"/>
                    <a:pt x="988541" y="4839802"/>
                    <a:pt x="988541" y="4837857"/>
                  </a:cubicBezTo>
                  <a:cubicBezTo>
                    <a:pt x="984652" y="4845581"/>
                    <a:pt x="980817" y="4853249"/>
                    <a:pt x="976983" y="4860972"/>
                  </a:cubicBezTo>
                  <a:cubicBezTo>
                    <a:pt x="975872" y="4863251"/>
                    <a:pt x="974038" y="4864140"/>
                    <a:pt x="972205" y="4864140"/>
                  </a:cubicBezTo>
                  <a:cubicBezTo>
                    <a:pt x="967648" y="4864140"/>
                    <a:pt x="962703" y="4858694"/>
                    <a:pt x="965425" y="4853249"/>
                  </a:cubicBezTo>
                  <a:cubicBezTo>
                    <a:pt x="984652" y="4822465"/>
                    <a:pt x="1000099" y="4787791"/>
                    <a:pt x="1011657" y="4753118"/>
                  </a:cubicBezTo>
                  <a:cubicBezTo>
                    <a:pt x="1038607" y="4572081"/>
                    <a:pt x="1077114" y="4391045"/>
                    <a:pt x="1119512" y="4213899"/>
                  </a:cubicBezTo>
                  <a:lnTo>
                    <a:pt x="1119512" y="4210009"/>
                  </a:lnTo>
                  <a:cubicBezTo>
                    <a:pt x="1069391" y="4152220"/>
                    <a:pt x="1053999" y="4075204"/>
                    <a:pt x="1077114" y="4005857"/>
                  </a:cubicBezTo>
                  <a:cubicBezTo>
                    <a:pt x="1077114" y="4003968"/>
                    <a:pt x="1080004" y="4002967"/>
                    <a:pt x="1082893" y="4002967"/>
                  </a:cubicBezTo>
                  <a:cubicBezTo>
                    <a:pt x="1085783" y="4002967"/>
                    <a:pt x="1088672" y="4003968"/>
                    <a:pt x="1088672" y="4005857"/>
                  </a:cubicBezTo>
                  <a:cubicBezTo>
                    <a:pt x="1119512" y="4048254"/>
                    <a:pt x="1134904" y="4098320"/>
                    <a:pt x="1134904" y="4152220"/>
                  </a:cubicBezTo>
                  <a:cubicBezTo>
                    <a:pt x="1150296" y="4082928"/>
                    <a:pt x="1169577" y="4009747"/>
                    <a:pt x="1188803" y="3940399"/>
                  </a:cubicBezTo>
                  <a:cubicBezTo>
                    <a:pt x="1158020" y="3886444"/>
                    <a:pt x="1142572" y="3820987"/>
                    <a:pt x="1150296" y="3759363"/>
                  </a:cubicBezTo>
                  <a:cubicBezTo>
                    <a:pt x="1150296" y="3754862"/>
                    <a:pt x="1152963" y="3752973"/>
                    <a:pt x="1155908" y="3752973"/>
                  </a:cubicBezTo>
                  <a:cubicBezTo>
                    <a:pt x="1158020" y="3752973"/>
                    <a:pt x="1160242" y="3753918"/>
                    <a:pt x="1161854" y="3755529"/>
                  </a:cubicBezTo>
                  <a:cubicBezTo>
                    <a:pt x="1188803" y="3786313"/>
                    <a:pt x="1204251" y="3820987"/>
                    <a:pt x="1211919" y="3855660"/>
                  </a:cubicBezTo>
                  <a:lnTo>
                    <a:pt x="1246593" y="3747805"/>
                  </a:lnTo>
                  <a:cubicBezTo>
                    <a:pt x="1242759" y="3747805"/>
                    <a:pt x="1238869" y="3747805"/>
                    <a:pt x="1235035" y="3751639"/>
                  </a:cubicBezTo>
                  <a:cubicBezTo>
                    <a:pt x="1227311" y="3751639"/>
                    <a:pt x="1219643" y="3747805"/>
                    <a:pt x="1227311" y="3740082"/>
                  </a:cubicBezTo>
                  <a:cubicBezTo>
                    <a:pt x="1235035" y="3732413"/>
                    <a:pt x="1242759" y="3728524"/>
                    <a:pt x="1250427" y="3720855"/>
                  </a:cubicBezTo>
                  <a:lnTo>
                    <a:pt x="1258151" y="3697740"/>
                  </a:lnTo>
                  <a:cubicBezTo>
                    <a:pt x="1258151" y="3697740"/>
                    <a:pt x="1258151" y="3693906"/>
                    <a:pt x="1258151" y="3693906"/>
                  </a:cubicBezTo>
                  <a:cubicBezTo>
                    <a:pt x="1277432" y="3628393"/>
                    <a:pt x="1296658" y="3566769"/>
                    <a:pt x="1319774" y="3505146"/>
                  </a:cubicBezTo>
                  <a:cubicBezTo>
                    <a:pt x="1315940" y="3505146"/>
                    <a:pt x="1315940" y="3501312"/>
                    <a:pt x="1319774" y="3501312"/>
                  </a:cubicBezTo>
                  <a:lnTo>
                    <a:pt x="1315940" y="3497422"/>
                  </a:lnTo>
                  <a:cubicBezTo>
                    <a:pt x="1308216" y="3478196"/>
                    <a:pt x="1300548" y="3458914"/>
                    <a:pt x="1296658" y="3439633"/>
                  </a:cubicBezTo>
                  <a:cubicBezTo>
                    <a:pt x="1181135" y="3424241"/>
                    <a:pt x="1092506" y="3331833"/>
                    <a:pt x="1084838" y="3216255"/>
                  </a:cubicBezTo>
                  <a:cubicBezTo>
                    <a:pt x="1084838" y="3212420"/>
                    <a:pt x="1088672" y="3208531"/>
                    <a:pt x="1092506" y="3208531"/>
                  </a:cubicBezTo>
                  <a:cubicBezTo>
                    <a:pt x="1101786" y="3207030"/>
                    <a:pt x="1111010" y="3206253"/>
                    <a:pt x="1120179" y="3206253"/>
                  </a:cubicBezTo>
                  <a:cubicBezTo>
                    <a:pt x="1156797" y="3206253"/>
                    <a:pt x="1191915" y="3218588"/>
                    <a:pt x="1219643" y="3243204"/>
                  </a:cubicBezTo>
                  <a:cubicBezTo>
                    <a:pt x="1196527" y="3177747"/>
                    <a:pt x="1173412" y="3096842"/>
                    <a:pt x="1204251" y="3031384"/>
                  </a:cubicBezTo>
                  <a:cubicBezTo>
                    <a:pt x="1209585" y="3020660"/>
                    <a:pt x="1218032" y="3016381"/>
                    <a:pt x="1228034" y="3016381"/>
                  </a:cubicBezTo>
                  <a:cubicBezTo>
                    <a:pt x="1261318" y="3016381"/>
                    <a:pt x="1311772" y="3063668"/>
                    <a:pt x="1323608" y="3081450"/>
                  </a:cubicBezTo>
                  <a:cubicBezTo>
                    <a:pt x="1346724" y="3108400"/>
                    <a:pt x="1362171" y="3139239"/>
                    <a:pt x="1369840" y="3173857"/>
                  </a:cubicBezTo>
                  <a:cubicBezTo>
                    <a:pt x="1385287" y="3108400"/>
                    <a:pt x="1423795" y="3054500"/>
                    <a:pt x="1470026" y="3008268"/>
                  </a:cubicBezTo>
                  <a:cubicBezTo>
                    <a:pt x="1471916" y="3006324"/>
                    <a:pt x="1474805" y="3005379"/>
                    <a:pt x="1477695" y="3005379"/>
                  </a:cubicBezTo>
                  <a:close/>
                  <a:moveTo>
                    <a:pt x="422317" y="2730935"/>
                  </a:moveTo>
                  <a:cubicBezTo>
                    <a:pt x="441599" y="2757885"/>
                    <a:pt x="472382" y="2781001"/>
                    <a:pt x="507056" y="2792559"/>
                  </a:cubicBezTo>
                  <a:cubicBezTo>
                    <a:pt x="483940" y="2765609"/>
                    <a:pt x="453156" y="2746327"/>
                    <a:pt x="422317" y="2730935"/>
                  </a:cubicBezTo>
                  <a:close/>
                  <a:moveTo>
                    <a:pt x="680368" y="2515225"/>
                  </a:moveTo>
                  <a:cubicBezTo>
                    <a:pt x="664977" y="2534507"/>
                    <a:pt x="653419" y="2553733"/>
                    <a:pt x="649585" y="2576849"/>
                  </a:cubicBezTo>
                  <a:cubicBezTo>
                    <a:pt x="649585" y="2592241"/>
                    <a:pt x="649585" y="2607688"/>
                    <a:pt x="653419" y="2626914"/>
                  </a:cubicBezTo>
                  <a:cubicBezTo>
                    <a:pt x="672700" y="2592241"/>
                    <a:pt x="680368" y="2553733"/>
                    <a:pt x="680368" y="2515225"/>
                  </a:cubicBezTo>
                  <a:close/>
                  <a:moveTo>
                    <a:pt x="383809" y="2357305"/>
                  </a:moveTo>
                  <a:cubicBezTo>
                    <a:pt x="379920" y="2388144"/>
                    <a:pt x="383809" y="2422762"/>
                    <a:pt x="395367" y="2457436"/>
                  </a:cubicBezTo>
                  <a:cubicBezTo>
                    <a:pt x="403035" y="2422762"/>
                    <a:pt x="399201" y="2388144"/>
                    <a:pt x="383809" y="2357305"/>
                  </a:cubicBezTo>
                  <a:close/>
                  <a:moveTo>
                    <a:pt x="550342" y="2203774"/>
                  </a:moveTo>
                  <a:cubicBezTo>
                    <a:pt x="558011" y="2241115"/>
                    <a:pt x="569402" y="2281734"/>
                    <a:pt x="587961" y="2318797"/>
                  </a:cubicBezTo>
                  <a:cubicBezTo>
                    <a:pt x="580793" y="2279400"/>
                    <a:pt x="570291" y="2240059"/>
                    <a:pt x="550342" y="2203774"/>
                  </a:cubicBezTo>
                  <a:close/>
                  <a:moveTo>
                    <a:pt x="1589384" y="2103087"/>
                  </a:moveTo>
                  <a:lnTo>
                    <a:pt x="1554766" y="2130037"/>
                  </a:lnTo>
                  <a:cubicBezTo>
                    <a:pt x="1570158" y="2133871"/>
                    <a:pt x="1589384" y="2137761"/>
                    <a:pt x="1608665" y="2137761"/>
                  </a:cubicBezTo>
                  <a:cubicBezTo>
                    <a:pt x="1620223" y="2137761"/>
                    <a:pt x="1631781" y="2133871"/>
                    <a:pt x="1643339" y="2130037"/>
                  </a:cubicBezTo>
                  <a:cubicBezTo>
                    <a:pt x="1647173" y="2126203"/>
                    <a:pt x="1651063" y="2122369"/>
                    <a:pt x="1651063" y="2118479"/>
                  </a:cubicBezTo>
                  <a:cubicBezTo>
                    <a:pt x="1639505" y="2106922"/>
                    <a:pt x="1620223" y="2103087"/>
                    <a:pt x="1604831" y="2103087"/>
                  </a:cubicBezTo>
                  <a:close/>
                  <a:moveTo>
                    <a:pt x="1440131" y="2079527"/>
                  </a:moveTo>
                  <a:cubicBezTo>
                    <a:pt x="1414960" y="2109756"/>
                    <a:pt x="1400790" y="2146874"/>
                    <a:pt x="1404513" y="2183993"/>
                  </a:cubicBezTo>
                  <a:cubicBezTo>
                    <a:pt x="1426962" y="2150319"/>
                    <a:pt x="1449356" y="2116702"/>
                    <a:pt x="1440131" y="2079527"/>
                  </a:cubicBezTo>
                  <a:close/>
                  <a:moveTo>
                    <a:pt x="1161854" y="2060690"/>
                  </a:moveTo>
                  <a:cubicBezTo>
                    <a:pt x="1142572" y="2076138"/>
                    <a:pt x="1131070" y="2091530"/>
                    <a:pt x="1119512" y="2110811"/>
                  </a:cubicBezTo>
                  <a:cubicBezTo>
                    <a:pt x="1115622" y="2114645"/>
                    <a:pt x="1115622" y="2114645"/>
                    <a:pt x="1111788" y="2118479"/>
                  </a:cubicBezTo>
                  <a:cubicBezTo>
                    <a:pt x="1115622" y="2118479"/>
                    <a:pt x="1115622" y="2122369"/>
                    <a:pt x="1115622" y="2126203"/>
                  </a:cubicBezTo>
                  <a:cubicBezTo>
                    <a:pt x="1123346" y="2122369"/>
                    <a:pt x="1131070" y="2114645"/>
                    <a:pt x="1134904" y="2110811"/>
                  </a:cubicBezTo>
                  <a:cubicBezTo>
                    <a:pt x="1146462" y="2095364"/>
                    <a:pt x="1158020" y="2079972"/>
                    <a:pt x="1161854" y="2060690"/>
                  </a:cubicBezTo>
                  <a:close/>
                  <a:moveTo>
                    <a:pt x="1832043" y="2026072"/>
                  </a:moveTo>
                  <a:cubicBezTo>
                    <a:pt x="1897556" y="2130037"/>
                    <a:pt x="1990019" y="2226334"/>
                    <a:pt x="2117100" y="2237892"/>
                  </a:cubicBezTo>
                  <a:cubicBezTo>
                    <a:pt x="2093984" y="2183993"/>
                    <a:pt x="2059311" y="2137761"/>
                    <a:pt x="2020803" y="2099253"/>
                  </a:cubicBezTo>
                  <a:cubicBezTo>
                    <a:pt x="1955346" y="2095364"/>
                    <a:pt x="1893722" y="2068414"/>
                    <a:pt x="1843601" y="2026072"/>
                  </a:cubicBezTo>
                  <a:close/>
                  <a:moveTo>
                    <a:pt x="2026193" y="1973562"/>
                  </a:moveTo>
                  <a:cubicBezTo>
                    <a:pt x="2008690" y="1973562"/>
                    <a:pt x="1991242" y="1974451"/>
                    <a:pt x="1974572" y="1975951"/>
                  </a:cubicBezTo>
                  <a:cubicBezTo>
                    <a:pt x="1939898" y="1991399"/>
                    <a:pt x="1905280" y="2002956"/>
                    <a:pt x="1866717" y="2010625"/>
                  </a:cubicBezTo>
                  <a:cubicBezTo>
                    <a:pt x="1870607" y="2014514"/>
                    <a:pt x="1870607" y="2014514"/>
                    <a:pt x="1866717" y="2018348"/>
                  </a:cubicBezTo>
                  <a:cubicBezTo>
                    <a:pt x="1912948" y="2045298"/>
                    <a:pt x="1959180" y="2064580"/>
                    <a:pt x="2009245" y="2072248"/>
                  </a:cubicBezTo>
                  <a:cubicBezTo>
                    <a:pt x="2024637" y="2072248"/>
                    <a:pt x="2221121" y="2072248"/>
                    <a:pt x="2201839" y="2041464"/>
                  </a:cubicBezTo>
                  <a:cubicBezTo>
                    <a:pt x="2170889" y="1988842"/>
                    <a:pt x="2097707" y="1973562"/>
                    <a:pt x="2026193" y="1973562"/>
                  </a:cubicBezTo>
                  <a:close/>
                  <a:moveTo>
                    <a:pt x="225889" y="1964393"/>
                  </a:moveTo>
                  <a:cubicBezTo>
                    <a:pt x="210441" y="1999067"/>
                    <a:pt x="206607" y="2037630"/>
                    <a:pt x="210441" y="2072248"/>
                  </a:cubicBezTo>
                  <a:cubicBezTo>
                    <a:pt x="218165" y="2056856"/>
                    <a:pt x="221999" y="2041464"/>
                    <a:pt x="225889" y="2022182"/>
                  </a:cubicBezTo>
                  <a:cubicBezTo>
                    <a:pt x="225889" y="2006790"/>
                    <a:pt x="229723" y="1987509"/>
                    <a:pt x="229723" y="1968283"/>
                  </a:cubicBezTo>
                  <a:close/>
                  <a:moveTo>
                    <a:pt x="1832043" y="1949001"/>
                  </a:moveTo>
                  <a:cubicBezTo>
                    <a:pt x="1816651" y="1952891"/>
                    <a:pt x="1801259" y="1960559"/>
                    <a:pt x="1785867" y="1964393"/>
                  </a:cubicBezTo>
                  <a:cubicBezTo>
                    <a:pt x="1785867" y="1964393"/>
                    <a:pt x="1785867" y="1964393"/>
                    <a:pt x="1785867" y="1968283"/>
                  </a:cubicBezTo>
                  <a:cubicBezTo>
                    <a:pt x="1789701" y="1968283"/>
                    <a:pt x="1789701" y="1968283"/>
                    <a:pt x="1789701" y="1972117"/>
                  </a:cubicBezTo>
                  <a:lnTo>
                    <a:pt x="1793536" y="1972117"/>
                  </a:lnTo>
                  <a:cubicBezTo>
                    <a:pt x="1805093" y="1964393"/>
                    <a:pt x="1820541" y="1956725"/>
                    <a:pt x="1832043" y="1949001"/>
                  </a:cubicBezTo>
                  <a:close/>
                  <a:moveTo>
                    <a:pt x="664977" y="1883544"/>
                  </a:moveTo>
                  <a:cubicBezTo>
                    <a:pt x="634137" y="1918217"/>
                    <a:pt x="618745" y="1964393"/>
                    <a:pt x="618745" y="2010625"/>
                  </a:cubicBezTo>
                  <a:cubicBezTo>
                    <a:pt x="626469" y="1995233"/>
                    <a:pt x="638027" y="1975951"/>
                    <a:pt x="645695" y="1960559"/>
                  </a:cubicBezTo>
                  <a:cubicBezTo>
                    <a:pt x="657253" y="1937443"/>
                    <a:pt x="661142" y="1910493"/>
                    <a:pt x="664977" y="1883544"/>
                  </a:cubicBezTo>
                  <a:close/>
                  <a:moveTo>
                    <a:pt x="826731" y="1829588"/>
                  </a:moveTo>
                  <a:cubicBezTo>
                    <a:pt x="838289" y="1848870"/>
                    <a:pt x="842179" y="1868152"/>
                    <a:pt x="842179" y="1891212"/>
                  </a:cubicBezTo>
                  <a:cubicBezTo>
                    <a:pt x="846013" y="2053022"/>
                    <a:pt x="865294" y="2214776"/>
                    <a:pt x="899912" y="2372697"/>
                  </a:cubicBezTo>
                  <a:lnTo>
                    <a:pt x="903802" y="2372697"/>
                  </a:lnTo>
                  <a:cubicBezTo>
                    <a:pt x="923028" y="2449768"/>
                    <a:pt x="930752" y="2530617"/>
                    <a:pt x="919194" y="2611522"/>
                  </a:cubicBezTo>
                  <a:cubicBezTo>
                    <a:pt x="930752" y="2592241"/>
                    <a:pt x="942310" y="2569125"/>
                    <a:pt x="950034" y="2546065"/>
                  </a:cubicBezTo>
                  <a:cubicBezTo>
                    <a:pt x="953868" y="2465160"/>
                    <a:pt x="969260" y="2388144"/>
                    <a:pt x="965425" y="2311073"/>
                  </a:cubicBezTo>
                  <a:cubicBezTo>
                    <a:pt x="953868" y="2210942"/>
                    <a:pt x="938476" y="2114645"/>
                    <a:pt x="911470" y="2022182"/>
                  </a:cubicBezTo>
                  <a:cubicBezTo>
                    <a:pt x="911470" y="2019460"/>
                    <a:pt x="915360" y="2016737"/>
                    <a:pt x="917583" y="2016737"/>
                  </a:cubicBezTo>
                  <a:cubicBezTo>
                    <a:pt x="918527" y="2016737"/>
                    <a:pt x="919194" y="2017237"/>
                    <a:pt x="919194" y="2018348"/>
                  </a:cubicBezTo>
                  <a:cubicBezTo>
                    <a:pt x="980817" y="2168545"/>
                    <a:pt x="1000099" y="2334189"/>
                    <a:pt x="969260" y="2495944"/>
                  </a:cubicBezTo>
                  <a:cubicBezTo>
                    <a:pt x="973094" y="2480552"/>
                    <a:pt x="980817" y="2465160"/>
                    <a:pt x="984652" y="2449768"/>
                  </a:cubicBezTo>
                  <a:cubicBezTo>
                    <a:pt x="984652" y="2445878"/>
                    <a:pt x="984652" y="2442044"/>
                    <a:pt x="984652" y="2442044"/>
                  </a:cubicBezTo>
                  <a:cubicBezTo>
                    <a:pt x="1034773" y="2264842"/>
                    <a:pt x="1050165" y="2072248"/>
                    <a:pt x="915360" y="1929775"/>
                  </a:cubicBezTo>
                  <a:cubicBezTo>
                    <a:pt x="880686" y="1898936"/>
                    <a:pt x="849847" y="1868152"/>
                    <a:pt x="826731" y="1829588"/>
                  </a:cubicBezTo>
                  <a:close/>
                  <a:moveTo>
                    <a:pt x="2102486" y="1795915"/>
                  </a:moveTo>
                  <a:cubicBezTo>
                    <a:pt x="2071591" y="1795915"/>
                    <a:pt x="2039085" y="1804583"/>
                    <a:pt x="2013079" y="1821920"/>
                  </a:cubicBezTo>
                  <a:lnTo>
                    <a:pt x="2016969" y="1821920"/>
                  </a:lnTo>
                  <a:cubicBezTo>
                    <a:pt x="1982296" y="1837312"/>
                    <a:pt x="1947622" y="1856594"/>
                    <a:pt x="1916782" y="1875820"/>
                  </a:cubicBezTo>
                  <a:lnTo>
                    <a:pt x="1905280" y="1887378"/>
                  </a:lnTo>
                  <a:cubicBezTo>
                    <a:pt x="1893722" y="1895101"/>
                    <a:pt x="1889833" y="1902770"/>
                    <a:pt x="1882164" y="1906659"/>
                  </a:cubicBezTo>
                  <a:cubicBezTo>
                    <a:pt x="1889833" y="1910493"/>
                    <a:pt x="1893722" y="1918217"/>
                    <a:pt x="1889833" y="1925886"/>
                  </a:cubicBezTo>
                  <a:cubicBezTo>
                    <a:pt x="1878275" y="1945167"/>
                    <a:pt x="1862883" y="1964393"/>
                    <a:pt x="1839767" y="1975951"/>
                  </a:cubicBezTo>
                  <a:lnTo>
                    <a:pt x="1878275" y="1972117"/>
                  </a:lnTo>
                  <a:cubicBezTo>
                    <a:pt x="1885998" y="1972117"/>
                    <a:pt x="1889833" y="1972117"/>
                    <a:pt x="1889833" y="1975951"/>
                  </a:cubicBezTo>
                  <a:cubicBezTo>
                    <a:pt x="1974572" y="1956725"/>
                    <a:pt x="2055477" y="1925886"/>
                    <a:pt x="2128658" y="1879654"/>
                  </a:cubicBezTo>
                  <a:cubicBezTo>
                    <a:pt x="2155608" y="1860428"/>
                    <a:pt x="2194116" y="1814196"/>
                    <a:pt x="2132492" y="1798804"/>
                  </a:cubicBezTo>
                  <a:cubicBezTo>
                    <a:pt x="2122879" y="1796860"/>
                    <a:pt x="2112766" y="1795915"/>
                    <a:pt x="2102486" y="1795915"/>
                  </a:cubicBezTo>
                  <a:close/>
                  <a:moveTo>
                    <a:pt x="1701128" y="1656276"/>
                  </a:moveTo>
                  <a:cubicBezTo>
                    <a:pt x="1701128" y="1664000"/>
                    <a:pt x="1704962" y="1667834"/>
                    <a:pt x="1704962" y="1675558"/>
                  </a:cubicBezTo>
                  <a:cubicBezTo>
                    <a:pt x="1701128" y="1683226"/>
                    <a:pt x="1697239" y="1694784"/>
                    <a:pt x="1697239" y="1702507"/>
                  </a:cubicBezTo>
                  <a:cubicBezTo>
                    <a:pt x="1689570" y="1737181"/>
                    <a:pt x="1685681" y="1767965"/>
                    <a:pt x="1689570" y="1798804"/>
                  </a:cubicBezTo>
                  <a:cubicBezTo>
                    <a:pt x="1685681" y="1860428"/>
                    <a:pt x="1704962" y="1922051"/>
                    <a:pt x="1747304" y="1964393"/>
                  </a:cubicBezTo>
                  <a:lnTo>
                    <a:pt x="1755028" y="1964393"/>
                  </a:lnTo>
                  <a:lnTo>
                    <a:pt x="1755028" y="1960559"/>
                  </a:lnTo>
                  <a:cubicBezTo>
                    <a:pt x="1751194" y="1879654"/>
                    <a:pt x="1743470" y="1798804"/>
                    <a:pt x="1747304" y="1721734"/>
                  </a:cubicBezTo>
                  <a:cubicBezTo>
                    <a:pt x="1739636" y="1714065"/>
                    <a:pt x="1728078" y="1702507"/>
                    <a:pt x="1720354" y="1690950"/>
                  </a:cubicBezTo>
                  <a:cubicBezTo>
                    <a:pt x="1712686" y="1683226"/>
                    <a:pt x="1708796" y="1671668"/>
                    <a:pt x="1704962" y="1656276"/>
                  </a:cubicBezTo>
                  <a:close/>
                  <a:moveTo>
                    <a:pt x="2043530" y="1652220"/>
                  </a:moveTo>
                  <a:cubicBezTo>
                    <a:pt x="2022026" y="1652220"/>
                    <a:pt x="1965292" y="1684837"/>
                    <a:pt x="1959180" y="1690950"/>
                  </a:cubicBezTo>
                  <a:cubicBezTo>
                    <a:pt x="1936064" y="1714065"/>
                    <a:pt x="1916782" y="1741015"/>
                    <a:pt x="1901390" y="1771855"/>
                  </a:cubicBezTo>
                  <a:cubicBezTo>
                    <a:pt x="1874441" y="1818030"/>
                    <a:pt x="1855159" y="1864262"/>
                    <a:pt x="1835933" y="1914328"/>
                  </a:cubicBezTo>
                  <a:cubicBezTo>
                    <a:pt x="1928340" y="1845036"/>
                    <a:pt x="2024637" y="1783357"/>
                    <a:pt x="2051643" y="1660110"/>
                  </a:cubicBezTo>
                  <a:cubicBezTo>
                    <a:pt x="2052421" y="1654498"/>
                    <a:pt x="2049198" y="1652220"/>
                    <a:pt x="2043530" y="1652220"/>
                  </a:cubicBezTo>
                  <a:close/>
                  <a:moveTo>
                    <a:pt x="0" y="1639188"/>
                  </a:moveTo>
                  <a:lnTo>
                    <a:pt x="17903" y="1656276"/>
                  </a:lnTo>
                  <a:cubicBezTo>
                    <a:pt x="33295" y="1671668"/>
                    <a:pt x="44853" y="1687116"/>
                    <a:pt x="48687" y="1706342"/>
                  </a:cubicBezTo>
                  <a:cubicBezTo>
                    <a:pt x="51521" y="1712009"/>
                    <a:pt x="48131" y="1715566"/>
                    <a:pt x="44630" y="1715566"/>
                  </a:cubicBezTo>
                  <a:cubicBezTo>
                    <a:pt x="43352" y="1715566"/>
                    <a:pt x="42019" y="1715065"/>
                    <a:pt x="40963" y="1714065"/>
                  </a:cubicBezTo>
                  <a:cubicBezTo>
                    <a:pt x="29461" y="1702507"/>
                    <a:pt x="14013" y="1687116"/>
                    <a:pt x="6345" y="1671668"/>
                  </a:cubicBezTo>
                  <a:lnTo>
                    <a:pt x="0" y="1666035"/>
                  </a:lnTo>
                  <a:close/>
                  <a:moveTo>
                    <a:pt x="564845" y="1629326"/>
                  </a:moveTo>
                  <a:cubicBezTo>
                    <a:pt x="568679" y="1656276"/>
                    <a:pt x="576403" y="1679392"/>
                    <a:pt x="584071" y="1702507"/>
                  </a:cubicBezTo>
                  <a:lnTo>
                    <a:pt x="591795" y="1721734"/>
                  </a:lnTo>
                  <a:lnTo>
                    <a:pt x="595629" y="1679392"/>
                  </a:lnTo>
                  <a:cubicBezTo>
                    <a:pt x="595629" y="1656276"/>
                    <a:pt x="584071" y="1636994"/>
                    <a:pt x="564845" y="1629326"/>
                  </a:cubicBezTo>
                  <a:close/>
                  <a:moveTo>
                    <a:pt x="1816373" y="1538363"/>
                  </a:moveTo>
                  <a:cubicBezTo>
                    <a:pt x="1800704" y="1538363"/>
                    <a:pt x="1778144" y="1625436"/>
                    <a:pt x="1778144" y="1625436"/>
                  </a:cubicBezTo>
                  <a:cubicBezTo>
                    <a:pt x="1766586" y="1729457"/>
                    <a:pt x="1762752" y="1837312"/>
                    <a:pt x="1770420" y="1941333"/>
                  </a:cubicBezTo>
                  <a:lnTo>
                    <a:pt x="1774309" y="1937443"/>
                  </a:lnTo>
                  <a:cubicBezTo>
                    <a:pt x="1781978" y="1898936"/>
                    <a:pt x="1801259" y="1864262"/>
                    <a:pt x="1824375" y="1837312"/>
                  </a:cubicBezTo>
                  <a:cubicBezTo>
                    <a:pt x="1826264" y="1835367"/>
                    <a:pt x="1828209" y="1834423"/>
                    <a:pt x="1830154" y="1834423"/>
                  </a:cubicBezTo>
                  <a:cubicBezTo>
                    <a:pt x="1832043" y="1834423"/>
                    <a:pt x="1833988" y="1835367"/>
                    <a:pt x="1835933" y="1837312"/>
                  </a:cubicBezTo>
                  <a:cubicBezTo>
                    <a:pt x="1874441" y="1779523"/>
                    <a:pt x="1885998" y="1714065"/>
                    <a:pt x="1870607" y="1648552"/>
                  </a:cubicBezTo>
                  <a:cubicBezTo>
                    <a:pt x="1859049" y="1610044"/>
                    <a:pt x="1843601" y="1575371"/>
                    <a:pt x="1820541" y="1540697"/>
                  </a:cubicBezTo>
                  <a:cubicBezTo>
                    <a:pt x="1819207" y="1539086"/>
                    <a:pt x="1817818" y="1538363"/>
                    <a:pt x="1816373" y="1538363"/>
                  </a:cubicBezTo>
                  <a:close/>
                  <a:moveTo>
                    <a:pt x="1347391" y="1428953"/>
                  </a:moveTo>
                  <a:cubicBezTo>
                    <a:pt x="1335277" y="1428953"/>
                    <a:pt x="1292824" y="1471406"/>
                    <a:pt x="1292824" y="1471406"/>
                  </a:cubicBezTo>
                  <a:cubicBezTo>
                    <a:pt x="1285100" y="1482964"/>
                    <a:pt x="1281266" y="1494521"/>
                    <a:pt x="1273543" y="1502190"/>
                  </a:cubicBezTo>
                  <a:cubicBezTo>
                    <a:pt x="1269709" y="1563813"/>
                    <a:pt x="1250427" y="1625436"/>
                    <a:pt x="1215809" y="1679392"/>
                  </a:cubicBezTo>
                  <a:cubicBezTo>
                    <a:pt x="1261985" y="1648552"/>
                    <a:pt x="1296658" y="1610044"/>
                    <a:pt x="1319774" y="1563813"/>
                  </a:cubicBezTo>
                  <a:cubicBezTo>
                    <a:pt x="1339056" y="1521471"/>
                    <a:pt x="1350614" y="1479074"/>
                    <a:pt x="1350614" y="1432898"/>
                  </a:cubicBezTo>
                  <a:cubicBezTo>
                    <a:pt x="1350614" y="1430120"/>
                    <a:pt x="1349391" y="1428953"/>
                    <a:pt x="1347391" y="1428953"/>
                  </a:cubicBezTo>
                  <a:close/>
                  <a:moveTo>
                    <a:pt x="1076003" y="1407059"/>
                  </a:moveTo>
                  <a:cubicBezTo>
                    <a:pt x="1071447" y="1407059"/>
                    <a:pt x="1067779" y="1410171"/>
                    <a:pt x="1065557" y="1417450"/>
                  </a:cubicBezTo>
                  <a:cubicBezTo>
                    <a:pt x="1065557" y="1417450"/>
                    <a:pt x="1065557" y="1421340"/>
                    <a:pt x="1065557" y="1421340"/>
                  </a:cubicBezTo>
                  <a:cubicBezTo>
                    <a:pt x="1096396" y="1521471"/>
                    <a:pt x="1181135" y="1629326"/>
                    <a:pt x="1115622" y="1725623"/>
                  </a:cubicBezTo>
                  <a:cubicBezTo>
                    <a:pt x="1119512" y="1729457"/>
                    <a:pt x="1119512" y="1733291"/>
                    <a:pt x="1115622" y="1733291"/>
                  </a:cubicBezTo>
                  <a:lnTo>
                    <a:pt x="1123346" y="1748739"/>
                  </a:lnTo>
                  <a:lnTo>
                    <a:pt x="1127180" y="1741015"/>
                  </a:lnTo>
                  <a:cubicBezTo>
                    <a:pt x="1123346" y="1737181"/>
                    <a:pt x="1123346" y="1733291"/>
                    <a:pt x="1127180" y="1733291"/>
                  </a:cubicBezTo>
                  <a:cubicBezTo>
                    <a:pt x="1131070" y="1706342"/>
                    <a:pt x="1142572" y="1679392"/>
                    <a:pt x="1154130" y="1656276"/>
                  </a:cubicBezTo>
                  <a:cubicBezTo>
                    <a:pt x="1154130" y="1650608"/>
                    <a:pt x="1156241" y="1647052"/>
                    <a:pt x="1160353" y="1647052"/>
                  </a:cubicBezTo>
                  <a:cubicBezTo>
                    <a:pt x="1161854" y="1647052"/>
                    <a:pt x="1163632" y="1647552"/>
                    <a:pt x="1165688" y="1648552"/>
                  </a:cubicBezTo>
                  <a:cubicBezTo>
                    <a:pt x="1177246" y="1606210"/>
                    <a:pt x="1177246" y="1563813"/>
                    <a:pt x="1165688" y="1521471"/>
                  </a:cubicBezTo>
                  <a:cubicBezTo>
                    <a:pt x="1162409" y="1514859"/>
                    <a:pt x="1102897" y="1407059"/>
                    <a:pt x="1076003" y="1407059"/>
                  </a:cubicBezTo>
                  <a:close/>
                  <a:moveTo>
                    <a:pt x="1038607" y="1398224"/>
                  </a:moveTo>
                  <a:cubicBezTo>
                    <a:pt x="973094" y="1479074"/>
                    <a:pt x="996209" y="1687116"/>
                    <a:pt x="1092506" y="1721734"/>
                  </a:cubicBezTo>
                  <a:lnTo>
                    <a:pt x="1077114" y="1687116"/>
                  </a:lnTo>
                  <a:cubicBezTo>
                    <a:pt x="1074614" y="1679614"/>
                    <a:pt x="1080171" y="1675391"/>
                    <a:pt x="1085449" y="1675391"/>
                  </a:cubicBezTo>
                  <a:cubicBezTo>
                    <a:pt x="1088339" y="1675391"/>
                    <a:pt x="1091173" y="1676669"/>
                    <a:pt x="1092506" y="1679392"/>
                  </a:cubicBezTo>
                  <a:cubicBezTo>
                    <a:pt x="1096396" y="1690950"/>
                    <a:pt x="1104064" y="1698618"/>
                    <a:pt x="1107954" y="1706342"/>
                  </a:cubicBezTo>
                  <a:cubicBezTo>
                    <a:pt x="1115622" y="1640884"/>
                    <a:pt x="1104064" y="1567703"/>
                    <a:pt x="1073280" y="1506079"/>
                  </a:cubicBezTo>
                  <a:cubicBezTo>
                    <a:pt x="1057833" y="1471406"/>
                    <a:pt x="1046331" y="1436732"/>
                    <a:pt x="1038607" y="1398224"/>
                  </a:cubicBezTo>
                  <a:close/>
                  <a:moveTo>
                    <a:pt x="1258151" y="1378943"/>
                  </a:moveTo>
                  <a:cubicBezTo>
                    <a:pt x="1231201" y="1382777"/>
                    <a:pt x="1208085" y="1402058"/>
                    <a:pt x="1192693" y="1425174"/>
                  </a:cubicBezTo>
                  <a:lnTo>
                    <a:pt x="1184969" y="1444400"/>
                  </a:lnTo>
                  <a:cubicBezTo>
                    <a:pt x="1185692" y="1442233"/>
                    <a:pt x="1185858" y="1441289"/>
                    <a:pt x="1185636" y="1441289"/>
                  </a:cubicBezTo>
                  <a:cubicBezTo>
                    <a:pt x="1184580" y="1441289"/>
                    <a:pt x="1175801" y="1458903"/>
                    <a:pt x="1169577" y="1471406"/>
                  </a:cubicBezTo>
                  <a:cubicBezTo>
                    <a:pt x="1169577" y="1475240"/>
                    <a:pt x="1169577" y="1479074"/>
                    <a:pt x="1169577" y="1479074"/>
                  </a:cubicBezTo>
                  <a:lnTo>
                    <a:pt x="1169577" y="1494521"/>
                  </a:lnTo>
                  <a:cubicBezTo>
                    <a:pt x="1196527" y="1552255"/>
                    <a:pt x="1196527" y="1621602"/>
                    <a:pt x="1169577" y="1679392"/>
                  </a:cubicBezTo>
                  <a:cubicBezTo>
                    <a:pt x="1169577" y="1683226"/>
                    <a:pt x="1169577" y="1687116"/>
                    <a:pt x="1169577" y="1690950"/>
                  </a:cubicBezTo>
                  <a:cubicBezTo>
                    <a:pt x="1223477" y="1636994"/>
                    <a:pt x="1254317" y="1563813"/>
                    <a:pt x="1258151" y="1490632"/>
                  </a:cubicBezTo>
                  <a:cubicBezTo>
                    <a:pt x="1258151" y="1452124"/>
                    <a:pt x="1258151" y="1413616"/>
                    <a:pt x="1258151" y="1378943"/>
                  </a:cubicBezTo>
                  <a:close/>
                  <a:moveTo>
                    <a:pt x="207163" y="1199685"/>
                  </a:moveTo>
                  <a:cubicBezTo>
                    <a:pt x="192604" y="1217410"/>
                    <a:pt x="175712" y="1233636"/>
                    <a:pt x="156542" y="1247972"/>
                  </a:cubicBezTo>
                  <a:cubicBezTo>
                    <a:pt x="118034" y="1278812"/>
                    <a:pt x="71802" y="1305761"/>
                    <a:pt x="25571" y="1325043"/>
                  </a:cubicBezTo>
                  <a:cubicBezTo>
                    <a:pt x="60245" y="1321153"/>
                    <a:pt x="98752" y="1309595"/>
                    <a:pt x="133426" y="1294203"/>
                  </a:cubicBezTo>
                  <a:cubicBezTo>
                    <a:pt x="160376" y="1286480"/>
                    <a:pt x="183491" y="1274922"/>
                    <a:pt x="202773" y="1255696"/>
                  </a:cubicBezTo>
                  <a:cubicBezTo>
                    <a:pt x="225889" y="1236414"/>
                    <a:pt x="214331" y="1224856"/>
                    <a:pt x="206607" y="1201741"/>
                  </a:cubicBezTo>
                  <a:cubicBezTo>
                    <a:pt x="206607" y="1200852"/>
                    <a:pt x="206829" y="1200185"/>
                    <a:pt x="207163" y="1199685"/>
                  </a:cubicBezTo>
                  <a:close/>
                  <a:moveTo>
                    <a:pt x="656308" y="1097275"/>
                  </a:moveTo>
                  <a:cubicBezTo>
                    <a:pt x="655197" y="1098887"/>
                    <a:pt x="653363" y="1099665"/>
                    <a:pt x="651474" y="1099665"/>
                  </a:cubicBezTo>
                  <a:cubicBezTo>
                    <a:pt x="650196" y="1099665"/>
                    <a:pt x="648918" y="1099331"/>
                    <a:pt x="647918" y="1098553"/>
                  </a:cubicBezTo>
                  <a:cubicBezTo>
                    <a:pt x="649751" y="1104721"/>
                    <a:pt x="651585" y="1110889"/>
                    <a:pt x="653419" y="1117001"/>
                  </a:cubicBezTo>
                  <a:cubicBezTo>
                    <a:pt x="654363" y="1110445"/>
                    <a:pt x="655363" y="1103888"/>
                    <a:pt x="656308" y="1097275"/>
                  </a:cubicBezTo>
                  <a:close/>
                  <a:moveTo>
                    <a:pt x="236669" y="1070659"/>
                  </a:moveTo>
                  <a:cubicBezTo>
                    <a:pt x="235668" y="1070659"/>
                    <a:pt x="234668" y="1070714"/>
                    <a:pt x="233557" y="1070825"/>
                  </a:cubicBezTo>
                  <a:lnTo>
                    <a:pt x="229723" y="1070825"/>
                  </a:lnTo>
                  <a:cubicBezTo>
                    <a:pt x="121868" y="1078494"/>
                    <a:pt x="98752" y="1197907"/>
                    <a:pt x="33295" y="1267254"/>
                  </a:cubicBezTo>
                  <a:cubicBezTo>
                    <a:pt x="29461" y="1278812"/>
                    <a:pt x="29461" y="1290369"/>
                    <a:pt x="25571" y="1301927"/>
                  </a:cubicBezTo>
                  <a:cubicBezTo>
                    <a:pt x="64079" y="1286480"/>
                    <a:pt x="102642" y="1267254"/>
                    <a:pt x="137260" y="1244138"/>
                  </a:cubicBezTo>
                  <a:cubicBezTo>
                    <a:pt x="168099" y="1221022"/>
                    <a:pt x="198939" y="1190183"/>
                    <a:pt x="221999" y="1155565"/>
                  </a:cubicBezTo>
                  <a:cubicBezTo>
                    <a:pt x="233279" y="1140506"/>
                    <a:pt x="273787" y="1070659"/>
                    <a:pt x="236669" y="1070659"/>
                  </a:cubicBezTo>
                  <a:close/>
                  <a:moveTo>
                    <a:pt x="622635" y="997644"/>
                  </a:moveTo>
                  <a:cubicBezTo>
                    <a:pt x="627858" y="1026650"/>
                    <a:pt x="634971" y="1053822"/>
                    <a:pt x="642639" y="1080494"/>
                  </a:cubicBezTo>
                  <a:cubicBezTo>
                    <a:pt x="636749" y="1053267"/>
                    <a:pt x="632526" y="1024038"/>
                    <a:pt x="622635" y="997644"/>
                  </a:cubicBezTo>
                  <a:close/>
                  <a:moveTo>
                    <a:pt x="123368" y="970972"/>
                  </a:moveTo>
                  <a:cubicBezTo>
                    <a:pt x="102031" y="970972"/>
                    <a:pt x="54021" y="1052433"/>
                    <a:pt x="44853" y="1070825"/>
                  </a:cubicBezTo>
                  <a:lnTo>
                    <a:pt x="37129" y="1070825"/>
                  </a:lnTo>
                  <a:lnTo>
                    <a:pt x="33295" y="1066936"/>
                  </a:lnTo>
                  <a:cubicBezTo>
                    <a:pt x="37129" y="1117001"/>
                    <a:pt x="29461" y="1163233"/>
                    <a:pt x="10179" y="1209464"/>
                  </a:cubicBezTo>
                  <a:lnTo>
                    <a:pt x="10179" y="1236414"/>
                  </a:lnTo>
                  <a:cubicBezTo>
                    <a:pt x="14013" y="1232580"/>
                    <a:pt x="17903" y="1228746"/>
                    <a:pt x="21737" y="1228746"/>
                  </a:cubicBezTo>
                  <a:cubicBezTo>
                    <a:pt x="52521" y="1201741"/>
                    <a:pt x="79526" y="1167123"/>
                    <a:pt x="98752" y="1132449"/>
                  </a:cubicBezTo>
                  <a:cubicBezTo>
                    <a:pt x="125702" y="1090052"/>
                    <a:pt x="137260" y="1039986"/>
                    <a:pt x="133426" y="989921"/>
                  </a:cubicBezTo>
                  <a:cubicBezTo>
                    <a:pt x="132648" y="976418"/>
                    <a:pt x="128925" y="970972"/>
                    <a:pt x="123368" y="970972"/>
                  </a:cubicBezTo>
                  <a:close/>
                  <a:moveTo>
                    <a:pt x="132426" y="925741"/>
                  </a:moveTo>
                  <a:cubicBezTo>
                    <a:pt x="134648" y="925741"/>
                    <a:pt x="137260" y="927630"/>
                    <a:pt x="137260" y="932131"/>
                  </a:cubicBezTo>
                  <a:cubicBezTo>
                    <a:pt x="148818" y="993755"/>
                    <a:pt x="141150" y="1059268"/>
                    <a:pt x="118034" y="1120891"/>
                  </a:cubicBezTo>
                  <a:cubicBezTo>
                    <a:pt x="144984" y="1077105"/>
                    <a:pt x="189548" y="1053933"/>
                    <a:pt x="238947" y="1053933"/>
                  </a:cubicBezTo>
                  <a:cubicBezTo>
                    <a:pt x="246059" y="1053933"/>
                    <a:pt x="253283" y="1054433"/>
                    <a:pt x="260562" y="1055378"/>
                  </a:cubicBezTo>
                  <a:cubicBezTo>
                    <a:pt x="261563" y="1054378"/>
                    <a:pt x="262618" y="1053878"/>
                    <a:pt x="263563" y="1053878"/>
                  </a:cubicBezTo>
                  <a:cubicBezTo>
                    <a:pt x="266175" y="1053878"/>
                    <a:pt x="268231" y="1057434"/>
                    <a:pt x="268231" y="1063102"/>
                  </a:cubicBezTo>
                  <a:cubicBezTo>
                    <a:pt x="260285" y="1113390"/>
                    <a:pt x="239614" y="1160066"/>
                    <a:pt x="207496" y="1199296"/>
                  </a:cubicBezTo>
                  <a:cubicBezTo>
                    <a:pt x="208830" y="1197907"/>
                    <a:pt x="211553" y="1197907"/>
                    <a:pt x="214331" y="1197907"/>
                  </a:cubicBezTo>
                  <a:cubicBezTo>
                    <a:pt x="275954" y="1221022"/>
                    <a:pt x="202773" y="1278812"/>
                    <a:pt x="179657" y="1294203"/>
                  </a:cubicBezTo>
                  <a:cubicBezTo>
                    <a:pt x="129592" y="1317319"/>
                    <a:pt x="79526" y="1332711"/>
                    <a:pt x="25571" y="1340435"/>
                  </a:cubicBezTo>
                  <a:cubicBezTo>
                    <a:pt x="23654" y="1348131"/>
                    <a:pt x="19806" y="1355827"/>
                    <a:pt x="14993" y="1363044"/>
                  </a:cubicBezTo>
                  <a:lnTo>
                    <a:pt x="0" y="1381115"/>
                  </a:lnTo>
                  <a:lnTo>
                    <a:pt x="0" y="1187990"/>
                  </a:lnTo>
                  <a:lnTo>
                    <a:pt x="2455" y="1186349"/>
                  </a:lnTo>
                  <a:cubicBezTo>
                    <a:pt x="17903" y="1147841"/>
                    <a:pt x="25571" y="1101609"/>
                    <a:pt x="21737" y="1059268"/>
                  </a:cubicBezTo>
                  <a:cubicBezTo>
                    <a:pt x="20154" y="1046682"/>
                    <a:pt x="13444" y="1008424"/>
                    <a:pt x="3435" y="973313"/>
                  </a:cubicBezTo>
                  <a:lnTo>
                    <a:pt x="0" y="964019"/>
                  </a:lnTo>
                  <a:lnTo>
                    <a:pt x="0" y="934101"/>
                  </a:lnTo>
                  <a:lnTo>
                    <a:pt x="13069" y="963909"/>
                  </a:lnTo>
                  <a:cubicBezTo>
                    <a:pt x="22696" y="993755"/>
                    <a:pt x="29433" y="1024567"/>
                    <a:pt x="33295" y="1055378"/>
                  </a:cubicBezTo>
                  <a:cubicBezTo>
                    <a:pt x="56410" y="1009146"/>
                    <a:pt x="91084" y="966805"/>
                    <a:pt x="129592" y="928297"/>
                  </a:cubicBezTo>
                  <a:cubicBezTo>
                    <a:pt x="129592" y="926686"/>
                    <a:pt x="130925" y="925741"/>
                    <a:pt x="132426" y="925741"/>
                  </a:cubicBezTo>
                  <a:close/>
                  <a:moveTo>
                    <a:pt x="757439" y="812718"/>
                  </a:moveTo>
                  <a:cubicBezTo>
                    <a:pt x="738158" y="828110"/>
                    <a:pt x="722766" y="843558"/>
                    <a:pt x="711208" y="866674"/>
                  </a:cubicBezTo>
                  <a:lnTo>
                    <a:pt x="707374" y="901347"/>
                  </a:lnTo>
                  <a:cubicBezTo>
                    <a:pt x="726600" y="874342"/>
                    <a:pt x="741992" y="843558"/>
                    <a:pt x="757439" y="812718"/>
                  </a:cubicBezTo>
                  <a:close/>
                  <a:moveTo>
                    <a:pt x="1204251" y="639406"/>
                  </a:moveTo>
                  <a:cubicBezTo>
                    <a:pt x="1084838" y="774211"/>
                    <a:pt x="930752" y="882065"/>
                    <a:pt x="834455" y="1036152"/>
                  </a:cubicBezTo>
                  <a:cubicBezTo>
                    <a:pt x="757439" y="1167123"/>
                    <a:pt x="703484" y="1313485"/>
                    <a:pt x="680368" y="1467516"/>
                  </a:cubicBezTo>
                  <a:cubicBezTo>
                    <a:pt x="803615" y="1170957"/>
                    <a:pt x="1069391" y="928297"/>
                    <a:pt x="1204251" y="639406"/>
                  </a:cubicBezTo>
                  <a:close/>
                  <a:moveTo>
                    <a:pt x="638027" y="546943"/>
                  </a:moveTo>
                  <a:cubicBezTo>
                    <a:pt x="641861" y="562390"/>
                    <a:pt x="649585" y="573893"/>
                    <a:pt x="661142" y="585451"/>
                  </a:cubicBezTo>
                  <a:cubicBezTo>
                    <a:pt x="672700" y="600898"/>
                    <a:pt x="684258" y="608566"/>
                    <a:pt x="699650" y="616290"/>
                  </a:cubicBezTo>
                  <a:lnTo>
                    <a:pt x="711208" y="616290"/>
                  </a:lnTo>
                  <a:cubicBezTo>
                    <a:pt x="691926" y="604732"/>
                    <a:pt x="676534" y="589340"/>
                    <a:pt x="672700" y="566225"/>
                  </a:cubicBezTo>
                  <a:cubicBezTo>
                    <a:pt x="661142" y="562390"/>
                    <a:pt x="649585" y="554667"/>
                    <a:pt x="638027" y="546943"/>
                  </a:cubicBezTo>
                  <a:close/>
                  <a:moveTo>
                    <a:pt x="795947" y="504601"/>
                  </a:moveTo>
                  <a:cubicBezTo>
                    <a:pt x="784389" y="523827"/>
                    <a:pt x="772831" y="546943"/>
                    <a:pt x="765108" y="570059"/>
                  </a:cubicBezTo>
                  <a:cubicBezTo>
                    <a:pt x="772831" y="550833"/>
                    <a:pt x="784389" y="535385"/>
                    <a:pt x="795947" y="519993"/>
                  </a:cubicBezTo>
                  <a:cubicBezTo>
                    <a:pt x="799781" y="516159"/>
                    <a:pt x="799781" y="508435"/>
                    <a:pt x="799781" y="504601"/>
                  </a:cubicBezTo>
                  <a:close/>
                  <a:moveTo>
                    <a:pt x="1065557" y="419862"/>
                  </a:moveTo>
                  <a:cubicBezTo>
                    <a:pt x="1003933" y="458370"/>
                    <a:pt x="938476" y="489154"/>
                    <a:pt x="872963" y="508435"/>
                  </a:cubicBezTo>
                  <a:cubicBezTo>
                    <a:pt x="901246" y="517493"/>
                    <a:pt x="928196" y="520882"/>
                    <a:pt x="954701" y="520882"/>
                  </a:cubicBezTo>
                  <a:cubicBezTo>
                    <a:pt x="1018436" y="520882"/>
                    <a:pt x="1079559" y="501211"/>
                    <a:pt x="1150296" y="493043"/>
                  </a:cubicBezTo>
                  <a:cubicBezTo>
                    <a:pt x="1161576" y="488543"/>
                    <a:pt x="1174189" y="486653"/>
                    <a:pt x="1187359" y="486653"/>
                  </a:cubicBezTo>
                  <a:cubicBezTo>
                    <a:pt x="1196638" y="486653"/>
                    <a:pt x="1206196" y="487598"/>
                    <a:pt x="1215809" y="489154"/>
                  </a:cubicBezTo>
                  <a:cubicBezTo>
                    <a:pt x="1217142" y="489320"/>
                    <a:pt x="1218365" y="489376"/>
                    <a:pt x="1219476" y="489376"/>
                  </a:cubicBezTo>
                  <a:cubicBezTo>
                    <a:pt x="1252538" y="489376"/>
                    <a:pt x="1169300" y="435254"/>
                    <a:pt x="1161854" y="435254"/>
                  </a:cubicBezTo>
                  <a:cubicBezTo>
                    <a:pt x="1131070" y="423696"/>
                    <a:pt x="1100230" y="419862"/>
                    <a:pt x="1069391" y="419862"/>
                  </a:cubicBezTo>
                  <a:close/>
                  <a:moveTo>
                    <a:pt x="1169577" y="223378"/>
                  </a:moveTo>
                  <a:lnTo>
                    <a:pt x="1169577" y="227268"/>
                  </a:lnTo>
                  <a:cubicBezTo>
                    <a:pt x="1157631" y="224712"/>
                    <a:pt x="1145295" y="223490"/>
                    <a:pt x="1132903" y="223490"/>
                  </a:cubicBezTo>
                  <a:cubicBezTo>
                    <a:pt x="1089284" y="223490"/>
                    <a:pt x="1044608" y="238770"/>
                    <a:pt x="1011657" y="265776"/>
                  </a:cubicBezTo>
                  <a:cubicBezTo>
                    <a:pt x="976983" y="358238"/>
                    <a:pt x="911470" y="439088"/>
                    <a:pt x="826731" y="489154"/>
                  </a:cubicBezTo>
                  <a:cubicBezTo>
                    <a:pt x="826731" y="489154"/>
                    <a:pt x="826731" y="493043"/>
                    <a:pt x="826731" y="493043"/>
                  </a:cubicBezTo>
                  <a:cubicBezTo>
                    <a:pt x="830621" y="493043"/>
                    <a:pt x="838289" y="493043"/>
                    <a:pt x="842179" y="500712"/>
                  </a:cubicBezTo>
                  <a:cubicBezTo>
                    <a:pt x="946144" y="458370"/>
                    <a:pt x="1065557" y="423696"/>
                    <a:pt x="1131070" y="327399"/>
                  </a:cubicBezTo>
                  <a:cubicBezTo>
                    <a:pt x="1146462" y="304283"/>
                    <a:pt x="1161854" y="273499"/>
                    <a:pt x="1177246" y="254218"/>
                  </a:cubicBezTo>
                  <a:cubicBezTo>
                    <a:pt x="1188803" y="231102"/>
                    <a:pt x="1200361" y="223378"/>
                    <a:pt x="1169577" y="223378"/>
                  </a:cubicBezTo>
                  <a:close/>
                  <a:moveTo>
                    <a:pt x="416927" y="193761"/>
                  </a:moveTo>
                  <a:cubicBezTo>
                    <a:pt x="431152" y="204485"/>
                    <a:pt x="441765" y="278111"/>
                    <a:pt x="445433" y="292725"/>
                  </a:cubicBezTo>
                  <a:cubicBezTo>
                    <a:pt x="456991" y="350515"/>
                    <a:pt x="483940" y="404414"/>
                    <a:pt x="522448" y="446812"/>
                  </a:cubicBezTo>
                  <a:cubicBezTo>
                    <a:pt x="553288" y="469928"/>
                    <a:pt x="580237" y="493043"/>
                    <a:pt x="614911" y="512269"/>
                  </a:cubicBezTo>
                  <a:lnTo>
                    <a:pt x="614911" y="496877"/>
                  </a:lnTo>
                  <a:cubicBezTo>
                    <a:pt x="614911" y="493043"/>
                    <a:pt x="617800" y="491098"/>
                    <a:pt x="620690" y="491098"/>
                  </a:cubicBezTo>
                  <a:cubicBezTo>
                    <a:pt x="623579" y="491098"/>
                    <a:pt x="626469" y="493043"/>
                    <a:pt x="626469" y="496877"/>
                  </a:cubicBezTo>
                  <a:cubicBezTo>
                    <a:pt x="626469" y="504601"/>
                    <a:pt x="626469" y="512269"/>
                    <a:pt x="626469" y="519993"/>
                  </a:cubicBezTo>
                  <a:cubicBezTo>
                    <a:pt x="641861" y="527717"/>
                    <a:pt x="653419" y="535385"/>
                    <a:pt x="664977" y="546943"/>
                  </a:cubicBezTo>
                  <a:cubicBezTo>
                    <a:pt x="661142" y="531551"/>
                    <a:pt x="657253" y="516159"/>
                    <a:pt x="653419" y="504601"/>
                  </a:cubicBezTo>
                  <a:cubicBezTo>
                    <a:pt x="653419" y="500712"/>
                    <a:pt x="653419" y="496877"/>
                    <a:pt x="657253" y="493043"/>
                  </a:cubicBezTo>
                  <a:cubicBezTo>
                    <a:pt x="645695" y="446812"/>
                    <a:pt x="626469" y="400580"/>
                    <a:pt x="599519" y="354349"/>
                  </a:cubicBezTo>
                  <a:cubicBezTo>
                    <a:pt x="595629" y="350515"/>
                    <a:pt x="595629" y="346681"/>
                    <a:pt x="591795" y="338957"/>
                  </a:cubicBezTo>
                  <a:cubicBezTo>
                    <a:pt x="584071" y="331233"/>
                    <a:pt x="580237" y="327399"/>
                    <a:pt x="576403" y="319675"/>
                  </a:cubicBezTo>
                  <a:cubicBezTo>
                    <a:pt x="530727" y="266442"/>
                    <a:pt x="477606" y="224489"/>
                    <a:pt x="416927" y="193761"/>
                  </a:cubicBezTo>
                  <a:close/>
                  <a:moveTo>
                    <a:pt x="1009823" y="126692"/>
                  </a:moveTo>
                  <a:cubicBezTo>
                    <a:pt x="1009212" y="126692"/>
                    <a:pt x="1008545" y="126804"/>
                    <a:pt x="1007767" y="127137"/>
                  </a:cubicBezTo>
                  <a:lnTo>
                    <a:pt x="1007767" y="130971"/>
                  </a:lnTo>
                  <a:cubicBezTo>
                    <a:pt x="1003933" y="154087"/>
                    <a:pt x="1000099" y="181037"/>
                    <a:pt x="996209" y="204152"/>
                  </a:cubicBezTo>
                  <a:cubicBezTo>
                    <a:pt x="992375" y="238826"/>
                    <a:pt x="984652" y="273499"/>
                    <a:pt x="965425" y="304283"/>
                  </a:cubicBezTo>
                  <a:cubicBezTo>
                    <a:pt x="926918" y="365907"/>
                    <a:pt x="880686" y="419862"/>
                    <a:pt x="826731" y="462204"/>
                  </a:cubicBezTo>
                  <a:cubicBezTo>
                    <a:pt x="876852" y="431420"/>
                    <a:pt x="919194" y="389022"/>
                    <a:pt x="953868" y="338957"/>
                  </a:cubicBezTo>
                  <a:cubicBezTo>
                    <a:pt x="976983" y="304283"/>
                    <a:pt x="992375" y="265776"/>
                    <a:pt x="1007767" y="223378"/>
                  </a:cubicBezTo>
                  <a:cubicBezTo>
                    <a:pt x="1007767" y="215988"/>
                    <a:pt x="1025604" y="126692"/>
                    <a:pt x="1009823" y="126692"/>
                  </a:cubicBezTo>
                  <a:close/>
                  <a:moveTo>
                    <a:pt x="972649" y="64458"/>
                  </a:moveTo>
                  <a:cubicBezTo>
                    <a:pt x="967759" y="64458"/>
                    <a:pt x="961591" y="65958"/>
                    <a:pt x="953868" y="69347"/>
                  </a:cubicBezTo>
                  <a:cubicBezTo>
                    <a:pt x="911470" y="92463"/>
                    <a:pt x="876852" y="130971"/>
                    <a:pt x="857571" y="177202"/>
                  </a:cubicBezTo>
                  <a:cubicBezTo>
                    <a:pt x="861405" y="204152"/>
                    <a:pt x="861405" y="227268"/>
                    <a:pt x="857571" y="254218"/>
                  </a:cubicBezTo>
                  <a:lnTo>
                    <a:pt x="857571" y="258052"/>
                  </a:lnTo>
                  <a:cubicBezTo>
                    <a:pt x="842179" y="335123"/>
                    <a:pt x="811339" y="412138"/>
                    <a:pt x="765108" y="485320"/>
                  </a:cubicBezTo>
                  <a:lnTo>
                    <a:pt x="799781" y="454536"/>
                  </a:lnTo>
                  <a:cubicBezTo>
                    <a:pt x="834455" y="427530"/>
                    <a:pt x="865294" y="392856"/>
                    <a:pt x="896078" y="362073"/>
                  </a:cubicBezTo>
                  <a:cubicBezTo>
                    <a:pt x="942310" y="304283"/>
                    <a:pt x="969260" y="231102"/>
                    <a:pt x="976983" y="154087"/>
                  </a:cubicBezTo>
                  <a:cubicBezTo>
                    <a:pt x="976983" y="137250"/>
                    <a:pt x="1006434" y="64458"/>
                    <a:pt x="972649" y="64458"/>
                  </a:cubicBezTo>
                  <a:close/>
                  <a:moveTo>
                    <a:pt x="582071" y="45231"/>
                  </a:moveTo>
                  <a:cubicBezTo>
                    <a:pt x="572791" y="45231"/>
                    <a:pt x="568791" y="60623"/>
                    <a:pt x="564845" y="92463"/>
                  </a:cubicBezTo>
                  <a:cubicBezTo>
                    <a:pt x="557122" y="123247"/>
                    <a:pt x="557122" y="154087"/>
                    <a:pt x="557122" y="188760"/>
                  </a:cubicBezTo>
                  <a:cubicBezTo>
                    <a:pt x="560956" y="227268"/>
                    <a:pt x="568679" y="265776"/>
                    <a:pt x="584071" y="304283"/>
                  </a:cubicBezTo>
                  <a:cubicBezTo>
                    <a:pt x="618745" y="342791"/>
                    <a:pt x="645695" y="389022"/>
                    <a:pt x="664977" y="439088"/>
                  </a:cubicBezTo>
                  <a:cubicBezTo>
                    <a:pt x="664977" y="435254"/>
                    <a:pt x="664977" y="431420"/>
                    <a:pt x="664977" y="427530"/>
                  </a:cubicBezTo>
                  <a:cubicBezTo>
                    <a:pt x="664977" y="421918"/>
                    <a:pt x="669088" y="418362"/>
                    <a:pt x="674367" y="418362"/>
                  </a:cubicBezTo>
                  <a:cubicBezTo>
                    <a:pt x="676257" y="418362"/>
                    <a:pt x="678313" y="418806"/>
                    <a:pt x="680368" y="419862"/>
                  </a:cubicBezTo>
                  <a:cubicBezTo>
                    <a:pt x="691926" y="435254"/>
                    <a:pt x="703484" y="450646"/>
                    <a:pt x="711208" y="469928"/>
                  </a:cubicBezTo>
                  <a:cubicBezTo>
                    <a:pt x="726600" y="331233"/>
                    <a:pt x="715042" y="204152"/>
                    <a:pt x="626469" y="84739"/>
                  </a:cubicBezTo>
                  <a:cubicBezTo>
                    <a:pt x="604131" y="58679"/>
                    <a:pt x="590795" y="45231"/>
                    <a:pt x="582071" y="45231"/>
                  </a:cubicBezTo>
                  <a:close/>
                  <a:moveTo>
                    <a:pt x="803560" y="26283"/>
                  </a:moveTo>
                  <a:cubicBezTo>
                    <a:pt x="783167" y="26283"/>
                    <a:pt x="730434" y="108522"/>
                    <a:pt x="730434" y="111689"/>
                  </a:cubicBezTo>
                  <a:cubicBezTo>
                    <a:pt x="722766" y="146363"/>
                    <a:pt x="718876" y="184871"/>
                    <a:pt x="718876" y="219544"/>
                  </a:cubicBezTo>
                  <a:cubicBezTo>
                    <a:pt x="745882" y="304283"/>
                    <a:pt x="749716" y="392856"/>
                    <a:pt x="722766" y="477651"/>
                  </a:cubicBezTo>
                  <a:cubicBezTo>
                    <a:pt x="722766" y="481486"/>
                    <a:pt x="715042" y="481486"/>
                    <a:pt x="711208" y="481486"/>
                  </a:cubicBezTo>
                  <a:cubicBezTo>
                    <a:pt x="718876" y="500712"/>
                    <a:pt x="722766" y="516159"/>
                    <a:pt x="726600" y="535385"/>
                  </a:cubicBezTo>
                  <a:cubicBezTo>
                    <a:pt x="730434" y="504601"/>
                    <a:pt x="738158" y="477651"/>
                    <a:pt x="741992" y="450646"/>
                  </a:cubicBezTo>
                  <a:cubicBezTo>
                    <a:pt x="743937" y="444867"/>
                    <a:pt x="748771" y="441978"/>
                    <a:pt x="753550" y="441978"/>
                  </a:cubicBezTo>
                  <a:cubicBezTo>
                    <a:pt x="758384" y="441978"/>
                    <a:pt x="763218" y="444867"/>
                    <a:pt x="765108" y="450646"/>
                  </a:cubicBezTo>
                  <a:cubicBezTo>
                    <a:pt x="765108" y="450646"/>
                    <a:pt x="765108" y="454536"/>
                    <a:pt x="765108" y="454536"/>
                  </a:cubicBezTo>
                  <a:cubicBezTo>
                    <a:pt x="815173" y="338957"/>
                    <a:pt x="857571" y="234936"/>
                    <a:pt x="822897" y="100131"/>
                  </a:cubicBezTo>
                  <a:cubicBezTo>
                    <a:pt x="819063" y="80905"/>
                    <a:pt x="811339" y="57790"/>
                    <a:pt x="811339" y="38508"/>
                  </a:cubicBezTo>
                  <a:cubicBezTo>
                    <a:pt x="810672" y="29839"/>
                    <a:pt x="807838" y="26283"/>
                    <a:pt x="803560" y="26283"/>
                  </a:cubicBezTo>
                  <a:close/>
                  <a:moveTo>
                    <a:pt x="815173" y="0"/>
                  </a:moveTo>
                  <a:cubicBezTo>
                    <a:pt x="819063" y="0"/>
                    <a:pt x="826731" y="3834"/>
                    <a:pt x="826731" y="7724"/>
                  </a:cubicBezTo>
                  <a:cubicBezTo>
                    <a:pt x="834455" y="57790"/>
                    <a:pt x="849847" y="104021"/>
                    <a:pt x="853736" y="154087"/>
                  </a:cubicBezTo>
                  <a:cubicBezTo>
                    <a:pt x="883298" y="98242"/>
                    <a:pt x="924028" y="53622"/>
                    <a:pt x="985541" y="53622"/>
                  </a:cubicBezTo>
                  <a:cubicBezTo>
                    <a:pt x="996154" y="53622"/>
                    <a:pt x="1007434" y="54956"/>
                    <a:pt x="1019325" y="57790"/>
                  </a:cubicBezTo>
                  <a:cubicBezTo>
                    <a:pt x="1023215" y="57790"/>
                    <a:pt x="1023215" y="61624"/>
                    <a:pt x="1023215" y="65458"/>
                  </a:cubicBezTo>
                  <a:cubicBezTo>
                    <a:pt x="1027049" y="84739"/>
                    <a:pt x="1011657" y="88573"/>
                    <a:pt x="1007767" y="111689"/>
                  </a:cubicBezTo>
                  <a:lnTo>
                    <a:pt x="1019325" y="104021"/>
                  </a:lnTo>
                  <a:cubicBezTo>
                    <a:pt x="1019325" y="104021"/>
                    <a:pt x="1027049" y="104021"/>
                    <a:pt x="1027049" y="107855"/>
                  </a:cubicBezTo>
                  <a:cubicBezTo>
                    <a:pt x="1034773" y="154087"/>
                    <a:pt x="1030883" y="200318"/>
                    <a:pt x="1019325" y="246494"/>
                  </a:cubicBezTo>
                  <a:cubicBezTo>
                    <a:pt x="1055555" y="213098"/>
                    <a:pt x="1103786" y="205875"/>
                    <a:pt x="1152463" y="205875"/>
                  </a:cubicBezTo>
                  <a:cubicBezTo>
                    <a:pt x="1171189" y="205875"/>
                    <a:pt x="1189915" y="206930"/>
                    <a:pt x="1208085" y="207986"/>
                  </a:cubicBezTo>
                  <a:cubicBezTo>
                    <a:pt x="1215809" y="207986"/>
                    <a:pt x="1219643" y="215710"/>
                    <a:pt x="1215809" y="223378"/>
                  </a:cubicBezTo>
                  <a:cubicBezTo>
                    <a:pt x="1184969" y="292725"/>
                    <a:pt x="1138738" y="358238"/>
                    <a:pt x="1080949" y="408304"/>
                  </a:cubicBezTo>
                  <a:cubicBezTo>
                    <a:pt x="1086450" y="407971"/>
                    <a:pt x="1091951" y="407804"/>
                    <a:pt x="1097507" y="407804"/>
                  </a:cubicBezTo>
                  <a:cubicBezTo>
                    <a:pt x="1162632" y="407804"/>
                    <a:pt x="1232423" y="429753"/>
                    <a:pt x="1246593" y="500712"/>
                  </a:cubicBezTo>
                  <a:cubicBezTo>
                    <a:pt x="1246593" y="504601"/>
                    <a:pt x="1242759" y="512269"/>
                    <a:pt x="1235035" y="512269"/>
                  </a:cubicBezTo>
                  <a:cubicBezTo>
                    <a:pt x="1228367" y="511658"/>
                    <a:pt x="1221588" y="511325"/>
                    <a:pt x="1214698" y="511325"/>
                  </a:cubicBezTo>
                  <a:cubicBezTo>
                    <a:pt x="1135793" y="511325"/>
                    <a:pt x="1044386" y="550499"/>
                    <a:pt x="960758" y="550499"/>
                  </a:cubicBezTo>
                  <a:cubicBezTo>
                    <a:pt x="921361" y="550499"/>
                    <a:pt x="883687" y="541775"/>
                    <a:pt x="849847" y="516159"/>
                  </a:cubicBezTo>
                  <a:cubicBezTo>
                    <a:pt x="846013" y="519993"/>
                    <a:pt x="842179" y="519993"/>
                    <a:pt x="842179" y="519993"/>
                  </a:cubicBezTo>
                  <a:cubicBezTo>
                    <a:pt x="826731" y="573893"/>
                    <a:pt x="788223" y="612456"/>
                    <a:pt x="738158" y="631682"/>
                  </a:cubicBezTo>
                  <a:lnTo>
                    <a:pt x="738158" y="647130"/>
                  </a:lnTo>
                  <a:cubicBezTo>
                    <a:pt x="738158" y="650964"/>
                    <a:pt x="738158" y="654798"/>
                    <a:pt x="738158" y="654798"/>
                  </a:cubicBezTo>
                  <a:cubicBezTo>
                    <a:pt x="738158" y="658632"/>
                    <a:pt x="738158" y="662522"/>
                    <a:pt x="734324" y="662522"/>
                  </a:cubicBezTo>
                  <a:cubicBezTo>
                    <a:pt x="730434" y="720311"/>
                    <a:pt x="722766" y="778045"/>
                    <a:pt x="718876" y="835834"/>
                  </a:cubicBezTo>
                  <a:cubicBezTo>
                    <a:pt x="730434" y="816608"/>
                    <a:pt x="745882" y="801160"/>
                    <a:pt x="765108" y="789603"/>
                  </a:cubicBezTo>
                  <a:cubicBezTo>
                    <a:pt x="768997" y="789603"/>
                    <a:pt x="776666" y="789603"/>
                    <a:pt x="776666" y="797326"/>
                  </a:cubicBezTo>
                  <a:cubicBezTo>
                    <a:pt x="768997" y="851226"/>
                    <a:pt x="741992" y="901347"/>
                    <a:pt x="707374" y="939855"/>
                  </a:cubicBezTo>
                  <a:cubicBezTo>
                    <a:pt x="680368" y="1167123"/>
                    <a:pt x="649585" y="1390501"/>
                    <a:pt x="630303" y="1613879"/>
                  </a:cubicBezTo>
                  <a:cubicBezTo>
                    <a:pt x="641861" y="1575371"/>
                    <a:pt x="653419" y="1540697"/>
                    <a:pt x="664977" y="1502190"/>
                  </a:cubicBezTo>
                  <a:cubicBezTo>
                    <a:pt x="661142" y="1502190"/>
                    <a:pt x="661142" y="1502190"/>
                    <a:pt x="661142" y="1498356"/>
                  </a:cubicBezTo>
                  <a:cubicBezTo>
                    <a:pt x="676534" y="1313485"/>
                    <a:pt x="741992" y="1136283"/>
                    <a:pt x="849847" y="986086"/>
                  </a:cubicBezTo>
                  <a:cubicBezTo>
                    <a:pt x="961591" y="839668"/>
                    <a:pt x="1111788" y="727979"/>
                    <a:pt x="1231201" y="585451"/>
                  </a:cubicBezTo>
                  <a:cubicBezTo>
                    <a:pt x="1232201" y="584450"/>
                    <a:pt x="1233535" y="583950"/>
                    <a:pt x="1234868" y="583950"/>
                  </a:cubicBezTo>
                  <a:cubicBezTo>
                    <a:pt x="1238591" y="583950"/>
                    <a:pt x="1242759" y="587562"/>
                    <a:pt x="1242759" y="593174"/>
                  </a:cubicBezTo>
                  <a:cubicBezTo>
                    <a:pt x="1215809" y="962971"/>
                    <a:pt x="976983" y="1251862"/>
                    <a:pt x="718876" y="1498356"/>
                  </a:cubicBezTo>
                  <a:cubicBezTo>
                    <a:pt x="717765" y="1499467"/>
                    <a:pt x="716320" y="1499967"/>
                    <a:pt x="714931" y="1499967"/>
                  </a:cubicBezTo>
                  <a:cubicBezTo>
                    <a:pt x="711541" y="1499967"/>
                    <a:pt x="708485" y="1497244"/>
                    <a:pt x="711208" y="1494521"/>
                  </a:cubicBezTo>
                  <a:cubicBezTo>
                    <a:pt x="815173" y="1359661"/>
                    <a:pt x="950034" y="1251862"/>
                    <a:pt x="1038607" y="1109333"/>
                  </a:cubicBezTo>
                  <a:cubicBezTo>
                    <a:pt x="1092506" y="1024594"/>
                    <a:pt x="1138738" y="932131"/>
                    <a:pt x="1173412" y="839668"/>
                  </a:cubicBezTo>
                  <a:cubicBezTo>
                    <a:pt x="1184969" y="808884"/>
                    <a:pt x="1196527" y="774211"/>
                    <a:pt x="1204251" y="743371"/>
                  </a:cubicBezTo>
                  <a:cubicBezTo>
                    <a:pt x="1215809" y="716421"/>
                    <a:pt x="1219643" y="685637"/>
                    <a:pt x="1215809" y="658632"/>
                  </a:cubicBezTo>
                  <a:cubicBezTo>
                    <a:pt x="1146462" y="835834"/>
                    <a:pt x="1003933" y="962971"/>
                    <a:pt x="899912" y="1120891"/>
                  </a:cubicBezTo>
                  <a:cubicBezTo>
                    <a:pt x="761274" y="1325043"/>
                    <a:pt x="634137" y="1559979"/>
                    <a:pt x="622635" y="1810362"/>
                  </a:cubicBezTo>
                  <a:cubicBezTo>
                    <a:pt x="618745" y="1856594"/>
                    <a:pt x="618745" y="1898936"/>
                    <a:pt x="618745" y="1941333"/>
                  </a:cubicBezTo>
                  <a:cubicBezTo>
                    <a:pt x="626469" y="1910493"/>
                    <a:pt x="645695" y="1879654"/>
                    <a:pt x="668811" y="1856594"/>
                  </a:cubicBezTo>
                  <a:cubicBezTo>
                    <a:pt x="670867" y="1855538"/>
                    <a:pt x="672978" y="1855038"/>
                    <a:pt x="674867" y="1855038"/>
                  </a:cubicBezTo>
                  <a:cubicBezTo>
                    <a:pt x="680091" y="1855038"/>
                    <a:pt x="684258" y="1858650"/>
                    <a:pt x="684258" y="1864262"/>
                  </a:cubicBezTo>
                  <a:cubicBezTo>
                    <a:pt x="688092" y="1929775"/>
                    <a:pt x="664977" y="1995233"/>
                    <a:pt x="618745" y="2041464"/>
                  </a:cubicBezTo>
                  <a:lnTo>
                    <a:pt x="618745" y="2137761"/>
                  </a:lnTo>
                  <a:cubicBezTo>
                    <a:pt x="622635" y="2272566"/>
                    <a:pt x="630303" y="2403536"/>
                    <a:pt x="641861" y="2538341"/>
                  </a:cubicBezTo>
                  <a:cubicBezTo>
                    <a:pt x="649585" y="2519060"/>
                    <a:pt x="664977" y="2503668"/>
                    <a:pt x="680368" y="2492110"/>
                  </a:cubicBezTo>
                  <a:cubicBezTo>
                    <a:pt x="681980" y="2490498"/>
                    <a:pt x="684258" y="2489609"/>
                    <a:pt x="686314" y="2489609"/>
                  </a:cubicBezTo>
                  <a:cubicBezTo>
                    <a:pt x="689315" y="2489609"/>
                    <a:pt x="691926" y="2491443"/>
                    <a:pt x="691926" y="2495944"/>
                  </a:cubicBezTo>
                  <a:cubicBezTo>
                    <a:pt x="703484" y="2553733"/>
                    <a:pt x="688092" y="2611522"/>
                    <a:pt x="653419" y="2661588"/>
                  </a:cubicBezTo>
                  <a:cubicBezTo>
                    <a:pt x="664977" y="2769443"/>
                    <a:pt x="676534" y="2881132"/>
                    <a:pt x="688092" y="2988987"/>
                  </a:cubicBezTo>
                  <a:cubicBezTo>
                    <a:pt x="738158" y="2904248"/>
                    <a:pt x="792113" y="2823398"/>
                    <a:pt x="857571" y="2750161"/>
                  </a:cubicBezTo>
                  <a:cubicBezTo>
                    <a:pt x="876852" y="2715543"/>
                    <a:pt x="896078" y="2680870"/>
                    <a:pt x="911470" y="2642362"/>
                  </a:cubicBezTo>
                  <a:cubicBezTo>
                    <a:pt x="938476" y="2484386"/>
                    <a:pt x="865294" y="2368863"/>
                    <a:pt x="846013" y="2218611"/>
                  </a:cubicBezTo>
                  <a:cubicBezTo>
                    <a:pt x="830621" y="2076138"/>
                    <a:pt x="846013" y="1933609"/>
                    <a:pt x="811339" y="1794915"/>
                  </a:cubicBezTo>
                  <a:cubicBezTo>
                    <a:pt x="808950" y="1790192"/>
                    <a:pt x="812450" y="1786913"/>
                    <a:pt x="816396" y="1786913"/>
                  </a:cubicBezTo>
                  <a:cubicBezTo>
                    <a:pt x="818841" y="1786913"/>
                    <a:pt x="821452" y="1788136"/>
                    <a:pt x="822897" y="1791081"/>
                  </a:cubicBezTo>
                  <a:cubicBezTo>
                    <a:pt x="888355" y="1914328"/>
                    <a:pt x="1015491" y="1975951"/>
                    <a:pt x="1038607" y="2118479"/>
                  </a:cubicBezTo>
                  <a:cubicBezTo>
                    <a:pt x="1046331" y="2183993"/>
                    <a:pt x="1046331" y="2249450"/>
                    <a:pt x="1038607" y="2311073"/>
                  </a:cubicBezTo>
                  <a:cubicBezTo>
                    <a:pt x="1084838" y="2149319"/>
                    <a:pt x="1115622" y="1979841"/>
                    <a:pt x="1134904" y="1806473"/>
                  </a:cubicBezTo>
                  <a:cubicBezTo>
                    <a:pt x="1131070" y="1806473"/>
                    <a:pt x="1131070" y="1810362"/>
                    <a:pt x="1127180" y="1810362"/>
                  </a:cubicBezTo>
                  <a:cubicBezTo>
                    <a:pt x="1125457" y="1813808"/>
                    <a:pt x="1121401" y="1815697"/>
                    <a:pt x="1117456" y="1815697"/>
                  </a:cubicBezTo>
                  <a:cubicBezTo>
                    <a:pt x="1112622" y="1815697"/>
                    <a:pt x="1107954" y="1812863"/>
                    <a:pt x="1107954" y="1806473"/>
                  </a:cubicBezTo>
                  <a:cubicBezTo>
                    <a:pt x="1104064" y="1783357"/>
                    <a:pt x="1100230" y="1760297"/>
                    <a:pt x="1096396" y="1737181"/>
                  </a:cubicBezTo>
                  <a:lnTo>
                    <a:pt x="1077114" y="1733291"/>
                  </a:lnTo>
                  <a:lnTo>
                    <a:pt x="1073280" y="1733291"/>
                  </a:lnTo>
                  <a:cubicBezTo>
                    <a:pt x="1007767" y="1729457"/>
                    <a:pt x="950034" y="1694784"/>
                    <a:pt x="915360" y="1640884"/>
                  </a:cubicBezTo>
                  <a:cubicBezTo>
                    <a:pt x="880686" y="1586929"/>
                    <a:pt x="892244" y="1521471"/>
                    <a:pt x="938476" y="1482964"/>
                  </a:cubicBezTo>
                  <a:cubicBezTo>
                    <a:pt x="946144" y="1482964"/>
                    <a:pt x="946144" y="1486798"/>
                    <a:pt x="946144" y="1490632"/>
                  </a:cubicBezTo>
                  <a:cubicBezTo>
                    <a:pt x="926918" y="1517637"/>
                    <a:pt x="915360" y="1548421"/>
                    <a:pt x="915360" y="1579261"/>
                  </a:cubicBezTo>
                  <a:cubicBezTo>
                    <a:pt x="915360" y="1610044"/>
                    <a:pt x="930752" y="1636994"/>
                    <a:pt x="950034" y="1656276"/>
                  </a:cubicBezTo>
                  <a:cubicBezTo>
                    <a:pt x="980817" y="1687116"/>
                    <a:pt x="1019325" y="1710176"/>
                    <a:pt x="1057833" y="1717899"/>
                  </a:cubicBezTo>
                  <a:cubicBezTo>
                    <a:pt x="965425" y="1656276"/>
                    <a:pt x="961591" y="1440566"/>
                    <a:pt x="1038607" y="1375109"/>
                  </a:cubicBezTo>
                  <a:cubicBezTo>
                    <a:pt x="1039940" y="1372386"/>
                    <a:pt x="1042274" y="1371108"/>
                    <a:pt x="1044719" y="1371108"/>
                  </a:cubicBezTo>
                  <a:cubicBezTo>
                    <a:pt x="1049164" y="1371108"/>
                    <a:pt x="1053999" y="1375331"/>
                    <a:pt x="1053999" y="1382777"/>
                  </a:cubicBezTo>
                  <a:cubicBezTo>
                    <a:pt x="1053999" y="1390501"/>
                    <a:pt x="1053999" y="1398224"/>
                    <a:pt x="1057833" y="1409782"/>
                  </a:cubicBezTo>
                  <a:cubicBezTo>
                    <a:pt x="1062945" y="1397947"/>
                    <a:pt x="1070002" y="1393168"/>
                    <a:pt x="1078170" y="1393168"/>
                  </a:cubicBezTo>
                  <a:cubicBezTo>
                    <a:pt x="1107232" y="1393168"/>
                    <a:pt x="1149851" y="1454180"/>
                    <a:pt x="1161854" y="1475240"/>
                  </a:cubicBezTo>
                  <a:cubicBezTo>
                    <a:pt x="1173412" y="1417450"/>
                    <a:pt x="1211919" y="1371219"/>
                    <a:pt x="1265874" y="1351993"/>
                  </a:cubicBezTo>
                  <a:cubicBezTo>
                    <a:pt x="1269709" y="1351993"/>
                    <a:pt x="1277432" y="1355827"/>
                    <a:pt x="1277432" y="1359661"/>
                  </a:cubicBezTo>
                  <a:cubicBezTo>
                    <a:pt x="1277432" y="1398224"/>
                    <a:pt x="1277432" y="1436732"/>
                    <a:pt x="1277432" y="1475240"/>
                  </a:cubicBezTo>
                  <a:cubicBezTo>
                    <a:pt x="1292824" y="1444400"/>
                    <a:pt x="1323608" y="1421340"/>
                    <a:pt x="1358282" y="1409782"/>
                  </a:cubicBezTo>
                  <a:cubicBezTo>
                    <a:pt x="1362171" y="1409782"/>
                    <a:pt x="1366006" y="1413616"/>
                    <a:pt x="1366006" y="1417450"/>
                  </a:cubicBezTo>
                  <a:cubicBezTo>
                    <a:pt x="1373729" y="1529139"/>
                    <a:pt x="1323608" y="1636994"/>
                    <a:pt x="1235035" y="1698618"/>
                  </a:cubicBezTo>
                  <a:cubicBezTo>
                    <a:pt x="1235035" y="1702507"/>
                    <a:pt x="1235035" y="1702507"/>
                    <a:pt x="1235035" y="1706342"/>
                  </a:cubicBezTo>
                  <a:cubicBezTo>
                    <a:pt x="1235035" y="1710176"/>
                    <a:pt x="1231201" y="1714065"/>
                    <a:pt x="1227311" y="1717899"/>
                  </a:cubicBezTo>
                  <a:cubicBezTo>
                    <a:pt x="1223477" y="1733291"/>
                    <a:pt x="1215809" y="1744849"/>
                    <a:pt x="1208085" y="1756407"/>
                  </a:cubicBezTo>
                  <a:cubicBezTo>
                    <a:pt x="1308216" y="1706342"/>
                    <a:pt x="1419905" y="1610044"/>
                    <a:pt x="1377563" y="1494521"/>
                  </a:cubicBezTo>
                  <a:cubicBezTo>
                    <a:pt x="1377563" y="1489743"/>
                    <a:pt x="1381953" y="1486464"/>
                    <a:pt x="1386232" y="1486464"/>
                  </a:cubicBezTo>
                  <a:cubicBezTo>
                    <a:pt x="1388899" y="1486464"/>
                    <a:pt x="1391511" y="1487687"/>
                    <a:pt x="1392955" y="1490632"/>
                  </a:cubicBezTo>
                  <a:cubicBezTo>
                    <a:pt x="1439187" y="1613879"/>
                    <a:pt x="1315940" y="1752573"/>
                    <a:pt x="1192693" y="1787247"/>
                  </a:cubicBezTo>
                  <a:cubicBezTo>
                    <a:pt x="1188803" y="1794915"/>
                    <a:pt x="1184969" y="1802639"/>
                    <a:pt x="1177246" y="1810362"/>
                  </a:cubicBezTo>
                  <a:cubicBezTo>
                    <a:pt x="1173412" y="1818030"/>
                    <a:pt x="1169577" y="1825754"/>
                    <a:pt x="1165688" y="1833478"/>
                  </a:cubicBezTo>
                  <a:cubicBezTo>
                    <a:pt x="1163798" y="1835367"/>
                    <a:pt x="1160909" y="1836367"/>
                    <a:pt x="1158020" y="1836367"/>
                  </a:cubicBezTo>
                  <a:cubicBezTo>
                    <a:pt x="1155130" y="1836367"/>
                    <a:pt x="1152241" y="1835367"/>
                    <a:pt x="1150296" y="1833478"/>
                  </a:cubicBezTo>
                  <a:cubicBezTo>
                    <a:pt x="1142572" y="1922051"/>
                    <a:pt x="1127180" y="2010625"/>
                    <a:pt x="1107954" y="2095364"/>
                  </a:cubicBezTo>
                  <a:cubicBezTo>
                    <a:pt x="1123346" y="2072248"/>
                    <a:pt x="1142572" y="2053022"/>
                    <a:pt x="1165688" y="2037630"/>
                  </a:cubicBezTo>
                  <a:cubicBezTo>
                    <a:pt x="1167799" y="2036574"/>
                    <a:pt x="1169855" y="2036074"/>
                    <a:pt x="1171745" y="2036074"/>
                  </a:cubicBezTo>
                  <a:cubicBezTo>
                    <a:pt x="1176968" y="2036074"/>
                    <a:pt x="1181135" y="2039686"/>
                    <a:pt x="1181135" y="2045298"/>
                  </a:cubicBezTo>
                  <a:cubicBezTo>
                    <a:pt x="1181135" y="2072248"/>
                    <a:pt x="1173412" y="2099253"/>
                    <a:pt x="1154130" y="2118479"/>
                  </a:cubicBezTo>
                  <a:cubicBezTo>
                    <a:pt x="1134904" y="2145429"/>
                    <a:pt x="1111788" y="2164711"/>
                    <a:pt x="1084838" y="2176269"/>
                  </a:cubicBezTo>
                  <a:cubicBezTo>
                    <a:pt x="1069391" y="2237892"/>
                    <a:pt x="1053999" y="2299516"/>
                    <a:pt x="1038607" y="2361139"/>
                  </a:cubicBezTo>
                  <a:cubicBezTo>
                    <a:pt x="1011657" y="2472884"/>
                    <a:pt x="973094" y="2580683"/>
                    <a:pt x="919194" y="2680870"/>
                  </a:cubicBezTo>
                  <a:cubicBezTo>
                    <a:pt x="930752" y="2669312"/>
                    <a:pt x="938476" y="2661588"/>
                    <a:pt x="950034" y="2650030"/>
                  </a:cubicBezTo>
                  <a:cubicBezTo>
                    <a:pt x="965425" y="2634638"/>
                    <a:pt x="980817" y="2619246"/>
                    <a:pt x="1000099" y="2603799"/>
                  </a:cubicBezTo>
                  <a:lnTo>
                    <a:pt x="1038607" y="2565291"/>
                  </a:lnTo>
                  <a:cubicBezTo>
                    <a:pt x="1038607" y="2565291"/>
                    <a:pt x="1038607" y="2561457"/>
                    <a:pt x="1038607" y="2561457"/>
                  </a:cubicBezTo>
                  <a:lnTo>
                    <a:pt x="1046331" y="2557623"/>
                  </a:lnTo>
                  <a:cubicBezTo>
                    <a:pt x="1154130" y="2453602"/>
                    <a:pt x="1269709" y="2338023"/>
                    <a:pt x="1389121" y="2234058"/>
                  </a:cubicBezTo>
                  <a:cubicBezTo>
                    <a:pt x="1389121" y="2234058"/>
                    <a:pt x="1389121" y="2234058"/>
                    <a:pt x="1389121" y="2230168"/>
                  </a:cubicBezTo>
                  <a:cubicBezTo>
                    <a:pt x="1392955" y="2226334"/>
                    <a:pt x="1392955" y="2218611"/>
                    <a:pt x="1396845" y="2210942"/>
                  </a:cubicBezTo>
                  <a:cubicBezTo>
                    <a:pt x="1385287" y="2156987"/>
                    <a:pt x="1400679" y="2103087"/>
                    <a:pt x="1439187" y="2060690"/>
                  </a:cubicBezTo>
                  <a:cubicBezTo>
                    <a:pt x="1441132" y="2058801"/>
                    <a:pt x="1443021" y="2057801"/>
                    <a:pt x="1444966" y="2057801"/>
                  </a:cubicBezTo>
                  <a:cubicBezTo>
                    <a:pt x="1446911" y="2057801"/>
                    <a:pt x="1448800" y="2058801"/>
                    <a:pt x="1450745" y="2060690"/>
                  </a:cubicBezTo>
                  <a:cubicBezTo>
                    <a:pt x="1470026" y="2106922"/>
                    <a:pt x="1462303" y="2156987"/>
                    <a:pt x="1435353" y="2195551"/>
                  </a:cubicBezTo>
                  <a:cubicBezTo>
                    <a:pt x="1473860" y="2160877"/>
                    <a:pt x="1516202" y="2130037"/>
                    <a:pt x="1562434" y="2099253"/>
                  </a:cubicBezTo>
                  <a:cubicBezTo>
                    <a:pt x="1558600" y="2095364"/>
                    <a:pt x="1562434" y="2095364"/>
                    <a:pt x="1562434" y="2091530"/>
                  </a:cubicBezTo>
                  <a:cubicBezTo>
                    <a:pt x="1566323" y="2091530"/>
                    <a:pt x="1573992" y="2087696"/>
                    <a:pt x="1577826" y="2087696"/>
                  </a:cubicBezTo>
                  <a:cubicBezTo>
                    <a:pt x="1631781" y="2049132"/>
                    <a:pt x="1685681" y="2018348"/>
                    <a:pt x="1743470" y="1991399"/>
                  </a:cubicBezTo>
                  <a:cubicBezTo>
                    <a:pt x="1739636" y="1987509"/>
                    <a:pt x="1739636" y="1983675"/>
                    <a:pt x="1743470" y="1979841"/>
                  </a:cubicBezTo>
                  <a:cubicBezTo>
                    <a:pt x="1654897" y="1898936"/>
                    <a:pt x="1662565" y="1752573"/>
                    <a:pt x="1697239" y="1648552"/>
                  </a:cubicBezTo>
                  <a:cubicBezTo>
                    <a:pt x="1697239" y="1644718"/>
                    <a:pt x="1701128" y="1640884"/>
                    <a:pt x="1708796" y="1640884"/>
                  </a:cubicBezTo>
                  <a:lnTo>
                    <a:pt x="1716520" y="1640884"/>
                  </a:lnTo>
                  <a:cubicBezTo>
                    <a:pt x="1720354" y="1640884"/>
                    <a:pt x="1724244" y="1644718"/>
                    <a:pt x="1728078" y="1648552"/>
                  </a:cubicBezTo>
                  <a:cubicBezTo>
                    <a:pt x="1735802" y="1664000"/>
                    <a:pt x="1743470" y="1679392"/>
                    <a:pt x="1751194" y="1694784"/>
                  </a:cubicBezTo>
                  <a:cubicBezTo>
                    <a:pt x="1755028" y="1629326"/>
                    <a:pt x="1774309" y="1563813"/>
                    <a:pt x="1801259" y="1502190"/>
                  </a:cubicBezTo>
                  <a:cubicBezTo>
                    <a:pt x="1803204" y="1500300"/>
                    <a:pt x="1806094" y="1499300"/>
                    <a:pt x="1808983" y="1499300"/>
                  </a:cubicBezTo>
                  <a:cubicBezTo>
                    <a:pt x="1811873" y="1499300"/>
                    <a:pt x="1814762" y="1500300"/>
                    <a:pt x="1816651" y="1502190"/>
                  </a:cubicBezTo>
                  <a:cubicBezTo>
                    <a:pt x="1874441" y="1571537"/>
                    <a:pt x="1901390" y="1660110"/>
                    <a:pt x="1893722" y="1752573"/>
                  </a:cubicBezTo>
                  <a:cubicBezTo>
                    <a:pt x="1924506" y="1683226"/>
                    <a:pt x="1990019" y="1636994"/>
                    <a:pt x="2067035" y="1633160"/>
                  </a:cubicBezTo>
                  <a:cubicBezTo>
                    <a:pt x="2070869" y="1633160"/>
                    <a:pt x="2074758" y="1636994"/>
                    <a:pt x="2074758" y="1644718"/>
                  </a:cubicBezTo>
                  <a:cubicBezTo>
                    <a:pt x="2059311" y="1706342"/>
                    <a:pt x="2028527" y="1767965"/>
                    <a:pt x="1986130" y="1818030"/>
                  </a:cubicBezTo>
                  <a:cubicBezTo>
                    <a:pt x="2001522" y="1806473"/>
                    <a:pt x="2020803" y="1798804"/>
                    <a:pt x="2036195" y="1794915"/>
                  </a:cubicBezTo>
                  <a:cubicBezTo>
                    <a:pt x="2051865" y="1789747"/>
                    <a:pt x="2085594" y="1782135"/>
                    <a:pt x="2117489" y="1782135"/>
                  </a:cubicBezTo>
                  <a:cubicBezTo>
                    <a:pt x="2156275" y="1782135"/>
                    <a:pt x="2192393" y="1793303"/>
                    <a:pt x="2190282" y="1833478"/>
                  </a:cubicBezTo>
                  <a:cubicBezTo>
                    <a:pt x="2186447" y="1895101"/>
                    <a:pt x="2093984" y="1925886"/>
                    <a:pt x="2047753" y="1945167"/>
                  </a:cubicBezTo>
                  <a:lnTo>
                    <a:pt x="2013079" y="1960559"/>
                  </a:lnTo>
                  <a:cubicBezTo>
                    <a:pt x="2021192" y="1960226"/>
                    <a:pt x="2029360" y="1960003"/>
                    <a:pt x="2037418" y="1960003"/>
                  </a:cubicBezTo>
                  <a:cubicBezTo>
                    <a:pt x="2117434" y="1960003"/>
                    <a:pt x="2193115" y="1978840"/>
                    <a:pt x="2221121" y="2045298"/>
                  </a:cubicBezTo>
                  <a:cubicBezTo>
                    <a:pt x="2224955" y="2049132"/>
                    <a:pt x="2224955" y="2056856"/>
                    <a:pt x="2217231" y="2056856"/>
                  </a:cubicBezTo>
                  <a:cubicBezTo>
                    <a:pt x="2168722" y="2088085"/>
                    <a:pt x="2113933" y="2103643"/>
                    <a:pt x="2061367" y="2103643"/>
                  </a:cubicBezTo>
                  <a:cubicBezTo>
                    <a:pt x="2055532" y="2103643"/>
                    <a:pt x="2049698" y="2103477"/>
                    <a:pt x="2043919" y="2103087"/>
                  </a:cubicBezTo>
                  <a:cubicBezTo>
                    <a:pt x="2086261" y="2141595"/>
                    <a:pt x="2117100" y="2191661"/>
                    <a:pt x="2140216" y="2245616"/>
                  </a:cubicBezTo>
                  <a:cubicBezTo>
                    <a:pt x="2140216" y="2253284"/>
                    <a:pt x="2136382" y="2261008"/>
                    <a:pt x="2128658" y="2261008"/>
                  </a:cubicBezTo>
                  <a:cubicBezTo>
                    <a:pt x="1986130" y="2261008"/>
                    <a:pt x="1882164" y="2145429"/>
                    <a:pt x="1812817" y="2029906"/>
                  </a:cubicBezTo>
                  <a:lnTo>
                    <a:pt x="1793536" y="2029906"/>
                  </a:lnTo>
                  <a:cubicBezTo>
                    <a:pt x="1781978" y="2026072"/>
                    <a:pt x="1770420" y="2018348"/>
                    <a:pt x="1758862" y="2010625"/>
                  </a:cubicBezTo>
                  <a:lnTo>
                    <a:pt x="1751194" y="2010625"/>
                  </a:lnTo>
                  <a:cubicBezTo>
                    <a:pt x="1747304" y="2010625"/>
                    <a:pt x="1743470" y="2010625"/>
                    <a:pt x="1739636" y="2006790"/>
                  </a:cubicBezTo>
                  <a:cubicBezTo>
                    <a:pt x="1697239" y="2029906"/>
                    <a:pt x="1654897" y="2056856"/>
                    <a:pt x="1616389" y="2087696"/>
                  </a:cubicBezTo>
                  <a:lnTo>
                    <a:pt x="1627947" y="2091530"/>
                  </a:lnTo>
                  <a:cubicBezTo>
                    <a:pt x="1643339" y="2095364"/>
                    <a:pt x="1666455" y="2099253"/>
                    <a:pt x="1670289" y="2122369"/>
                  </a:cubicBezTo>
                  <a:cubicBezTo>
                    <a:pt x="1674123" y="2141595"/>
                    <a:pt x="1643339" y="2156987"/>
                    <a:pt x="1627947" y="2160877"/>
                  </a:cubicBezTo>
                  <a:cubicBezTo>
                    <a:pt x="1597107" y="2160877"/>
                    <a:pt x="1566323" y="2156987"/>
                    <a:pt x="1539318" y="2145429"/>
                  </a:cubicBezTo>
                  <a:cubicBezTo>
                    <a:pt x="1470026" y="2199385"/>
                    <a:pt x="1404513" y="2253284"/>
                    <a:pt x="1339056" y="2318797"/>
                  </a:cubicBezTo>
                  <a:cubicBezTo>
                    <a:pt x="1269709" y="2380421"/>
                    <a:pt x="1200361" y="2442044"/>
                    <a:pt x="1134904" y="2503668"/>
                  </a:cubicBezTo>
                  <a:cubicBezTo>
                    <a:pt x="1242759" y="2438210"/>
                    <a:pt x="1346724" y="2357305"/>
                    <a:pt x="1470026" y="2338023"/>
                  </a:cubicBezTo>
                  <a:cubicBezTo>
                    <a:pt x="1531761" y="2330522"/>
                    <a:pt x="1593551" y="2326521"/>
                    <a:pt x="1655341" y="2326521"/>
                  </a:cubicBezTo>
                  <a:cubicBezTo>
                    <a:pt x="1751472" y="2326521"/>
                    <a:pt x="1847602" y="2336190"/>
                    <a:pt x="1943788" y="2357305"/>
                  </a:cubicBezTo>
                  <a:cubicBezTo>
                    <a:pt x="1951456" y="2361139"/>
                    <a:pt x="1951456" y="2372697"/>
                    <a:pt x="1943788" y="2376587"/>
                  </a:cubicBezTo>
                  <a:cubicBezTo>
                    <a:pt x="1824375" y="2442044"/>
                    <a:pt x="1701128" y="2542175"/>
                    <a:pt x="1558600" y="2553733"/>
                  </a:cubicBezTo>
                  <a:cubicBezTo>
                    <a:pt x="1369840" y="2569125"/>
                    <a:pt x="1196527" y="2561457"/>
                    <a:pt x="1015491" y="2634638"/>
                  </a:cubicBezTo>
                  <a:cubicBezTo>
                    <a:pt x="1011657" y="2634638"/>
                    <a:pt x="1007767" y="2626914"/>
                    <a:pt x="1011657" y="2626914"/>
                  </a:cubicBezTo>
                  <a:cubicBezTo>
                    <a:pt x="1109843" y="2572404"/>
                    <a:pt x="1221754" y="2541842"/>
                    <a:pt x="1334444" y="2541842"/>
                  </a:cubicBezTo>
                  <a:cubicBezTo>
                    <a:pt x="1341112" y="2541842"/>
                    <a:pt x="1347780" y="2541953"/>
                    <a:pt x="1354448" y="2542175"/>
                  </a:cubicBezTo>
                  <a:cubicBezTo>
                    <a:pt x="1361116" y="2542342"/>
                    <a:pt x="1367839" y="2542398"/>
                    <a:pt x="1374507" y="2542398"/>
                  </a:cubicBezTo>
                  <a:cubicBezTo>
                    <a:pt x="1540818" y="2542398"/>
                    <a:pt x="1702906" y="2496388"/>
                    <a:pt x="1843601" y="2411205"/>
                  </a:cubicBezTo>
                  <a:cubicBezTo>
                    <a:pt x="1944343" y="2351971"/>
                    <a:pt x="1808094" y="2345136"/>
                    <a:pt x="1713520" y="2345136"/>
                  </a:cubicBezTo>
                  <a:cubicBezTo>
                    <a:pt x="1685125" y="2345136"/>
                    <a:pt x="1660509" y="2345747"/>
                    <a:pt x="1647173" y="2345747"/>
                  </a:cubicBezTo>
                  <a:cubicBezTo>
                    <a:pt x="1631948" y="2344636"/>
                    <a:pt x="1616667" y="2344080"/>
                    <a:pt x="1601442" y="2344080"/>
                  </a:cubicBezTo>
                  <a:cubicBezTo>
                    <a:pt x="1508979" y="2344080"/>
                    <a:pt x="1417294" y="2364362"/>
                    <a:pt x="1331332" y="2407371"/>
                  </a:cubicBezTo>
                  <a:cubicBezTo>
                    <a:pt x="1250427" y="2449768"/>
                    <a:pt x="1173412" y="2503668"/>
                    <a:pt x="1092506" y="2542175"/>
                  </a:cubicBezTo>
                  <a:cubicBezTo>
                    <a:pt x="1127180" y="2526783"/>
                    <a:pt x="1169577" y="2511391"/>
                    <a:pt x="1204251" y="2499833"/>
                  </a:cubicBezTo>
                  <a:cubicBezTo>
                    <a:pt x="1353725" y="2440044"/>
                    <a:pt x="1499532" y="2380254"/>
                    <a:pt x="1659342" y="2380254"/>
                  </a:cubicBezTo>
                  <a:cubicBezTo>
                    <a:pt x="1664287" y="2380254"/>
                    <a:pt x="1669177" y="2380310"/>
                    <a:pt x="1674123" y="2380421"/>
                  </a:cubicBezTo>
                  <a:cubicBezTo>
                    <a:pt x="1681847" y="2380421"/>
                    <a:pt x="1681847" y="2391979"/>
                    <a:pt x="1674123" y="2391979"/>
                  </a:cubicBezTo>
                  <a:cubicBezTo>
                    <a:pt x="1523926" y="2407371"/>
                    <a:pt x="1377563" y="2445878"/>
                    <a:pt x="1238869" y="2499833"/>
                  </a:cubicBezTo>
                  <a:cubicBezTo>
                    <a:pt x="1173412" y="2522949"/>
                    <a:pt x="1111788" y="2549899"/>
                    <a:pt x="1053999" y="2576849"/>
                  </a:cubicBezTo>
                  <a:cubicBezTo>
                    <a:pt x="1027049" y="2603799"/>
                    <a:pt x="1000099" y="2630804"/>
                    <a:pt x="973094" y="2657754"/>
                  </a:cubicBezTo>
                  <a:cubicBezTo>
                    <a:pt x="930752" y="2703985"/>
                    <a:pt x="888355" y="2750161"/>
                    <a:pt x="849847" y="2800282"/>
                  </a:cubicBezTo>
                  <a:cubicBezTo>
                    <a:pt x="870406" y="2790003"/>
                    <a:pt x="894356" y="2784835"/>
                    <a:pt x="918361" y="2784835"/>
                  </a:cubicBezTo>
                  <a:cubicBezTo>
                    <a:pt x="930307" y="2784835"/>
                    <a:pt x="942310" y="2786113"/>
                    <a:pt x="953868" y="2788725"/>
                  </a:cubicBezTo>
                  <a:cubicBezTo>
                    <a:pt x="961591" y="2788725"/>
                    <a:pt x="961591" y="2796393"/>
                    <a:pt x="961591" y="2804117"/>
                  </a:cubicBezTo>
                  <a:cubicBezTo>
                    <a:pt x="939365" y="2835845"/>
                    <a:pt x="893578" y="2875464"/>
                    <a:pt x="847958" y="2875464"/>
                  </a:cubicBezTo>
                  <a:cubicBezTo>
                    <a:pt x="838233" y="2875464"/>
                    <a:pt x="828509" y="2873630"/>
                    <a:pt x="819063" y="2869574"/>
                  </a:cubicBezTo>
                  <a:cubicBezTo>
                    <a:pt x="811339" y="2865740"/>
                    <a:pt x="819063" y="2854182"/>
                    <a:pt x="822897" y="2854182"/>
                  </a:cubicBezTo>
                  <a:cubicBezTo>
                    <a:pt x="849847" y="2854182"/>
                    <a:pt x="872963" y="2850348"/>
                    <a:pt x="896078" y="2838790"/>
                  </a:cubicBezTo>
                  <a:cubicBezTo>
                    <a:pt x="911470" y="2831066"/>
                    <a:pt x="923028" y="2819509"/>
                    <a:pt x="934586" y="2804117"/>
                  </a:cubicBezTo>
                  <a:cubicBezTo>
                    <a:pt x="926807" y="2803227"/>
                    <a:pt x="919027" y="2802783"/>
                    <a:pt x="911304" y="2802783"/>
                  </a:cubicBezTo>
                  <a:cubicBezTo>
                    <a:pt x="884743" y="2802783"/>
                    <a:pt x="859238" y="2808451"/>
                    <a:pt x="838289" y="2823398"/>
                  </a:cubicBezTo>
                  <a:lnTo>
                    <a:pt x="830621" y="2823398"/>
                  </a:lnTo>
                  <a:cubicBezTo>
                    <a:pt x="780555" y="2892690"/>
                    <a:pt x="734324" y="2965871"/>
                    <a:pt x="695816" y="3039052"/>
                  </a:cubicBezTo>
                  <a:cubicBezTo>
                    <a:pt x="707374" y="3150797"/>
                    <a:pt x="722766" y="3262486"/>
                    <a:pt x="738158" y="3370341"/>
                  </a:cubicBezTo>
                  <a:cubicBezTo>
                    <a:pt x="749716" y="3335667"/>
                    <a:pt x="768997" y="3300994"/>
                    <a:pt x="792113" y="3270154"/>
                  </a:cubicBezTo>
                  <a:cubicBezTo>
                    <a:pt x="794169" y="3269154"/>
                    <a:pt x="796503" y="3268654"/>
                    <a:pt x="798837" y="3268654"/>
                  </a:cubicBezTo>
                  <a:cubicBezTo>
                    <a:pt x="805171" y="3268654"/>
                    <a:pt x="811339" y="3272266"/>
                    <a:pt x="811339" y="3277878"/>
                  </a:cubicBezTo>
                  <a:cubicBezTo>
                    <a:pt x="811339" y="3347225"/>
                    <a:pt x="792113" y="3412683"/>
                    <a:pt x="749716" y="3466638"/>
                  </a:cubicBezTo>
                  <a:cubicBezTo>
                    <a:pt x="761274" y="3555211"/>
                    <a:pt x="772831" y="3639950"/>
                    <a:pt x="784389" y="3728524"/>
                  </a:cubicBezTo>
                  <a:cubicBezTo>
                    <a:pt x="803615" y="3882610"/>
                    <a:pt x="830621" y="4044365"/>
                    <a:pt x="857571" y="4210009"/>
                  </a:cubicBezTo>
                  <a:cubicBezTo>
                    <a:pt x="869128" y="4163777"/>
                    <a:pt x="888355" y="4125270"/>
                    <a:pt x="915360" y="4090596"/>
                  </a:cubicBezTo>
                  <a:cubicBezTo>
                    <a:pt x="916805" y="4087651"/>
                    <a:pt x="919416" y="4086429"/>
                    <a:pt x="922250" y="4086429"/>
                  </a:cubicBezTo>
                  <a:cubicBezTo>
                    <a:pt x="926918" y="4086429"/>
                    <a:pt x="932197" y="4089707"/>
                    <a:pt x="934586" y="4094486"/>
                  </a:cubicBezTo>
                  <a:cubicBezTo>
                    <a:pt x="965425" y="4167667"/>
                    <a:pt x="934586" y="4271632"/>
                    <a:pt x="884520" y="4340980"/>
                  </a:cubicBezTo>
                  <a:cubicBezTo>
                    <a:pt x="884520" y="4340980"/>
                    <a:pt x="884520" y="4340980"/>
                    <a:pt x="884520" y="4344814"/>
                  </a:cubicBezTo>
                  <a:cubicBezTo>
                    <a:pt x="903774" y="4456531"/>
                    <a:pt x="922070" y="4570164"/>
                    <a:pt x="938441" y="4684278"/>
                  </a:cubicBezTo>
                  <a:lnTo>
                    <a:pt x="960807" y="4864966"/>
                  </a:lnTo>
                  <a:lnTo>
                    <a:pt x="922346" y="4864966"/>
                  </a:lnTo>
                  <a:lnTo>
                    <a:pt x="911470" y="4768510"/>
                  </a:lnTo>
                  <a:cubicBezTo>
                    <a:pt x="838289" y="4749283"/>
                    <a:pt x="784389" y="4683770"/>
                    <a:pt x="784389" y="4606755"/>
                  </a:cubicBezTo>
                  <a:cubicBezTo>
                    <a:pt x="784389" y="4603643"/>
                    <a:pt x="789446" y="4597975"/>
                    <a:pt x="793391" y="4597975"/>
                  </a:cubicBezTo>
                  <a:cubicBezTo>
                    <a:pt x="794336" y="4597975"/>
                    <a:pt x="795225" y="4598309"/>
                    <a:pt x="795947" y="4599031"/>
                  </a:cubicBezTo>
                  <a:cubicBezTo>
                    <a:pt x="842179" y="4618313"/>
                    <a:pt x="876852" y="4652986"/>
                    <a:pt x="899912" y="4695328"/>
                  </a:cubicBezTo>
                  <a:cubicBezTo>
                    <a:pt x="884520" y="4583639"/>
                    <a:pt x="869128" y="4471950"/>
                    <a:pt x="853736" y="4360261"/>
                  </a:cubicBezTo>
                  <a:cubicBezTo>
                    <a:pt x="849847" y="4360261"/>
                    <a:pt x="849847" y="4356372"/>
                    <a:pt x="853736" y="4356372"/>
                  </a:cubicBezTo>
                  <a:cubicBezTo>
                    <a:pt x="807505" y="4067480"/>
                    <a:pt x="761274" y="3778645"/>
                    <a:pt x="722766" y="3489754"/>
                  </a:cubicBezTo>
                  <a:lnTo>
                    <a:pt x="726600" y="3489754"/>
                  </a:lnTo>
                  <a:cubicBezTo>
                    <a:pt x="707374" y="3354893"/>
                    <a:pt x="688092" y="3220089"/>
                    <a:pt x="672700" y="3089118"/>
                  </a:cubicBezTo>
                  <a:cubicBezTo>
                    <a:pt x="668811" y="3096842"/>
                    <a:pt x="664977" y="3108400"/>
                    <a:pt x="661142" y="3116123"/>
                  </a:cubicBezTo>
                  <a:cubicBezTo>
                    <a:pt x="664977" y="3135349"/>
                    <a:pt x="668811" y="3162355"/>
                    <a:pt x="668811" y="3185415"/>
                  </a:cubicBezTo>
                  <a:cubicBezTo>
                    <a:pt x="668811" y="3189305"/>
                    <a:pt x="665921" y="3191194"/>
                    <a:pt x="663032" y="3191194"/>
                  </a:cubicBezTo>
                  <a:cubicBezTo>
                    <a:pt x="660142" y="3191194"/>
                    <a:pt x="657253" y="3189305"/>
                    <a:pt x="657253" y="3185415"/>
                  </a:cubicBezTo>
                  <a:cubicBezTo>
                    <a:pt x="653419" y="3170023"/>
                    <a:pt x="649585" y="3154631"/>
                    <a:pt x="649585" y="3139239"/>
                  </a:cubicBezTo>
                  <a:cubicBezTo>
                    <a:pt x="568679" y="3324109"/>
                    <a:pt x="522448" y="3516704"/>
                    <a:pt x="510890" y="3716966"/>
                  </a:cubicBezTo>
                  <a:cubicBezTo>
                    <a:pt x="507056" y="3770921"/>
                    <a:pt x="507056" y="3820987"/>
                    <a:pt x="507056" y="3874886"/>
                  </a:cubicBezTo>
                  <a:cubicBezTo>
                    <a:pt x="522448" y="3836379"/>
                    <a:pt x="541730" y="3797871"/>
                    <a:pt x="564845" y="3767087"/>
                  </a:cubicBezTo>
                  <a:cubicBezTo>
                    <a:pt x="566735" y="3761308"/>
                    <a:pt x="570624" y="3758419"/>
                    <a:pt x="574458" y="3758419"/>
                  </a:cubicBezTo>
                  <a:cubicBezTo>
                    <a:pt x="578293" y="3758419"/>
                    <a:pt x="582182" y="3761308"/>
                    <a:pt x="584071" y="3767087"/>
                  </a:cubicBezTo>
                  <a:cubicBezTo>
                    <a:pt x="591795" y="3805595"/>
                    <a:pt x="584071" y="3844102"/>
                    <a:pt x="564845" y="3882610"/>
                  </a:cubicBezTo>
                  <a:cubicBezTo>
                    <a:pt x="553288" y="3917284"/>
                    <a:pt x="534006" y="3955791"/>
                    <a:pt x="514780" y="3986631"/>
                  </a:cubicBezTo>
                  <a:cubicBezTo>
                    <a:pt x="522448" y="4144551"/>
                    <a:pt x="545564" y="4298638"/>
                    <a:pt x="584071" y="4448835"/>
                  </a:cubicBezTo>
                  <a:cubicBezTo>
                    <a:pt x="568679" y="4367929"/>
                    <a:pt x="568679" y="4283190"/>
                    <a:pt x="584071" y="4206175"/>
                  </a:cubicBezTo>
                  <a:cubicBezTo>
                    <a:pt x="603353" y="4113712"/>
                    <a:pt x="634137" y="4025139"/>
                    <a:pt x="661142" y="3936565"/>
                  </a:cubicBezTo>
                  <a:cubicBezTo>
                    <a:pt x="668811" y="3901892"/>
                    <a:pt x="680368" y="3867218"/>
                    <a:pt x="688092" y="3828710"/>
                  </a:cubicBezTo>
                  <a:cubicBezTo>
                    <a:pt x="688092" y="3813263"/>
                    <a:pt x="691926" y="3794037"/>
                    <a:pt x="695816" y="3774755"/>
                  </a:cubicBezTo>
                  <a:cubicBezTo>
                    <a:pt x="697316" y="3770199"/>
                    <a:pt x="700650" y="3768032"/>
                    <a:pt x="704095" y="3768032"/>
                  </a:cubicBezTo>
                  <a:cubicBezTo>
                    <a:pt x="709374" y="3768032"/>
                    <a:pt x="715042" y="3773144"/>
                    <a:pt x="715042" y="3782479"/>
                  </a:cubicBezTo>
                  <a:cubicBezTo>
                    <a:pt x="711208" y="3805595"/>
                    <a:pt x="707374" y="3828710"/>
                    <a:pt x="699650" y="3855660"/>
                  </a:cubicBezTo>
                  <a:cubicBezTo>
                    <a:pt x="715042" y="3886444"/>
                    <a:pt x="722766" y="3921118"/>
                    <a:pt x="718876" y="3955791"/>
                  </a:cubicBezTo>
                  <a:cubicBezTo>
                    <a:pt x="738158" y="4106044"/>
                    <a:pt x="745882" y="4256240"/>
                    <a:pt x="734324" y="4406437"/>
                  </a:cubicBezTo>
                  <a:cubicBezTo>
                    <a:pt x="741992" y="4541297"/>
                    <a:pt x="730434" y="4676102"/>
                    <a:pt x="703484" y="4807073"/>
                  </a:cubicBezTo>
                  <a:cubicBezTo>
                    <a:pt x="703484" y="4810907"/>
                    <a:pt x="703484" y="4810907"/>
                    <a:pt x="699650" y="4810907"/>
                  </a:cubicBezTo>
                  <a:lnTo>
                    <a:pt x="723480" y="4864966"/>
                  </a:lnTo>
                  <a:lnTo>
                    <a:pt x="688781" y="4864966"/>
                  </a:lnTo>
                  <a:lnTo>
                    <a:pt x="672700" y="4826299"/>
                  </a:lnTo>
                  <a:cubicBezTo>
                    <a:pt x="599519" y="4691494"/>
                    <a:pt x="503222" y="4568247"/>
                    <a:pt x="387643" y="4464226"/>
                  </a:cubicBezTo>
                  <a:cubicBezTo>
                    <a:pt x="314462" y="4398769"/>
                    <a:pt x="221999" y="4321698"/>
                    <a:pt x="125702" y="4298638"/>
                  </a:cubicBezTo>
                  <a:cubicBezTo>
                    <a:pt x="98363" y="4291748"/>
                    <a:pt x="80860" y="4288747"/>
                    <a:pt x="70580" y="4288747"/>
                  </a:cubicBezTo>
                  <a:cubicBezTo>
                    <a:pt x="34628" y="4288747"/>
                    <a:pt x="87194" y="4325977"/>
                    <a:pt x="114200" y="4367929"/>
                  </a:cubicBezTo>
                  <a:cubicBezTo>
                    <a:pt x="221999" y="4514292"/>
                    <a:pt x="314462" y="4626037"/>
                    <a:pt x="476217" y="4718444"/>
                  </a:cubicBezTo>
                  <a:cubicBezTo>
                    <a:pt x="514780" y="4737726"/>
                    <a:pt x="553288" y="4760841"/>
                    <a:pt x="591795" y="4787791"/>
                  </a:cubicBezTo>
                  <a:cubicBezTo>
                    <a:pt x="557122" y="4741560"/>
                    <a:pt x="522448" y="4699218"/>
                    <a:pt x="483940" y="4656821"/>
                  </a:cubicBezTo>
                  <a:cubicBezTo>
                    <a:pt x="422317" y="4587473"/>
                    <a:pt x="341412" y="4541297"/>
                    <a:pt x="283678" y="4471950"/>
                  </a:cubicBezTo>
                  <a:cubicBezTo>
                    <a:pt x="280844" y="4466282"/>
                    <a:pt x="282122" y="4462726"/>
                    <a:pt x="286067" y="4462726"/>
                  </a:cubicBezTo>
                  <a:cubicBezTo>
                    <a:pt x="287512" y="4462726"/>
                    <a:pt x="289290" y="4463226"/>
                    <a:pt x="291346" y="4464226"/>
                  </a:cubicBezTo>
                  <a:cubicBezTo>
                    <a:pt x="356859" y="4541297"/>
                    <a:pt x="449267" y="4591363"/>
                    <a:pt x="514780" y="4664544"/>
                  </a:cubicBezTo>
                  <a:cubicBezTo>
                    <a:pt x="564845" y="4718444"/>
                    <a:pt x="607187" y="4772399"/>
                    <a:pt x="649585" y="4830133"/>
                  </a:cubicBezTo>
                  <a:lnTo>
                    <a:pt x="684372" y="4864966"/>
                  </a:lnTo>
                  <a:lnTo>
                    <a:pt x="652255" y="4864966"/>
                  </a:lnTo>
                  <a:lnTo>
                    <a:pt x="626469" y="4834023"/>
                  </a:lnTo>
                  <a:cubicBezTo>
                    <a:pt x="530172" y="4756952"/>
                    <a:pt x="406925" y="4710776"/>
                    <a:pt x="306738" y="4633705"/>
                  </a:cubicBezTo>
                  <a:cubicBezTo>
                    <a:pt x="187381" y="4541297"/>
                    <a:pt x="118034" y="4391045"/>
                    <a:pt x="17903" y="4283190"/>
                  </a:cubicBezTo>
                  <a:cubicBezTo>
                    <a:pt x="10179" y="4275522"/>
                    <a:pt x="14013" y="4263964"/>
                    <a:pt x="25571" y="4263964"/>
                  </a:cubicBezTo>
                  <a:cubicBezTo>
                    <a:pt x="27627" y="4263909"/>
                    <a:pt x="29627" y="4263909"/>
                    <a:pt x="31683" y="4263909"/>
                  </a:cubicBezTo>
                  <a:cubicBezTo>
                    <a:pt x="260673" y="4263909"/>
                    <a:pt x="485163" y="4477674"/>
                    <a:pt x="622635" y="4691494"/>
                  </a:cubicBezTo>
                  <a:cubicBezTo>
                    <a:pt x="607187" y="4649152"/>
                    <a:pt x="595629" y="4606755"/>
                    <a:pt x="584071" y="4564358"/>
                  </a:cubicBezTo>
                  <a:lnTo>
                    <a:pt x="576403" y="4545132"/>
                  </a:lnTo>
                  <a:cubicBezTo>
                    <a:pt x="518614" y="4456558"/>
                    <a:pt x="472382" y="4360261"/>
                    <a:pt x="406925" y="4275522"/>
                  </a:cubicBezTo>
                  <a:cubicBezTo>
                    <a:pt x="356859" y="4206175"/>
                    <a:pt x="299070" y="4136828"/>
                    <a:pt x="241281" y="4071370"/>
                  </a:cubicBezTo>
                  <a:lnTo>
                    <a:pt x="241281" y="4075204"/>
                  </a:lnTo>
                  <a:cubicBezTo>
                    <a:pt x="241281" y="4079427"/>
                    <a:pt x="236669" y="4082483"/>
                    <a:pt x="232446" y="4082483"/>
                  </a:cubicBezTo>
                  <a:cubicBezTo>
                    <a:pt x="229000" y="4082483"/>
                    <a:pt x="225889" y="4080427"/>
                    <a:pt x="225889" y="4075204"/>
                  </a:cubicBezTo>
                  <a:cubicBezTo>
                    <a:pt x="225889" y="4071370"/>
                    <a:pt x="221999" y="4067480"/>
                    <a:pt x="221999" y="4063646"/>
                  </a:cubicBezTo>
                  <a:cubicBezTo>
                    <a:pt x="218165" y="4063646"/>
                    <a:pt x="214331" y="4063646"/>
                    <a:pt x="214331" y="4059812"/>
                  </a:cubicBezTo>
                  <a:cubicBezTo>
                    <a:pt x="212831" y="4062757"/>
                    <a:pt x="210274" y="4063980"/>
                    <a:pt x="207385" y="4063980"/>
                  </a:cubicBezTo>
                  <a:cubicBezTo>
                    <a:pt x="202773" y="4063980"/>
                    <a:pt x="197439" y="4060701"/>
                    <a:pt x="195049" y="4055922"/>
                  </a:cubicBezTo>
                  <a:lnTo>
                    <a:pt x="195049" y="4052088"/>
                  </a:lnTo>
                  <a:cubicBezTo>
                    <a:pt x="164265" y="4048254"/>
                    <a:pt x="133426" y="4036696"/>
                    <a:pt x="106476" y="4021304"/>
                  </a:cubicBezTo>
                  <a:lnTo>
                    <a:pt x="102642" y="4021304"/>
                  </a:lnTo>
                  <a:cubicBezTo>
                    <a:pt x="77582" y="4009747"/>
                    <a:pt x="50618" y="3999147"/>
                    <a:pt x="22696" y="3989993"/>
                  </a:cubicBezTo>
                  <a:lnTo>
                    <a:pt x="0" y="3983996"/>
                  </a:lnTo>
                  <a:lnTo>
                    <a:pt x="0" y="3957551"/>
                  </a:lnTo>
                  <a:lnTo>
                    <a:pt x="40963" y="3971183"/>
                  </a:lnTo>
                  <a:lnTo>
                    <a:pt x="40963" y="3967349"/>
                  </a:lnTo>
                  <a:cubicBezTo>
                    <a:pt x="40963" y="3963515"/>
                    <a:pt x="44853" y="3959625"/>
                    <a:pt x="48687" y="3959625"/>
                  </a:cubicBezTo>
                  <a:cubicBezTo>
                    <a:pt x="64079" y="3959625"/>
                    <a:pt x="83360" y="3963515"/>
                    <a:pt x="98752" y="3967349"/>
                  </a:cubicBezTo>
                  <a:cubicBezTo>
                    <a:pt x="98752" y="3963515"/>
                    <a:pt x="94918" y="3959625"/>
                    <a:pt x="94918" y="3959625"/>
                  </a:cubicBezTo>
                  <a:lnTo>
                    <a:pt x="83360" y="3948123"/>
                  </a:lnTo>
                  <a:cubicBezTo>
                    <a:pt x="60245" y="3936565"/>
                    <a:pt x="40963" y="3917284"/>
                    <a:pt x="29461" y="3894168"/>
                  </a:cubicBezTo>
                  <a:lnTo>
                    <a:pt x="17903" y="3882610"/>
                  </a:lnTo>
                  <a:lnTo>
                    <a:pt x="0" y="3868923"/>
                  </a:lnTo>
                  <a:lnTo>
                    <a:pt x="0" y="3842875"/>
                  </a:lnTo>
                  <a:lnTo>
                    <a:pt x="2455" y="3844102"/>
                  </a:lnTo>
                  <a:lnTo>
                    <a:pt x="0" y="3838552"/>
                  </a:lnTo>
                  <a:lnTo>
                    <a:pt x="0" y="3804259"/>
                  </a:lnTo>
                  <a:lnTo>
                    <a:pt x="10179" y="3828710"/>
                  </a:lnTo>
                  <a:cubicBezTo>
                    <a:pt x="14013" y="3836379"/>
                    <a:pt x="21737" y="3851826"/>
                    <a:pt x="29461" y="3867218"/>
                  </a:cubicBezTo>
                  <a:cubicBezTo>
                    <a:pt x="48687" y="3882610"/>
                    <a:pt x="71802" y="3898002"/>
                    <a:pt x="87194" y="3921118"/>
                  </a:cubicBezTo>
                  <a:cubicBezTo>
                    <a:pt x="98752" y="3925007"/>
                    <a:pt x="110310" y="3932676"/>
                    <a:pt x="118034" y="3940399"/>
                  </a:cubicBezTo>
                  <a:cubicBezTo>
                    <a:pt x="118034" y="3925007"/>
                    <a:pt x="118034" y="3909560"/>
                    <a:pt x="118034" y="3898002"/>
                  </a:cubicBezTo>
                  <a:cubicBezTo>
                    <a:pt x="118034" y="3892390"/>
                    <a:pt x="124202" y="3888833"/>
                    <a:pt x="129036" y="3888833"/>
                  </a:cubicBezTo>
                  <a:cubicBezTo>
                    <a:pt x="130814" y="3888833"/>
                    <a:pt x="132426" y="3889278"/>
                    <a:pt x="133426" y="3890334"/>
                  </a:cubicBezTo>
                  <a:cubicBezTo>
                    <a:pt x="134426" y="3890334"/>
                    <a:pt x="135204" y="3890612"/>
                    <a:pt x="135760" y="3891001"/>
                  </a:cubicBezTo>
                  <a:cubicBezTo>
                    <a:pt x="129036" y="3876609"/>
                    <a:pt x="125480" y="3862273"/>
                    <a:pt x="121868" y="3847936"/>
                  </a:cubicBezTo>
                  <a:cubicBezTo>
                    <a:pt x="114200" y="3832544"/>
                    <a:pt x="106476" y="3817152"/>
                    <a:pt x="94918" y="3801705"/>
                  </a:cubicBezTo>
                  <a:cubicBezTo>
                    <a:pt x="77665" y="3778701"/>
                    <a:pt x="57550" y="3757613"/>
                    <a:pt x="35517" y="3738908"/>
                  </a:cubicBezTo>
                  <a:lnTo>
                    <a:pt x="0" y="3714612"/>
                  </a:lnTo>
                  <a:lnTo>
                    <a:pt x="0" y="3689054"/>
                  </a:lnTo>
                  <a:lnTo>
                    <a:pt x="44366" y="3717959"/>
                  </a:lnTo>
                  <a:cubicBezTo>
                    <a:pt x="69885" y="3739137"/>
                    <a:pt x="93001" y="3763197"/>
                    <a:pt x="114200" y="3790147"/>
                  </a:cubicBezTo>
                  <a:cubicBezTo>
                    <a:pt x="106476" y="3716966"/>
                    <a:pt x="144984" y="3643784"/>
                    <a:pt x="210441" y="3613001"/>
                  </a:cubicBezTo>
                  <a:cubicBezTo>
                    <a:pt x="214331" y="3613001"/>
                    <a:pt x="221999" y="3616835"/>
                    <a:pt x="221999" y="3620669"/>
                  </a:cubicBezTo>
                  <a:cubicBezTo>
                    <a:pt x="218165" y="3670790"/>
                    <a:pt x="218165" y="3716966"/>
                    <a:pt x="218165" y="3767087"/>
                  </a:cubicBezTo>
                  <a:cubicBezTo>
                    <a:pt x="233557" y="3740082"/>
                    <a:pt x="245115" y="3716966"/>
                    <a:pt x="256673" y="3690016"/>
                  </a:cubicBezTo>
                  <a:cubicBezTo>
                    <a:pt x="258618" y="3686182"/>
                    <a:pt x="262452" y="3684237"/>
                    <a:pt x="266341" y="3684237"/>
                  </a:cubicBezTo>
                  <a:cubicBezTo>
                    <a:pt x="270175" y="3684237"/>
                    <a:pt x="274009" y="3686182"/>
                    <a:pt x="275954" y="3690016"/>
                  </a:cubicBezTo>
                  <a:cubicBezTo>
                    <a:pt x="310628" y="3778645"/>
                    <a:pt x="260562" y="3874886"/>
                    <a:pt x="229723" y="3963515"/>
                  </a:cubicBezTo>
                  <a:cubicBezTo>
                    <a:pt x="233557" y="3994299"/>
                    <a:pt x="237447" y="4021304"/>
                    <a:pt x="241281" y="4052088"/>
                  </a:cubicBezTo>
                  <a:cubicBezTo>
                    <a:pt x="360693" y="4171501"/>
                    <a:pt x="464659" y="4302472"/>
                    <a:pt x="553288" y="4448835"/>
                  </a:cubicBezTo>
                  <a:cubicBezTo>
                    <a:pt x="495498" y="4233125"/>
                    <a:pt x="468548" y="4017415"/>
                    <a:pt x="472382" y="3797871"/>
                  </a:cubicBezTo>
                  <a:cubicBezTo>
                    <a:pt x="372251" y="3547487"/>
                    <a:pt x="349136" y="3274044"/>
                    <a:pt x="403035" y="3012103"/>
                  </a:cubicBezTo>
                  <a:cubicBezTo>
                    <a:pt x="404980" y="3008268"/>
                    <a:pt x="409814" y="3006324"/>
                    <a:pt x="414149" y="3006324"/>
                  </a:cubicBezTo>
                  <a:cubicBezTo>
                    <a:pt x="418483" y="3006324"/>
                    <a:pt x="422317" y="3008268"/>
                    <a:pt x="422317" y="3012103"/>
                  </a:cubicBezTo>
                  <a:cubicBezTo>
                    <a:pt x="449267" y="3143073"/>
                    <a:pt x="495498" y="3262486"/>
                    <a:pt x="495498" y="3397291"/>
                  </a:cubicBezTo>
                  <a:cubicBezTo>
                    <a:pt x="495498" y="3455080"/>
                    <a:pt x="495498" y="3512869"/>
                    <a:pt x="491664" y="3570603"/>
                  </a:cubicBezTo>
                  <a:cubicBezTo>
                    <a:pt x="495498" y="3547487"/>
                    <a:pt x="499332" y="3520538"/>
                    <a:pt x="503222" y="3493588"/>
                  </a:cubicBezTo>
                  <a:cubicBezTo>
                    <a:pt x="518614" y="3424241"/>
                    <a:pt x="534006" y="3354893"/>
                    <a:pt x="557122" y="3285602"/>
                  </a:cubicBezTo>
                  <a:lnTo>
                    <a:pt x="553288" y="3285602"/>
                  </a:lnTo>
                  <a:lnTo>
                    <a:pt x="553288" y="3277878"/>
                  </a:lnTo>
                  <a:cubicBezTo>
                    <a:pt x="522448" y="3235536"/>
                    <a:pt x="507056" y="3181581"/>
                    <a:pt x="518614" y="3131515"/>
                  </a:cubicBezTo>
                  <a:cubicBezTo>
                    <a:pt x="520892" y="3127014"/>
                    <a:pt x="524448" y="3125125"/>
                    <a:pt x="527782" y="3125125"/>
                  </a:cubicBezTo>
                  <a:cubicBezTo>
                    <a:pt x="530172" y="3125125"/>
                    <a:pt x="532394" y="3126070"/>
                    <a:pt x="534006" y="3127681"/>
                  </a:cubicBezTo>
                  <a:cubicBezTo>
                    <a:pt x="568679" y="3162355"/>
                    <a:pt x="580237" y="3212420"/>
                    <a:pt x="568679" y="3258652"/>
                  </a:cubicBezTo>
                  <a:cubicBezTo>
                    <a:pt x="587961" y="3204697"/>
                    <a:pt x="611077" y="3146907"/>
                    <a:pt x="634137" y="3096842"/>
                  </a:cubicBezTo>
                  <a:cubicBezTo>
                    <a:pt x="607187" y="2992877"/>
                    <a:pt x="572514" y="2896579"/>
                    <a:pt x="530172" y="2800282"/>
                  </a:cubicBezTo>
                  <a:cubicBezTo>
                    <a:pt x="530172" y="2804117"/>
                    <a:pt x="526338" y="2807951"/>
                    <a:pt x="522448" y="2807951"/>
                  </a:cubicBezTo>
                  <a:cubicBezTo>
                    <a:pt x="468548" y="2804117"/>
                    <a:pt x="418483" y="2773277"/>
                    <a:pt x="391477" y="2723211"/>
                  </a:cubicBezTo>
                  <a:cubicBezTo>
                    <a:pt x="387643" y="2715543"/>
                    <a:pt x="391477" y="2707819"/>
                    <a:pt x="399201" y="2707819"/>
                  </a:cubicBezTo>
                  <a:cubicBezTo>
                    <a:pt x="445433" y="2711654"/>
                    <a:pt x="487774" y="2734769"/>
                    <a:pt x="518614" y="2773277"/>
                  </a:cubicBezTo>
                  <a:cubicBezTo>
                    <a:pt x="437709" y="2592241"/>
                    <a:pt x="341412" y="2418928"/>
                    <a:pt x="249004" y="2237892"/>
                  </a:cubicBezTo>
                  <a:lnTo>
                    <a:pt x="141150" y="2099253"/>
                  </a:lnTo>
                  <a:lnTo>
                    <a:pt x="133426" y="2099253"/>
                  </a:lnTo>
                  <a:lnTo>
                    <a:pt x="133426" y="2095364"/>
                  </a:lnTo>
                  <a:lnTo>
                    <a:pt x="125702" y="2095364"/>
                  </a:lnTo>
                  <a:cubicBezTo>
                    <a:pt x="94890" y="2071290"/>
                    <a:pt x="62634" y="2050348"/>
                    <a:pt x="29655" y="2031093"/>
                  </a:cubicBezTo>
                  <a:lnTo>
                    <a:pt x="0" y="2015094"/>
                  </a:lnTo>
                  <a:lnTo>
                    <a:pt x="0" y="1988627"/>
                  </a:lnTo>
                  <a:lnTo>
                    <a:pt x="56770" y="2022626"/>
                  </a:lnTo>
                  <a:cubicBezTo>
                    <a:pt x="79037" y="2038335"/>
                    <a:pt x="99739" y="2055912"/>
                    <a:pt x="118034" y="2076138"/>
                  </a:cubicBezTo>
                  <a:lnTo>
                    <a:pt x="0" y="1941242"/>
                  </a:lnTo>
                  <a:lnTo>
                    <a:pt x="0" y="1918712"/>
                  </a:lnTo>
                  <a:lnTo>
                    <a:pt x="60245" y="1983675"/>
                  </a:lnTo>
                  <a:lnTo>
                    <a:pt x="0" y="1900083"/>
                  </a:lnTo>
                  <a:lnTo>
                    <a:pt x="0" y="1878999"/>
                  </a:lnTo>
                  <a:lnTo>
                    <a:pt x="2884" y="1882016"/>
                  </a:lnTo>
                  <a:cubicBezTo>
                    <a:pt x="46756" y="1937686"/>
                    <a:pt x="86236" y="1997150"/>
                    <a:pt x="121868" y="2056856"/>
                  </a:cubicBezTo>
                  <a:cubicBezTo>
                    <a:pt x="156542" y="2103087"/>
                    <a:pt x="195049" y="2149319"/>
                    <a:pt x="229723" y="2199385"/>
                  </a:cubicBezTo>
                  <a:cubicBezTo>
                    <a:pt x="160376" y="2049132"/>
                    <a:pt x="102642" y="1891212"/>
                    <a:pt x="56410" y="1729457"/>
                  </a:cubicBezTo>
                  <a:cubicBezTo>
                    <a:pt x="56410" y="1733291"/>
                    <a:pt x="52521" y="1733291"/>
                    <a:pt x="52521" y="1733291"/>
                  </a:cubicBezTo>
                  <a:cubicBezTo>
                    <a:pt x="50465" y="1733458"/>
                    <a:pt x="48409" y="1733514"/>
                    <a:pt x="46353" y="1733514"/>
                  </a:cubicBezTo>
                  <a:cubicBezTo>
                    <a:pt x="31725" y="1733514"/>
                    <a:pt x="18083" y="1730243"/>
                    <a:pt x="6023" y="1724405"/>
                  </a:cubicBezTo>
                  <a:lnTo>
                    <a:pt x="0" y="1719619"/>
                  </a:lnTo>
                  <a:lnTo>
                    <a:pt x="0" y="1697844"/>
                  </a:lnTo>
                  <a:lnTo>
                    <a:pt x="24205" y="1712367"/>
                  </a:lnTo>
                  <a:cubicBezTo>
                    <a:pt x="34017" y="1715975"/>
                    <a:pt x="44852" y="1717899"/>
                    <a:pt x="56410" y="1717899"/>
                  </a:cubicBezTo>
                  <a:cubicBezTo>
                    <a:pt x="40991" y="1665889"/>
                    <a:pt x="26543" y="1613893"/>
                    <a:pt x="13541" y="1561417"/>
                  </a:cubicBezTo>
                  <a:lnTo>
                    <a:pt x="0" y="1498326"/>
                  </a:lnTo>
                  <a:lnTo>
                    <a:pt x="0" y="1451299"/>
                  </a:lnTo>
                  <a:lnTo>
                    <a:pt x="74220" y="1733791"/>
                  </a:lnTo>
                  <a:cubicBezTo>
                    <a:pt x="107449" y="1843091"/>
                    <a:pt x="145012" y="1950946"/>
                    <a:pt x="187381" y="2056856"/>
                  </a:cubicBezTo>
                  <a:cubicBezTo>
                    <a:pt x="187381" y="2010625"/>
                    <a:pt x="198939" y="1964393"/>
                    <a:pt x="225889" y="1929775"/>
                  </a:cubicBezTo>
                  <a:cubicBezTo>
                    <a:pt x="227056" y="1927386"/>
                    <a:pt x="229000" y="1926441"/>
                    <a:pt x="231112" y="1926441"/>
                  </a:cubicBezTo>
                  <a:cubicBezTo>
                    <a:pt x="235780" y="1926441"/>
                    <a:pt x="241281" y="1930942"/>
                    <a:pt x="241281" y="1933609"/>
                  </a:cubicBezTo>
                  <a:cubicBezTo>
                    <a:pt x="245115" y="1983675"/>
                    <a:pt x="249004" y="2064580"/>
                    <a:pt x="210441" y="2099253"/>
                  </a:cubicBezTo>
                  <a:cubicBezTo>
                    <a:pt x="249004" y="2187827"/>
                    <a:pt x="291346" y="2280290"/>
                    <a:pt x="337578" y="2365029"/>
                  </a:cubicBezTo>
                  <a:cubicBezTo>
                    <a:pt x="349136" y="2380421"/>
                    <a:pt x="356859" y="2395813"/>
                    <a:pt x="364528" y="2411205"/>
                  </a:cubicBezTo>
                  <a:cubicBezTo>
                    <a:pt x="360693" y="2384255"/>
                    <a:pt x="360693" y="2357305"/>
                    <a:pt x="368417" y="2326465"/>
                  </a:cubicBezTo>
                  <a:cubicBezTo>
                    <a:pt x="370640" y="2321965"/>
                    <a:pt x="374252" y="2320131"/>
                    <a:pt x="378364" y="2320131"/>
                  </a:cubicBezTo>
                  <a:cubicBezTo>
                    <a:pt x="381253" y="2320131"/>
                    <a:pt x="384476" y="2321020"/>
                    <a:pt x="387643" y="2322631"/>
                  </a:cubicBezTo>
                  <a:cubicBezTo>
                    <a:pt x="406925" y="2345747"/>
                    <a:pt x="418483" y="2376587"/>
                    <a:pt x="418483" y="2411205"/>
                  </a:cubicBezTo>
                  <a:cubicBezTo>
                    <a:pt x="422317" y="2438210"/>
                    <a:pt x="418483" y="2465160"/>
                    <a:pt x="410759" y="2492110"/>
                  </a:cubicBezTo>
                  <a:cubicBezTo>
                    <a:pt x="410759" y="2495944"/>
                    <a:pt x="410759" y="2495944"/>
                    <a:pt x="410759" y="2499833"/>
                  </a:cubicBezTo>
                  <a:cubicBezTo>
                    <a:pt x="510890" y="2676980"/>
                    <a:pt x="611077" y="2865740"/>
                    <a:pt x="653419" y="3062168"/>
                  </a:cubicBezTo>
                  <a:cubicBezTo>
                    <a:pt x="657253" y="3050610"/>
                    <a:pt x="661142" y="3042942"/>
                    <a:pt x="668811" y="3031384"/>
                  </a:cubicBezTo>
                  <a:cubicBezTo>
                    <a:pt x="641861" y="2811840"/>
                    <a:pt x="618745" y="2592241"/>
                    <a:pt x="603353" y="2372697"/>
                  </a:cubicBezTo>
                  <a:lnTo>
                    <a:pt x="599519" y="2372697"/>
                  </a:lnTo>
                  <a:cubicBezTo>
                    <a:pt x="560956" y="2311073"/>
                    <a:pt x="534006" y="2241726"/>
                    <a:pt x="526338" y="2168545"/>
                  </a:cubicBezTo>
                  <a:cubicBezTo>
                    <a:pt x="523670" y="2165933"/>
                    <a:pt x="528338" y="2161433"/>
                    <a:pt x="534006" y="2161433"/>
                  </a:cubicBezTo>
                  <a:cubicBezTo>
                    <a:pt x="536562" y="2161433"/>
                    <a:pt x="539340" y="2162322"/>
                    <a:pt x="541730" y="2164711"/>
                  </a:cubicBezTo>
                  <a:cubicBezTo>
                    <a:pt x="564845" y="2187827"/>
                    <a:pt x="580237" y="2214776"/>
                    <a:pt x="591795" y="2245616"/>
                  </a:cubicBezTo>
                  <a:cubicBezTo>
                    <a:pt x="587961" y="2168545"/>
                    <a:pt x="584071" y="2091530"/>
                    <a:pt x="584071" y="2018348"/>
                  </a:cubicBezTo>
                  <a:cubicBezTo>
                    <a:pt x="584071" y="1933609"/>
                    <a:pt x="587961" y="1852704"/>
                    <a:pt x="591795" y="1767965"/>
                  </a:cubicBezTo>
                  <a:cubicBezTo>
                    <a:pt x="587961" y="1760297"/>
                    <a:pt x="584071" y="1752573"/>
                    <a:pt x="580237" y="1744849"/>
                  </a:cubicBezTo>
                  <a:cubicBezTo>
                    <a:pt x="560956" y="1706342"/>
                    <a:pt x="549398" y="1667834"/>
                    <a:pt x="545564" y="1625436"/>
                  </a:cubicBezTo>
                  <a:cubicBezTo>
                    <a:pt x="545564" y="1617768"/>
                    <a:pt x="549398" y="1613879"/>
                    <a:pt x="557122" y="1613879"/>
                  </a:cubicBezTo>
                  <a:cubicBezTo>
                    <a:pt x="572514" y="1617768"/>
                    <a:pt x="587961" y="1625436"/>
                    <a:pt x="599519" y="1640884"/>
                  </a:cubicBezTo>
                  <a:cubicBezTo>
                    <a:pt x="611077" y="1475240"/>
                    <a:pt x="630303" y="1309595"/>
                    <a:pt x="653419" y="1144007"/>
                  </a:cubicBezTo>
                  <a:cubicBezTo>
                    <a:pt x="622635" y="1090052"/>
                    <a:pt x="603353" y="1028428"/>
                    <a:pt x="607187" y="966805"/>
                  </a:cubicBezTo>
                  <a:cubicBezTo>
                    <a:pt x="607187" y="960414"/>
                    <a:pt x="610688" y="957581"/>
                    <a:pt x="614466" y="957581"/>
                  </a:cubicBezTo>
                  <a:cubicBezTo>
                    <a:pt x="617578" y="957581"/>
                    <a:pt x="620857" y="959470"/>
                    <a:pt x="622635" y="962971"/>
                  </a:cubicBezTo>
                  <a:cubicBezTo>
                    <a:pt x="648418" y="999756"/>
                    <a:pt x="660087" y="1043653"/>
                    <a:pt x="657697" y="1087829"/>
                  </a:cubicBezTo>
                  <a:cubicBezTo>
                    <a:pt x="679368" y="939633"/>
                    <a:pt x="700817" y="791436"/>
                    <a:pt x="718876" y="643240"/>
                  </a:cubicBezTo>
                  <a:cubicBezTo>
                    <a:pt x="691926" y="639406"/>
                    <a:pt x="664977" y="624014"/>
                    <a:pt x="645695" y="600898"/>
                  </a:cubicBezTo>
                  <a:cubicBezTo>
                    <a:pt x="634137" y="581616"/>
                    <a:pt x="622635" y="562390"/>
                    <a:pt x="618745" y="539275"/>
                  </a:cubicBezTo>
                  <a:cubicBezTo>
                    <a:pt x="572514" y="516159"/>
                    <a:pt x="530172" y="481486"/>
                    <a:pt x="495498" y="442978"/>
                  </a:cubicBezTo>
                  <a:cubicBezTo>
                    <a:pt x="437709" y="362073"/>
                    <a:pt x="437709" y="265776"/>
                    <a:pt x="395367" y="177202"/>
                  </a:cubicBezTo>
                  <a:cubicBezTo>
                    <a:pt x="392255" y="174091"/>
                    <a:pt x="396701" y="168423"/>
                    <a:pt x="400535" y="168423"/>
                  </a:cubicBezTo>
                  <a:cubicBezTo>
                    <a:pt x="401424" y="168423"/>
                    <a:pt x="402313" y="168756"/>
                    <a:pt x="403035" y="169478"/>
                  </a:cubicBezTo>
                  <a:cubicBezTo>
                    <a:pt x="460825" y="196429"/>
                    <a:pt x="514780" y="231102"/>
                    <a:pt x="560956" y="277333"/>
                  </a:cubicBezTo>
                  <a:cubicBezTo>
                    <a:pt x="534006" y="188760"/>
                    <a:pt x="534006" y="96297"/>
                    <a:pt x="568679" y="11558"/>
                  </a:cubicBezTo>
                  <a:cubicBezTo>
                    <a:pt x="568679" y="8835"/>
                    <a:pt x="572514" y="6113"/>
                    <a:pt x="577515" y="6113"/>
                  </a:cubicBezTo>
                  <a:cubicBezTo>
                    <a:pt x="579571" y="6113"/>
                    <a:pt x="581849" y="6557"/>
                    <a:pt x="584071" y="7724"/>
                  </a:cubicBezTo>
                  <a:cubicBezTo>
                    <a:pt x="634137" y="61624"/>
                    <a:pt x="676534" y="123247"/>
                    <a:pt x="703484" y="192594"/>
                  </a:cubicBezTo>
                  <a:cubicBezTo>
                    <a:pt x="707374" y="107855"/>
                    <a:pt x="726600" y="26950"/>
                    <a:pt x="815173" y="0"/>
                  </a:cubicBezTo>
                  <a:close/>
                </a:path>
              </a:pathLst>
            </a:custGeom>
            <a:solidFill>
              <a:schemeClr val="tx1"/>
            </a:solidFill>
            <a:ln>
              <a:noFill/>
            </a:ln>
          </p:spPr>
          <p:txBody>
            <a:bodyPr spcFirstLastPara="1" wrap="square" lIns="121900" tIns="121900" rIns="121900" bIns="121900" anchor="ctr" anchorCtr="0">
              <a:noAutofit/>
            </a:bodyPr>
            <a:lstStyle/>
            <a:p>
              <a:endParaRPr sz="2400"/>
            </a:p>
          </p:txBody>
        </p:sp>
        <p:sp>
          <p:nvSpPr>
            <p:cNvPr id="10" name="任意多边形: 形状 9"/>
            <p:cNvSpPr/>
            <p:nvPr userDrawn="1">
              <p:custDataLst>
                <p:tags r:id="rId9"/>
              </p:custDataLst>
            </p:nvPr>
          </p:nvSpPr>
          <p:spPr>
            <a:xfrm>
              <a:off x="2721952" y="4210366"/>
              <a:ext cx="2255666" cy="2647634"/>
            </a:xfrm>
            <a:custGeom>
              <a:avLst/>
              <a:gdLst>
                <a:gd name="connsiteX0" fmla="*/ 1014449 w 2255666"/>
                <a:gd name="connsiteY0" fmla="*/ 2630315 h 2647634"/>
                <a:gd name="connsiteX1" fmla="*/ 1056973 w 2255666"/>
                <a:gd name="connsiteY1" fmla="*/ 2647634 h 2647634"/>
                <a:gd name="connsiteX2" fmla="*/ 1011152 w 2255666"/>
                <a:gd name="connsiteY2" fmla="*/ 2647634 h 2647634"/>
                <a:gd name="connsiteX3" fmla="*/ 1010186 w 2255666"/>
                <a:gd name="connsiteY3" fmla="*/ 2647186 h 2647634"/>
                <a:gd name="connsiteX4" fmla="*/ 1014449 w 2255666"/>
                <a:gd name="connsiteY4" fmla="*/ 2630315 h 2647634"/>
                <a:gd name="connsiteX5" fmla="*/ 1538490 w 2255666"/>
                <a:gd name="connsiteY5" fmla="*/ 2282050 h 2647634"/>
                <a:gd name="connsiteX6" fmla="*/ 1609690 w 2255666"/>
                <a:gd name="connsiteY6" fmla="*/ 2288324 h 2647634"/>
                <a:gd name="connsiteX7" fmla="*/ 1613953 w 2255666"/>
                <a:gd name="connsiteY7" fmla="*/ 2305195 h 2647634"/>
                <a:gd name="connsiteX8" fmla="*/ 1474599 w 2255666"/>
                <a:gd name="connsiteY8" fmla="*/ 2478292 h 2647634"/>
                <a:gd name="connsiteX9" fmla="*/ 1212822 w 2255666"/>
                <a:gd name="connsiteY9" fmla="*/ 2520561 h 2647634"/>
                <a:gd name="connsiteX10" fmla="*/ 1208620 w 2255666"/>
                <a:gd name="connsiteY10" fmla="*/ 2507892 h 2647634"/>
                <a:gd name="connsiteX11" fmla="*/ 1326291 w 2255666"/>
                <a:gd name="connsiteY11" fmla="*/ 2485722 h 2647634"/>
                <a:gd name="connsiteX12" fmla="*/ 1337376 w 2255666"/>
                <a:gd name="connsiteY12" fmla="*/ 2485722 h 2647634"/>
                <a:gd name="connsiteX13" fmla="*/ 1466194 w 2255666"/>
                <a:gd name="connsiteY13" fmla="*/ 2457218 h 2647634"/>
                <a:gd name="connsiteX14" fmla="*/ 1575948 w 2255666"/>
                <a:gd name="connsiteY14" fmla="*/ 2343201 h 2647634"/>
                <a:gd name="connsiteX15" fmla="*/ 1551220 w 2255666"/>
                <a:gd name="connsiteY15" fmla="*/ 2298678 h 2647634"/>
                <a:gd name="connsiteX16" fmla="*/ 1516807 w 2255666"/>
                <a:gd name="connsiteY16" fmla="*/ 2300992 h 2647634"/>
                <a:gd name="connsiteX17" fmla="*/ 1090400 w 2255666"/>
                <a:gd name="connsiteY17" fmla="*/ 2533229 h 2647634"/>
                <a:gd name="connsiteX18" fmla="*/ 1407054 w 2255666"/>
                <a:gd name="connsiteY18" fmla="*/ 2377004 h 2647634"/>
                <a:gd name="connsiteX19" fmla="*/ 1407480 w 2255666"/>
                <a:gd name="connsiteY19" fmla="*/ 2375786 h 2647634"/>
                <a:gd name="connsiteX20" fmla="*/ 1407054 w 2255666"/>
                <a:gd name="connsiteY20" fmla="*/ 2381206 h 2647634"/>
                <a:gd name="connsiteX21" fmla="*/ 1077731 w 2255666"/>
                <a:gd name="connsiteY21" fmla="*/ 2566972 h 2647634"/>
                <a:gd name="connsiteX22" fmla="*/ 1146921 w 2255666"/>
                <a:gd name="connsiteY22" fmla="*/ 2561307 h 2647634"/>
                <a:gd name="connsiteX23" fmla="*/ 1305705 w 2255666"/>
                <a:gd name="connsiteY23" fmla="*/ 2592309 h 2647634"/>
                <a:gd name="connsiteX24" fmla="*/ 1359609 w 2255666"/>
                <a:gd name="connsiteY24" fmla="*/ 2626427 h 2647634"/>
                <a:gd name="connsiteX25" fmla="*/ 1373584 w 2255666"/>
                <a:gd name="connsiteY25" fmla="*/ 2647634 h 2647634"/>
                <a:gd name="connsiteX26" fmla="*/ 1349325 w 2255666"/>
                <a:gd name="connsiteY26" fmla="*/ 2647634 h 2647634"/>
                <a:gd name="connsiteX27" fmla="*/ 1295648 w 2255666"/>
                <a:gd name="connsiteY27" fmla="*/ 2608190 h 2647634"/>
                <a:gd name="connsiteX28" fmla="*/ 1147165 w 2255666"/>
                <a:gd name="connsiteY28" fmla="*/ 2577021 h 2647634"/>
                <a:gd name="connsiteX29" fmla="*/ 1022855 w 2255666"/>
                <a:gd name="connsiteY29" fmla="*/ 2596511 h 2647634"/>
                <a:gd name="connsiteX30" fmla="*/ 1010186 w 2255666"/>
                <a:gd name="connsiteY30" fmla="*/ 2604977 h 2647634"/>
                <a:gd name="connsiteX31" fmla="*/ 1001781 w 2255666"/>
                <a:gd name="connsiteY31" fmla="*/ 2613444 h 2647634"/>
                <a:gd name="connsiteX32" fmla="*/ 1034975 w 2255666"/>
                <a:gd name="connsiteY32" fmla="*/ 2611738 h 2647634"/>
                <a:gd name="connsiteX33" fmla="*/ 1124203 w 2255666"/>
                <a:gd name="connsiteY33" fmla="*/ 2621849 h 2647634"/>
                <a:gd name="connsiteX34" fmla="*/ 1173672 w 2255666"/>
                <a:gd name="connsiteY34" fmla="*/ 2632601 h 2647634"/>
                <a:gd name="connsiteX35" fmla="*/ 1231581 w 2255666"/>
                <a:gd name="connsiteY35" fmla="*/ 2647634 h 2647634"/>
                <a:gd name="connsiteX36" fmla="*/ 1155798 w 2255666"/>
                <a:gd name="connsiteY36" fmla="*/ 2647634 h 2647634"/>
                <a:gd name="connsiteX37" fmla="*/ 1101447 w 2255666"/>
                <a:gd name="connsiteY37" fmla="*/ 2633863 h 2647634"/>
                <a:gd name="connsiteX38" fmla="*/ 1025656 w 2255666"/>
                <a:gd name="connsiteY38" fmla="*/ 2624468 h 2647634"/>
                <a:gd name="connsiteX39" fmla="*/ 951106 w 2255666"/>
                <a:gd name="connsiteY39" fmla="*/ 2642983 h 2647634"/>
                <a:gd name="connsiteX40" fmla="*/ 946843 w 2255666"/>
                <a:gd name="connsiteY40" fmla="*/ 2642983 h 2647634"/>
                <a:gd name="connsiteX41" fmla="*/ 939834 w 2255666"/>
                <a:gd name="connsiteY41" fmla="*/ 2647634 h 2647634"/>
                <a:gd name="connsiteX42" fmla="*/ 912751 w 2255666"/>
                <a:gd name="connsiteY42" fmla="*/ 2647634 h 2647634"/>
                <a:gd name="connsiteX43" fmla="*/ 925769 w 2255666"/>
                <a:gd name="connsiteY43" fmla="*/ 2638781 h 2647634"/>
                <a:gd name="connsiteX44" fmla="*/ 1069326 w 2255666"/>
                <a:gd name="connsiteY44" fmla="*/ 2545898 h 2647634"/>
                <a:gd name="connsiteX45" fmla="*/ 1538490 w 2255666"/>
                <a:gd name="connsiteY45" fmla="*/ 2282050 h 2647634"/>
                <a:gd name="connsiteX46" fmla="*/ 1690939 w 2255666"/>
                <a:gd name="connsiteY46" fmla="*/ 1795345 h 2647634"/>
                <a:gd name="connsiteX47" fmla="*/ 1512605 w 2255666"/>
                <a:gd name="connsiteY47" fmla="*/ 1836579 h 2647634"/>
                <a:gd name="connsiteX48" fmla="*/ 1301502 w 2255666"/>
                <a:gd name="connsiteY48" fmla="*/ 1929462 h 2647634"/>
                <a:gd name="connsiteX49" fmla="*/ 1335306 w 2255666"/>
                <a:gd name="connsiteY49" fmla="*/ 1926295 h 2647634"/>
                <a:gd name="connsiteX50" fmla="*/ 1369048 w 2255666"/>
                <a:gd name="connsiteY50" fmla="*/ 1929462 h 2647634"/>
                <a:gd name="connsiteX51" fmla="*/ 1419722 w 2255666"/>
                <a:gd name="connsiteY51" fmla="*/ 1929462 h 2647634"/>
                <a:gd name="connsiteX52" fmla="*/ 1512605 w 2255666"/>
                <a:gd name="connsiteY52" fmla="*/ 1891456 h 2647634"/>
                <a:gd name="connsiteX53" fmla="*/ 1592819 w 2255666"/>
                <a:gd name="connsiteY53" fmla="*/ 1857714 h 2647634"/>
                <a:gd name="connsiteX54" fmla="*/ 1595438 w 2255666"/>
                <a:gd name="connsiteY54" fmla="*/ 1855948 h 2647634"/>
                <a:gd name="connsiteX55" fmla="*/ 1592819 w 2255666"/>
                <a:gd name="connsiteY55" fmla="*/ 1861916 h 2647634"/>
                <a:gd name="connsiteX56" fmla="*/ 1466194 w 2255666"/>
                <a:gd name="connsiteY56" fmla="*/ 1929462 h 2647634"/>
                <a:gd name="connsiteX57" fmla="*/ 1926344 w 2255666"/>
                <a:gd name="connsiteY57" fmla="*/ 1887254 h 2647634"/>
                <a:gd name="connsiteX58" fmla="*/ 1926587 w 2255666"/>
                <a:gd name="connsiteY58" fmla="*/ 1886401 h 2647634"/>
                <a:gd name="connsiteX59" fmla="*/ 1926344 w 2255666"/>
                <a:gd name="connsiteY59" fmla="*/ 1895659 h 2647634"/>
                <a:gd name="connsiteX60" fmla="*/ 1504139 w 2255666"/>
                <a:gd name="connsiteY60" fmla="*/ 1942130 h 2647634"/>
                <a:gd name="connsiteX61" fmla="*/ 1440430 w 2255666"/>
                <a:gd name="connsiteY61" fmla="*/ 1940486 h 2647634"/>
                <a:gd name="connsiteX62" fmla="*/ 1267760 w 2255666"/>
                <a:gd name="connsiteY62" fmla="*/ 1950597 h 2647634"/>
                <a:gd name="connsiteX63" fmla="*/ 1280429 w 2255666"/>
                <a:gd name="connsiteY63" fmla="*/ 1959002 h 2647634"/>
                <a:gd name="connsiteX64" fmla="*/ 1592819 w 2255666"/>
                <a:gd name="connsiteY64" fmla="*/ 2035013 h 2647634"/>
                <a:gd name="connsiteX65" fmla="*/ 1760069 w 2255666"/>
                <a:gd name="connsiteY65" fmla="*/ 2047134 h 2647634"/>
                <a:gd name="connsiteX66" fmla="*/ 2040361 w 2255666"/>
                <a:gd name="connsiteY66" fmla="*/ 1954799 h 2647634"/>
                <a:gd name="connsiteX67" fmla="*/ 1892601 w 2255666"/>
                <a:gd name="connsiteY67" fmla="*/ 1823911 h 2647634"/>
                <a:gd name="connsiteX68" fmla="*/ 1690939 w 2255666"/>
                <a:gd name="connsiteY68" fmla="*/ 1795345 h 2647634"/>
                <a:gd name="connsiteX69" fmla="*/ 325900 w 2255666"/>
                <a:gd name="connsiteY69" fmla="*/ 755425 h 2647634"/>
                <a:gd name="connsiteX70" fmla="*/ 292462 w 2255666"/>
                <a:gd name="connsiteY70" fmla="*/ 873950 h 2647634"/>
                <a:gd name="connsiteX71" fmla="*/ 503564 w 2255666"/>
                <a:gd name="connsiteY71" fmla="*/ 1300418 h 2647634"/>
                <a:gd name="connsiteX72" fmla="*/ 714667 w 2255666"/>
                <a:gd name="connsiteY72" fmla="*/ 1549465 h 2647634"/>
                <a:gd name="connsiteX73" fmla="*/ 575313 w 2255666"/>
                <a:gd name="connsiteY73" fmla="*/ 1258149 h 2647634"/>
                <a:gd name="connsiteX74" fmla="*/ 486693 w 2255666"/>
                <a:gd name="connsiteY74" fmla="*/ 996433 h 2647634"/>
                <a:gd name="connsiteX75" fmla="*/ 497047 w 2255666"/>
                <a:gd name="connsiteY75" fmla="*/ 991560 h 2647634"/>
                <a:gd name="connsiteX76" fmla="*/ 503564 w 2255666"/>
                <a:gd name="connsiteY76" fmla="*/ 996433 h 2647634"/>
                <a:gd name="connsiteX77" fmla="*/ 600650 w 2255666"/>
                <a:gd name="connsiteY77" fmla="*/ 1245480 h 2647634"/>
                <a:gd name="connsiteX78" fmla="*/ 579576 w 2255666"/>
                <a:gd name="connsiteY78" fmla="*/ 1072384 h 2647634"/>
                <a:gd name="connsiteX79" fmla="*/ 583779 w 2255666"/>
                <a:gd name="connsiteY79" fmla="*/ 1069216 h 2647634"/>
                <a:gd name="connsiteX80" fmla="*/ 587981 w 2255666"/>
                <a:gd name="connsiteY80" fmla="*/ 1072384 h 2647634"/>
                <a:gd name="connsiteX81" fmla="*/ 617582 w 2255666"/>
                <a:gd name="connsiteY81" fmla="*/ 1220143 h 2647634"/>
                <a:gd name="connsiteX82" fmla="*/ 634453 w 2255666"/>
                <a:gd name="connsiteY82" fmla="*/ 1296155 h 2647634"/>
                <a:gd name="connsiteX83" fmla="*/ 710282 w 2255666"/>
                <a:gd name="connsiteY83" fmla="*/ 1439407 h 2647634"/>
                <a:gd name="connsiteX84" fmla="*/ 621784 w 2255666"/>
                <a:gd name="connsiteY84" fmla="*/ 1025973 h 2647634"/>
                <a:gd name="connsiteX85" fmla="*/ 427553 w 2255666"/>
                <a:gd name="connsiteY85" fmla="*/ 797999 h 2647634"/>
                <a:gd name="connsiteX86" fmla="*/ 325900 w 2255666"/>
                <a:gd name="connsiteY86" fmla="*/ 755425 h 2647634"/>
                <a:gd name="connsiteX87" fmla="*/ 1377514 w 2255666"/>
                <a:gd name="connsiteY87" fmla="*/ 0 h 2647634"/>
                <a:gd name="connsiteX88" fmla="*/ 1390182 w 2255666"/>
                <a:gd name="connsiteY88" fmla="*/ 4264 h 2647634"/>
                <a:gd name="connsiteX89" fmla="*/ 1267760 w 2255666"/>
                <a:gd name="connsiteY89" fmla="*/ 1165266 h 2647634"/>
                <a:gd name="connsiteX90" fmla="*/ 1260390 w 2255666"/>
                <a:gd name="connsiteY90" fmla="*/ 1169895 h 2647634"/>
                <a:gd name="connsiteX91" fmla="*/ 1250828 w 2255666"/>
                <a:gd name="connsiteY91" fmla="*/ 1161064 h 2647634"/>
                <a:gd name="connsiteX92" fmla="*/ 1432391 w 2255666"/>
                <a:gd name="connsiteY92" fmla="*/ 641774 h 2647634"/>
                <a:gd name="connsiteX93" fmla="*/ 1483065 w 2255666"/>
                <a:gd name="connsiteY93" fmla="*/ 337789 h 2647634"/>
                <a:gd name="connsiteX94" fmla="*/ 1369657 w 2255666"/>
                <a:gd name="connsiteY94" fmla="*/ 39224 h 2647634"/>
                <a:gd name="connsiteX95" fmla="*/ 1356379 w 2255666"/>
                <a:gd name="connsiteY95" fmla="*/ 46472 h 2647634"/>
                <a:gd name="connsiteX96" fmla="*/ 1208620 w 2255666"/>
                <a:gd name="connsiteY96" fmla="*/ 553093 h 2647634"/>
                <a:gd name="connsiteX97" fmla="*/ 1217086 w 2255666"/>
                <a:gd name="connsiteY97" fmla="*/ 907753 h 2647634"/>
                <a:gd name="connsiteX98" fmla="*/ 1246626 w 2255666"/>
                <a:gd name="connsiteY98" fmla="*/ 1063978 h 2647634"/>
                <a:gd name="connsiteX99" fmla="*/ 1284631 w 2255666"/>
                <a:gd name="connsiteY99" fmla="*/ 907753 h 2647634"/>
                <a:gd name="connsiteX100" fmla="*/ 1301502 w 2255666"/>
                <a:gd name="connsiteY100" fmla="*/ 802202 h 2647634"/>
                <a:gd name="connsiteX101" fmla="*/ 1297300 w 2255666"/>
                <a:gd name="connsiteY101" fmla="*/ 793736 h 2647634"/>
                <a:gd name="connsiteX102" fmla="*/ 1309968 w 2255666"/>
                <a:gd name="connsiteY102" fmla="*/ 743061 h 2647634"/>
                <a:gd name="connsiteX103" fmla="*/ 1381716 w 2255666"/>
                <a:gd name="connsiteY103" fmla="*/ 194232 h 2647634"/>
                <a:gd name="connsiteX104" fmla="*/ 1385310 w 2255666"/>
                <a:gd name="connsiteY104" fmla="*/ 192465 h 2647634"/>
                <a:gd name="connsiteX105" fmla="*/ 1390182 w 2255666"/>
                <a:gd name="connsiteY105" fmla="*/ 198434 h 2647634"/>
                <a:gd name="connsiteX106" fmla="*/ 1326840 w 2255666"/>
                <a:gd name="connsiteY106" fmla="*/ 683982 h 2647634"/>
                <a:gd name="connsiteX107" fmla="*/ 1411256 w 2255666"/>
                <a:gd name="connsiteY107" fmla="*/ 456008 h 2647634"/>
                <a:gd name="connsiteX108" fmla="*/ 1415520 w 2255666"/>
                <a:gd name="connsiteY108" fmla="*/ 449674 h 2647634"/>
                <a:gd name="connsiteX109" fmla="*/ 1419722 w 2255666"/>
                <a:gd name="connsiteY109" fmla="*/ 456008 h 2647634"/>
                <a:gd name="connsiteX110" fmla="*/ 1318374 w 2255666"/>
                <a:gd name="connsiteY110" fmla="*/ 759993 h 2647634"/>
                <a:gd name="connsiteX111" fmla="*/ 1288834 w 2255666"/>
                <a:gd name="connsiteY111" fmla="*/ 966832 h 2647634"/>
                <a:gd name="connsiteX112" fmla="*/ 1250828 w 2255666"/>
                <a:gd name="connsiteY112" fmla="*/ 1144192 h 2647634"/>
                <a:gd name="connsiteX113" fmla="*/ 1250828 w 2255666"/>
                <a:gd name="connsiteY113" fmla="*/ 1161064 h 2647634"/>
                <a:gd name="connsiteX114" fmla="*/ 1246626 w 2255666"/>
                <a:gd name="connsiteY114" fmla="*/ 1165266 h 2647634"/>
                <a:gd name="connsiteX115" fmla="*/ 1141074 w 2255666"/>
                <a:gd name="connsiteY115" fmla="*/ 1667685 h 2647634"/>
                <a:gd name="connsiteX116" fmla="*/ 1297300 w 2255666"/>
                <a:gd name="connsiteY116" fmla="*/ 1410172 h 2647634"/>
                <a:gd name="connsiteX117" fmla="*/ 1423925 w 2255666"/>
                <a:gd name="connsiteY117" fmla="*/ 1190603 h 2647634"/>
                <a:gd name="connsiteX118" fmla="*/ 1423925 w 2255666"/>
                <a:gd name="connsiteY118" fmla="*/ 1186401 h 2647634"/>
                <a:gd name="connsiteX119" fmla="*/ 1803921 w 2255666"/>
                <a:gd name="connsiteY119" fmla="*/ 591099 h 2647634"/>
                <a:gd name="connsiteX120" fmla="*/ 2221375 w 2255666"/>
                <a:gd name="connsiteY120" fmla="*/ 336631 h 2647634"/>
                <a:gd name="connsiteX121" fmla="*/ 2242997 w 2255666"/>
                <a:gd name="connsiteY121" fmla="*/ 337789 h 2647634"/>
                <a:gd name="connsiteX122" fmla="*/ 2255666 w 2255666"/>
                <a:gd name="connsiteY122" fmla="*/ 350457 h 2647634"/>
                <a:gd name="connsiteX123" fmla="*/ 1584353 w 2255666"/>
                <a:gd name="connsiteY123" fmla="*/ 1063978 h 2647634"/>
                <a:gd name="connsiteX124" fmla="*/ 1579480 w 2255666"/>
                <a:gd name="connsiteY124" fmla="*/ 1064770 h 2647634"/>
                <a:gd name="connsiteX125" fmla="*/ 1571745 w 2255666"/>
                <a:gd name="connsiteY125" fmla="*/ 1047046 h 2647634"/>
                <a:gd name="connsiteX126" fmla="*/ 1989687 w 2255666"/>
                <a:gd name="connsiteY126" fmla="*/ 721988 h 2647634"/>
                <a:gd name="connsiteX127" fmla="*/ 2133243 w 2255666"/>
                <a:gd name="connsiteY127" fmla="*/ 540425 h 2647634"/>
                <a:gd name="connsiteX128" fmla="*/ 2198231 w 2255666"/>
                <a:gd name="connsiteY128" fmla="*/ 358192 h 2647634"/>
                <a:gd name="connsiteX129" fmla="*/ 2175452 w 2255666"/>
                <a:gd name="connsiteY129" fmla="*/ 363126 h 2647634"/>
                <a:gd name="connsiteX130" fmla="*/ 1740578 w 2255666"/>
                <a:gd name="connsiteY130" fmla="*/ 688184 h 2647634"/>
                <a:gd name="connsiteX131" fmla="*/ 1461931 w 2255666"/>
                <a:gd name="connsiteY131" fmla="*/ 1139929 h 2647634"/>
                <a:gd name="connsiteX132" fmla="*/ 1499936 w 2255666"/>
                <a:gd name="connsiteY132" fmla="*/ 1089316 h 2647634"/>
                <a:gd name="connsiteX133" fmla="*/ 1787050 w 2255666"/>
                <a:gd name="connsiteY133" fmla="*/ 806404 h 2647634"/>
                <a:gd name="connsiteX134" fmla="*/ 2099440 w 2255666"/>
                <a:gd name="connsiteY134" fmla="*/ 447542 h 2647634"/>
                <a:gd name="connsiteX135" fmla="*/ 2104374 w 2255666"/>
                <a:gd name="connsiteY135" fmla="*/ 446446 h 2647634"/>
                <a:gd name="connsiteX136" fmla="*/ 2112109 w 2255666"/>
                <a:gd name="connsiteY136" fmla="*/ 460211 h 2647634"/>
                <a:gd name="connsiteX137" fmla="*/ 1854596 w 2255666"/>
                <a:gd name="connsiteY137" fmla="*/ 764196 h 2647634"/>
                <a:gd name="connsiteX138" fmla="*/ 2002355 w 2255666"/>
                <a:gd name="connsiteY138" fmla="*/ 641774 h 2647634"/>
                <a:gd name="connsiteX139" fmla="*/ 2005827 w 2255666"/>
                <a:gd name="connsiteY139" fmla="*/ 640007 h 2647634"/>
                <a:gd name="connsiteX140" fmla="*/ 2006558 w 2255666"/>
                <a:gd name="connsiteY140" fmla="*/ 645976 h 2647634"/>
                <a:gd name="connsiteX141" fmla="*/ 1795455 w 2255666"/>
                <a:gd name="connsiteY141" fmla="*/ 823336 h 2647634"/>
                <a:gd name="connsiteX142" fmla="*/ 1580150 w 2255666"/>
                <a:gd name="connsiteY142" fmla="*/ 1030175 h 2647634"/>
                <a:gd name="connsiteX143" fmla="*/ 1343711 w 2255666"/>
                <a:gd name="connsiteY143" fmla="*/ 1372166 h 2647634"/>
                <a:gd name="connsiteX144" fmla="*/ 1141074 w 2255666"/>
                <a:gd name="connsiteY144" fmla="*/ 1731028 h 2647634"/>
                <a:gd name="connsiteX145" fmla="*/ 1124203 w 2255666"/>
                <a:gd name="connsiteY145" fmla="*/ 1739494 h 2647634"/>
                <a:gd name="connsiteX146" fmla="*/ 1124203 w 2255666"/>
                <a:gd name="connsiteY146" fmla="*/ 1743697 h 2647634"/>
                <a:gd name="connsiteX147" fmla="*/ 1018652 w 2255666"/>
                <a:gd name="connsiteY147" fmla="*/ 2077221 h 2647634"/>
                <a:gd name="connsiteX148" fmla="*/ 1204417 w 2255666"/>
                <a:gd name="connsiteY148" fmla="*/ 1895659 h 2647634"/>
                <a:gd name="connsiteX149" fmla="*/ 1271963 w 2255666"/>
                <a:gd name="connsiteY149" fmla="*/ 1794371 h 2647634"/>
                <a:gd name="connsiteX150" fmla="*/ 1271963 w 2255666"/>
                <a:gd name="connsiteY150" fmla="*/ 1790107 h 2647634"/>
                <a:gd name="connsiteX151" fmla="*/ 1681499 w 2255666"/>
                <a:gd name="connsiteY151" fmla="*/ 1287749 h 2647634"/>
                <a:gd name="connsiteX152" fmla="*/ 1981221 w 2255666"/>
                <a:gd name="connsiteY152" fmla="*/ 1144192 h 2647634"/>
                <a:gd name="connsiteX153" fmla="*/ 2179654 w 2255666"/>
                <a:gd name="connsiteY153" fmla="*/ 1085052 h 2647634"/>
                <a:gd name="connsiteX154" fmla="*/ 2192323 w 2255666"/>
                <a:gd name="connsiteY154" fmla="*/ 1097721 h 2647634"/>
                <a:gd name="connsiteX155" fmla="*/ 1888338 w 2255666"/>
                <a:gd name="connsiteY155" fmla="*/ 1536797 h 2647634"/>
                <a:gd name="connsiteX156" fmla="*/ 1668830 w 2255666"/>
                <a:gd name="connsiteY156" fmla="*/ 1671949 h 2647634"/>
                <a:gd name="connsiteX157" fmla="*/ 1369048 w 2255666"/>
                <a:gd name="connsiteY157" fmla="*/ 1739494 h 2647634"/>
                <a:gd name="connsiteX158" fmla="*/ 1365576 w 2255666"/>
                <a:gd name="connsiteY158" fmla="*/ 1740347 h 2647634"/>
                <a:gd name="connsiteX159" fmla="*/ 1360643 w 2255666"/>
                <a:gd name="connsiteY159" fmla="*/ 1726825 h 2647634"/>
                <a:gd name="connsiteX160" fmla="*/ 1749044 w 2255666"/>
                <a:gd name="connsiteY160" fmla="*/ 1604342 h 2647634"/>
                <a:gd name="connsiteX161" fmla="*/ 2154317 w 2255666"/>
                <a:gd name="connsiteY161" fmla="*/ 1127260 h 2647634"/>
                <a:gd name="connsiteX162" fmla="*/ 2141649 w 2255666"/>
                <a:gd name="connsiteY162" fmla="*/ 1118246 h 2647634"/>
                <a:gd name="connsiteX163" fmla="*/ 1922141 w 2255666"/>
                <a:gd name="connsiteY163" fmla="*/ 1194867 h 2647634"/>
                <a:gd name="connsiteX164" fmla="*/ 1732173 w 2255666"/>
                <a:gd name="connsiteY164" fmla="*/ 1279283 h 2647634"/>
                <a:gd name="connsiteX165" fmla="*/ 1288834 w 2255666"/>
                <a:gd name="connsiteY165" fmla="*/ 1769034 h 2647634"/>
                <a:gd name="connsiteX166" fmla="*/ 1461931 w 2255666"/>
                <a:gd name="connsiteY166" fmla="*/ 1608606 h 2647634"/>
                <a:gd name="connsiteX167" fmla="*/ 1571745 w 2255666"/>
                <a:gd name="connsiteY167" fmla="*/ 1473515 h 2647634"/>
                <a:gd name="connsiteX168" fmla="*/ 1673033 w 2255666"/>
                <a:gd name="connsiteY168" fmla="*/ 1372166 h 2647634"/>
                <a:gd name="connsiteX169" fmla="*/ 1677235 w 2255666"/>
                <a:gd name="connsiteY169" fmla="*/ 1376369 h 2647634"/>
                <a:gd name="connsiteX170" fmla="*/ 1584353 w 2255666"/>
                <a:gd name="connsiteY170" fmla="*/ 1486183 h 2647634"/>
                <a:gd name="connsiteX171" fmla="*/ 1508402 w 2255666"/>
                <a:gd name="connsiteY171" fmla="*/ 1570600 h 2647634"/>
                <a:gd name="connsiteX172" fmla="*/ 1774382 w 2255666"/>
                <a:gd name="connsiteY172" fmla="*/ 1376369 h 2647634"/>
                <a:gd name="connsiteX173" fmla="*/ 1926344 w 2255666"/>
                <a:gd name="connsiteY173" fmla="*/ 1283486 h 2647634"/>
                <a:gd name="connsiteX174" fmla="*/ 1926344 w 2255666"/>
                <a:gd name="connsiteY174" fmla="*/ 1287749 h 2647634"/>
                <a:gd name="connsiteX175" fmla="*/ 1702573 w 2255666"/>
                <a:gd name="connsiteY175" fmla="*/ 1460846 h 2647634"/>
                <a:gd name="connsiteX176" fmla="*/ 1385980 w 2255666"/>
                <a:gd name="connsiteY176" fmla="*/ 1684617 h 2647634"/>
                <a:gd name="connsiteX177" fmla="*/ 1174878 w 2255666"/>
                <a:gd name="connsiteY177" fmla="*/ 1963265 h 2647634"/>
                <a:gd name="connsiteX178" fmla="*/ 1195951 w 2255666"/>
                <a:gd name="connsiteY178" fmla="*/ 1950597 h 2647634"/>
                <a:gd name="connsiteX179" fmla="*/ 1204417 w 2255666"/>
                <a:gd name="connsiteY179" fmla="*/ 1946333 h 2647634"/>
                <a:gd name="connsiteX180" fmla="*/ 1229754 w 2255666"/>
                <a:gd name="connsiteY180" fmla="*/ 1942130 h 2647634"/>
                <a:gd name="connsiteX181" fmla="*/ 1238160 w 2255666"/>
                <a:gd name="connsiteY181" fmla="*/ 1942130 h 2647634"/>
                <a:gd name="connsiteX182" fmla="*/ 1238160 w 2255666"/>
                <a:gd name="connsiteY182" fmla="*/ 1933664 h 2647634"/>
                <a:gd name="connsiteX183" fmla="*/ 1664628 w 2255666"/>
                <a:gd name="connsiteY183" fmla="*/ 1777500 h 2647634"/>
                <a:gd name="connsiteX184" fmla="*/ 1713110 w 2255666"/>
                <a:gd name="connsiteY184" fmla="*/ 1774820 h 2647634"/>
                <a:gd name="connsiteX185" fmla="*/ 2116372 w 2255666"/>
                <a:gd name="connsiteY185" fmla="*/ 1861916 h 2647634"/>
                <a:gd name="connsiteX186" fmla="*/ 2120575 w 2255666"/>
                <a:gd name="connsiteY186" fmla="*/ 1878788 h 2647634"/>
                <a:gd name="connsiteX187" fmla="*/ 1774382 w 2255666"/>
                <a:gd name="connsiteY187" fmla="*/ 2068816 h 2647634"/>
                <a:gd name="connsiteX188" fmla="*/ 1487268 w 2255666"/>
                <a:gd name="connsiteY188" fmla="*/ 2051884 h 2647634"/>
                <a:gd name="connsiteX189" fmla="*/ 1217086 w 2255666"/>
                <a:gd name="connsiteY189" fmla="*/ 1963265 h 2647634"/>
                <a:gd name="connsiteX190" fmla="*/ 1145277 w 2255666"/>
                <a:gd name="connsiteY190" fmla="*/ 2005473 h 2647634"/>
                <a:gd name="connsiteX191" fmla="*/ 993315 w 2255666"/>
                <a:gd name="connsiteY191" fmla="*/ 2144767 h 2647634"/>
                <a:gd name="connsiteX192" fmla="*/ 873519 w 2255666"/>
                <a:gd name="connsiteY192" fmla="*/ 2455612 h 2647634"/>
                <a:gd name="connsiteX193" fmla="*/ 802186 w 2255666"/>
                <a:gd name="connsiteY193" fmla="*/ 2647634 h 2647634"/>
                <a:gd name="connsiteX194" fmla="*/ 771066 w 2255666"/>
                <a:gd name="connsiteY194" fmla="*/ 2647634 h 2647634"/>
                <a:gd name="connsiteX195" fmla="*/ 782212 w 2255666"/>
                <a:gd name="connsiteY195" fmla="*/ 2617646 h 2647634"/>
                <a:gd name="connsiteX196" fmla="*/ 773746 w 2255666"/>
                <a:gd name="connsiteY196" fmla="*/ 2288324 h 2647634"/>
                <a:gd name="connsiteX197" fmla="*/ 672459 w 2255666"/>
                <a:gd name="connsiteY197" fmla="*/ 2115227 h 2647634"/>
                <a:gd name="connsiteX198" fmla="*/ 254456 w 2255666"/>
                <a:gd name="connsiteY198" fmla="*/ 1849248 h 2647634"/>
                <a:gd name="connsiteX199" fmla="*/ 1146 w 2255666"/>
                <a:gd name="connsiteY199" fmla="*/ 1448178 h 2647634"/>
                <a:gd name="connsiteX200" fmla="*/ 9612 w 2255666"/>
                <a:gd name="connsiteY200" fmla="*/ 1431246 h 2647634"/>
                <a:gd name="connsiteX201" fmla="*/ 685127 w 2255666"/>
                <a:gd name="connsiteY201" fmla="*/ 2081424 h 2647634"/>
                <a:gd name="connsiteX202" fmla="*/ 679585 w 2255666"/>
                <a:gd name="connsiteY202" fmla="*/ 2090255 h 2647634"/>
                <a:gd name="connsiteX203" fmla="*/ 672459 w 2255666"/>
                <a:gd name="connsiteY203" fmla="*/ 2085687 h 2647634"/>
                <a:gd name="connsiteX204" fmla="*/ 444485 w 2255666"/>
                <a:gd name="connsiteY204" fmla="*/ 1680354 h 2647634"/>
                <a:gd name="connsiteX205" fmla="*/ 267125 w 2255666"/>
                <a:gd name="connsiteY205" fmla="*/ 1528392 h 2647634"/>
                <a:gd name="connsiteX206" fmla="*/ 54683 w 2255666"/>
                <a:gd name="connsiteY206" fmla="*/ 1455304 h 2647634"/>
                <a:gd name="connsiteX207" fmla="*/ 34949 w 2255666"/>
                <a:gd name="connsiteY207" fmla="*/ 1481920 h 2647634"/>
                <a:gd name="connsiteX208" fmla="*/ 296665 w 2255666"/>
                <a:gd name="connsiteY208" fmla="*/ 1870382 h 2647634"/>
                <a:gd name="connsiteX209" fmla="*/ 651324 w 2255666"/>
                <a:gd name="connsiteY209" fmla="*/ 2089890 h 2647634"/>
                <a:gd name="connsiteX210" fmla="*/ 465559 w 2255666"/>
                <a:gd name="connsiteY210" fmla="*/ 1912591 h 2647634"/>
                <a:gd name="connsiteX211" fmla="*/ 271327 w 2255666"/>
                <a:gd name="connsiteY211" fmla="*/ 1794371 h 2647634"/>
                <a:gd name="connsiteX212" fmla="*/ 272058 w 2255666"/>
                <a:gd name="connsiteY212" fmla="*/ 1788402 h 2647634"/>
                <a:gd name="connsiteX213" fmla="*/ 275591 w 2255666"/>
                <a:gd name="connsiteY213" fmla="*/ 1790107 h 2647634"/>
                <a:gd name="connsiteX214" fmla="*/ 431816 w 2255666"/>
                <a:gd name="connsiteY214" fmla="*/ 1882990 h 2647634"/>
                <a:gd name="connsiteX215" fmla="*/ 94028 w 2255666"/>
                <a:gd name="connsiteY215" fmla="*/ 1549465 h 2647634"/>
                <a:gd name="connsiteX216" fmla="*/ 99083 w 2255666"/>
                <a:gd name="connsiteY216" fmla="*/ 1531741 h 2647634"/>
                <a:gd name="connsiteX217" fmla="*/ 102494 w 2255666"/>
                <a:gd name="connsiteY217" fmla="*/ 1532594 h 2647634"/>
                <a:gd name="connsiteX218" fmla="*/ 275591 w 2255666"/>
                <a:gd name="connsiteY218" fmla="*/ 1714157 h 2647634"/>
                <a:gd name="connsiteX219" fmla="*/ 524699 w 2255666"/>
                <a:gd name="connsiteY219" fmla="*/ 1937928 h 2647634"/>
                <a:gd name="connsiteX220" fmla="*/ 765341 w 2255666"/>
                <a:gd name="connsiteY220" fmla="*/ 2241913 h 2647634"/>
                <a:gd name="connsiteX221" fmla="*/ 752673 w 2255666"/>
                <a:gd name="connsiteY221" fmla="*/ 2144767 h 2647634"/>
                <a:gd name="connsiteX222" fmla="*/ 744207 w 2255666"/>
                <a:gd name="connsiteY222" fmla="*/ 1726825 h 2647634"/>
                <a:gd name="connsiteX223" fmla="*/ 727335 w 2255666"/>
                <a:gd name="connsiteY223" fmla="*/ 1595937 h 2647634"/>
                <a:gd name="connsiteX224" fmla="*/ 524699 w 2255666"/>
                <a:gd name="connsiteY224" fmla="*/ 1380632 h 2647634"/>
                <a:gd name="connsiteX225" fmla="*/ 389547 w 2255666"/>
                <a:gd name="connsiteY225" fmla="*/ 1144192 h 2647634"/>
                <a:gd name="connsiteX226" fmla="*/ 262922 w 2255666"/>
                <a:gd name="connsiteY226" fmla="*/ 726190 h 2647634"/>
                <a:gd name="connsiteX227" fmla="*/ 275591 w 2255666"/>
                <a:gd name="connsiteY227" fmla="*/ 717785 h 2647634"/>
                <a:gd name="connsiteX228" fmla="*/ 621784 w 2255666"/>
                <a:gd name="connsiteY228" fmla="*/ 987967 h 2647634"/>
                <a:gd name="connsiteX229" fmla="*/ 731538 w 2255666"/>
                <a:gd name="connsiteY229" fmla="*/ 1507257 h 2647634"/>
                <a:gd name="connsiteX230" fmla="*/ 765341 w 2255666"/>
                <a:gd name="connsiteY230" fmla="*/ 1777500 h 2647634"/>
                <a:gd name="connsiteX231" fmla="*/ 765341 w 2255666"/>
                <a:gd name="connsiteY231" fmla="*/ 1823911 h 2647634"/>
                <a:gd name="connsiteX232" fmla="*/ 790678 w 2255666"/>
                <a:gd name="connsiteY232" fmla="*/ 1705691 h 2647634"/>
                <a:gd name="connsiteX233" fmla="*/ 782212 w 2255666"/>
                <a:gd name="connsiteY233" fmla="*/ 1511460 h 2647634"/>
                <a:gd name="connsiteX234" fmla="*/ 790678 w 2255666"/>
                <a:gd name="connsiteY234" fmla="*/ 1211738 h 2647634"/>
                <a:gd name="connsiteX235" fmla="*/ 959512 w 2255666"/>
                <a:gd name="connsiteY235" fmla="*/ 726190 h 2647634"/>
                <a:gd name="connsiteX236" fmla="*/ 967734 w 2255666"/>
                <a:gd name="connsiteY236" fmla="*/ 720221 h 2647634"/>
                <a:gd name="connsiteX237" fmla="*/ 972180 w 2255666"/>
                <a:gd name="connsiteY237" fmla="*/ 721988 h 2647634"/>
                <a:gd name="connsiteX238" fmla="*/ 1031321 w 2255666"/>
                <a:gd name="connsiteY238" fmla="*/ 1144192 h 2647634"/>
                <a:gd name="connsiteX239" fmla="*/ 841292 w 2255666"/>
                <a:gd name="connsiteY239" fmla="*/ 1735231 h 2647634"/>
                <a:gd name="connsiteX240" fmla="*/ 834775 w 2255666"/>
                <a:gd name="connsiteY240" fmla="*/ 1738032 h 2647634"/>
                <a:gd name="connsiteX241" fmla="*/ 828684 w 2255666"/>
                <a:gd name="connsiteY241" fmla="*/ 1731028 h 2647634"/>
                <a:gd name="connsiteX242" fmla="*/ 989112 w 2255666"/>
                <a:gd name="connsiteY242" fmla="*/ 1291952 h 2647634"/>
                <a:gd name="connsiteX243" fmla="*/ 1010186 w 2255666"/>
                <a:gd name="connsiteY243" fmla="*/ 987967 h 2647634"/>
                <a:gd name="connsiteX244" fmla="*/ 1010125 w 2255666"/>
                <a:gd name="connsiteY244" fmla="*/ 988698 h 2647634"/>
                <a:gd name="connsiteX245" fmla="*/ 957806 w 2255666"/>
                <a:gd name="connsiteY245" fmla="*/ 778996 h 2647634"/>
                <a:gd name="connsiteX246" fmla="*/ 951106 w 2255666"/>
                <a:gd name="connsiteY246" fmla="*/ 785331 h 2647634"/>
                <a:gd name="connsiteX247" fmla="*/ 803347 w 2255666"/>
                <a:gd name="connsiteY247" fmla="*/ 1667685 h 2647634"/>
                <a:gd name="connsiteX248" fmla="*/ 938438 w 2255666"/>
                <a:gd name="connsiteY248" fmla="*/ 1038641 h 2647634"/>
                <a:gd name="connsiteX249" fmla="*/ 944772 w 2255666"/>
                <a:gd name="connsiteY249" fmla="*/ 1032307 h 2647634"/>
                <a:gd name="connsiteX250" fmla="*/ 951106 w 2255666"/>
                <a:gd name="connsiteY250" fmla="*/ 1038641 h 2647634"/>
                <a:gd name="connsiteX251" fmla="*/ 769544 w 2255666"/>
                <a:gd name="connsiteY251" fmla="*/ 1967468 h 2647634"/>
                <a:gd name="connsiteX252" fmla="*/ 786415 w 2255666"/>
                <a:gd name="connsiteY252" fmla="*/ 2250318 h 2647634"/>
                <a:gd name="connsiteX253" fmla="*/ 811752 w 2255666"/>
                <a:gd name="connsiteY253" fmla="*/ 2545898 h 2647634"/>
                <a:gd name="connsiteX254" fmla="*/ 1098866 w 2255666"/>
                <a:gd name="connsiteY254" fmla="*/ 1735231 h 2647634"/>
                <a:gd name="connsiteX255" fmla="*/ 1233957 w 2255666"/>
                <a:gd name="connsiteY255" fmla="*/ 1127260 h 2647634"/>
                <a:gd name="connsiteX256" fmla="*/ 1174878 w 2255666"/>
                <a:gd name="connsiteY256" fmla="*/ 696650 h 2647634"/>
                <a:gd name="connsiteX257" fmla="*/ 1204417 w 2255666"/>
                <a:gd name="connsiteY257" fmla="*/ 401131 h 2647634"/>
                <a:gd name="connsiteX258" fmla="*/ 1377514 w 2255666"/>
                <a:gd name="connsiteY258" fmla="*/ 0 h 2647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Lst>
              <a:rect l="l" t="t" r="r" b="b"/>
              <a:pathLst>
                <a:path w="2255666" h="2647634">
                  <a:moveTo>
                    <a:pt x="1014449" y="2630315"/>
                  </a:moveTo>
                  <a:lnTo>
                    <a:pt x="1056973" y="2647634"/>
                  </a:lnTo>
                  <a:lnTo>
                    <a:pt x="1011152" y="2647634"/>
                  </a:lnTo>
                  <a:lnTo>
                    <a:pt x="1010186" y="2647186"/>
                  </a:lnTo>
                  <a:cubicBezTo>
                    <a:pt x="1005983" y="2642983"/>
                    <a:pt x="1010186" y="2630315"/>
                    <a:pt x="1014449" y="2630315"/>
                  </a:cubicBezTo>
                  <a:close/>
                  <a:moveTo>
                    <a:pt x="1538490" y="2282050"/>
                  </a:moveTo>
                  <a:cubicBezTo>
                    <a:pt x="1563645" y="2282050"/>
                    <a:pt x="1587642" y="2284121"/>
                    <a:pt x="1609690" y="2288324"/>
                  </a:cubicBezTo>
                  <a:cubicBezTo>
                    <a:pt x="1613953" y="2292526"/>
                    <a:pt x="1618156" y="2296790"/>
                    <a:pt x="1613953" y="2305195"/>
                  </a:cubicBezTo>
                  <a:cubicBezTo>
                    <a:pt x="1592819" y="2377004"/>
                    <a:pt x="1542145" y="2436083"/>
                    <a:pt x="1474599" y="2478292"/>
                  </a:cubicBezTo>
                  <a:cubicBezTo>
                    <a:pt x="1394385" y="2524763"/>
                    <a:pt x="1301502" y="2499426"/>
                    <a:pt x="1212822" y="2520561"/>
                  </a:cubicBezTo>
                  <a:cubicBezTo>
                    <a:pt x="1204417" y="2520561"/>
                    <a:pt x="1200215" y="2512095"/>
                    <a:pt x="1208620" y="2507892"/>
                  </a:cubicBezTo>
                  <a:cubicBezTo>
                    <a:pt x="1245407" y="2486575"/>
                    <a:pt x="1285728" y="2485722"/>
                    <a:pt x="1326291" y="2485722"/>
                  </a:cubicBezTo>
                  <a:cubicBezTo>
                    <a:pt x="1330007" y="2485722"/>
                    <a:pt x="1333722" y="2485722"/>
                    <a:pt x="1337376" y="2485722"/>
                  </a:cubicBezTo>
                  <a:cubicBezTo>
                    <a:pt x="1381716" y="2485722"/>
                    <a:pt x="1426057" y="2484626"/>
                    <a:pt x="1466194" y="2457218"/>
                  </a:cubicBezTo>
                  <a:cubicBezTo>
                    <a:pt x="1512605" y="2427678"/>
                    <a:pt x="1546408" y="2389672"/>
                    <a:pt x="1575948" y="2343201"/>
                  </a:cubicBezTo>
                  <a:cubicBezTo>
                    <a:pt x="1597265" y="2306596"/>
                    <a:pt x="1578993" y="2298678"/>
                    <a:pt x="1551220" y="2298678"/>
                  </a:cubicBezTo>
                  <a:cubicBezTo>
                    <a:pt x="1540561" y="2298678"/>
                    <a:pt x="1528562" y="2299835"/>
                    <a:pt x="1516807" y="2300992"/>
                  </a:cubicBezTo>
                  <a:cubicBezTo>
                    <a:pt x="1364845" y="2313661"/>
                    <a:pt x="1166411" y="2389672"/>
                    <a:pt x="1090400" y="2533229"/>
                  </a:cubicBezTo>
                  <a:cubicBezTo>
                    <a:pt x="1187546" y="2469887"/>
                    <a:pt x="1293097" y="2415010"/>
                    <a:pt x="1407054" y="2377004"/>
                  </a:cubicBezTo>
                  <a:cubicBezTo>
                    <a:pt x="1407054" y="2376151"/>
                    <a:pt x="1407236" y="2375786"/>
                    <a:pt x="1407480" y="2375786"/>
                  </a:cubicBezTo>
                  <a:cubicBezTo>
                    <a:pt x="1408394" y="2375786"/>
                    <a:pt x="1410464" y="2381206"/>
                    <a:pt x="1407054" y="2381206"/>
                  </a:cubicBezTo>
                  <a:cubicBezTo>
                    <a:pt x="1297300" y="2444549"/>
                    <a:pt x="1187546" y="2503629"/>
                    <a:pt x="1077731" y="2566972"/>
                  </a:cubicBezTo>
                  <a:cubicBezTo>
                    <a:pt x="1100571" y="2563196"/>
                    <a:pt x="1123716" y="2561307"/>
                    <a:pt x="1146921" y="2561307"/>
                  </a:cubicBezTo>
                  <a:cubicBezTo>
                    <a:pt x="1201128" y="2561307"/>
                    <a:pt x="1255518" y="2571601"/>
                    <a:pt x="1305705" y="2592309"/>
                  </a:cubicBezTo>
                  <a:cubicBezTo>
                    <a:pt x="1327875" y="2600760"/>
                    <a:pt x="1345557" y="2612374"/>
                    <a:pt x="1359609" y="2626427"/>
                  </a:cubicBezTo>
                  <a:lnTo>
                    <a:pt x="1373584" y="2647634"/>
                  </a:lnTo>
                  <a:lnTo>
                    <a:pt x="1349325" y="2647634"/>
                  </a:lnTo>
                  <a:lnTo>
                    <a:pt x="1295648" y="2608190"/>
                  </a:lnTo>
                  <a:cubicBezTo>
                    <a:pt x="1252320" y="2586675"/>
                    <a:pt x="1199301" y="2577021"/>
                    <a:pt x="1147165" y="2577021"/>
                  </a:cubicBezTo>
                  <a:cubicBezTo>
                    <a:pt x="1102886" y="2577021"/>
                    <a:pt x="1059338" y="2583965"/>
                    <a:pt x="1022855" y="2596511"/>
                  </a:cubicBezTo>
                  <a:lnTo>
                    <a:pt x="1010186" y="2604977"/>
                  </a:lnTo>
                  <a:lnTo>
                    <a:pt x="1001781" y="2613444"/>
                  </a:lnTo>
                  <a:cubicBezTo>
                    <a:pt x="1013049" y="2612286"/>
                    <a:pt x="1024073" y="2611738"/>
                    <a:pt x="1034975" y="2611738"/>
                  </a:cubicBezTo>
                  <a:cubicBezTo>
                    <a:pt x="1064637" y="2611738"/>
                    <a:pt x="1093263" y="2615697"/>
                    <a:pt x="1124203" y="2621849"/>
                  </a:cubicBezTo>
                  <a:cubicBezTo>
                    <a:pt x="1137922" y="2625016"/>
                    <a:pt x="1155071" y="2628446"/>
                    <a:pt x="1173672" y="2632601"/>
                  </a:cubicBezTo>
                  <a:lnTo>
                    <a:pt x="1231581" y="2647634"/>
                  </a:lnTo>
                  <a:lnTo>
                    <a:pt x="1155798" y="2647634"/>
                  </a:lnTo>
                  <a:lnTo>
                    <a:pt x="1101447" y="2633863"/>
                  </a:lnTo>
                  <a:cubicBezTo>
                    <a:pt x="1076483" y="2628488"/>
                    <a:pt x="1050415" y="2624468"/>
                    <a:pt x="1025656" y="2624468"/>
                  </a:cubicBezTo>
                  <a:cubicBezTo>
                    <a:pt x="998126" y="2624468"/>
                    <a:pt x="972180" y="2629401"/>
                    <a:pt x="951106" y="2642983"/>
                  </a:cubicBezTo>
                  <a:lnTo>
                    <a:pt x="946843" y="2642983"/>
                  </a:lnTo>
                  <a:lnTo>
                    <a:pt x="939834" y="2647634"/>
                  </a:lnTo>
                  <a:lnTo>
                    <a:pt x="912751" y="2647634"/>
                  </a:lnTo>
                  <a:lnTo>
                    <a:pt x="925769" y="2638781"/>
                  </a:lnTo>
                  <a:lnTo>
                    <a:pt x="1069326" y="2545898"/>
                  </a:lnTo>
                  <a:cubicBezTo>
                    <a:pt x="1124751" y="2383216"/>
                    <a:pt x="1361435" y="2282050"/>
                    <a:pt x="1538490" y="2282050"/>
                  </a:cubicBezTo>
                  <a:close/>
                  <a:moveTo>
                    <a:pt x="1690939" y="1795345"/>
                  </a:moveTo>
                  <a:cubicBezTo>
                    <a:pt x="1630520" y="1795345"/>
                    <a:pt x="1571075" y="1806309"/>
                    <a:pt x="1512605" y="1836579"/>
                  </a:cubicBezTo>
                  <a:cubicBezTo>
                    <a:pt x="1445059" y="1874585"/>
                    <a:pt x="1373311" y="1904125"/>
                    <a:pt x="1301502" y="1929462"/>
                  </a:cubicBezTo>
                  <a:cubicBezTo>
                    <a:pt x="1312039" y="1927330"/>
                    <a:pt x="1323672" y="1926295"/>
                    <a:pt x="1335306" y="1926295"/>
                  </a:cubicBezTo>
                  <a:cubicBezTo>
                    <a:pt x="1346878" y="1926295"/>
                    <a:pt x="1358511" y="1927330"/>
                    <a:pt x="1369048" y="1929462"/>
                  </a:cubicBezTo>
                  <a:lnTo>
                    <a:pt x="1419722" y="1929462"/>
                  </a:lnTo>
                  <a:cubicBezTo>
                    <a:pt x="1449262" y="1912591"/>
                    <a:pt x="1483065" y="1904125"/>
                    <a:pt x="1512605" y="1891456"/>
                  </a:cubicBezTo>
                  <a:cubicBezTo>
                    <a:pt x="1537942" y="1878788"/>
                    <a:pt x="1563279" y="1870382"/>
                    <a:pt x="1592819" y="1857714"/>
                  </a:cubicBezTo>
                  <a:cubicBezTo>
                    <a:pt x="1594037" y="1856435"/>
                    <a:pt x="1594951" y="1855948"/>
                    <a:pt x="1595438" y="1855948"/>
                  </a:cubicBezTo>
                  <a:cubicBezTo>
                    <a:pt x="1596656" y="1855948"/>
                    <a:pt x="1595803" y="1858932"/>
                    <a:pt x="1592819" y="1861916"/>
                  </a:cubicBezTo>
                  <a:cubicBezTo>
                    <a:pt x="1554813" y="1887254"/>
                    <a:pt x="1508402" y="1912591"/>
                    <a:pt x="1466194" y="1929462"/>
                  </a:cubicBezTo>
                  <a:cubicBezTo>
                    <a:pt x="1618156" y="1929462"/>
                    <a:pt x="1774382" y="1912591"/>
                    <a:pt x="1926344" y="1887254"/>
                  </a:cubicBezTo>
                  <a:cubicBezTo>
                    <a:pt x="1926344" y="1886645"/>
                    <a:pt x="1926465" y="1886401"/>
                    <a:pt x="1926587" y="1886401"/>
                  </a:cubicBezTo>
                  <a:cubicBezTo>
                    <a:pt x="1927379" y="1886401"/>
                    <a:pt x="1929998" y="1895659"/>
                    <a:pt x="1926344" y="1895659"/>
                  </a:cubicBezTo>
                  <a:cubicBezTo>
                    <a:pt x="1791253" y="1942130"/>
                    <a:pt x="1643493" y="1933664"/>
                    <a:pt x="1504139" y="1942130"/>
                  </a:cubicBezTo>
                  <a:cubicBezTo>
                    <a:pt x="1482700" y="1940973"/>
                    <a:pt x="1461504" y="1940486"/>
                    <a:pt x="1440430" y="1940486"/>
                  </a:cubicBezTo>
                  <a:cubicBezTo>
                    <a:pt x="1382935" y="1940486"/>
                    <a:pt x="1326474" y="1944384"/>
                    <a:pt x="1267760" y="1950597"/>
                  </a:cubicBezTo>
                  <a:lnTo>
                    <a:pt x="1280429" y="1959002"/>
                  </a:lnTo>
                  <a:cubicBezTo>
                    <a:pt x="1377514" y="2001210"/>
                    <a:pt x="1483065" y="2030811"/>
                    <a:pt x="1592819" y="2035013"/>
                  </a:cubicBezTo>
                  <a:cubicBezTo>
                    <a:pt x="1642884" y="2041104"/>
                    <a:pt x="1701111" y="2047134"/>
                    <a:pt x="1760069" y="2047134"/>
                  </a:cubicBezTo>
                  <a:cubicBezTo>
                    <a:pt x="1865193" y="2047134"/>
                    <a:pt x="1972694" y="2027826"/>
                    <a:pt x="2040361" y="1954799"/>
                  </a:cubicBezTo>
                  <a:cubicBezTo>
                    <a:pt x="2141649" y="1849248"/>
                    <a:pt x="1968552" y="1845045"/>
                    <a:pt x="1892601" y="1823911"/>
                  </a:cubicBezTo>
                  <a:cubicBezTo>
                    <a:pt x="1824203" y="1808501"/>
                    <a:pt x="1757023" y="1795345"/>
                    <a:pt x="1690939" y="1795345"/>
                  </a:cubicBezTo>
                  <a:close/>
                  <a:moveTo>
                    <a:pt x="325900" y="755425"/>
                  </a:moveTo>
                  <a:cubicBezTo>
                    <a:pt x="285884" y="755425"/>
                    <a:pt x="267125" y="790386"/>
                    <a:pt x="292462" y="873950"/>
                  </a:cubicBezTo>
                  <a:cubicBezTo>
                    <a:pt x="343136" y="1025973"/>
                    <a:pt x="414884" y="1169530"/>
                    <a:pt x="503564" y="1300418"/>
                  </a:cubicBezTo>
                  <a:cubicBezTo>
                    <a:pt x="558441" y="1393301"/>
                    <a:pt x="651324" y="1460846"/>
                    <a:pt x="714667" y="1549465"/>
                  </a:cubicBezTo>
                  <a:cubicBezTo>
                    <a:pt x="680864" y="1443914"/>
                    <a:pt x="630250" y="1346829"/>
                    <a:pt x="575313" y="1258149"/>
                  </a:cubicBezTo>
                  <a:cubicBezTo>
                    <a:pt x="524699" y="1182198"/>
                    <a:pt x="490896" y="1089316"/>
                    <a:pt x="486693" y="996433"/>
                  </a:cubicBezTo>
                  <a:cubicBezTo>
                    <a:pt x="486693" y="993997"/>
                    <a:pt x="492297" y="991560"/>
                    <a:pt x="497047" y="991560"/>
                  </a:cubicBezTo>
                  <a:cubicBezTo>
                    <a:pt x="500519" y="991560"/>
                    <a:pt x="503564" y="992839"/>
                    <a:pt x="503564" y="996433"/>
                  </a:cubicBezTo>
                  <a:cubicBezTo>
                    <a:pt x="516233" y="1085052"/>
                    <a:pt x="549975" y="1169530"/>
                    <a:pt x="600650" y="1245480"/>
                  </a:cubicBezTo>
                  <a:cubicBezTo>
                    <a:pt x="587981" y="1186401"/>
                    <a:pt x="579576" y="1127260"/>
                    <a:pt x="579576" y="1072384"/>
                  </a:cubicBezTo>
                  <a:cubicBezTo>
                    <a:pt x="579576" y="1070313"/>
                    <a:pt x="581647" y="1069216"/>
                    <a:pt x="583779" y="1069216"/>
                  </a:cubicBezTo>
                  <a:cubicBezTo>
                    <a:pt x="585910" y="1069216"/>
                    <a:pt x="587981" y="1070313"/>
                    <a:pt x="587981" y="1072384"/>
                  </a:cubicBezTo>
                  <a:cubicBezTo>
                    <a:pt x="596447" y="1118855"/>
                    <a:pt x="604913" y="1169530"/>
                    <a:pt x="617582" y="1220143"/>
                  </a:cubicBezTo>
                  <a:cubicBezTo>
                    <a:pt x="621784" y="1245480"/>
                    <a:pt x="630250" y="1270817"/>
                    <a:pt x="634453" y="1296155"/>
                  </a:cubicBezTo>
                  <a:cubicBezTo>
                    <a:pt x="663932" y="1342505"/>
                    <a:pt x="689208" y="1388854"/>
                    <a:pt x="710282" y="1439407"/>
                  </a:cubicBezTo>
                  <a:cubicBezTo>
                    <a:pt x="706140" y="1297251"/>
                    <a:pt x="701146" y="1151258"/>
                    <a:pt x="621784" y="1025973"/>
                  </a:cubicBezTo>
                  <a:cubicBezTo>
                    <a:pt x="571110" y="937293"/>
                    <a:pt x="507767" y="861281"/>
                    <a:pt x="427553" y="797999"/>
                  </a:cubicBezTo>
                  <a:cubicBezTo>
                    <a:pt x="388755" y="770957"/>
                    <a:pt x="352577" y="755425"/>
                    <a:pt x="325900" y="755425"/>
                  </a:cubicBezTo>
                  <a:close/>
                  <a:moveTo>
                    <a:pt x="1377514" y="0"/>
                  </a:moveTo>
                  <a:cubicBezTo>
                    <a:pt x="1381716" y="0"/>
                    <a:pt x="1385980" y="0"/>
                    <a:pt x="1390182" y="4264"/>
                  </a:cubicBezTo>
                  <a:cubicBezTo>
                    <a:pt x="1643493" y="350457"/>
                    <a:pt x="1419722" y="823336"/>
                    <a:pt x="1267760" y="1165266"/>
                  </a:cubicBezTo>
                  <a:cubicBezTo>
                    <a:pt x="1266116" y="1168494"/>
                    <a:pt x="1263253" y="1169895"/>
                    <a:pt x="1260390" y="1169895"/>
                  </a:cubicBezTo>
                  <a:cubicBezTo>
                    <a:pt x="1255701" y="1169895"/>
                    <a:pt x="1250828" y="1166302"/>
                    <a:pt x="1250828" y="1161064"/>
                  </a:cubicBezTo>
                  <a:cubicBezTo>
                    <a:pt x="1288834" y="979501"/>
                    <a:pt x="1385980" y="814870"/>
                    <a:pt x="1432391" y="641774"/>
                  </a:cubicBezTo>
                  <a:cubicBezTo>
                    <a:pt x="1466194" y="540425"/>
                    <a:pt x="1483065" y="439137"/>
                    <a:pt x="1483065" y="337789"/>
                  </a:cubicBezTo>
                  <a:cubicBezTo>
                    <a:pt x="1483065" y="310685"/>
                    <a:pt x="1419296" y="39224"/>
                    <a:pt x="1369657" y="39224"/>
                  </a:cubicBezTo>
                  <a:cubicBezTo>
                    <a:pt x="1365089" y="39224"/>
                    <a:pt x="1360643" y="41478"/>
                    <a:pt x="1356379" y="46472"/>
                  </a:cubicBezTo>
                  <a:cubicBezTo>
                    <a:pt x="1242423" y="173097"/>
                    <a:pt x="1229754" y="396868"/>
                    <a:pt x="1208620" y="553093"/>
                  </a:cubicBezTo>
                  <a:cubicBezTo>
                    <a:pt x="1191749" y="671313"/>
                    <a:pt x="1191749" y="789533"/>
                    <a:pt x="1217086" y="907753"/>
                  </a:cubicBezTo>
                  <a:cubicBezTo>
                    <a:pt x="1229754" y="958427"/>
                    <a:pt x="1242423" y="1013304"/>
                    <a:pt x="1246626" y="1063978"/>
                  </a:cubicBezTo>
                  <a:cubicBezTo>
                    <a:pt x="1259294" y="1013304"/>
                    <a:pt x="1271963" y="958427"/>
                    <a:pt x="1284631" y="907753"/>
                  </a:cubicBezTo>
                  <a:cubicBezTo>
                    <a:pt x="1293097" y="869747"/>
                    <a:pt x="1297300" y="835944"/>
                    <a:pt x="1301502" y="802202"/>
                  </a:cubicBezTo>
                  <a:cubicBezTo>
                    <a:pt x="1297300" y="802202"/>
                    <a:pt x="1297300" y="797999"/>
                    <a:pt x="1297300" y="793736"/>
                  </a:cubicBezTo>
                  <a:cubicBezTo>
                    <a:pt x="1301502" y="776865"/>
                    <a:pt x="1305705" y="759993"/>
                    <a:pt x="1309968" y="743061"/>
                  </a:cubicBezTo>
                  <a:cubicBezTo>
                    <a:pt x="1331042" y="557296"/>
                    <a:pt x="1331042" y="371531"/>
                    <a:pt x="1381716" y="194232"/>
                  </a:cubicBezTo>
                  <a:cubicBezTo>
                    <a:pt x="1382996" y="193013"/>
                    <a:pt x="1384214" y="192465"/>
                    <a:pt x="1385310" y="192465"/>
                  </a:cubicBezTo>
                  <a:cubicBezTo>
                    <a:pt x="1388051" y="192465"/>
                    <a:pt x="1390182" y="195450"/>
                    <a:pt x="1390182" y="198434"/>
                  </a:cubicBezTo>
                  <a:cubicBezTo>
                    <a:pt x="1356379" y="358862"/>
                    <a:pt x="1335306" y="519351"/>
                    <a:pt x="1326840" y="683982"/>
                  </a:cubicBezTo>
                  <a:cubicBezTo>
                    <a:pt x="1352177" y="607970"/>
                    <a:pt x="1385980" y="532020"/>
                    <a:pt x="1411256" y="456008"/>
                  </a:cubicBezTo>
                  <a:cubicBezTo>
                    <a:pt x="1411256" y="451806"/>
                    <a:pt x="1413388" y="449674"/>
                    <a:pt x="1415520" y="449674"/>
                  </a:cubicBezTo>
                  <a:cubicBezTo>
                    <a:pt x="1417590" y="449674"/>
                    <a:pt x="1419722" y="451806"/>
                    <a:pt x="1419722" y="456008"/>
                  </a:cubicBezTo>
                  <a:cubicBezTo>
                    <a:pt x="1390182" y="557296"/>
                    <a:pt x="1360643" y="658645"/>
                    <a:pt x="1318374" y="759993"/>
                  </a:cubicBezTo>
                  <a:cubicBezTo>
                    <a:pt x="1314171" y="827539"/>
                    <a:pt x="1301502" y="899287"/>
                    <a:pt x="1288834" y="966832"/>
                  </a:cubicBezTo>
                  <a:lnTo>
                    <a:pt x="1250828" y="1144192"/>
                  </a:lnTo>
                  <a:lnTo>
                    <a:pt x="1250828" y="1161064"/>
                  </a:lnTo>
                  <a:cubicBezTo>
                    <a:pt x="1250828" y="1165266"/>
                    <a:pt x="1246626" y="1165266"/>
                    <a:pt x="1246626" y="1165266"/>
                  </a:cubicBezTo>
                  <a:cubicBezTo>
                    <a:pt x="1212822" y="1334160"/>
                    <a:pt x="1179080" y="1498852"/>
                    <a:pt x="1141074" y="1667685"/>
                  </a:cubicBezTo>
                  <a:cubicBezTo>
                    <a:pt x="1187546" y="1579066"/>
                    <a:pt x="1250828" y="1498852"/>
                    <a:pt x="1297300" y="1410172"/>
                  </a:cubicBezTo>
                  <a:cubicBezTo>
                    <a:pt x="1339508" y="1338363"/>
                    <a:pt x="1377514" y="1262412"/>
                    <a:pt x="1423925" y="1190603"/>
                  </a:cubicBezTo>
                  <a:lnTo>
                    <a:pt x="1423925" y="1186401"/>
                  </a:lnTo>
                  <a:cubicBezTo>
                    <a:pt x="1491470" y="958427"/>
                    <a:pt x="1626622" y="751527"/>
                    <a:pt x="1803921" y="591099"/>
                  </a:cubicBezTo>
                  <a:cubicBezTo>
                    <a:pt x="1908681" y="498460"/>
                    <a:pt x="2071058" y="336631"/>
                    <a:pt x="2221375" y="336631"/>
                  </a:cubicBezTo>
                  <a:cubicBezTo>
                    <a:pt x="2228623" y="336631"/>
                    <a:pt x="2235810" y="336997"/>
                    <a:pt x="2242997" y="337789"/>
                  </a:cubicBezTo>
                  <a:cubicBezTo>
                    <a:pt x="2251463" y="337789"/>
                    <a:pt x="2255666" y="346255"/>
                    <a:pt x="2255666" y="350457"/>
                  </a:cubicBezTo>
                  <a:cubicBezTo>
                    <a:pt x="2171249" y="679779"/>
                    <a:pt x="1846130" y="886618"/>
                    <a:pt x="1584353" y="1063978"/>
                  </a:cubicBezTo>
                  <a:cubicBezTo>
                    <a:pt x="1582647" y="1064527"/>
                    <a:pt x="1581003" y="1064770"/>
                    <a:pt x="1579480" y="1064770"/>
                  </a:cubicBezTo>
                  <a:cubicBezTo>
                    <a:pt x="1569735" y="1064770"/>
                    <a:pt x="1564436" y="1054355"/>
                    <a:pt x="1571745" y="1047046"/>
                  </a:cubicBezTo>
                  <a:cubicBezTo>
                    <a:pt x="1702573" y="924624"/>
                    <a:pt x="1871467" y="861281"/>
                    <a:pt x="1989687" y="721988"/>
                  </a:cubicBezTo>
                  <a:cubicBezTo>
                    <a:pt x="2036158" y="662847"/>
                    <a:pt x="2091035" y="603768"/>
                    <a:pt x="2133243" y="540425"/>
                  </a:cubicBezTo>
                  <a:cubicBezTo>
                    <a:pt x="2148653" y="521178"/>
                    <a:pt x="2258711" y="358192"/>
                    <a:pt x="2198231" y="358192"/>
                  </a:cubicBezTo>
                  <a:cubicBezTo>
                    <a:pt x="2192323" y="358192"/>
                    <a:pt x="2184831" y="359715"/>
                    <a:pt x="2175452" y="363126"/>
                  </a:cubicBezTo>
                  <a:cubicBezTo>
                    <a:pt x="2019226" y="418003"/>
                    <a:pt x="1850393" y="569965"/>
                    <a:pt x="1740578" y="688184"/>
                  </a:cubicBezTo>
                  <a:cubicBezTo>
                    <a:pt x="1618156" y="819073"/>
                    <a:pt x="1525273" y="971096"/>
                    <a:pt x="1461931" y="1139929"/>
                  </a:cubicBezTo>
                  <a:cubicBezTo>
                    <a:pt x="1474599" y="1123058"/>
                    <a:pt x="1487268" y="1106187"/>
                    <a:pt x="1499936" y="1089316"/>
                  </a:cubicBezTo>
                  <a:cubicBezTo>
                    <a:pt x="1588616" y="987967"/>
                    <a:pt x="1694168" y="903550"/>
                    <a:pt x="1787050" y="806404"/>
                  </a:cubicBezTo>
                  <a:cubicBezTo>
                    <a:pt x="1896804" y="692448"/>
                    <a:pt x="1993889" y="565762"/>
                    <a:pt x="2099440" y="447542"/>
                  </a:cubicBezTo>
                  <a:cubicBezTo>
                    <a:pt x="2101024" y="446751"/>
                    <a:pt x="2102729" y="446446"/>
                    <a:pt x="2104374" y="446446"/>
                  </a:cubicBezTo>
                  <a:cubicBezTo>
                    <a:pt x="2111865" y="446446"/>
                    <a:pt x="2118991" y="453328"/>
                    <a:pt x="2112109" y="460211"/>
                  </a:cubicBezTo>
                  <a:cubicBezTo>
                    <a:pt x="2027692" y="561560"/>
                    <a:pt x="1947478" y="667111"/>
                    <a:pt x="1854596" y="764196"/>
                  </a:cubicBezTo>
                  <a:cubicBezTo>
                    <a:pt x="1905270" y="726190"/>
                    <a:pt x="1951681" y="683982"/>
                    <a:pt x="2002355" y="641774"/>
                  </a:cubicBezTo>
                  <a:cubicBezTo>
                    <a:pt x="2003573" y="640555"/>
                    <a:pt x="2004852" y="640007"/>
                    <a:pt x="2005827" y="640007"/>
                  </a:cubicBezTo>
                  <a:cubicBezTo>
                    <a:pt x="2008324" y="640007"/>
                    <a:pt x="2009542" y="642992"/>
                    <a:pt x="2006558" y="645976"/>
                  </a:cubicBezTo>
                  <a:cubicBezTo>
                    <a:pt x="1943276" y="713522"/>
                    <a:pt x="1871467" y="772662"/>
                    <a:pt x="1795455" y="823336"/>
                  </a:cubicBezTo>
                  <a:cubicBezTo>
                    <a:pt x="1723707" y="890882"/>
                    <a:pt x="1647696" y="954164"/>
                    <a:pt x="1580150" y="1030175"/>
                  </a:cubicBezTo>
                  <a:cubicBezTo>
                    <a:pt x="1487268" y="1131524"/>
                    <a:pt x="1407054" y="1249744"/>
                    <a:pt x="1343711" y="1372166"/>
                  </a:cubicBezTo>
                  <a:cubicBezTo>
                    <a:pt x="1276165" y="1490386"/>
                    <a:pt x="1187546" y="1604342"/>
                    <a:pt x="1141074" y="1731028"/>
                  </a:cubicBezTo>
                  <a:cubicBezTo>
                    <a:pt x="1136872" y="1735231"/>
                    <a:pt x="1128406" y="1739494"/>
                    <a:pt x="1124203" y="1739494"/>
                  </a:cubicBezTo>
                  <a:cubicBezTo>
                    <a:pt x="1124203" y="1739494"/>
                    <a:pt x="1124203" y="1739494"/>
                    <a:pt x="1124203" y="1743697"/>
                  </a:cubicBezTo>
                  <a:cubicBezTo>
                    <a:pt x="1094663" y="1857714"/>
                    <a:pt x="1056658" y="1967468"/>
                    <a:pt x="1018652" y="2077221"/>
                  </a:cubicBezTo>
                  <a:cubicBezTo>
                    <a:pt x="1073529" y="2013879"/>
                    <a:pt x="1153743" y="1971670"/>
                    <a:pt x="1204417" y="1895659"/>
                  </a:cubicBezTo>
                  <a:cubicBezTo>
                    <a:pt x="1225491" y="1857714"/>
                    <a:pt x="1246626" y="1828113"/>
                    <a:pt x="1271963" y="1794371"/>
                  </a:cubicBezTo>
                  <a:cubicBezTo>
                    <a:pt x="1271963" y="1794371"/>
                    <a:pt x="1271963" y="1794371"/>
                    <a:pt x="1271963" y="1790107"/>
                  </a:cubicBezTo>
                  <a:cubicBezTo>
                    <a:pt x="1305705" y="1587471"/>
                    <a:pt x="1508402" y="1389037"/>
                    <a:pt x="1681499" y="1287749"/>
                  </a:cubicBezTo>
                  <a:cubicBezTo>
                    <a:pt x="1778584" y="1228609"/>
                    <a:pt x="1884135" y="1190603"/>
                    <a:pt x="1981221" y="1144192"/>
                  </a:cubicBezTo>
                  <a:cubicBezTo>
                    <a:pt x="2044563" y="1110389"/>
                    <a:pt x="2107906" y="1089316"/>
                    <a:pt x="2179654" y="1085052"/>
                  </a:cubicBezTo>
                  <a:cubicBezTo>
                    <a:pt x="2188120" y="1085052"/>
                    <a:pt x="2192323" y="1089316"/>
                    <a:pt x="2192323" y="1097721"/>
                  </a:cubicBezTo>
                  <a:cubicBezTo>
                    <a:pt x="2154317" y="1266615"/>
                    <a:pt x="2019226" y="1427043"/>
                    <a:pt x="1888338" y="1536797"/>
                  </a:cubicBezTo>
                  <a:cubicBezTo>
                    <a:pt x="1825056" y="1595937"/>
                    <a:pt x="1749044" y="1642348"/>
                    <a:pt x="1668830" y="1671949"/>
                  </a:cubicBezTo>
                  <a:cubicBezTo>
                    <a:pt x="1571745" y="1701488"/>
                    <a:pt x="1461931" y="1688820"/>
                    <a:pt x="1369048" y="1739494"/>
                  </a:cubicBezTo>
                  <a:cubicBezTo>
                    <a:pt x="1367891" y="1740042"/>
                    <a:pt x="1366733" y="1740347"/>
                    <a:pt x="1365576" y="1740347"/>
                  </a:cubicBezTo>
                  <a:cubicBezTo>
                    <a:pt x="1358572" y="1740347"/>
                    <a:pt x="1353334" y="1730419"/>
                    <a:pt x="1360643" y="1726825"/>
                  </a:cubicBezTo>
                  <a:cubicBezTo>
                    <a:pt x="1470397" y="1629679"/>
                    <a:pt x="1626622" y="1684617"/>
                    <a:pt x="1749044" y="1604342"/>
                  </a:cubicBezTo>
                  <a:cubicBezTo>
                    <a:pt x="1909473" y="1503054"/>
                    <a:pt x="2112109" y="1317289"/>
                    <a:pt x="2154317" y="1127260"/>
                  </a:cubicBezTo>
                  <a:cubicBezTo>
                    <a:pt x="2155779" y="1120926"/>
                    <a:pt x="2150845" y="1118246"/>
                    <a:pt x="2141649" y="1118246"/>
                  </a:cubicBezTo>
                  <a:cubicBezTo>
                    <a:pt x="2095847" y="1118246"/>
                    <a:pt x="1943215" y="1184330"/>
                    <a:pt x="1922141" y="1194867"/>
                  </a:cubicBezTo>
                  <a:cubicBezTo>
                    <a:pt x="1858798" y="1220143"/>
                    <a:pt x="1795455" y="1249744"/>
                    <a:pt x="1732173" y="1279283"/>
                  </a:cubicBezTo>
                  <a:cubicBezTo>
                    <a:pt x="1550611" y="1384835"/>
                    <a:pt x="1360643" y="1562134"/>
                    <a:pt x="1288834" y="1769034"/>
                  </a:cubicBezTo>
                  <a:cubicBezTo>
                    <a:pt x="1339508" y="1709893"/>
                    <a:pt x="1398588" y="1655017"/>
                    <a:pt x="1461931" y="1608606"/>
                  </a:cubicBezTo>
                  <a:cubicBezTo>
                    <a:pt x="1495734" y="1562134"/>
                    <a:pt x="1529476" y="1515723"/>
                    <a:pt x="1571745" y="1473515"/>
                  </a:cubicBezTo>
                  <a:cubicBezTo>
                    <a:pt x="1601285" y="1435509"/>
                    <a:pt x="1635027" y="1401706"/>
                    <a:pt x="1673033" y="1372166"/>
                  </a:cubicBezTo>
                  <a:cubicBezTo>
                    <a:pt x="1677235" y="1372166"/>
                    <a:pt x="1677235" y="1376369"/>
                    <a:pt x="1677235" y="1376369"/>
                  </a:cubicBezTo>
                  <a:cubicBezTo>
                    <a:pt x="1647696" y="1414374"/>
                    <a:pt x="1618156" y="1452380"/>
                    <a:pt x="1584353" y="1486183"/>
                  </a:cubicBezTo>
                  <a:cubicBezTo>
                    <a:pt x="1563279" y="1515723"/>
                    <a:pt x="1533739" y="1545263"/>
                    <a:pt x="1508402" y="1570600"/>
                  </a:cubicBezTo>
                  <a:cubicBezTo>
                    <a:pt x="1601285" y="1511460"/>
                    <a:pt x="1689904" y="1448178"/>
                    <a:pt x="1774382" y="1376369"/>
                  </a:cubicBezTo>
                  <a:cubicBezTo>
                    <a:pt x="1820792" y="1334160"/>
                    <a:pt x="1858798" y="1283486"/>
                    <a:pt x="1926344" y="1283486"/>
                  </a:cubicBezTo>
                  <a:lnTo>
                    <a:pt x="1926344" y="1287749"/>
                  </a:lnTo>
                  <a:cubicBezTo>
                    <a:pt x="1825056" y="1321492"/>
                    <a:pt x="1787050" y="1405969"/>
                    <a:pt x="1702573" y="1460846"/>
                  </a:cubicBezTo>
                  <a:cubicBezTo>
                    <a:pt x="1592819" y="1528392"/>
                    <a:pt x="1487268" y="1604342"/>
                    <a:pt x="1385980" y="1684617"/>
                  </a:cubicBezTo>
                  <a:cubicBezTo>
                    <a:pt x="1297300" y="1764831"/>
                    <a:pt x="1246626" y="1866119"/>
                    <a:pt x="1174878" y="1963265"/>
                  </a:cubicBezTo>
                  <a:cubicBezTo>
                    <a:pt x="1183283" y="1959002"/>
                    <a:pt x="1191749" y="1954799"/>
                    <a:pt x="1195951" y="1950597"/>
                  </a:cubicBezTo>
                  <a:cubicBezTo>
                    <a:pt x="1195951" y="1946333"/>
                    <a:pt x="1200215" y="1946333"/>
                    <a:pt x="1204417" y="1946333"/>
                  </a:cubicBezTo>
                  <a:lnTo>
                    <a:pt x="1229754" y="1942130"/>
                  </a:lnTo>
                  <a:lnTo>
                    <a:pt x="1238160" y="1942130"/>
                  </a:lnTo>
                  <a:cubicBezTo>
                    <a:pt x="1233957" y="1937928"/>
                    <a:pt x="1233957" y="1933664"/>
                    <a:pt x="1238160" y="1933664"/>
                  </a:cubicBezTo>
                  <a:cubicBezTo>
                    <a:pt x="1390182" y="1904125"/>
                    <a:pt x="1512605" y="1794371"/>
                    <a:pt x="1664628" y="1777500"/>
                  </a:cubicBezTo>
                  <a:cubicBezTo>
                    <a:pt x="1680585" y="1775673"/>
                    <a:pt x="1696787" y="1774820"/>
                    <a:pt x="1713110" y="1774820"/>
                  </a:cubicBezTo>
                  <a:cubicBezTo>
                    <a:pt x="1847713" y="1774820"/>
                    <a:pt x="1992123" y="1831768"/>
                    <a:pt x="2116372" y="1861916"/>
                  </a:cubicBezTo>
                  <a:cubicBezTo>
                    <a:pt x="2124777" y="1861916"/>
                    <a:pt x="2124777" y="1870382"/>
                    <a:pt x="2120575" y="1878788"/>
                  </a:cubicBezTo>
                  <a:cubicBezTo>
                    <a:pt x="2053029" y="2009676"/>
                    <a:pt x="1917939" y="2064553"/>
                    <a:pt x="1774382" y="2068816"/>
                  </a:cubicBezTo>
                  <a:cubicBezTo>
                    <a:pt x="1677235" y="2068816"/>
                    <a:pt x="1584353" y="2064553"/>
                    <a:pt x="1487268" y="2051884"/>
                  </a:cubicBezTo>
                  <a:cubicBezTo>
                    <a:pt x="1394385" y="2039216"/>
                    <a:pt x="1305705" y="1975934"/>
                    <a:pt x="1217086" y="1963265"/>
                  </a:cubicBezTo>
                  <a:cubicBezTo>
                    <a:pt x="1191749" y="1971670"/>
                    <a:pt x="1166411" y="1988541"/>
                    <a:pt x="1145277" y="2005473"/>
                  </a:cubicBezTo>
                  <a:cubicBezTo>
                    <a:pt x="1098866" y="2060350"/>
                    <a:pt x="1035523" y="2085687"/>
                    <a:pt x="993315" y="2144767"/>
                  </a:cubicBezTo>
                  <a:cubicBezTo>
                    <a:pt x="955309" y="2248217"/>
                    <a:pt x="914151" y="2351652"/>
                    <a:pt x="873519" y="2455612"/>
                  </a:cubicBezTo>
                  <a:lnTo>
                    <a:pt x="802186" y="2647634"/>
                  </a:lnTo>
                  <a:lnTo>
                    <a:pt x="771066" y="2647634"/>
                  </a:lnTo>
                  <a:lnTo>
                    <a:pt x="782212" y="2617646"/>
                  </a:lnTo>
                  <a:cubicBezTo>
                    <a:pt x="790678" y="2507892"/>
                    <a:pt x="786415" y="2393875"/>
                    <a:pt x="773746" y="2288324"/>
                  </a:cubicBezTo>
                  <a:cubicBezTo>
                    <a:pt x="744207" y="2224981"/>
                    <a:pt x="710464" y="2165901"/>
                    <a:pt x="672459" y="2115227"/>
                  </a:cubicBezTo>
                  <a:cubicBezTo>
                    <a:pt x="512031" y="2043479"/>
                    <a:pt x="372676" y="1980136"/>
                    <a:pt x="254456" y="1849248"/>
                  </a:cubicBezTo>
                  <a:cubicBezTo>
                    <a:pt x="144703" y="1731028"/>
                    <a:pt x="56022" y="1595937"/>
                    <a:pt x="1146" y="1448178"/>
                  </a:cubicBezTo>
                  <a:cubicBezTo>
                    <a:pt x="-3057" y="1439712"/>
                    <a:pt x="5348" y="1431246"/>
                    <a:pt x="9612" y="1431246"/>
                  </a:cubicBezTo>
                  <a:cubicBezTo>
                    <a:pt x="343136" y="1443914"/>
                    <a:pt x="617582" y="1769034"/>
                    <a:pt x="685127" y="2081424"/>
                  </a:cubicBezTo>
                  <a:cubicBezTo>
                    <a:pt x="687746" y="2086662"/>
                    <a:pt x="683848" y="2090255"/>
                    <a:pt x="679585" y="2090255"/>
                  </a:cubicBezTo>
                  <a:cubicBezTo>
                    <a:pt x="676905" y="2090255"/>
                    <a:pt x="674042" y="2088916"/>
                    <a:pt x="672459" y="2085687"/>
                  </a:cubicBezTo>
                  <a:cubicBezTo>
                    <a:pt x="604913" y="1946333"/>
                    <a:pt x="554239" y="1798574"/>
                    <a:pt x="444485" y="1680354"/>
                  </a:cubicBezTo>
                  <a:cubicBezTo>
                    <a:pt x="393811" y="1621274"/>
                    <a:pt x="334670" y="1566397"/>
                    <a:pt x="267125" y="1528392"/>
                  </a:cubicBezTo>
                  <a:cubicBezTo>
                    <a:pt x="267125" y="1528392"/>
                    <a:pt x="113701" y="1455304"/>
                    <a:pt x="54683" y="1455304"/>
                  </a:cubicBezTo>
                  <a:cubicBezTo>
                    <a:pt x="36045" y="1455304"/>
                    <a:pt x="26787" y="1462612"/>
                    <a:pt x="34949" y="1481920"/>
                  </a:cubicBezTo>
                  <a:cubicBezTo>
                    <a:pt x="94028" y="1629679"/>
                    <a:pt x="182708" y="1760568"/>
                    <a:pt x="296665" y="1870382"/>
                  </a:cubicBezTo>
                  <a:cubicBezTo>
                    <a:pt x="410682" y="1971670"/>
                    <a:pt x="524699" y="2022345"/>
                    <a:pt x="651324" y="2089890"/>
                  </a:cubicBezTo>
                  <a:cubicBezTo>
                    <a:pt x="596447" y="2026547"/>
                    <a:pt x="533104" y="1963265"/>
                    <a:pt x="465559" y="1912591"/>
                  </a:cubicBezTo>
                  <a:cubicBezTo>
                    <a:pt x="389547" y="1891456"/>
                    <a:pt x="322002" y="1849248"/>
                    <a:pt x="271327" y="1794371"/>
                  </a:cubicBezTo>
                  <a:cubicBezTo>
                    <a:pt x="268343" y="1791387"/>
                    <a:pt x="269622" y="1788402"/>
                    <a:pt x="272058" y="1788402"/>
                  </a:cubicBezTo>
                  <a:cubicBezTo>
                    <a:pt x="273094" y="1788402"/>
                    <a:pt x="274373" y="1788889"/>
                    <a:pt x="275591" y="1790107"/>
                  </a:cubicBezTo>
                  <a:cubicBezTo>
                    <a:pt x="322002" y="1828113"/>
                    <a:pt x="372676" y="1861916"/>
                    <a:pt x="431816" y="1882990"/>
                  </a:cubicBezTo>
                  <a:cubicBezTo>
                    <a:pt x="305131" y="1785905"/>
                    <a:pt x="229119" y="1629679"/>
                    <a:pt x="94028" y="1549465"/>
                  </a:cubicBezTo>
                  <a:cubicBezTo>
                    <a:pt x="86719" y="1542217"/>
                    <a:pt x="92018" y="1531741"/>
                    <a:pt x="99083" y="1531741"/>
                  </a:cubicBezTo>
                  <a:cubicBezTo>
                    <a:pt x="100180" y="1531741"/>
                    <a:pt x="101337" y="1532046"/>
                    <a:pt x="102494" y="1532594"/>
                  </a:cubicBezTo>
                  <a:cubicBezTo>
                    <a:pt x="178445" y="1579066"/>
                    <a:pt x="216451" y="1650814"/>
                    <a:pt x="275591" y="1714157"/>
                  </a:cubicBezTo>
                  <a:cubicBezTo>
                    <a:pt x="355805" y="1794371"/>
                    <a:pt x="440222" y="1866119"/>
                    <a:pt x="524699" y="1937928"/>
                  </a:cubicBezTo>
                  <a:cubicBezTo>
                    <a:pt x="625987" y="2018142"/>
                    <a:pt x="710464" y="2123693"/>
                    <a:pt x="765341" y="2241913"/>
                  </a:cubicBezTo>
                  <a:cubicBezTo>
                    <a:pt x="761078" y="2208110"/>
                    <a:pt x="756875" y="2174307"/>
                    <a:pt x="752673" y="2144767"/>
                  </a:cubicBezTo>
                  <a:cubicBezTo>
                    <a:pt x="740004" y="2001210"/>
                    <a:pt x="748409" y="1866119"/>
                    <a:pt x="744207" y="1726825"/>
                  </a:cubicBezTo>
                  <a:cubicBezTo>
                    <a:pt x="740004" y="1684617"/>
                    <a:pt x="735802" y="1638145"/>
                    <a:pt x="727335" y="1595937"/>
                  </a:cubicBezTo>
                  <a:cubicBezTo>
                    <a:pt x="672459" y="1515723"/>
                    <a:pt x="583779" y="1460846"/>
                    <a:pt x="524699" y="1380632"/>
                  </a:cubicBezTo>
                  <a:cubicBezTo>
                    <a:pt x="474025" y="1304621"/>
                    <a:pt x="431816" y="1220143"/>
                    <a:pt x="389547" y="1144192"/>
                  </a:cubicBezTo>
                  <a:cubicBezTo>
                    <a:pt x="313597" y="1013304"/>
                    <a:pt x="237585" y="878213"/>
                    <a:pt x="262922" y="726190"/>
                  </a:cubicBezTo>
                  <a:cubicBezTo>
                    <a:pt x="267125" y="721988"/>
                    <a:pt x="271327" y="717785"/>
                    <a:pt x="275591" y="717785"/>
                  </a:cubicBezTo>
                  <a:cubicBezTo>
                    <a:pt x="423350" y="734656"/>
                    <a:pt x="545773" y="865545"/>
                    <a:pt x="621784" y="987967"/>
                  </a:cubicBezTo>
                  <a:cubicBezTo>
                    <a:pt x="718869" y="1144192"/>
                    <a:pt x="731538" y="1325694"/>
                    <a:pt x="731538" y="1507257"/>
                  </a:cubicBezTo>
                  <a:cubicBezTo>
                    <a:pt x="756875" y="1591735"/>
                    <a:pt x="769544" y="1684617"/>
                    <a:pt x="765341" y="1777500"/>
                  </a:cubicBezTo>
                  <a:lnTo>
                    <a:pt x="765341" y="1823911"/>
                  </a:lnTo>
                  <a:cubicBezTo>
                    <a:pt x="773746" y="1785905"/>
                    <a:pt x="782212" y="1743697"/>
                    <a:pt x="790678" y="1705691"/>
                  </a:cubicBezTo>
                  <a:cubicBezTo>
                    <a:pt x="782212" y="1642348"/>
                    <a:pt x="782212" y="1574802"/>
                    <a:pt x="782212" y="1511460"/>
                  </a:cubicBezTo>
                  <a:cubicBezTo>
                    <a:pt x="773746" y="1410172"/>
                    <a:pt x="778010" y="1313026"/>
                    <a:pt x="790678" y="1211738"/>
                  </a:cubicBezTo>
                  <a:cubicBezTo>
                    <a:pt x="816016" y="1042844"/>
                    <a:pt x="875095" y="878213"/>
                    <a:pt x="959512" y="726190"/>
                  </a:cubicBezTo>
                  <a:cubicBezTo>
                    <a:pt x="959512" y="723206"/>
                    <a:pt x="963775" y="720221"/>
                    <a:pt x="967734" y="720221"/>
                  </a:cubicBezTo>
                  <a:cubicBezTo>
                    <a:pt x="969378" y="720221"/>
                    <a:pt x="970962" y="720769"/>
                    <a:pt x="972180" y="721988"/>
                  </a:cubicBezTo>
                  <a:cubicBezTo>
                    <a:pt x="1048192" y="738859"/>
                    <a:pt x="1039726" y="1085052"/>
                    <a:pt x="1031321" y="1144192"/>
                  </a:cubicBezTo>
                  <a:cubicBezTo>
                    <a:pt x="1014449" y="1346829"/>
                    <a:pt x="959512" y="1566397"/>
                    <a:pt x="841292" y="1735231"/>
                  </a:cubicBezTo>
                  <a:cubicBezTo>
                    <a:pt x="839586" y="1736997"/>
                    <a:pt x="837089" y="1738032"/>
                    <a:pt x="834775" y="1738032"/>
                  </a:cubicBezTo>
                  <a:cubicBezTo>
                    <a:pt x="831547" y="1738032"/>
                    <a:pt x="828684" y="1735961"/>
                    <a:pt x="828684" y="1731028"/>
                  </a:cubicBezTo>
                  <a:cubicBezTo>
                    <a:pt x="887764" y="1587471"/>
                    <a:pt x="959512" y="1452380"/>
                    <a:pt x="989112" y="1291952"/>
                  </a:cubicBezTo>
                  <a:cubicBezTo>
                    <a:pt x="1005983" y="1190603"/>
                    <a:pt x="1014449" y="1089316"/>
                    <a:pt x="1010186" y="987967"/>
                  </a:cubicBezTo>
                  <a:cubicBezTo>
                    <a:pt x="1010186" y="988454"/>
                    <a:pt x="1010186" y="988698"/>
                    <a:pt x="1010125" y="988698"/>
                  </a:cubicBezTo>
                  <a:cubicBezTo>
                    <a:pt x="1008298" y="988698"/>
                    <a:pt x="981194" y="778996"/>
                    <a:pt x="957806" y="778996"/>
                  </a:cubicBezTo>
                  <a:cubicBezTo>
                    <a:pt x="955492" y="778996"/>
                    <a:pt x="953238" y="780945"/>
                    <a:pt x="951106" y="785331"/>
                  </a:cubicBezTo>
                  <a:cubicBezTo>
                    <a:pt x="816016" y="1059715"/>
                    <a:pt x="782212" y="1363700"/>
                    <a:pt x="803347" y="1667685"/>
                  </a:cubicBezTo>
                  <a:cubicBezTo>
                    <a:pt x="853960" y="1456583"/>
                    <a:pt x="934174" y="1249744"/>
                    <a:pt x="938438" y="1038641"/>
                  </a:cubicBezTo>
                  <a:cubicBezTo>
                    <a:pt x="938438" y="1034378"/>
                    <a:pt x="941605" y="1032307"/>
                    <a:pt x="944772" y="1032307"/>
                  </a:cubicBezTo>
                  <a:cubicBezTo>
                    <a:pt x="947939" y="1032307"/>
                    <a:pt x="951106" y="1034378"/>
                    <a:pt x="951106" y="1038641"/>
                  </a:cubicBezTo>
                  <a:cubicBezTo>
                    <a:pt x="984849" y="1359497"/>
                    <a:pt x="794881" y="1650814"/>
                    <a:pt x="769544" y="1967468"/>
                  </a:cubicBezTo>
                  <a:cubicBezTo>
                    <a:pt x="769544" y="2060350"/>
                    <a:pt x="778010" y="2153233"/>
                    <a:pt x="786415" y="2250318"/>
                  </a:cubicBezTo>
                  <a:cubicBezTo>
                    <a:pt x="803347" y="2347464"/>
                    <a:pt x="807550" y="2444549"/>
                    <a:pt x="811752" y="2545898"/>
                  </a:cubicBezTo>
                  <a:cubicBezTo>
                    <a:pt x="913101" y="2275655"/>
                    <a:pt x="1027057" y="2009676"/>
                    <a:pt x="1098866" y="1735231"/>
                  </a:cubicBezTo>
                  <a:cubicBezTo>
                    <a:pt x="1149540" y="1532594"/>
                    <a:pt x="1191749" y="1329958"/>
                    <a:pt x="1233957" y="1127260"/>
                  </a:cubicBezTo>
                  <a:cubicBezTo>
                    <a:pt x="1225491" y="979501"/>
                    <a:pt x="1166411" y="844410"/>
                    <a:pt x="1174878" y="696650"/>
                  </a:cubicBezTo>
                  <a:cubicBezTo>
                    <a:pt x="1179080" y="599565"/>
                    <a:pt x="1187546" y="498217"/>
                    <a:pt x="1204417" y="401131"/>
                  </a:cubicBezTo>
                  <a:cubicBezTo>
                    <a:pt x="1225491" y="278648"/>
                    <a:pt x="1250828" y="67607"/>
                    <a:pt x="1377514" y="0"/>
                  </a:cubicBezTo>
                  <a:close/>
                </a:path>
              </a:pathLst>
            </a:custGeom>
            <a:solidFill>
              <a:schemeClr val="tx1"/>
            </a:solidFill>
            <a:ln>
              <a:noFill/>
            </a:ln>
          </p:spPr>
          <p:txBody>
            <a:bodyPr spcFirstLastPara="1" wrap="square" lIns="121900" tIns="121900" rIns="121900" bIns="121900" anchor="ctr" anchorCtr="0">
              <a:noAutofit/>
            </a:bodyPr>
            <a:lstStyle/>
            <a:p>
              <a:endParaRPr sz="2400"/>
            </a:p>
          </p:txBody>
        </p:sp>
        <p:sp>
          <p:nvSpPr>
            <p:cNvPr id="11" name="任意多边形: 形状 10"/>
            <p:cNvSpPr/>
            <p:nvPr userDrawn="1">
              <p:custDataLst>
                <p:tags r:id="rId10"/>
              </p:custDataLst>
            </p:nvPr>
          </p:nvSpPr>
          <p:spPr>
            <a:xfrm>
              <a:off x="1647329" y="4277068"/>
              <a:ext cx="1940967" cy="2580933"/>
            </a:xfrm>
            <a:custGeom>
              <a:avLst/>
              <a:gdLst>
                <a:gd name="connsiteX0" fmla="*/ 1286555 w 1940967"/>
                <a:gd name="connsiteY0" fmla="*/ 2534464 h 2580933"/>
                <a:gd name="connsiteX1" fmla="*/ 1292488 w 1940967"/>
                <a:gd name="connsiteY1" fmla="*/ 2552093 h 2580933"/>
                <a:gd name="connsiteX2" fmla="*/ 1297573 w 1940967"/>
                <a:gd name="connsiteY2" fmla="*/ 2547685 h 2580933"/>
                <a:gd name="connsiteX3" fmla="*/ 1298336 w 1940967"/>
                <a:gd name="connsiteY3" fmla="*/ 2552093 h 2580933"/>
                <a:gd name="connsiteX4" fmla="*/ 1304184 w 1940967"/>
                <a:gd name="connsiteY4" fmla="*/ 2563873 h 2580933"/>
                <a:gd name="connsiteX5" fmla="*/ 1310117 w 1940967"/>
                <a:gd name="connsiteY5" fmla="*/ 2575569 h 2580933"/>
                <a:gd name="connsiteX6" fmla="*/ 1292488 w 1940967"/>
                <a:gd name="connsiteY6" fmla="*/ 2534464 h 2580933"/>
                <a:gd name="connsiteX7" fmla="*/ 795410 w 1940967"/>
                <a:gd name="connsiteY7" fmla="*/ 2525056 h 2580933"/>
                <a:gd name="connsiteX8" fmla="*/ 875332 w 1940967"/>
                <a:gd name="connsiteY8" fmla="*/ 2552093 h 2580933"/>
                <a:gd name="connsiteX9" fmla="*/ 904742 w 1940967"/>
                <a:gd name="connsiteY9" fmla="*/ 2557941 h 2580933"/>
                <a:gd name="connsiteX10" fmla="*/ 881180 w 1940967"/>
                <a:gd name="connsiteY10" fmla="*/ 2546245 h 2580933"/>
                <a:gd name="connsiteX11" fmla="*/ 795410 w 1940967"/>
                <a:gd name="connsiteY11" fmla="*/ 2525056 h 2580933"/>
                <a:gd name="connsiteX12" fmla="*/ 1293505 w 1940967"/>
                <a:gd name="connsiteY12" fmla="*/ 2504631 h 2580933"/>
                <a:gd name="connsiteX13" fmla="*/ 1327747 w 1940967"/>
                <a:gd name="connsiteY13" fmla="*/ 2560302 h 2580933"/>
                <a:gd name="connsiteX14" fmla="*/ 1323221 w 1940967"/>
                <a:gd name="connsiteY14" fmla="*/ 2580933 h 2580933"/>
                <a:gd name="connsiteX15" fmla="*/ 1280255 w 1940967"/>
                <a:gd name="connsiteY15" fmla="*/ 2580933 h 2580933"/>
                <a:gd name="connsiteX16" fmla="*/ 1260134 w 1940967"/>
                <a:gd name="connsiteY16" fmla="*/ 2559434 h 2580933"/>
                <a:gd name="connsiteX17" fmla="*/ 1257231 w 1940967"/>
                <a:gd name="connsiteY17" fmla="*/ 2528616 h 2580933"/>
                <a:gd name="connsiteX18" fmla="*/ 1286555 w 1940967"/>
                <a:gd name="connsiteY18" fmla="*/ 2505055 h 2580933"/>
                <a:gd name="connsiteX19" fmla="*/ 1293505 w 1940967"/>
                <a:gd name="connsiteY19" fmla="*/ 2504631 h 2580933"/>
                <a:gd name="connsiteX20" fmla="*/ 340708 w 1940967"/>
                <a:gd name="connsiteY20" fmla="*/ 2399367 h 2580933"/>
                <a:gd name="connsiteX21" fmla="*/ 428851 w 1940967"/>
                <a:gd name="connsiteY21" fmla="*/ 2452168 h 2580933"/>
                <a:gd name="connsiteX22" fmla="*/ 687349 w 1940967"/>
                <a:gd name="connsiteY22" fmla="*/ 2516835 h 2580933"/>
                <a:gd name="connsiteX23" fmla="*/ 693197 w 1940967"/>
                <a:gd name="connsiteY23" fmla="*/ 2516835 h 2580933"/>
                <a:gd name="connsiteX24" fmla="*/ 487586 w 1940967"/>
                <a:gd name="connsiteY24" fmla="*/ 2452168 h 2580933"/>
                <a:gd name="connsiteX25" fmla="*/ 340708 w 1940967"/>
                <a:gd name="connsiteY25" fmla="*/ 2399367 h 2580933"/>
                <a:gd name="connsiteX26" fmla="*/ 340708 w 1940967"/>
                <a:gd name="connsiteY26" fmla="*/ 2369958 h 2580933"/>
                <a:gd name="connsiteX27" fmla="*/ 493434 w 1940967"/>
                <a:gd name="connsiteY27" fmla="*/ 2428692 h 2580933"/>
                <a:gd name="connsiteX28" fmla="*/ 683027 w 1940967"/>
                <a:gd name="connsiteY28" fmla="*/ 2486917 h 2580933"/>
                <a:gd name="connsiteX29" fmla="*/ 481738 w 1940967"/>
                <a:gd name="connsiteY29" fmla="*/ 2387586 h 2580933"/>
                <a:gd name="connsiteX30" fmla="*/ 446480 w 1940967"/>
                <a:gd name="connsiteY30" fmla="*/ 2381738 h 2580933"/>
                <a:gd name="connsiteX31" fmla="*/ 340708 w 1940967"/>
                <a:gd name="connsiteY31" fmla="*/ 2369958 h 2580933"/>
                <a:gd name="connsiteX32" fmla="*/ 452328 w 1940967"/>
                <a:gd name="connsiteY32" fmla="*/ 2328852 h 2580933"/>
                <a:gd name="connsiteX33" fmla="*/ 493434 w 1940967"/>
                <a:gd name="connsiteY33" fmla="*/ 2358177 h 2580933"/>
                <a:gd name="connsiteX34" fmla="*/ 875332 w 1940967"/>
                <a:gd name="connsiteY34" fmla="*/ 2510987 h 2580933"/>
                <a:gd name="connsiteX35" fmla="*/ 910590 w 1940967"/>
                <a:gd name="connsiteY35" fmla="*/ 2522683 h 2580933"/>
                <a:gd name="connsiteX36" fmla="*/ 616834 w 1940967"/>
                <a:gd name="connsiteY36" fmla="*/ 2369958 h 2580933"/>
                <a:gd name="connsiteX37" fmla="*/ 605054 w 1940967"/>
                <a:gd name="connsiteY37" fmla="*/ 2364110 h 2580933"/>
                <a:gd name="connsiteX38" fmla="*/ 452328 w 1940967"/>
                <a:gd name="connsiteY38" fmla="*/ 2328852 h 2580933"/>
                <a:gd name="connsiteX39" fmla="*/ 393594 w 1940967"/>
                <a:gd name="connsiteY39" fmla="*/ 2311224 h 2580933"/>
                <a:gd name="connsiteX40" fmla="*/ 305451 w 1940967"/>
                <a:gd name="connsiteY40" fmla="*/ 2352329 h 2580933"/>
                <a:gd name="connsiteX41" fmla="*/ 428851 w 1940967"/>
                <a:gd name="connsiteY41" fmla="*/ 2346481 h 2580933"/>
                <a:gd name="connsiteX42" fmla="*/ 405375 w 1940967"/>
                <a:gd name="connsiteY42" fmla="*/ 2328852 h 2580933"/>
                <a:gd name="connsiteX43" fmla="*/ 405375 w 1940967"/>
                <a:gd name="connsiteY43" fmla="*/ 2311224 h 2580933"/>
                <a:gd name="connsiteX44" fmla="*/ 1080944 w 1940967"/>
                <a:gd name="connsiteY44" fmla="*/ 2281814 h 2580933"/>
                <a:gd name="connsiteX45" fmla="*/ 1069248 w 1940967"/>
                <a:gd name="connsiteY45" fmla="*/ 2293595 h 2580933"/>
                <a:gd name="connsiteX46" fmla="*/ 1063315 w 1940967"/>
                <a:gd name="connsiteY46" fmla="*/ 2293595 h 2580933"/>
                <a:gd name="connsiteX47" fmla="*/ 1075096 w 1940967"/>
                <a:gd name="connsiteY47" fmla="*/ 2317072 h 2580933"/>
                <a:gd name="connsiteX48" fmla="*/ 1092725 w 1940967"/>
                <a:gd name="connsiteY48" fmla="*/ 2311224 h 2580933"/>
                <a:gd name="connsiteX49" fmla="*/ 1098573 w 1940967"/>
                <a:gd name="connsiteY49" fmla="*/ 2305376 h 2580933"/>
                <a:gd name="connsiteX50" fmla="*/ 1092725 w 1940967"/>
                <a:gd name="connsiteY50" fmla="*/ 2293595 h 2580933"/>
                <a:gd name="connsiteX51" fmla="*/ 1080944 w 1940967"/>
                <a:gd name="connsiteY51" fmla="*/ 2281814 h 2580933"/>
                <a:gd name="connsiteX52" fmla="*/ 1085436 w 1940967"/>
                <a:gd name="connsiteY52" fmla="*/ 2244184 h 2580933"/>
                <a:gd name="connsiteX53" fmla="*/ 1075096 w 1940967"/>
                <a:gd name="connsiteY53" fmla="*/ 2246557 h 2580933"/>
                <a:gd name="connsiteX54" fmla="*/ 1063146 w 1940967"/>
                <a:gd name="connsiteY54" fmla="*/ 2269695 h 2580933"/>
                <a:gd name="connsiteX55" fmla="*/ 1085012 w 1940967"/>
                <a:gd name="connsiteY55" fmla="*/ 2254354 h 2580933"/>
                <a:gd name="connsiteX56" fmla="*/ 1104505 w 1940967"/>
                <a:gd name="connsiteY56" fmla="*/ 2264186 h 2580933"/>
                <a:gd name="connsiteX57" fmla="*/ 1116201 w 1940967"/>
                <a:gd name="connsiteY57" fmla="*/ 2287747 h 2580933"/>
                <a:gd name="connsiteX58" fmla="*/ 1122049 w 1940967"/>
                <a:gd name="connsiteY58" fmla="*/ 2299443 h 2580933"/>
                <a:gd name="connsiteX59" fmla="*/ 1127982 w 1940967"/>
                <a:gd name="connsiteY59" fmla="*/ 2299443 h 2580933"/>
                <a:gd name="connsiteX60" fmla="*/ 1110353 w 1940967"/>
                <a:gd name="connsiteY60" fmla="*/ 2252490 h 2580933"/>
                <a:gd name="connsiteX61" fmla="*/ 1085436 w 1940967"/>
                <a:gd name="connsiteY61" fmla="*/ 2244184 h 2580933"/>
                <a:gd name="connsiteX62" fmla="*/ 1076791 w 1940967"/>
                <a:gd name="connsiteY62" fmla="*/ 2219605 h 2580933"/>
                <a:gd name="connsiteX63" fmla="*/ 1110353 w 1940967"/>
                <a:gd name="connsiteY63" fmla="*/ 2234861 h 2580933"/>
                <a:gd name="connsiteX64" fmla="*/ 1127982 w 1940967"/>
                <a:gd name="connsiteY64" fmla="*/ 2340548 h 2580933"/>
                <a:gd name="connsiteX65" fmla="*/ 1122049 w 1940967"/>
                <a:gd name="connsiteY65" fmla="*/ 2340548 h 2580933"/>
                <a:gd name="connsiteX66" fmla="*/ 1208741 w 1940967"/>
                <a:gd name="connsiteY66" fmla="*/ 2538140 h 2580933"/>
                <a:gd name="connsiteX67" fmla="*/ 1234995 w 1940967"/>
                <a:gd name="connsiteY67" fmla="*/ 2580933 h 2580933"/>
                <a:gd name="connsiteX68" fmla="*/ 1203650 w 1940967"/>
                <a:gd name="connsiteY68" fmla="*/ 2580933 h 2580933"/>
                <a:gd name="connsiteX69" fmla="*/ 1195520 w 1940967"/>
                <a:gd name="connsiteY69" fmla="*/ 2568969 h 2580933"/>
                <a:gd name="connsiteX70" fmla="*/ 1098573 w 1940967"/>
                <a:gd name="connsiteY70" fmla="*/ 2352329 h 2580933"/>
                <a:gd name="connsiteX71" fmla="*/ 1089250 w 1940967"/>
                <a:gd name="connsiteY71" fmla="*/ 2354617 h 2580933"/>
                <a:gd name="connsiteX72" fmla="*/ 1069248 w 1940967"/>
                <a:gd name="connsiteY72" fmla="*/ 2340548 h 2580933"/>
                <a:gd name="connsiteX73" fmla="*/ 1033990 w 1940967"/>
                <a:gd name="connsiteY73" fmla="*/ 2293595 h 2580933"/>
                <a:gd name="connsiteX74" fmla="*/ 1057467 w 1940967"/>
                <a:gd name="connsiteY74" fmla="*/ 2223080 h 2580933"/>
                <a:gd name="connsiteX75" fmla="*/ 1076791 w 1940967"/>
                <a:gd name="connsiteY75" fmla="*/ 2219605 h 2580933"/>
                <a:gd name="connsiteX76" fmla="*/ 1879998 w 1940967"/>
                <a:gd name="connsiteY76" fmla="*/ 2218673 h 2580933"/>
                <a:gd name="connsiteX77" fmla="*/ 1891694 w 1940967"/>
                <a:gd name="connsiteY77" fmla="*/ 2223080 h 2580933"/>
                <a:gd name="connsiteX78" fmla="*/ 1903475 w 1940967"/>
                <a:gd name="connsiteY78" fmla="*/ 2223080 h 2580933"/>
                <a:gd name="connsiteX79" fmla="*/ 1921104 w 1940967"/>
                <a:gd name="connsiteY79" fmla="*/ 2505055 h 2580933"/>
                <a:gd name="connsiteX80" fmla="*/ 1905510 w 1940967"/>
                <a:gd name="connsiteY80" fmla="*/ 2580933 h 2580933"/>
                <a:gd name="connsiteX81" fmla="*/ 1866649 w 1940967"/>
                <a:gd name="connsiteY81" fmla="*/ 2580933 h 2580933"/>
                <a:gd name="connsiteX82" fmla="*/ 1870411 w 1940967"/>
                <a:gd name="connsiteY82" fmla="*/ 2567486 h 2580933"/>
                <a:gd name="connsiteX83" fmla="*/ 1891694 w 1940967"/>
                <a:gd name="connsiteY83" fmla="*/ 2328852 h 2580933"/>
                <a:gd name="connsiteX84" fmla="*/ 1885846 w 1940967"/>
                <a:gd name="connsiteY84" fmla="*/ 2334700 h 2580933"/>
                <a:gd name="connsiteX85" fmla="*/ 1879998 w 1940967"/>
                <a:gd name="connsiteY85" fmla="*/ 2275966 h 2580933"/>
                <a:gd name="connsiteX86" fmla="*/ 1838808 w 1940967"/>
                <a:gd name="connsiteY86" fmla="*/ 2340548 h 2580933"/>
                <a:gd name="connsiteX87" fmla="*/ 1827112 w 1940967"/>
                <a:gd name="connsiteY87" fmla="*/ 2375806 h 2580933"/>
                <a:gd name="connsiteX88" fmla="*/ 1817546 w 1940967"/>
                <a:gd name="connsiteY88" fmla="*/ 2577794 h 2580933"/>
                <a:gd name="connsiteX89" fmla="*/ 1817043 w 1940967"/>
                <a:gd name="connsiteY89" fmla="*/ 2580933 h 2580933"/>
                <a:gd name="connsiteX90" fmla="*/ 1785621 w 1940967"/>
                <a:gd name="connsiteY90" fmla="*/ 2580933 h 2580933"/>
                <a:gd name="connsiteX91" fmla="*/ 1791855 w 1940967"/>
                <a:gd name="connsiteY91" fmla="*/ 2510987 h 2580933"/>
                <a:gd name="connsiteX92" fmla="*/ 1797703 w 1940967"/>
                <a:gd name="connsiteY92" fmla="*/ 2446320 h 2580933"/>
                <a:gd name="connsiteX93" fmla="*/ 1770539 w 1940967"/>
                <a:gd name="connsiteY93" fmla="*/ 2531498 h 2580933"/>
                <a:gd name="connsiteX94" fmla="*/ 1762448 w 1940967"/>
                <a:gd name="connsiteY94" fmla="*/ 2580933 h 2580933"/>
                <a:gd name="connsiteX95" fmla="*/ 1682618 w 1940967"/>
                <a:gd name="connsiteY95" fmla="*/ 2580933 h 2580933"/>
                <a:gd name="connsiteX96" fmla="*/ 1686072 w 1940967"/>
                <a:gd name="connsiteY96" fmla="*/ 2535926 h 2580933"/>
                <a:gd name="connsiteX97" fmla="*/ 1785922 w 1940967"/>
                <a:gd name="connsiteY97" fmla="*/ 2305376 h 2580933"/>
                <a:gd name="connsiteX98" fmla="*/ 1792024 w 1940967"/>
                <a:gd name="connsiteY98" fmla="*/ 2302748 h 2580933"/>
                <a:gd name="connsiteX99" fmla="*/ 1797703 w 1940967"/>
                <a:gd name="connsiteY99" fmla="*/ 2305376 h 2580933"/>
                <a:gd name="connsiteX100" fmla="*/ 1868218 w 1940967"/>
                <a:gd name="connsiteY100" fmla="*/ 2223080 h 2580933"/>
                <a:gd name="connsiteX101" fmla="*/ 1879998 w 1940967"/>
                <a:gd name="connsiteY101" fmla="*/ 2218673 h 2580933"/>
                <a:gd name="connsiteX102" fmla="*/ 816598 w 1940967"/>
                <a:gd name="connsiteY102" fmla="*/ 2199604 h 2580933"/>
                <a:gd name="connsiteX103" fmla="*/ 816598 w 1940967"/>
                <a:gd name="connsiteY103" fmla="*/ 2205452 h 2580933"/>
                <a:gd name="connsiteX104" fmla="*/ 804817 w 1940967"/>
                <a:gd name="connsiteY104" fmla="*/ 2217232 h 2580933"/>
                <a:gd name="connsiteX105" fmla="*/ 838380 w 1940967"/>
                <a:gd name="connsiteY105" fmla="*/ 2268932 h 2580933"/>
                <a:gd name="connsiteX106" fmla="*/ 839143 w 1940967"/>
                <a:gd name="connsiteY106" fmla="*/ 2268593 h 2580933"/>
                <a:gd name="connsiteX107" fmla="*/ 816598 w 1940967"/>
                <a:gd name="connsiteY107" fmla="*/ 2199604 h 2580933"/>
                <a:gd name="connsiteX108" fmla="*/ 1319609 w 1940967"/>
                <a:gd name="connsiteY108" fmla="*/ 2054167 h 2580933"/>
                <a:gd name="connsiteX109" fmla="*/ 1315965 w 1940967"/>
                <a:gd name="connsiteY109" fmla="*/ 2058574 h 2580933"/>
                <a:gd name="connsiteX110" fmla="*/ 1339442 w 1940967"/>
                <a:gd name="connsiteY110" fmla="*/ 2076203 h 2580933"/>
                <a:gd name="connsiteX111" fmla="*/ 1339187 w 1940967"/>
                <a:gd name="connsiteY111" fmla="*/ 2054591 h 2580933"/>
                <a:gd name="connsiteX112" fmla="*/ 1327746 w 1940967"/>
                <a:gd name="connsiteY112" fmla="*/ 2058574 h 2580933"/>
                <a:gd name="connsiteX113" fmla="*/ 1319609 w 1940967"/>
                <a:gd name="connsiteY113" fmla="*/ 2054167 h 2580933"/>
                <a:gd name="connsiteX114" fmla="*/ 1310117 w 1940967"/>
                <a:gd name="connsiteY114" fmla="*/ 1993992 h 2580933"/>
                <a:gd name="connsiteX115" fmla="*/ 1310117 w 1940967"/>
                <a:gd name="connsiteY115" fmla="*/ 2035097 h 2580933"/>
                <a:gd name="connsiteX116" fmla="*/ 1315965 w 1940967"/>
                <a:gd name="connsiteY116" fmla="*/ 2029249 h 2580933"/>
                <a:gd name="connsiteX117" fmla="*/ 1333594 w 1940967"/>
                <a:gd name="connsiteY117" fmla="*/ 2035097 h 2580933"/>
                <a:gd name="connsiteX118" fmla="*/ 1339103 w 1940967"/>
                <a:gd name="connsiteY118" fmla="*/ 2052387 h 2580933"/>
                <a:gd name="connsiteX119" fmla="*/ 1310117 w 1940967"/>
                <a:gd name="connsiteY119" fmla="*/ 1993992 h 2580933"/>
                <a:gd name="connsiteX120" fmla="*/ 1550986 w 1940967"/>
                <a:gd name="connsiteY120" fmla="*/ 1917544 h 2580933"/>
                <a:gd name="connsiteX121" fmla="*/ 1480471 w 1940967"/>
                <a:gd name="connsiteY121" fmla="*/ 2111460 h 2580933"/>
                <a:gd name="connsiteX122" fmla="*/ 1486319 w 1940967"/>
                <a:gd name="connsiteY122" fmla="*/ 2111460 h 2580933"/>
                <a:gd name="connsiteX123" fmla="*/ 1480471 w 1940967"/>
                <a:gd name="connsiteY123" fmla="*/ 2158498 h 2580933"/>
                <a:gd name="connsiteX124" fmla="*/ 1492252 w 1940967"/>
                <a:gd name="connsiteY124" fmla="*/ 2170194 h 2580933"/>
                <a:gd name="connsiteX125" fmla="*/ 1492252 w 1940967"/>
                <a:gd name="connsiteY125" fmla="*/ 2140869 h 2580933"/>
                <a:gd name="connsiteX126" fmla="*/ 1503948 w 1940967"/>
                <a:gd name="connsiteY126" fmla="*/ 2129089 h 2580933"/>
                <a:gd name="connsiteX127" fmla="*/ 1533357 w 1940967"/>
                <a:gd name="connsiteY127" fmla="*/ 2040945 h 2580933"/>
                <a:gd name="connsiteX128" fmla="*/ 1550986 w 1940967"/>
                <a:gd name="connsiteY128" fmla="*/ 1917544 h 2580933"/>
                <a:gd name="connsiteX129" fmla="*/ 1580311 w 1940967"/>
                <a:gd name="connsiteY129" fmla="*/ 1900001 h 2580933"/>
                <a:gd name="connsiteX130" fmla="*/ 1509796 w 1940967"/>
                <a:gd name="connsiteY130" fmla="*/ 2211299 h 2580933"/>
                <a:gd name="connsiteX131" fmla="*/ 1503948 w 1940967"/>
                <a:gd name="connsiteY131" fmla="*/ 2305376 h 2580933"/>
                <a:gd name="connsiteX132" fmla="*/ 1527424 w 1940967"/>
                <a:gd name="connsiteY132" fmla="*/ 2275966 h 2580933"/>
                <a:gd name="connsiteX133" fmla="*/ 1527424 w 1940967"/>
                <a:gd name="connsiteY133" fmla="*/ 2270118 h 2580933"/>
                <a:gd name="connsiteX134" fmla="*/ 1592091 w 1940967"/>
                <a:gd name="connsiteY134" fmla="*/ 2099679 h 2580933"/>
                <a:gd name="connsiteX135" fmla="*/ 1592091 w 1940967"/>
                <a:gd name="connsiteY135" fmla="*/ 2093831 h 2580933"/>
                <a:gd name="connsiteX136" fmla="*/ 1603872 w 1940967"/>
                <a:gd name="connsiteY136" fmla="*/ 2011621 h 2580933"/>
                <a:gd name="connsiteX137" fmla="*/ 1603872 w 1940967"/>
                <a:gd name="connsiteY137" fmla="*/ 1941106 h 2580933"/>
                <a:gd name="connsiteX138" fmla="*/ 1580311 w 1940967"/>
                <a:gd name="connsiteY138" fmla="*/ 1900001 h 2580933"/>
                <a:gd name="connsiteX139" fmla="*/ 663873 w 1940967"/>
                <a:gd name="connsiteY139" fmla="*/ 1835334 h 2580933"/>
                <a:gd name="connsiteX140" fmla="*/ 757864 w 1940967"/>
                <a:gd name="connsiteY140" fmla="*/ 2070355 h 2580933"/>
                <a:gd name="connsiteX141" fmla="*/ 734303 w 1940967"/>
                <a:gd name="connsiteY141" fmla="*/ 2005688 h 2580933"/>
                <a:gd name="connsiteX142" fmla="*/ 675569 w 1940967"/>
                <a:gd name="connsiteY142" fmla="*/ 1852962 h 2580933"/>
                <a:gd name="connsiteX143" fmla="*/ 663873 w 1940967"/>
                <a:gd name="connsiteY143" fmla="*/ 1835334 h 2580933"/>
                <a:gd name="connsiteX144" fmla="*/ 583865 w 1940967"/>
                <a:gd name="connsiteY144" fmla="*/ 1737020 h 2580933"/>
                <a:gd name="connsiteX145" fmla="*/ 575729 w 1940967"/>
                <a:gd name="connsiteY145" fmla="*/ 1753123 h 2580933"/>
                <a:gd name="connsiteX146" fmla="*/ 699130 w 1940967"/>
                <a:gd name="connsiteY146" fmla="*/ 2076203 h 2580933"/>
                <a:gd name="connsiteX147" fmla="*/ 775493 w 1940967"/>
                <a:gd name="connsiteY147" fmla="*/ 2176127 h 2580933"/>
                <a:gd name="connsiteX148" fmla="*/ 628615 w 1940967"/>
                <a:gd name="connsiteY148" fmla="*/ 1776600 h 2580933"/>
                <a:gd name="connsiteX149" fmla="*/ 583865 w 1940967"/>
                <a:gd name="connsiteY149" fmla="*/ 1737020 h 2580933"/>
                <a:gd name="connsiteX150" fmla="*/ 205611 w 1940967"/>
                <a:gd name="connsiteY150" fmla="*/ 1670828 h 2580933"/>
                <a:gd name="connsiteX151" fmla="*/ 323079 w 1940967"/>
                <a:gd name="connsiteY151" fmla="*/ 1829486 h 2580933"/>
                <a:gd name="connsiteX152" fmla="*/ 417071 w 1940967"/>
                <a:gd name="connsiteY152" fmla="*/ 1923477 h 2580933"/>
                <a:gd name="connsiteX153" fmla="*/ 346556 w 1940967"/>
                <a:gd name="connsiteY153" fmla="*/ 1829486 h 2580933"/>
                <a:gd name="connsiteX154" fmla="*/ 240869 w 1940967"/>
                <a:gd name="connsiteY154" fmla="*/ 1694304 h 2580933"/>
                <a:gd name="connsiteX155" fmla="*/ 205611 w 1940967"/>
                <a:gd name="connsiteY155" fmla="*/ 1670828 h 2580933"/>
                <a:gd name="connsiteX156" fmla="*/ 1521577 w 1940967"/>
                <a:gd name="connsiteY156" fmla="*/ 1635570 h 2580933"/>
                <a:gd name="connsiteX157" fmla="*/ 1509796 w 1940967"/>
                <a:gd name="connsiteY157" fmla="*/ 1664980 h 2580933"/>
                <a:gd name="connsiteX158" fmla="*/ 1474623 w 1940967"/>
                <a:gd name="connsiteY158" fmla="*/ 1858810 h 2580933"/>
                <a:gd name="connsiteX159" fmla="*/ 1462842 w 1940967"/>
                <a:gd name="connsiteY159" fmla="*/ 2029249 h 2580933"/>
                <a:gd name="connsiteX160" fmla="*/ 1550986 w 1940967"/>
                <a:gd name="connsiteY160" fmla="*/ 1858810 h 2580933"/>
                <a:gd name="connsiteX161" fmla="*/ 1550986 w 1940967"/>
                <a:gd name="connsiteY161" fmla="*/ 1794228 h 2580933"/>
                <a:gd name="connsiteX162" fmla="*/ 1539205 w 1940967"/>
                <a:gd name="connsiteY162" fmla="*/ 1688456 h 2580933"/>
                <a:gd name="connsiteX163" fmla="*/ 1521577 w 1940967"/>
                <a:gd name="connsiteY163" fmla="*/ 1635570 h 2580933"/>
                <a:gd name="connsiteX164" fmla="*/ 1562682 w 1940967"/>
                <a:gd name="connsiteY164" fmla="*/ 1603957 h 2580933"/>
                <a:gd name="connsiteX165" fmla="*/ 1550986 w 1940967"/>
                <a:gd name="connsiteY165" fmla="*/ 1606245 h 2580933"/>
                <a:gd name="connsiteX166" fmla="*/ 1586243 w 1940967"/>
                <a:gd name="connsiteY166" fmla="*/ 1841182 h 2580933"/>
                <a:gd name="connsiteX167" fmla="*/ 1592091 w 1940967"/>
                <a:gd name="connsiteY167" fmla="*/ 1841182 h 2580933"/>
                <a:gd name="connsiteX168" fmla="*/ 1621501 w 1940967"/>
                <a:gd name="connsiteY168" fmla="*/ 1900001 h 2580933"/>
                <a:gd name="connsiteX169" fmla="*/ 1621501 w 1940967"/>
                <a:gd name="connsiteY169" fmla="*/ 1682608 h 2580933"/>
                <a:gd name="connsiteX170" fmla="*/ 1562682 w 1940967"/>
                <a:gd name="connsiteY170" fmla="*/ 1603957 h 2580933"/>
                <a:gd name="connsiteX171" fmla="*/ 123316 w 1940967"/>
                <a:gd name="connsiteY171" fmla="*/ 1594465 h 2580933"/>
                <a:gd name="connsiteX172" fmla="*/ 440632 w 1940967"/>
                <a:gd name="connsiteY172" fmla="*/ 1993992 h 2580933"/>
                <a:gd name="connsiteX173" fmla="*/ 170354 w 1940967"/>
                <a:gd name="connsiteY173" fmla="*/ 1635570 h 2580933"/>
                <a:gd name="connsiteX174" fmla="*/ 123316 w 1940967"/>
                <a:gd name="connsiteY174" fmla="*/ 1594465 h 2580933"/>
                <a:gd name="connsiteX175" fmla="*/ 1562597 w 1940967"/>
                <a:gd name="connsiteY175" fmla="*/ 1566581 h 2580933"/>
                <a:gd name="connsiteX176" fmla="*/ 1592091 w 1940967"/>
                <a:gd name="connsiteY176" fmla="*/ 1576836 h 2580933"/>
                <a:gd name="connsiteX177" fmla="*/ 1650825 w 1940967"/>
                <a:gd name="connsiteY177" fmla="*/ 1964583 h 2580933"/>
                <a:gd name="connsiteX178" fmla="*/ 1503948 w 1940967"/>
                <a:gd name="connsiteY178" fmla="*/ 2364110 h 2580933"/>
                <a:gd name="connsiteX179" fmla="*/ 1492252 w 1940967"/>
                <a:gd name="connsiteY179" fmla="*/ 2364110 h 2580933"/>
                <a:gd name="connsiteX180" fmla="*/ 1479013 w 1940967"/>
                <a:gd name="connsiteY180" fmla="*/ 2479490 h 2580933"/>
                <a:gd name="connsiteX181" fmla="*/ 1482856 w 1940967"/>
                <a:gd name="connsiteY181" fmla="*/ 2580933 h 2580933"/>
                <a:gd name="connsiteX182" fmla="*/ 1470128 w 1940967"/>
                <a:gd name="connsiteY182" fmla="*/ 2580933 h 2580933"/>
                <a:gd name="connsiteX183" fmla="*/ 1467260 w 1940967"/>
                <a:gd name="connsiteY183" fmla="*/ 2557210 h 2580933"/>
                <a:gd name="connsiteX184" fmla="*/ 1474623 w 1940967"/>
                <a:gd name="connsiteY184" fmla="*/ 2352329 h 2580933"/>
                <a:gd name="connsiteX185" fmla="*/ 1445214 w 1940967"/>
                <a:gd name="connsiteY185" fmla="*/ 2146717 h 2580933"/>
                <a:gd name="connsiteX186" fmla="*/ 1498100 w 1940967"/>
                <a:gd name="connsiteY186" fmla="*/ 1594465 h 2580933"/>
                <a:gd name="connsiteX187" fmla="*/ 1507846 w 1940967"/>
                <a:gd name="connsiteY187" fmla="*/ 1584718 h 2580933"/>
                <a:gd name="connsiteX188" fmla="*/ 1521577 w 1940967"/>
                <a:gd name="connsiteY188" fmla="*/ 1588617 h 2580933"/>
                <a:gd name="connsiteX189" fmla="*/ 1562597 w 1940967"/>
                <a:gd name="connsiteY189" fmla="*/ 1566581 h 2580933"/>
                <a:gd name="connsiteX190" fmla="*/ 174168 w 1940967"/>
                <a:gd name="connsiteY190" fmla="*/ 1545393 h 2580933"/>
                <a:gd name="connsiteX191" fmla="*/ 182135 w 1940967"/>
                <a:gd name="connsiteY191" fmla="*/ 1594465 h 2580933"/>
                <a:gd name="connsiteX192" fmla="*/ 182135 w 1940967"/>
                <a:gd name="connsiteY192" fmla="*/ 1606245 h 2580933"/>
                <a:gd name="connsiteX193" fmla="*/ 487586 w 1940967"/>
                <a:gd name="connsiteY193" fmla="*/ 1982211 h 2580933"/>
                <a:gd name="connsiteX194" fmla="*/ 522843 w 1940967"/>
                <a:gd name="connsiteY194" fmla="*/ 2017469 h 2580933"/>
                <a:gd name="connsiteX195" fmla="*/ 229088 w 1940967"/>
                <a:gd name="connsiteY195" fmla="*/ 1582684 h 2580933"/>
                <a:gd name="connsiteX196" fmla="*/ 174168 w 1940967"/>
                <a:gd name="connsiteY196" fmla="*/ 1545393 h 2580933"/>
                <a:gd name="connsiteX197" fmla="*/ 781341 w 1940967"/>
                <a:gd name="connsiteY197" fmla="*/ 1523950 h 2580933"/>
                <a:gd name="connsiteX198" fmla="*/ 769560 w 1940967"/>
                <a:gd name="connsiteY198" fmla="*/ 1553359 h 2580933"/>
                <a:gd name="connsiteX199" fmla="*/ 787189 w 1940967"/>
                <a:gd name="connsiteY199" fmla="*/ 1570988 h 2580933"/>
                <a:gd name="connsiteX200" fmla="*/ 787189 w 1940967"/>
                <a:gd name="connsiteY200" fmla="*/ 1565055 h 2580933"/>
                <a:gd name="connsiteX201" fmla="*/ 793969 w 1940967"/>
                <a:gd name="connsiteY201" fmla="*/ 1556750 h 2580933"/>
                <a:gd name="connsiteX202" fmla="*/ 798969 w 1940967"/>
                <a:gd name="connsiteY202" fmla="*/ 1559207 h 2580933"/>
                <a:gd name="connsiteX203" fmla="*/ 810750 w 1940967"/>
                <a:gd name="connsiteY203" fmla="*/ 1576836 h 2580933"/>
                <a:gd name="connsiteX204" fmla="*/ 834227 w 1940967"/>
                <a:gd name="connsiteY204" fmla="*/ 1565055 h 2580933"/>
                <a:gd name="connsiteX205" fmla="*/ 816598 w 1940967"/>
                <a:gd name="connsiteY205" fmla="*/ 1565055 h 2580933"/>
                <a:gd name="connsiteX206" fmla="*/ 816598 w 1940967"/>
                <a:gd name="connsiteY206" fmla="*/ 1541579 h 2580933"/>
                <a:gd name="connsiteX207" fmla="*/ 822446 w 1940967"/>
                <a:gd name="connsiteY207" fmla="*/ 1541579 h 2580933"/>
                <a:gd name="connsiteX208" fmla="*/ 781341 w 1940967"/>
                <a:gd name="connsiteY208" fmla="*/ 1523950 h 2580933"/>
                <a:gd name="connsiteX209" fmla="*/ 144504 w 1940967"/>
                <a:gd name="connsiteY209" fmla="*/ 1521662 h 2580933"/>
                <a:gd name="connsiteX210" fmla="*/ 152725 w 1940967"/>
                <a:gd name="connsiteY210" fmla="*/ 1523950 h 2580933"/>
                <a:gd name="connsiteX211" fmla="*/ 563948 w 1940967"/>
                <a:gd name="connsiteY211" fmla="*/ 2058574 h 2580933"/>
                <a:gd name="connsiteX212" fmla="*/ 916438 w 1940967"/>
                <a:gd name="connsiteY212" fmla="*/ 2446320 h 2580933"/>
                <a:gd name="connsiteX213" fmla="*/ 851856 w 1940967"/>
                <a:gd name="connsiteY213" fmla="*/ 2299443 h 2580933"/>
                <a:gd name="connsiteX214" fmla="*/ 575729 w 1940967"/>
                <a:gd name="connsiteY214" fmla="*/ 1706085 h 2580933"/>
                <a:gd name="connsiteX215" fmla="*/ 584289 w 1940967"/>
                <a:gd name="connsiteY215" fmla="*/ 1696338 h 2580933"/>
                <a:gd name="connsiteX216" fmla="*/ 593358 w 1940967"/>
                <a:gd name="connsiteY216" fmla="*/ 1700237 h 2580933"/>
                <a:gd name="connsiteX217" fmla="*/ 628615 w 1940967"/>
                <a:gd name="connsiteY217" fmla="*/ 1735494 h 2580933"/>
                <a:gd name="connsiteX218" fmla="*/ 637430 w 1940967"/>
                <a:gd name="connsiteY218" fmla="*/ 1731087 h 2580933"/>
                <a:gd name="connsiteX219" fmla="*/ 646244 w 1940967"/>
                <a:gd name="connsiteY219" fmla="*/ 1735494 h 2580933"/>
                <a:gd name="connsiteX220" fmla="*/ 728455 w 1940967"/>
                <a:gd name="connsiteY220" fmla="*/ 1900001 h 2580933"/>
                <a:gd name="connsiteX221" fmla="*/ 734303 w 1940967"/>
                <a:gd name="connsiteY221" fmla="*/ 1900001 h 2580933"/>
                <a:gd name="connsiteX222" fmla="*/ 875332 w 1940967"/>
                <a:gd name="connsiteY222" fmla="*/ 2293595 h 2580933"/>
                <a:gd name="connsiteX223" fmla="*/ 875332 w 1940967"/>
                <a:gd name="connsiteY223" fmla="*/ 2299443 h 2580933"/>
                <a:gd name="connsiteX224" fmla="*/ 963476 w 1940967"/>
                <a:gd name="connsiteY224" fmla="*/ 2493359 h 2580933"/>
                <a:gd name="connsiteX225" fmla="*/ 1020017 w 1940967"/>
                <a:gd name="connsiteY225" fmla="*/ 2545503 h 2580933"/>
                <a:gd name="connsiteX226" fmla="*/ 1065276 w 1940967"/>
                <a:gd name="connsiteY226" fmla="*/ 2580933 h 2580933"/>
                <a:gd name="connsiteX227" fmla="*/ 945605 w 1940967"/>
                <a:gd name="connsiteY227" fmla="*/ 2580933 h 2580933"/>
                <a:gd name="connsiteX228" fmla="*/ 922370 w 1940967"/>
                <a:gd name="connsiteY228" fmla="*/ 2575569 h 2580933"/>
                <a:gd name="connsiteX229" fmla="*/ 276126 w 1940967"/>
                <a:gd name="connsiteY229" fmla="*/ 2369958 h 2580933"/>
                <a:gd name="connsiteX230" fmla="*/ 276126 w 1940967"/>
                <a:gd name="connsiteY230" fmla="*/ 2358177 h 2580933"/>
                <a:gd name="connsiteX231" fmla="*/ 281974 w 1940967"/>
                <a:gd name="connsiteY231" fmla="*/ 2358177 h 2580933"/>
                <a:gd name="connsiteX232" fmla="*/ 258497 w 1940967"/>
                <a:gd name="connsiteY232" fmla="*/ 2322920 h 2580933"/>
                <a:gd name="connsiteX233" fmla="*/ 264345 w 1940967"/>
                <a:gd name="connsiteY233" fmla="*/ 2305376 h 2580933"/>
                <a:gd name="connsiteX234" fmla="*/ 397239 w 1940967"/>
                <a:gd name="connsiteY234" fmla="*/ 2277746 h 2580933"/>
                <a:gd name="connsiteX235" fmla="*/ 851856 w 1940967"/>
                <a:gd name="connsiteY235" fmla="*/ 2452168 h 2580933"/>
                <a:gd name="connsiteX236" fmla="*/ 869484 w 1940967"/>
                <a:gd name="connsiteY236" fmla="*/ 2463949 h 2580933"/>
                <a:gd name="connsiteX237" fmla="*/ 881180 w 1940967"/>
                <a:gd name="connsiteY237" fmla="*/ 2469797 h 2580933"/>
                <a:gd name="connsiteX238" fmla="*/ 669721 w 1940967"/>
                <a:gd name="connsiteY238" fmla="*/ 2228928 h 2580933"/>
                <a:gd name="connsiteX239" fmla="*/ 676416 w 1940967"/>
                <a:gd name="connsiteY239" fmla="*/ 2220622 h 2580933"/>
                <a:gd name="connsiteX240" fmla="*/ 681501 w 1940967"/>
                <a:gd name="connsiteY240" fmla="*/ 2223080 h 2580933"/>
                <a:gd name="connsiteX241" fmla="*/ 981104 w 1940967"/>
                <a:gd name="connsiteY241" fmla="*/ 2528616 h 2580933"/>
                <a:gd name="connsiteX242" fmla="*/ 998733 w 1940967"/>
                <a:gd name="connsiteY242" fmla="*/ 2540312 h 2580933"/>
                <a:gd name="connsiteX243" fmla="*/ 981104 w 1940967"/>
                <a:gd name="connsiteY243" fmla="*/ 2522683 h 2580933"/>
                <a:gd name="connsiteX244" fmla="*/ 951695 w 1940967"/>
                <a:gd name="connsiteY244" fmla="*/ 2493359 h 2580933"/>
                <a:gd name="connsiteX245" fmla="*/ 558100 w 1940967"/>
                <a:gd name="connsiteY245" fmla="*/ 2070355 h 2580933"/>
                <a:gd name="connsiteX246" fmla="*/ 546320 w 1940967"/>
                <a:gd name="connsiteY246" fmla="*/ 2070355 h 2580933"/>
                <a:gd name="connsiteX247" fmla="*/ 534115 w 1940967"/>
                <a:gd name="connsiteY247" fmla="*/ 2080101 h 2580933"/>
                <a:gd name="connsiteX248" fmla="*/ 522843 w 1940967"/>
                <a:gd name="connsiteY248" fmla="*/ 2076203 h 2580933"/>
                <a:gd name="connsiteX249" fmla="*/ 481738 w 1940967"/>
                <a:gd name="connsiteY249" fmla="*/ 2035097 h 2580933"/>
                <a:gd name="connsiteX250" fmla="*/ 99839 w 1940967"/>
                <a:gd name="connsiteY250" fmla="*/ 1582684 h 2580933"/>
                <a:gd name="connsiteX251" fmla="*/ 117468 w 1940967"/>
                <a:gd name="connsiteY251" fmla="*/ 1565055 h 2580933"/>
                <a:gd name="connsiteX252" fmla="*/ 152725 w 1940967"/>
                <a:gd name="connsiteY252" fmla="*/ 1588617 h 2580933"/>
                <a:gd name="connsiteX253" fmla="*/ 135096 w 1940967"/>
                <a:gd name="connsiteY253" fmla="*/ 1535731 h 2580933"/>
                <a:gd name="connsiteX254" fmla="*/ 144504 w 1940967"/>
                <a:gd name="connsiteY254" fmla="*/ 1521662 h 2580933"/>
                <a:gd name="connsiteX255" fmla="*/ 1221973 w 1940967"/>
                <a:gd name="connsiteY255" fmla="*/ 1353596 h 2580933"/>
                <a:gd name="connsiteX256" fmla="*/ 1198497 w 1940967"/>
                <a:gd name="connsiteY256" fmla="*/ 1429959 h 2580933"/>
                <a:gd name="connsiteX257" fmla="*/ 1192564 w 1940967"/>
                <a:gd name="connsiteY257" fmla="*/ 1612093 h 2580933"/>
                <a:gd name="connsiteX258" fmla="*/ 1216125 w 1940967"/>
                <a:gd name="connsiteY258" fmla="*/ 1394701 h 2580933"/>
                <a:gd name="connsiteX259" fmla="*/ 1221973 w 1940967"/>
                <a:gd name="connsiteY259" fmla="*/ 1353596 h 2580933"/>
                <a:gd name="connsiteX260" fmla="*/ 370117 w 1940967"/>
                <a:gd name="connsiteY260" fmla="*/ 871858 h 2580933"/>
                <a:gd name="connsiteX261" fmla="*/ 511062 w 1940967"/>
                <a:gd name="connsiteY261" fmla="*/ 1065689 h 2580933"/>
                <a:gd name="connsiteX262" fmla="*/ 699130 w 1940967"/>
                <a:gd name="connsiteY262" fmla="*/ 1200870 h 2580933"/>
                <a:gd name="connsiteX263" fmla="*/ 699130 w 1940967"/>
                <a:gd name="connsiteY263" fmla="*/ 1206718 h 2580933"/>
                <a:gd name="connsiteX264" fmla="*/ 704978 w 1940967"/>
                <a:gd name="connsiteY264" fmla="*/ 1206718 h 2580933"/>
                <a:gd name="connsiteX265" fmla="*/ 734303 w 1940967"/>
                <a:gd name="connsiteY265" fmla="*/ 1230195 h 2580933"/>
                <a:gd name="connsiteX266" fmla="*/ 469957 w 1940967"/>
                <a:gd name="connsiteY266" fmla="*/ 960001 h 2580933"/>
                <a:gd name="connsiteX267" fmla="*/ 477839 w 1940967"/>
                <a:gd name="connsiteY267" fmla="*/ 946610 h 2580933"/>
                <a:gd name="connsiteX268" fmla="*/ 481738 w 1940967"/>
                <a:gd name="connsiteY268" fmla="*/ 948221 h 2580933"/>
                <a:gd name="connsiteX269" fmla="*/ 740235 w 1940967"/>
                <a:gd name="connsiteY269" fmla="*/ 1183242 h 2580933"/>
                <a:gd name="connsiteX270" fmla="*/ 663873 w 1940967"/>
                <a:gd name="connsiteY270" fmla="*/ 1095098 h 2580933"/>
                <a:gd name="connsiteX271" fmla="*/ 493434 w 1940967"/>
                <a:gd name="connsiteY271" fmla="*/ 924744 h 2580933"/>
                <a:gd name="connsiteX272" fmla="*/ 370117 w 1940967"/>
                <a:gd name="connsiteY272" fmla="*/ 871858 h 2580933"/>
                <a:gd name="connsiteX273" fmla="*/ 305196 w 1940967"/>
                <a:gd name="connsiteY273" fmla="*/ 856602 h 2580933"/>
                <a:gd name="connsiteX274" fmla="*/ 299603 w 1940967"/>
                <a:gd name="connsiteY274" fmla="*/ 871858 h 2580933"/>
                <a:gd name="connsiteX275" fmla="*/ 364185 w 1940967"/>
                <a:gd name="connsiteY275" fmla="*/ 965849 h 2580933"/>
                <a:gd name="connsiteX276" fmla="*/ 323079 w 1940967"/>
                <a:gd name="connsiteY276" fmla="*/ 860077 h 2580933"/>
                <a:gd name="connsiteX277" fmla="*/ 305196 w 1940967"/>
                <a:gd name="connsiteY277" fmla="*/ 856602 h 2580933"/>
                <a:gd name="connsiteX278" fmla="*/ 1201633 w 1940967"/>
                <a:gd name="connsiteY278" fmla="*/ 833634 h 2580933"/>
                <a:gd name="connsiteX279" fmla="*/ 1127982 w 1940967"/>
                <a:gd name="connsiteY279" fmla="*/ 995174 h 2580933"/>
                <a:gd name="connsiteX280" fmla="*/ 1163239 w 1940967"/>
                <a:gd name="connsiteY280" fmla="*/ 1623874 h 2580933"/>
                <a:gd name="connsiteX281" fmla="*/ 1174935 w 1940967"/>
                <a:gd name="connsiteY281" fmla="*/ 1365376 h 2580933"/>
                <a:gd name="connsiteX282" fmla="*/ 1198497 w 1940967"/>
                <a:gd name="connsiteY282" fmla="*/ 889487 h 2580933"/>
                <a:gd name="connsiteX283" fmla="*/ 1210193 w 1940967"/>
                <a:gd name="connsiteY283" fmla="*/ 876265 h 2580933"/>
                <a:gd name="connsiteX284" fmla="*/ 1221973 w 1940967"/>
                <a:gd name="connsiteY284" fmla="*/ 889487 h 2580933"/>
                <a:gd name="connsiteX285" fmla="*/ 1210193 w 1940967"/>
                <a:gd name="connsiteY285" fmla="*/ 1059841 h 2580933"/>
                <a:gd name="connsiteX286" fmla="*/ 1216125 w 1940967"/>
                <a:gd name="connsiteY286" fmla="*/ 1024583 h 2580933"/>
                <a:gd name="connsiteX287" fmla="*/ 1224940 w 1940967"/>
                <a:gd name="connsiteY287" fmla="*/ 1020176 h 2580933"/>
                <a:gd name="connsiteX288" fmla="*/ 1233754 w 1940967"/>
                <a:gd name="connsiteY288" fmla="*/ 1024583 h 2580933"/>
                <a:gd name="connsiteX289" fmla="*/ 1204345 w 1940967"/>
                <a:gd name="connsiteY289" fmla="*/ 1324186 h 2580933"/>
                <a:gd name="connsiteX290" fmla="*/ 1233754 w 1940967"/>
                <a:gd name="connsiteY290" fmla="*/ 1147984 h 2580933"/>
                <a:gd name="connsiteX291" fmla="*/ 1233754 w 1940967"/>
                <a:gd name="connsiteY291" fmla="*/ 942373 h 2580933"/>
                <a:gd name="connsiteX292" fmla="*/ 1216125 w 1940967"/>
                <a:gd name="connsiteY292" fmla="*/ 848381 h 2580933"/>
                <a:gd name="connsiteX293" fmla="*/ 1201633 w 1940967"/>
                <a:gd name="connsiteY293" fmla="*/ 833634 h 2580933"/>
                <a:gd name="connsiteX294" fmla="*/ 475296 w 1940967"/>
                <a:gd name="connsiteY294" fmla="*/ 721421 h 2580933"/>
                <a:gd name="connsiteX295" fmla="*/ 464109 w 1940967"/>
                <a:gd name="connsiteY295" fmla="*/ 736676 h 2580933"/>
                <a:gd name="connsiteX296" fmla="*/ 464109 w 1940967"/>
                <a:gd name="connsiteY296" fmla="*/ 754305 h 2580933"/>
                <a:gd name="connsiteX297" fmla="*/ 493434 w 1940967"/>
                <a:gd name="connsiteY297" fmla="*/ 760238 h 2580933"/>
                <a:gd name="connsiteX298" fmla="*/ 509537 w 1940967"/>
                <a:gd name="connsiteY298" fmla="*/ 762865 h 2580933"/>
                <a:gd name="connsiteX299" fmla="*/ 516995 w 1940967"/>
                <a:gd name="connsiteY299" fmla="*/ 760238 h 2580933"/>
                <a:gd name="connsiteX300" fmla="*/ 511062 w 1940967"/>
                <a:gd name="connsiteY300" fmla="*/ 760238 h 2580933"/>
                <a:gd name="connsiteX301" fmla="*/ 511062 w 1940967"/>
                <a:gd name="connsiteY301" fmla="*/ 754305 h 2580933"/>
                <a:gd name="connsiteX302" fmla="*/ 487586 w 1940967"/>
                <a:gd name="connsiteY302" fmla="*/ 742609 h 2580933"/>
                <a:gd name="connsiteX303" fmla="*/ 487586 w 1940967"/>
                <a:gd name="connsiteY303" fmla="*/ 724980 h 2580933"/>
                <a:gd name="connsiteX304" fmla="*/ 475296 w 1940967"/>
                <a:gd name="connsiteY304" fmla="*/ 721421 h 2580933"/>
                <a:gd name="connsiteX305" fmla="*/ 375965 w 1940967"/>
                <a:gd name="connsiteY305" fmla="*/ 425377 h 2580933"/>
                <a:gd name="connsiteX306" fmla="*/ 481738 w 1940967"/>
                <a:gd name="connsiteY306" fmla="*/ 513436 h 2580933"/>
                <a:gd name="connsiteX307" fmla="*/ 387746 w 1940967"/>
                <a:gd name="connsiteY307" fmla="*/ 425377 h 2580933"/>
                <a:gd name="connsiteX308" fmla="*/ 763034 w 1940967"/>
                <a:gd name="connsiteY308" fmla="*/ 363677 h 2580933"/>
                <a:gd name="connsiteX309" fmla="*/ 751931 w 1940967"/>
                <a:gd name="connsiteY309" fmla="*/ 425377 h 2580933"/>
                <a:gd name="connsiteX310" fmla="*/ 846008 w 1940967"/>
                <a:gd name="connsiteY310" fmla="*/ 789562 h 2580933"/>
                <a:gd name="connsiteX311" fmla="*/ 898809 w 1940967"/>
                <a:gd name="connsiteY311" fmla="*/ 989326 h 2580933"/>
                <a:gd name="connsiteX312" fmla="*/ 898809 w 1940967"/>
                <a:gd name="connsiteY312" fmla="*/ 965849 h 2580933"/>
                <a:gd name="connsiteX313" fmla="*/ 875671 w 1940967"/>
                <a:gd name="connsiteY313" fmla="*/ 817022 h 2580933"/>
                <a:gd name="connsiteX314" fmla="*/ 875502 w 1940967"/>
                <a:gd name="connsiteY314" fmla="*/ 817107 h 2580933"/>
                <a:gd name="connsiteX315" fmla="*/ 887113 w 1940967"/>
                <a:gd name="connsiteY315" fmla="*/ 801343 h 2580933"/>
                <a:gd name="connsiteX316" fmla="*/ 887113 w 1940967"/>
                <a:gd name="connsiteY316" fmla="*/ 783714 h 2580933"/>
                <a:gd name="connsiteX317" fmla="*/ 840075 w 1940967"/>
                <a:gd name="connsiteY317" fmla="*/ 548693 h 2580933"/>
                <a:gd name="connsiteX318" fmla="*/ 810750 w 1940967"/>
                <a:gd name="connsiteY318" fmla="*/ 489959 h 2580933"/>
                <a:gd name="connsiteX319" fmla="*/ 799732 w 1940967"/>
                <a:gd name="connsiteY319" fmla="*/ 498774 h 2580933"/>
                <a:gd name="connsiteX320" fmla="*/ 793121 w 1940967"/>
                <a:gd name="connsiteY320" fmla="*/ 489959 h 2580933"/>
                <a:gd name="connsiteX321" fmla="*/ 793121 w 1940967"/>
                <a:gd name="connsiteY321" fmla="*/ 443006 h 2580933"/>
                <a:gd name="connsiteX322" fmla="*/ 806682 w 1940967"/>
                <a:gd name="connsiteY322" fmla="*/ 432073 h 2580933"/>
                <a:gd name="connsiteX323" fmla="*/ 810750 w 1940967"/>
                <a:gd name="connsiteY323" fmla="*/ 437073 h 2580933"/>
                <a:gd name="connsiteX324" fmla="*/ 916438 w 1940967"/>
                <a:gd name="connsiteY324" fmla="*/ 842448 h 2580933"/>
                <a:gd name="connsiteX325" fmla="*/ 922370 w 1940967"/>
                <a:gd name="connsiteY325" fmla="*/ 901182 h 2580933"/>
                <a:gd name="connsiteX326" fmla="*/ 934066 w 1940967"/>
                <a:gd name="connsiteY326" fmla="*/ 965849 h 2580933"/>
                <a:gd name="connsiteX327" fmla="*/ 928218 w 1940967"/>
                <a:gd name="connsiteY327" fmla="*/ 789562 h 2580933"/>
                <a:gd name="connsiteX328" fmla="*/ 904742 w 1940967"/>
                <a:gd name="connsiteY328" fmla="*/ 595731 h 2580933"/>
                <a:gd name="connsiteX329" fmla="*/ 863551 w 1940967"/>
                <a:gd name="connsiteY329" fmla="*/ 472331 h 2580933"/>
                <a:gd name="connsiteX330" fmla="*/ 763034 w 1940967"/>
                <a:gd name="connsiteY330" fmla="*/ 363677 h 2580933"/>
                <a:gd name="connsiteX331" fmla="*/ 135096 w 1940967"/>
                <a:gd name="connsiteY331" fmla="*/ 102213 h 2580933"/>
                <a:gd name="connsiteX332" fmla="*/ 199763 w 1940967"/>
                <a:gd name="connsiteY332" fmla="*/ 207985 h 2580933"/>
                <a:gd name="connsiteX333" fmla="*/ 405375 w 1940967"/>
                <a:gd name="connsiteY333" fmla="*/ 407749 h 2580933"/>
                <a:gd name="connsiteX334" fmla="*/ 399442 w 1940967"/>
                <a:gd name="connsiteY334" fmla="*/ 395968 h 2580933"/>
                <a:gd name="connsiteX335" fmla="*/ 403087 w 1940967"/>
                <a:gd name="connsiteY335" fmla="*/ 387662 h 2580933"/>
                <a:gd name="connsiteX336" fmla="*/ 405375 w 1940967"/>
                <a:gd name="connsiteY336" fmla="*/ 390120 h 2580933"/>
                <a:gd name="connsiteX337" fmla="*/ 464109 w 1940967"/>
                <a:gd name="connsiteY337" fmla="*/ 460550 h 2580933"/>
                <a:gd name="connsiteX338" fmla="*/ 381813 w 1940967"/>
                <a:gd name="connsiteY338" fmla="*/ 343082 h 2580933"/>
                <a:gd name="connsiteX339" fmla="*/ 135096 w 1940967"/>
                <a:gd name="connsiteY339" fmla="*/ 102213 h 2580933"/>
                <a:gd name="connsiteX340" fmla="*/ 53394 w 1940967"/>
                <a:gd name="connsiteY340" fmla="*/ 73312 h 2580933"/>
                <a:gd name="connsiteX341" fmla="*/ 111620 w 1940967"/>
                <a:gd name="connsiteY341" fmla="*/ 266719 h 2580933"/>
                <a:gd name="connsiteX342" fmla="*/ 281974 w 1940967"/>
                <a:gd name="connsiteY342" fmla="*/ 425377 h 2580933"/>
                <a:gd name="connsiteX343" fmla="*/ 528691 w 1940967"/>
                <a:gd name="connsiteY343" fmla="*/ 583951 h 2580933"/>
                <a:gd name="connsiteX344" fmla="*/ 246717 w 1940967"/>
                <a:gd name="connsiteY344" fmla="*/ 331301 h 2580933"/>
                <a:gd name="connsiteX345" fmla="*/ 217307 w 1940967"/>
                <a:gd name="connsiteY345" fmla="*/ 296128 h 2580933"/>
                <a:gd name="connsiteX346" fmla="*/ 140944 w 1940967"/>
                <a:gd name="connsiteY346" fmla="*/ 225614 h 2580933"/>
                <a:gd name="connsiteX347" fmla="*/ 144843 w 1940967"/>
                <a:gd name="connsiteY347" fmla="*/ 204086 h 2580933"/>
                <a:gd name="connsiteX348" fmla="*/ 152725 w 1940967"/>
                <a:gd name="connsiteY348" fmla="*/ 207985 h 2580933"/>
                <a:gd name="connsiteX349" fmla="*/ 211459 w 1940967"/>
                <a:gd name="connsiteY349" fmla="*/ 266719 h 2580933"/>
                <a:gd name="connsiteX350" fmla="*/ 229088 w 1940967"/>
                <a:gd name="connsiteY350" fmla="*/ 278500 h 2580933"/>
                <a:gd name="connsiteX351" fmla="*/ 93991 w 1940967"/>
                <a:gd name="connsiteY351" fmla="*/ 84584 h 2580933"/>
                <a:gd name="connsiteX352" fmla="*/ 82210 w 1940967"/>
                <a:gd name="connsiteY352" fmla="*/ 78736 h 2580933"/>
                <a:gd name="connsiteX353" fmla="*/ 53394 w 1940967"/>
                <a:gd name="connsiteY353" fmla="*/ 73312 h 2580933"/>
                <a:gd name="connsiteX354" fmla="*/ 114332 w 1940967"/>
                <a:gd name="connsiteY354" fmla="*/ 30766 h 2580933"/>
                <a:gd name="connsiteX355" fmla="*/ 123316 w 1940967"/>
                <a:gd name="connsiteY355" fmla="*/ 72803 h 2580933"/>
                <a:gd name="connsiteX356" fmla="*/ 405375 w 1940967"/>
                <a:gd name="connsiteY356" fmla="*/ 325453 h 2580933"/>
                <a:gd name="connsiteX357" fmla="*/ 323079 w 1940967"/>
                <a:gd name="connsiteY357" fmla="*/ 207985 h 2580933"/>
                <a:gd name="connsiteX358" fmla="*/ 117468 w 1940967"/>
                <a:gd name="connsiteY358" fmla="*/ 31698 h 2580933"/>
                <a:gd name="connsiteX359" fmla="*/ 114332 w 1940967"/>
                <a:gd name="connsiteY359" fmla="*/ 30766 h 2580933"/>
                <a:gd name="connsiteX360" fmla="*/ 82549 w 1940967"/>
                <a:gd name="connsiteY360" fmla="*/ 0 h 2580933"/>
                <a:gd name="connsiteX361" fmla="*/ 88058 w 1940967"/>
                <a:gd name="connsiteY361" fmla="*/ 2373 h 2580933"/>
                <a:gd name="connsiteX362" fmla="*/ 552252 w 1940967"/>
                <a:gd name="connsiteY362" fmla="*/ 583951 h 2580933"/>
                <a:gd name="connsiteX363" fmla="*/ 552252 w 1940967"/>
                <a:gd name="connsiteY363" fmla="*/ 595731 h 2580933"/>
                <a:gd name="connsiteX364" fmla="*/ 563948 w 1940967"/>
                <a:gd name="connsiteY364" fmla="*/ 607427 h 2580933"/>
                <a:gd name="connsiteX365" fmla="*/ 581577 w 1940967"/>
                <a:gd name="connsiteY365" fmla="*/ 619208 h 2580933"/>
                <a:gd name="connsiteX366" fmla="*/ 581577 w 1940967"/>
                <a:gd name="connsiteY366" fmla="*/ 636837 h 2580933"/>
                <a:gd name="connsiteX367" fmla="*/ 746083 w 1940967"/>
                <a:gd name="connsiteY367" fmla="*/ 936440 h 2580933"/>
                <a:gd name="connsiteX368" fmla="*/ 804817 w 1940967"/>
                <a:gd name="connsiteY368" fmla="*/ 1024583 h 2580933"/>
                <a:gd name="connsiteX369" fmla="*/ 798969 w 1940967"/>
                <a:gd name="connsiteY369" fmla="*/ 1030431 h 2580933"/>
                <a:gd name="connsiteX370" fmla="*/ 951695 w 1940967"/>
                <a:gd name="connsiteY370" fmla="*/ 1394701 h 2580933"/>
                <a:gd name="connsiteX371" fmla="*/ 934066 w 1940967"/>
                <a:gd name="connsiteY371" fmla="*/ 1165613 h 2580933"/>
                <a:gd name="connsiteX372" fmla="*/ 922370 w 1940967"/>
                <a:gd name="connsiteY372" fmla="*/ 1153832 h 2580933"/>
                <a:gd name="connsiteX373" fmla="*/ 910590 w 1940967"/>
                <a:gd name="connsiteY373" fmla="*/ 1077469 h 2580933"/>
                <a:gd name="connsiteX374" fmla="*/ 769560 w 1940967"/>
                <a:gd name="connsiteY374" fmla="*/ 630989 h 2580933"/>
                <a:gd name="connsiteX375" fmla="*/ 746083 w 1940967"/>
                <a:gd name="connsiteY375" fmla="*/ 325453 h 2580933"/>
                <a:gd name="connsiteX376" fmla="*/ 757610 w 1940967"/>
                <a:gd name="connsiteY376" fmla="*/ 315706 h 2580933"/>
                <a:gd name="connsiteX377" fmla="*/ 769560 w 1940967"/>
                <a:gd name="connsiteY377" fmla="*/ 319605 h 2580933"/>
                <a:gd name="connsiteX378" fmla="*/ 892961 w 1940967"/>
                <a:gd name="connsiteY378" fmla="*/ 472331 h 2580933"/>
                <a:gd name="connsiteX379" fmla="*/ 892961 w 1940967"/>
                <a:gd name="connsiteY379" fmla="*/ 378339 h 2580933"/>
                <a:gd name="connsiteX380" fmla="*/ 906267 w 1940967"/>
                <a:gd name="connsiteY380" fmla="*/ 366050 h 2580933"/>
                <a:gd name="connsiteX381" fmla="*/ 916438 w 1940967"/>
                <a:gd name="connsiteY381" fmla="*/ 372491 h 2580933"/>
                <a:gd name="connsiteX382" fmla="*/ 951695 w 1940967"/>
                <a:gd name="connsiteY382" fmla="*/ 666246 h 2580933"/>
                <a:gd name="connsiteX383" fmla="*/ 981104 w 1940967"/>
                <a:gd name="connsiteY383" fmla="*/ 865925 h 2580933"/>
                <a:gd name="connsiteX384" fmla="*/ 992800 w 1940967"/>
                <a:gd name="connsiteY384" fmla="*/ 1142051 h 2580933"/>
                <a:gd name="connsiteX385" fmla="*/ 992800 w 1940967"/>
                <a:gd name="connsiteY385" fmla="*/ 1218499 h 2580933"/>
                <a:gd name="connsiteX386" fmla="*/ 978138 w 1940967"/>
                <a:gd name="connsiteY386" fmla="*/ 1231720 h 2580933"/>
                <a:gd name="connsiteX387" fmla="*/ 963476 w 1940967"/>
                <a:gd name="connsiteY387" fmla="*/ 1218499 h 2580933"/>
                <a:gd name="connsiteX388" fmla="*/ 963476 w 1940967"/>
                <a:gd name="connsiteY388" fmla="*/ 1071621 h 2580933"/>
                <a:gd name="connsiteX389" fmla="*/ 963476 w 1940967"/>
                <a:gd name="connsiteY389" fmla="*/ 1053993 h 2580933"/>
                <a:gd name="connsiteX390" fmla="*/ 957628 w 1940967"/>
                <a:gd name="connsiteY390" fmla="*/ 1142051 h 2580933"/>
                <a:gd name="connsiteX391" fmla="*/ 975256 w 1940967"/>
                <a:gd name="connsiteY391" fmla="*/ 1447587 h 2580933"/>
                <a:gd name="connsiteX392" fmla="*/ 1180868 w 1940967"/>
                <a:gd name="connsiteY392" fmla="*/ 1999840 h 2580933"/>
                <a:gd name="connsiteX393" fmla="*/ 1198497 w 1940967"/>
                <a:gd name="connsiteY393" fmla="*/ 2052726 h 2580933"/>
                <a:gd name="connsiteX394" fmla="*/ 1169087 w 1940967"/>
                <a:gd name="connsiteY394" fmla="*/ 1711933 h 2580933"/>
                <a:gd name="connsiteX395" fmla="*/ 1110353 w 1940967"/>
                <a:gd name="connsiteY395" fmla="*/ 1006955 h 2580933"/>
                <a:gd name="connsiteX396" fmla="*/ 1204938 w 1940967"/>
                <a:gd name="connsiteY396" fmla="*/ 810157 h 2580933"/>
                <a:gd name="connsiteX397" fmla="*/ 1233754 w 1940967"/>
                <a:gd name="connsiteY397" fmla="*/ 830752 h 2580933"/>
                <a:gd name="connsiteX398" fmla="*/ 1268927 w 1940967"/>
                <a:gd name="connsiteY398" fmla="*/ 924744 h 2580933"/>
                <a:gd name="connsiteX399" fmla="*/ 1274860 w 1940967"/>
                <a:gd name="connsiteY399" fmla="*/ 877706 h 2580933"/>
                <a:gd name="connsiteX400" fmla="*/ 1286555 w 1940967"/>
                <a:gd name="connsiteY400" fmla="*/ 864484 h 2580933"/>
                <a:gd name="connsiteX401" fmla="*/ 1298336 w 1940967"/>
                <a:gd name="connsiteY401" fmla="*/ 877706 h 2580933"/>
                <a:gd name="connsiteX402" fmla="*/ 1263079 w 1940967"/>
                <a:gd name="connsiteY402" fmla="*/ 1406482 h 2580933"/>
                <a:gd name="connsiteX403" fmla="*/ 1245450 w 1940967"/>
                <a:gd name="connsiteY403" fmla="*/ 1512254 h 2580933"/>
                <a:gd name="connsiteX404" fmla="*/ 1210193 w 1940967"/>
                <a:gd name="connsiteY404" fmla="*/ 1782448 h 2580933"/>
                <a:gd name="connsiteX405" fmla="*/ 1198497 w 1940967"/>
                <a:gd name="connsiteY405" fmla="*/ 1794228 h 2580933"/>
                <a:gd name="connsiteX406" fmla="*/ 1239602 w 1940967"/>
                <a:gd name="connsiteY406" fmla="*/ 2140869 h 2580933"/>
                <a:gd name="connsiteX407" fmla="*/ 1321813 w 1940967"/>
                <a:gd name="connsiteY407" fmla="*/ 2346481 h 2580933"/>
                <a:gd name="connsiteX408" fmla="*/ 1310117 w 1940967"/>
                <a:gd name="connsiteY408" fmla="*/ 2087983 h 2580933"/>
                <a:gd name="connsiteX409" fmla="*/ 1298336 w 1940967"/>
                <a:gd name="connsiteY409" fmla="*/ 1988059 h 2580933"/>
                <a:gd name="connsiteX410" fmla="*/ 1310117 w 1940967"/>
                <a:gd name="connsiteY410" fmla="*/ 1976363 h 2580933"/>
                <a:gd name="connsiteX411" fmla="*/ 1363003 w 1940967"/>
                <a:gd name="connsiteY411" fmla="*/ 2105612 h 2580933"/>
                <a:gd name="connsiteX412" fmla="*/ 1351561 w 1940967"/>
                <a:gd name="connsiteY412" fmla="*/ 2113918 h 2580933"/>
                <a:gd name="connsiteX413" fmla="*/ 1345374 w 1940967"/>
                <a:gd name="connsiteY413" fmla="*/ 2111460 h 2580933"/>
                <a:gd name="connsiteX414" fmla="*/ 1327746 w 1940967"/>
                <a:gd name="connsiteY414" fmla="*/ 2099679 h 2580933"/>
                <a:gd name="connsiteX415" fmla="*/ 1327746 w 1940967"/>
                <a:gd name="connsiteY415" fmla="*/ 2117308 h 2580933"/>
                <a:gd name="connsiteX416" fmla="*/ 1327746 w 1940967"/>
                <a:gd name="connsiteY416" fmla="*/ 2234861 h 2580933"/>
                <a:gd name="connsiteX417" fmla="*/ 1392328 w 1940967"/>
                <a:gd name="connsiteY417" fmla="*/ 2505055 h 2580933"/>
                <a:gd name="connsiteX418" fmla="*/ 1392328 w 1940967"/>
                <a:gd name="connsiteY418" fmla="*/ 2510987 h 2580933"/>
                <a:gd name="connsiteX419" fmla="*/ 1423973 w 1940967"/>
                <a:gd name="connsiteY419" fmla="*/ 2580933 h 2580933"/>
                <a:gd name="connsiteX420" fmla="*/ 1378167 w 1940967"/>
                <a:gd name="connsiteY420" fmla="*/ 2580933 h 2580933"/>
                <a:gd name="connsiteX421" fmla="*/ 1325489 w 1940967"/>
                <a:gd name="connsiteY421" fmla="*/ 2465443 h 2580933"/>
                <a:gd name="connsiteX422" fmla="*/ 1133830 w 1940967"/>
                <a:gd name="connsiteY422" fmla="*/ 1988059 h 2580933"/>
                <a:gd name="connsiteX423" fmla="*/ 1075096 w 1940967"/>
                <a:gd name="connsiteY423" fmla="*/ 1817705 h 2580933"/>
                <a:gd name="connsiteX424" fmla="*/ 851856 w 1940967"/>
                <a:gd name="connsiteY424" fmla="*/ 1570988 h 2580933"/>
                <a:gd name="connsiteX425" fmla="*/ 793121 w 1940967"/>
                <a:gd name="connsiteY425" fmla="*/ 1606245 h 2580933"/>
                <a:gd name="connsiteX426" fmla="*/ 740235 w 1940967"/>
                <a:gd name="connsiteY426" fmla="*/ 1523950 h 2580933"/>
                <a:gd name="connsiteX427" fmla="*/ 751931 w 1940967"/>
                <a:gd name="connsiteY427" fmla="*/ 1506321 h 2580933"/>
                <a:gd name="connsiteX428" fmla="*/ 781086 w 1940967"/>
                <a:gd name="connsiteY428" fmla="*/ 1498015 h 2580933"/>
                <a:gd name="connsiteX429" fmla="*/ 851856 w 1940967"/>
                <a:gd name="connsiteY429" fmla="*/ 1553359 h 2580933"/>
                <a:gd name="connsiteX430" fmla="*/ 998733 w 1940967"/>
                <a:gd name="connsiteY430" fmla="*/ 1688456 h 2580933"/>
                <a:gd name="connsiteX431" fmla="*/ 1051619 w 1940967"/>
                <a:gd name="connsiteY431" fmla="*/ 1758971 h 2580933"/>
                <a:gd name="connsiteX432" fmla="*/ 916438 w 1940967"/>
                <a:gd name="connsiteY432" fmla="*/ 1400549 h 2580933"/>
                <a:gd name="connsiteX433" fmla="*/ 910590 w 1940967"/>
                <a:gd name="connsiteY433" fmla="*/ 1404956 h 2580933"/>
                <a:gd name="connsiteX434" fmla="*/ 904742 w 1940967"/>
                <a:gd name="connsiteY434" fmla="*/ 1400549 h 2580933"/>
                <a:gd name="connsiteX435" fmla="*/ 499366 w 1940967"/>
                <a:gd name="connsiteY435" fmla="*/ 1118575 h 2580933"/>
                <a:gd name="connsiteX436" fmla="*/ 258497 w 1940967"/>
                <a:gd name="connsiteY436" fmla="*/ 842448 h 2580933"/>
                <a:gd name="connsiteX437" fmla="*/ 270193 w 1940967"/>
                <a:gd name="connsiteY437" fmla="*/ 830752 h 2580933"/>
                <a:gd name="connsiteX438" fmla="*/ 296636 w 1940967"/>
                <a:gd name="connsiteY438" fmla="*/ 826345 h 2580933"/>
                <a:gd name="connsiteX439" fmla="*/ 323079 w 1940967"/>
                <a:gd name="connsiteY439" fmla="*/ 830752 h 2580933"/>
                <a:gd name="connsiteX440" fmla="*/ 328249 w 1940967"/>
                <a:gd name="connsiteY440" fmla="*/ 826345 h 2580933"/>
                <a:gd name="connsiteX441" fmla="*/ 329012 w 1940967"/>
                <a:gd name="connsiteY441" fmla="*/ 830752 h 2580933"/>
                <a:gd name="connsiteX442" fmla="*/ 887113 w 1940967"/>
                <a:gd name="connsiteY442" fmla="*/ 1318338 h 2580933"/>
                <a:gd name="connsiteX443" fmla="*/ 699130 w 1940967"/>
                <a:gd name="connsiteY443" fmla="*/ 901182 h 2580933"/>
                <a:gd name="connsiteX444" fmla="*/ 522843 w 1940967"/>
                <a:gd name="connsiteY444" fmla="*/ 766086 h 2580933"/>
                <a:gd name="connsiteX445" fmla="*/ 505214 w 1940967"/>
                <a:gd name="connsiteY445" fmla="*/ 783714 h 2580933"/>
                <a:gd name="connsiteX446" fmla="*/ 469957 w 1940967"/>
                <a:gd name="connsiteY446" fmla="*/ 777866 h 2580933"/>
                <a:gd name="connsiteX447" fmla="*/ 481738 w 1940967"/>
                <a:gd name="connsiteY447" fmla="*/ 789562 h 2580933"/>
                <a:gd name="connsiteX448" fmla="*/ 475805 w 1940967"/>
                <a:gd name="connsiteY448" fmla="*/ 801343 h 2580933"/>
                <a:gd name="connsiteX449" fmla="*/ 434700 w 1940967"/>
                <a:gd name="connsiteY449" fmla="*/ 754305 h 2580933"/>
                <a:gd name="connsiteX450" fmla="*/ 434700 w 1940967"/>
                <a:gd name="connsiteY450" fmla="*/ 748457 h 2580933"/>
                <a:gd name="connsiteX451" fmla="*/ 440632 w 1940967"/>
                <a:gd name="connsiteY451" fmla="*/ 724980 h 2580933"/>
                <a:gd name="connsiteX452" fmla="*/ 471991 w 1940967"/>
                <a:gd name="connsiteY452" fmla="*/ 702690 h 2580933"/>
                <a:gd name="connsiteX453" fmla="*/ 511062 w 1940967"/>
                <a:gd name="connsiteY453" fmla="*/ 724980 h 2580933"/>
                <a:gd name="connsiteX454" fmla="*/ 522843 w 1940967"/>
                <a:gd name="connsiteY454" fmla="*/ 736676 h 2580933"/>
                <a:gd name="connsiteX455" fmla="*/ 669721 w 1940967"/>
                <a:gd name="connsiteY455" fmla="*/ 836600 h 2580933"/>
                <a:gd name="connsiteX456" fmla="*/ 546320 w 1940967"/>
                <a:gd name="connsiteY456" fmla="*/ 619208 h 2580933"/>
                <a:gd name="connsiteX457" fmla="*/ 0 w 1940967"/>
                <a:gd name="connsiteY457" fmla="*/ 61107 h 2580933"/>
                <a:gd name="connsiteX458" fmla="*/ 11696 w 1940967"/>
                <a:gd name="connsiteY458" fmla="*/ 49327 h 2580933"/>
                <a:gd name="connsiteX459" fmla="*/ 82210 w 1940967"/>
                <a:gd name="connsiteY459" fmla="*/ 61107 h 2580933"/>
                <a:gd name="connsiteX460" fmla="*/ 76362 w 1940967"/>
                <a:gd name="connsiteY460" fmla="*/ 14069 h 2580933"/>
                <a:gd name="connsiteX461" fmla="*/ 82549 w 1940967"/>
                <a:gd name="connsiteY461" fmla="*/ 0 h 258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Lst>
              <a:rect l="l" t="t" r="r" b="b"/>
              <a:pathLst>
                <a:path w="1940967" h="2580933">
                  <a:moveTo>
                    <a:pt x="1286555" y="2534464"/>
                  </a:moveTo>
                  <a:cubicBezTo>
                    <a:pt x="1286555" y="2540312"/>
                    <a:pt x="1292488" y="2546245"/>
                    <a:pt x="1292488" y="2552093"/>
                  </a:cubicBezTo>
                  <a:cubicBezTo>
                    <a:pt x="1295370" y="2549126"/>
                    <a:pt x="1296895" y="2547685"/>
                    <a:pt x="1297573" y="2547685"/>
                  </a:cubicBezTo>
                  <a:cubicBezTo>
                    <a:pt x="1298336" y="2547685"/>
                    <a:pt x="1298336" y="2549126"/>
                    <a:pt x="1298336" y="2552093"/>
                  </a:cubicBezTo>
                  <a:cubicBezTo>
                    <a:pt x="1304184" y="2552093"/>
                    <a:pt x="1304184" y="2557941"/>
                    <a:pt x="1304184" y="2563873"/>
                  </a:cubicBezTo>
                  <a:cubicBezTo>
                    <a:pt x="1304184" y="2569721"/>
                    <a:pt x="1310117" y="2569721"/>
                    <a:pt x="1310117" y="2575569"/>
                  </a:cubicBezTo>
                  <a:cubicBezTo>
                    <a:pt x="1315965" y="2557941"/>
                    <a:pt x="1315965" y="2534464"/>
                    <a:pt x="1292488" y="2534464"/>
                  </a:cubicBezTo>
                  <a:close/>
                  <a:moveTo>
                    <a:pt x="795410" y="2525056"/>
                  </a:moveTo>
                  <a:cubicBezTo>
                    <a:pt x="822107" y="2534379"/>
                    <a:pt x="848720" y="2544465"/>
                    <a:pt x="875332" y="2552093"/>
                  </a:cubicBezTo>
                  <a:lnTo>
                    <a:pt x="904742" y="2557941"/>
                  </a:lnTo>
                  <a:lnTo>
                    <a:pt x="881180" y="2546245"/>
                  </a:lnTo>
                  <a:cubicBezTo>
                    <a:pt x="852195" y="2540142"/>
                    <a:pt x="823633" y="2533108"/>
                    <a:pt x="795410" y="2525056"/>
                  </a:cubicBezTo>
                  <a:close/>
                  <a:moveTo>
                    <a:pt x="1293505" y="2504631"/>
                  </a:moveTo>
                  <a:cubicBezTo>
                    <a:pt x="1323572" y="2504631"/>
                    <a:pt x="1330754" y="2532329"/>
                    <a:pt x="1327747" y="2560302"/>
                  </a:cubicBezTo>
                  <a:lnTo>
                    <a:pt x="1323221" y="2580933"/>
                  </a:lnTo>
                  <a:lnTo>
                    <a:pt x="1280255" y="2580933"/>
                  </a:lnTo>
                  <a:lnTo>
                    <a:pt x="1260134" y="2559434"/>
                  </a:lnTo>
                  <a:cubicBezTo>
                    <a:pt x="1255726" y="2550631"/>
                    <a:pt x="1254264" y="2540355"/>
                    <a:pt x="1257231" y="2528616"/>
                  </a:cubicBezTo>
                  <a:cubicBezTo>
                    <a:pt x="1263079" y="2516835"/>
                    <a:pt x="1274860" y="2505055"/>
                    <a:pt x="1286555" y="2505055"/>
                  </a:cubicBezTo>
                  <a:cubicBezTo>
                    <a:pt x="1289013" y="2504800"/>
                    <a:pt x="1291302" y="2504631"/>
                    <a:pt x="1293505" y="2504631"/>
                  </a:cubicBezTo>
                  <a:close/>
                  <a:moveTo>
                    <a:pt x="340708" y="2399367"/>
                  </a:moveTo>
                  <a:cubicBezTo>
                    <a:pt x="370117" y="2422844"/>
                    <a:pt x="423004" y="2452168"/>
                    <a:pt x="428851" y="2452168"/>
                  </a:cubicBezTo>
                  <a:cubicBezTo>
                    <a:pt x="516995" y="2475730"/>
                    <a:pt x="599206" y="2499207"/>
                    <a:pt x="687349" y="2516835"/>
                  </a:cubicBezTo>
                  <a:lnTo>
                    <a:pt x="693197" y="2516835"/>
                  </a:lnTo>
                  <a:cubicBezTo>
                    <a:pt x="628615" y="2493359"/>
                    <a:pt x="558100" y="2469797"/>
                    <a:pt x="487586" y="2452168"/>
                  </a:cubicBezTo>
                  <a:cubicBezTo>
                    <a:pt x="434700" y="2440473"/>
                    <a:pt x="387746" y="2422844"/>
                    <a:pt x="340708" y="2399367"/>
                  </a:cubicBezTo>
                  <a:close/>
                  <a:moveTo>
                    <a:pt x="340708" y="2369958"/>
                  </a:moveTo>
                  <a:cubicBezTo>
                    <a:pt x="387746" y="2393434"/>
                    <a:pt x="440632" y="2416996"/>
                    <a:pt x="493434" y="2428692"/>
                  </a:cubicBezTo>
                  <a:cubicBezTo>
                    <a:pt x="557422" y="2445727"/>
                    <a:pt x="621326" y="2465899"/>
                    <a:pt x="683027" y="2486917"/>
                  </a:cubicBezTo>
                  <a:cubicBezTo>
                    <a:pt x="614885" y="2460051"/>
                    <a:pt x="548269" y="2426912"/>
                    <a:pt x="481738" y="2387586"/>
                  </a:cubicBezTo>
                  <a:lnTo>
                    <a:pt x="446480" y="2381738"/>
                  </a:lnTo>
                  <a:cubicBezTo>
                    <a:pt x="411223" y="2375806"/>
                    <a:pt x="375965" y="2369958"/>
                    <a:pt x="340708" y="2369958"/>
                  </a:cubicBezTo>
                  <a:close/>
                  <a:moveTo>
                    <a:pt x="452328" y="2328852"/>
                  </a:moveTo>
                  <a:cubicBezTo>
                    <a:pt x="464109" y="2340548"/>
                    <a:pt x="481738" y="2346481"/>
                    <a:pt x="493434" y="2358177"/>
                  </a:cubicBezTo>
                  <a:cubicBezTo>
                    <a:pt x="628615" y="2387586"/>
                    <a:pt x="757864" y="2440473"/>
                    <a:pt x="875332" y="2510987"/>
                  </a:cubicBezTo>
                  <a:lnTo>
                    <a:pt x="910590" y="2522683"/>
                  </a:lnTo>
                  <a:cubicBezTo>
                    <a:pt x="816598" y="2463949"/>
                    <a:pt x="722607" y="2411063"/>
                    <a:pt x="616834" y="2369958"/>
                  </a:cubicBezTo>
                  <a:lnTo>
                    <a:pt x="605054" y="2364110"/>
                  </a:lnTo>
                  <a:cubicBezTo>
                    <a:pt x="552252" y="2358177"/>
                    <a:pt x="499366" y="2346481"/>
                    <a:pt x="452328" y="2328852"/>
                  </a:cubicBezTo>
                  <a:close/>
                  <a:moveTo>
                    <a:pt x="393594" y="2311224"/>
                  </a:moveTo>
                  <a:cubicBezTo>
                    <a:pt x="381813" y="2311224"/>
                    <a:pt x="240869" y="2311224"/>
                    <a:pt x="305451" y="2352329"/>
                  </a:cubicBezTo>
                  <a:cubicBezTo>
                    <a:pt x="346556" y="2346481"/>
                    <a:pt x="387746" y="2346481"/>
                    <a:pt x="428851" y="2346481"/>
                  </a:cubicBezTo>
                  <a:lnTo>
                    <a:pt x="405375" y="2328852"/>
                  </a:lnTo>
                  <a:cubicBezTo>
                    <a:pt x="399442" y="2322920"/>
                    <a:pt x="399442" y="2311224"/>
                    <a:pt x="405375" y="2311224"/>
                  </a:cubicBezTo>
                  <a:close/>
                  <a:moveTo>
                    <a:pt x="1080944" y="2281814"/>
                  </a:moveTo>
                  <a:cubicBezTo>
                    <a:pt x="1075096" y="2287747"/>
                    <a:pt x="1075096" y="2287747"/>
                    <a:pt x="1069248" y="2293595"/>
                  </a:cubicBezTo>
                  <a:lnTo>
                    <a:pt x="1063315" y="2293595"/>
                  </a:lnTo>
                  <a:cubicBezTo>
                    <a:pt x="1069248" y="2299443"/>
                    <a:pt x="1069248" y="2311224"/>
                    <a:pt x="1075096" y="2317072"/>
                  </a:cubicBezTo>
                  <a:cubicBezTo>
                    <a:pt x="1080944" y="2317072"/>
                    <a:pt x="1086877" y="2317072"/>
                    <a:pt x="1092725" y="2311224"/>
                  </a:cubicBezTo>
                  <a:cubicBezTo>
                    <a:pt x="1092725" y="2311224"/>
                    <a:pt x="1092725" y="2305376"/>
                    <a:pt x="1098573" y="2305376"/>
                  </a:cubicBezTo>
                  <a:cubicBezTo>
                    <a:pt x="1092725" y="2305376"/>
                    <a:pt x="1092725" y="2299443"/>
                    <a:pt x="1092725" y="2293595"/>
                  </a:cubicBezTo>
                  <a:cubicBezTo>
                    <a:pt x="1086877" y="2287747"/>
                    <a:pt x="1086877" y="2287747"/>
                    <a:pt x="1080944" y="2281814"/>
                  </a:cubicBezTo>
                  <a:close/>
                  <a:moveTo>
                    <a:pt x="1085436" y="2244184"/>
                  </a:moveTo>
                  <a:cubicBezTo>
                    <a:pt x="1081961" y="2244184"/>
                    <a:pt x="1078571" y="2244862"/>
                    <a:pt x="1075096" y="2246557"/>
                  </a:cubicBezTo>
                  <a:cubicBezTo>
                    <a:pt x="1063485" y="2246557"/>
                    <a:pt x="1057637" y="2258083"/>
                    <a:pt x="1063146" y="2269695"/>
                  </a:cubicBezTo>
                  <a:cubicBezTo>
                    <a:pt x="1068316" y="2261304"/>
                    <a:pt x="1075774" y="2254354"/>
                    <a:pt x="1085012" y="2254354"/>
                  </a:cubicBezTo>
                  <a:cubicBezTo>
                    <a:pt x="1090860" y="2254354"/>
                    <a:pt x="1097386" y="2257151"/>
                    <a:pt x="1104505" y="2264186"/>
                  </a:cubicBezTo>
                  <a:cubicBezTo>
                    <a:pt x="1110353" y="2270118"/>
                    <a:pt x="1116201" y="2275966"/>
                    <a:pt x="1116201" y="2287747"/>
                  </a:cubicBezTo>
                  <a:lnTo>
                    <a:pt x="1122049" y="2299443"/>
                  </a:lnTo>
                  <a:lnTo>
                    <a:pt x="1127982" y="2299443"/>
                  </a:lnTo>
                  <a:cubicBezTo>
                    <a:pt x="1127982" y="2281814"/>
                    <a:pt x="1116201" y="2270118"/>
                    <a:pt x="1110353" y="2252490"/>
                  </a:cubicBezTo>
                  <a:cubicBezTo>
                    <a:pt x="1102047" y="2248337"/>
                    <a:pt x="1093742" y="2244184"/>
                    <a:pt x="1085436" y="2244184"/>
                  </a:cubicBezTo>
                  <a:close/>
                  <a:moveTo>
                    <a:pt x="1076791" y="2219605"/>
                  </a:moveTo>
                  <a:cubicBezTo>
                    <a:pt x="1087978" y="2219605"/>
                    <a:pt x="1099166" y="2223673"/>
                    <a:pt x="1110353" y="2234861"/>
                  </a:cubicBezTo>
                  <a:cubicBezTo>
                    <a:pt x="1139678" y="2258338"/>
                    <a:pt x="1145611" y="2305376"/>
                    <a:pt x="1127982" y="2340548"/>
                  </a:cubicBezTo>
                  <a:lnTo>
                    <a:pt x="1122049" y="2340548"/>
                  </a:lnTo>
                  <a:cubicBezTo>
                    <a:pt x="1145568" y="2408139"/>
                    <a:pt x="1174956" y="2474247"/>
                    <a:pt x="1208741" y="2538140"/>
                  </a:cubicBezTo>
                  <a:lnTo>
                    <a:pt x="1234995" y="2580933"/>
                  </a:lnTo>
                  <a:lnTo>
                    <a:pt x="1203650" y="2580933"/>
                  </a:lnTo>
                  <a:lnTo>
                    <a:pt x="1195520" y="2568969"/>
                  </a:lnTo>
                  <a:cubicBezTo>
                    <a:pt x="1157328" y="2500669"/>
                    <a:pt x="1125016" y="2428692"/>
                    <a:pt x="1098573" y="2352329"/>
                  </a:cubicBezTo>
                  <a:cubicBezTo>
                    <a:pt x="1095437" y="2353939"/>
                    <a:pt x="1092301" y="2354617"/>
                    <a:pt x="1089250" y="2354617"/>
                  </a:cubicBezTo>
                  <a:cubicBezTo>
                    <a:pt x="1080944" y="2354617"/>
                    <a:pt x="1073486" y="2349193"/>
                    <a:pt x="1069248" y="2340548"/>
                  </a:cubicBezTo>
                  <a:cubicBezTo>
                    <a:pt x="1045686" y="2340548"/>
                    <a:pt x="1033990" y="2322920"/>
                    <a:pt x="1033990" y="2293595"/>
                  </a:cubicBezTo>
                  <a:cubicBezTo>
                    <a:pt x="1028058" y="2270118"/>
                    <a:pt x="1022210" y="2228928"/>
                    <a:pt x="1057467" y="2223080"/>
                  </a:cubicBezTo>
                  <a:cubicBezTo>
                    <a:pt x="1063908" y="2220961"/>
                    <a:pt x="1070350" y="2219605"/>
                    <a:pt x="1076791" y="2219605"/>
                  </a:cubicBezTo>
                  <a:close/>
                  <a:moveTo>
                    <a:pt x="1879998" y="2218673"/>
                  </a:moveTo>
                  <a:cubicBezTo>
                    <a:pt x="1884406" y="2218673"/>
                    <a:pt x="1888813" y="2220114"/>
                    <a:pt x="1891694" y="2223080"/>
                  </a:cubicBezTo>
                  <a:lnTo>
                    <a:pt x="1903475" y="2223080"/>
                  </a:lnTo>
                  <a:cubicBezTo>
                    <a:pt x="1956361" y="2299443"/>
                    <a:pt x="1944580" y="2416996"/>
                    <a:pt x="1921104" y="2505055"/>
                  </a:cubicBezTo>
                  <a:lnTo>
                    <a:pt x="1905510" y="2580933"/>
                  </a:lnTo>
                  <a:lnTo>
                    <a:pt x="1866649" y="2580933"/>
                  </a:lnTo>
                  <a:lnTo>
                    <a:pt x="1870411" y="2567486"/>
                  </a:lnTo>
                  <a:cubicBezTo>
                    <a:pt x="1887287" y="2488909"/>
                    <a:pt x="1894618" y="2408139"/>
                    <a:pt x="1891694" y="2328852"/>
                  </a:cubicBezTo>
                  <a:lnTo>
                    <a:pt x="1885846" y="2334700"/>
                  </a:lnTo>
                  <a:cubicBezTo>
                    <a:pt x="1885846" y="2317072"/>
                    <a:pt x="1885846" y="2293595"/>
                    <a:pt x="1879998" y="2275966"/>
                  </a:cubicBezTo>
                  <a:cubicBezTo>
                    <a:pt x="1862370" y="2299443"/>
                    <a:pt x="1850589" y="2317072"/>
                    <a:pt x="1838808" y="2340548"/>
                  </a:cubicBezTo>
                  <a:lnTo>
                    <a:pt x="1827112" y="2375806"/>
                  </a:lnTo>
                  <a:cubicBezTo>
                    <a:pt x="1827112" y="2443396"/>
                    <a:pt x="1824167" y="2510966"/>
                    <a:pt x="1817546" y="2577794"/>
                  </a:cubicBezTo>
                  <a:lnTo>
                    <a:pt x="1817043" y="2580933"/>
                  </a:lnTo>
                  <a:lnTo>
                    <a:pt x="1785621" y="2580933"/>
                  </a:lnTo>
                  <a:lnTo>
                    <a:pt x="1791855" y="2510987"/>
                  </a:lnTo>
                  <a:cubicBezTo>
                    <a:pt x="1797703" y="2493359"/>
                    <a:pt x="1797703" y="2469797"/>
                    <a:pt x="1797703" y="2446320"/>
                  </a:cubicBezTo>
                  <a:cubicBezTo>
                    <a:pt x="1785964" y="2475688"/>
                    <a:pt x="1777150" y="2503593"/>
                    <a:pt x="1770539" y="2531498"/>
                  </a:cubicBezTo>
                  <a:lnTo>
                    <a:pt x="1762448" y="2580933"/>
                  </a:lnTo>
                  <a:lnTo>
                    <a:pt x="1682618" y="2580933"/>
                  </a:lnTo>
                  <a:lnTo>
                    <a:pt x="1686072" y="2535926"/>
                  </a:lnTo>
                  <a:cubicBezTo>
                    <a:pt x="1702228" y="2443397"/>
                    <a:pt x="1736002" y="2358220"/>
                    <a:pt x="1785922" y="2305376"/>
                  </a:cubicBezTo>
                  <a:cubicBezTo>
                    <a:pt x="1785922" y="2305376"/>
                    <a:pt x="1788550" y="2302748"/>
                    <a:pt x="1792024" y="2302748"/>
                  </a:cubicBezTo>
                  <a:cubicBezTo>
                    <a:pt x="1793804" y="2302748"/>
                    <a:pt x="1795754" y="2303342"/>
                    <a:pt x="1797703" y="2305376"/>
                  </a:cubicBezTo>
                  <a:cubicBezTo>
                    <a:pt x="1815332" y="2270118"/>
                    <a:pt x="1838808" y="2246557"/>
                    <a:pt x="1868218" y="2223080"/>
                  </a:cubicBezTo>
                  <a:cubicBezTo>
                    <a:pt x="1871184" y="2220114"/>
                    <a:pt x="1875591" y="2218673"/>
                    <a:pt x="1879998" y="2218673"/>
                  </a:cubicBezTo>
                  <a:close/>
                  <a:moveTo>
                    <a:pt x="816598" y="2199604"/>
                  </a:moveTo>
                  <a:lnTo>
                    <a:pt x="816598" y="2205452"/>
                  </a:lnTo>
                  <a:cubicBezTo>
                    <a:pt x="816598" y="2211299"/>
                    <a:pt x="810750" y="2217232"/>
                    <a:pt x="804817" y="2217232"/>
                  </a:cubicBezTo>
                  <a:cubicBezTo>
                    <a:pt x="819225" y="2241133"/>
                    <a:pt x="833549" y="2268932"/>
                    <a:pt x="838380" y="2268932"/>
                  </a:cubicBezTo>
                  <a:cubicBezTo>
                    <a:pt x="838634" y="2268932"/>
                    <a:pt x="838888" y="2268847"/>
                    <a:pt x="839143" y="2268593"/>
                  </a:cubicBezTo>
                  <a:cubicBezTo>
                    <a:pt x="828040" y="2250879"/>
                    <a:pt x="822277" y="2222487"/>
                    <a:pt x="816598" y="2199604"/>
                  </a:cubicBezTo>
                  <a:close/>
                  <a:moveTo>
                    <a:pt x="1319609" y="2054167"/>
                  </a:moveTo>
                  <a:cubicBezTo>
                    <a:pt x="1317406" y="2054167"/>
                    <a:pt x="1315965" y="2055608"/>
                    <a:pt x="1315965" y="2058574"/>
                  </a:cubicBezTo>
                  <a:cubicBezTo>
                    <a:pt x="1321813" y="2064422"/>
                    <a:pt x="1327746" y="2070355"/>
                    <a:pt x="1339442" y="2076203"/>
                  </a:cubicBezTo>
                  <a:cubicBezTo>
                    <a:pt x="1339442" y="2068914"/>
                    <a:pt x="1339442" y="2061710"/>
                    <a:pt x="1339187" y="2054591"/>
                  </a:cubicBezTo>
                  <a:cubicBezTo>
                    <a:pt x="1338001" y="2058574"/>
                    <a:pt x="1332831" y="2058574"/>
                    <a:pt x="1327746" y="2058574"/>
                  </a:cubicBezTo>
                  <a:cubicBezTo>
                    <a:pt x="1324779" y="2055608"/>
                    <a:pt x="1321813" y="2054167"/>
                    <a:pt x="1319609" y="2054167"/>
                  </a:cubicBezTo>
                  <a:close/>
                  <a:moveTo>
                    <a:pt x="1310117" y="1993992"/>
                  </a:moveTo>
                  <a:cubicBezTo>
                    <a:pt x="1304184" y="2005688"/>
                    <a:pt x="1304184" y="2023317"/>
                    <a:pt x="1310117" y="2035097"/>
                  </a:cubicBezTo>
                  <a:lnTo>
                    <a:pt x="1315965" y="2029249"/>
                  </a:lnTo>
                  <a:cubicBezTo>
                    <a:pt x="1321813" y="2029249"/>
                    <a:pt x="1327746" y="2029249"/>
                    <a:pt x="1333594" y="2035097"/>
                  </a:cubicBezTo>
                  <a:cubicBezTo>
                    <a:pt x="1333594" y="2040861"/>
                    <a:pt x="1333594" y="2046624"/>
                    <a:pt x="1339103" y="2052387"/>
                  </a:cubicBezTo>
                  <a:cubicBezTo>
                    <a:pt x="1337916" y="2026114"/>
                    <a:pt x="1332746" y="2003061"/>
                    <a:pt x="1310117" y="1993992"/>
                  </a:cubicBezTo>
                  <a:close/>
                  <a:moveTo>
                    <a:pt x="1550986" y="1917544"/>
                  </a:moveTo>
                  <a:cubicBezTo>
                    <a:pt x="1515729" y="1976363"/>
                    <a:pt x="1498100" y="2046878"/>
                    <a:pt x="1480471" y="2111460"/>
                  </a:cubicBezTo>
                  <a:lnTo>
                    <a:pt x="1486319" y="2111460"/>
                  </a:lnTo>
                  <a:cubicBezTo>
                    <a:pt x="1480471" y="2129089"/>
                    <a:pt x="1480471" y="2140869"/>
                    <a:pt x="1480471" y="2158498"/>
                  </a:cubicBezTo>
                  <a:cubicBezTo>
                    <a:pt x="1480471" y="2164346"/>
                    <a:pt x="1486319" y="2164346"/>
                    <a:pt x="1492252" y="2170194"/>
                  </a:cubicBezTo>
                  <a:cubicBezTo>
                    <a:pt x="1492252" y="2158498"/>
                    <a:pt x="1492252" y="2146717"/>
                    <a:pt x="1492252" y="2140869"/>
                  </a:cubicBezTo>
                  <a:cubicBezTo>
                    <a:pt x="1498100" y="2134937"/>
                    <a:pt x="1498100" y="2129089"/>
                    <a:pt x="1503948" y="2129089"/>
                  </a:cubicBezTo>
                  <a:cubicBezTo>
                    <a:pt x="1515729" y="2099679"/>
                    <a:pt x="1521577" y="2070355"/>
                    <a:pt x="1533357" y="2040945"/>
                  </a:cubicBezTo>
                  <a:cubicBezTo>
                    <a:pt x="1539205" y="1999840"/>
                    <a:pt x="1545053" y="1958735"/>
                    <a:pt x="1550986" y="1917544"/>
                  </a:cubicBezTo>
                  <a:close/>
                  <a:moveTo>
                    <a:pt x="1580311" y="1900001"/>
                  </a:moveTo>
                  <a:cubicBezTo>
                    <a:pt x="1580311" y="2005688"/>
                    <a:pt x="1556834" y="2111460"/>
                    <a:pt x="1509796" y="2211299"/>
                  </a:cubicBezTo>
                  <a:lnTo>
                    <a:pt x="1503948" y="2305376"/>
                  </a:lnTo>
                  <a:cubicBezTo>
                    <a:pt x="1509796" y="2305376"/>
                    <a:pt x="1515729" y="2299443"/>
                    <a:pt x="1527424" y="2275966"/>
                  </a:cubicBezTo>
                  <a:cubicBezTo>
                    <a:pt x="1521577" y="2275966"/>
                    <a:pt x="1521577" y="2270118"/>
                    <a:pt x="1527424" y="2270118"/>
                  </a:cubicBezTo>
                  <a:cubicBezTo>
                    <a:pt x="1539205" y="2217232"/>
                    <a:pt x="1568615" y="2158498"/>
                    <a:pt x="1592091" y="2099679"/>
                  </a:cubicBezTo>
                  <a:lnTo>
                    <a:pt x="1592091" y="2093831"/>
                  </a:lnTo>
                  <a:cubicBezTo>
                    <a:pt x="1592091" y="2064422"/>
                    <a:pt x="1603872" y="2040945"/>
                    <a:pt x="1603872" y="2011621"/>
                  </a:cubicBezTo>
                  <a:cubicBezTo>
                    <a:pt x="1609720" y="1988059"/>
                    <a:pt x="1609720" y="1964583"/>
                    <a:pt x="1603872" y="1941106"/>
                  </a:cubicBezTo>
                  <a:cubicBezTo>
                    <a:pt x="1597939" y="1917544"/>
                    <a:pt x="1592091" y="1905849"/>
                    <a:pt x="1580311" y="1900001"/>
                  </a:cubicBezTo>
                  <a:close/>
                  <a:moveTo>
                    <a:pt x="663873" y="1835334"/>
                  </a:moveTo>
                  <a:cubicBezTo>
                    <a:pt x="687349" y="1917544"/>
                    <a:pt x="716759" y="1993992"/>
                    <a:pt x="757864" y="2070355"/>
                  </a:cubicBezTo>
                  <a:cubicBezTo>
                    <a:pt x="751931" y="2046878"/>
                    <a:pt x="746083" y="2029249"/>
                    <a:pt x="734303" y="2005688"/>
                  </a:cubicBezTo>
                  <a:cubicBezTo>
                    <a:pt x="716759" y="1952802"/>
                    <a:pt x="699130" y="1905849"/>
                    <a:pt x="675569" y="1852962"/>
                  </a:cubicBezTo>
                  <a:cubicBezTo>
                    <a:pt x="669721" y="1847114"/>
                    <a:pt x="669721" y="1841182"/>
                    <a:pt x="663873" y="1835334"/>
                  </a:cubicBezTo>
                  <a:close/>
                  <a:moveTo>
                    <a:pt x="583865" y="1737020"/>
                  </a:moveTo>
                  <a:cubicBezTo>
                    <a:pt x="578865" y="1737020"/>
                    <a:pt x="575729" y="1741597"/>
                    <a:pt x="575729" y="1753123"/>
                  </a:cubicBezTo>
                  <a:cubicBezTo>
                    <a:pt x="581577" y="1870591"/>
                    <a:pt x="622682" y="1988059"/>
                    <a:pt x="699130" y="2076203"/>
                  </a:cubicBezTo>
                  <a:cubicBezTo>
                    <a:pt x="722607" y="2111460"/>
                    <a:pt x="746083" y="2146717"/>
                    <a:pt x="775493" y="2176127"/>
                  </a:cubicBezTo>
                  <a:cubicBezTo>
                    <a:pt x="716759" y="2052726"/>
                    <a:pt x="634463" y="1917544"/>
                    <a:pt x="628615" y="1776600"/>
                  </a:cubicBezTo>
                  <a:cubicBezTo>
                    <a:pt x="612766" y="1756767"/>
                    <a:pt x="594205" y="1737020"/>
                    <a:pt x="583865" y="1737020"/>
                  </a:cubicBezTo>
                  <a:close/>
                  <a:moveTo>
                    <a:pt x="205611" y="1670828"/>
                  </a:moveTo>
                  <a:cubicBezTo>
                    <a:pt x="240869" y="1729562"/>
                    <a:pt x="276126" y="1782448"/>
                    <a:pt x="323079" y="1829486"/>
                  </a:cubicBezTo>
                  <a:cubicBezTo>
                    <a:pt x="352489" y="1858810"/>
                    <a:pt x="381813" y="1894068"/>
                    <a:pt x="417071" y="1923477"/>
                  </a:cubicBezTo>
                  <a:cubicBezTo>
                    <a:pt x="393594" y="1894068"/>
                    <a:pt x="370117" y="1858810"/>
                    <a:pt x="346556" y="1829486"/>
                  </a:cubicBezTo>
                  <a:cubicBezTo>
                    <a:pt x="311383" y="1782448"/>
                    <a:pt x="276126" y="1735494"/>
                    <a:pt x="240869" y="1694304"/>
                  </a:cubicBezTo>
                  <a:cubicBezTo>
                    <a:pt x="234936" y="1688456"/>
                    <a:pt x="223240" y="1676675"/>
                    <a:pt x="205611" y="1670828"/>
                  </a:cubicBezTo>
                  <a:close/>
                  <a:moveTo>
                    <a:pt x="1521577" y="1635570"/>
                  </a:moveTo>
                  <a:cubicBezTo>
                    <a:pt x="1515729" y="1641503"/>
                    <a:pt x="1509796" y="1653199"/>
                    <a:pt x="1509796" y="1664980"/>
                  </a:cubicBezTo>
                  <a:cubicBezTo>
                    <a:pt x="1492252" y="1729562"/>
                    <a:pt x="1480471" y="1794228"/>
                    <a:pt x="1474623" y="1858810"/>
                  </a:cubicBezTo>
                  <a:cubicBezTo>
                    <a:pt x="1474623" y="1911696"/>
                    <a:pt x="1462842" y="1970431"/>
                    <a:pt x="1462842" y="2029249"/>
                  </a:cubicBezTo>
                  <a:cubicBezTo>
                    <a:pt x="1480471" y="1964583"/>
                    <a:pt x="1509796" y="1911696"/>
                    <a:pt x="1550986" y="1858810"/>
                  </a:cubicBezTo>
                  <a:lnTo>
                    <a:pt x="1550986" y="1794228"/>
                  </a:lnTo>
                  <a:cubicBezTo>
                    <a:pt x="1550986" y="1758971"/>
                    <a:pt x="1550986" y="1723714"/>
                    <a:pt x="1539205" y="1688456"/>
                  </a:cubicBezTo>
                  <a:cubicBezTo>
                    <a:pt x="1539205" y="1676675"/>
                    <a:pt x="1527424" y="1653199"/>
                    <a:pt x="1521577" y="1635570"/>
                  </a:cubicBezTo>
                  <a:close/>
                  <a:moveTo>
                    <a:pt x="1562682" y="1603957"/>
                  </a:moveTo>
                  <a:cubicBezTo>
                    <a:pt x="1558698" y="1603957"/>
                    <a:pt x="1554800" y="1604720"/>
                    <a:pt x="1550986" y="1606245"/>
                  </a:cubicBezTo>
                  <a:cubicBezTo>
                    <a:pt x="1580311" y="1682608"/>
                    <a:pt x="1592091" y="1758971"/>
                    <a:pt x="1586243" y="1841182"/>
                  </a:cubicBezTo>
                  <a:lnTo>
                    <a:pt x="1592091" y="1841182"/>
                  </a:lnTo>
                  <a:cubicBezTo>
                    <a:pt x="1603872" y="1858810"/>
                    <a:pt x="1615568" y="1882372"/>
                    <a:pt x="1621501" y="1900001"/>
                  </a:cubicBezTo>
                  <a:cubicBezTo>
                    <a:pt x="1633197" y="1829486"/>
                    <a:pt x="1633197" y="1753123"/>
                    <a:pt x="1621501" y="1682608"/>
                  </a:cubicBezTo>
                  <a:cubicBezTo>
                    <a:pt x="1616331" y="1636587"/>
                    <a:pt x="1589040" y="1603957"/>
                    <a:pt x="1562682" y="1603957"/>
                  </a:cubicBezTo>
                  <a:close/>
                  <a:moveTo>
                    <a:pt x="123316" y="1594465"/>
                  </a:moveTo>
                  <a:cubicBezTo>
                    <a:pt x="170354" y="1764819"/>
                    <a:pt x="287822" y="1911696"/>
                    <a:pt x="440632" y="1993992"/>
                  </a:cubicBezTo>
                  <a:cubicBezTo>
                    <a:pt x="329012" y="1894068"/>
                    <a:pt x="234936" y="1776600"/>
                    <a:pt x="170354" y="1635570"/>
                  </a:cubicBezTo>
                  <a:cubicBezTo>
                    <a:pt x="152725" y="1623874"/>
                    <a:pt x="135096" y="1612093"/>
                    <a:pt x="123316" y="1594465"/>
                  </a:cubicBezTo>
                  <a:close/>
                  <a:moveTo>
                    <a:pt x="1562597" y="1566581"/>
                  </a:moveTo>
                  <a:cubicBezTo>
                    <a:pt x="1572598" y="1566581"/>
                    <a:pt x="1582853" y="1569886"/>
                    <a:pt x="1592091" y="1576836"/>
                  </a:cubicBezTo>
                  <a:cubicBezTo>
                    <a:pt x="1703711" y="1623874"/>
                    <a:pt x="1662606" y="1876439"/>
                    <a:pt x="1650825" y="1964583"/>
                  </a:cubicBezTo>
                  <a:cubicBezTo>
                    <a:pt x="1627349" y="2082051"/>
                    <a:pt x="1603872" y="2281814"/>
                    <a:pt x="1503948" y="2364110"/>
                  </a:cubicBezTo>
                  <a:lnTo>
                    <a:pt x="1492252" y="2364110"/>
                  </a:lnTo>
                  <a:cubicBezTo>
                    <a:pt x="1484899" y="2402292"/>
                    <a:pt x="1480487" y="2440844"/>
                    <a:pt x="1479013" y="2479490"/>
                  </a:cubicBezTo>
                  <a:lnTo>
                    <a:pt x="1482856" y="2580933"/>
                  </a:lnTo>
                  <a:lnTo>
                    <a:pt x="1470128" y="2580933"/>
                  </a:lnTo>
                  <a:lnTo>
                    <a:pt x="1467260" y="2557210"/>
                  </a:lnTo>
                  <a:cubicBezTo>
                    <a:pt x="1462864" y="2488909"/>
                    <a:pt x="1465809" y="2419878"/>
                    <a:pt x="1474623" y="2352329"/>
                  </a:cubicBezTo>
                  <a:cubicBezTo>
                    <a:pt x="1445214" y="2287747"/>
                    <a:pt x="1433433" y="2217232"/>
                    <a:pt x="1445214" y="2146717"/>
                  </a:cubicBezTo>
                  <a:cubicBezTo>
                    <a:pt x="1392328" y="2011621"/>
                    <a:pt x="1456994" y="1664980"/>
                    <a:pt x="1498100" y="1594465"/>
                  </a:cubicBezTo>
                  <a:cubicBezTo>
                    <a:pt x="1498100" y="1587600"/>
                    <a:pt x="1502083" y="1584718"/>
                    <a:pt x="1507846" y="1584718"/>
                  </a:cubicBezTo>
                  <a:cubicBezTo>
                    <a:pt x="1511830" y="1584718"/>
                    <a:pt x="1516746" y="1586159"/>
                    <a:pt x="1521577" y="1588617"/>
                  </a:cubicBezTo>
                  <a:cubicBezTo>
                    <a:pt x="1532255" y="1574378"/>
                    <a:pt x="1547257" y="1566581"/>
                    <a:pt x="1562597" y="1566581"/>
                  </a:cubicBezTo>
                  <a:close/>
                  <a:moveTo>
                    <a:pt x="174168" y="1545393"/>
                  </a:moveTo>
                  <a:cubicBezTo>
                    <a:pt x="166964" y="1545393"/>
                    <a:pt x="167387" y="1557597"/>
                    <a:pt x="182135" y="1594465"/>
                  </a:cubicBezTo>
                  <a:cubicBezTo>
                    <a:pt x="182135" y="1600313"/>
                    <a:pt x="182135" y="1600313"/>
                    <a:pt x="182135" y="1606245"/>
                  </a:cubicBezTo>
                  <a:cubicBezTo>
                    <a:pt x="311383" y="1700237"/>
                    <a:pt x="393594" y="1847114"/>
                    <a:pt x="487586" y="1982211"/>
                  </a:cubicBezTo>
                  <a:lnTo>
                    <a:pt x="522843" y="2017469"/>
                  </a:lnTo>
                  <a:cubicBezTo>
                    <a:pt x="464109" y="1847114"/>
                    <a:pt x="358337" y="1700237"/>
                    <a:pt x="229088" y="1582684"/>
                  </a:cubicBezTo>
                  <a:cubicBezTo>
                    <a:pt x="208578" y="1569039"/>
                    <a:pt x="184084" y="1545393"/>
                    <a:pt x="174168" y="1545393"/>
                  </a:cubicBezTo>
                  <a:close/>
                  <a:moveTo>
                    <a:pt x="781341" y="1523950"/>
                  </a:moveTo>
                  <a:cubicBezTo>
                    <a:pt x="769560" y="1523950"/>
                    <a:pt x="769560" y="1541579"/>
                    <a:pt x="769560" y="1553359"/>
                  </a:cubicBezTo>
                  <a:cubicBezTo>
                    <a:pt x="775493" y="1559207"/>
                    <a:pt x="781341" y="1565055"/>
                    <a:pt x="787189" y="1570988"/>
                  </a:cubicBezTo>
                  <a:lnTo>
                    <a:pt x="787189" y="1565055"/>
                  </a:lnTo>
                  <a:cubicBezTo>
                    <a:pt x="787189" y="1560902"/>
                    <a:pt x="790155" y="1556750"/>
                    <a:pt x="793969" y="1556750"/>
                  </a:cubicBezTo>
                  <a:cubicBezTo>
                    <a:pt x="795495" y="1556750"/>
                    <a:pt x="797274" y="1557512"/>
                    <a:pt x="798969" y="1559207"/>
                  </a:cubicBezTo>
                  <a:cubicBezTo>
                    <a:pt x="798969" y="1565055"/>
                    <a:pt x="804817" y="1570988"/>
                    <a:pt x="810750" y="1576836"/>
                  </a:cubicBezTo>
                  <a:cubicBezTo>
                    <a:pt x="816598" y="1576836"/>
                    <a:pt x="828379" y="1570988"/>
                    <a:pt x="834227" y="1565055"/>
                  </a:cubicBezTo>
                  <a:lnTo>
                    <a:pt x="816598" y="1565055"/>
                  </a:lnTo>
                  <a:cubicBezTo>
                    <a:pt x="798969" y="1565055"/>
                    <a:pt x="804817" y="1541579"/>
                    <a:pt x="816598" y="1541579"/>
                  </a:cubicBezTo>
                  <a:lnTo>
                    <a:pt x="822446" y="1541579"/>
                  </a:lnTo>
                  <a:cubicBezTo>
                    <a:pt x="816598" y="1529798"/>
                    <a:pt x="798969" y="1523950"/>
                    <a:pt x="781341" y="1523950"/>
                  </a:cubicBezTo>
                  <a:close/>
                  <a:moveTo>
                    <a:pt x="144504" y="1521662"/>
                  </a:moveTo>
                  <a:cubicBezTo>
                    <a:pt x="146877" y="1521662"/>
                    <a:pt x="149589" y="1522424"/>
                    <a:pt x="152725" y="1523950"/>
                  </a:cubicBezTo>
                  <a:cubicBezTo>
                    <a:pt x="358337" y="1588617"/>
                    <a:pt x="499366" y="1864743"/>
                    <a:pt x="563948" y="2058574"/>
                  </a:cubicBezTo>
                  <a:cubicBezTo>
                    <a:pt x="693197" y="2176127"/>
                    <a:pt x="798969" y="2317072"/>
                    <a:pt x="916438" y="2446320"/>
                  </a:cubicBezTo>
                  <a:cubicBezTo>
                    <a:pt x="892961" y="2399367"/>
                    <a:pt x="869484" y="2346481"/>
                    <a:pt x="851856" y="2299443"/>
                  </a:cubicBezTo>
                  <a:cubicBezTo>
                    <a:pt x="722607" y="2176127"/>
                    <a:pt x="475805" y="1894068"/>
                    <a:pt x="575729" y="1706085"/>
                  </a:cubicBezTo>
                  <a:cubicBezTo>
                    <a:pt x="575729" y="1699220"/>
                    <a:pt x="579712" y="1696338"/>
                    <a:pt x="584289" y="1696338"/>
                  </a:cubicBezTo>
                  <a:cubicBezTo>
                    <a:pt x="587510" y="1696338"/>
                    <a:pt x="590900" y="1697779"/>
                    <a:pt x="593358" y="1700237"/>
                  </a:cubicBezTo>
                  <a:cubicBezTo>
                    <a:pt x="605054" y="1711933"/>
                    <a:pt x="616834" y="1723714"/>
                    <a:pt x="628615" y="1735494"/>
                  </a:cubicBezTo>
                  <a:cubicBezTo>
                    <a:pt x="631497" y="1732528"/>
                    <a:pt x="634463" y="1731087"/>
                    <a:pt x="637430" y="1731087"/>
                  </a:cubicBezTo>
                  <a:cubicBezTo>
                    <a:pt x="640311" y="1731087"/>
                    <a:pt x="643278" y="1732528"/>
                    <a:pt x="646244" y="1735494"/>
                  </a:cubicBezTo>
                  <a:cubicBezTo>
                    <a:pt x="675569" y="1788296"/>
                    <a:pt x="704978" y="1841182"/>
                    <a:pt x="728455" y="1900001"/>
                  </a:cubicBezTo>
                  <a:lnTo>
                    <a:pt x="734303" y="1900001"/>
                  </a:lnTo>
                  <a:cubicBezTo>
                    <a:pt x="793121" y="2023317"/>
                    <a:pt x="828379" y="2158498"/>
                    <a:pt x="875332" y="2293595"/>
                  </a:cubicBezTo>
                  <a:cubicBezTo>
                    <a:pt x="875332" y="2293595"/>
                    <a:pt x="875332" y="2299443"/>
                    <a:pt x="875332" y="2299443"/>
                  </a:cubicBezTo>
                  <a:cubicBezTo>
                    <a:pt x="898809" y="2364110"/>
                    <a:pt x="928218" y="2428692"/>
                    <a:pt x="963476" y="2493359"/>
                  </a:cubicBezTo>
                  <a:cubicBezTo>
                    <a:pt x="981104" y="2510988"/>
                    <a:pt x="1000195" y="2528616"/>
                    <a:pt x="1020017" y="2545503"/>
                  </a:cubicBezTo>
                  <a:lnTo>
                    <a:pt x="1065276" y="2580933"/>
                  </a:lnTo>
                  <a:lnTo>
                    <a:pt x="945605" y="2580933"/>
                  </a:lnTo>
                  <a:lnTo>
                    <a:pt x="922370" y="2575569"/>
                  </a:lnTo>
                  <a:cubicBezTo>
                    <a:pt x="693197" y="2534464"/>
                    <a:pt x="440632" y="2522683"/>
                    <a:pt x="276126" y="2369958"/>
                  </a:cubicBezTo>
                  <a:cubicBezTo>
                    <a:pt x="270193" y="2369958"/>
                    <a:pt x="270193" y="2358177"/>
                    <a:pt x="276126" y="2358177"/>
                  </a:cubicBezTo>
                  <a:lnTo>
                    <a:pt x="281974" y="2358177"/>
                  </a:lnTo>
                  <a:cubicBezTo>
                    <a:pt x="270193" y="2346481"/>
                    <a:pt x="264345" y="2334700"/>
                    <a:pt x="258497" y="2322920"/>
                  </a:cubicBezTo>
                  <a:cubicBezTo>
                    <a:pt x="252565" y="2317072"/>
                    <a:pt x="252565" y="2311224"/>
                    <a:pt x="264345" y="2305376"/>
                  </a:cubicBezTo>
                  <a:cubicBezTo>
                    <a:pt x="306976" y="2286052"/>
                    <a:pt x="351556" y="2277746"/>
                    <a:pt x="397239" y="2277746"/>
                  </a:cubicBezTo>
                  <a:cubicBezTo>
                    <a:pt x="546659" y="2277746"/>
                    <a:pt x="707860" y="2366737"/>
                    <a:pt x="851856" y="2452168"/>
                  </a:cubicBezTo>
                  <a:lnTo>
                    <a:pt x="869484" y="2463949"/>
                  </a:lnTo>
                  <a:lnTo>
                    <a:pt x="881180" y="2469797"/>
                  </a:lnTo>
                  <a:cubicBezTo>
                    <a:pt x="804817" y="2399367"/>
                    <a:pt x="734303" y="2317072"/>
                    <a:pt x="669721" y="2228928"/>
                  </a:cubicBezTo>
                  <a:cubicBezTo>
                    <a:pt x="669721" y="2224775"/>
                    <a:pt x="672687" y="2220622"/>
                    <a:pt x="676416" y="2220622"/>
                  </a:cubicBezTo>
                  <a:cubicBezTo>
                    <a:pt x="678026" y="2220622"/>
                    <a:pt x="679721" y="2221385"/>
                    <a:pt x="681501" y="2223080"/>
                  </a:cubicBezTo>
                  <a:cubicBezTo>
                    <a:pt x="775493" y="2334700"/>
                    <a:pt x="875332" y="2434625"/>
                    <a:pt x="981104" y="2528616"/>
                  </a:cubicBezTo>
                  <a:lnTo>
                    <a:pt x="998733" y="2540312"/>
                  </a:lnTo>
                  <a:lnTo>
                    <a:pt x="981104" y="2522683"/>
                  </a:lnTo>
                  <a:lnTo>
                    <a:pt x="951695" y="2493359"/>
                  </a:lnTo>
                  <a:cubicBezTo>
                    <a:pt x="816598" y="2352329"/>
                    <a:pt x="699130" y="2205452"/>
                    <a:pt x="558100" y="2070355"/>
                  </a:cubicBezTo>
                  <a:lnTo>
                    <a:pt x="546320" y="2070355"/>
                  </a:lnTo>
                  <a:cubicBezTo>
                    <a:pt x="546320" y="2077220"/>
                    <a:pt x="540302" y="2080101"/>
                    <a:pt x="534115" y="2080101"/>
                  </a:cubicBezTo>
                  <a:cubicBezTo>
                    <a:pt x="529708" y="2080101"/>
                    <a:pt x="525301" y="2078661"/>
                    <a:pt x="522843" y="2076203"/>
                  </a:cubicBezTo>
                  <a:lnTo>
                    <a:pt x="481738" y="2035097"/>
                  </a:lnTo>
                  <a:cubicBezTo>
                    <a:pt x="293755" y="1988059"/>
                    <a:pt x="123316" y="1747190"/>
                    <a:pt x="99839" y="1582684"/>
                  </a:cubicBezTo>
                  <a:cubicBezTo>
                    <a:pt x="93991" y="1570988"/>
                    <a:pt x="105687" y="1565055"/>
                    <a:pt x="117468" y="1565055"/>
                  </a:cubicBezTo>
                  <a:cubicBezTo>
                    <a:pt x="129248" y="1570988"/>
                    <a:pt x="140944" y="1582684"/>
                    <a:pt x="152725" y="1588617"/>
                  </a:cubicBezTo>
                  <a:cubicBezTo>
                    <a:pt x="146877" y="1570988"/>
                    <a:pt x="140944" y="1553359"/>
                    <a:pt x="135096" y="1535731"/>
                  </a:cubicBezTo>
                  <a:cubicBezTo>
                    <a:pt x="135096" y="1527086"/>
                    <a:pt x="138232" y="1521662"/>
                    <a:pt x="144504" y="1521662"/>
                  </a:cubicBezTo>
                  <a:close/>
                  <a:moveTo>
                    <a:pt x="1221973" y="1353596"/>
                  </a:moveTo>
                  <a:cubicBezTo>
                    <a:pt x="1216125" y="1377072"/>
                    <a:pt x="1204345" y="1406482"/>
                    <a:pt x="1198497" y="1429959"/>
                  </a:cubicBezTo>
                  <a:cubicBezTo>
                    <a:pt x="1192564" y="1494625"/>
                    <a:pt x="1192564" y="1553359"/>
                    <a:pt x="1192564" y="1612093"/>
                  </a:cubicBezTo>
                  <a:cubicBezTo>
                    <a:pt x="1198497" y="1541579"/>
                    <a:pt x="1210193" y="1465216"/>
                    <a:pt x="1216125" y="1394701"/>
                  </a:cubicBezTo>
                  <a:cubicBezTo>
                    <a:pt x="1221973" y="1377072"/>
                    <a:pt x="1221973" y="1365376"/>
                    <a:pt x="1221973" y="1353596"/>
                  </a:cubicBezTo>
                  <a:close/>
                  <a:moveTo>
                    <a:pt x="370117" y="871858"/>
                  </a:moveTo>
                  <a:cubicBezTo>
                    <a:pt x="346556" y="907115"/>
                    <a:pt x="469957" y="1036364"/>
                    <a:pt x="511062" y="1065689"/>
                  </a:cubicBezTo>
                  <a:cubicBezTo>
                    <a:pt x="575729" y="1112727"/>
                    <a:pt x="640311" y="1153832"/>
                    <a:pt x="699130" y="1200870"/>
                  </a:cubicBezTo>
                  <a:cubicBezTo>
                    <a:pt x="704978" y="1200870"/>
                    <a:pt x="704978" y="1206718"/>
                    <a:pt x="699130" y="1206718"/>
                  </a:cubicBezTo>
                  <a:lnTo>
                    <a:pt x="704978" y="1206718"/>
                  </a:lnTo>
                  <a:lnTo>
                    <a:pt x="734303" y="1230195"/>
                  </a:lnTo>
                  <a:cubicBezTo>
                    <a:pt x="640311" y="1142051"/>
                    <a:pt x="552252" y="1048060"/>
                    <a:pt x="469957" y="960001"/>
                  </a:cubicBezTo>
                  <a:cubicBezTo>
                    <a:pt x="465211" y="955170"/>
                    <a:pt x="471991" y="946610"/>
                    <a:pt x="477839" y="946610"/>
                  </a:cubicBezTo>
                  <a:cubicBezTo>
                    <a:pt x="479280" y="946610"/>
                    <a:pt x="480636" y="947119"/>
                    <a:pt x="481738" y="948221"/>
                  </a:cubicBezTo>
                  <a:cubicBezTo>
                    <a:pt x="563948" y="1036364"/>
                    <a:pt x="652092" y="1106879"/>
                    <a:pt x="740235" y="1183242"/>
                  </a:cubicBezTo>
                  <a:cubicBezTo>
                    <a:pt x="710826" y="1153832"/>
                    <a:pt x="687349" y="1124423"/>
                    <a:pt x="663873" y="1095098"/>
                  </a:cubicBezTo>
                  <a:cubicBezTo>
                    <a:pt x="610986" y="1030431"/>
                    <a:pt x="558100" y="977630"/>
                    <a:pt x="493434" y="924744"/>
                  </a:cubicBezTo>
                  <a:cubicBezTo>
                    <a:pt x="452328" y="907115"/>
                    <a:pt x="411223" y="889487"/>
                    <a:pt x="370117" y="871858"/>
                  </a:cubicBezTo>
                  <a:close/>
                  <a:moveTo>
                    <a:pt x="305196" y="856602"/>
                  </a:moveTo>
                  <a:cubicBezTo>
                    <a:pt x="296467" y="856602"/>
                    <a:pt x="292144" y="860670"/>
                    <a:pt x="299603" y="871858"/>
                  </a:cubicBezTo>
                  <a:cubicBezTo>
                    <a:pt x="311383" y="907115"/>
                    <a:pt x="334860" y="936440"/>
                    <a:pt x="364185" y="965849"/>
                  </a:cubicBezTo>
                  <a:cubicBezTo>
                    <a:pt x="340708" y="936440"/>
                    <a:pt x="329012" y="895334"/>
                    <a:pt x="323079" y="860077"/>
                  </a:cubicBezTo>
                  <a:cubicBezTo>
                    <a:pt x="316638" y="857958"/>
                    <a:pt x="310197" y="856602"/>
                    <a:pt x="305196" y="856602"/>
                  </a:cubicBezTo>
                  <a:close/>
                  <a:moveTo>
                    <a:pt x="1201633" y="833634"/>
                  </a:moveTo>
                  <a:cubicBezTo>
                    <a:pt x="1170867" y="833634"/>
                    <a:pt x="1127982" y="985173"/>
                    <a:pt x="1127982" y="995174"/>
                  </a:cubicBezTo>
                  <a:cubicBezTo>
                    <a:pt x="1104505" y="1206718"/>
                    <a:pt x="1116201" y="1418178"/>
                    <a:pt x="1163239" y="1623874"/>
                  </a:cubicBezTo>
                  <a:cubicBezTo>
                    <a:pt x="1163239" y="1541579"/>
                    <a:pt x="1169087" y="1453435"/>
                    <a:pt x="1174935" y="1365376"/>
                  </a:cubicBezTo>
                  <a:cubicBezTo>
                    <a:pt x="1186716" y="1206718"/>
                    <a:pt x="1186716" y="1048060"/>
                    <a:pt x="1198497" y="889487"/>
                  </a:cubicBezTo>
                  <a:cubicBezTo>
                    <a:pt x="1198497" y="880672"/>
                    <a:pt x="1204345" y="876265"/>
                    <a:pt x="1210193" y="876265"/>
                  </a:cubicBezTo>
                  <a:cubicBezTo>
                    <a:pt x="1216125" y="876265"/>
                    <a:pt x="1221973" y="880672"/>
                    <a:pt x="1221973" y="889487"/>
                  </a:cubicBezTo>
                  <a:cubicBezTo>
                    <a:pt x="1216125" y="942373"/>
                    <a:pt x="1210193" y="1001107"/>
                    <a:pt x="1210193" y="1059841"/>
                  </a:cubicBezTo>
                  <a:cubicBezTo>
                    <a:pt x="1216125" y="1048060"/>
                    <a:pt x="1216125" y="1036364"/>
                    <a:pt x="1216125" y="1024583"/>
                  </a:cubicBezTo>
                  <a:cubicBezTo>
                    <a:pt x="1216125" y="1021617"/>
                    <a:pt x="1220533" y="1020176"/>
                    <a:pt x="1224940" y="1020176"/>
                  </a:cubicBezTo>
                  <a:cubicBezTo>
                    <a:pt x="1229347" y="1020176"/>
                    <a:pt x="1233754" y="1021617"/>
                    <a:pt x="1233754" y="1024583"/>
                  </a:cubicBezTo>
                  <a:cubicBezTo>
                    <a:pt x="1221973" y="1124423"/>
                    <a:pt x="1216125" y="1224347"/>
                    <a:pt x="1204345" y="1324186"/>
                  </a:cubicBezTo>
                  <a:cubicBezTo>
                    <a:pt x="1216125" y="1265452"/>
                    <a:pt x="1227821" y="1206718"/>
                    <a:pt x="1233754" y="1147984"/>
                  </a:cubicBezTo>
                  <a:cubicBezTo>
                    <a:pt x="1239602" y="1077469"/>
                    <a:pt x="1239602" y="1012803"/>
                    <a:pt x="1233754" y="942373"/>
                  </a:cubicBezTo>
                  <a:cubicBezTo>
                    <a:pt x="1233754" y="912963"/>
                    <a:pt x="1227821" y="877706"/>
                    <a:pt x="1216125" y="848381"/>
                  </a:cubicBezTo>
                  <a:cubicBezTo>
                    <a:pt x="1211803" y="838041"/>
                    <a:pt x="1206887" y="833634"/>
                    <a:pt x="1201633" y="833634"/>
                  </a:cubicBezTo>
                  <a:close/>
                  <a:moveTo>
                    <a:pt x="475296" y="721421"/>
                  </a:moveTo>
                  <a:cubicBezTo>
                    <a:pt x="468855" y="721421"/>
                    <a:pt x="464109" y="725574"/>
                    <a:pt x="464109" y="736676"/>
                  </a:cubicBezTo>
                  <a:cubicBezTo>
                    <a:pt x="464109" y="742609"/>
                    <a:pt x="464109" y="748457"/>
                    <a:pt x="464109" y="754305"/>
                  </a:cubicBezTo>
                  <a:cubicBezTo>
                    <a:pt x="469957" y="754305"/>
                    <a:pt x="481738" y="760238"/>
                    <a:pt x="493434" y="760238"/>
                  </a:cubicBezTo>
                  <a:cubicBezTo>
                    <a:pt x="497417" y="760238"/>
                    <a:pt x="503943" y="762865"/>
                    <a:pt x="509537" y="762865"/>
                  </a:cubicBezTo>
                  <a:cubicBezTo>
                    <a:pt x="512418" y="762865"/>
                    <a:pt x="515046" y="762187"/>
                    <a:pt x="516995" y="760238"/>
                  </a:cubicBezTo>
                  <a:lnTo>
                    <a:pt x="511062" y="760238"/>
                  </a:lnTo>
                  <a:cubicBezTo>
                    <a:pt x="516995" y="760238"/>
                    <a:pt x="511062" y="754305"/>
                    <a:pt x="511062" y="754305"/>
                  </a:cubicBezTo>
                  <a:lnTo>
                    <a:pt x="487586" y="742609"/>
                  </a:lnTo>
                  <a:cubicBezTo>
                    <a:pt x="481738" y="742609"/>
                    <a:pt x="481738" y="730828"/>
                    <a:pt x="487586" y="724980"/>
                  </a:cubicBezTo>
                  <a:cubicBezTo>
                    <a:pt x="483263" y="722777"/>
                    <a:pt x="479026" y="721421"/>
                    <a:pt x="475296" y="721421"/>
                  </a:cubicBezTo>
                  <a:close/>
                  <a:moveTo>
                    <a:pt x="375965" y="425377"/>
                  </a:moveTo>
                  <a:cubicBezTo>
                    <a:pt x="411223" y="454702"/>
                    <a:pt x="446480" y="484111"/>
                    <a:pt x="481738" y="513436"/>
                  </a:cubicBezTo>
                  <a:cubicBezTo>
                    <a:pt x="452328" y="484111"/>
                    <a:pt x="417071" y="454702"/>
                    <a:pt x="387746" y="425377"/>
                  </a:cubicBezTo>
                  <a:close/>
                  <a:moveTo>
                    <a:pt x="763034" y="363677"/>
                  </a:moveTo>
                  <a:cubicBezTo>
                    <a:pt x="750914" y="363677"/>
                    <a:pt x="744982" y="380034"/>
                    <a:pt x="751931" y="425377"/>
                  </a:cubicBezTo>
                  <a:cubicBezTo>
                    <a:pt x="775493" y="548693"/>
                    <a:pt x="816598" y="666246"/>
                    <a:pt x="846008" y="789562"/>
                  </a:cubicBezTo>
                  <a:cubicBezTo>
                    <a:pt x="857703" y="854229"/>
                    <a:pt x="875332" y="924744"/>
                    <a:pt x="898809" y="989326"/>
                  </a:cubicBezTo>
                  <a:lnTo>
                    <a:pt x="898809" y="965849"/>
                  </a:lnTo>
                  <a:cubicBezTo>
                    <a:pt x="893385" y="911522"/>
                    <a:pt x="877960" y="817022"/>
                    <a:pt x="875671" y="817022"/>
                  </a:cubicBezTo>
                  <a:cubicBezTo>
                    <a:pt x="875586" y="817022"/>
                    <a:pt x="875586" y="817022"/>
                    <a:pt x="875502" y="817107"/>
                  </a:cubicBezTo>
                  <a:cubicBezTo>
                    <a:pt x="876603" y="811852"/>
                    <a:pt x="881858" y="806598"/>
                    <a:pt x="887113" y="801343"/>
                  </a:cubicBezTo>
                  <a:lnTo>
                    <a:pt x="887113" y="783714"/>
                  </a:lnTo>
                  <a:cubicBezTo>
                    <a:pt x="881180" y="701504"/>
                    <a:pt x="863551" y="625056"/>
                    <a:pt x="840075" y="548693"/>
                  </a:cubicBezTo>
                  <a:cubicBezTo>
                    <a:pt x="846008" y="525217"/>
                    <a:pt x="828379" y="501740"/>
                    <a:pt x="810750" y="489959"/>
                  </a:cubicBezTo>
                  <a:cubicBezTo>
                    <a:pt x="810750" y="495807"/>
                    <a:pt x="804817" y="498774"/>
                    <a:pt x="799732" y="498774"/>
                  </a:cubicBezTo>
                  <a:cubicBezTo>
                    <a:pt x="794562" y="498774"/>
                    <a:pt x="790155" y="495807"/>
                    <a:pt x="793121" y="489959"/>
                  </a:cubicBezTo>
                  <a:cubicBezTo>
                    <a:pt x="787189" y="472331"/>
                    <a:pt x="787189" y="454702"/>
                    <a:pt x="793121" y="443006"/>
                  </a:cubicBezTo>
                  <a:cubicBezTo>
                    <a:pt x="793121" y="438938"/>
                    <a:pt x="801512" y="432073"/>
                    <a:pt x="806682" y="432073"/>
                  </a:cubicBezTo>
                  <a:cubicBezTo>
                    <a:pt x="809055" y="432073"/>
                    <a:pt x="810750" y="433429"/>
                    <a:pt x="810750" y="437073"/>
                  </a:cubicBezTo>
                  <a:cubicBezTo>
                    <a:pt x="875332" y="560474"/>
                    <a:pt x="910590" y="701504"/>
                    <a:pt x="916438" y="842448"/>
                  </a:cubicBezTo>
                  <a:cubicBezTo>
                    <a:pt x="916438" y="860077"/>
                    <a:pt x="916438" y="877706"/>
                    <a:pt x="922370" y="901182"/>
                  </a:cubicBezTo>
                  <a:cubicBezTo>
                    <a:pt x="928218" y="924744"/>
                    <a:pt x="934066" y="942373"/>
                    <a:pt x="934066" y="965849"/>
                  </a:cubicBezTo>
                  <a:cubicBezTo>
                    <a:pt x="934066" y="907115"/>
                    <a:pt x="928218" y="848381"/>
                    <a:pt x="928218" y="789562"/>
                  </a:cubicBezTo>
                  <a:cubicBezTo>
                    <a:pt x="916438" y="724980"/>
                    <a:pt x="910590" y="660313"/>
                    <a:pt x="904742" y="595731"/>
                  </a:cubicBezTo>
                  <a:cubicBezTo>
                    <a:pt x="892961" y="554626"/>
                    <a:pt x="875332" y="513436"/>
                    <a:pt x="863551" y="472331"/>
                  </a:cubicBezTo>
                  <a:cubicBezTo>
                    <a:pt x="855330" y="455804"/>
                    <a:pt x="791850" y="363677"/>
                    <a:pt x="763034" y="363677"/>
                  </a:cubicBezTo>
                  <a:close/>
                  <a:moveTo>
                    <a:pt x="135096" y="102213"/>
                  </a:moveTo>
                  <a:cubicBezTo>
                    <a:pt x="152725" y="137470"/>
                    <a:pt x="176202" y="172728"/>
                    <a:pt x="199763" y="207985"/>
                  </a:cubicBezTo>
                  <a:cubicBezTo>
                    <a:pt x="258497" y="278500"/>
                    <a:pt x="334860" y="337234"/>
                    <a:pt x="405375" y="407749"/>
                  </a:cubicBezTo>
                  <a:lnTo>
                    <a:pt x="399442" y="395968"/>
                  </a:lnTo>
                  <a:cubicBezTo>
                    <a:pt x="395289" y="391815"/>
                    <a:pt x="399951" y="387662"/>
                    <a:pt x="403087" y="387662"/>
                  </a:cubicBezTo>
                  <a:cubicBezTo>
                    <a:pt x="404358" y="387662"/>
                    <a:pt x="405375" y="388340"/>
                    <a:pt x="405375" y="390120"/>
                  </a:cubicBezTo>
                  <a:cubicBezTo>
                    <a:pt x="428851" y="413597"/>
                    <a:pt x="446480" y="437073"/>
                    <a:pt x="464109" y="460550"/>
                  </a:cubicBezTo>
                  <a:cubicBezTo>
                    <a:pt x="434700" y="419445"/>
                    <a:pt x="411223" y="378339"/>
                    <a:pt x="381813" y="343082"/>
                  </a:cubicBezTo>
                  <a:cubicBezTo>
                    <a:pt x="317231" y="243242"/>
                    <a:pt x="229088" y="166880"/>
                    <a:pt x="135096" y="102213"/>
                  </a:cubicBezTo>
                  <a:close/>
                  <a:moveTo>
                    <a:pt x="53394" y="73312"/>
                  </a:moveTo>
                  <a:cubicBezTo>
                    <a:pt x="-23477" y="73312"/>
                    <a:pt x="90262" y="245361"/>
                    <a:pt x="111620" y="266719"/>
                  </a:cubicBezTo>
                  <a:cubicBezTo>
                    <a:pt x="164506" y="325453"/>
                    <a:pt x="223240" y="378339"/>
                    <a:pt x="281974" y="425377"/>
                  </a:cubicBezTo>
                  <a:cubicBezTo>
                    <a:pt x="358337" y="484111"/>
                    <a:pt x="440632" y="536997"/>
                    <a:pt x="528691" y="583951"/>
                  </a:cubicBezTo>
                  <a:cubicBezTo>
                    <a:pt x="434700" y="501740"/>
                    <a:pt x="334860" y="419445"/>
                    <a:pt x="246717" y="331301"/>
                  </a:cubicBezTo>
                  <a:cubicBezTo>
                    <a:pt x="234936" y="319605"/>
                    <a:pt x="229088" y="307824"/>
                    <a:pt x="217307" y="296128"/>
                  </a:cubicBezTo>
                  <a:cubicBezTo>
                    <a:pt x="187982" y="272567"/>
                    <a:pt x="164506" y="249090"/>
                    <a:pt x="140944" y="225614"/>
                  </a:cubicBezTo>
                  <a:cubicBezTo>
                    <a:pt x="131961" y="216545"/>
                    <a:pt x="136791" y="204086"/>
                    <a:pt x="144843" y="204086"/>
                  </a:cubicBezTo>
                  <a:cubicBezTo>
                    <a:pt x="147301" y="204086"/>
                    <a:pt x="150013" y="205273"/>
                    <a:pt x="152725" y="207985"/>
                  </a:cubicBezTo>
                  <a:lnTo>
                    <a:pt x="211459" y="266719"/>
                  </a:lnTo>
                  <a:lnTo>
                    <a:pt x="229088" y="278500"/>
                  </a:lnTo>
                  <a:cubicBezTo>
                    <a:pt x="164506" y="225614"/>
                    <a:pt x="123316" y="160947"/>
                    <a:pt x="93991" y="84584"/>
                  </a:cubicBezTo>
                  <a:cubicBezTo>
                    <a:pt x="88058" y="84584"/>
                    <a:pt x="88058" y="84584"/>
                    <a:pt x="82210" y="78736"/>
                  </a:cubicBezTo>
                  <a:cubicBezTo>
                    <a:pt x="70514" y="75007"/>
                    <a:pt x="61022" y="73312"/>
                    <a:pt x="53394" y="73312"/>
                  </a:cubicBezTo>
                  <a:close/>
                  <a:moveTo>
                    <a:pt x="114332" y="30766"/>
                  </a:moveTo>
                  <a:cubicBezTo>
                    <a:pt x="107043" y="30766"/>
                    <a:pt x="112806" y="51785"/>
                    <a:pt x="123316" y="72803"/>
                  </a:cubicBezTo>
                  <a:cubicBezTo>
                    <a:pt x="240869" y="131622"/>
                    <a:pt x="334860" y="219681"/>
                    <a:pt x="405375" y="325453"/>
                  </a:cubicBezTo>
                  <a:cubicBezTo>
                    <a:pt x="381813" y="284348"/>
                    <a:pt x="352489" y="243242"/>
                    <a:pt x="323079" y="207985"/>
                  </a:cubicBezTo>
                  <a:cubicBezTo>
                    <a:pt x="270193" y="137470"/>
                    <a:pt x="199763" y="72803"/>
                    <a:pt x="117468" y="31698"/>
                  </a:cubicBezTo>
                  <a:cubicBezTo>
                    <a:pt x="116196" y="31105"/>
                    <a:pt x="115179" y="30766"/>
                    <a:pt x="114332" y="30766"/>
                  </a:cubicBezTo>
                  <a:close/>
                  <a:moveTo>
                    <a:pt x="82549" y="0"/>
                  </a:moveTo>
                  <a:cubicBezTo>
                    <a:pt x="84499" y="0"/>
                    <a:pt x="86533" y="763"/>
                    <a:pt x="88058" y="2373"/>
                  </a:cubicBezTo>
                  <a:cubicBezTo>
                    <a:pt x="323079" y="96365"/>
                    <a:pt x="475805" y="354862"/>
                    <a:pt x="552252" y="583951"/>
                  </a:cubicBezTo>
                  <a:cubicBezTo>
                    <a:pt x="558100" y="583951"/>
                    <a:pt x="558100" y="589799"/>
                    <a:pt x="552252" y="595731"/>
                  </a:cubicBezTo>
                  <a:cubicBezTo>
                    <a:pt x="558100" y="601579"/>
                    <a:pt x="558100" y="601579"/>
                    <a:pt x="563948" y="607427"/>
                  </a:cubicBezTo>
                  <a:cubicBezTo>
                    <a:pt x="569881" y="613360"/>
                    <a:pt x="575729" y="619208"/>
                    <a:pt x="581577" y="619208"/>
                  </a:cubicBezTo>
                  <a:cubicBezTo>
                    <a:pt x="593358" y="625056"/>
                    <a:pt x="593358" y="630989"/>
                    <a:pt x="581577" y="636837"/>
                  </a:cubicBezTo>
                  <a:cubicBezTo>
                    <a:pt x="646244" y="730828"/>
                    <a:pt x="699130" y="830752"/>
                    <a:pt x="746083" y="936440"/>
                  </a:cubicBezTo>
                  <a:cubicBezTo>
                    <a:pt x="769560" y="960001"/>
                    <a:pt x="787189" y="995174"/>
                    <a:pt x="804817" y="1024583"/>
                  </a:cubicBezTo>
                  <a:cubicBezTo>
                    <a:pt x="810750" y="1030431"/>
                    <a:pt x="798969" y="1030431"/>
                    <a:pt x="798969" y="1030431"/>
                  </a:cubicBezTo>
                  <a:cubicBezTo>
                    <a:pt x="851856" y="1153832"/>
                    <a:pt x="904742" y="1271300"/>
                    <a:pt x="951695" y="1394701"/>
                  </a:cubicBezTo>
                  <a:cubicBezTo>
                    <a:pt x="945847" y="1318338"/>
                    <a:pt x="939999" y="1236128"/>
                    <a:pt x="934066" y="1165613"/>
                  </a:cubicBezTo>
                  <a:cubicBezTo>
                    <a:pt x="928218" y="1165613"/>
                    <a:pt x="922370" y="1159680"/>
                    <a:pt x="922370" y="1153832"/>
                  </a:cubicBezTo>
                  <a:cubicBezTo>
                    <a:pt x="916438" y="1130355"/>
                    <a:pt x="910590" y="1106879"/>
                    <a:pt x="910590" y="1077469"/>
                  </a:cubicBezTo>
                  <a:cubicBezTo>
                    <a:pt x="834227" y="942373"/>
                    <a:pt x="816598" y="777866"/>
                    <a:pt x="769560" y="630989"/>
                  </a:cubicBezTo>
                  <a:cubicBezTo>
                    <a:pt x="740235" y="531065"/>
                    <a:pt x="704978" y="425377"/>
                    <a:pt x="746083" y="325453"/>
                  </a:cubicBezTo>
                  <a:cubicBezTo>
                    <a:pt x="749558" y="318588"/>
                    <a:pt x="752948" y="315706"/>
                    <a:pt x="757610" y="315706"/>
                  </a:cubicBezTo>
                  <a:cubicBezTo>
                    <a:pt x="760830" y="315706"/>
                    <a:pt x="764729" y="317147"/>
                    <a:pt x="769560" y="319605"/>
                  </a:cubicBezTo>
                  <a:cubicBezTo>
                    <a:pt x="822446" y="354862"/>
                    <a:pt x="863551" y="413597"/>
                    <a:pt x="892961" y="472331"/>
                  </a:cubicBezTo>
                  <a:lnTo>
                    <a:pt x="892961" y="378339"/>
                  </a:lnTo>
                  <a:cubicBezTo>
                    <a:pt x="892961" y="371050"/>
                    <a:pt x="899656" y="366050"/>
                    <a:pt x="906267" y="366050"/>
                  </a:cubicBezTo>
                  <a:cubicBezTo>
                    <a:pt x="910251" y="366050"/>
                    <a:pt x="914234" y="367999"/>
                    <a:pt x="916438" y="372491"/>
                  </a:cubicBezTo>
                  <a:cubicBezTo>
                    <a:pt x="945847" y="466483"/>
                    <a:pt x="957628" y="566322"/>
                    <a:pt x="951695" y="666246"/>
                  </a:cubicBezTo>
                  <a:cubicBezTo>
                    <a:pt x="969324" y="736676"/>
                    <a:pt x="975256" y="807191"/>
                    <a:pt x="981104" y="865925"/>
                  </a:cubicBezTo>
                  <a:cubicBezTo>
                    <a:pt x="986952" y="954069"/>
                    <a:pt x="992800" y="1048060"/>
                    <a:pt x="992800" y="1142051"/>
                  </a:cubicBezTo>
                  <a:cubicBezTo>
                    <a:pt x="992800" y="1171461"/>
                    <a:pt x="992800" y="1200870"/>
                    <a:pt x="992800" y="1218499"/>
                  </a:cubicBezTo>
                  <a:cubicBezTo>
                    <a:pt x="992800" y="1227313"/>
                    <a:pt x="985512" y="1231720"/>
                    <a:pt x="978138" y="1231720"/>
                  </a:cubicBezTo>
                  <a:cubicBezTo>
                    <a:pt x="970849" y="1231720"/>
                    <a:pt x="963476" y="1227313"/>
                    <a:pt x="963476" y="1218499"/>
                  </a:cubicBezTo>
                  <a:lnTo>
                    <a:pt x="963476" y="1071621"/>
                  </a:lnTo>
                  <a:lnTo>
                    <a:pt x="963476" y="1053993"/>
                  </a:lnTo>
                  <a:cubicBezTo>
                    <a:pt x="963476" y="1083317"/>
                    <a:pt x="957628" y="1112727"/>
                    <a:pt x="957628" y="1142051"/>
                  </a:cubicBezTo>
                  <a:cubicBezTo>
                    <a:pt x="963476" y="1241976"/>
                    <a:pt x="969324" y="1341815"/>
                    <a:pt x="975256" y="1447587"/>
                  </a:cubicBezTo>
                  <a:cubicBezTo>
                    <a:pt x="1045686" y="1635570"/>
                    <a:pt x="1110353" y="1817705"/>
                    <a:pt x="1180868" y="1999840"/>
                  </a:cubicBezTo>
                  <a:cubicBezTo>
                    <a:pt x="1186716" y="2017469"/>
                    <a:pt x="1192564" y="2035097"/>
                    <a:pt x="1198497" y="2052726"/>
                  </a:cubicBezTo>
                  <a:cubicBezTo>
                    <a:pt x="1180868" y="1935173"/>
                    <a:pt x="1169087" y="1823553"/>
                    <a:pt x="1169087" y="1711933"/>
                  </a:cubicBezTo>
                  <a:cubicBezTo>
                    <a:pt x="1104505" y="1482845"/>
                    <a:pt x="1086877" y="1241976"/>
                    <a:pt x="1110353" y="1006955"/>
                  </a:cubicBezTo>
                  <a:cubicBezTo>
                    <a:pt x="1115354" y="997038"/>
                    <a:pt x="1154001" y="810157"/>
                    <a:pt x="1204938" y="810157"/>
                  </a:cubicBezTo>
                  <a:cubicBezTo>
                    <a:pt x="1214176" y="810157"/>
                    <a:pt x="1223838" y="816344"/>
                    <a:pt x="1233754" y="830752"/>
                  </a:cubicBezTo>
                  <a:cubicBezTo>
                    <a:pt x="1251298" y="854229"/>
                    <a:pt x="1263079" y="889487"/>
                    <a:pt x="1268927" y="924744"/>
                  </a:cubicBezTo>
                  <a:cubicBezTo>
                    <a:pt x="1274860" y="907115"/>
                    <a:pt x="1274860" y="895334"/>
                    <a:pt x="1274860" y="877706"/>
                  </a:cubicBezTo>
                  <a:cubicBezTo>
                    <a:pt x="1274860" y="868891"/>
                    <a:pt x="1280707" y="864484"/>
                    <a:pt x="1286555" y="864484"/>
                  </a:cubicBezTo>
                  <a:cubicBezTo>
                    <a:pt x="1292488" y="864484"/>
                    <a:pt x="1298336" y="868891"/>
                    <a:pt x="1298336" y="877706"/>
                  </a:cubicBezTo>
                  <a:cubicBezTo>
                    <a:pt x="1298336" y="1053993"/>
                    <a:pt x="1286555" y="1230195"/>
                    <a:pt x="1263079" y="1406482"/>
                  </a:cubicBezTo>
                  <a:cubicBezTo>
                    <a:pt x="1257231" y="1441739"/>
                    <a:pt x="1251298" y="1476997"/>
                    <a:pt x="1245450" y="1512254"/>
                  </a:cubicBezTo>
                  <a:cubicBezTo>
                    <a:pt x="1233754" y="1606245"/>
                    <a:pt x="1227821" y="1694304"/>
                    <a:pt x="1210193" y="1782448"/>
                  </a:cubicBezTo>
                  <a:cubicBezTo>
                    <a:pt x="1210193" y="1788296"/>
                    <a:pt x="1204345" y="1788296"/>
                    <a:pt x="1198497" y="1794228"/>
                  </a:cubicBezTo>
                  <a:cubicBezTo>
                    <a:pt x="1204345" y="1905849"/>
                    <a:pt x="1216125" y="2023317"/>
                    <a:pt x="1239602" y="2140869"/>
                  </a:cubicBezTo>
                  <a:cubicBezTo>
                    <a:pt x="1263079" y="2211299"/>
                    <a:pt x="1292488" y="2281814"/>
                    <a:pt x="1321813" y="2346481"/>
                  </a:cubicBezTo>
                  <a:cubicBezTo>
                    <a:pt x="1310117" y="2264186"/>
                    <a:pt x="1304184" y="2176127"/>
                    <a:pt x="1310117" y="2087983"/>
                  </a:cubicBezTo>
                  <a:cubicBezTo>
                    <a:pt x="1286555" y="2058574"/>
                    <a:pt x="1280707" y="2017469"/>
                    <a:pt x="1298336" y="1988059"/>
                  </a:cubicBezTo>
                  <a:cubicBezTo>
                    <a:pt x="1298336" y="1982211"/>
                    <a:pt x="1304184" y="1976363"/>
                    <a:pt x="1310117" y="1976363"/>
                  </a:cubicBezTo>
                  <a:cubicBezTo>
                    <a:pt x="1368851" y="1988059"/>
                    <a:pt x="1380547" y="2058574"/>
                    <a:pt x="1363003" y="2105612"/>
                  </a:cubicBezTo>
                  <a:cubicBezTo>
                    <a:pt x="1363003" y="2109765"/>
                    <a:pt x="1357070" y="2113918"/>
                    <a:pt x="1351561" y="2113918"/>
                  </a:cubicBezTo>
                  <a:cubicBezTo>
                    <a:pt x="1349273" y="2113918"/>
                    <a:pt x="1347069" y="2113155"/>
                    <a:pt x="1345374" y="2111460"/>
                  </a:cubicBezTo>
                  <a:cubicBezTo>
                    <a:pt x="1339442" y="2111460"/>
                    <a:pt x="1333594" y="2105612"/>
                    <a:pt x="1327746" y="2099679"/>
                  </a:cubicBezTo>
                  <a:cubicBezTo>
                    <a:pt x="1327746" y="2105612"/>
                    <a:pt x="1327746" y="2111460"/>
                    <a:pt x="1327746" y="2117308"/>
                  </a:cubicBezTo>
                  <a:lnTo>
                    <a:pt x="1327746" y="2234861"/>
                  </a:lnTo>
                  <a:cubicBezTo>
                    <a:pt x="1327746" y="2328852"/>
                    <a:pt x="1351222" y="2422844"/>
                    <a:pt x="1392328" y="2505055"/>
                  </a:cubicBezTo>
                  <a:cubicBezTo>
                    <a:pt x="1392328" y="2505055"/>
                    <a:pt x="1392328" y="2510987"/>
                    <a:pt x="1392328" y="2510987"/>
                  </a:cubicBezTo>
                  <a:lnTo>
                    <a:pt x="1423973" y="2580933"/>
                  </a:lnTo>
                  <a:lnTo>
                    <a:pt x="1378167" y="2580933"/>
                  </a:lnTo>
                  <a:lnTo>
                    <a:pt x="1325489" y="2465443"/>
                  </a:lnTo>
                  <a:cubicBezTo>
                    <a:pt x="1257189" y="2308279"/>
                    <a:pt x="1192564" y="2149642"/>
                    <a:pt x="1133830" y="1988059"/>
                  </a:cubicBezTo>
                  <a:cubicBezTo>
                    <a:pt x="1116201" y="1935173"/>
                    <a:pt x="1092725" y="1876439"/>
                    <a:pt x="1075096" y="1817705"/>
                  </a:cubicBezTo>
                  <a:cubicBezTo>
                    <a:pt x="1022210" y="1717866"/>
                    <a:pt x="939999" y="1606245"/>
                    <a:pt x="851856" y="1570988"/>
                  </a:cubicBezTo>
                  <a:cubicBezTo>
                    <a:pt x="846008" y="1594465"/>
                    <a:pt x="822446" y="1606245"/>
                    <a:pt x="793121" y="1606245"/>
                  </a:cubicBezTo>
                  <a:cubicBezTo>
                    <a:pt x="757864" y="1600313"/>
                    <a:pt x="728455" y="1565055"/>
                    <a:pt x="740235" y="1523950"/>
                  </a:cubicBezTo>
                  <a:cubicBezTo>
                    <a:pt x="740235" y="1518102"/>
                    <a:pt x="746083" y="1512254"/>
                    <a:pt x="751931" y="1506321"/>
                  </a:cubicBezTo>
                  <a:cubicBezTo>
                    <a:pt x="760661" y="1500558"/>
                    <a:pt x="770747" y="1498015"/>
                    <a:pt x="781086" y="1498015"/>
                  </a:cubicBezTo>
                  <a:cubicBezTo>
                    <a:pt x="812869" y="1498015"/>
                    <a:pt x="847448" y="1522340"/>
                    <a:pt x="851856" y="1553359"/>
                  </a:cubicBezTo>
                  <a:cubicBezTo>
                    <a:pt x="916438" y="1582684"/>
                    <a:pt x="963476" y="1629722"/>
                    <a:pt x="998733" y="1688456"/>
                  </a:cubicBezTo>
                  <a:cubicBezTo>
                    <a:pt x="1016362" y="1711933"/>
                    <a:pt x="1033990" y="1735494"/>
                    <a:pt x="1051619" y="1758971"/>
                  </a:cubicBezTo>
                  <a:cubicBezTo>
                    <a:pt x="1004581" y="1641503"/>
                    <a:pt x="963476" y="1518102"/>
                    <a:pt x="916438" y="1400549"/>
                  </a:cubicBezTo>
                  <a:cubicBezTo>
                    <a:pt x="916438" y="1403515"/>
                    <a:pt x="913556" y="1404956"/>
                    <a:pt x="910590" y="1404956"/>
                  </a:cubicBezTo>
                  <a:cubicBezTo>
                    <a:pt x="907623" y="1404956"/>
                    <a:pt x="904742" y="1403515"/>
                    <a:pt x="904742" y="1400549"/>
                  </a:cubicBezTo>
                  <a:cubicBezTo>
                    <a:pt x="846008" y="1271300"/>
                    <a:pt x="616834" y="1194938"/>
                    <a:pt x="499366" y="1118575"/>
                  </a:cubicBezTo>
                  <a:cubicBezTo>
                    <a:pt x="399442" y="1048060"/>
                    <a:pt x="293755" y="971697"/>
                    <a:pt x="258497" y="842448"/>
                  </a:cubicBezTo>
                  <a:cubicBezTo>
                    <a:pt x="258497" y="836600"/>
                    <a:pt x="264345" y="830752"/>
                    <a:pt x="270193" y="830752"/>
                  </a:cubicBezTo>
                  <a:cubicBezTo>
                    <a:pt x="279008" y="827786"/>
                    <a:pt x="287822" y="826345"/>
                    <a:pt x="296636" y="826345"/>
                  </a:cubicBezTo>
                  <a:cubicBezTo>
                    <a:pt x="305451" y="826345"/>
                    <a:pt x="314265" y="827786"/>
                    <a:pt x="323079" y="830752"/>
                  </a:cubicBezTo>
                  <a:cubicBezTo>
                    <a:pt x="326046" y="827786"/>
                    <a:pt x="327487" y="826345"/>
                    <a:pt x="328249" y="826345"/>
                  </a:cubicBezTo>
                  <a:cubicBezTo>
                    <a:pt x="329012" y="826345"/>
                    <a:pt x="329012" y="827786"/>
                    <a:pt x="329012" y="830752"/>
                  </a:cubicBezTo>
                  <a:cubicBezTo>
                    <a:pt x="599206" y="836600"/>
                    <a:pt x="722607" y="1153832"/>
                    <a:pt x="887113" y="1318338"/>
                  </a:cubicBezTo>
                  <a:cubicBezTo>
                    <a:pt x="828379" y="1177309"/>
                    <a:pt x="769560" y="1042212"/>
                    <a:pt x="699130" y="901182"/>
                  </a:cubicBezTo>
                  <a:cubicBezTo>
                    <a:pt x="652092" y="848381"/>
                    <a:pt x="593358" y="795495"/>
                    <a:pt x="522843" y="766086"/>
                  </a:cubicBezTo>
                  <a:cubicBezTo>
                    <a:pt x="522843" y="771934"/>
                    <a:pt x="516995" y="783714"/>
                    <a:pt x="505214" y="783714"/>
                  </a:cubicBezTo>
                  <a:cubicBezTo>
                    <a:pt x="493434" y="783714"/>
                    <a:pt x="481738" y="777866"/>
                    <a:pt x="469957" y="777866"/>
                  </a:cubicBezTo>
                  <a:lnTo>
                    <a:pt x="481738" y="789562"/>
                  </a:lnTo>
                  <a:cubicBezTo>
                    <a:pt x="481738" y="795495"/>
                    <a:pt x="481738" y="801343"/>
                    <a:pt x="475805" y="801343"/>
                  </a:cubicBezTo>
                  <a:cubicBezTo>
                    <a:pt x="452328" y="795495"/>
                    <a:pt x="440632" y="777866"/>
                    <a:pt x="434700" y="754305"/>
                  </a:cubicBezTo>
                  <a:cubicBezTo>
                    <a:pt x="428851" y="754305"/>
                    <a:pt x="428851" y="748457"/>
                    <a:pt x="434700" y="748457"/>
                  </a:cubicBezTo>
                  <a:cubicBezTo>
                    <a:pt x="434700" y="736676"/>
                    <a:pt x="434700" y="730828"/>
                    <a:pt x="440632" y="724980"/>
                  </a:cubicBezTo>
                  <a:cubicBezTo>
                    <a:pt x="448514" y="709047"/>
                    <a:pt x="460126" y="702690"/>
                    <a:pt x="471991" y="702690"/>
                  </a:cubicBezTo>
                  <a:cubicBezTo>
                    <a:pt x="486484" y="702690"/>
                    <a:pt x="501400" y="712098"/>
                    <a:pt x="511062" y="724980"/>
                  </a:cubicBezTo>
                  <a:cubicBezTo>
                    <a:pt x="516995" y="730828"/>
                    <a:pt x="516995" y="736676"/>
                    <a:pt x="522843" y="736676"/>
                  </a:cubicBezTo>
                  <a:cubicBezTo>
                    <a:pt x="575729" y="766086"/>
                    <a:pt x="628615" y="795495"/>
                    <a:pt x="669721" y="836600"/>
                  </a:cubicBezTo>
                  <a:cubicBezTo>
                    <a:pt x="628615" y="766086"/>
                    <a:pt x="587510" y="689723"/>
                    <a:pt x="546320" y="619208"/>
                  </a:cubicBezTo>
                  <a:cubicBezTo>
                    <a:pt x="323079" y="507588"/>
                    <a:pt x="11696" y="331301"/>
                    <a:pt x="0" y="61107"/>
                  </a:cubicBezTo>
                  <a:cubicBezTo>
                    <a:pt x="0" y="55259"/>
                    <a:pt x="5847" y="49327"/>
                    <a:pt x="11696" y="49327"/>
                  </a:cubicBezTo>
                  <a:cubicBezTo>
                    <a:pt x="35257" y="49327"/>
                    <a:pt x="58734" y="55259"/>
                    <a:pt x="82210" y="61107"/>
                  </a:cubicBezTo>
                  <a:cubicBezTo>
                    <a:pt x="76362" y="43479"/>
                    <a:pt x="76362" y="25850"/>
                    <a:pt x="76362" y="14069"/>
                  </a:cubicBezTo>
                  <a:cubicBezTo>
                    <a:pt x="72040" y="5509"/>
                    <a:pt x="77210" y="0"/>
                    <a:pt x="82549" y="0"/>
                  </a:cubicBezTo>
                  <a:close/>
                </a:path>
              </a:pathLst>
            </a:custGeom>
            <a:solidFill>
              <a:schemeClr val="tx1"/>
            </a:solidFill>
            <a:ln>
              <a:noFill/>
            </a:ln>
          </p:spPr>
          <p:txBody>
            <a:bodyPr spcFirstLastPara="1" wrap="square" lIns="121900" tIns="121900" rIns="121900" bIns="121900" anchor="ctr" anchorCtr="0">
              <a:noAutofit/>
            </a:bodyPr>
            <a:lstStyle/>
            <a:p>
              <a:endParaRPr sz="2400"/>
            </a:p>
          </p:txBody>
        </p:sp>
      </p:grpSp>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stStyle>
          <a:p>
            <a:pPr lvl="0"/>
            <a:r>
              <a:rPr dirty="0">
                <a:sym typeface="+mn-ea"/>
              </a:rPr>
              <a:t>单击此处编辑母版文本样式</a:t>
            </a: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t>2021-9-13</a:t>
            </a:fld>
            <a:endParaRPr lang="zh-CN" altLang="en-US" dirty="0"/>
          </a:p>
        </p:txBody>
      </p:sp>
      <p:sp>
        <p:nvSpPr>
          <p:cNvPr id="6" name="页脚占位符 5"/>
          <p:cNvSpPr>
            <a:spLocks noGrp="1"/>
          </p:cNvSpPr>
          <p:nvPr>
            <p:ph type="ftr" sz="quarter" idx="11"/>
            <p:custDataLst>
              <p:tags r:id="rId6"/>
            </p:custDataLst>
          </p:nvPr>
        </p:nvSpPr>
        <p:spPr/>
        <p:txBody>
          <a:body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t>‹#›</a:t>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lvl1pPr indent="0" eaLnBrk="1" fontAlgn="auto" latinLnBrk="0" hangingPunct="1">
              <a:defRPr u="none" strike="noStrike" kern="1200" cap="none" spc="150" normalizeH="0">
                <a:solidFill>
                  <a:schemeClr val="tx1">
                    <a:lumMod val="75000"/>
                    <a:lumOff val="25000"/>
                  </a:schemeClr>
                </a:solidFill>
                <a:uFillTx/>
                <a:latin typeface="Arial" panose="020B0604020202020204" pitchFamily="34" charset="0"/>
                <a:ea typeface="微软雅黑" panose="020B0503020204020204" pitchFamily="34" charset="-122"/>
              </a:defRPr>
            </a:lvl1pPr>
            <a:lvl2pPr indent="0" eaLnBrk="1" fontAlgn="auto" latinLnBrk="0" hangingPunct="1">
              <a:defRPr u="none" strike="noStrike" kern="1200" cap="none" spc="150" normalizeH="0">
                <a:solidFill>
                  <a:schemeClr val="tx1">
                    <a:lumMod val="75000"/>
                    <a:lumOff val="25000"/>
                  </a:schemeClr>
                </a:solidFill>
                <a:uFillTx/>
                <a:latin typeface="Arial" panose="020B0604020202020204" pitchFamily="34" charset="0"/>
                <a:ea typeface="微软雅黑" panose="020B0503020204020204" pitchFamily="34" charset="-122"/>
              </a:defRPr>
            </a:lvl2pPr>
            <a:lvl3pPr indent="0" eaLnBrk="1" fontAlgn="auto" latinLnBrk="0" hangingPunct="1">
              <a:defRPr u="none" strike="noStrike" kern="1200" cap="none" spc="150" normalizeH="0">
                <a:solidFill>
                  <a:schemeClr val="tx1">
                    <a:lumMod val="75000"/>
                    <a:lumOff val="25000"/>
                  </a:schemeClr>
                </a:solidFill>
                <a:uFillTx/>
                <a:latin typeface="Arial" panose="020B0604020202020204" pitchFamily="34" charset="0"/>
                <a:ea typeface="微软雅黑" panose="020B0503020204020204" pitchFamily="34" charset="-122"/>
              </a:defRPr>
            </a:lvl3pPr>
            <a:lvl4pPr indent="0" eaLnBrk="1" fontAlgn="auto" latinLnBrk="0" hangingPunct="1">
              <a:defRPr u="none" strike="noStrike" kern="1200" cap="none" spc="150" normalizeH="0">
                <a:solidFill>
                  <a:schemeClr val="tx1">
                    <a:lumMod val="75000"/>
                    <a:lumOff val="25000"/>
                  </a:schemeClr>
                </a:solidFill>
                <a:uFillTx/>
                <a:latin typeface="Arial" panose="020B0604020202020204" pitchFamily="34" charset="0"/>
                <a:ea typeface="微软雅黑" panose="020B0503020204020204" pitchFamily="34" charset="-122"/>
              </a:defRPr>
            </a:lvl4pPr>
            <a:lvl5pPr indent="0" eaLnBrk="1" fontAlgn="auto" latinLnBrk="0" hangingPunct="1">
              <a:defRPr u="none" strike="noStrike" kern="1200" cap="none" spc="150" normalizeH="0">
                <a:solidFill>
                  <a:schemeClr val="tx1">
                    <a:lumMod val="75000"/>
                    <a:lumOff val="2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2021-9-13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grpSp>
        <p:nvGrpSpPr>
          <p:cNvPr id="95" name="组合 94"/>
          <p:cNvGrpSpPr/>
          <p:nvPr userDrawn="1">
            <p:custDataLst>
              <p:tags r:id="rId6"/>
            </p:custDataLst>
          </p:nvPr>
        </p:nvGrpSpPr>
        <p:grpSpPr>
          <a:xfrm flipH="1">
            <a:off x="10265093" y="5014231"/>
            <a:ext cx="1886463" cy="1843770"/>
            <a:chOff x="1" y="1993034"/>
            <a:chExt cx="4977617" cy="4864967"/>
          </a:xfrm>
        </p:grpSpPr>
        <p:sp>
          <p:nvSpPr>
            <p:cNvPr id="96" name="任意多边形: 形状 95"/>
            <p:cNvSpPr/>
            <p:nvPr userDrawn="1">
              <p:custDataLst>
                <p:tags r:id="rId7"/>
              </p:custDataLst>
            </p:nvPr>
          </p:nvSpPr>
          <p:spPr>
            <a:xfrm>
              <a:off x="1" y="1993034"/>
              <a:ext cx="2223635" cy="4864966"/>
            </a:xfrm>
            <a:custGeom>
              <a:avLst/>
              <a:gdLst>
                <a:gd name="connsiteX0" fmla="*/ 807505 w 2223635"/>
                <a:gd name="connsiteY0" fmla="*/ 4629871 h 4864966"/>
                <a:gd name="connsiteX1" fmla="*/ 899912 w 2223635"/>
                <a:gd name="connsiteY1" fmla="*/ 4749283 h 4864966"/>
                <a:gd name="connsiteX2" fmla="*/ 903802 w 2223635"/>
                <a:gd name="connsiteY2" fmla="*/ 4749283 h 4864966"/>
                <a:gd name="connsiteX3" fmla="*/ 807505 w 2223635"/>
                <a:gd name="connsiteY3" fmla="*/ 4629871 h 4864966"/>
                <a:gd name="connsiteX4" fmla="*/ 920028 w 2223635"/>
                <a:gd name="connsiteY4" fmla="*/ 4125103 h 4864966"/>
                <a:gd name="connsiteX5" fmla="*/ 872963 w 2223635"/>
                <a:gd name="connsiteY5" fmla="*/ 4302472 h 4864966"/>
                <a:gd name="connsiteX6" fmla="*/ 920028 w 2223635"/>
                <a:gd name="connsiteY6" fmla="*/ 4125103 h 4864966"/>
                <a:gd name="connsiteX7" fmla="*/ 1080949 w 2223635"/>
                <a:gd name="connsiteY7" fmla="*/ 4032862 h 4864966"/>
                <a:gd name="connsiteX8" fmla="*/ 1111788 w 2223635"/>
                <a:gd name="connsiteY8" fmla="*/ 4179225 h 4864966"/>
                <a:gd name="connsiteX9" fmla="*/ 1080949 w 2223635"/>
                <a:gd name="connsiteY9" fmla="*/ 4032862 h 4864966"/>
                <a:gd name="connsiteX10" fmla="*/ 0 w 2223635"/>
                <a:gd name="connsiteY10" fmla="*/ 4016337 h 4864966"/>
                <a:gd name="connsiteX11" fmla="*/ 71789 w 2223635"/>
                <a:gd name="connsiteY11" fmla="*/ 4023319 h 4864966"/>
                <a:gd name="connsiteX12" fmla="*/ 144984 w 2223635"/>
                <a:gd name="connsiteY12" fmla="*/ 4044365 h 4864966"/>
                <a:gd name="connsiteX13" fmla="*/ 144984 w 2223635"/>
                <a:gd name="connsiteY13" fmla="*/ 4052088 h 4864966"/>
                <a:gd name="connsiteX14" fmla="*/ 73678 w 2223635"/>
                <a:gd name="connsiteY14" fmla="*/ 4040149 h 4864966"/>
                <a:gd name="connsiteX15" fmla="*/ 0 w 2223635"/>
                <a:gd name="connsiteY15" fmla="*/ 4034416 h 4864966"/>
                <a:gd name="connsiteX16" fmla="*/ 80915 w 2223635"/>
                <a:gd name="connsiteY16" fmla="*/ 3986798 h 4864966"/>
                <a:gd name="connsiteX17" fmla="*/ 191215 w 2223635"/>
                <a:gd name="connsiteY17" fmla="*/ 4044365 h 4864966"/>
                <a:gd name="connsiteX18" fmla="*/ 187381 w 2223635"/>
                <a:gd name="connsiteY18" fmla="*/ 4028973 h 4864966"/>
                <a:gd name="connsiteX19" fmla="*/ 179657 w 2223635"/>
                <a:gd name="connsiteY19" fmla="*/ 4028973 h 4864966"/>
                <a:gd name="connsiteX20" fmla="*/ 174378 w 2223635"/>
                <a:gd name="connsiteY20" fmla="*/ 4031862 h 4864966"/>
                <a:gd name="connsiteX21" fmla="*/ 171933 w 2223635"/>
                <a:gd name="connsiteY21" fmla="*/ 4028973 h 4864966"/>
                <a:gd name="connsiteX22" fmla="*/ 133426 w 2223635"/>
                <a:gd name="connsiteY22" fmla="*/ 4005857 h 4864966"/>
                <a:gd name="connsiteX23" fmla="*/ 80915 w 2223635"/>
                <a:gd name="connsiteY23" fmla="*/ 3986798 h 4864966"/>
                <a:gd name="connsiteX24" fmla="*/ 195049 w 2223635"/>
                <a:gd name="connsiteY24" fmla="*/ 3948123 h 4864966"/>
                <a:gd name="connsiteX25" fmla="*/ 191215 w 2223635"/>
                <a:gd name="connsiteY25" fmla="*/ 3959625 h 4864966"/>
                <a:gd name="connsiteX26" fmla="*/ 198939 w 2223635"/>
                <a:gd name="connsiteY26" fmla="*/ 3998189 h 4864966"/>
                <a:gd name="connsiteX27" fmla="*/ 206607 w 2223635"/>
                <a:gd name="connsiteY27" fmla="*/ 4021304 h 4864966"/>
                <a:gd name="connsiteX28" fmla="*/ 206607 w 2223635"/>
                <a:gd name="connsiteY28" fmla="*/ 4002023 h 4864966"/>
                <a:gd name="connsiteX29" fmla="*/ 206607 w 2223635"/>
                <a:gd name="connsiteY29" fmla="*/ 3994299 h 4864966"/>
                <a:gd name="connsiteX30" fmla="*/ 195049 w 2223635"/>
                <a:gd name="connsiteY30" fmla="*/ 3948123 h 4864966"/>
                <a:gd name="connsiteX31" fmla="*/ 137260 w 2223635"/>
                <a:gd name="connsiteY31" fmla="*/ 3917284 h 4864966"/>
                <a:gd name="connsiteX32" fmla="*/ 144984 w 2223635"/>
                <a:gd name="connsiteY32" fmla="*/ 3959625 h 4864966"/>
                <a:gd name="connsiteX33" fmla="*/ 160376 w 2223635"/>
                <a:gd name="connsiteY33" fmla="*/ 3978907 h 4864966"/>
                <a:gd name="connsiteX34" fmla="*/ 164265 w 2223635"/>
                <a:gd name="connsiteY34" fmla="*/ 3978907 h 4864966"/>
                <a:gd name="connsiteX35" fmla="*/ 168099 w 2223635"/>
                <a:gd name="connsiteY35" fmla="*/ 3975073 h 4864966"/>
                <a:gd name="connsiteX36" fmla="*/ 156542 w 2223635"/>
                <a:gd name="connsiteY36" fmla="*/ 3948123 h 4864966"/>
                <a:gd name="connsiteX37" fmla="*/ 137260 w 2223635"/>
                <a:gd name="connsiteY37" fmla="*/ 3917284 h 4864966"/>
                <a:gd name="connsiteX38" fmla="*/ 684258 w 2223635"/>
                <a:gd name="connsiteY38" fmla="*/ 3913450 h 4864966"/>
                <a:gd name="connsiteX39" fmla="*/ 611077 w 2223635"/>
                <a:gd name="connsiteY39" fmla="*/ 4152220 h 4864966"/>
                <a:gd name="connsiteX40" fmla="*/ 622635 w 2223635"/>
                <a:gd name="connsiteY40" fmla="*/ 4591363 h 4864966"/>
                <a:gd name="connsiteX41" fmla="*/ 622635 w 2223635"/>
                <a:gd name="connsiteY41" fmla="*/ 4599031 h 4864966"/>
                <a:gd name="connsiteX42" fmla="*/ 661142 w 2223635"/>
                <a:gd name="connsiteY42" fmla="*/ 4714610 h 4864966"/>
                <a:gd name="connsiteX43" fmla="*/ 657253 w 2223635"/>
                <a:gd name="connsiteY43" fmla="*/ 4329422 h 4864966"/>
                <a:gd name="connsiteX44" fmla="*/ 661142 w 2223635"/>
                <a:gd name="connsiteY44" fmla="*/ 4326532 h 4864966"/>
                <a:gd name="connsiteX45" fmla="*/ 664977 w 2223635"/>
                <a:gd name="connsiteY45" fmla="*/ 4329422 h 4864966"/>
                <a:gd name="connsiteX46" fmla="*/ 684258 w 2223635"/>
                <a:gd name="connsiteY46" fmla="*/ 4776233 h 4864966"/>
                <a:gd name="connsiteX47" fmla="*/ 688092 w 2223635"/>
                <a:gd name="connsiteY47" fmla="*/ 4776233 h 4864966"/>
                <a:gd name="connsiteX48" fmla="*/ 691926 w 2223635"/>
                <a:gd name="connsiteY48" fmla="*/ 4799349 h 4864966"/>
                <a:gd name="connsiteX49" fmla="*/ 715042 w 2223635"/>
                <a:gd name="connsiteY49" fmla="*/ 4233125 h 4864966"/>
                <a:gd name="connsiteX50" fmla="*/ 684258 w 2223635"/>
                <a:gd name="connsiteY50" fmla="*/ 3913450 h 4864966"/>
                <a:gd name="connsiteX51" fmla="*/ 1654897 w 2223635"/>
                <a:gd name="connsiteY51" fmla="*/ 3809429 h 4864966"/>
                <a:gd name="connsiteX52" fmla="*/ 1107954 w 2223635"/>
                <a:gd name="connsiteY52" fmla="*/ 4417995 h 4864966"/>
                <a:gd name="connsiteX53" fmla="*/ 1084838 w 2223635"/>
                <a:gd name="connsiteY53" fmla="*/ 4560524 h 4864966"/>
                <a:gd name="connsiteX54" fmla="*/ 1158020 w 2223635"/>
                <a:gd name="connsiteY54" fmla="*/ 4410327 h 4864966"/>
                <a:gd name="connsiteX55" fmla="*/ 1435353 w 2223635"/>
                <a:gd name="connsiteY55" fmla="*/ 3990465 h 4864966"/>
                <a:gd name="connsiteX56" fmla="*/ 1440798 w 2223635"/>
                <a:gd name="connsiteY56" fmla="*/ 3986242 h 4864966"/>
                <a:gd name="connsiteX57" fmla="*/ 1446911 w 2223635"/>
                <a:gd name="connsiteY57" fmla="*/ 3994299 h 4864966"/>
                <a:gd name="connsiteX58" fmla="*/ 1169577 w 2223635"/>
                <a:gd name="connsiteY58" fmla="*/ 4417995 h 4864966"/>
                <a:gd name="connsiteX59" fmla="*/ 1073280 w 2223635"/>
                <a:gd name="connsiteY59" fmla="*/ 4633705 h 4864966"/>
                <a:gd name="connsiteX60" fmla="*/ 1053999 w 2223635"/>
                <a:gd name="connsiteY60" fmla="*/ 4741560 h 4864966"/>
                <a:gd name="connsiteX61" fmla="*/ 1377563 w 2223635"/>
                <a:gd name="connsiteY61" fmla="*/ 4298638 h 4864966"/>
                <a:gd name="connsiteX62" fmla="*/ 1558600 w 2223635"/>
                <a:gd name="connsiteY62" fmla="*/ 4025139 h 4864966"/>
                <a:gd name="connsiteX63" fmla="*/ 1654897 w 2223635"/>
                <a:gd name="connsiteY63" fmla="*/ 3809429 h 4864966"/>
                <a:gd name="connsiteX64" fmla="*/ 564845 w 2223635"/>
                <a:gd name="connsiteY64" fmla="*/ 3797871 h 4864966"/>
                <a:gd name="connsiteX65" fmla="*/ 507056 w 2223635"/>
                <a:gd name="connsiteY65" fmla="*/ 3932676 h 4864966"/>
                <a:gd name="connsiteX66" fmla="*/ 507056 w 2223635"/>
                <a:gd name="connsiteY66" fmla="*/ 3940399 h 4864966"/>
                <a:gd name="connsiteX67" fmla="*/ 564845 w 2223635"/>
                <a:gd name="connsiteY67" fmla="*/ 3797871 h 4864966"/>
                <a:gd name="connsiteX68" fmla="*/ 1161854 w 2223635"/>
                <a:gd name="connsiteY68" fmla="*/ 3786313 h 4864966"/>
                <a:gd name="connsiteX69" fmla="*/ 1192693 w 2223635"/>
                <a:gd name="connsiteY69" fmla="*/ 3898002 h 4864966"/>
                <a:gd name="connsiteX70" fmla="*/ 1161854 w 2223635"/>
                <a:gd name="connsiteY70" fmla="*/ 3786313 h 4864966"/>
                <a:gd name="connsiteX71" fmla="*/ 264396 w 2223635"/>
                <a:gd name="connsiteY71" fmla="*/ 3724690 h 4864966"/>
                <a:gd name="connsiteX72" fmla="*/ 218165 w 2223635"/>
                <a:gd name="connsiteY72" fmla="*/ 3801705 h 4864966"/>
                <a:gd name="connsiteX73" fmla="*/ 210441 w 2223635"/>
                <a:gd name="connsiteY73" fmla="*/ 3886444 h 4864966"/>
                <a:gd name="connsiteX74" fmla="*/ 221999 w 2223635"/>
                <a:gd name="connsiteY74" fmla="*/ 3894168 h 4864966"/>
                <a:gd name="connsiteX75" fmla="*/ 221999 w 2223635"/>
                <a:gd name="connsiteY75" fmla="*/ 3890334 h 4864966"/>
                <a:gd name="connsiteX76" fmla="*/ 225889 w 2223635"/>
                <a:gd name="connsiteY76" fmla="*/ 3940399 h 4864966"/>
                <a:gd name="connsiteX77" fmla="*/ 264396 w 2223635"/>
                <a:gd name="connsiteY77" fmla="*/ 3724690 h 4864966"/>
                <a:gd name="connsiteX78" fmla="*/ 191882 w 2223635"/>
                <a:gd name="connsiteY78" fmla="*/ 3646563 h 4864966"/>
                <a:gd name="connsiteX79" fmla="*/ 160376 w 2223635"/>
                <a:gd name="connsiteY79" fmla="*/ 3678458 h 4864966"/>
                <a:gd name="connsiteX80" fmla="*/ 137260 w 2223635"/>
                <a:gd name="connsiteY80" fmla="*/ 3828710 h 4864966"/>
                <a:gd name="connsiteX81" fmla="*/ 168099 w 2223635"/>
                <a:gd name="connsiteY81" fmla="*/ 3901892 h 4864966"/>
                <a:gd name="connsiteX82" fmla="*/ 168099 w 2223635"/>
                <a:gd name="connsiteY82" fmla="*/ 3898002 h 4864966"/>
                <a:gd name="connsiteX83" fmla="*/ 178268 w 2223635"/>
                <a:gd name="connsiteY83" fmla="*/ 3890889 h 4864966"/>
                <a:gd name="connsiteX84" fmla="*/ 183491 w 2223635"/>
                <a:gd name="connsiteY84" fmla="*/ 3894168 h 4864966"/>
                <a:gd name="connsiteX85" fmla="*/ 195049 w 2223635"/>
                <a:gd name="connsiteY85" fmla="*/ 3774755 h 4864966"/>
                <a:gd name="connsiteX86" fmla="*/ 202773 w 2223635"/>
                <a:gd name="connsiteY86" fmla="*/ 3674624 h 4864966"/>
                <a:gd name="connsiteX87" fmla="*/ 191882 w 2223635"/>
                <a:gd name="connsiteY87" fmla="*/ 3646563 h 4864966"/>
                <a:gd name="connsiteX88" fmla="*/ 1377563 w 2223635"/>
                <a:gd name="connsiteY88" fmla="*/ 3613001 h 4864966"/>
                <a:gd name="connsiteX89" fmla="*/ 1281266 w 2223635"/>
                <a:gd name="connsiteY89" fmla="*/ 3693906 h 4864966"/>
                <a:gd name="connsiteX90" fmla="*/ 1283656 w 2223635"/>
                <a:gd name="connsiteY90" fmla="*/ 3699962 h 4864966"/>
                <a:gd name="connsiteX91" fmla="*/ 1377563 w 2223635"/>
                <a:gd name="connsiteY91" fmla="*/ 3613001 h 4864966"/>
                <a:gd name="connsiteX92" fmla="*/ 1308216 w 2223635"/>
                <a:gd name="connsiteY92" fmla="*/ 3435798 h 4864966"/>
                <a:gd name="connsiteX93" fmla="*/ 1323608 w 2223635"/>
                <a:gd name="connsiteY93" fmla="*/ 3489754 h 4864966"/>
                <a:gd name="connsiteX94" fmla="*/ 1327498 w 2223635"/>
                <a:gd name="connsiteY94" fmla="*/ 3474306 h 4864966"/>
                <a:gd name="connsiteX95" fmla="*/ 1315940 w 2223635"/>
                <a:gd name="connsiteY95" fmla="*/ 3435798 h 4864966"/>
                <a:gd name="connsiteX96" fmla="*/ 1647173 w 2223635"/>
                <a:gd name="connsiteY96" fmla="*/ 3339501 h 4864966"/>
                <a:gd name="connsiteX97" fmla="*/ 1462303 w 2223635"/>
                <a:gd name="connsiteY97" fmla="*/ 3393457 h 4864966"/>
                <a:gd name="connsiteX98" fmla="*/ 1466137 w 2223635"/>
                <a:gd name="connsiteY98" fmla="*/ 3401125 h 4864966"/>
                <a:gd name="connsiteX99" fmla="*/ 1458468 w 2223635"/>
                <a:gd name="connsiteY99" fmla="*/ 3420406 h 4864966"/>
                <a:gd name="connsiteX100" fmla="*/ 1643339 w 2223635"/>
                <a:gd name="connsiteY100" fmla="*/ 3343391 h 4864966"/>
                <a:gd name="connsiteX101" fmla="*/ 788223 w 2223635"/>
                <a:gd name="connsiteY101" fmla="*/ 3308717 h 4864966"/>
                <a:gd name="connsiteX102" fmla="*/ 745882 w 2223635"/>
                <a:gd name="connsiteY102" fmla="*/ 3428130 h 4864966"/>
                <a:gd name="connsiteX103" fmla="*/ 745882 w 2223635"/>
                <a:gd name="connsiteY103" fmla="*/ 3431964 h 4864966"/>
                <a:gd name="connsiteX104" fmla="*/ 768997 w 2223635"/>
                <a:gd name="connsiteY104" fmla="*/ 3378009 h 4864966"/>
                <a:gd name="connsiteX105" fmla="*/ 788223 w 2223635"/>
                <a:gd name="connsiteY105" fmla="*/ 3308717 h 4864966"/>
                <a:gd name="connsiteX106" fmla="*/ 1122846 w 2223635"/>
                <a:gd name="connsiteY106" fmla="*/ 3225090 h 4864966"/>
                <a:gd name="connsiteX107" fmla="*/ 1111788 w 2223635"/>
                <a:gd name="connsiteY107" fmla="*/ 3262486 h 4864966"/>
                <a:gd name="connsiteX108" fmla="*/ 1111788 w 2223635"/>
                <a:gd name="connsiteY108" fmla="*/ 3258652 h 4864966"/>
                <a:gd name="connsiteX109" fmla="*/ 1288990 w 2223635"/>
                <a:gd name="connsiteY109" fmla="*/ 3420406 h 4864966"/>
                <a:gd name="connsiteX110" fmla="*/ 1277432 w 2223635"/>
                <a:gd name="connsiteY110" fmla="*/ 3362617 h 4864966"/>
                <a:gd name="connsiteX111" fmla="*/ 1242759 w 2223635"/>
                <a:gd name="connsiteY111" fmla="*/ 3297160 h 4864966"/>
                <a:gd name="connsiteX112" fmla="*/ 1204251 w 2223635"/>
                <a:gd name="connsiteY112" fmla="*/ 3262486 h 4864966"/>
                <a:gd name="connsiteX113" fmla="*/ 1142572 w 2223635"/>
                <a:gd name="connsiteY113" fmla="*/ 3227812 h 4864966"/>
                <a:gd name="connsiteX114" fmla="*/ 1122846 w 2223635"/>
                <a:gd name="connsiteY114" fmla="*/ 3225090 h 4864966"/>
                <a:gd name="connsiteX115" fmla="*/ 534006 w 2223635"/>
                <a:gd name="connsiteY115" fmla="*/ 3158465 h 4864966"/>
                <a:gd name="connsiteX116" fmla="*/ 553288 w 2223635"/>
                <a:gd name="connsiteY116" fmla="*/ 3243204 h 4864966"/>
                <a:gd name="connsiteX117" fmla="*/ 534006 w 2223635"/>
                <a:gd name="connsiteY117" fmla="*/ 3158465 h 4864966"/>
                <a:gd name="connsiteX118" fmla="*/ 1670289 w 2223635"/>
                <a:gd name="connsiteY118" fmla="*/ 3154631 h 4864966"/>
                <a:gd name="connsiteX119" fmla="*/ 1481584 w 2223635"/>
                <a:gd name="connsiteY119" fmla="*/ 3262486 h 4864966"/>
                <a:gd name="connsiteX120" fmla="*/ 1392955 w 2223635"/>
                <a:gd name="connsiteY120" fmla="*/ 3385733 h 4864966"/>
                <a:gd name="connsiteX121" fmla="*/ 1381398 w 2223635"/>
                <a:gd name="connsiteY121" fmla="*/ 3412683 h 4864966"/>
                <a:gd name="connsiteX122" fmla="*/ 1392955 w 2223635"/>
                <a:gd name="connsiteY122" fmla="*/ 3416572 h 4864966"/>
                <a:gd name="connsiteX123" fmla="*/ 1412237 w 2223635"/>
                <a:gd name="connsiteY123" fmla="*/ 3401125 h 4864966"/>
                <a:gd name="connsiteX124" fmla="*/ 1412237 w 2223635"/>
                <a:gd name="connsiteY124" fmla="*/ 3385733 h 4864966"/>
                <a:gd name="connsiteX125" fmla="*/ 1454579 w 2223635"/>
                <a:gd name="connsiteY125" fmla="*/ 3370341 h 4864966"/>
                <a:gd name="connsiteX126" fmla="*/ 1543208 w 2223635"/>
                <a:gd name="connsiteY126" fmla="*/ 3304828 h 4864966"/>
                <a:gd name="connsiteX127" fmla="*/ 1666455 w 2223635"/>
                <a:gd name="connsiteY127" fmla="*/ 3158465 h 4864966"/>
                <a:gd name="connsiteX128" fmla="*/ 410759 w 2223635"/>
                <a:gd name="connsiteY128" fmla="*/ 3069892 h 4864966"/>
                <a:gd name="connsiteX129" fmla="*/ 460825 w 2223635"/>
                <a:gd name="connsiteY129" fmla="*/ 3728524 h 4864966"/>
                <a:gd name="connsiteX130" fmla="*/ 460825 w 2223635"/>
                <a:gd name="connsiteY130" fmla="*/ 3720855 h 4864966"/>
                <a:gd name="connsiteX131" fmla="*/ 426151 w 2223635"/>
                <a:gd name="connsiteY131" fmla="*/ 3381899 h 4864966"/>
                <a:gd name="connsiteX132" fmla="*/ 431930 w 2223635"/>
                <a:gd name="connsiteY132" fmla="*/ 3376120 h 4864966"/>
                <a:gd name="connsiteX133" fmla="*/ 437709 w 2223635"/>
                <a:gd name="connsiteY133" fmla="*/ 3381899 h 4864966"/>
                <a:gd name="connsiteX134" fmla="*/ 464659 w 2223635"/>
                <a:gd name="connsiteY134" fmla="*/ 3686182 h 4864966"/>
                <a:gd name="connsiteX135" fmla="*/ 476217 w 2223635"/>
                <a:gd name="connsiteY135" fmla="*/ 3401125 h 4864966"/>
                <a:gd name="connsiteX136" fmla="*/ 445433 w 2223635"/>
                <a:gd name="connsiteY136" fmla="*/ 3177747 h 4864966"/>
                <a:gd name="connsiteX137" fmla="*/ 410759 w 2223635"/>
                <a:gd name="connsiteY137" fmla="*/ 3069892 h 4864966"/>
                <a:gd name="connsiteX138" fmla="*/ 1235035 w 2223635"/>
                <a:gd name="connsiteY138" fmla="*/ 3038663 h 4864966"/>
                <a:gd name="connsiteX139" fmla="*/ 1208085 w 2223635"/>
                <a:gd name="connsiteY139" fmla="*/ 3116123 h 4864966"/>
                <a:gd name="connsiteX140" fmla="*/ 1246593 w 2223635"/>
                <a:gd name="connsiteY140" fmla="*/ 3266320 h 4864966"/>
                <a:gd name="connsiteX141" fmla="*/ 1246593 w 2223635"/>
                <a:gd name="connsiteY141" fmla="*/ 3262486 h 4864966"/>
                <a:gd name="connsiteX142" fmla="*/ 1300548 w 2223635"/>
                <a:gd name="connsiteY142" fmla="*/ 3358783 h 4864966"/>
                <a:gd name="connsiteX143" fmla="*/ 1323608 w 2223635"/>
                <a:gd name="connsiteY143" fmla="*/ 3389567 h 4864966"/>
                <a:gd name="connsiteX144" fmla="*/ 1308216 w 2223635"/>
                <a:gd name="connsiteY144" fmla="*/ 3293270 h 4864966"/>
                <a:gd name="connsiteX145" fmla="*/ 1315884 w 2223635"/>
                <a:gd name="connsiteY145" fmla="*/ 3285213 h 4864966"/>
                <a:gd name="connsiteX146" fmla="*/ 1323608 w 2223635"/>
                <a:gd name="connsiteY146" fmla="*/ 3289436 h 4864966"/>
                <a:gd name="connsiteX147" fmla="*/ 1339056 w 2223635"/>
                <a:gd name="connsiteY147" fmla="*/ 3335667 h 4864966"/>
                <a:gd name="connsiteX148" fmla="*/ 1346724 w 2223635"/>
                <a:gd name="connsiteY148" fmla="*/ 3320275 h 4864966"/>
                <a:gd name="connsiteX149" fmla="*/ 1358282 w 2223635"/>
                <a:gd name="connsiteY149" fmla="*/ 3216255 h 4864966"/>
                <a:gd name="connsiteX150" fmla="*/ 1342890 w 2223635"/>
                <a:gd name="connsiteY150" fmla="*/ 3150797 h 4864966"/>
                <a:gd name="connsiteX151" fmla="*/ 1250427 w 2223635"/>
                <a:gd name="connsiteY151" fmla="*/ 3042942 h 4864966"/>
                <a:gd name="connsiteX152" fmla="*/ 1235035 w 2223635"/>
                <a:gd name="connsiteY152" fmla="*/ 3038663 h 4864966"/>
                <a:gd name="connsiteX153" fmla="*/ 1473583 w 2223635"/>
                <a:gd name="connsiteY153" fmla="*/ 3033051 h 4864966"/>
                <a:gd name="connsiteX154" fmla="*/ 1470026 w 2223635"/>
                <a:gd name="connsiteY154" fmla="*/ 3035218 h 4864966"/>
                <a:gd name="connsiteX155" fmla="*/ 1373729 w 2223635"/>
                <a:gd name="connsiteY155" fmla="*/ 3208531 h 4864966"/>
                <a:gd name="connsiteX156" fmla="*/ 1373729 w 2223635"/>
                <a:gd name="connsiteY156" fmla="*/ 3297160 h 4864966"/>
                <a:gd name="connsiteX157" fmla="*/ 1377563 w 2223635"/>
                <a:gd name="connsiteY157" fmla="*/ 3304828 h 4864966"/>
                <a:gd name="connsiteX158" fmla="*/ 1377563 w 2223635"/>
                <a:gd name="connsiteY158" fmla="*/ 3327944 h 4864966"/>
                <a:gd name="connsiteX159" fmla="*/ 1385287 w 2223635"/>
                <a:gd name="connsiteY159" fmla="*/ 3320275 h 4864966"/>
                <a:gd name="connsiteX160" fmla="*/ 1393011 w 2223635"/>
                <a:gd name="connsiteY160" fmla="*/ 3317164 h 4864966"/>
                <a:gd name="connsiteX161" fmla="*/ 1408347 w 2223635"/>
                <a:gd name="connsiteY161" fmla="*/ 3331833 h 4864966"/>
                <a:gd name="connsiteX162" fmla="*/ 1408347 w 2223635"/>
                <a:gd name="connsiteY162" fmla="*/ 3343391 h 4864966"/>
                <a:gd name="connsiteX163" fmla="*/ 1470026 w 2223635"/>
                <a:gd name="connsiteY163" fmla="*/ 3250928 h 4864966"/>
                <a:gd name="connsiteX164" fmla="*/ 1500810 w 2223635"/>
                <a:gd name="connsiteY164" fmla="*/ 3119957 h 4864966"/>
                <a:gd name="connsiteX165" fmla="*/ 1500699 w 2223635"/>
                <a:gd name="connsiteY165" fmla="*/ 3120791 h 4864966"/>
                <a:gd name="connsiteX166" fmla="*/ 1473583 w 2223635"/>
                <a:gd name="connsiteY166" fmla="*/ 3033051 h 4864966"/>
                <a:gd name="connsiteX167" fmla="*/ 1477695 w 2223635"/>
                <a:gd name="connsiteY167" fmla="*/ 3005379 h 4864966"/>
                <a:gd name="connsiteX168" fmla="*/ 1485418 w 2223635"/>
                <a:gd name="connsiteY168" fmla="*/ 3008268 h 4864966"/>
                <a:gd name="connsiteX169" fmla="*/ 1500810 w 2223635"/>
                <a:gd name="connsiteY169" fmla="*/ 3227812 h 4864966"/>
                <a:gd name="connsiteX170" fmla="*/ 1685681 w 2223635"/>
                <a:gd name="connsiteY170" fmla="*/ 3139239 h 4864966"/>
                <a:gd name="connsiteX171" fmla="*/ 1693404 w 2223635"/>
                <a:gd name="connsiteY171" fmla="*/ 3150797 h 4864966"/>
                <a:gd name="connsiteX172" fmla="*/ 1523926 w 2223635"/>
                <a:gd name="connsiteY172" fmla="*/ 3343391 h 4864966"/>
                <a:gd name="connsiteX173" fmla="*/ 1689570 w 2223635"/>
                <a:gd name="connsiteY173" fmla="*/ 3308717 h 4864966"/>
                <a:gd name="connsiteX174" fmla="*/ 1697239 w 2223635"/>
                <a:gd name="connsiteY174" fmla="*/ 3324109 h 4864966"/>
                <a:gd name="connsiteX175" fmla="*/ 1449856 w 2223635"/>
                <a:gd name="connsiteY175" fmla="*/ 3439799 h 4864966"/>
                <a:gd name="connsiteX176" fmla="*/ 1443021 w 2223635"/>
                <a:gd name="connsiteY176" fmla="*/ 3439633 h 4864966"/>
                <a:gd name="connsiteX177" fmla="*/ 1419905 w 2223635"/>
                <a:gd name="connsiteY177" fmla="*/ 3462748 h 4864966"/>
                <a:gd name="connsiteX178" fmla="*/ 1412237 w 2223635"/>
                <a:gd name="connsiteY178" fmla="*/ 3455080 h 4864966"/>
                <a:gd name="connsiteX179" fmla="*/ 1423795 w 2223635"/>
                <a:gd name="connsiteY179" fmla="*/ 3439633 h 4864966"/>
                <a:gd name="connsiteX180" fmla="*/ 1331332 w 2223635"/>
                <a:gd name="connsiteY180" fmla="*/ 3512869 h 4864966"/>
                <a:gd name="connsiteX181" fmla="*/ 1292824 w 2223635"/>
                <a:gd name="connsiteY181" fmla="*/ 3651508 h 4864966"/>
                <a:gd name="connsiteX182" fmla="*/ 1392955 w 2223635"/>
                <a:gd name="connsiteY182" fmla="*/ 3586051 h 4864966"/>
                <a:gd name="connsiteX183" fmla="*/ 1404513 w 2223635"/>
                <a:gd name="connsiteY183" fmla="*/ 3601443 h 4864966"/>
                <a:gd name="connsiteX184" fmla="*/ 1269709 w 2223635"/>
                <a:gd name="connsiteY184" fmla="*/ 3736247 h 4864966"/>
                <a:gd name="connsiteX185" fmla="*/ 1219643 w 2223635"/>
                <a:gd name="connsiteY185" fmla="*/ 3928841 h 4864966"/>
                <a:gd name="connsiteX186" fmla="*/ 1215809 w 2223635"/>
                <a:gd name="connsiteY186" fmla="*/ 3998189 h 4864966"/>
                <a:gd name="connsiteX187" fmla="*/ 1210474 w 2223635"/>
                <a:gd name="connsiteY187" fmla="*/ 4001078 h 4864966"/>
                <a:gd name="connsiteX188" fmla="*/ 1208085 w 2223635"/>
                <a:gd name="connsiteY188" fmla="*/ 3998189 h 4864966"/>
                <a:gd name="connsiteX189" fmla="*/ 1208085 w 2223635"/>
                <a:gd name="connsiteY189" fmla="*/ 3994299 h 4864966"/>
                <a:gd name="connsiteX190" fmla="*/ 1131070 w 2223635"/>
                <a:gd name="connsiteY190" fmla="*/ 4329422 h 4864966"/>
                <a:gd name="connsiteX191" fmla="*/ 1697239 w 2223635"/>
                <a:gd name="connsiteY191" fmla="*/ 3778645 h 4864966"/>
                <a:gd name="connsiteX192" fmla="*/ 1701573 w 2223635"/>
                <a:gd name="connsiteY192" fmla="*/ 3777867 h 4864966"/>
                <a:gd name="connsiteX193" fmla="*/ 1708796 w 2223635"/>
                <a:gd name="connsiteY193" fmla="*/ 3794037 h 4864966"/>
                <a:gd name="connsiteX194" fmla="*/ 1339056 w 2223635"/>
                <a:gd name="connsiteY194" fmla="*/ 4387211 h 4864966"/>
                <a:gd name="connsiteX195" fmla="*/ 1050165 w 2223635"/>
                <a:gd name="connsiteY195" fmla="*/ 4783957 h 4864966"/>
                <a:gd name="connsiteX196" fmla="*/ 1039951 w 2223635"/>
                <a:gd name="connsiteY196" fmla="*/ 4864966 h 4864966"/>
                <a:gd name="connsiteX197" fmla="*/ 997001 w 2223635"/>
                <a:gd name="connsiteY197" fmla="*/ 4864966 h 4864966"/>
                <a:gd name="connsiteX198" fmla="*/ 1000099 w 2223635"/>
                <a:gd name="connsiteY198" fmla="*/ 4834023 h 4864966"/>
                <a:gd name="connsiteX199" fmla="*/ 996209 w 2223635"/>
                <a:gd name="connsiteY199" fmla="*/ 4837857 h 4864966"/>
                <a:gd name="connsiteX200" fmla="*/ 992375 w 2223635"/>
                <a:gd name="connsiteY200" fmla="*/ 4840746 h 4864966"/>
                <a:gd name="connsiteX201" fmla="*/ 988541 w 2223635"/>
                <a:gd name="connsiteY201" fmla="*/ 4837857 h 4864966"/>
                <a:gd name="connsiteX202" fmla="*/ 976983 w 2223635"/>
                <a:gd name="connsiteY202" fmla="*/ 4860972 h 4864966"/>
                <a:gd name="connsiteX203" fmla="*/ 972205 w 2223635"/>
                <a:gd name="connsiteY203" fmla="*/ 4864140 h 4864966"/>
                <a:gd name="connsiteX204" fmla="*/ 965425 w 2223635"/>
                <a:gd name="connsiteY204" fmla="*/ 4853249 h 4864966"/>
                <a:gd name="connsiteX205" fmla="*/ 1011657 w 2223635"/>
                <a:gd name="connsiteY205" fmla="*/ 4753118 h 4864966"/>
                <a:gd name="connsiteX206" fmla="*/ 1119512 w 2223635"/>
                <a:gd name="connsiteY206" fmla="*/ 4213899 h 4864966"/>
                <a:gd name="connsiteX207" fmla="*/ 1119512 w 2223635"/>
                <a:gd name="connsiteY207" fmla="*/ 4210009 h 4864966"/>
                <a:gd name="connsiteX208" fmla="*/ 1077114 w 2223635"/>
                <a:gd name="connsiteY208" fmla="*/ 4005857 h 4864966"/>
                <a:gd name="connsiteX209" fmla="*/ 1082893 w 2223635"/>
                <a:gd name="connsiteY209" fmla="*/ 4002967 h 4864966"/>
                <a:gd name="connsiteX210" fmla="*/ 1088672 w 2223635"/>
                <a:gd name="connsiteY210" fmla="*/ 4005857 h 4864966"/>
                <a:gd name="connsiteX211" fmla="*/ 1134904 w 2223635"/>
                <a:gd name="connsiteY211" fmla="*/ 4152220 h 4864966"/>
                <a:gd name="connsiteX212" fmla="*/ 1188803 w 2223635"/>
                <a:gd name="connsiteY212" fmla="*/ 3940399 h 4864966"/>
                <a:gd name="connsiteX213" fmla="*/ 1150296 w 2223635"/>
                <a:gd name="connsiteY213" fmla="*/ 3759363 h 4864966"/>
                <a:gd name="connsiteX214" fmla="*/ 1155908 w 2223635"/>
                <a:gd name="connsiteY214" fmla="*/ 3752973 h 4864966"/>
                <a:gd name="connsiteX215" fmla="*/ 1161854 w 2223635"/>
                <a:gd name="connsiteY215" fmla="*/ 3755529 h 4864966"/>
                <a:gd name="connsiteX216" fmla="*/ 1211919 w 2223635"/>
                <a:gd name="connsiteY216" fmla="*/ 3855660 h 4864966"/>
                <a:gd name="connsiteX217" fmla="*/ 1246593 w 2223635"/>
                <a:gd name="connsiteY217" fmla="*/ 3747805 h 4864966"/>
                <a:gd name="connsiteX218" fmla="*/ 1235035 w 2223635"/>
                <a:gd name="connsiteY218" fmla="*/ 3751639 h 4864966"/>
                <a:gd name="connsiteX219" fmla="*/ 1227311 w 2223635"/>
                <a:gd name="connsiteY219" fmla="*/ 3740082 h 4864966"/>
                <a:gd name="connsiteX220" fmla="*/ 1250427 w 2223635"/>
                <a:gd name="connsiteY220" fmla="*/ 3720855 h 4864966"/>
                <a:gd name="connsiteX221" fmla="*/ 1258151 w 2223635"/>
                <a:gd name="connsiteY221" fmla="*/ 3697740 h 4864966"/>
                <a:gd name="connsiteX222" fmla="*/ 1258151 w 2223635"/>
                <a:gd name="connsiteY222" fmla="*/ 3693906 h 4864966"/>
                <a:gd name="connsiteX223" fmla="*/ 1319774 w 2223635"/>
                <a:gd name="connsiteY223" fmla="*/ 3505146 h 4864966"/>
                <a:gd name="connsiteX224" fmla="*/ 1319774 w 2223635"/>
                <a:gd name="connsiteY224" fmla="*/ 3501312 h 4864966"/>
                <a:gd name="connsiteX225" fmla="*/ 1315940 w 2223635"/>
                <a:gd name="connsiteY225" fmla="*/ 3497422 h 4864966"/>
                <a:gd name="connsiteX226" fmla="*/ 1296658 w 2223635"/>
                <a:gd name="connsiteY226" fmla="*/ 3439633 h 4864966"/>
                <a:gd name="connsiteX227" fmla="*/ 1084838 w 2223635"/>
                <a:gd name="connsiteY227" fmla="*/ 3216255 h 4864966"/>
                <a:gd name="connsiteX228" fmla="*/ 1092506 w 2223635"/>
                <a:gd name="connsiteY228" fmla="*/ 3208531 h 4864966"/>
                <a:gd name="connsiteX229" fmla="*/ 1120179 w 2223635"/>
                <a:gd name="connsiteY229" fmla="*/ 3206253 h 4864966"/>
                <a:gd name="connsiteX230" fmla="*/ 1219643 w 2223635"/>
                <a:gd name="connsiteY230" fmla="*/ 3243204 h 4864966"/>
                <a:gd name="connsiteX231" fmla="*/ 1204251 w 2223635"/>
                <a:gd name="connsiteY231" fmla="*/ 3031384 h 4864966"/>
                <a:gd name="connsiteX232" fmla="*/ 1228034 w 2223635"/>
                <a:gd name="connsiteY232" fmla="*/ 3016381 h 4864966"/>
                <a:gd name="connsiteX233" fmla="*/ 1323608 w 2223635"/>
                <a:gd name="connsiteY233" fmla="*/ 3081450 h 4864966"/>
                <a:gd name="connsiteX234" fmla="*/ 1369840 w 2223635"/>
                <a:gd name="connsiteY234" fmla="*/ 3173857 h 4864966"/>
                <a:gd name="connsiteX235" fmla="*/ 1470026 w 2223635"/>
                <a:gd name="connsiteY235" fmla="*/ 3008268 h 4864966"/>
                <a:gd name="connsiteX236" fmla="*/ 1477695 w 2223635"/>
                <a:gd name="connsiteY236" fmla="*/ 3005379 h 4864966"/>
                <a:gd name="connsiteX237" fmla="*/ 422317 w 2223635"/>
                <a:gd name="connsiteY237" fmla="*/ 2730935 h 4864966"/>
                <a:gd name="connsiteX238" fmla="*/ 507056 w 2223635"/>
                <a:gd name="connsiteY238" fmla="*/ 2792559 h 4864966"/>
                <a:gd name="connsiteX239" fmla="*/ 422317 w 2223635"/>
                <a:gd name="connsiteY239" fmla="*/ 2730935 h 4864966"/>
                <a:gd name="connsiteX240" fmla="*/ 680368 w 2223635"/>
                <a:gd name="connsiteY240" fmla="*/ 2515225 h 4864966"/>
                <a:gd name="connsiteX241" fmla="*/ 649585 w 2223635"/>
                <a:gd name="connsiteY241" fmla="*/ 2576849 h 4864966"/>
                <a:gd name="connsiteX242" fmla="*/ 653419 w 2223635"/>
                <a:gd name="connsiteY242" fmla="*/ 2626914 h 4864966"/>
                <a:gd name="connsiteX243" fmla="*/ 680368 w 2223635"/>
                <a:gd name="connsiteY243" fmla="*/ 2515225 h 4864966"/>
                <a:gd name="connsiteX244" fmla="*/ 383809 w 2223635"/>
                <a:gd name="connsiteY244" fmla="*/ 2357305 h 4864966"/>
                <a:gd name="connsiteX245" fmla="*/ 395367 w 2223635"/>
                <a:gd name="connsiteY245" fmla="*/ 2457436 h 4864966"/>
                <a:gd name="connsiteX246" fmla="*/ 383809 w 2223635"/>
                <a:gd name="connsiteY246" fmla="*/ 2357305 h 4864966"/>
                <a:gd name="connsiteX247" fmla="*/ 550342 w 2223635"/>
                <a:gd name="connsiteY247" fmla="*/ 2203774 h 4864966"/>
                <a:gd name="connsiteX248" fmla="*/ 587961 w 2223635"/>
                <a:gd name="connsiteY248" fmla="*/ 2318797 h 4864966"/>
                <a:gd name="connsiteX249" fmla="*/ 550342 w 2223635"/>
                <a:gd name="connsiteY249" fmla="*/ 2203774 h 4864966"/>
                <a:gd name="connsiteX250" fmla="*/ 1589384 w 2223635"/>
                <a:gd name="connsiteY250" fmla="*/ 2103087 h 4864966"/>
                <a:gd name="connsiteX251" fmla="*/ 1554766 w 2223635"/>
                <a:gd name="connsiteY251" fmla="*/ 2130037 h 4864966"/>
                <a:gd name="connsiteX252" fmla="*/ 1608665 w 2223635"/>
                <a:gd name="connsiteY252" fmla="*/ 2137761 h 4864966"/>
                <a:gd name="connsiteX253" fmla="*/ 1643339 w 2223635"/>
                <a:gd name="connsiteY253" fmla="*/ 2130037 h 4864966"/>
                <a:gd name="connsiteX254" fmla="*/ 1651063 w 2223635"/>
                <a:gd name="connsiteY254" fmla="*/ 2118479 h 4864966"/>
                <a:gd name="connsiteX255" fmla="*/ 1604831 w 2223635"/>
                <a:gd name="connsiteY255" fmla="*/ 2103087 h 4864966"/>
                <a:gd name="connsiteX256" fmla="*/ 1440131 w 2223635"/>
                <a:gd name="connsiteY256" fmla="*/ 2079527 h 4864966"/>
                <a:gd name="connsiteX257" fmla="*/ 1404513 w 2223635"/>
                <a:gd name="connsiteY257" fmla="*/ 2183993 h 4864966"/>
                <a:gd name="connsiteX258" fmla="*/ 1440131 w 2223635"/>
                <a:gd name="connsiteY258" fmla="*/ 2079527 h 4864966"/>
                <a:gd name="connsiteX259" fmla="*/ 1161854 w 2223635"/>
                <a:gd name="connsiteY259" fmla="*/ 2060690 h 4864966"/>
                <a:gd name="connsiteX260" fmla="*/ 1119512 w 2223635"/>
                <a:gd name="connsiteY260" fmla="*/ 2110811 h 4864966"/>
                <a:gd name="connsiteX261" fmla="*/ 1111788 w 2223635"/>
                <a:gd name="connsiteY261" fmla="*/ 2118479 h 4864966"/>
                <a:gd name="connsiteX262" fmla="*/ 1115622 w 2223635"/>
                <a:gd name="connsiteY262" fmla="*/ 2126203 h 4864966"/>
                <a:gd name="connsiteX263" fmla="*/ 1134904 w 2223635"/>
                <a:gd name="connsiteY263" fmla="*/ 2110811 h 4864966"/>
                <a:gd name="connsiteX264" fmla="*/ 1161854 w 2223635"/>
                <a:gd name="connsiteY264" fmla="*/ 2060690 h 4864966"/>
                <a:gd name="connsiteX265" fmla="*/ 1832043 w 2223635"/>
                <a:gd name="connsiteY265" fmla="*/ 2026072 h 4864966"/>
                <a:gd name="connsiteX266" fmla="*/ 2117100 w 2223635"/>
                <a:gd name="connsiteY266" fmla="*/ 2237892 h 4864966"/>
                <a:gd name="connsiteX267" fmla="*/ 2020803 w 2223635"/>
                <a:gd name="connsiteY267" fmla="*/ 2099253 h 4864966"/>
                <a:gd name="connsiteX268" fmla="*/ 1843601 w 2223635"/>
                <a:gd name="connsiteY268" fmla="*/ 2026072 h 4864966"/>
                <a:gd name="connsiteX269" fmla="*/ 2026193 w 2223635"/>
                <a:gd name="connsiteY269" fmla="*/ 1973562 h 4864966"/>
                <a:gd name="connsiteX270" fmla="*/ 1974572 w 2223635"/>
                <a:gd name="connsiteY270" fmla="*/ 1975951 h 4864966"/>
                <a:gd name="connsiteX271" fmla="*/ 1866717 w 2223635"/>
                <a:gd name="connsiteY271" fmla="*/ 2010625 h 4864966"/>
                <a:gd name="connsiteX272" fmla="*/ 1866717 w 2223635"/>
                <a:gd name="connsiteY272" fmla="*/ 2018348 h 4864966"/>
                <a:gd name="connsiteX273" fmla="*/ 2009245 w 2223635"/>
                <a:gd name="connsiteY273" fmla="*/ 2072248 h 4864966"/>
                <a:gd name="connsiteX274" fmla="*/ 2201839 w 2223635"/>
                <a:gd name="connsiteY274" fmla="*/ 2041464 h 4864966"/>
                <a:gd name="connsiteX275" fmla="*/ 2026193 w 2223635"/>
                <a:gd name="connsiteY275" fmla="*/ 1973562 h 4864966"/>
                <a:gd name="connsiteX276" fmla="*/ 225889 w 2223635"/>
                <a:gd name="connsiteY276" fmla="*/ 1964393 h 4864966"/>
                <a:gd name="connsiteX277" fmla="*/ 210441 w 2223635"/>
                <a:gd name="connsiteY277" fmla="*/ 2072248 h 4864966"/>
                <a:gd name="connsiteX278" fmla="*/ 225889 w 2223635"/>
                <a:gd name="connsiteY278" fmla="*/ 2022182 h 4864966"/>
                <a:gd name="connsiteX279" fmla="*/ 229723 w 2223635"/>
                <a:gd name="connsiteY279" fmla="*/ 1968283 h 4864966"/>
                <a:gd name="connsiteX280" fmla="*/ 1832043 w 2223635"/>
                <a:gd name="connsiteY280" fmla="*/ 1949001 h 4864966"/>
                <a:gd name="connsiteX281" fmla="*/ 1785867 w 2223635"/>
                <a:gd name="connsiteY281" fmla="*/ 1964393 h 4864966"/>
                <a:gd name="connsiteX282" fmla="*/ 1785867 w 2223635"/>
                <a:gd name="connsiteY282" fmla="*/ 1968283 h 4864966"/>
                <a:gd name="connsiteX283" fmla="*/ 1789701 w 2223635"/>
                <a:gd name="connsiteY283" fmla="*/ 1972117 h 4864966"/>
                <a:gd name="connsiteX284" fmla="*/ 1793536 w 2223635"/>
                <a:gd name="connsiteY284" fmla="*/ 1972117 h 4864966"/>
                <a:gd name="connsiteX285" fmla="*/ 1832043 w 2223635"/>
                <a:gd name="connsiteY285" fmla="*/ 1949001 h 4864966"/>
                <a:gd name="connsiteX286" fmla="*/ 664977 w 2223635"/>
                <a:gd name="connsiteY286" fmla="*/ 1883544 h 4864966"/>
                <a:gd name="connsiteX287" fmla="*/ 618745 w 2223635"/>
                <a:gd name="connsiteY287" fmla="*/ 2010625 h 4864966"/>
                <a:gd name="connsiteX288" fmla="*/ 645695 w 2223635"/>
                <a:gd name="connsiteY288" fmla="*/ 1960559 h 4864966"/>
                <a:gd name="connsiteX289" fmla="*/ 664977 w 2223635"/>
                <a:gd name="connsiteY289" fmla="*/ 1883544 h 4864966"/>
                <a:gd name="connsiteX290" fmla="*/ 826731 w 2223635"/>
                <a:gd name="connsiteY290" fmla="*/ 1829588 h 4864966"/>
                <a:gd name="connsiteX291" fmla="*/ 842179 w 2223635"/>
                <a:gd name="connsiteY291" fmla="*/ 1891212 h 4864966"/>
                <a:gd name="connsiteX292" fmla="*/ 899912 w 2223635"/>
                <a:gd name="connsiteY292" fmla="*/ 2372697 h 4864966"/>
                <a:gd name="connsiteX293" fmla="*/ 903802 w 2223635"/>
                <a:gd name="connsiteY293" fmla="*/ 2372697 h 4864966"/>
                <a:gd name="connsiteX294" fmla="*/ 919194 w 2223635"/>
                <a:gd name="connsiteY294" fmla="*/ 2611522 h 4864966"/>
                <a:gd name="connsiteX295" fmla="*/ 950034 w 2223635"/>
                <a:gd name="connsiteY295" fmla="*/ 2546065 h 4864966"/>
                <a:gd name="connsiteX296" fmla="*/ 965425 w 2223635"/>
                <a:gd name="connsiteY296" fmla="*/ 2311073 h 4864966"/>
                <a:gd name="connsiteX297" fmla="*/ 911470 w 2223635"/>
                <a:gd name="connsiteY297" fmla="*/ 2022182 h 4864966"/>
                <a:gd name="connsiteX298" fmla="*/ 917583 w 2223635"/>
                <a:gd name="connsiteY298" fmla="*/ 2016737 h 4864966"/>
                <a:gd name="connsiteX299" fmla="*/ 919194 w 2223635"/>
                <a:gd name="connsiteY299" fmla="*/ 2018348 h 4864966"/>
                <a:gd name="connsiteX300" fmla="*/ 969260 w 2223635"/>
                <a:gd name="connsiteY300" fmla="*/ 2495944 h 4864966"/>
                <a:gd name="connsiteX301" fmla="*/ 984652 w 2223635"/>
                <a:gd name="connsiteY301" fmla="*/ 2449768 h 4864966"/>
                <a:gd name="connsiteX302" fmla="*/ 984652 w 2223635"/>
                <a:gd name="connsiteY302" fmla="*/ 2442044 h 4864966"/>
                <a:gd name="connsiteX303" fmla="*/ 915360 w 2223635"/>
                <a:gd name="connsiteY303" fmla="*/ 1929775 h 4864966"/>
                <a:gd name="connsiteX304" fmla="*/ 826731 w 2223635"/>
                <a:gd name="connsiteY304" fmla="*/ 1829588 h 4864966"/>
                <a:gd name="connsiteX305" fmla="*/ 2102486 w 2223635"/>
                <a:gd name="connsiteY305" fmla="*/ 1795915 h 4864966"/>
                <a:gd name="connsiteX306" fmla="*/ 2013079 w 2223635"/>
                <a:gd name="connsiteY306" fmla="*/ 1821920 h 4864966"/>
                <a:gd name="connsiteX307" fmla="*/ 2016969 w 2223635"/>
                <a:gd name="connsiteY307" fmla="*/ 1821920 h 4864966"/>
                <a:gd name="connsiteX308" fmla="*/ 1916782 w 2223635"/>
                <a:gd name="connsiteY308" fmla="*/ 1875820 h 4864966"/>
                <a:gd name="connsiteX309" fmla="*/ 1905280 w 2223635"/>
                <a:gd name="connsiteY309" fmla="*/ 1887378 h 4864966"/>
                <a:gd name="connsiteX310" fmla="*/ 1882164 w 2223635"/>
                <a:gd name="connsiteY310" fmla="*/ 1906659 h 4864966"/>
                <a:gd name="connsiteX311" fmla="*/ 1889833 w 2223635"/>
                <a:gd name="connsiteY311" fmla="*/ 1925886 h 4864966"/>
                <a:gd name="connsiteX312" fmla="*/ 1839767 w 2223635"/>
                <a:gd name="connsiteY312" fmla="*/ 1975951 h 4864966"/>
                <a:gd name="connsiteX313" fmla="*/ 1878275 w 2223635"/>
                <a:gd name="connsiteY313" fmla="*/ 1972117 h 4864966"/>
                <a:gd name="connsiteX314" fmla="*/ 1889833 w 2223635"/>
                <a:gd name="connsiteY314" fmla="*/ 1975951 h 4864966"/>
                <a:gd name="connsiteX315" fmla="*/ 2128658 w 2223635"/>
                <a:gd name="connsiteY315" fmla="*/ 1879654 h 4864966"/>
                <a:gd name="connsiteX316" fmla="*/ 2132492 w 2223635"/>
                <a:gd name="connsiteY316" fmla="*/ 1798804 h 4864966"/>
                <a:gd name="connsiteX317" fmla="*/ 2102486 w 2223635"/>
                <a:gd name="connsiteY317" fmla="*/ 1795915 h 4864966"/>
                <a:gd name="connsiteX318" fmla="*/ 1701128 w 2223635"/>
                <a:gd name="connsiteY318" fmla="*/ 1656276 h 4864966"/>
                <a:gd name="connsiteX319" fmla="*/ 1704962 w 2223635"/>
                <a:gd name="connsiteY319" fmla="*/ 1675558 h 4864966"/>
                <a:gd name="connsiteX320" fmla="*/ 1697239 w 2223635"/>
                <a:gd name="connsiteY320" fmla="*/ 1702507 h 4864966"/>
                <a:gd name="connsiteX321" fmla="*/ 1689570 w 2223635"/>
                <a:gd name="connsiteY321" fmla="*/ 1798804 h 4864966"/>
                <a:gd name="connsiteX322" fmla="*/ 1747304 w 2223635"/>
                <a:gd name="connsiteY322" fmla="*/ 1964393 h 4864966"/>
                <a:gd name="connsiteX323" fmla="*/ 1755028 w 2223635"/>
                <a:gd name="connsiteY323" fmla="*/ 1964393 h 4864966"/>
                <a:gd name="connsiteX324" fmla="*/ 1755028 w 2223635"/>
                <a:gd name="connsiteY324" fmla="*/ 1960559 h 4864966"/>
                <a:gd name="connsiteX325" fmla="*/ 1747304 w 2223635"/>
                <a:gd name="connsiteY325" fmla="*/ 1721734 h 4864966"/>
                <a:gd name="connsiteX326" fmla="*/ 1720354 w 2223635"/>
                <a:gd name="connsiteY326" fmla="*/ 1690950 h 4864966"/>
                <a:gd name="connsiteX327" fmla="*/ 1704962 w 2223635"/>
                <a:gd name="connsiteY327" fmla="*/ 1656276 h 4864966"/>
                <a:gd name="connsiteX328" fmla="*/ 2043530 w 2223635"/>
                <a:gd name="connsiteY328" fmla="*/ 1652220 h 4864966"/>
                <a:gd name="connsiteX329" fmla="*/ 1959180 w 2223635"/>
                <a:gd name="connsiteY329" fmla="*/ 1690950 h 4864966"/>
                <a:gd name="connsiteX330" fmla="*/ 1901390 w 2223635"/>
                <a:gd name="connsiteY330" fmla="*/ 1771855 h 4864966"/>
                <a:gd name="connsiteX331" fmla="*/ 1835933 w 2223635"/>
                <a:gd name="connsiteY331" fmla="*/ 1914328 h 4864966"/>
                <a:gd name="connsiteX332" fmla="*/ 2051643 w 2223635"/>
                <a:gd name="connsiteY332" fmla="*/ 1660110 h 4864966"/>
                <a:gd name="connsiteX333" fmla="*/ 2043530 w 2223635"/>
                <a:gd name="connsiteY333" fmla="*/ 1652220 h 4864966"/>
                <a:gd name="connsiteX334" fmla="*/ 0 w 2223635"/>
                <a:gd name="connsiteY334" fmla="*/ 1639188 h 4864966"/>
                <a:gd name="connsiteX335" fmla="*/ 17903 w 2223635"/>
                <a:gd name="connsiteY335" fmla="*/ 1656276 h 4864966"/>
                <a:gd name="connsiteX336" fmla="*/ 48687 w 2223635"/>
                <a:gd name="connsiteY336" fmla="*/ 1706342 h 4864966"/>
                <a:gd name="connsiteX337" fmla="*/ 44630 w 2223635"/>
                <a:gd name="connsiteY337" fmla="*/ 1715566 h 4864966"/>
                <a:gd name="connsiteX338" fmla="*/ 40963 w 2223635"/>
                <a:gd name="connsiteY338" fmla="*/ 1714065 h 4864966"/>
                <a:gd name="connsiteX339" fmla="*/ 6345 w 2223635"/>
                <a:gd name="connsiteY339" fmla="*/ 1671668 h 4864966"/>
                <a:gd name="connsiteX340" fmla="*/ 0 w 2223635"/>
                <a:gd name="connsiteY340" fmla="*/ 1666035 h 4864966"/>
                <a:gd name="connsiteX341" fmla="*/ 564845 w 2223635"/>
                <a:gd name="connsiteY341" fmla="*/ 1629326 h 4864966"/>
                <a:gd name="connsiteX342" fmla="*/ 584071 w 2223635"/>
                <a:gd name="connsiteY342" fmla="*/ 1702507 h 4864966"/>
                <a:gd name="connsiteX343" fmla="*/ 591795 w 2223635"/>
                <a:gd name="connsiteY343" fmla="*/ 1721734 h 4864966"/>
                <a:gd name="connsiteX344" fmla="*/ 595629 w 2223635"/>
                <a:gd name="connsiteY344" fmla="*/ 1679392 h 4864966"/>
                <a:gd name="connsiteX345" fmla="*/ 564845 w 2223635"/>
                <a:gd name="connsiteY345" fmla="*/ 1629326 h 4864966"/>
                <a:gd name="connsiteX346" fmla="*/ 1816373 w 2223635"/>
                <a:gd name="connsiteY346" fmla="*/ 1538363 h 4864966"/>
                <a:gd name="connsiteX347" fmla="*/ 1778144 w 2223635"/>
                <a:gd name="connsiteY347" fmla="*/ 1625436 h 4864966"/>
                <a:gd name="connsiteX348" fmla="*/ 1770420 w 2223635"/>
                <a:gd name="connsiteY348" fmla="*/ 1941333 h 4864966"/>
                <a:gd name="connsiteX349" fmla="*/ 1774309 w 2223635"/>
                <a:gd name="connsiteY349" fmla="*/ 1937443 h 4864966"/>
                <a:gd name="connsiteX350" fmla="*/ 1824375 w 2223635"/>
                <a:gd name="connsiteY350" fmla="*/ 1837312 h 4864966"/>
                <a:gd name="connsiteX351" fmla="*/ 1830154 w 2223635"/>
                <a:gd name="connsiteY351" fmla="*/ 1834423 h 4864966"/>
                <a:gd name="connsiteX352" fmla="*/ 1835933 w 2223635"/>
                <a:gd name="connsiteY352" fmla="*/ 1837312 h 4864966"/>
                <a:gd name="connsiteX353" fmla="*/ 1870607 w 2223635"/>
                <a:gd name="connsiteY353" fmla="*/ 1648552 h 4864966"/>
                <a:gd name="connsiteX354" fmla="*/ 1820541 w 2223635"/>
                <a:gd name="connsiteY354" fmla="*/ 1540697 h 4864966"/>
                <a:gd name="connsiteX355" fmla="*/ 1816373 w 2223635"/>
                <a:gd name="connsiteY355" fmla="*/ 1538363 h 4864966"/>
                <a:gd name="connsiteX356" fmla="*/ 1347391 w 2223635"/>
                <a:gd name="connsiteY356" fmla="*/ 1428953 h 4864966"/>
                <a:gd name="connsiteX357" fmla="*/ 1292824 w 2223635"/>
                <a:gd name="connsiteY357" fmla="*/ 1471406 h 4864966"/>
                <a:gd name="connsiteX358" fmla="*/ 1273543 w 2223635"/>
                <a:gd name="connsiteY358" fmla="*/ 1502190 h 4864966"/>
                <a:gd name="connsiteX359" fmla="*/ 1215809 w 2223635"/>
                <a:gd name="connsiteY359" fmla="*/ 1679392 h 4864966"/>
                <a:gd name="connsiteX360" fmla="*/ 1319774 w 2223635"/>
                <a:gd name="connsiteY360" fmla="*/ 1563813 h 4864966"/>
                <a:gd name="connsiteX361" fmla="*/ 1350614 w 2223635"/>
                <a:gd name="connsiteY361" fmla="*/ 1432898 h 4864966"/>
                <a:gd name="connsiteX362" fmla="*/ 1347391 w 2223635"/>
                <a:gd name="connsiteY362" fmla="*/ 1428953 h 4864966"/>
                <a:gd name="connsiteX363" fmla="*/ 1076003 w 2223635"/>
                <a:gd name="connsiteY363" fmla="*/ 1407059 h 4864966"/>
                <a:gd name="connsiteX364" fmla="*/ 1065557 w 2223635"/>
                <a:gd name="connsiteY364" fmla="*/ 1417450 h 4864966"/>
                <a:gd name="connsiteX365" fmla="*/ 1065557 w 2223635"/>
                <a:gd name="connsiteY365" fmla="*/ 1421340 h 4864966"/>
                <a:gd name="connsiteX366" fmla="*/ 1115622 w 2223635"/>
                <a:gd name="connsiteY366" fmla="*/ 1725623 h 4864966"/>
                <a:gd name="connsiteX367" fmla="*/ 1115622 w 2223635"/>
                <a:gd name="connsiteY367" fmla="*/ 1733291 h 4864966"/>
                <a:gd name="connsiteX368" fmla="*/ 1123346 w 2223635"/>
                <a:gd name="connsiteY368" fmla="*/ 1748739 h 4864966"/>
                <a:gd name="connsiteX369" fmla="*/ 1127180 w 2223635"/>
                <a:gd name="connsiteY369" fmla="*/ 1741015 h 4864966"/>
                <a:gd name="connsiteX370" fmla="*/ 1127180 w 2223635"/>
                <a:gd name="connsiteY370" fmla="*/ 1733291 h 4864966"/>
                <a:gd name="connsiteX371" fmla="*/ 1154130 w 2223635"/>
                <a:gd name="connsiteY371" fmla="*/ 1656276 h 4864966"/>
                <a:gd name="connsiteX372" fmla="*/ 1160353 w 2223635"/>
                <a:gd name="connsiteY372" fmla="*/ 1647052 h 4864966"/>
                <a:gd name="connsiteX373" fmla="*/ 1165688 w 2223635"/>
                <a:gd name="connsiteY373" fmla="*/ 1648552 h 4864966"/>
                <a:gd name="connsiteX374" fmla="*/ 1165688 w 2223635"/>
                <a:gd name="connsiteY374" fmla="*/ 1521471 h 4864966"/>
                <a:gd name="connsiteX375" fmla="*/ 1076003 w 2223635"/>
                <a:gd name="connsiteY375" fmla="*/ 1407059 h 4864966"/>
                <a:gd name="connsiteX376" fmla="*/ 1038607 w 2223635"/>
                <a:gd name="connsiteY376" fmla="*/ 1398224 h 4864966"/>
                <a:gd name="connsiteX377" fmla="*/ 1092506 w 2223635"/>
                <a:gd name="connsiteY377" fmla="*/ 1721734 h 4864966"/>
                <a:gd name="connsiteX378" fmla="*/ 1077114 w 2223635"/>
                <a:gd name="connsiteY378" fmla="*/ 1687116 h 4864966"/>
                <a:gd name="connsiteX379" fmla="*/ 1085449 w 2223635"/>
                <a:gd name="connsiteY379" fmla="*/ 1675391 h 4864966"/>
                <a:gd name="connsiteX380" fmla="*/ 1092506 w 2223635"/>
                <a:gd name="connsiteY380" fmla="*/ 1679392 h 4864966"/>
                <a:gd name="connsiteX381" fmla="*/ 1107954 w 2223635"/>
                <a:gd name="connsiteY381" fmla="*/ 1706342 h 4864966"/>
                <a:gd name="connsiteX382" fmla="*/ 1073280 w 2223635"/>
                <a:gd name="connsiteY382" fmla="*/ 1506079 h 4864966"/>
                <a:gd name="connsiteX383" fmla="*/ 1038607 w 2223635"/>
                <a:gd name="connsiteY383" fmla="*/ 1398224 h 4864966"/>
                <a:gd name="connsiteX384" fmla="*/ 1258151 w 2223635"/>
                <a:gd name="connsiteY384" fmla="*/ 1378943 h 4864966"/>
                <a:gd name="connsiteX385" fmla="*/ 1192693 w 2223635"/>
                <a:gd name="connsiteY385" fmla="*/ 1425174 h 4864966"/>
                <a:gd name="connsiteX386" fmla="*/ 1184969 w 2223635"/>
                <a:gd name="connsiteY386" fmla="*/ 1444400 h 4864966"/>
                <a:gd name="connsiteX387" fmla="*/ 1185636 w 2223635"/>
                <a:gd name="connsiteY387" fmla="*/ 1441289 h 4864966"/>
                <a:gd name="connsiteX388" fmla="*/ 1169577 w 2223635"/>
                <a:gd name="connsiteY388" fmla="*/ 1471406 h 4864966"/>
                <a:gd name="connsiteX389" fmla="*/ 1169577 w 2223635"/>
                <a:gd name="connsiteY389" fmla="*/ 1479074 h 4864966"/>
                <a:gd name="connsiteX390" fmla="*/ 1169577 w 2223635"/>
                <a:gd name="connsiteY390" fmla="*/ 1494521 h 4864966"/>
                <a:gd name="connsiteX391" fmla="*/ 1169577 w 2223635"/>
                <a:gd name="connsiteY391" fmla="*/ 1679392 h 4864966"/>
                <a:gd name="connsiteX392" fmla="*/ 1169577 w 2223635"/>
                <a:gd name="connsiteY392" fmla="*/ 1690950 h 4864966"/>
                <a:gd name="connsiteX393" fmla="*/ 1258151 w 2223635"/>
                <a:gd name="connsiteY393" fmla="*/ 1490632 h 4864966"/>
                <a:gd name="connsiteX394" fmla="*/ 1258151 w 2223635"/>
                <a:gd name="connsiteY394" fmla="*/ 1378943 h 4864966"/>
                <a:gd name="connsiteX395" fmla="*/ 207163 w 2223635"/>
                <a:gd name="connsiteY395" fmla="*/ 1199685 h 4864966"/>
                <a:gd name="connsiteX396" fmla="*/ 156542 w 2223635"/>
                <a:gd name="connsiteY396" fmla="*/ 1247972 h 4864966"/>
                <a:gd name="connsiteX397" fmla="*/ 25571 w 2223635"/>
                <a:gd name="connsiteY397" fmla="*/ 1325043 h 4864966"/>
                <a:gd name="connsiteX398" fmla="*/ 133426 w 2223635"/>
                <a:gd name="connsiteY398" fmla="*/ 1294203 h 4864966"/>
                <a:gd name="connsiteX399" fmla="*/ 202773 w 2223635"/>
                <a:gd name="connsiteY399" fmla="*/ 1255696 h 4864966"/>
                <a:gd name="connsiteX400" fmla="*/ 206607 w 2223635"/>
                <a:gd name="connsiteY400" fmla="*/ 1201741 h 4864966"/>
                <a:gd name="connsiteX401" fmla="*/ 207163 w 2223635"/>
                <a:gd name="connsiteY401" fmla="*/ 1199685 h 4864966"/>
                <a:gd name="connsiteX402" fmla="*/ 656308 w 2223635"/>
                <a:gd name="connsiteY402" fmla="*/ 1097275 h 4864966"/>
                <a:gd name="connsiteX403" fmla="*/ 651474 w 2223635"/>
                <a:gd name="connsiteY403" fmla="*/ 1099665 h 4864966"/>
                <a:gd name="connsiteX404" fmla="*/ 647918 w 2223635"/>
                <a:gd name="connsiteY404" fmla="*/ 1098553 h 4864966"/>
                <a:gd name="connsiteX405" fmla="*/ 653419 w 2223635"/>
                <a:gd name="connsiteY405" fmla="*/ 1117001 h 4864966"/>
                <a:gd name="connsiteX406" fmla="*/ 656308 w 2223635"/>
                <a:gd name="connsiteY406" fmla="*/ 1097275 h 4864966"/>
                <a:gd name="connsiteX407" fmla="*/ 236669 w 2223635"/>
                <a:gd name="connsiteY407" fmla="*/ 1070659 h 4864966"/>
                <a:gd name="connsiteX408" fmla="*/ 233557 w 2223635"/>
                <a:gd name="connsiteY408" fmla="*/ 1070825 h 4864966"/>
                <a:gd name="connsiteX409" fmla="*/ 229723 w 2223635"/>
                <a:gd name="connsiteY409" fmla="*/ 1070825 h 4864966"/>
                <a:gd name="connsiteX410" fmla="*/ 33295 w 2223635"/>
                <a:gd name="connsiteY410" fmla="*/ 1267254 h 4864966"/>
                <a:gd name="connsiteX411" fmla="*/ 25571 w 2223635"/>
                <a:gd name="connsiteY411" fmla="*/ 1301927 h 4864966"/>
                <a:gd name="connsiteX412" fmla="*/ 137260 w 2223635"/>
                <a:gd name="connsiteY412" fmla="*/ 1244138 h 4864966"/>
                <a:gd name="connsiteX413" fmla="*/ 221999 w 2223635"/>
                <a:gd name="connsiteY413" fmla="*/ 1155565 h 4864966"/>
                <a:gd name="connsiteX414" fmla="*/ 236669 w 2223635"/>
                <a:gd name="connsiteY414" fmla="*/ 1070659 h 4864966"/>
                <a:gd name="connsiteX415" fmla="*/ 622635 w 2223635"/>
                <a:gd name="connsiteY415" fmla="*/ 997644 h 4864966"/>
                <a:gd name="connsiteX416" fmla="*/ 642639 w 2223635"/>
                <a:gd name="connsiteY416" fmla="*/ 1080494 h 4864966"/>
                <a:gd name="connsiteX417" fmla="*/ 622635 w 2223635"/>
                <a:gd name="connsiteY417" fmla="*/ 997644 h 4864966"/>
                <a:gd name="connsiteX418" fmla="*/ 123368 w 2223635"/>
                <a:gd name="connsiteY418" fmla="*/ 970972 h 4864966"/>
                <a:gd name="connsiteX419" fmla="*/ 44853 w 2223635"/>
                <a:gd name="connsiteY419" fmla="*/ 1070825 h 4864966"/>
                <a:gd name="connsiteX420" fmla="*/ 37129 w 2223635"/>
                <a:gd name="connsiteY420" fmla="*/ 1070825 h 4864966"/>
                <a:gd name="connsiteX421" fmla="*/ 33295 w 2223635"/>
                <a:gd name="connsiteY421" fmla="*/ 1066936 h 4864966"/>
                <a:gd name="connsiteX422" fmla="*/ 10179 w 2223635"/>
                <a:gd name="connsiteY422" fmla="*/ 1209464 h 4864966"/>
                <a:gd name="connsiteX423" fmla="*/ 10179 w 2223635"/>
                <a:gd name="connsiteY423" fmla="*/ 1236414 h 4864966"/>
                <a:gd name="connsiteX424" fmla="*/ 21737 w 2223635"/>
                <a:gd name="connsiteY424" fmla="*/ 1228746 h 4864966"/>
                <a:gd name="connsiteX425" fmla="*/ 98752 w 2223635"/>
                <a:gd name="connsiteY425" fmla="*/ 1132449 h 4864966"/>
                <a:gd name="connsiteX426" fmla="*/ 133426 w 2223635"/>
                <a:gd name="connsiteY426" fmla="*/ 989921 h 4864966"/>
                <a:gd name="connsiteX427" fmla="*/ 123368 w 2223635"/>
                <a:gd name="connsiteY427" fmla="*/ 970972 h 4864966"/>
                <a:gd name="connsiteX428" fmla="*/ 132426 w 2223635"/>
                <a:gd name="connsiteY428" fmla="*/ 925741 h 4864966"/>
                <a:gd name="connsiteX429" fmla="*/ 137260 w 2223635"/>
                <a:gd name="connsiteY429" fmla="*/ 932131 h 4864966"/>
                <a:gd name="connsiteX430" fmla="*/ 118034 w 2223635"/>
                <a:gd name="connsiteY430" fmla="*/ 1120891 h 4864966"/>
                <a:gd name="connsiteX431" fmla="*/ 238947 w 2223635"/>
                <a:gd name="connsiteY431" fmla="*/ 1053933 h 4864966"/>
                <a:gd name="connsiteX432" fmla="*/ 260562 w 2223635"/>
                <a:gd name="connsiteY432" fmla="*/ 1055378 h 4864966"/>
                <a:gd name="connsiteX433" fmla="*/ 263563 w 2223635"/>
                <a:gd name="connsiteY433" fmla="*/ 1053878 h 4864966"/>
                <a:gd name="connsiteX434" fmla="*/ 268231 w 2223635"/>
                <a:gd name="connsiteY434" fmla="*/ 1063102 h 4864966"/>
                <a:gd name="connsiteX435" fmla="*/ 207496 w 2223635"/>
                <a:gd name="connsiteY435" fmla="*/ 1199296 h 4864966"/>
                <a:gd name="connsiteX436" fmla="*/ 214331 w 2223635"/>
                <a:gd name="connsiteY436" fmla="*/ 1197907 h 4864966"/>
                <a:gd name="connsiteX437" fmla="*/ 179657 w 2223635"/>
                <a:gd name="connsiteY437" fmla="*/ 1294203 h 4864966"/>
                <a:gd name="connsiteX438" fmla="*/ 25571 w 2223635"/>
                <a:gd name="connsiteY438" fmla="*/ 1340435 h 4864966"/>
                <a:gd name="connsiteX439" fmla="*/ 14993 w 2223635"/>
                <a:gd name="connsiteY439" fmla="*/ 1363044 h 4864966"/>
                <a:gd name="connsiteX440" fmla="*/ 0 w 2223635"/>
                <a:gd name="connsiteY440" fmla="*/ 1381115 h 4864966"/>
                <a:gd name="connsiteX441" fmla="*/ 0 w 2223635"/>
                <a:gd name="connsiteY441" fmla="*/ 1187990 h 4864966"/>
                <a:gd name="connsiteX442" fmla="*/ 2455 w 2223635"/>
                <a:gd name="connsiteY442" fmla="*/ 1186349 h 4864966"/>
                <a:gd name="connsiteX443" fmla="*/ 21737 w 2223635"/>
                <a:gd name="connsiteY443" fmla="*/ 1059268 h 4864966"/>
                <a:gd name="connsiteX444" fmla="*/ 3435 w 2223635"/>
                <a:gd name="connsiteY444" fmla="*/ 973313 h 4864966"/>
                <a:gd name="connsiteX445" fmla="*/ 0 w 2223635"/>
                <a:gd name="connsiteY445" fmla="*/ 964019 h 4864966"/>
                <a:gd name="connsiteX446" fmla="*/ 0 w 2223635"/>
                <a:gd name="connsiteY446" fmla="*/ 934101 h 4864966"/>
                <a:gd name="connsiteX447" fmla="*/ 13069 w 2223635"/>
                <a:gd name="connsiteY447" fmla="*/ 963909 h 4864966"/>
                <a:gd name="connsiteX448" fmla="*/ 33295 w 2223635"/>
                <a:gd name="connsiteY448" fmla="*/ 1055378 h 4864966"/>
                <a:gd name="connsiteX449" fmla="*/ 129592 w 2223635"/>
                <a:gd name="connsiteY449" fmla="*/ 928297 h 4864966"/>
                <a:gd name="connsiteX450" fmla="*/ 132426 w 2223635"/>
                <a:gd name="connsiteY450" fmla="*/ 925741 h 4864966"/>
                <a:gd name="connsiteX451" fmla="*/ 757439 w 2223635"/>
                <a:gd name="connsiteY451" fmla="*/ 812718 h 4864966"/>
                <a:gd name="connsiteX452" fmla="*/ 711208 w 2223635"/>
                <a:gd name="connsiteY452" fmla="*/ 866674 h 4864966"/>
                <a:gd name="connsiteX453" fmla="*/ 707374 w 2223635"/>
                <a:gd name="connsiteY453" fmla="*/ 901347 h 4864966"/>
                <a:gd name="connsiteX454" fmla="*/ 757439 w 2223635"/>
                <a:gd name="connsiteY454" fmla="*/ 812718 h 4864966"/>
                <a:gd name="connsiteX455" fmla="*/ 1204251 w 2223635"/>
                <a:gd name="connsiteY455" fmla="*/ 639406 h 4864966"/>
                <a:gd name="connsiteX456" fmla="*/ 834455 w 2223635"/>
                <a:gd name="connsiteY456" fmla="*/ 1036152 h 4864966"/>
                <a:gd name="connsiteX457" fmla="*/ 680368 w 2223635"/>
                <a:gd name="connsiteY457" fmla="*/ 1467516 h 4864966"/>
                <a:gd name="connsiteX458" fmla="*/ 1204251 w 2223635"/>
                <a:gd name="connsiteY458" fmla="*/ 639406 h 4864966"/>
                <a:gd name="connsiteX459" fmla="*/ 638027 w 2223635"/>
                <a:gd name="connsiteY459" fmla="*/ 546943 h 4864966"/>
                <a:gd name="connsiteX460" fmla="*/ 661142 w 2223635"/>
                <a:gd name="connsiteY460" fmla="*/ 585451 h 4864966"/>
                <a:gd name="connsiteX461" fmla="*/ 699650 w 2223635"/>
                <a:gd name="connsiteY461" fmla="*/ 616290 h 4864966"/>
                <a:gd name="connsiteX462" fmla="*/ 711208 w 2223635"/>
                <a:gd name="connsiteY462" fmla="*/ 616290 h 4864966"/>
                <a:gd name="connsiteX463" fmla="*/ 672700 w 2223635"/>
                <a:gd name="connsiteY463" fmla="*/ 566225 h 4864966"/>
                <a:gd name="connsiteX464" fmla="*/ 638027 w 2223635"/>
                <a:gd name="connsiteY464" fmla="*/ 546943 h 4864966"/>
                <a:gd name="connsiteX465" fmla="*/ 795947 w 2223635"/>
                <a:gd name="connsiteY465" fmla="*/ 504601 h 4864966"/>
                <a:gd name="connsiteX466" fmla="*/ 765108 w 2223635"/>
                <a:gd name="connsiteY466" fmla="*/ 570059 h 4864966"/>
                <a:gd name="connsiteX467" fmla="*/ 795947 w 2223635"/>
                <a:gd name="connsiteY467" fmla="*/ 519993 h 4864966"/>
                <a:gd name="connsiteX468" fmla="*/ 799781 w 2223635"/>
                <a:gd name="connsiteY468" fmla="*/ 504601 h 4864966"/>
                <a:gd name="connsiteX469" fmla="*/ 1065557 w 2223635"/>
                <a:gd name="connsiteY469" fmla="*/ 419862 h 4864966"/>
                <a:gd name="connsiteX470" fmla="*/ 872963 w 2223635"/>
                <a:gd name="connsiteY470" fmla="*/ 508435 h 4864966"/>
                <a:gd name="connsiteX471" fmla="*/ 954701 w 2223635"/>
                <a:gd name="connsiteY471" fmla="*/ 520882 h 4864966"/>
                <a:gd name="connsiteX472" fmla="*/ 1150296 w 2223635"/>
                <a:gd name="connsiteY472" fmla="*/ 493043 h 4864966"/>
                <a:gd name="connsiteX473" fmla="*/ 1187359 w 2223635"/>
                <a:gd name="connsiteY473" fmla="*/ 486653 h 4864966"/>
                <a:gd name="connsiteX474" fmla="*/ 1215809 w 2223635"/>
                <a:gd name="connsiteY474" fmla="*/ 489154 h 4864966"/>
                <a:gd name="connsiteX475" fmla="*/ 1219476 w 2223635"/>
                <a:gd name="connsiteY475" fmla="*/ 489376 h 4864966"/>
                <a:gd name="connsiteX476" fmla="*/ 1161854 w 2223635"/>
                <a:gd name="connsiteY476" fmla="*/ 435254 h 4864966"/>
                <a:gd name="connsiteX477" fmla="*/ 1069391 w 2223635"/>
                <a:gd name="connsiteY477" fmla="*/ 419862 h 4864966"/>
                <a:gd name="connsiteX478" fmla="*/ 1169577 w 2223635"/>
                <a:gd name="connsiteY478" fmla="*/ 223378 h 4864966"/>
                <a:gd name="connsiteX479" fmla="*/ 1169577 w 2223635"/>
                <a:gd name="connsiteY479" fmla="*/ 227268 h 4864966"/>
                <a:gd name="connsiteX480" fmla="*/ 1132903 w 2223635"/>
                <a:gd name="connsiteY480" fmla="*/ 223490 h 4864966"/>
                <a:gd name="connsiteX481" fmla="*/ 1011657 w 2223635"/>
                <a:gd name="connsiteY481" fmla="*/ 265776 h 4864966"/>
                <a:gd name="connsiteX482" fmla="*/ 826731 w 2223635"/>
                <a:gd name="connsiteY482" fmla="*/ 489154 h 4864966"/>
                <a:gd name="connsiteX483" fmla="*/ 826731 w 2223635"/>
                <a:gd name="connsiteY483" fmla="*/ 493043 h 4864966"/>
                <a:gd name="connsiteX484" fmla="*/ 842179 w 2223635"/>
                <a:gd name="connsiteY484" fmla="*/ 500712 h 4864966"/>
                <a:gd name="connsiteX485" fmla="*/ 1131070 w 2223635"/>
                <a:gd name="connsiteY485" fmla="*/ 327399 h 4864966"/>
                <a:gd name="connsiteX486" fmla="*/ 1177246 w 2223635"/>
                <a:gd name="connsiteY486" fmla="*/ 254218 h 4864966"/>
                <a:gd name="connsiteX487" fmla="*/ 1169577 w 2223635"/>
                <a:gd name="connsiteY487" fmla="*/ 223378 h 4864966"/>
                <a:gd name="connsiteX488" fmla="*/ 416927 w 2223635"/>
                <a:gd name="connsiteY488" fmla="*/ 193761 h 4864966"/>
                <a:gd name="connsiteX489" fmla="*/ 445433 w 2223635"/>
                <a:gd name="connsiteY489" fmla="*/ 292725 h 4864966"/>
                <a:gd name="connsiteX490" fmla="*/ 522448 w 2223635"/>
                <a:gd name="connsiteY490" fmla="*/ 446812 h 4864966"/>
                <a:gd name="connsiteX491" fmla="*/ 614911 w 2223635"/>
                <a:gd name="connsiteY491" fmla="*/ 512269 h 4864966"/>
                <a:gd name="connsiteX492" fmla="*/ 614911 w 2223635"/>
                <a:gd name="connsiteY492" fmla="*/ 496877 h 4864966"/>
                <a:gd name="connsiteX493" fmla="*/ 620690 w 2223635"/>
                <a:gd name="connsiteY493" fmla="*/ 491098 h 4864966"/>
                <a:gd name="connsiteX494" fmla="*/ 626469 w 2223635"/>
                <a:gd name="connsiteY494" fmla="*/ 496877 h 4864966"/>
                <a:gd name="connsiteX495" fmla="*/ 626469 w 2223635"/>
                <a:gd name="connsiteY495" fmla="*/ 519993 h 4864966"/>
                <a:gd name="connsiteX496" fmla="*/ 664977 w 2223635"/>
                <a:gd name="connsiteY496" fmla="*/ 546943 h 4864966"/>
                <a:gd name="connsiteX497" fmla="*/ 653419 w 2223635"/>
                <a:gd name="connsiteY497" fmla="*/ 504601 h 4864966"/>
                <a:gd name="connsiteX498" fmla="*/ 657253 w 2223635"/>
                <a:gd name="connsiteY498" fmla="*/ 493043 h 4864966"/>
                <a:gd name="connsiteX499" fmla="*/ 599519 w 2223635"/>
                <a:gd name="connsiteY499" fmla="*/ 354349 h 4864966"/>
                <a:gd name="connsiteX500" fmla="*/ 591795 w 2223635"/>
                <a:gd name="connsiteY500" fmla="*/ 338957 h 4864966"/>
                <a:gd name="connsiteX501" fmla="*/ 576403 w 2223635"/>
                <a:gd name="connsiteY501" fmla="*/ 319675 h 4864966"/>
                <a:gd name="connsiteX502" fmla="*/ 416927 w 2223635"/>
                <a:gd name="connsiteY502" fmla="*/ 193761 h 4864966"/>
                <a:gd name="connsiteX503" fmla="*/ 1009823 w 2223635"/>
                <a:gd name="connsiteY503" fmla="*/ 126692 h 4864966"/>
                <a:gd name="connsiteX504" fmla="*/ 1007767 w 2223635"/>
                <a:gd name="connsiteY504" fmla="*/ 127137 h 4864966"/>
                <a:gd name="connsiteX505" fmla="*/ 1007767 w 2223635"/>
                <a:gd name="connsiteY505" fmla="*/ 130971 h 4864966"/>
                <a:gd name="connsiteX506" fmla="*/ 996209 w 2223635"/>
                <a:gd name="connsiteY506" fmla="*/ 204152 h 4864966"/>
                <a:gd name="connsiteX507" fmla="*/ 965425 w 2223635"/>
                <a:gd name="connsiteY507" fmla="*/ 304283 h 4864966"/>
                <a:gd name="connsiteX508" fmla="*/ 826731 w 2223635"/>
                <a:gd name="connsiteY508" fmla="*/ 462204 h 4864966"/>
                <a:gd name="connsiteX509" fmla="*/ 953868 w 2223635"/>
                <a:gd name="connsiteY509" fmla="*/ 338957 h 4864966"/>
                <a:gd name="connsiteX510" fmla="*/ 1007767 w 2223635"/>
                <a:gd name="connsiteY510" fmla="*/ 223378 h 4864966"/>
                <a:gd name="connsiteX511" fmla="*/ 1009823 w 2223635"/>
                <a:gd name="connsiteY511" fmla="*/ 126692 h 4864966"/>
                <a:gd name="connsiteX512" fmla="*/ 972649 w 2223635"/>
                <a:gd name="connsiteY512" fmla="*/ 64458 h 4864966"/>
                <a:gd name="connsiteX513" fmla="*/ 953868 w 2223635"/>
                <a:gd name="connsiteY513" fmla="*/ 69347 h 4864966"/>
                <a:gd name="connsiteX514" fmla="*/ 857571 w 2223635"/>
                <a:gd name="connsiteY514" fmla="*/ 177202 h 4864966"/>
                <a:gd name="connsiteX515" fmla="*/ 857571 w 2223635"/>
                <a:gd name="connsiteY515" fmla="*/ 254218 h 4864966"/>
                <a:gd name="connsiteX516" fmla="*/ 857571 w 2223635"/>
                <a:gd name="connsiteY516" fmla="*/ 258052 h 4864966"/>
                <a:gd name="connsiteX517" fmla="*/ 765108 w 2223635"/>
                <a:gd name="connsiteY517" fmla="*/ 485320 h 4864966"/>
                <a:gd name="connsiteX518" fmla="*/ 799781 w 2223635"/>
                <a:gd name="connsiteY518" fmla="*/ 454536 h 4864966"/>
                <a:gd name="connsiteX519" fmla="*/ 896078 w 2223635"/>
                <a:gd name="connsiteY519" fmla="*/ 362073 h 4864966"/>
                <a:gd name="connsiteX520" fmla="*/ 976983 w 2223635"/>
                <a:gd name="connsiteY520" fmla="*/ 154087 h 4864966"/>
                <a:gd name="connsiteX521" fmla="*/ 972649 w 2223635"/>
                <a:gd name="connsiteY521" fmla="*/ 64458 h 4864966"/>
                <a:gd name="connsiteX522" fmla="*/ 582071 w 2223635"/>
                <a:gd name="connsiteY522" fmla="*/ 45231 h 4864966"/>
                <a:gd name="connsiteX523" fmla="*/ 564845 w 2223635"/>
                <a:gd name="connsiteY523" fmla="*/ 92463 h 4864966"/>
                <a:gd name="connsiteX524" fmla="*/ 557122 w 2223635"/>
                <a:gd name="connsiteY524" fmla="*/ 188760 h 4864966"/>
                <a:gd name="connsiteX525" fmla="*/ 584071 w 2223635"/>
                <a:gd name="connsiteY525" fmla="*/ 304283 h 4864966"/>
                <a:gd name="connsiteX526" fmla="*/ 664977 w 2223635"/>
                <a:gd name="connsiteY526" fmla="*/ 439088 h 4864966"/>
                <a:gd name="connsiteX527" fmla="*/ 664977 w 2223635"/>
                <a:gd name="connsiteY527" fmla="*/ 427530 h 4864966"/>
                <a:gd name="connsiteX528" fmla="*/ 674367 w 2223635"/>
                <a:gd name="connsiteY528" fmla="*/ 418362 h 4864966"/>
                <a:gd name="connsiteX529" fmla="*/ 680368 w 2223635"/>
                <a:gd name="connsiteY529" fmla="*/ 419862 h 4864966"/>
                <a:gd name="connsiteX530" fmla="*/ 711208 w 2223635"/>
                <a:gd name="connsiteY530" fmla="*/ 469928 h 4864966"/>
                <a:gd name="connsiteX531" fmla="*/ 626469 w 2223635"/>
                <a:gd name="connsiteY531" fmla="*/ 84739 h 4864966"/>
                <a:gd name="connsiteX532" fmla="*/ 582071 w 2223635"/>
                <a:gd name="connsiteY532" fmla="*/ 45231 h 4864966"/>
                <a:gd name="connsiteX533" fmla="*/ 803560 w 2223635"/>
                <a:gd name="connsiteY533" fmla="*/ 26283 h 4864966"/>
                <a:gd name="connsiteX534" fmla="*/ 730434 w 2223635"/>
                <a:gd name="connsiteY534" fmla="*/ 111689 h 4864966"/>
                <a:gd name="connsiteX535" fmla="*/ 718876 w 2223635"/>
                <a:gd name="connsiteY535" fmla="*/ 219544 h 4864966"/>
                <a:gd name="connsiteX536" fmla="*/ 722766 w 2223635"/>
                <a:gd name="connsiteY536" fmla="*/ 477651 h 4864966"/>
                <a:gd name="connsiteX537" fmla="*/ 711208 w 2223635"/>
                <a:gd name="connsiteY537" fmla="*/ 481486 h 4864966"/>
                <a:gd name="connsiteX538" fmla="*/ 726600 w 2223635"/>
                <a:gd name="connsiteY538" fmla="*/ 535385 h 4864966"/>
                <a:gd name="connsiteX539" fmla="*/ 741992 w 2223635"/>
                <a:gd name="connsiteY539" fmla="*/ 450646 h 4864966"/>
                <a:gd name="connsiteX540" fmla="*/ 753550 w 2223635"/>
                <a:gd name="connsiteY540" fmla="*/ 441978 h 4864966"/>
                <a:gd name="connsiteX541" fmla="*/ 765108 w 2223635"/>
                <a:gd name="connsiteY541" fmla="*/ 450646 h 4864966"/>
                <a:gd name="connsiteX542" fmla="*/ 765108 w 2223635"/>
                <a:gd name="connsiteY542" fmla="*/ 454536 h 4864966"/>
                <a:gd name="connsiteX543" fmla="*/ 822897 w 2223635"/>
                <a:gd name="connsiteY543" fmla="*/ 100131 h 4864966"/>
                <a:gd name="connsiteX544" fmla="*/ 811339 w 2223635"/>
                <a:gd name="connsiteY544" fmla="*/ 38508 h 4864966"/>
                <a:gd name="connsiteX545" fmla="*/ 803560 w 2223635"/>
                <a:gd name="connsiteY545" fmla="*/ 26283 h 4864966"/>
                <a:gd name="connsiteX546" fmla="*/ 815173 w 2223635"/>
                <a:gd name="connsiteY546" fmla="*/ 0 h 4864966"/>
                <a:gd name="connsiteX547" fmla="*/ 826731 w 2223635"/>
                <a:gd name="connsiteY547" fmla="*/ 7724 h 4864966"/>
                <a:gd name="connsiteX548" fmla="*/ 853736 w 2223635"/>
                <a:gd name="connsiteY548" fmla="*/ 154087 h 4864966"/>
                <a:gd name="connsiteX549" fmla="*/ 985541 w 2223635"/>
                <a:gd name="connsiteY549" fmla="*/ 53622 h 4864966"/>
                <a:gd name="connsiteX550" fmla="*/ 1019325 w 2223635"/>
                <a:gd name="connsiteY550" fmla="*/ 57790 h 4864966"/>
                <a:gd name="connsiteX551" fmla="*/ 1023215 w 2223635"/>
                <a:gd name="connsiteY551" fmla="*/ 65458 h 4864966"/>
                <a:gd name="connsiteX552" fmla="*/ 1007767 w 2223635"/>
                <a:gd name="connsiteY552" fmla="*/ 111689 h 4864966"/>
                <a:gd name="connsiteX553" fmla="*/ 1019325 w 2223635"/>
                <a:gd name="connsiteY553" fmla="*/ 104021 h 4864966"/>
                <a:gd name="connsiteX554" fmla="*/ 1027049 w 2223635"/>
                <a:gd name="connsiteY554" fmla="*/ 107855 h 4864966"/>
                <a:gd name="connsiteX555" fmla="*/ 1019325 w 2223635"/>
                <a:gd name="connsiteY555" fmla="*/ 246494 h 4864966"/>
                <a:gd name="connsiteX556" fmla="*/ 1152463 w 2223635"/>
                <a:gd name="connsiteY556" fmla="*/ 205875 h 4864966"/>
                <a:gd name="connsiteX557" fmla="*/ 1208085 w 2223635"/>
                <a:gd name="connsiteY557" fmla="*/ 207986 h 4864966"/>
                <a:gd name="connsiteX558" fmla="*/ 1215809 w 2223635"/>
                <a:gd name="connsiteY558" fmla="*/ 223378 h 4864966"/>
                <a:gd name="connsiteX559" fmla="*/ 1080949 w 2223635"/>
                <a:gd name="connsiteY559" fmla="*/ 408304 h 4864966"/>
                <a:gd name="connsiteX560" fmla="*/ 1097507 w 2223635"/>
                <a:gd name="connsiteY560" fmla="*/ 407804 h 4864966"/>
                <a:gd name="connsiteX561" fmla="*/ 1246593 w 2223635"/>
                <a:gd name="connsiteY561" fmla="*/ 500712 h 4864966"/>
                <a:gd name="connsiteX562" fmla="*/ 1235035 w 2223635"/>
                <a:gd name="connsiteY562" fmla="*/ 512269 h 4864966"/>
                <a:gd name="connsiteX563" fmla="*/ 1214698 w 2223635"/>
                <a:gd name="connsiteY563" fmla="*/ 511325 h 4864966"/>
                <a:gd name="connsiteX564" fmla="*/ 960758 w 2223635"/>
                <a:gd name="connsiteY564" fmla="*/ 550499 h 4864966"/>
                <a:gd name="connsiteX565" fmla="*/ 849847 w 2223635"/>
                <a:gd name="connsiteY565" fmla="*/ 516159 h 4864966"/>
                <a:gd name="connsiteX566" fmla="*/ 842179 w 2223635"/>
                <a:gd name="connsiteY566" fmla="*/ 519993 h 4864966"/>
                <a:gd name="connsiteX567" fmla="*/ 738158 w 2223635"/>
                <a:gd name="connsiteY567" fmla="*/ 631682 h 4864966"/>
                <a:gd name="connsiteX568" fmla="*/ 738158 w 2223635"/>
                <a:gd name="connsiteY568" fmla="*/ 647130 h 4864966"/>
                <a:gd name="connsiteX569" fmla="*/ 738158 w 2223635"/>
                <a:gd name="connsiteY569" fmla="*/ 654798 h 4864966"/>
                <a:gd name="connsiteX570" fmla="*/ 734324 w 2223635"/>
                <a:gd name="connsiteY570" fmla="*/ 662522 h 4864966"/>
                <a:gd name="connsiteX571" fmla="*/ 718876 w 2223635"/>
                <a:gd name="connsiteY571" fmla="*/ 835834 h 4864966"/>
                <a:gd name="connsiteX572" fmla="*/ 765108 w 2223635"/>
                <a:gd name="connsiteY572" fmla="*/ 789603 h 4864966"/>
                <a:gd name="connsiteX573" fmla="*/ 776666 w 2223635"/>
                <a:gd name="connsiteY573" fmla="*/ 797326 h 4864966"/>
                <a:gd name="connsiteX574" fmla="*/ 707374 w 2223635"/>
                <a:gd name="connsiteY574" fmla="*/ 939855 h 4864966"/>
                <a:gd name="connsiteX575" fmla="*/ 630303 w 2223635"/>
                <a:gd name="connsiteY575" fmla="*/ 1613879 h 4864966"/>
                <a:gd name="connsiteX576" fmla="*/ 664977 w 2223635"/>
                <a:gd name="connsiteY576" fmla="*/ 1502190 h 4864966"/>
                <a:gd name="connsiteX577" fmla="*/ 661142 w 2223635"/>
                <a:gd name="connsiteY577" fmla="*/ 1498356 h 4864966"/>
                <a:gd name="connsiteX578" fmla="*/ 849847 w 2223635"/>
                <a:gd name="connsiteY578" fmla="*/ 986086 h 4864966"/>
                <a:gd name="connsiteX579" fmla="*/ 1231201 w 2223635"/>
                <a:gd name="connsiteY579" fmla="*/ 585451 h 4864966"/>
                <a:gd name="connsiteX580" fmla="*/ 1234868 w 2223635"/>
                <a:gd name="connsiteY580" fmla="*/ 583950 h 4864966"/>
                <a:gd name="connsiteX581" fmla="*/ 1242759 w 2223635"/>
                <a:gd name="connsiteY581" fmla="*/ 593174 h 4864966"/>
                <a:gd name="connsiteX582" fmla="*/ 718876 w 2223635"/>
                <a:gd name="connsiteY582" fmla="*/ 1498356 h 4864966"/>
                <a:gd name="connsiteX583" fmla="*/ 714931 w 2223635"/>
                <a:gd name="connsiteY583" fmla="*/ 1499967 h 4864966"/>
                <a:gd name="connsiteX584" fmla="*/ 711208 w 2223635"/>
                <a:gd name="connsiteY584" fmla="*/ 1494521 h 4864966"/>
                <a:gd name="connsiteX585" fmla="*/ 1038607 w 2223635"/>
                <a:gd name="connsiteY585" fmla="*/ 1109333 h 4864966"/>
                <a:gd name="connsiteX586" fmla="*/ 1173412 w 2223635"/>
                <a:gd name="connsiteY586" fmla="*/ 839668 h 4864966"/>
                <a:gd name="connsiteX587" fmla="*/ 1204251 w 2223635"/>
                <a:gd name="connsiteY587" fmla="*/ 743371 h 4864966"/>
                <a:gd name="connsiteX588" fmla="*/ 1215809 w 2223635"/>
                <a:gd name="connsiteY588" fmla="*/ 658632 h 4864966"/>
                <a:gd name="connsiteX589" fmla="*/ 899912 w 2223635"/>
                <a:gd name="connsiteY589" fmla="*/ 1120891 h 4864966"/>
                <a:gd name="connsiteX590" fmla="*/ 622635 w 2223635"/>
                <a:gd name="connsiteY590" fmla="*/ 1810362 h 4864966"/>
                <a:gd name="connsiteX591" fmla="*/ 618745 w 2223635"/>
                <a:gd name="connsiteY591" fmla="*/ 1941333 h 4864966"/>
                <a:gd name="connsiteX592" fmla="*/ 668811 w 2223635"/>
                <a:gd name="connsiteY592" fmla="*/ 1856594 h 4864966"/>
                <a:gd name="connsiteX593" fmla="*/ 674867 w 2223635"/>
                <a:gd name="connsiteY593" fmla="*/ 1855038 h 4864966"/>
                <a:gd name="connsiteX594" fmla="*/ 684258 w 2223635"/>
                <a:gd name="connsiteY594" fmla="*/ 1864262 h 4864966"/>
                <a:gd name="connsiteX595" fmla="*/ 618745 w 2223635"/>
                <a:gd name="connsiteY595" fmla="*/ 2041464 h 4864966"/>
                <a:gd name="connsiteX596" fmla="*/ 618745 w 2223635"/>
                <a:gd name="connsiteY596" fmla="*/ 2137761 h 4864966"/>
                <a:gd name="connsiteX597" fmla="*/ 641861 w 2223635"/>
                <a:gd name="connsiteY597" fmla="*/ 2538341 h 4864966"/>
                <a:gd name="connsiteX598" fmla="*/ 680368 w 2223635"/>
                <a:gd name="connsiteY598" fmla="*/ 2492110 h 4864966"/>
                <a:gd name="connsiteX599" fmla="*/ 686314 w 2223635"/>
                <a:gd name="connsiteY599" fmla="*/ 2489609 h 4864966"/>
                <a:gd name="connsiteX600" fmla="*/ 691926 w 2223635"/>
                <a:gd name="connsiteY600" fmla="*/ 2495944 h 4864966"/>
                <a:gd name="connsiteX601" fmla="*/ 653419 w 2223635"/>
                <a:gd name="connsiteY601" fmla="*/ 2661588 h 4864966"/>
                <a:gd name="connsiteX602" fmla="*/ 688092 w 2223635"/>
                <a:gd name="connsiteY602" fmla="*/ 2988987 h 4864966"/>
                <a:gd name="connsiteX603" fmla="*/ 857571 w 2223635"/>
                <a:gd name="connsiteY603" fmla="*/ 2750161 h 4864966"/>
                <a:gd name="connsiteX604" fmla="*/ 911470 w 2223635"/>
                <a:gd name="connsiteY604" fmla="*/ 2642362 h 4864966"/>
                <a:gd name="connsiteX605" fmla="*/ 846013 w 2223635"/>
                <a:gd name="connsiteY605" fmla="*/ 2218611 h 4864966"/>
                <a:gd name="connsiteX606" fmla="*/ 811339 w 2223635"/>
                <a:gd name="connsiteY606" fmla="*/ 1794915 h 4864966"/>
                <a:gd name="connsiteX607" fmla="*/ 816396 w 2223635"/>
                <a:gd name="connsiteY607" fmla="*/ 1786913 h 4864966"/>
                <a:gd name="connsiteX608" fmla="*/ 822897 w 2223635"/>
                <a:gd name="connsiteY608" fmla="*/ 1791081 h 4864966"/>
                <a:gd name="connsiteX609" fmla="*/ 1038607 w 2223635"/>
                <a:gd name="connsiteY609" fmla="*/ 2118479 h 4864966"/>
                <a:gd name="connsiteX610" fmla="*/ 1038607 w 2223635"/>
                <a:gd name="connsiteY610" fmla="*/ 2311073 h 4864966"/>
                <a:gd name="connsiteX611" fmla="*/ 1134904 w 2223635"/>
                <a:gd name="connsiteY611" fmla="*/ 1806473 h 4864966"/>
                <a:gd name="connsiteX612" fmla="*/ 1127180 w 2223635"/>
                <a:gd name="connsiteY612" fmla="*/ 1810362 h 4864966"/>
                <a:gd name="connsiteX613" fmla="*/ 1117456 w 2223635"/>
                <a:gd name="connsiteY613" fmla="*/ 1815697 h 4864966"/>
                <a:gd name="connsiteX614" fmla="*/ 1107954 w 2223635"/>
                <a:gd name="connsiteY614" fmla="*/ 1806473 h 4864966"/>
                <a:gd name="connsiteX615" fmla="*/ 1096396 w 2223635"/>
                <a:gd name="connsiteY615" fmla="*/ 1737181 h 4864966"/>
                <a:gd name="connsiteX616" fmla="*/ 1077114 w 2223635"/>
                <a:gd name="connsiteY616" fmla="*/ 1733291 h 4864966"/>
                <a:gd name="connsiteX617" fmla="*/ 1073280 w 2223635"/>
                <a:gd name="connsiteY617" fmla="*/ 1733291 h 4864966"/>
                <a:gd name="connsiteX618" fmla="*/ 915360 w 2223635"/>
                <a:gd name="connsiteY618" fmla="*/ 1640884 h 4864966"/>
                <a:gd name="connsiteX619" fmla="*/ 938476 w 2223635"/>
                <a:gd name="connsiteY619" fmla="*/ 1482964 h 4864966"/>
                <a:gd name="connsiteX620" fmla="*/ 946144 w 2223635"/>
                <a:gd name="connsiteY620" fmla="*/ 1490632 h 4864966"/>
                <a:gd name="connsiteX621" fmla="*/ 915360 w 2223635"/>
                <a:gd name="connsiteY621" fmla="*/ 1579261 h 4864966"/>
                <a:gd name="connsiteX622" fmla="*/ 950034 w 2223635"/>
                <a:gd name="connsiteY622" fmla="*/ 1656276 h 4864966"/>
                <a:gd name="connsiteX623" fmla="*/ 1057833 w 2223635"/>
                <a:gd name="connsiteY623" fmla="*/ 1717899 h 4864966"/>
                <a:gd name="connsiteX624" fmla="*/ 1038607 w 2223635"/>
                <a:gd name="connsiteY624" fmla="*/ 1375109 h 4864966"/>
                <a:gd name="connsiteX625" fmla="*/ 1044719 w 2223635"/>
                <a:gd name="connsiteY625" fmla="*/ 1371108 h 4864966"/>
                <a:gd name="connsiteX626" fmla="*/ 1053999 w 2223635"/>
                <a:gd name="connsiteY626" fmla="*/ 1382777 h 4864966"/>
                <a:gd name="connsiteX627" fmla="*/ 1057833 w 2223635"/>
                <a:gd name="connsiteY627" fmla="*/ 1409782 h 4864966"/>
                <a:gd name="connsiteX628" fmla="*/ 1078170 w 2223635"/>
                <a:gd name="connsiteY628" fmla="*/ 1393168 h 4864966"/>
                <a:gd name="connsiteX629" fmla="*/ 1161854 w 2223635"/>
                <a:gd name="connsiteY629" fmla="*/ 1475240 h 4864966"/>
                <a:gd name="connsiteX630" fmla="*/ 1265874 w 2223635"/>
                <a:gd name="connsiteY630" fmla="*/ 1351993 h 4864966"/>
                <a:gd name="connsiteX631" fmla="*/ 1277432 w 2223635"/>
                <a:gd name="connsiteY631" fmla="*/ 1359661 h 4864966"/>
                <a:gd name="connsiteX632" fmla="*/ 1277432 w 2223635"/>
                <a:gd name="connsiteY632" fmla="*/ 1475240 h 4864966"/>
                <a:gd name="connsiteX633" fmla="*/ 1358282 w 2223635"/>
                <a:gd name="connsiteY633" fmla="*/ 1409782 h 4864966"/>
                <a:gd name="connsiteX634" fmla="*/ 1366006 w 2223635"/>
                <a:gd name="connsiteY634" fmla="*/ 1417450 h 4864966"/>
                <a:gd name="connsiteX635" fmla="*/ 1235035 w 2223635"/>
                <a:gd name="connsiteY635" fmla="*/ 1698618 h 4864966"/>
                <a:gd name="connsiteX636" fmla="*/ 1235035 w 2223635"/>
                <a:gd name="connsiteY636" fmla="*/ 1706342 h 4864966"/>
                <a:gd name="connsiteX637" fmla="*/ 1227311 w 2223635"/>
                <a:gd name="connsiteY637" fmla="*/ 1717899 h 4864966"/>
                <a:gd name="connsiteX638" fmla="*/ 1208085 w 2223635"/>
                <a:gd name="connsiteY638" fmla="*/ 1756407 h 4864966"/>
                <a:gd name="connsiteX639" fmla="*/ 1377563 w 2223635"/>
                <a:gd name="connsiteY639" fmla="*/ 1494521 h 4864966"/>
                <a:gd name="connsiteX640" fmla="*/ 1386232 w 2223635"/>
                <a:gd name="connsiteY640" fmla="*/ 1486464 h 4864966"/>
                <a:gd name="connsiteX641" fmla="*/ 1392955 w 2223635"/>
                <a:gd name="connsiteY641" fmla="*/ 1490632 h 4864966"/>
                <a:gd name="connsiteX642" fmla="*/ 1192693 w 2223635"/>
                <a:gd name="connsiteY642" fmla="*/ 1787247 h 4864966"/>
                <a:gd name="connsiteX643" fmla="*/ 1177246 w 2223635"/>
                <a:gd name="connsiteY643" fmla="*/ 1810362 h 4864966"/>
                <a:gd name="connsiteX644" fmla="*/ 1165688 w 2223635"/>
                <a:gd name="connsiteY644" fmla="*/ 1833478 h 4864966"/>
                <a:gd name="connsiteX645" fmla="*/ 1158020 w 2223635"/>
                <a:gd name="connsiteY645" fmla="*/ 1836367 h 4864966"/>
                <a:gd name="connsiteX646" fmla="*/ 1150296 w 2223635"/>
                <a:gd name="connsiteY646" fmla="*/ 1833478 h 4864966"/>
                <a:gd name="connsiteX647" fmla="*/ 1107954 w 2223635"/>
                <a:gd name="connsiteY647" fmla="*/ 2095364 h 4864966"/>
                <a:gd name="connsiteX648" fmla="*/ 1165688 w 2223635"/>
                <a:gd name="connsiteY648" fmla="*/ 2037630 h 4864966"/>
                <a:gd name="connsiteX649" fmla="*/ 1171745 w 2223635"/>
                <a:gd name="connsiteY649" fmla="*/ 2036074 h 4864966"/>
                <a:gd name="connsiteX650" fmla="*/ 1181135 w 2223635"/>
                <a:gd name="connsiteY650" fmla="*/ 2045298 h 4864966"/>
                <a:gd name="connsiteX651" fmla="*/ 1154130 w 2223635"/>
                <a:gd name="connsiteY651" fmla="*/ 2118479 h 4864966"/>
                <a:gd name="connsiteX652" fmla="*/ 1084838 w 2223635"/>
                <a:gd name="connsiteY652" fmla="*/ 2176269 h 4864966"/>
                <a:gd name="connsiteX653" fmla="*/ 1038607 w 2223635"/>
                <a:gd name="connsiteY653" fmla="*/ 2361139 h 4864966"/>
                <a:gd name="connsiteX654" fmla="*/ 919194 w 2223635"/>
                <a:gd name="connsiteY654" fmla="*/ 2680870 h 4864966"/>
                <a:gd name="connsiteX655" fmla="*/ 950034 w 2223635"/>
                <a:gd name="connsiteY655" fmla="*/ 2650030 h 4864966"/>
                <a:gd name="connsiteX656" fmla="*/ 1000099 w 2223635"/>
                <a:gd name="connsiteY656" fmla="*/ 2603799 h 4864966"/>
                <a:gd name="connsiteX657" fmla="*/ 1038607 w 2223635"/>
                <a:gd name="connsiteY657" fmla="*/ 2565291 h 4864966"/>
                <a:gd name="connsiteX658" fmla="*/ 1038607 w 2223635"/>
                <a:gd name="connsiteY658" fmla="*/ 2561457 h 4864966"/>
                <a:gd name="connsiteX659" fmla="*/ 1046331 w 2223635"/>
                <a:gd name="connsiteY659" fmla="*/ 2557623 h 4864966"/>
                <a:gd name="connsiteX660" fmla="*/ 1389121 w 2223635"/>
                <a:gd name="connsiteY660" fmla="*/ 2234058 h 4864966"/>
                <a:gd name="connsiteX661" fmla="*/ 1389121 w 2223635"/>
                <a:gd name="connsiteY661" fmla="*/ 2230168 h 4864966"/>
                <a:gd name="connsiteX662" fmla="*/ 1396845 w 2223635"/>
                <a:gd name="connsiteY662" fmla="*/ 2210942 h 4864966"/>
                <a:gd name="connsiteX663" fmla="*/ 1439187 w 2223635"/>
                <a:gd name="connsiteY663" fmla="*/ 2060690 h 4864966"/>
                <a:gd name="connsiteX664" fmla="*/ 1444966 w 2223635"/>
                <a:gd name="connsiteY664" fmla="*/ 2057801 h 4864966"/>
                <a:gd name="connsiteX665" fmla="*/ 1450745 w 2223635"/>
                <a:gd name="connsiteY665" fmla="*/ 2060690 h 4864966"/>
                <a:gd name="connsiteX666" fmla="*/ 1435353 w 2223635"/>
                <a:gd name="connsiteY666" fmla="*/ 2195551 h 4864966"/>
                <a:gd name="connsiteX667" fmla="*/ 1562434 w 2223635"/>
                <a:gd name="connsiteY667" fmla="*/ 2099253 h 4864966"/>
                <a:gd name="connsiteX668" fmla="*/ 1562434 w 2223635"/>
                <a:gd name="connsiteY668" fmla="*/ 2091530 h 4864966"/>
                <a:gd name="connsiteX669" fmla="*/ 1577826 w 2223635"/>
                <a:gd name="connsiteY669" fmla="*/ 2087696 h 4864966"/>
                <a:gd name="connsiteX670" fmla="*/ 1743470 w 2223635"/>
                <a:gd name="connsiteY670" fmla="*/ 1991399 h 4864966"/>
                <a:gd name="connsiteX671" fmla="*/ 1743470 w 2223635"/>
                <a:gd name="connsiteY671" fmla="*/ 1979841 h 4864966"/>
                <a:gd name="connsiteX672" fmla="*/ 1697239 w 2223635"/>
                <a:gd name="connsiteY672" fmla="*/ 1648552 h 4864966"/>
                <a:gd name="connsiteX673" fmla="*/ 1708796 w 2223635"/>
                <a:gd name="connsiteY673" fmla="*/ 1640884 h 4864966"/>
                <a:gd name="connsiteX674" fmla="*/ 1716520 w 2223635"/>
                <a:gd name="connsiteY674" fmla="*/ 1640884 h 4864966"/>
                <a:gd name="connsiteX675" fmla="*/ 1728078 w 2223635"/>
                <a:gd name="connsiteY675" fmla="*/ 1648552 h 4864966"/>
                <a:gd name="connsiteX676" fmla="*/ 1751194 w 2223635"/>
                <a:gd name="connsiteY676" fmla="*/ 1694784 h 4864966"/>
                <a:gd name="connsiteX677" fmla="*/ 1801259 w 2223635"/>
                <a:gd name="connsiteY677" fmla="*/ 1502190 h 4864966"/>
                <a:gd name="connsiteX678" fmla="*/ 1808983 w 2223635"/>
                <a:gd name="connsiteY678" fmla="*/ 1499300 h 4864966"/>
                <a:gd name="connsiteX679" fmla="*/ 1816651 w 2223635"/>
                <a:gd name="connsiteY679" fmla="*/ 1502190 h 4864966"/>
                <a:gd name="connsiteX680" fmla="*/ 1893722 w 2223635"/>
                <a:gd name="connsiteY680" fmla="*/ 1752573 h 4864966"/>
                <a:gd name="connsiteX681" fmla="*/ 2067035 w 2223635"/>
                <a:gd name="connsiteY681" fmla="*/ 1633160 h 4864966"/>
                <a:gd name="connsiteX682" fmla="*/ 2074758 w 2223635"/>
                <a:gd name="connsiteY682" fmla="*/ 1644718 h 4864966"/>
                <a:gd name="connsiteX683" fmla="*/ 1986130 w 2223635"/>
                <a:gd name="connsiteY683" fmla="*/ 1818030 h 4864966"/>
                <a:gd name="connsiteX684" fmla="*/ 2036195 w 2223635"/>
                <a:gd name="connsiteY684" fmla="*/ 1794915 h 4864966"/>
                <a:gd name="connsiteX685" fmla="*/ 2117489 w 2223635"/>
                <a:gd name="connsiteY685" fmla="*/ 1782135 h 4864966"/>
                <a:gd name="connsiteX686" fmla="*/ 2190282 w 2223635"/>
                <a:gd name="connsiteY686" fmla="*/ 1833478 h 4864966"/>
                <a:gd name="connsiteX687" fmla="*/ 2047753 w 2223635"/>
                <a:gd name="connsiteY687" fmla="*/ 1945167 h 4864966"/>
                <a:gd name="connsiteX688" fmla="*/ 2013079 w 2223635"/>
                <a:gd name="connsiteY688" fmla="*/ 1960559 h 4864966"/>
                <a:gd name="connsiteX689" fmla="*/ 2037418 w 2223635"/>
                <a:gd name="connsiteY689" fmla="*/ 1960003 h 4864966"/>
                <a:gd name="connsiteX690" fmla="*/ 2221121 w 2223635"/>
                <a:gd name="connsiteY690" fmla="*/ 2045298 h 4864966"/>
                <a:gd name="connsiteX691" fmla="*/ 2217231 w 2223635"/>
                <a:gd name="connsiteY691" fmla="*/ 2056856 h 4864966"/>
                <a:gd name="connsiteX692" fmla="*/ 2061367 w 2223635"/>
                <a:gd name="connsiteY692" fmla="*/ 2103643 h 4864966"/>
                <a:gd name="connsiteX693" fmla="*/ 2043919 w 2223635"/>
                <a:gd name="connsiteY693" fmla="*/ 2103087 h 4864966"/>
                <a:gd name="connsiteX694" fmla="*/ 2140216 w 2223635"/>
                <a:gd name="connsiteY694" fmla="*/ 2245616 h 4864966"/>
                <a:gd name="connsiteX695" fmla="*/ 2128658 w 2223635"/>
                <a:gd name="connsiteY695" fmla="*/ 2261008 h 4864966"/>
                <a:gd name="connsiteX696" fmla="*/ 1812817 w 2223635"/>
                <a:gd name="connsiteY696" fmla="*/ 2029906 h 4864966"/>
                <a:gd name="connsiteX697" fmla="*/ 1793536 w 2223635"/>
                <a:gd name="connsiteY697" fmla="*/ 2029906 h 4864966"/>
                <a:gd name="connsiteX698" fmla="*/ 1758862 w 2223635"/>
                <a:gd name="connsiteY698" fmla="*/ 2010625 h 4864966"/>
                <a:gd name="connsiteX699" fmla="*/ 1751194 w 2223635"/>
                <a:gd name="connsiteY699" fmla="*/ 2010625 h 4864966"/>
                <a:gd name="connsiteX700" fmla="*/ 1739636 w 2223635"/>
                <a:gd name="connsiteY700" fmla="*/ 2006790 h 4864966"/>
                <a:gd name="connsiteX701" fmla="*/ 1616389 w 2223635"/>
                <a:gd name="connsiteY701" fmla="*/ 2087696 h 4864966"/>
                <a:gd name="connsiteX702" fmla="*/ 1627947 w 2223635"/>
                <a:gd name="connsiteY702" fmla="*/ 2091530 h 4864966"/>
                <a:gd name="connsiteX703" fmla="*/ 1670289 w 2223635"/>
                <a:gd name="connsiteY703" fmla="*/ 2122369 h 4864966"/>
                <a:gd name="connsiteX704" fmla="*/ 1627947 w 2223635"/>
                <a:gd name="connsiteY704" fmla="*/ 2160877 h 4864966"/>
                <a:gd name="connsiteX705" fmla="*/ 1539318 w 2223635"/>
                <a:gd name="connsiteY705" fmla="*/ 2145429 h 4864966"/>
                <a:gd name="connsiteX706" fmla="*/ 1339056 w 2223635"/>
                <a:gd name="connsiteY706" fmla="*/ 2318797 h 4864966"/>
                <a:gd name="connsiteX707" fmla="*/ 1134904 w 2223635"/>
                <a:gd name="connsiteY707" fmla="*/ 2503668 h 4864966"/>
                <a:gd name="connsiteX708" fmla="*/ 1470026 w 2223635"/>
                <a:gd name="connsiteY708" fmla="*/ 2338023 h 4864966"/>
                <a:gd name="connsiteX709" fmla="*/ 1655341 w 2223635"/>
                <a:gd name="connsiteY709" fmla="*/ 2326521 h 4864966"/>
                <a:gd name="connsiteX710" fmla="*/ 1943788 w 2223635"/>
                <a:gd name="connsiteY710" fmla="*/ 2357305 h 4864966"/>
                <a:gd name="connsiteX711" fmla="*/ 1943788 w 2223635"/>
                <a:gd name="connsiteY711" fmla="*/ 2376587 h 4864966"/>
                <a:gd name="connsiteX712" fmla="*/ 1558600 w 2223635"/>
                <a:gd name="connsiteY712" fmla="*/ 2553733 h 4864966"/>
                <a:gd name="connsiteX713" fmla="*/ 1015491 w 2223635"/>
                <a:gd name="connsiteY713" fmla="*/ 2634638 h 4864966"/>
                <a:gd name="connsiteX714" fmla="*/ 1011657 w 2223635"/>
                <a:gd name="connsiteY714" fmla="*/ 2626914 h 4864966"/>
                <a:gd name="connsiteX715" fmla="*/ 1334444 w 2223635"/>
                <a:gd name="connsiteY715" fmla="*/ 2541842 h 4864966"/>
                <a:gd name="connsiteX716" fmla="*/ 1354448 w 2223635"/>
                <a:gd name="connsiteY716" fmla="*/ 2542175 h 4864966"/>
                <a:gd name="connsiteX717" fmla="*/ 1374507 w 2223635"/>
                <a:gd name="connsiteY717" fmla="*/ 2542398 h 4864966"/>
                <a:gd name="connsiteX718" fmla="*/ 1843601 w 2223635"/>
                <a:gd name="connsiteY718" fmla="*/ 2411205 h 4864966"/>
                <a:gd name="connsiteX719" fmla="*/ 1713520 w 2223635"/>
                <a:gd name="connsiteY719" fmla="*/ 2345136 h 4864966"/>
                <a:gd name="connsiteX720" fmla="*/ 1647173 w 2223635"/>
                <a:gd name="connsiteY720" fmla="*/ 2345747 h 4864966"/>
                <a:gd name="connsiteX721" fmla="*/ 1601442 w 2223635"/>
                <a:gd name="connsiteY721" fmla="*/ 2344080 h 4864966"/>
                <a:gd name="connsiteX722" fmla="*/ 1331332 w 2223635"/>
                <a:gd name="connsiteY722" fmla="*/ 2407371 h 4864966"/>
                <a:gd name="connsiteX723" fmla="*/ 1092506 w 2223635"/>
                <a:gd name="connsiteY723" fmla="*/ 2542175 h 4864966"/>
                <a:gd name="connsiteX724" fmla="*/ 1204251 w 2223635"/>
                <a:gd name="connsiteY724" fmla="*/ 2499833 h 4864966"/>
                <a:gd name="connsiteX725" fmla="*/ 1659342 w 2223635"/>
                <a:gd name="connsiteY725" fmla="*/ 2380254 h 4864966"/>
                <a:gd name="connsiteX726" fmla="*/ 1674123 w 2223635"/>
                <a:gd name="connsiteY726" fmla="*/ 2380421 h 4864966"/>
                <a:gd name="connsiteX727" fmla="*/ 1674123 w 2223635"/>
                <a:gd name="connsiteY727" fmla="*/ 2391979 h 4864966"/>
                <a:gd name="connsiteX728" fmla="*/ 1238869 w 2223635"/>
                <a:gd name="connsiteY728" fmla="*/ 2499833 h 4864966"/>
                <a:gd name="connsiteX729" fmla="*/ 1053999 w 2223635"/>
                <a:gd name="connsiteY729" fmla="*/ 2576849 h 4864966"/>
                <a:gd name="connsiteX730" fmla="*/ 973094 w 2223635"/>
                <a:gd name="connsiteY730" fmla="*/ 2657754 h 4864966"/>
                <a:gd name="connsiteX731" fmla="*/ 849847 w 2223635"/>
                <a:gd name="connsiteY731" fmla="*/ 2800282 h 4864966"/>
                <a:gd name="connsiteX732" fmla="*/ 918361 w 2223635"/>
                <a:gd name="connsiteY732" fmla="*/ 2784835 h 4864966"/>
                <a:gd name="connsiteX733" fmla="*/ 953868 w 2223635"/>
                <a:gd name="connsiteY733" fmla="*/ 2788725 h 4864966"/>
                <a:gd name="connsiteX734" fmla="*/ 961591 w 2223635"/>
                <a:gd name="connsiteY734" fmla="*/ 2804117 h 4864966"/>
                <a:gd name="connsiteX735" fmla="*/ 847958 w 2223635"/>
                <a:gd name="connsiteY735" fmla="*/ 2875464 h 4864966"/>
                <a:gd name="connsiteX736" fmla="*/ 819063 w 2223635"/>
                <a:gd name="connsiteY736" fmla="*/ 2869574 h 4864966"/>
                <a:gd name="connsiteX737" fmla="*/ 822897 w 2223635"/>
                <a:gd name="connsiteY737" fmla="*/ 2854182 h 4864966"/>
                <a:gd name="connsiteX738" fmla="*/ 896078 w 2223635"/>
                <a:gd name="connsiteY738" fmla="*/ 2838790 h 4864966"/>
                <a:gd name="connsiteX739" fmla="*/ 934586 w 2223635"/>
                <a:gd name="connsiteY739" fmla="*/ 2804117 h 4864966"/>
                <a:gd name="connsiteX740" fmla="*/ 911304 w 2223635"/>
                <a:gd name="connsiteY740" fmla="*/ 2802783 h 4864966"/>
                <a:gd name="connsiteX741" fmla="*/ 838289 w 2223635"/>
                <a:gd name="connsiteY741" fmla="*/ 2823398 h 4864966"/>
                <a:gd name="connsiteX742" fmla="*/ 830621 w 2223635"/>
                <a:gd name="connsiteY742" fmla="*/ 2823398 h 4864966"/>
                <a:gd name="connsiteX743" fmla="*/ 695816 w 2223635"/>
                <a:gd name="connsiteY743" fmla="*/ 3039052 h 4864966"/>
                <a:gd name="connsiteX744" fmla="*/ 738158 w 2223635"/>
                <a:gd name="connsiteY744" fmla="*/ 3370341 h 4864966"/>
                <a:gd name="connsiteX745" fmla="*/ 792113 w 2223635"/>
                <a:gd name="connsiteY745" fmla="*/ 3270154 h 4864966"/>
                <a:gd name="connsiteX746" fmla="*/ 798837 w 2223635"/>
                <a:gd name="connsiteY746" fmla="*/ 3268654 h 4864966"/>
                <a:gd name="connsiteX747" fmla="*/ 811339 w 2223635"/>
                <a:gd name="connsiteY747" fmla="*/ 3277878 h 4864966"/>
                <a:gd name="connsiteX748" fmla="*/ 749716 w 2223635"/>
                <a:gd name="connsiteY748" fmla="*/ 3466638 h 4864966"/>
                <a:gd name="connsiteX749" fmla="*/ 784389 w 2223635"/>
                <a:gd name="connsiteY749" fmla="*/ 3728524 h 4864966"/>
                <a:gd name="connsiteX750" fmla="*/ 857571 w 2223635"/>
                <a:gd name="connsiteY750" fmla="*/ 4210009 h 4864966"/>
                <a:gd name="connsiteX751" fmla="*/ 915360 w 2223635"/>
                <a:gd name="connsiteY751" fmla="*/ 4090596 h 4864966"/>
                <a:gd name="connsiteX752" fmla="*/ 922250 w 2223635"/>
                <a:gd name="connsiteY752" fmla="*/ 4086429 h 4864966"/>
                <a:gd name="connsiteX753" fmla="*/ 934586 w 2223635"/>
                <a:gd name="connsiteY753" fmla="*/ 4094486 h 4864966"/>
                <a:gd name="connsiteX754" fmla="*/ 884520 w 2223635"/>
                <a:gd name="connsiteY754" fmla="*/ 4340980 h 4864966"/>
                <a:gd name="connsiteX755" fmla="*/ 884520 w 2223635"/>
                <a:gd name="connsiteY755" fmla="*/ 4344814 h 4864966"/>
                <a:gd name="connsiteX756" fmla="*/ 938441 w 2223635"/>
                <a:gd name="connsiteY756" fmla="*/ 4684278 h 4864966"/>
                <a:gd name="connsiteX757" fmla="*/ 960807 w 2223635"/>
                <a:gd name="connsiteY757" fmla="*/ 4864966 h 4864966"/>
                <a:gd name="connsiteX758" fmla="*/ 922346 w 2223635"/>
                <a:gd name="connsiteY758" fmla="*/ 4864966 h 4864966"/>
                <a:gd name="connsiteX759" fmla="*/ 911470 w 2223635"/>
                <a:gd name="connsiteY759" fmla="*/ 4768510 h 4864966"/>
                <a:gd name="connsiteX760" fmla="*/ 784389 w 2223635"/>
                <a:gd name="connsiteY760" fmla="*/ 4606755 h 4864966"/>
                <a:gd name="connsiteX761" fmla="*/ 793391 w 2223635"/>
                <a:gd name="connsiteY761" fmla="*/ 4597975 h 4864966"/>
                <a:gd name="connsiteX762" fmla="*/ 795947 w 2223635"/>
                <a:gd name="connsiteY762" fmla="*/ 4599031 h 4864966"/>
                <a:gd name="connsiteX763" fmla="*/ 899912 w 2223635"/>
                <a:gd name="connsiteY763" fmla="*/ 4695328 h 4864966"/>
                <a:gd name="connsiteX764" fmla="*/ 853736 w 2223635"/>
                <a:gd name="connsiteY764" fmla="*/ 4360261 h 4864966"/>
                <a:gd name="connsiteX765" fmla="*/ 853736 w 2223635"/>
                <a:gd name="connsiteY765" fmla="*/ 4356372 h 4864966"/>
                <a:gd name="connsiteX766" fmla="*/ 722766 w 2223635"/>
                <a:gd name="connsiteY766" fmla="*/ 3489754 h 4864966"/>
                <a:gd name="connsiteX767" fmla="*/ 726600 w 2223635"/>
                <a:gd name="connsiteY767" fmla="*/ 3489754 h 4864966"/>
                <a:gd name="connsiteX768" fmla="*/ 672700 w 2223635"/>
                <a:gd name="connsiteY768" fmla="*/ 3089118 h 4864966"/>
                <a:gd name="connsiteX769" fmla="*/ 661142 w 2223635"/>
                <a:gd name="connsiteY769" fmla="*/ 3116123 h 4864966"/>
                <a:gd name="connsiteX770" fmla="*/ 668811 w 2223635"/>
                <a:gd name="connsiteY770" fmla="*/ 3185415 h 4864966"/>
                <a:gd name="connsiteX771" fmla="*/ 663032 w 2223635"/>
                <a:gd name="connsiteY771" fmla="*/ 3191194 h 4864966"/>
                <a:gd name="connsiteX772" fmla="*/ 657253 w 2223635"/>
                <a:gd name="connsiteY772" fmla="*/ 3185415 h 4864966"/>
                <a:gd name="connsiteX773" fmla="*/ 649585 w 2223635"/>
                <a:gd name="connsiteY773" fmla="*/ 3139239 h 4864966"/>
                <a:gd name="connsiteX774" fmla="*/ 510890 w 2223635"/>
                <a:gd name="connsiteY774" fmla="*/ 3716966 h 4864966"/>
                <a:gd name="connsiteX775" fmla="*/ 507056 w 2223635"/>
                <a:gd name="connsiteY775" fmla="*/ 3874886 h 4864966"/>
                <a:gd name="connsiteX776" fmla="*/ 564845 w 2223635"/>
                <a:gd name="connsiteY776" fmla="*/ 3767087 h 4864966"/>
                <a:gd name="connsiteX777" fmla="*/ 574458 w 2223635"/>
                <a:gd name="connsiteY777" fmla="*/ 3758419 h 4864966"/>
                <a:gd name="connsiteX778" fmla="*/ 584071 w 2223635"/>
                <a:gd name="connsiteY778" fmla="*/ 3767087 h 4864966"/>
                <a:gd name="connsiteX779" fmla="*/ 564845 w 2223635"/>
                <a:gd name="connsiteY779" fmla="*/ 3882610 h 4864966"/>
                <a:gd name="connsiteX780" fmla="*/ 514780 w 2223635"/>
                <a:gd name="connsiteY780" fmla="*/ 3986631 h 4864966"/>
                <a:gd name="connsiteX781" fmla="*/ 584071 w 2223635"/>
                <a:gd name="connsiteY781" fmla="*/ 4448835 h 4864966"/>
                <a:gd name="connsiteX782" fmla="*/ 584071 w 2223635"/>
                <a:gd name="connsiteY782" fmla="*/ 4206175 h 4864966"/>
                <a:gd name="connsiteX783" fmla="*/ 661142 w 2223635"/>
                <a:gd name="connsiteY783" fmla="*/ 3936565 h 4864966"/>
                <a:gd name="connsiteX784" fmla="*/ 688092 w 2223635"/>
                <a:gd name="connsiteY784" fmla="*/ 3828710 h 4864966"/>
                <a:gd name="connsiteX785" fmla="*/ 695816 w 2223635"/>
                <a:gd name="connsiteY785" fmla="*/ 3774755 h 4864966"/>
                <a:gd name="connsiteX786" fmla="*/ 704095 w 2223635"/>
                <a:gd name="connsiteY786" fmla="*/ 3768032 h 4864966"/>
                <a:gd name="connsiteX787" fmla="*/ 715042 w 2223635"/>
                <a:gd name="connsiteY787" fmla="*/ 3782479 h 4864966"/>
                <a:gd name="connsiteX788" fmla="*/ 699650 w 2223635"/>
                <a:gd name="connsiteY788" fmla="*/ 3855660 h 4864966"/>
                <a:gd name="connsiteX789" fmla="*/ 718876 w 2223635"/>
                <a:gd name="connsiteY789" fmla="*/ 3955791 h 4864966"/>
                <a:gd name="connsiteX790" fmla="*/ 734324 w 2223635"/>
                <a:gd name="connsiteY790" fmla="*/ 4406437 h 4864966"/>
                <a:gd name="connsiteX791" fmla="*/ 703484 w 2223635"/>
                <a:gd name="connsiteY791" fmla="*/ 4807073 h 4864966"/>
                <a:gd name="connsiteX792" fmla="*/ 699650 w 2223635"/>
                <a:gd name="connsiteY792" fmla="*/ 4810907 h 4864966"/>
                <a:gd name="connsiteX793" fmla="*/ 723480 w 2223635"/>
                <a:gd name="connsiteY793" fmla="*/ 4864966 h 4864966"/>
                <a:gd name="connsiteX794" fmla="*/ 688781 w 2223635"/>
                <a:gd name="connsiteY794" fmla="*/ 4864966 h 4864966"/>
                <a:gd name="connsiteX795" fmla="*/ 672700 w 2223635"/>
                <a:gd name="connsiteY795" fmla="*/ 4826299 h 4864966"/>
                <a:gd name="connsiteX796" fmla="*/ 387643 w 2223635"/>
                <a:gd name="connsiteY796" fmla="*/ 4464226 h 4864966"/>
                <a:gd name="connsiteX797" fmla="*/ 125702 w 2223635"/>
                <a:gd name="connsiteY797" fmla="*/ 4298638 h 4864966"/>
                <a:gd name="connsiteX798" fmla="*/ 70580 w 2223635"/>
                <a:gd name="connsiteY798" fmla="*/ 4288747 h 4864966"/>
                <a:gd name="connsiteX799" fmla="*/ 114200 w 2223635"/>
                <a:gd name="connsiteY799" fmla="*/ 4367929 h 4864966"/>
                <a:gd name="connsiteX800" fmla="*/ 476217 w 2223635"/>
                <a:gd name="connsiteY800" fmla="*/ 4718444 h 4864966"/>
                <a:gd name="connsiteX801" fmla="*/ 591795 w 2223635"/>
                <a:gd name="connsiteY801" fmla="*/ 4787791 h 4864966"/>
                <a:gd name="connsiteX802" fmla="*/ 483940 w 2223635"/>
                <a:gd name="connsiteY802" fmla="*/ 4656821 h 4864966"/>
                <a:gd name="connsiteX803" fmla="*/ 283678 w 2223635"/>
                <a:gd name="connsiteY803" fmla="*/ 4471950 h 4864966"/>
                <a:gd name="connsiteX804" fmla="*/ 286067 w 2223635"/>
                <a:gd name="connsiteY804" fmla="*/ 4462726 h 4864966"/>
                <a:gd name="connsiteX805" fmla="*/ 291346 w 2223635"/>
                <a:gd name="connsiteY805" fmla="*/ 4464226 h 4864966"/>
                <a:gd name="connsiteX806" fmla="*/ 514780 w 2223635"/>
                <a:gd name="connsiteY806" fmla="*/ 4664544 h 4864966"/>
                <a:gd name="connsiteX807" fmla="*/ 649585 w 2223635"/>
                <a:gd name="connsiteY807" fmla="*/ 4830133 h 4864966"/>
                <a:gd name="connsiteX808" fmla="*/ 684372 w 2223635"/>
                <a:gd name="connsiteY808" fmla="*/ 4864966 h 4864966"/>
                <a:gd name="connsiteX809" fmla="*/ 652255 w 2223635"/>
                <a:gd name="connsiteY809" fmla="*/ 4864966 h 4864966"/>
                <a:gd name="connsiteX810" fmla="*/ 626469 w 2223635"/>
                <a:gd name="connsiteY810" fmla="*/ 4834023 h 4864966"/>
                <a:gd name="connsiteX811" fmla="*/ 306738 w 2223635"/>
                <a:gd name="connsiteY811" fmla="*/ 4633705 h 4864966"/>
                <a:gd name="connsiteX812" fmla="*/ 17903 w 2223635"/>
                <a:gd name="connsiteY812" fmla="*/ 4283190 h 4864966"/>
                <a:gd name="connsiteX813" fmla="*/ 25571 w 2223635"/>
                <a:gd name="connsiteY813" fmla="*/ 4263964 h 4864966"/>
                <a:gd name="connsiteX814" fmla="*/ 31683 w 2223635"/>
                <a:gd name="connsiteY814" fmla="*/ 4263909 h 4864966"/>
                <a:gd name="connsiteX815" fmla="*/ 622635 w 2223635"/>
                <a:gd name="connsiteY815" fmla="*/ 4691494 h 4864966"/>
                <a:gd name="connsiteX816" fmla="*/ 584071 w 2223635"/>
                <a:gd name="connsiteY816" fmla="*/ 4564358 h 4864966"/>
                <a:gd name="connsiteX817" fmla="*/ 576403 w 2223635"/>
                <a:gd name="connsiteY817" fmla="*/ 4545132 h 4864966"/>
                <a:gd name="connsiteX818" fmla="*/ 406925 w 2223635"/>
                <a:gd name="connsiteY818" fmla="*/ 4275522 h 4864966"/>
                <a:gd name="connsiteX819" fmla="*/ 241281 w 2223635"/>
                <a:gd name="connsiteY819" fmla="*/ 4071370 h 4864966"/>
                <a:gd name="connsiteX820" fmla="*/ 241281 w 2223635"/>
                <a:gd name="connsiteY820" fmla="*/ 4075204 h 4864966"/>
                <a:gd name="connsiteX821" fmla="*/ 232446 w 2223635"/>
                <a:gd name="connsiteY821" fmla="*/ 4082483 h 4864966"/>
                <a:gd name="connsiteX822" fmla="*/ 225889 w 2223635"/>
                <a:gd name="connsiteY822" fmla="*/ 4075204 h 4864966"/>
                <a:gd name="connsiteX823" fmla="*/ 221999 w 2223635"/>
                <a:gd name="connsiteY823" fmla="*/ 4063646 h 4864966"/>
                <a:gd name="connsiteX824" fmla="*/ 214331 w 2223635"/>
                <a:gd name="connsiteY824" fmla="*/ 4059812 h 4864966"/>
                <a:gd name="connsiteX825" fmla="*/ 207385 w 2223635"/>
                <a:gd name="connsiteY825" fmla="*/ 4063980 h 4864966"/>
                <a:gd name="connsiteX826" fmla="*/ 195049 w 2223635"/>
                <a:gd name="connsiteY826" fmla="*/ 4055922 h 4864966"/>
                <a:gd name="connsiteX827" fmla="*/ 195049 w 2223635"/>
                <a:gd name="connsiteY827" fmla="*/ 4052088 h 4864966"/>
                <a:gd name="connsiteX828" fmla="*/ 106476 w 2223635"/>
                <a:gd name="connsiteY828" fmla="*/ 4021304 h 4864966"/>
                <a:gd name="connsiteX829" fmla="*/ 102642 w 2223635"/>
                <a:gd name="connsiteY829" fmla="*/ 4021304 h 4864966"/>
                <a:gd name="connsiteX830" fmla="*/ 22696 w 2223635"/>
                <a:gd name="connsiteY830" fmla="*/ 3989993 h 4864966"/>
                <a:gd name="connsiteX831" fmla="*/ 0 w 2223635"/>
                <a:gd name="connsiteY831" fmla="*/ 3983996 h 4864966"/>
                <a:gd name="connsiteX832" fmla="*/ 0 w 2223635"/>
                <a:gd name="connsiteY832" fmla="*/ 3957551 h 4864966"/>
                <a:gd name="connsiteX833" fmla="*/ 40963 w 2223635"/>
                <a:gd name="connsiteY833" fmla="*/ 3971183 h 4864966"/>
                <a:gd name="connsiteX834" fmla="*/ 40963 w 2223635"/>
                <a:gd name="connsiteY834" fmla="*/ 3967349 h 4864966"/>
                <a:gd name="connsiteX835" fmla="*/ 48687 w 2223635"/>
                <a:gd name="connsiteY835" fmla="*/ 3959625 h 4864966"/>
                <a:gd name="connsiteX836" fmla="*/ 98752 w 2223635"/>
                <a:gd name="connsiteY836" fmla="*/ 3967349 h 4864966"/>
                <a:gd name="connsiteX837" fmla="*/ 94918 w 2223635"/>
                <a:gd name="connsiteY837" fmla="*/ 3959625 h 4864966"/>
                <a:gd name="connsiteX838" fmla="*/ 83360 w 2223635"/>
                <a:gd name="connsiteY838" fmla="*/ 3948123 h 4864966"/>
                <a:gd name="connsiteX839" fmla="*/ 29461 w 2223635"/>
                <a:gd name="connsiteY839" fmla="*/ 3894168 h 4864966"/>
                <a:gd name="connsiteX840" fmla="*/ 17903 w 2223635"/>
                <a:gd name="connsiteY840" fmla="*/ 3882610 h 4864966"/>
                <a:gd name="connsiteX841" fmla="*/ 0 w 2223635"/>
                <a:gd name="connsiteY841" fmla="*/ 3868923 h 4864966"/>
                <a:gd name="connsiteX842" fmla="*/ 0 w 2223635"/>
                <a:gd name="connsiteY842" fmla="*/ 3842875 h 4864966"/>
                <a:gd name="connsiteX843" fmla="*/ 2455 w 2223635"/>
                <a:gd name="connsiteY843" fmla="*/ 3844102 h 4864966"/>
                <a:gd name="connsiteX844" fmla="*/ 0 w 2223635"/>
                <a:gd name="connsiteY844" fmla="*/ 3838552 h 4864966"/>
                <a:gd name="connsiteX845" fmla="*/ 0 w 2223635"/>
                <a:gd name="connsiteY845" fmla="*/ 3804259 h 4864966"/>
                <a:gd name="connsiteX846" fmla="*/ 10179 w 2223635"/>
                <a:gd name="connsiteY846" fmla="*/ 3828710 h 4864966"/>
                <a:gd name="connsiteX847" fmla="*/ 29461 w 2223635"/>
                <a:gd name="connsiteY847" fmla="*/ 3867218 h 4864966"/>
                <a:gd name="connsiteX848" fmla="*/ 87194 w 2223635"/>
                <a:gd name="connsiteY848" fmla="*/ 3921118 h 4864966"/>
                <a:gd name="connsiteX849" fmla="*/ 118034 w 2223635"/>
                <a:gd name="connsiteY849" fmla="*/ 3940399 h 4864966"/>
                <a:gd name="connsiteX850" fmla="*/ 118034 w 2223635"/>
                <a:gd name="connsiteY850" fmla="*/ 3898002 h 4864966"/>
                <a:gd name="connsiteX851" fmla="*/ 129036 w 2223635"/>
                <a:gd name="connsiteY851" fmla="*/ 3888833 h 4864966"/>
                <a:gd name="connsiteX852" fmla="*/ 133426 w 2223635"/>
                <a:gd name="connsiteY852" fmla="*/ 3890334 h 4864966"/>
                <a:gd name="connsiteX853" fmla="*/ 135760 w 2223635"/>
                <a:gd name="connsiteY853" fmla="*/ 3891001 h 4864966"/>
                <a:gd name="connsiteX854" fmla="*/ 121868 w 2223635"/>
                <a:gd name="connsiteY854" fmla="*/ 3847936 h 4864966"/>
                <a:gd name="connsiteX855" fmla="*/ 94918 w 2223635"/>
                <a:gd name="connsiteY855" fmla="*/ 3801705 h 4864966"/>
                <a:gd name="connsiteX856" fmla="*/ 35517 w 2223635"/>
                <a:gd name="connsiteY856" fmla="*/ 3738908 h 4864966"/>
                <a:gd name="connsiteX857" fmla="*/ 0 w 2223635"/>
                <a:gd name="connsiteY857" fmla="*/ 3714612 h 4864966"/>
                <a:gd name="connsiteX858" fmla="*/ 0 w 2223635"/>
                <a:gd name="connsiteY858" fmla="*/ 3689054 h 4864966"/>
                <a:gd name="connsiteX859" fmla="*/ 44366 w 2223635"/>
                <a:gd name="connsiteY859" fmla="*/ 3717959 h 4864966"/>
                <a:gd name="connsiteX860" fmla="*/ 114200 w 2223635"/>
                <a:gd name="connsiteY860" fmla="*/ 3790147 h 4864966"/>
                <a:gd name="connsiteX861" fmla="*/ 210441 w 2223635"/>
                <a:gd name="connsiteY861" fmla="*/ 3613001 h 4864966"/>
                <a:gd name="connsiteX862" fmla="*/ 221999 w 2223635"/>
                <a:gd name="connsiteY862" fmla="*/ 3620669 h 4864966"/>
                <a:gd name="connsiteX863" fmla="*/ 218165 w 2223635"/>
                <a:gd name="connsiteY863" fmla="*/ 3767087 h 4864966"/>
                <a:gd name="connsiteX864" fmla="*/ 256673 w 2223635"/>
                <a:gd name="connsiteY864" fmla="*/ 3690016 h 4864966"/>
                <a:gd name="connsiteX865" fmla="*/ 266341 w 2223635"/>
                <a:gd name="connsiteY865" fmla="*/ 3684237 h 4864966"/>
                <a:gd name="connsiteX866" fmla="*/ 275954 w 2223635"/>
                <a:gd name="connsiteY866" fmla="*/ 3690016 h 4864966"/>
                <a:gd name="connsiteX867" fmla="*/ 229723 w 2223635"/>
                <a:gd name="connsiteY867" fmla="*/ 3963515 h 4864966"/>
                <a:gd name="connsiteX868" fmla="*/ 241281 w 2223635"/>
                <a:gd name="connsiteY868" fmla="*/ 4052088 h 4864966"/>
                <a:gd name="connsiteX869" fmla="*/ 553288 w 2223635"/>
                <a:gd name="connsiteY869" fmla="*/ 4448835 h 4864966"/>
                <a:gd name="connsiteX870" fmla="*/ 472382 w 2223635"/>
                <a:gd name="connsiteY870" fmla="*/ 3797871 h 4864966"/>
                <a:gd name="connsiteX871" fmla="*/ 403035 w 2223635"/>
                <a:gd name="connsiteY871" fmla="*/ 3012103 h 4864966"/>
                <a:gd name="connsiteX872" fmla="*/ 414149 w 2223635"/>
                <a:gd name="connsiteY872" fmla="*/ 3006324 h 4864966"/>
                <a:gd name="connsiteX873" fmla="*/ 422317 w 2223635"/>
                <a:gd name="connsiteY873" fmla="*/ 3012103 h 4864966"/>
                <a:gd name="connsiteX874" fmla="*/ 495498 w 2223635"/>
                <a:gd name="connsiteY874" fmla="*/ 3397291 h 4864966"/>
                <a:gd name="connsiteX875" fmla="*/ 491664 w 2223635"/>
                <a:gd name="connsiteY875" fmla="*/ 3570603 h 4864966"/>
                <a:gd name="connsiteX876" fmla="*/ 503222 w 2223635"/>
                <a:gd name="connsiteY876" fmla="*/ 3493588 h 4864966"/>
                <a:gd name="connsiteX877" fmla="*/ 557122 w 2223635"/>
                <a:gd name="connsiteY877" fmla="*/ 3285602 h 4864966"/>
                <a:gd name="connsiteX878" fmla="*/ 553288 w 2223635"/>
                <a:gd name="connsiteY878" fmla="*/ 3285602 h 4864966"/>
                <a:gd name="connsiteX879" fmla="*/ 553288 w 2223635"/>
                <a:gd name="connsiteY879" fmla="*/ 3277878 h 4864966"/>
                <a:gd name="connsiteX880" fmla="*/ 518614 w 2223635"/>
                <a:gd name="connsiteY880" fmla="*/ 3131515 h 4864966"/>
                <a:gd name="connsiteX881" fmla="*/ 527782 w 2223635"/>
                <a:gd name="connsiteY881" fmla="*/ 3125125 h 4864966"/>
                <a:gd name="connsiteX882" fmla="*/ 534006 w 2223635"/>
                <a:gd name="connsiteY882" fmla="*/ 3127681 h 4864966"/>
                <a:gd name="connsiteX883" fmla="*/ 568679 w 2223635"/>
                <a:gd name="connsiteY883" fmla="*/ 3258652 h 4864966"/>
                <a:gd name="connsiteX884" fmla="*/ 634137 w 2223635"/>
                <a:gd name="connsiteY884" fmla="*/ 3096842 h 4864966"/>
                <a:gd name="connsiteX885" fmla="*/ 530172 w 2223635"/>
                <a:gd name="connsiteY885" fmla="*/ 2800282 h 4864966"/>
                <a:gd name="connsiteX886" fmla="*/ 522448 w 2223635"/>
                <a:gd name="connsiteY886" fmla="*/ 2807951 h 4864966"/>
                <a:gd name="connsiteX887" fmla="*/ 391477 w 2223635"/>
                <a:gd name="connsiteY887" fmla="*/ 2723211 h 4864966"/>
                <a:gd name="connsiteX888" fmla="*/ 399201 w 2223635"/>
                <a:gd name="connsiteY888" fmla="*/ 2707819 h 4864966"/>
                <a:gd name="connsiteX889" fmla="*/ 518614 w 2223635"/>
                <a:gd name="connsiteY889" fmla="*/ 2773277 h 4864966"/>
                <a:gd name="connsiteX890" fmla="*/ 249004 w 2223635"/>
                <a:gd name="connsiteY890" fmla="*/ 2237892 h 4864966"/>
                <a:gd name="connsiteX891" fmla="*/ 141150 w 2223635"/>
                <a:gd name="connsiteY891" fmla="*/ 2099253 h 4864966"/>
                <a:gd name="connsiteX892" fmla="*/ 133426 w 2223635"/>
                <a:gd name="connsiteY892" fmla="*/ 2099253 h 4864966"/>
                <a:gd name="connsiteX893" fmla="*/ 133426 w 2223635"/>
                <a:gd name="connsiteY893" fmla="*/ 2095364 h 4864966"/>
                <a:gd name="connsiteX894" fmla="*/ 125702 w 2223635"/>
                <a:gd name="connsiteY894" fmla="*/ 2095364 h 4864966"/>
                <a:gd name="connsiteX895" fmla="*/ 29655 w 2223635"/>
                <a:gd name="connsiteY895" fmla="*/ 2031093 h 4864966"/>
                <a:gd name="connsiteX896" fmla="*/ 0 w 2223635"/>
                <a:gd name="connsiteY896" fmla="*/ 2015094 h 4864966"/>
                <a:gd name="connsiteX897" fmla="*/ 0 w 2223635"/>
                <a:gd name="connsiteY897" fmla="*/ 1988627 h 4864966"/>
                <a:gd name="connsiteX898" fmla="*/ 56770 w 2223635"/>
                <a:gd name="connsiteY898" fmla="*/ 2022626 h 4864966"/>
                <a:gd name="connsiteX899" fmla="*/ 118034 w 2223635"/>
                <a:gd name="connsiteY899" fmla="*/ 2076138 h 4864966"/>
                <a:gd name="connsiteX900" fmla="*/ 0 w 2223635"/>
                <a:gd name="connsiteY900" fmla="*/ 1941242 h 4864966"/>
                <a:gd name="connsiteX901" fmla="*/ 0 w 2223635"/>
                <a:gd name="connsiteY901" fmla="*/ 1918712 h 4864966"/>
                <a:gd name="connsiteX902" fmla="*/ 60245 w 2223635"/>
                <a:gd name="connsiteY902" fmla="*/ 1983675 h 4864966"/>
                <a:gd name="connsiteX903" fmla="*/ 0 w 2223635"/>
                <a:gd name="connsiteY903" fmla="*/ 1900083 h 4864966"/>
                <a:gd name="connsiteX904" fmla="*/ 0 w 2223635"/>
                <a:gd name="connsiteY904" fmla="*/ 1878999 h 4864966"/>
                <a:gd name="connsiteX905" fmla="*/ 2884 w 2223635"/>
                <a:gd name="connsiteY905" fmla="*/ 1882016 h 4864966"/>
                <a:gd name="connsiteX906" fmla="*/ 121868 w 2223635"/>
                <a:gd name="connsiteY906" fmla="*/ 2056856 h 4864966"/>
                <a:gd name="connsiteX907" fmla="*/ 229723 w 2223635"/>
                <a:gd name="connsiteY907" fmla="*/ 2199385 h 4864966"/>
                <a:gd name="connsiteX908" fmla="*/ 56410 w 2223635"/>
                <a:gd name="connsiteY908" fmla="*/ 1729457 h 4864966"/>
                <a:gd name="connsiteX909" fmla="*/ 52521 w 2223635"/>
                <a:gd name="connsiteY909" fmla="*/ 1733291 h 4864966"/>
                <a:gd name="connsiteX910" fmla="*/ 46353 w 2223635"/>
                <a:gd name="connsiteY910" fmla="*/ 1733514 h 4864966"/>
                <a:gd name="connsiteX911" fmla="*/ 6023 w 2223635"/>
                <a:gd name="connsiteY911" fmla="*/ 1724405 h 4864966"/>
                <a:gd name="connsiteX912" fmla="*/ 0 w 2223635"/>
                <a:gd name="connsiteY912" fmla="*/ 1719619 h 4864966"/>
                <a:gd name="connsiteX913" fmla="*/ 0 w 2223635"/>
                <a:gd name="connsiteY913" fmla="*/ 1697844 h 4864966"/>
                <a:gd name="connsiteX914" fmla="*/ 24205 w 2223635"/>
                <a:gd name="connsiteY914" fmla="*/ 1712367 h 4864966"/>
                <a:gd name="connsiteX915" fmla="*/ 56410 w 2223635"/>
                <a:gd name="connsiteY915" fmla="*/ 1717899 h 4864966"/>
                <a:gd name="connsiteX916" fmla="*/ 13541 w 2223635"/>
                <a:gd name="connsiteY916" fmla="*/ 1561417 h 4864966"/>
                <a:gd name="connsiteX917" fmla="*/ 0 w 2223635"/>
                <a:gd name="connsiteY917" fmla="*/ 1498326 h 4864966"/>
                <a:gd name="connsiteX918" fmla="*/ 0 w 2223635"/>
                <a:gd name="connsiteY918" fmla="*/ 1451299 h 4864966"/>
                <a:gd name="connsiteX919" fmla="*/ 74220 w 2223635"/>
                <a:gd name="connsiteY919" fmla="*/ 1733791 h 4864966"/>
                <a:gd name="connsiteX920" fmla="*/ 187381 w 2223635"/>
                <a:gd name="connsiteY920" fmla="*/ 2056856 h 4864966"/>
                <a:gd name="connsiteX921" fmla="*/ 225889 w 2223635"/>
                <a:gd name="connsiteY921" fmla="*/ 1929775 h 4864966"/>
                <a:gd name="connsiteX922" fmla="*/ 231112 w 2223635"/>
                <a:gd name="connsiteY922" fmla="*/ 1926441 h 4864966"/>
                <a:gd name="connsiteX923" fmla="*/ 241281 w 2223635"/>
                <a:gd name="connsiteY923" fmla="*/ 1933609 h 4864966"/>
                <a:gd name="connsiteX924" fmla="*/ 210441 w 2223635"/>
                <a:gd name="connsiteY924" fmla="*/ 2099253 h 4864966"/>
                <a:gd name="connsiteX925" fmla="*/ 337578 w 2223635"/>
                <a:gd name="connsiteY925" fmla="*/ 2365029 h 4864966"/>
                <a:gd name="connsiteX926" fmla="*/ 364528 w 2223635"/>
                <a:gd name="connsiteY926" fmla="*/ 2411205 h 4864966"/>
                <a:gd name="connsiteX927" fmla="*/ 368417 w 2223635"/>
                <a:gd name="connsiteY927" fmla="*/ 2326465 h 4864966"/>
                <a:gd name="connsiteX928" fmla="*/ 378364 w 2223635"/>
                <a:gd name="connsiteY928" fmla="*/ 2320131 h 4864966"/>
                <a:gd name="connsiteX929" fmla="*/ 387643 w 2223635"/>
                <a:gd name="connsiteY929" fmla="*/ 2322631 h 4864966"/>
                <a:gd name="connsiteX930" fmla="*/ 418483 w 2223635"/>
                <a:gd name="connsiteY930" fmla="*/ 2411205 h 4864966"/>
                <a:gd name="connsiteX931" fmla="*/ 410759 w 2223635"/>
                <a:gd name="connsiteY931" fmla="*/ 2492110 h 4864966"/>
                <a:gd name="connsiteX932" fmla="*/ 410759 w 2223635"/>
                <a:gd name="connsiteY932" fmla="*/ 2499833 h 4864966"/>
                <a:gd name="connsiteX933" fmla="*/ 653419 w 2223635"/>
                <a:gd name="connsiteY933" fmla="*/ 3062168 h 4864966"/>
                <a:gd name="connsiteX934" fmla="*/ 668811 w 2223635"/>
                <a:gd name="connsiteY934" fmla="*/ 3031384 h 4864966"/>
                <a:gd name="connsiteX935" fmla="*/ 603353 w 2223635"/>
                <a:gd name="connsiteY935" fmla="*/ 2372697 h 4864966"/>
                <a:gd name="connsiteX936" fmla="*/ 599519 w 2223635"/>
                <a:gd name="connsiteY936" fmla="*/ 2372697 h 4864966"/>
                <a:gd name="connsiteX937" fmla="*/ 526338 w 2223635"/>
                <a:gd name="connsiteY937" fmla="*/ 2168545 h 4864966"/>
                <a:gd name="connsiteX938" fmla="*/ 534006 w 2223635"/>
                <a:gd name="connsiteY938" fmla="*/ 2161433 h 4864966"/>
                <a:gd name="connsiteX939" fmla="*/ 541730 w 2223635"/>
                <a:gd name="connsiteY939" fmla="*/ 2164711 h 4864966"/>
                <a:gd name="connsiteX940" fmla="*/ 591795 w 2223635"/>
                <a:gd name="connsiteY940" fmla="*/ 2245616 h 4864966"/>
                <a:gd name="connsiteX941" fmla="*/ 584071 w 2223635"/>
                <a:gd name="connsiteY941" fmla="*/ 2018348 h 4864966"/>
                <a:gd name="connsiteX942" fmla="*/ 591795 w 2223635"/>
                <a:gd name="connsiteY942" fmla="*/ 1767965 h 4864966"/>
                <a:gd name="connsiteX943" fmla="*/ 580237 w 2223635"/>
                <a:gd name="connsiteY943" fmla="*/ 1744849 h 4864966"/>
                <a:gd name="connsiteX944" fmla="*/ 545564 w 2223635"/>
                <a:gd name="connsiteY944" fmla="*/ 1625436 h 4864966"/>
                <a:gd name="connsiteX945" fmla="*/ 557122 w 2223635"/>
                <a:gd name="connsiteY945" fmla="*/ 1613879 h 4864966"/>
                <a:gd name="connsiteX946" fmla="*/ 599519 w 2223635"/>
                <a:gd name="connsiteY946" fmla="*/ 1640884 h 4864966"/>
                <a:gd name="connsiteX947" fmla="*/ 653419 w 2223635"/>
                <a:gd name="connsiteY947" fmla="*/ 1144007 h 4864966"/>
                <a:gd name="connsiteX948" fmla="*/ 607187 w 2223635"/>
                <a:gd name="connsiteY948" fmla="*/ 966805 h 4864966"/>
                <a:gd name="connsiteX949" fmla="*/ 614466 w 2223635"/>
                <a:gd name="connsiteY949" fmla="*/ 957581 h 4864966"/>
                <a:gd name="connsiteX950" fmla="*/ 622635 w 2223635"/>
                <a:gd name="connsiteY950" fmla="*/ 962971 h 4864966"/>
                <a:gd name="connsiteX951" fmla="*/ 657697 w 2223635"/>
                <a:gd name="connsiteY951" fmla="*/ 1087829 h 4864966"/>
                <a:gd name="connsiteX952" fmla="*/ 718876 w 2223635"/>
                <a:gd name="connsiteY952" fmla="*/ 643240 h 4864966"/>
                <a:gd name="connsiteX953" fmla="*/ 645695 w 2223635"/>
                <a:gd name="connsiteY953" fmla="*/ 600898 h 4864966"/>
                <a:gd name="connsiteX954" fmla="*/ 618745 w 2223635"/>
                <a:gd name="connsiteY954" fmla="*/ 539275 h 4864966"/>
                <a:gd name="connsiteX955" fmla="*/ 495498 w 2223635"/>
                <a:gd name="connsiteY955" fmla="*/ 442978 h 4864966"/>
                <a:gd name="connsiteX956" fmla="*/ 395367 w 2223635"/>
                <a:gd name="connsiteY956" fmla="*/ 177202 h 4864966"/>
                <a:gd name="connsiteX957" fmla="*/ 400535 w 2223635"/>
                <a:gd name="connsiteY957" fmla="*/ 168423 h 4864966"/>
                <a:gd name="connsiteX958" fmla="*/ 403035 w 2223635"/>
                <a:gd name="connsiteY958" fmla="*/ 169478 h 4864966"/>
                <a:gd name="connsiteX959" fmla="*/ 560956 w 2223635"/>
                <a:gd name="connsiteY959" fmla="*/ 277333 h 4864966"/>
                <a:gd name="connsiteX960" fmla="*/ 568679 w 2223635"/>
                <a:gd name="connsiteY960" fmla="*/ 11558 h 4864966"/>
                <a:gd name="connsiteX961" fmla="*/ 577515 w 2223635"/>
                <a:gd name="connsiteY961" fmla="*/ 6113 h 4864966"/>
                <a:gd name="connsiteX962" fmla="*/ 584071 w 2223635"/>
                <a:gd name="connsiteY962" fmla="*/ 7724 h 4864966"/>
                <a:gd name="connsiteX963" fmla="*/ 703484 w 2223635"/>
                <a:gd name="connsiteY963" fmla="*/ 192594 h 4864966"/>
                <a:gd name="connsiteX964" fmla="*/ 815173 w 2223635"/>
                <a:gd name="connsiteY964" fmla="*/ 0 h 4864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Lst>
              <a:rect l="l" t="t" r="r" b="b"/>
              <a:pathLst>
                <a:path w="2223635" h="4864966">
                  <a:moveTo>
                    <a:pt x="807505" y="4629871"/>
                  </a:moveTo>
                  <a:cubicBezTo>
                    <a:pt x="815173" y="4683770"/>
                    <a:pt x="849847" y="4726168"/>
                    <a:pt x="899912" y="4749283"/>
                  </a:cubicBezTo>
                  <a:lnTo>
                    <a:pt x="903802" y="4749283"/>
                  </a:lnTo>
                  <a:cubicBezTo>
                    <a:pt x="880686" y="4699218"/>
                    <a:pt x="849847" y="4660655"/>
                    <a:pt x="807505" y="4629871"/>
                  </a:cubicBezTo>
                  <a:close/>
                  <a:moveTo>
                    <a:pt x="920028" y="4125103"/>
                  </a:moveTo>
                  <a:cubicBezTo>
                    <a:pt x="879964" y="4174668"/>
                    <a:pt x="865461" y="4238570"/>
                    <a:pt x="872963" y="4302472"/>
                  </a:cubicBezTo>
                  <a:cubicBezTo>
                    <a:pt x="899412" y="4245794"/>
                    <a:pt x="933308" y="4189060"/>
                    <a:pt x="920028" y="4125103"/>
                  </a:cubicBezTo>
                  <a:close/>
                  <a:moveTo>
                    <a:pt x="1080949" y="4032862"/>
                  </a:moveTo>
                  <a:cubicBezTo>
                    <a:pt x="1073280" y="4082928"/>
                    <a:pt x="1084838" y="4132993"/>
                    <a:pt x="1111788" y="4179225"/>
                  </a:cubicBezTo>
                  <a:cubicBezTo>
                    <a:pt x="1111788" y="4129104"/>
                    <a:pt x="1100230" y="4079038"/>
                    <a:pt x="1080949" y="4032862"/>
                  </a:cubicBezTo>
                  <a:close/>
                  <a:moveTo>
                    <a:pt x="0" y="4016337"/>
                  </a:moveTo>
                  <a:lnTo>
                    <a:pt x="71789" y="4023319"/>
                  </a:lnTo>
                  <a:cubicBezTo>
                    <a:pt x="99003" y="4028528"/>
                    <a:pt x="124202" y="4035863"/>
                    <a:pt x="144984" y="4044365"/>
                  </a:cubicBezTo>
                  <a:cubicBezTo>
                    <a:pt x="152707" y="4044365"/>
                    <a:pt x="148818" y="4052088"/>
                    <a:pt x="144984" y="4052088"/>
                  </a:cubicBezTo>
                  <a:cubicBezTo>
                    <a:pt x="124647" y="4048393"/>
                    <a:pt x="100072" y="4043809"/>
                    <a:pt x="73678" y="4040149"/>
                  </a:cubicBezTo>
                  <a:lnTo>
                    <a:pt x="0" y="4034416"/>
                  </a:lnTo>
                  <a:close/>
                  <a:moveTo>
                    <a:pt x="80915" y="3986798"/>
                  </a:moveTo>
                  <a:cubicBezTo>
                    <a:pt x="114200" y="4012025"/>
                    <a:pt x="150985" y="4033418"/>
                    <a:pt x="191215" y="4044365"/>
                  </a:cubicBezTo>
                  <a:cubicBezTo>
                    <a:pt x="191215" y="4040530"/>
                    <a:pt x="187381" y="4036696"/>
                    <a:pt x="187381" y="4028973"/>
                  </a:cubicBezTo>
                  <a:lnTo>
                    <a:pt x="179657" y="4028973"/>
                  </a:lnTo>
                  <a:cubicBezTo>
                    <a:pt x="177712" y="4030917"/>
                    <a:pt x="175823" y="4031862"/>
                    <a:pt x="174378" y="4031862"/>
                  </a:cubicBezTo>
                  <a:cubicBezTo>
                    <a:pt x="172934" y="4031862"/>
                    <a:pt x="171933" y="4030917"/>
                    <a:pt x="171933" y="4028973"/>
                  </a:cubicBezTo>
                  <a:cubicBezTo>
                    <a:pt x="156542" y="4025139"/>
                    <a:pt x="144984" y="4013581"/>
                    <a:pt x="133426" y="4005857"/>
                  </a:cubicBezTo>
                  <a:cubicBezTo>
                    <a:pt x="115922" y="3995355"/>
                    <a:pt x="98419" y="3988076"/>
                    <a:pt x="80915" y="3986798"/>
                  </a:cubicBezTo>
                  <a:close/>
                  <a:moveTo>
                    <a:pt x="195049" y="3948123"/>
                  </a:moveTo>
                  <a:cubicBezTo>
                    <a:pt x="191215" y="3951957"/>
                    <a:pt x="191215" y="3955791"/>
                    <a:pt x="191215" y="3959625"/>
                  </a:cubicBezTo>
                  <a:cubicBezTo>
                    <a:pt x="191215" y="3975073"/>
                    <a:pt x="195049" y="3986631"/>
                    <a:pt x="198939" y="3998189"/>
                  </a:cubicBezTo>
                  <a:cubicBezTo>
                    <a:pt x="202773" y="4005857"/>
                    <a:pt x="206607" y="4013581"/>
                    <a:pt x="206607" y="4021304"/>
                  </a:cubicBezTo>
                  <a:lnTo>
                    <a:pt x="206607" y="4002023"/>
                  </a:lnTo>
                  <a:cubicBezTo>
                    <a:pt x="206607" y="3998189"/>
                    <a:pt x="206607" y="3998189"/>
                    <a:pt x="206607" y="3994299"/>
                  </a:cubicBezTo>
                  <a:cubicBezTo>
                    <a:pt x="206607" y="3978907"/>
                    <a:pt x="202773" y="3963515"/>
                    <a:pt x="195049" y="3948123"/>
                  </a:cubicBezTo>
                  <a:close/>
                  <a:moveTo>
                    <a:pt x="137260" y="3917284"/>
                  </a:moveTo>
                  <a:cubicBezTo>
                    <a:pt x="137260" y="3932676"/>
                    <a:pt x="137260" y="3944233"/>
                    <a:pt x="144984" y="3959625"/>
                  </a:cubicBezTo>
                  <a:cubicBezTo>
                    <a:pt x="148818" y="3963515"/>
                    <a:pt x="156542" y="3971183"/>
                    <a:pt x="160376" y="3978907"/>
                  </a:cubicBezTo>
                  <a:lnTo>
                    <a:pt x="164265" y="3978907"/>
                  </a:lnTo>
                  <a:lnTo>
                    <a:pt x="168099" y="3975073"/>
                  </a:lnTo>
                  <a:cubicBezTo>
                    <a:pt x="160376" y="3967349"/>
                    <a:pt x="160376" y="3955791"/>
                    <a:pt x="156542" y="3948123"/>
                  </a:cubicBezTo>
                  <a:cubicBezTo>
                    <a:pt x="148818" y="3936565"/>
                    <a:pt x="144984" y="3928841"/>
                    <a:pt x="137260" y="3917284"/>
                  </a:cubicBezTo>
                  <a:close/>
                  <a:moveTo>
                    <a:pt x="684258" y="3913450"/>
                  </a:moveTo>
                  <a:cubicBezTo>
                    <a:pt x="661142" y="3990465"/>
                    <a:pt x="630303" y="4071370"/>
                    <a:pt x="611077" y="4152220"/>
                  </a:cubicBezTo>
                  <a:cubicBezTo>
                    <a:pt x="580237" y="4298638"/>
                    <a:pt x="584071" y="4448835"/>
                    <a:pt x="622635" y="4591363"/>
                  </a:cubicBezTo>
                  <a:cubicBezTo>
                    <a:pt x="622635" y="4595197"/>
                    <a:pt x="622635" y="4595197"/>
                    <a:pt x="622635" y="4599031"/>
                  </a:cubicBezTo>
                  <a:cubicBezTo>
                    <a:pt x="634137" y="4637594"/>
                    <a:pt x="649585" y="4676102"/>
                    <a:pt x="661142" y="4714610"/>
                  </a:cubicBezTo>
                  <a:cubicBezTo>
                    <a:pt x="645695" y="4587473"/>
                    <a:pt x="645695" y="4456558"/>
                    <a:pt x="657253" y="4329422"/>
                  </a:cubicBezTo>
                  <a:cubicBezTo>
                    <a:pt x="657253" y="4327477"/>
                    <a:pt x="659198" y="4326532"/>
                    <a:pt x="661142" y="4326532"/>
                  </a:cubicBezTo>
                  <a:cubicBezTo>
                    <a:pt x="663032" y="4326532"/>
                    <a:pt x="664977" y="4327477"/>
                    <a:pt x="664977" y="4329422"/>
                  </a:cubicBezTo>
                  <a:cubicBezTo>
                    <a:pt x="653419" y="4479618"/>
                    <a:pt x="676534" y="4626037"/>
                    <a:pt x="684258" y="4776233"/>
                  </a:cubicBezTo>
                  <a:lnTo>
                    <a:pt x="688092" y="4776233"/>
                  </a:lnTo>
                  <a:cubicBezTo>
                    <a:pt x="688092" y="4783957"/>
                    <a:pt x="691926" y="4791625"/>
                    <a:pt x="691926" y="4799349"/>
                  </a:cubicBezTo>
                  <a:cubicBezTo>
                    <a:pt x="699650" y="4610589"/>
                    <a:pt x="715042" y="4421885"/>
                    <a:pt x="715042" y="4233125"/>
                  </a:cubicBezTo>
                  <a:cubicBezTo>
                    <a:pt x="715042" y="4129104"/>
                    <a:pt x="688092" y="4017415"/>
                    <a:pt x="684258" y="3913450"/>
                  </a:cubicBezTo>
                  <a:close/>
                  <a:moveTo>
                    <a:pt x="1654897" y="3809429"/>
                  </a:moveTo>
                  <a:cubicBezTo>
                    <a:pt x="1389121" y="3905726"/>
                    <a:pt x="1204251" y="4152220"/>
                    <a:pt x="1107954" y="4417995"/>
                  </a:cubicBezTo>
                  <a:cubicBezTo>
                    <a:pt x="1100230" y="4468116"/>
                    <a:pt x="1092506" y="4514292"/>
                    <a:pt x="1084838" y="4560524"/>
                  </a:cubicBezTo>
                  <a:cubicBezTo>
                    <a:pt x="1104064" y="4510458"/>
                    <a:pt x="1127180" y="4460392"/>
                    <a:pt x="1158020" y="4410327"/>
                  </a:cubicBezTo>
                  <a:cubicBezTo>
                    <a:pt x="1250427" y="4267798"/>
                    <a:pt x="1346724" y="4132993"/>
                    <a:pt x="1435353" y="3990465"/>
                  </a:cubicBezTo>
                  <a:cubicBezTo>
                    <a:pt x="1436797" y="3987520"/>
                    <a:pt x="1438853" y="3986242"/>
                    <a:pt x="1440798" y="3986242"/>
                  </a:cubicBezTo>
                  <a:cubicBezTo>
                    <a:pt x="1443966" y="3986242"/>
                    <a:pt x="1446911" y="3989576"/>
                    <a:pt x="1446911" y="3994299"/>
                  </a:cubicBezTo>
                  <a:cubicBezTo>
                    <a:pt x="1373729" y="4148385"/>
                    <a:pt x="1258151" y="4275522"/>
                    <a:pt x="1169577" y="4417995"/>
                  </a:cubicBezTo>
                  <a:cubicBezTo>
                    <a:pt x="1131070" y="4487342"/>
                    <a:pt x="1100230" y="4560524"/>
                    <a:pt x="1073280" y="4633705"/>
                  </a:cubicBezTo>
                  <a:cubicBezTo>
                    <a:pt x="1069391" y="4672213"/>
                    <a:pt x="1061723" y="4706886"/>
                    <a:pt x="1053999" y="4741560"/>
                  </a:cubicBezTo>
                  <a:cubicBezTo>
                    <a:pt x="1169577" y="4595197"/>
                    <a:pt x="1269709" y="4445000"/>
                    <a:pt x="1377563" y="4298638"/>
                  </a:cubicBezTo>
                  <a:cubicBezTo>
                    <a:pt x="1443021" y="4210009"/>
                    <a:pt x="1504644" y="4117601"/>
                    <a:pt x="1558600" y="4025139"/>
                  </a:cubicBezTo>
                  <a:cubicBezTo>
                    <a:pt x="1570158" y="4002023"/>
                    <a:pt x="1654897" y="3809429"/>
                    <a:pt x="1654897" y="3809429"/>
                  </a:cubicBezTo>
                  <a:close/>
                  <a:moveTo>
                    <a:pt x="564845" y="3797871"/>
                  </a:moveTo>
                  <a:cubicBezTo>
                    <a:pt x="541730" y="3840268"/>
                    <a:pt x="522448" y="3886444"/>
                    <a:pt x="507056" y="3932676"/>
                  </a:cubicBezTo>
                  <a:lnTo>
                    <a:pt x="507056" y="3940399"/>
                  </a:lnTo>
                  <a:cubicBezTo>
                    <a:pt x="537896" y="3898002"/>
                    <a:pt x="557122" y="3847936"/>
                    <a:pt x="564845" y="3797871"/>
                  </a:cubicBezTo>
                  <a:close/>
                  <a:moveTo>
                    <a:pt x="1161854" y="3786313"/>
                  </a:moveTo>
                  <a:cubicBezTo>
                    <a:pt x="1165688" y="3824821"/>
                    <a:pt x="1173412" y="3863384"/>
                    <a:pt x="1192693" y="3898002"/>
                  </a:cubicBezTo>
                  <a:cubicBezTo>
                    <a:pt x="1188803" y="3859494"/>
                    <a:pt x="1181135" y="3820987"/>
                    <a:pt x="1161854" y="3786313"/>
                  </a:cubicBezTo>
                  <a:close/>
                  <a:moveTo>
                    <a:pt x="264396" y="3724690"/>
                  </a:moveTo>
                  <a:cubicBezTo>
                    <a:pt x="256673" y="3755529"/>
                    <a:pt x="241281" y="3782479"/>
                    <a:pt x="218165" y="3801705"/>
                  </a:cubicBezTo>
                  <a:cubicBezTo>
                    <a:pt x="214331" y="3832544"/>
                    <a:pt x="214331" y="3859494"/>
                    <a:pt x="210441" y="3886444"/>
                  </a:cubicBezTo>
                  <a:cubicBezTo>
                    <a:pt x="214331" y="3886444"/>
                    <a:pt x="218165" y="3886444"/>
                    <a:pt x="221999" y="3894168"/>
                  </a:cubicBezTo>
                  <a:lnTo>
                    <a:pt x="221999" y="3890334"/>
                  </a:lnTo>
                  <a:cubicBezTo>
                    <a:pt x="221999" y="3905726"/>
                    <a:pt x="225889" y="3921118"/>
                    <a:pt x="225889" y="3940399"/>
                  </a:cubicBezTo>
                  <a:cubicBezTo>
                    <a:pt x="249004" y="3871052"/>
                    <a:pt x="279788" y="3794037"/>
                    <a:pt x="264396" y="3724690"/>
                  </a:cubicBezTo>
                  <a:close/>
                  <a:moveTo>
                    <a:pt x="191882" y="3646563"/>
                  </a:moveTo>
                  <a:cubicBezTo>
                    <a:pt x="182658" y="3646563"/>
                    <a:pt x="169489" y="3662510"/>
                    <a:pt x="160376" y="3678458"/>
                  </a:cubicBezTo>
                  <a:cubicBezTo>
                    <a:pt x="137260" y="3724690"/>
                    <a:pt x="129592" y="3778645"/>
                    <a:pt x="137260" y="3828710"/>
                  </a:cubicBezTo>
                  <a:cubicBezTo>
                    <a:pt x="148818" y="3851826"/>
                    <a:pt x="160376" y="3874886"/>
                    <a:pt x="168099" y="3901892"/>
                  </a:cubicBezTo>
                  <a:lnTo>
                    <a:pt x="168099" y="3898002"/>
                  </a:lnTo>
                  <a:cubicBezTo>
                    <a:pt x="168099" y="3895390"/>
                    <a:pt x="173601" y="3890889"/>
                    <a:pt x="178268" y="3890889"/>
                  </a:cubicBezTo>
                  <a:cubicBezTo>
                    <a:pt x="180380" y="3890889"/>
                    <a:pt x="182325" y="3891779"/>
                    <a:pt x="183491" y="3894168"/>
                  </a:cubicBezTo>
                  <a:cubicBezTo>
                    <a:pt x="187381" y="3851826"/>
                    <a:pt x="195049" y="3813263"/>
                    <a:pt x="195049" y="3774755"/>
                  </a:cubicBezTo>
                  <a:cubicBezTo>
                    <a:pt x="198939" y="3740082"/>
                    <a:pt x="202773" y="3709298"/>
                    <a:pt x="202773" y="3674624"/>
                  </a:cubicBezTo>
                  <a:cubicBezTo>
                    <a:pt x="202773" y="3654175"/>
                    <a:pt x="198272" y="3646563"/>
                    <a:pt x="191882" y="3646563"/>
                  </a:cubicBezTo>
                  <a:close/>
                  <a:moveTo>
                    <a:pt x="1377563" y="3613001"/>
                  </a:moveTo>
                  <a:cubicBezTo>
                    <a:pt x="1339056" y="3628393"/>
                    <a:pt x="1304382" y="3659232"/>
                    <a:pt x="1281266" y="3693906"/>
                  </a:cubicBezTo>
                  <a:cubicBezTo>
                    <a:pt x="1283989" y="3693906"/>
                    <a:pt x="1284767" y="3697684"/>
                    <a:pt x="1283656" y="3699962"/>
                  </a:cubicBezTo>
                  <a:cubicBezTo>
                    <a:pt x="1317551" y="3677069"/>
                    <a:pt x="1351225" y="3646841"/>
                    <a:pt x="1377563" y="3613001"/>
                  </a:cubicBezTo>
                  <a:close/>
                  <a:moveTo>
                    <a:pt x="1308216" y="3435798"/>
                  </a:moveTo>
                  <a:cubicBezTo>
                    <a:pt x="1312106" y="3451190"/>
                    <a:pt x="1319774" y="3470472"/>
                    <a:pt x="1323608" y="3489754"/>
                  </a:cubicBezTo>
                  <a:cubicBezTo>
                    <a:pt x="1323608" y="3485864"/>
                    <a:pt x="1327498" y="3482030"/>
                    <a:pt x="1327498" y="3474306"/>
                  </a:cubicBezTo>
                  <a:cubicBezTo>
                    <a:pt x="1323608" y="3462748"/>
                    <a:pt x="1319774" y="3451190"/>
                    <a:pt x="1315940" y="3435798"/>
                  </a:cubicBezTo>
                  <a:close/>
                  <a:moveTo>
                    <a:pt x="1647173" y="3339501"/>
                  </a:moveTo>
                  <a:cubicBezTo>
                    <a:pt x="1585550" y="3358783"/>
                    <a:pt x="1523926" y="3378009"/>
                    <a:pt x="1462303" y="3393457"/>
                  </a:cubicBezTo>
                  <a:cubicBezTo>
                    <a:pt x="1466137" y="3393457"/>
                    <a:pt x="1470026" y="3397291"/>
                    <a:pt x="1466137" y="3401125"/>
                  </a:cubicBezTo>
                  <a:cubicBezTo>
                    <a:pt x="1462303" y="3408849"/>
                    <a:pt x="1458468" y="3412683"/>
                    <a:pt x="1458468" y="3420406"/>
                  </a:cubicBezTo>
                  <a:cubicBezTo>
                    <a:pt x="1523926" y="3408849"/>
                    <a:pt x="1589384" y="3381899"/>
                    <a:pt x="1643339" y="3343391"/>
                  </a:cubicBezTo>
                  <a:close/>
                  <a:moveTo>
                    <a:pt x="788223" y="3308717"/>
                  </a:moveTo>
                  <a:cubicBezTo>
                    <a:pt x="765108" y="3343391"/>
                    <a:pt x="749716" y="3385733"/>
                    <a:pt x="745882" y="3428130"/>
                  </a:cubicBezTo>
                  <a:cubicBezTo>
                    <a:pt x="745882" y="3428130"/>
                    <a:pt x="745882" y="3431964"/>
                    <a:pt x="745882" y="3431964"/>
                  </a:cubicBezTo>
                  <a:cubicBezTo>
                    <a:pt x="753550" y="3412683"/>
                    <a:pt x="765108" y="3397291"/>
                    <a:pt x="768997" y="3378009"/>
                  </a:cubicBezTo>
                  <a:cubicBezTo>
                    <a:pt x="780555" y="3354893"/>
                    <a:pt x="784389" y="3331833"/>
                    <a:pt x="788223" y="3308717"/>
                  </a:cubicBezTo>
                  <a:close/>
                  <a:moveTo>
                    <a:pt x="1122846" y="3225090"/>
                  </a:moveTo>
                  <a:cubicBezTo>
                    <a:pt x="1105398" y="3225090"/>
                    <a:pt x="1102897" y="3235814"/>
                    <a:pt x="1111788" y="3262486"/>
                  </a:cubicBezTo>
                  <a:lnTo>
                    <a:pt x="1111788" y="3258652"/>
                  </a:lnTo>
                  <a:cubicBezTo>
                    <a:pt x="1138738" y="3339501"/>
                    <a:pt x="1208085" y="3401125"/>
                    <a:pt x="1288990" y="3420406"/>
                  </a:cubicBezTo>
                  <a:cubicBezTo>
                    <a:pt x="1285100" y="3401125"/>
                    <a:pt x="1281266" y="3381899"/>
                    <a:pt x="1277432" y="3362617"/>
                  </a:cubicBezTo>
                  <a:cubicBezTo>
                    <a:pt x="1261985" y="3339501"/>
                    <a:pt x="1250427" y="3320275"/>
                    <a:pt x="1242759" y="3297160"/>
                  </a:cubicBezTo>
                  <a:cubicBezTo>
                    <a:pt x="1231201" y="3285602"/>
                    <a:pt x="1219643" y="3270154"/>
                    <a:pt x="1204251" y="3262486"/>
                  </a:cubicBezTo>
                  <a:cubicBezTo>
                    <a:pt x="1188803" y="3243204"/>
                    <a:pt x="1165688" y="3231646"/>
                    <a:pt x="1142572" y="3227812"/>
                  </a:cubicBezTo>
                  <a:cubicBezTo>
                    <a:pt x="1134626" y="3226034"/>
                    <a:pt x="1128069" y="3225090"/>
                    <a:pt x="1122846" y="3225090"/>
                  </a:cubicBezTo>
                  <a:close/>
                  <a:moveTo>
                    <a:pt x="534006" y="3158465"/>
                  </a:moveTo>
                  <a:cubicBezTo>
                    <a:pt x="534006" y="3185415"/>
                    <a:pt x="537896" y="3216255"/>
                    <a:pt x="553288" y="3243204"/>
                  </a:cubicBezTo>
                  <a:cubicBezTo>
                    <a:pt x="553288" y="3212420"/>
                    <a:pt x="549398" y="3181581"/>
                    <a:pt x="534006" y="3158465"/>
                  </a:cubicBezTo>
                  <a:close/>
                  <a:moveTo>
                    <a:pt x="1670289" y="3154631"/>
                  </a:moveTo>
                  <a:cubicBezTo>
                    <a:pt x="1593273" y="3162355"/>
                    <a:pt x="1523926" y="3200863"/>
                    <a:pt x="1481584" y="3262486"/>
                  </a:cubicBezTo>
                  <a:cubicBezTo>
                    <a:pt x="1462303" y="3308717"/>
                    <a:pt x="1431463" y="3351059"/>
                    <a:pt x="1392955" y="3385733"/>
                  </a:cubicBezTo>
                  <a:cubicBezTo>
                    <a:pt x="1389121" y="3397291"/>
                    <a:pt x="1385287" y="3405014"/>
                    <a:pt x="1381398" y="3412683"/>
                  </a:cubicBezTo>
                  <a:lnTo>
                    <a:pt x="1392955" y="3416572"/>
                  </a:lnTo>
                  <a:lnTo>
                    <a:pt x="1412237" y="3401125"/>
                  </a:lnTo>
                  <a:cubicBezTo>
                    <a:pt x="1408347" y="3401125"/>
                    <a:pt x="1408347" y="3389567"/>
                    <a:pt x="1412237" y="3385733"/>
                  </a:cubicBezTo>
                  <a:lnTo>
                    <a:pt x="1454579" y="3370341"/>
                  </a:lnTo>
                  <a:cubicBezTo>
                    <a:pt x="1481584" y="3351059"/>
                    <a:pt x="1512368" y="3327944"/>
                    <a:pt x="1543208" y="3304828"/>
                  </a:cubicBezTo>
                  <a:cubicBezTo>
                    <a:pt x="1589384" y="3262486"/>
                    <a:pt x="1631781" y="3212420"/>
                    <a:pt x="1666455" y="3158465"/>
                  </a:cubicBezTo>
                  <a:close/>
                  <a:moveTo>
                    <a:pt x="410759" y="3069892"/>
                  </a:moveTo>
                  <a:cubicBezTo>
                    <a:pt x="376085" y="3289436"/>
                    <a:pt x="395367" y="3512869"/>
                    <a:pt x="460825" y="3728524"/>
                  </a:cubicBezTo>
                  <a:cubicBezTo>
                    <a:pt x="460825" y="3724690"/>
                    <a:pt x="460825" y="3720855"/>
                    <a:pt x="460825" y="3720855"/>
                  </a:cubicBezTo>
                  <a:cubicBezTo>
                    <a:pt x="437709" y="3609111"/>
                    <a:pt x="422317" y="3497422"/>
                    <a:pt x="426151" y="3381899"/>
                  </a:cubicBezTo>
                  <a:cubicBezTo>
                    <a:pt x="426151" y="3378009"/>
                    <a:pt x="429040" y="3376120"/>
                    <a:pt x="431930" y="3376120"/>
                  </a:cubicBezTo>
                  <a:cubicBezTo>
                    <a:pt x="434819" y="3376120"/>
                    <a:pt x="437709" y="3378009"/>
                    <a:pt x="437709" y="3381899"/>
                  </a:cubicBezTo>
                  <a:cubicBezTo>
                    <a:pt x="441599" y="3485864"/>
                    <a:pt x="449267" y="3586051"/>
                    <a:pt x="464659" y="3686182"/>
                  </a:cubicBezTo>
                  <a:cubicBezTo>
                    <a:pt x="476217" y="3589885"/>
                    <a:pt x="480106" y="3493588"/>
                    <a:pt x="476217" y="3401125"/>
                  </a:cubicBezTo>
                  <a:cubicBezTo>
                    <a:pt x="476217" y="3324109"/>
                    <a:pt x="464659" y="3247094"/>
                    <a:pt x="445433" y="3177747"/>
                  </a:cubicBezTo>
                  <a:cubicBezTo>
                    <a:pt x="445433" y="3173913"/>
                    <a:pt x="410759" y="3069892"/>
                    <a:pt x="410759" y="3069892"/>
                  </a:cubicBezTo>
                  <a:close/>
                  <a:moveTo>
                    <a:pt x="1235035" y="3038663"/>
                  </a:moveTo>
                  <a:cubicBezTo>
                    <a:pt x="1205140" y="3038663"/>
                    <a:pt x="1208085" y="3099342"/>
                    <a:pt x="1208085" y="3116123"/>
                  </a:cubicBezTo>
                  <a:cubicBezTo>
                    <a:pt x="1211919" y="3166189"/>
                    <a:pt x="1227311" y="3216255"/>
                    <a:pt x="1246593" y="3266320"/>
                  </a:cubicBezTo>
                  <a:lnTo>
                    <a:pt x="1246593" y="3262486"/>
                  </a:lnTo>
                  <a:cubicBezTo>
                    <a:pt x="1273543" y="3289436"/>
                    <a:pt x="1292824" y="3324109"/>
                    <a:pt x="1300548" y="3358783"/>
                  </a:cubicBezTo>
                  <a:cubicBezTo>
                    <a:pt x="1308216" y="3370341"/>
                    <a:pt x="1315940" y="3381899"/>
                    <a:pt x="1323608" y="3389567"/>
                  </a:cubicBezTo>
                  <a:cubicBezTo>
                    <a:pt x="1315940" y="3358783"/>
                    <a:pt x="1312106" y="3327944"/>
                    <a:pt x="1308216" y="3293270"/>
                  </a:cubicBezTo>
                  <a:cubicBezTo>
                    <a:pt x="1305827" y="3288547"/>
                    <a:pt x="1310828" y="3285213"/>
                    <a:pt x="1315884" y="3285213"/>
                  </a:cubicBezTo>
                  <a:cubicBezTo>
                    <a:pt x="1318996" y="3285213"/>
                    <a:pt x="1322163" y="3286491"/>
                    <a:pt x="1323608" y="3289436"/>
                  </a:cubicBezTo>
                  <a:cubicBezTo>
                    <a:pt x="1331332" y="3304828"/>
                    <a:pt x="1335166" y="3320275"/>
                    <a:pt x="1339056" y="3335667"/>
                  </a:cubicBezTo>
                  <a:cubicBezTo>
                    <a:pt x="1342890" y="3331833"/>
                    <a:pt x="1346724" y="3324109"/>
                    <a:pt x="1346724" y="3320275"/>
                  </a:cubicBezTo>
                  <a:cubicBezTo>
                    <a:pt x="1346724" y="3285602"/>
                    <a:pt x="1350614" y="3250928"/>
                    <a:pt x="1358282" y="3216255"/>
                  </a:cubicBezTo>
                  <a:cubicBezTo>
                    <a:pt x="1354448" y="3196973"/>
                    <a:pt x="1350614" y="3173857"/>
                    <a:pt x="1342890" y="3150797"/>
                  </a:cubicBezTo>
                  <a:cubicBezTo>
                    <a:pt x="1327498" y="3104566"/>
                    <a:pt x="1292824" y="3066058"/>
                    <a:pt x="1250427" y="3042942"/>
                  </a:cubicBezTo>
                  <a:cubicBezTo>
                    <a:pt x="1244537" y="3039941"/>
                    <a:pt x="1239425" y="3038663"/>
                    <a:pt x="1235035" y="3038663"/>
                  </a:cubicBezTo>
                  <a:close/>
                  <a:moveTo>
                    <a:pt x="1473583" y="3033051"/>
                  </a:moveTo>
                  <a:cubicBezTo>
                    <a:pt x="1472360" y="3033051"/>
                    <a:pt x="1471193" y="3033718"/>
                    <a:pt x="1470026" y="3035218"/>
                  </a:cubicBezTo>
                  <a:cubicBezTo>
                    <a:pt x="1423795" y="3081450"/>
                    <a:pt x="1392955" y="3143073"/>
                    <a:pt x="1373729" y="3208531"/>
                  </a:cubicBezTo>
                  <a:cubicBezTo>
                    <a:pt x="1377563" y="3239370"/>
                    <a:pt x="1377563" y="3266320"/>
                    <a:pt x="1373729" y="3297160"/>
                  </a:cubicBezTo>
                  <a:cubicBezTo>
                    <a:pt x="1377563" y="3297160"/>
                    <a:pt x="1377563" y="3300994"/>
                    <a:pt x="1377563" y="3304828"/>
                  </a:cubicBezTo>
                  <a:cubicBezTo>
                    <a:pt x="1377563" y="3312552"/>
                    <a:pt x="1377563" y="3320275"/>
                    <a:pt x="1377563" y="3327944"/>
                  </a:cubicBezTo>
                  <a:lnTo>
                    <a:pt x="1385287" y="3320275"/>
                  </a:lnTo>
                  <a:cubicBezTo>
                    <a:pt x="1387399" y="3318108"/>
                    <a:pt x="1390177" y="3317164"/>
                    <a:pt x="1393011" y="3317164"/>
                  </a:cubicBezTo>
                  <a:cubicBezTo>
                    <a:pt x="1400346" y="3317164"/>
                    <a:pt x="1408347" y="3323498"/>
                    <a:pt x="1408347" y="3331833"/>
                  </a:cubicBezTo>
                  <a:cubicBezTo>
                    <a:pt x="1408347" y="3335667"/>
                    <a:pt x="1408347" y="3339501"/>
                    <a:pt x="1408347" y="3343391"/>
                  </a:cubicBezTo>
                  <a:cubicBezTo>
                    <a:pt x="1431463" y="3316386"/>
                    <a:pt x="1454579" y="3285602"/>
                    <a:pt x="1470026" y="3250928"/>
                  </a:cubicBezTo>
                  <a:cubicBezTo>
                    <a:pt x="1489252" y="3208531"/>
                    <a:pt x="1500810" y="3166189"/>
                    <a:pt x="1500810" y="3119957"/>
                  </a:cubicBezTo>
                  <a:cubicBezTo>
                    <a:pt x="1500810" y="3120513"/>
                    <a:pt x="1500755" y="3120791"/>
                    <a:pt x="1500699" y="3120791"/>
                  </a:cubicBezTo>
                  <a:cubicBezTo>
                    <a:pt x="1499477" y="3120791"/>
                    <a:pt x="1486974" y="3033051"/>
                    <a:pt x="1473583" y="3033051"/>
                  </a:cubicBezTo>
                  <a:close/>
                  <a:moveTo>
                    <a:pt x="1477695" y="3005379"/>
                  </a:moveTo>
                  <a:cubicBezTo>
                    <a:pt x="1480584" y="3005379"/>
                    <a:pt x="1483473" y="3006324"/>
                    <a:pt x="1485418" y="3008268"/>
                  </a:cubicBezTo>
                  <a:cubicBezTo>
                    <a:pt x="1520092" y="3077616"/>
                    <a:pt x="1523926" y="3154631"/>
                    <a:pt x="1500810" y="3227812"/>
                  </a:cubicBezTo>
                  <a:cubicBezTo>
                    <a:pt x="1543208" y="3170023"/>
                    <a:pt x="1612499" y="3139239"/>
                    <a:pt x="1685681" y="3139239"/>
                  </a:cubicBezTo>
                  <a:cubicBezTo>
                    <a:pt x="1693404" y="3139239"/>
                    <a:pt x="1697239" y="3146907"/>
                    <a:pt x="1693404" y="3150797"/>
                  </a:cubicBezTo>
                  <a:cubicBezTo>
                    <a:pt x="1647173" y="3223978"/>
                    <a:pt x="1593273" y="3289436"/>
                    <a:pt x="1523926" y="3343391"/>
                  </a:cubicBezTo>
                  <a:cubicBezTo>
                    <a:pt x="1577826" y="3324109"/>
                    <a:pt x="1631781" y="3312552"/>
                    <a:pt x="1689570" y="3308717"/>
                  </a:cubicBezTo>
                  <a:cubicBezTo>
                    <a:pt x="1697239" y="3308717"/>
                    <a:pt x="1704962" y="3320275"/>
                    <a:pt x="1697239" y="3324109"/>
                  </a:cubicBezTo>
                  <a:cubicBezTo>
                    <a:pt x="1640949" y="3369174"/>
                    <a:pt x="1537095" y="3439799"/>
                    <a:pt x="1449856" y="3439799"/>
                  </a:cubicBezTo>
                  <a:cubicBezTo>
                    <a:pt x="1447577" y="3439799"/>
                    <a:pt x="1445299" y="3439744"/>
                    <a:pt x="1443021" y="3439633"/>
                  </a:cubicBezTo>
                  <a:cubicBezTo>
                    <a:pt x="1435353" y="3447356"/>
                    <a:pt x="1427629" y="3455080"/>
                    <a:pt x="1419905" y="3462748"/>
                  </a:cubicBezTo>
                  <a:cubicBezTo>
                    <a:pt x="1416071" y="3462748"/>
                    <a:pt x="1412237" y="3458914"/>
                    <a:pt x="1412237" y="3455080"/>
                  </a:cubicBezTo>
                  <a:lnTo>
                    <a:pt x="1423795" y="3439633"/>
                  </a:lnTo>
                  <a:cubicBezTo>
                    <a:pt x="1392955" y="3466638"/>
                    <a:pt x="1362171" y="3489754"/>
                    <a:pt x="1331332" y="3512869"/>
                  </a:cubicBezTo>
                  <a:cubicBezTo>
                    <a:pt x="1319774" y="3559045"/>
                    <a:pt x="1304382" y="3605277"/>
                    <a:pt x="1292824" y="3651508"/>
                  </a:cubicBezTo>
                  <a:cubicBezTo>
                    <a:pt x="1319774" y="3616835"/>
                    <a:pt x="1354448" y="3597609"/>
                    <a:pt x="1392955" y="3586051"/>
                  </a:cubicBezTo>
                  <a:cubicBezTo>
                    <a:pt x="1400679" y="3586051"/>
                    <a:pt x="1408347" y="3593719"/>
                    <a:pt x="1404513" y="3601443"/>
                  </a:cubicBezTo>
                  <a:cubicBezTo>
                    <a:pt x="1373729" y="3659232"/>
                    <a:pt x="1327498" y="3705408"/>
                    <a:pt x="1269709" y="3736247"/>
                  </a:cubicBezTo>
                  <a:cubicBezTo>
                    <a:pt x="1254317" y="3801705"/>
                    <a:pt x="1238869" y="3863384"/>
                    <a:pt x="1219643" y="3928841"/>
                  </a:cubicBezTo>
                  <a:cubicBezTo>
                    <a:pt x="1219643" y="3951957"/>
                    <a:pt x="1219643" y="3975073"/>
                    <a:pt x="1215809" y="3998189"/>
                  </a:cubicBezTo>
                  <a:cubicBezTo>
                    <a:pt x="1213864" y="4000078"/>
                    <a:pt x="1211919" y="4001078"/>
                    <a:pt x="1210474" y="4001078"/>
                  </a:cubicBezTo>
                  <a:cubicBezTo>
                    <a:pt x="1209030" y="4001078"/>
                    <a:pt x="1208085" y="4000078"/>
                    <a:pt x="1208085" y="3998189"/>
                  </a:cubicBezTo>
                  <a:cubicBezTo>
                    <a:pt x="1208085" y="3994299"/>
                    <a:pt x="1208085" y="3994299"/>
                    <a:pt x="1208085" y="3994299"/>
                  </a:cubicBezTo>
                  <a:cubicBezTo>
                    <a:pt x="1181135" y="4106044"/>
                    <a:pt x="1154130" y="4217733"/>
                    <a:pt x="1131070" y="4329422"/>
                  </a:cubicBezTo>
                  <a:cubicBezTo>
                    <a:pt x="1238869" y="4075204"/>
                    <a:pt x="1427629" y="3855660"/>
                    <a:pt x="1697239" y="3778645"/>
                  </a:cubicBezTo>
                  <a:cubicBezTo>
                    <a:pt x="1698850" y="3778089"/>
                    <a:pt x="1700295" y="3777867"/>
                    <a:pt x="1701573" y="3777867"/>
                  </a:cubicBezTo>
                  <a:cubicBezTo>
                    <a:pt x="1709741" y="3777867"/>
                    <a:pt x="1712130" y="3787369"/>
                    <a:pt x="1708796" y="3794037"/>
                  </a:cubicBezTo>
                  <a:cubicBezTo>
                    <a:pt x="1600941" y="4002023"/>
                    <a:pt x="1477695" y="4202341"/>
                    <a:pt x="1339056" y="4387211"/>
                  </a:cubicBezTo>
                  <a:cubicBezTo>
                    <a:pt x="1250427" y="4525850"/>
                    <a:pt x="1154130" y="4656821"/>
                    <a:pt x="1050165" y="4783957"/>
                  </a:cubicBezTo>
                  <a:lnTo>
                    <a:pt x="1039951" y="4864966"/>
                  </a:lnTo>
                  <a:lnTo>
                    <a:pt x="997001" y="4864966"/>
                  </a:lnTo>
                  <a:lnTo>
                    <a:pt x="1000099" y="4834023"/>
                  </a:lnTo>
                  <a:lnTo>
                    <a:pt x="996209" y="4837857"/>
                  </a:lnTo>
                  <a:cubicBezTo>
                    <a:pt x="996209" y="4839802"/>
                    <a:pt x="994320" y="4840746"/>
                    <a:pt x="992375" y="4840746"/>
                  </a:cubicBezTo>
                  <a:cubicBezTo>
                    <a:pt x="990430" y="4840746"/>
                    <a:pt x="988541" y="4839802"/>
                    <a:pt x="988541" y="4837857"/>
                  </a:cubicBezTo>
                  <a:cubicBezTo>
                    <a:pt x="984652" y="4845581"/>
                    <a:pt x="980817" y="4853249"/>
                    <a:pt x="976983" y="4860972"/>
                  </a:cubicBezTo>
                  <a:cubicBezTo>
                    <a:pt x="975872" y="4863251"/>
                    <a:pt x="974038" y="4864140"/>
                    <a:pt x="972205" y="4864140"/>
                  </a:cubicBezTo>
                  <a:cubicBezTo>
                    <a:pt x="967648" y="4864140"/>
                    <a:pt x="962703" y="4858694"/>
                    <a:pt x="965425" y="4853249"/>
                  </a:cubicBezTo>
                  <a:cubicBezTo>
                    <a:pt x="984652" y="4822465"/>
                    <a:pt x="1000099" y="4787791"/>
                    <a:pt x="1011657" y="4753118"/>
                  </a:cubicBezTo>
                  <a:cubicBezTo>
                    <a:pt x="1038607" y="4572081"/>
                    <a:pt x="1077114" y="4391045"/>
                    <a:pt x="1119512" y="4213899"/>
                  </a:cubicBezTo>
                  <a:lnTo>
                    <a:pt x="1119512" y="4210009"/>
                  </a:lnTo>
                  <a:cubicBezTo>
                    <a:pt x="1069391" y="4152220"/>
                    <a:pt x="1053999" y="4075204"/>
                    <a:pt x="1077114" y="4005857"/>
                  </a:cubicBezTo>
                  <a:cubicBezTo>
                    <a:pt x="1077114" y="4003968"/>
                    <a:pt x="1080004" y="4002967"/>
                    <a:pt x="1082893" y="4002967"/>
                  </a:cubicBezTo>
                  <a:cubicBezTo>
                    <a:pt x="1085783" y="4002967"/>
                    <a:pt x="1088672" y="4003968"/>
                    <a:pt x="1088672" y="4005857"/>
                  </a:cubicBezTo>
                  <a:cubicBezTo>
                    <a:pt x="1119512" y="4048254"/>
                    <a:pt x="1134904" y="4098320"/>
                    <a:pt x="1134904" y="4152220"/>
                  </a:cubicBezTo>
                  <a:cubicBezTo>
                    <a:pt x="1150296" y="4082928"/>
                    <a:pt x="1169577" y="4009747"/>
                    <a:pt x="1188803" y="3940399"/>
                  </a:cubicBezTo>
                  <a:cubicBezTo>
                    <a:pt x="1158020" y="3886444"/>
                    <a:pt x="1142572" y="3820987"/>
                    <a:pt x="1150296" y="3759363"/>
                  </a:cubicBezTo>
                  <a:cubicBezTo>
                    <a:pt x="1150296" y="3754862"/>
                    <a:pt x="1152963" y="3752973"/>
                    <a:pt x="1155908" y="3752973"/>
                  </a:cubicBezTo>
                  <a:cubicBezTo>
                    <a:pt x="1158020" y="3752973"/>
                    <a:pt x="1160242" y="3753918"/>
                    <a:pt x="1161854" y="3755529"/>
                  </a:cubicBezTo>
                  <a:cubicBezTo>
                    <a:pt x="1188803" y="3786313"/>
                    <a:pt x="1204251" y="3820987"/>
                    <a:pt x="1211919" y="3855660"/>
                  </a:cubicBezTo>
                  <a:lnTo>
                    <a:pt x="1246593" y="3747805"/>
                  </a:lnTo>
                  <a:cubicBezTo>
                    <a:pt x="1242759" y="3747805"/>
                    <a:pt x="1238869" y="3747805"/>
                    <a:pt x="1235035" y="3751639"/>
                  </a:cubicBezTo>
                  <a:cubicBezTo>
                    <a:pt x="1227311" y="3751639"/>
                    <a:pt x="1219643" y="3747805"/>
                    <a:pt x="1227311" y="3740082"/>
                  </a:cubicBezTo>
                  <a:cubicBezTo>
                    <a:pt x="1235035" y="3732413"/>
                    <a:pt x="1242759" y="3728524"/>
                    <a:pt x="1250427" y="3720855"/>
                  </a:cubicBezTo>
                  <a:lnTo>
                    <a:pt x="1258151" y="3697740"/>
                  </a:lnTo>
                  <a:cubicBezTo>
                    <a:pt x="1258151" y="3697740"/>
                    <a:pt x="1258151" y="3693906"/>
                    <a:pt x="1258151" y="3693906"/>
                  </a:cubicBezTo>
                  <a:cubicBezTo>
                    <a:pt x="1277432" y="3628393"/>
                    <a:pt x="1296658" y="3566769"/>
                    <a:pt x="1319774" y="3505146"/>
                  </a:cubicBezTo>
                  <a:cubicBezTo>
                    <a:pt x="1315940" y="3505146"/>
                    <a:pt x="1315940" y="3501312"/>
                    <a:pt x="1319774" y="3501312"/>
                  </a:cubicBezTo>
                  <a:lnTo>
                    <a:pt x="1315940" y="3497422"/>
                  </a:lnTo>
                  <a:cubicBezTo>
                    <a:pt x="1308216" y="3478196"/>
                    <a:pt x="1300548" y="3458914"/>
                    <a:pt x="1296658" y="3439633"/>
                  </a:cubicBezTo>
                  <a:cubicBezTo>
                    <a:pt x="1181135" y="3424241"/>
                    <a:pt x="1092506" y="3331833"/>
                    <a:pt x="1084838" y="3216255"/>
                  </a:cubicBezTo>
                  <a:cubicBezTo>
                    <a:pt x="1084838" y="3212420"/>
                    <a:pt x="1088672" y="3208531"/>
                    <a:pt x="1092506" y="3208531"/>
                  </a:cubicBezTo>
                  <a:cubicBezTo>
                    <a:pt x="1101786" y="3207030"/>
                    <a:pt x="1111010" y="3206253"/>
                    <a:pt x="1120179" y="3206253"/>
                  </a:cubicBezTo>
                  <a:cubicBezTo>
                    <a:pt x="1156797" y="3206253"/>
                    <a:pt x="1191915" y="3218588"/>
                    <a:pt x="1219643" y="3243204"/>
                  </a:cubicBezTo>
                  <a:cubicBezTo>
                    <a:pt x="1196527" y="3177747"/>
                    <a:pt x="1173412" y="3096842"/>
                    <a:pt x="1204251" y="3031384"/>
                  </a:cubicBezTo>
                  <a:cubicBezTo>
                    <a:pt x="1209585" y="3020660"/>
                    <a:pt x="1218032" y="3016381"/>
                    <a:pt x="1228034" y="3016381"/>
                  </a:cubicBezTo>
                  <a:cubicBezTo>
                    <a:pt x="1261318" y="3016381"/>
                    <a:pt x="1311772" y="3063668"/>
                    <a:pt x="1323608" y="3081450"/>
                  </a:cubicBezTo>
                  <a:cubicBezTo>
                    <a:pt x="1346724" y="3108400"/>
                    <a:pt x="1362171" y="3139239"/>
                    <a:pt x="1369840" y="3173857"/>
                  </a:cubicBezTo>
                  <a:cubicBezTo>
                    <a:pt x="1385287" y="3108400"/>
                    <a:pt x="1423795" y="3054500"/>
                    <a:pt x="1470026" y="3008268"/>
                  </a:cubicBezTo>
                  <a:cubicBezTo>
                    <a:pt x="1471916" y="3006324"/>
                    <a:pt x="1474805" y="3005379"/>
                    <a:pt x="1477695" y="3005379"/>
                  </a:cubicBezTo>
                  <a:close/>
                  <a:moveTo>
                    <a:pt x="422317" y="2730935"/>
                  </a:moveTo>
                  <a:cubicBezTo>
                    <a:pt x="441599" y="2757885"/>
                    <a:pt x="472382" y="2781001"/>
                    <a:pt x="507056" y="2792559"/>
                  </a:cubicBezTo>
                  <a:cubicBezTo>
                    <a:pt x="483940" y="2765609"/>
                    <a:pt x="453156" y="2746327"/>
                    <a:pt x="422317" y="2730935"/>
                  </a:cubicBezTo>
                  <a:close/>
                  <a:moveTo>
                    <a:pt x="680368" y="2515225"/>
                  </a:moveTo>
                  <a:cubicBezTo>
                    <a:pt x="664977" y="2534507"/>
                    <a:pt x="653419" y="2553733"/>
                    <a:pt x="649585" y="2576849"/>
                  </a:cubicBezTo>
                  <a:cubicBezTo>
                    <a:pt x="649585" y="2592241"/>
                    <a:pt x="649585" y="2607688"/>
                    <a:pt x="653419" y="2626914"/>
                  </a:cubicBezTo>
                  <a:cubicBezTo>
                    <a:pt x="672700" y="2592241"/>
                    <a:pt x="680368" y="2553733"/>
                    <a:pt x="680368" y="2515225"/>
                  </a:cubicBezTo>
                  <a:close/>
                  <a:moveTo>
                    <a:pt x="383809" y="2357305"/>
                  </a:moveTo>
                  <a:cubicBezTo>
                    <a:pt x="379920" y="2388144"/>
                    <a:pt x="383809" y="2422762"/>
                    <a:pt x="395367" y="2457436"/>
                  </a:cubicBezTo>
                  <a:cubicBezTo>
                    <a:pt x="403035" y="2422762"/>
                    <a:pt x="399201" y="2388144"/>
                    <a:pt x="383809" y="2357305"/>
                  </a:cubicBezTo>
                  <a:close/>
                  <a:moveTo>
                    <a:pt x="550342" y="2203774"/>
                  </a:moveTo>
                  <a:cubicBezTo>
                    <a:pt x="558011" y="2241115"/>
                    <a:pt x="569402" y="2281734"/>
                    <a:pt x="587961" y="2318797"/>
                  </a:cubicBezTo>
                  <a:cubicBezTo>
                    <a:pt x="580793" y="2279400"/>
                    <a:pt x="570291" y="2240059"/>
                    <a:pt x="550342" y="2203774"/>
                  </a:cubicBezTo>
                  <a:close/>
                  <a:moveTo>
                    <a:pt x="1589384" y="2103087"/>
                  </a:moveTo>
                  <a:lnTo>
                    <a:pt x="1554766" y="2130037"/>
                  </a:lnTo>
                  <a:cubicBezTo>
                    <a:pt x="1570158" y="2133871"/>
                    <a:pt x="1589384" y="2137761"/>
                    <a:pt x="1608665" y="2137761"/>
                  </a:cubicBezTo>
                  <a:cubicBezTo>
                    <a:pt x="1620223" y="2137761"/>
                    <a:pt x="1631781" y="2133871"/>
                    <a:pt x="1643339" y="2130037"/>
                  </a:cubicBezTo>
                  <a:cubicBezTo>
                    <a:pt x="1647173" y="2126203"/>
                    <a:pt x="1651063" y="2122369"/>
                    <a:pt x="1651063" y="2118479"/>
                  </a:cubicBezTo>
                  <a:cubicBezTo>
                    <a:pt x="1639505" y="2106922"/>
                    <a:pt x="1620223" y="2103087"/>
                    <a:pt x="1604831" y="2103087"/>
                  </a:cubicBezTo>
                  <a:close/>
                  <a:moveTo>
                    <a:pt x="1440131" y="2079527"/>
                  </a:moveTo>
                  <a:cubicBezTo>
                    <a:pt x="1414960" y="2109756"/>
                    <a:pt x="1400790" y="2146874"/>
                    <a:pt x="1404513" y="2183993"/>
                  </a:cubicBezTo>
                  <a:cubicBezTo>
                    <a:pt x="1426962" y="2150319"/>
                    <a:pt x="1449356" y="2116702"/>
                    <a:pt x="1440131" y="2079527"/>
                  </a:cubicBezTo>
                  <a:close/>
                  <a:moveTo>
                    <a:pt x="1161854" y="2060690"/>
                  </a:moveTo>
                  <a:cubicBezTo>
                    <a:pt x="1142572" y="2076138"/>
                    <a:pt x="1131070" y="2091530"/>
                    <a:pt x="1119512" y="2110811"/>
                  </a:cubicBezTo>
                  <a:cubicBezTo>
                    <a:pt x="1115622" y="2114645"/>
                    <a:pt x="1115622" y="2114645"/>
                    <a:pt x="1111788" y="2118479"/>
                  </a:cubicBezTo>
                  <a:cubicBezTo>
                    <a:pt x="1115622" y="2118479"/>
                    <a:pt x="1115622" y="2122369"/>
                    <a:pt x="1115622" y="2126203"/>
                  </a:cubicBezTo>
                  <a:cubicBezTo>
                    <a:pt x="1123346" y="2122369"/>
                    <a:pt x="1131070" y="2114645"/>
                    <a:pt x="1134904" y="2110811"/>
                  </a:cubicBezTo>
                  <a:cubicBezTo>
                    <a:pt x="1146462" y="2095364"/>
                    <a:pt x="1158020" y="2079972"/>
                    <a:pt x="1161854" y="2060690"/>
                  </a:cubicBezTo>
                  <a:close/>
                  <a:moveTo>
                    <a:pt x="1832043" y="2026072"/>
                  </a:moveTo>
                  <a:cubicBezTo>
                    <a:pt x="1897556" y="2130037"/>
                    <a:pt x="1990019" y="2226334"/>
                    <a:pt x="2117100" y="2237892"/>
                  </a:cubicBezTo>
                  <a:cubicBezTo>
                    <a:pt x="2093984" y="2183993"/>
                    <a:pt x="2059311" y="2137761"/>
                    <a:pt x="2020803" y="2099253"/>
                  </a:cubicBezTo>
                  <a:cubicBezTo>
                    <a:pt x="1955346" y="2095364"/>
                    <a:pt x="1893722" y="2068414"/>
                    <a:pt x="1843601" y="2026072"/>
                  </a:cubicBezTo>
                  <a:close/>
                  <a:moveTo>
                    <a:pt x="2026193" y="1973562"/>
                  </a:moveTo>
                  <a:cubicBezTo>
                    <a:pt x="2008690" y="1973562"/>
                    <a:pt x="1991242" y="1974451"/>
                    <a:pt x="1974572" y="1975951"/>
                  </a:cubicBezTo>
                  <a:cubicBezTo>
                    <a:pt x="1939898" y="1991399"/>
                    <a:pt x="1905280" y="2002956"/>
                    <a:pt x="1866717" y="2010625"/>
                  </a:cubicBezTo>
                  <a:cubicBezTo>
                    <a:pt x="1870607" y="2014514"/>
                    <a:pt x="1870607" y="2014514"/>
                    <a:pt x="1866717" y="2018348"/>
                  </a:cubicBezTo>
                  <a:cubicBezTo>
                    <a:pt x="1912948" y="2045298"/>
                    <a:pt x="1959180" y="2064580"/>
                    <a:pt x="2009245" y="2072248"/>
                  </a:cubicBezTo>
                  <a:cubicBezTo>
                    <a:pt x="2024637" y="2072248"/>
                    <a:pt x="2221121" y="2072248"/>
                    <a:pt x="2201839" y="2041464"/>
                  </a:cubicBezTo>
                  <a:cubicBezTo>
                    <a:pt x="2170889" y="1988842"/>
                    <a:pt x="2097707" y="1973562"/>
                    <a:pt x="2026193" y="1973562"/>
                  </a:cubicBezTo>
                  <a:close/>
                  <a:moveTo>
                    <a:pt x="225889" y="1964393"/>
                  </a:moveTo>
                  <a:cubicBezTo>
                    <a:pt x="210441" y="1999067"/>
                    <a:pt x="206607" y="2037630"/>
                    <a:pt x="210441" y="2072248"/>
                  </a:cubicBezTo>
                  <a:cubicBezTo>
                    <a:pt x="218165" y="2056856"/>
                    <a:pt x="221999" y="2041464"/>
                    <a:pt x="225889" y="2022182"/>
                  </a:cubicBezTo>
                  <a:cubicBezTo>
                    <a:pt x="225889" y="2006790"/>
                    <a:pt x="229723" y="1987509"/>
                    <a:pt x="229723" y="1968283"/>
                  </a:cubicBezTo>
                  <a:close/>
                  <a:moveTo>
                    <a:pt x="1832043" y="1949001"/>
                  </a:moveTo>
                  <a:cubicBezTo>
                    <a:pt x="1816651" y="1952891"/>
                    <a:pt x="1801259" y="1960559"/>
                    <a:pt x="1785867" y="1964393"/>
                  </a:cubicBezTo>
                  <a:cubicBezTo>
                    <a:pt x="1785867" y="1964393"/>
                    <a:pt x="1785867" y="1964393"/>
                    <a:pt x="1785867" y="1968283"/>
                  </a:cubicBezTo>
                  <a:cubicBezTo>
                    <a:pt x="1789701" y="1968283"/>
                    <a:pt x="1789701" y="1968283"/>
                    <a:pt x="1789701" y="1972117"/>
                  </a:cubicBezTo>
                  <a:lnTo>
                    <a:pt x="1793536" y="1972117"/>
                  </a:lnTo>
                  <a:cubicBezTo>
                    <a:pt x="1805093" y="1964393"/>
                    <a:pt x="1820541" y="1956725"/>
                    <a:pt x="1832043" y="1949001"/>
                  </a:cubicBezTo>
                  <a:close/>
                  <a:moveTo>
                    <a:pt x="664977" y="1883544"/>
                  </a:moveTo>
                  <a:cubicBezTo>
                    <a:pt x="634137" y="1918217"/>
                    <a:pt x="618745" y="1964393"/>
                    <a:pt x="618745" y="2010625"/>
                  </a:cubicBezTo>
                  <a:cubicBezTo>
                    <a:pt x="626469" y="1995233"/>
                    <a:pt x="638027" y="1975951"/>
                    <a:pt x="645695" y="1960559"/>
                  </a:cubicBezTo>
                  <a:cubicBezTo>
                    <a:pt x="657253" y="1937443"/>
                    <a:pt x="661142" y="1910493"/>
                    <a:pt x="664977" y="1883544"/>
                  </a:cubicBezTo>
                  <a:close/>
                  <a:moveTo>
                    <a:pt x="826731" y="1829588"/>
                  </a:moveTo>
                  <a:cubicBezTo>
                    <a:pt x="838289" y="1848870"/>
                    <a:pt x="842179" y="1868152"/>
                    <a:pt x="842179" y="1891212"/>
                  </a:cubicBezTo>
                  <a:cubicBezTo>
                    <a:pt x="846013" y="2053022"/>
                    <a:pt x="865294" y="2214776"/>
                    <a:pt x="899912" y="2372697"/>
                  </a:cubicBezTo>
                  <a:lnTo>
                    <a:pt x="903802" y="2372697"/>
                  </a:lnTo>
                  <a:cubicBezTo>
                    <a:pt x="923028" y="2449768"/>
                    <a:pt x="930752" y="2530617"/>
                    <a:pt x="919194" y="2611522"/>
                  </a:cubicBezTo>
                  <a:cubicBezTo>
                    <a:pt x="930752" y="2592241"/>
                    <a:pt x="942310" y="2569125"/>
                    <a:pt x="950034" y="2546065"/>
                  </a:cubicBezTo>
                  <a:cubicBezTo>
                    <a:pt x="953868" y="2465160"/>
                    <a:pt x="969260" y="2388144"/>
                    <a:pt x="965425" y="2311073"/>
                  </a:cubicBezTo>
                  <a:cubicBezTo>
                    <a:pt x="953868" y="2210942"/>
                    <a:pt x="938476" y="2114645"/>
                    <a:pt x="911470" y="2022182"/>
                  </a:cubicBezTo>
                  <a:cubicBezTo>
                    <a:pt x="911470" y="2019460"/>
                    <a:pt x="915360" y="2016737"/>
                    <a:pt x="917583" y="2016737"/>
                  </a:cubicBezTo>
                  <a:cubicBezTo>
                    <a:pt x="918527" y="2016737"/>
                    <a:pt x="919194" y="2017237"/>
                    <a:pt x="919194" y="2018348"/>
                  </a:cubicBezTo>
                  <a:cubicBezTo>
                    <a:pt x="980817" y="2168545"/>
                    <a:pt x="1000099" y="2334189"/>
                    <a:pt x="969260" y="2495944"/>
                  </a:cubicBezTo>
                  <a:cubicBezTo>
                    <a:pt x="973094" y="2480552"/>
                    <a:pt x="980817" y="2465160"/>
                    <a:pt x="984652" y="2449768"/>
                  </a:cubicBezTo>
                  <a:cubicBezTo>
                    <a:pt x="984652" y="2445878"/>
                    <a:pt x="984652" y="2442044"/>
                    <a:pt x="984652" y="2442044"/>
                  </a:cubicBezTo>
                  <a:cubicBezTo>
                    <a:pt x="1034773" y="2264842"/>
                    <a:pt x="1050165" y="2072248"/>
                    <a:pt x="915360" y="1929775"/>
                  </a:cubicBezTo>
                  <a:cubicBezTo>
                    <a:pt x="880686" y="1898936"/>
                    <a:pt x="849847" y="1868152"/>
                    <a:pt x="826731" y="1829588"/>
                  </a:cubicBezTo>
                  <a:close/>
                  <a:moveTo>
                    <a:pt x="2102486" y="1795915"/>
                  </a:moveTo>
                  <a:cubicBezTo>
                    <a:pt x="2071591" y="1795915"/>
                    <a:pt x="2039085" y="1804583"/>
                    <a:pt x="2013079" y="1821920"/>
                  </a:cubicBezTo>
                  <a:lnTo>
                    <a:pt x="2016969" y="1821920"/>
                  </a:lnTo>
                  <a:cubicBezTo>
                    <a:pt x="1982296" y="1837312"/>
                    <a:pt x="1947622" y="1856594"/>
                    <a:pt x="1916782" y="1875820"/>
                  </a:cubicBezTo>
                  <a:lnTo>
                    <a:pt x="1905280" y="1887378"/>
                  </a:lnTo>
                  <a:cubicBezTo>
                    <a:pt x="1893722" y="1895101"/>
                    <a:pt x="1889833" y="1902770"/>
                    <a:pt x="1882164" y="1906659"/>
                  </a:cubicBezTo>
                  <a:cubicBezTo>
                    <a:pt x="1889833" y="1910493"/>
                    <a:pt x="1893722" y="1918217"/>
                    <a:pt x="1889833" y="1925886"/>
                  </a:cubicBezTo>
                  <a:cubicBezTo>
                    <a:pt x="1878275" y="1945167"/>
                    <a:pt x="1862883" y="1964393"/>
                    <a:pt x="1839767" y="1975951"/>
                  </a:cubicBezTo>
                  <a:lnTo>
                    <a:pt x="1878275" y="1972117"/>
                  </a:lnTo>
                  <a:cubicBezTo>
                    <a:pt x="1885998" y="1972117"/>
                    <a:pt x="1889833" y="1972117"/>
                    <a:pt x="1889833" y="1975951"/>
                  </a:cubicBezTo>
                  <a:cubicBezTo>
                    <a:pt x="1974572" y="1956725"/>
                    <a:pt x="2055477" y="1925886"/>
                    <a:pt x="2128658" y="1879654"/>
                  </a:cubicBezTo>
                  <a:cubicBezTo>
                    <a:pt x="2155608" y="1860428"/>
                    <a:pt x="2194116" y="1814196"/>
                    <a:pt x="2132492" y="1798804"/>
                  </a:cubicBezTo>
                  <a:cubicBezTo>
                    <a:pt x="2122879" y="1796860"/>
                    <a:pt x="2112766" y="1795915"/>
                    <a:pt x="2102486" y="1795915"/>
                  </a:cubicBezTo>
                  <a:close/>
                  <a:moveTo>
                    <a:pt x="1701128" y="1656276"/>
                  </a:moveTo>
                  <a:cubicBezTo>
                    <a:pt x="1701128" y="1664000"/>
                    <a:pt x="1704962" y="1667834"/>
                    <a:pt x="1704962" y="1675558"/>
                  </a:cubicBezTo>
                  <a:cubicBezTo>
                    <a:pt x="1701128" y="1683226"/>
                    <a:pt x="1697239" y="1694784"/>
                    <a:pt x="1697239" y="1702507"/>
                  </a:cubicBezTo>
                  <a:cubicBezTo>
                    <a:pt x="1689570" y="1737181"/>
                    <a:pt x="1685681" y="1767965"/>
                    <a:pt x="1689570" y="1798804"/>
                  </a:cubicBezTo>
                  <a:cubicBezTo>
                    <a:pt x="1685681" y="1860428"/>
                    <a:pt x="1704962" y="1922051"/>
                    <a:pt x="1747304" y="1964393"/>
                  </a:cubicBezTo>
                  <a:lnTo>
                    <a:pt x="1755028" y="1964393"/>
                  </a:lnTo>
                  <a:lnTo>
                    <a:pt x="1755028" y="1960559"/>
                  </a:lnTo>
                  <a:cubicBezTo>
                    <a:pt x="1751194" y="1879654"/>
                    <a:pt x="1743470" y="1798804"/>
                    <a:pt x="1747304" y="1721734"/>
                  </a:cubicBezTo>
                  <a:cubicBezTo>
                    <a:pt x="1739636" y="1714065"/>
                    <a:pt x="1728078" y="1702507"/>
                    <a:pt x="1720354" y="1690950"/>
                  </a:cubicBezTo>
                  <a:cubicBezTo>
                    <a:pt x="1712686" y="1683226"/>
                    <a:pt x="1708796" y="1671668"/>
                    <a:pt x="1704962" y="1656276"/>
                  </a:cubicBezTo>
                  <a:close/>
                  <a:moveTo>
                    <a:pt x="2043530" y="1652220"/>
                  </a:moveTo>
                  <a:cubicBezTo>
                    <a:pt x="2022026" y="1652220"/>
                    <a:pt x="1965292" y="1684837"/>
                    <a:pt x="1959180" y="1690950"/>
                  </a:cubicBezTo>
                  <a:cubicBezTo>
                    <a:pt x="1936064" y="1714065"/>
                    <a:pt x="1916782" y="1741015"/>
                    <a:pt x="1901390" y="1771855"/>
                  </a:cubicBezTo>
                  <a:cubicBezTo>
                    <a:pt x="1874441" y="1818030"/>
                    <a:pt x="1855159" y="1864262"/>
                    <a:pt x="1835933" y="1914328"/>
                  </a:cubicBezTo>
                  <a:cubicBezTo>
                    <a:pt x="1928340" y="1845036"/>
                    <a:pt x="2024637" y="1783357"/>
                    <a:pt x="2051643" y="1660110"/>
                  </a:cubicBezTo>
                  <a:cubicBezTo>
                    <a:pt x="2052421" y="1654498"/>
                    <a:pt x="2049198" y="1652220"/>
                    <a:pt x="2043530" y="1652220"/>
                  </a:cubicBezTo>
                  <a:close/>
                  <a:moveTo>
                    <a:pt x="0" y="1639188"/>
                  </a:moveTo>
                  <a:lnTo>
                    <a:pt x="17903" y="1656276"/>
                  </a:lnTo>
                  <a:cubicBezTo>
                    <a:pt x="33295" y="1671668"/>
                    <a:pt x="44853" y="1687116"/>
                    <a:pt x="48687" y="1706342"/>
                  </a:cubicBezTo>
                  <a:cubicBezTo>
                    <a:pt x="51521" y="1712009"/>
                    <a:pt x="48131" y="1715566"/>
                    <a:pt x="44630" y="1715566"/>
                  </a:cubicBezTo>
                  <a:cubicBezTo>
                    <a:pt x="43352" y="1715566"/>
                    <a:pt x="42019" y="1715065"/>
                    <a:pt x="40963" y="1714065"/>
                  </a:cubicBezTo>
                  <a:cubicBezTo>
                    <a:pt x="29461" y="1702507"/>
                    <a:pt x="14013" y="1687116"/>
                    <a:pt x="6345" y="1671668"/>
                  </a:cubicBezTo>
                  <a:lnTo>
                    <a:pt x="0" y="1666035"/>
                  </a:lnTo>
                  <a:close/>
                  <a:moveTo>
                    <a:pt x="564845" y="1629326"/>
                  </a:moveTo>
                  <a:cubicBezTo>
                    <a:pt x="568679" y="1656276"/>
                    <a:pt x="576403" y="1679392"/>
                    <a:pt x="584071" y="1702507"/>
                  </a:cubicBezTo>
                  <a:lnTo>
                    <a:pt x="591795" y="1721734"/>
                  </a:lnTo>
                  <a:lnTo>
                    <a:pt x="595629" y="1679392"/>
                  </a:lnTo>
                  <a:cubicBezTo>
                    <a:pt x="595629" y="1656276"/>
                    <a:pt x="584071" y="1636994"/>
                    <a:pt x="564845" y="1629326"/>
                  </a:cubicBezTo>
                  <a:close/>
                  <a:moveTo>
                    <a:pt x="1816373" y="1538363"/>
                  </a:moveTo>
                  <a:cubicBezTo>
                    <a:pt x="1800704" y="1538363"/>
                    <a:pt x="1778144" y="1625436"/>
                    <a:pt x="1778144" y="1625436"/>
                  </a:cubicBezTo>
                  <a:cubicBezTo>
                    <a:pt x="1766586" y="1729457"/>
                    <a:pt x="1762752" y="1837312"/>
                    <a:pt x="1770420" y="1941333"/>
                  </a:cubicBezTo>
                  <a:lnTo>
                    <a:pt x="1774309" y="1937443"/>
                  </a:lnTo>
                  <a:cubicBezTo>
                    <a:pt x="1781978" y="1898936"/>
                    <a:pt x="1801259" y="1864262"/>
                    <a:pt x="1824375" y="1837312"/>
                  </a:cubicBezTo>
                  <a:cubicBezTo>
                    <a:pt x="1826264" y="1835367"/>
                    <a:pt x="1828209" y="1834423"/>
                    <a:pt x="1830154" y="1834423"/>
                  </a:cubicBezTo>
                  <a:cubicBezTo>
                    <a:pt x="1832043" y="1834423"/>
                    <a:pt x="1833988" y="1835367"/>
                    <a:pt x="1835933" y="1837312"/>
                  </a:cubicBezTo>
                  <a:cubicBezTo>
                    <a:pt x="1874441" y="1779523"/>
                    <a:pt x="1885998" y="1714065"/>
                    <a:pt x="1870607" y="1648552"/>
                  </a:cubicBezTo>
                  <a:cubicBezTo>
                    <a:pt x="1859049" y="1610044"/>
                    <a:pt x="1843601" y="1575371"/>
                    <a:pt x="1820541" y="1540697"/>
                  </a:cubicBezTo>
                  <a:cubicBezTo>
                    <a:pt x="1819207" y="1539086"/>
                    <a:pt x="1817818" y="1538363"/>
                    <a:pt x="1816373" y="1538363"/>
                  </a:cubicBezTo>
                  <a:close/>
                  <a:moveTo>
                    <a:pt x="1347391" y="1428953"/>
                  </a:moveTo>
                  <a:cubicBezTo>
                    <a:pt x="1335277" y="1428953"/>
                    <a:pt x="1292824" y="1471406"/>
                    <a:pt x="1292824" y="1471406"/>
                  </a:cubicBezTo>
                  <a:cubicBezTo>
                    <a:pt x="1285100" y="1482964"/>
                    <a:pt x="1281266" y="1494521"/>
                    <a:pt x="1273543" y="1502190"/>
                  </a:cubicBezTo>
                  <a:cubicBezTo>
                    <a:pt x="1269709" y="1563813"/>
                    <a:pt x="1250427" y="1625436"/>
                    <a:pt x="1215809" y="1679392"/>
                  </a:cubicBezTo>
                  <a:cubicBezTo>
                    <a:pt x="1261985" y="1648552"/>
                    <a:pt x="1296658" y="1610044"/>
                    <a:pt x="1319774" y="1563813"/>
                  </a:cubicBezTo>
                  <a:cubicBezTo>
                    <a:pt x="1339056" y="1521471"/>
                    <a:pt x="1350614" y="1479074"/>
                    <a:pt x="1350614" y="1432898"/>
                  </a:cubicBezTo>
                  <a:cubicBezTo>
                    <a:pt x="1350614" y="1430120"/>
                    <a:pt x="1349391" y="1428953"/>
                    <a:pt x="1347391" y="1428953"/>
                  </a:cubicBezTo>
                  <a:close/>
                  <a:moveTo>
                    <a:pt x="1076003" y="1407059"/>
                  </a:moveTo>
                  <a:cubicBezTo>
                    <a:pt x="1071447" y="1407059"/>
                    <a:pt x="1067779" y="1410171"/>
                    <a:pt x="1065557" y="1417450"/>
                  </a:cubicBezTo>
                  <a:cubicBezTo>
                    <a:pt x="1065557" y="1417450"/>
                    <a:pt x="1065557" y="1421340"/>
                    <a:pt x="1065557" y="1421340"/>
                  </a:cubicBezTo>
                  <a:cubicBezTo>
                    <a:pt x="1096396" y="1521471"/>
                    <a:pt x="1181135" y="1629326"/>
                    <a:pt x="1115622" y="1725623"/>
                  </a:cubicBezTo>
                  <a:cubicBezTo>
                    <a:pt x="1119512" y="1729457"/>
                    <a:pt x="1119512" y="1733291"/>
                    <a:pt x="1115622" y="1733291"/>
                  </a:cubicBezTo>
                  <a:lnTo>
                    <a:pt x="1123346" y="1748739"/>
                  </a:lnTo>
                  <a:lnTo>
                    <a:pt x="1127180" y="1741015"/>
                  </a:lnTo>
                  <a:cubicBezTo>
                    <a:pt x="1123346" y="1737181"/>
                    <a:pt x="1123346" y="1733291"/>
                    <a:pt x="1127180" y="1733291"/>
                  </a:cubicBezTo>
                  <a:cubicBezTo>
                    <a:pt x="1131070" y="1706342"/>
                    <a:pt x="1142572" y="1679392"/>
                    <a:pt x="1154130" y="1656276"/>
                  </a:cubicBezTo>
                  <a:cubicBezTo>
                    <a:pt x="1154130" y="1650608"/>
                    <a:pt x="1156241" y="1647052"/>
                    <a:pt x="1160353" y="1647052"/>
                  </a:cubicBezTo>
                  <a:cubicBezTo>
                    <a:pt x="1161854" y="1647052"/>
                    <a:pt x="1163632" y="1647552"/>
                    <a:pt x="1165688" y="1648552"/>
                  </a:cubicBezTo>
                  <a:cubicBezTo>
                    <a:pt x="1177246" y="1606210"/>
                    <a:pt x="1177246" y="1563813"/>
                    <a:pt x="1165688" y="1521471"/>
                  </a:cubicBezTo>
                  <a:cubicBezTo>
                    <a:pt x="1162409" y="1514859"/>
                    <a:pt x="1102897" y="1407059"/>
                    <a:pt x="1076003" y="1407059"/>
                  </a:cubicBezTo>
                  <a:close/>
                  <a:moveTo>
                    <a:pt x="1038607" y="1398224"/>
                  </a:moveTo>
                  <a:cubicBezTo>
                    <a:pt x="973094" y="1479074"/>
                    <a:pt x="996209" y="1687116"/>
                    <a:pt x="1092506" y="1721734"/>
                  </a:cubicBezTo>
                  <a:lnTo>
                    <a:pt x="1077114" y="1687116"/>
                  </a:lnTo>
                  <a:cubicBezTo>
                    <a:pt x="1074614" y="1679614"/>
                    <a:pt x="1080171" y="1675391"/>
                    <a:pt x="1085449" y="1675391"/>
                  </a:cubicBezTo>
                  <a:cubicBezTo>
                    <a:pt x="1088339" y="1675391"/>
                    <a:pt x="1091173" y="1676669"/>
                    <a:pt x="1092506" y="1679392"/>
                  </a:cubicBezTo>
                  <a:cubicBezTo>
                    <a:pt x="1096396" y="1690950"/>
                    <a:pt x="1104064" y="1698618"/>
                    <a:pt x="1107954" y="1706342"/>
                  </a:cubicBezTo>
                  <a:cubicBezTo>
                    <a:pt x="1115622" y="1640884"/>
                    <a:pt x="1104064" y="1567703"/>
                    <a:pt x="1073280" y="1506079"/>
                  </a:cubicBezTo>
                  <a:cubicBezTo>
                    <a:pt x="1057833" y="1471406"/>
                    <a:pt x="1046331" y="1436732"/>
                    <a:pt x="1038607" y="1398224"/>
                  </a:cubicBezTo>
                  <a:close/>
                  <a:moveTo>
                    <a:pt x="1258151" y="1378943"/>
                  </a:moveTo>
                  <a:cubicBezTo>
                    <a:pt x="1231201" y="1382777"/>
                    <a:pt x="1208085" y="1402058"/>
                    <a:pt x="1192693" y="1425174"/>
                  </a:cubicBezTo>
                  <a:lnTo>
                    <a:pt x="1184969" y="1444400"/>
                  </a:lnTo>
                  <a:cubicBezTo>
                    <a:pt x="1185692" y="1442233"/>
                    <a:pt x="1185858" y="1441289"/>
                    <a:pt x="1185636" y="1441289"/>
                  </a:cubicBezTo>
                  <a:cubicBezTo>
                    <a:pt x="1184580" y="1441289"/>
                    <a:pt x="1175801" y="1458903"/>
                    <a:pt x="1169577" y="1471406"/>
                  </a:cubicBezTo>
                  <a:cubicBezTo>
                    <a:pt x="1169577" y="1475240"/>
                    <a:pt x="1169577" y="1479074"/>
                    <a:pt x="1169577" y="1479074"/>
                  </a:cubicBezTo>
                  <a:lnTo>
                    <a:pt x="1169577" y="1494521"/>
                  </a:lnTo>
                  <a:cubicBezTo>
                    <a:pt x="1196527" y="1552255"/>
                    <a:pt x="1196527" y="1621602"/>
                    <a:pt x="1169577" y="1679392"/>
                  </a:cubicBezTo>
                  <a:cubicBezTo>
                    <a:pt x="1169577" y="1683226"/>
                    <a:pt x="1169577" y="1687116"/>
                    <a:pt x="1169577" y="1690950"/>
                  </a:cubicBezTo>
                  <a:cubicBezTo>
                    <a:pt x="1223477" y="1636994"/>
                    <a:pt x="1254317" y="1563813"/>
                    <a:pt x="1258151" y="1490632"/>
                  </a:cubicBezTo>
                  <a:cubicBezTo>
                    <a:pt x="1258151" y="1452124"/>
                    <a:pt x="1258151" y="1413616"/>
                    <a:pt x="1258151" y="1378943"/>
                  </a:cubicBezTo>
                  <a:close/>
                  <a:moveTo>
                    <a:pt x="207163" y="1199685"/>
                  </a:moveTo>
                  <a:cubicBezTo>
                    <a:pt x="192604" y="1217410"/>
                    <a:pt x="175712" y="1233636"/>
                    <a:pt x="156542" y="1247972"/>
                  </a:cubicBezTo>
                  <a:cubicBezTo>
                    <a:pt x="118034" y="1278812"/>
                    <a:pt x="71802" y="1305761"/>
                    <a:pt x="25571" y="1325043"/>
                  </a:cubicBezTo>
                  <a:cubicBezTo>
                    <a:pt x="60245" y="1321153"/>
                    <a:pt x="98752" y="1309595"/>
                    <a:pt x="133426" y="1294203"/>
                  </a:cubicBezTo>
                  <a:cubicBezTo>
                    <a:pt x="160376" y="1286480"/>
                    <a:pt x="183491" y="1274922"/>
                    <a:pt x="202773" y="1255696"/>
                  </a:cubicBezTo>
                  <a:cubicBezTo>
                    <a:pt x="225889" y="1236414"/>
                    <a:pt x="214331" y="1224856"/>
                    <a:pt x="206607" y="1201741"/>
                  </a:cubicBezTo>
                  <a:cubicBezTo>
                    <a:pt x="206607" y="1200852"/>
                    <a:pt x="206829" y="1200185"/>
                    <a:pt x="207163" y="1199685"/>
                  </a:cubicBezTo>
                  <a:close/>
                  <a:moveTo>
                    <a:pt x="656308" y="1097275"/>
                  </a:moveTo>
                  <a:cubicBezTo>
                    <a:pt x="655197" y="1098887"/>
                    <a:pt x="653363" y="1099665"/>
                    <a:pt x="651474" y="1099665"/>
                  </a:cubicBezTo>
                  <a:cubicBezTo>
                    <a:pt x="650196" y="1099665"/>
                    <a:pt x="648918" y="1099331"/>
                    <a:pt x="647918" y="1098553"/>
                  </a:cubicBezTo>
                  <a:cubicBezTo>
                    <a:pt x="649751" y="1104721"/>
                    <a:pt x="651585" y="1110889"/>
                    <a:pt x="653419" y="1117001"/>
                  </a:cubicBezTo>
                  <a:cubicBezTo>
                    <a:pt x="654363" y="1110445"/>
                    <a:pt x="655363" y="1103888"/>
                    <a:pt x="656308" y="1097275"/>
                  </a:cubicBezTo>
                  <a:close/>
                  <a:moveTo>
                    <a:pt x="236669" y="1070659"/>
                  </a:moveTo>
                  <a:cubicBezTo>
                    <a:pt x="235668" y="1070659"/>
                    <a:pt x="234668" y="1070714"/>
                    <a:pt x="233557" y="1070825"/>
                  </a:cubicBezTo>
                  <a:lnTo>
                    <a:pt x="229723" y="1070825"/>
                  </a:lnTo>
                  <a:cubicBezTo>
                    <a:pt x="121868" y="1078494"/>
                    <a:pt x="98752" y="1197907"/>
                    <a:pt x="33295" y="1267254"/>
                  </a:cubicBezTo>
                  <a:cubicBezTo>
                    <a:pt x="29461" y="1278812"/>
                    <a:pt x="29461" y="1290369"/>
                    <a:pt x="25571" y="1301927"/>
                  </a:cubicBezTo>
                  <a:cubicBezTo>
                    <a:pt x="64079" y="1286480"/>
                    <a:pt x="102642" y="1267254"/>
                    <a:pt x="137260" y="1244138"/>
                  </a:cubicBezTo>
                  <a:cubicBezTo>
                    <a:pt x="168099" y="1221022"/>
                    <a:pt x="198939" y="1190183"/>
                    <a:pt x="221999" y="1155565"/>
                  </a:cubicBezTo>
                  <a:cubicBezTo>
                    <a:pt x="233279" y="1140506"/>
                    <a:pt x="273787" y="1070659"/>
                    <a:pt x="236669" y="1070659"/>
                  </a:cubicBezTo>
                  <a:close/>
                  <a:moveTo>
                    <a:pt x="622635" y="997644"/>
                  </a:moveTo>
                  <a:cubicBezTo>
                    <a:pt x="627858" y="1026650"/>
                    <a:pt x="634971" y="1053822"/>
                    <a:pt x="642639" y="1080494"/>
                  </a:cubicBezTo>
                  <a:cubicBezTo>
                    <a:pt x="636749" y="1053267"/>
                    <a:pt x="632526" y="1024038"/>
                    <a:pt x="622635" y="997644"/>
                  </a:cubicBezTo>
                  <a:close/>
                  <a:moveTo>
                    <a:pt x="123368" y="970972"/>
                  </a:moveTo>
                  <a:cubicBezTo>
                    <a:pt x="102031" y="970972"/>
                    <a:pt x="54021" y="1052433"/>
                    <a:pt x="44853" y="1070825"/>
                  </a:cubicBezTo>
                  <a:lnTo>
                    <a:pt x="37129" y="1070825"/>
                  </a:lnTo>
                  <a:lnTo>
                    <a:pt x="33295" y="1066936"/>
                  </a:lnTo>
                  <a:cubicBezTo>
                    <a:pt x="37129" y="1117001"/>
                    <a:pt x="29461" y="1163233"/>
                    <a:pt x="10179" y="1209464"/>
                  </a:cubicBezTo>
                  <a:lnTo>
                    <a:pt x="10179" y="1236414"/>
                  </a:lnTo>
                  <a:cubicBezTo>
                    <a:pt x="14013" y="1232580"/>
                    <a:pt x="17903" y="1228746"/>
                    <a:pt x="21737" y="1228746"/>
                  </a:cubicBezTo>
                  <a:cubicBezTo>
                    <a:pt x="52521" y="1201741"/>
                    <a:pt x="79526" y="1167123"/>
                    <a:pt x="98752" y="1132449"/>
                  </a:cubicBezTo>
                  <a:cubicBezTo>
                    <a:pt x="125702" y="1090052"/>
                    <a:pt x="137260" y="1039986"/>
                    <a:pt x="133426" y="989921"/>
                  </a:cubicBezTo>
                  <a:cubicBezTo>
                    <a:pt x="132648" y="976418"/>
                    <a:pt x="128925" y="970972"/>
                    <a:pt x="123368" y="970972"/>
                  </a:cubicBezTo>
                  <a:close/>
                  <a:moveTo>
                    <a:pt x="132426" y="925741"/>
                  </a:moveTo>
                  <a:cubicBezTo>
                    <a:pt x="134648" y="925741"/>
                    <a:pt x="137260" y="927630"/>
                    <a:pt x="137260" y="932131"/>
                  </a:cubicBezTo>
                  <a:cubicBezTo>
                    <a:pt x="148818" y="993755"/>
                    <a:pt x="141150" y="1059268"/>
                    <a:pt x="118034" y="1120891"/>
                  </a:cubicBezTo>
                  <a:cubicBezTo>
                    <a:pt x="144984" y="1077105"/>
                    <a:pt x="189548" y="1053933"/>
                    <a:pt x="238947" y="1053933"/>
                  </a:cubicBezTo>
                  <a:cubicBezTo>
                    <a:pt x="246059" y="1053933"/>
                    <a:pt x="253283" y="1054433"/>
                    <a:pt x="260562" y="1055378"/>
                  </a:cubicBezTo>
                  <a:cubicBezTo>
                    <a:pt x="261563" y="1054378"/>
                    <a:pt x="262618" y="1053878"/>
                    <a:pt x="263563" y="1053878"/>
                  </a:cubicBezTo>
                  <a:cubicBezTo>
                    <a:pt x="266175" y="1053878"/>
                    <a:pt x="268231" y="1057434"/>
                    <a:pt x="268231" y="1063102"/>
                  </a:cubicBezTo>
                  <a:cubicBezTo>
                    <a:pt x="260285" y="1113390"/>
                    <a:pt x="239614" y="1160066"/>
                    <a:pt x="207496" y="1199296"/>
                  </a:cubicBezTo>
                  <a:cubicBezTo>
                    <a:pt x="208830" y="1197907"/>
                    <a:pt x="211553" y="1197907"/>
                    <a:pt x="214331" y="1197907"/>
                  </a:cubicBezTo>
                  <a:cubicBezTo>
                    <a:pt x="275954" y="1221022"/>
                    <a:pt x="202773" y="1278812"/>
                    <a:pt x="179657" y="1294203"/>
                  </a:cubicBezTo>
                  <a:cubicBezTo>
                    <a:pt x="129592" y="1317319"/>
                    <a:pt x="79526" y="1332711"/>
                    <a:pt x="25571" y="1340435"/>
                  </a:cubicBezTo>
                  <a:cubicBezTo>
                    <a:pt x="23654" y="1348131"/>
                    <a:pt x="19806" y="1355827"/>
                    <a:pt x="14993" y="1363044"/>
                  </a:cubicBezTo>
                  <a:lnTo>
                    <a:pt x="0" y="1381115"/>
                  </a:lnTo>
                  <a:lnTo>
                    <a:pt x="0" y="1187990"/>
                  </a:lnTo>
                  <a:lnTo>
                    <a:pt x="2455" y="1186349"/>
                  </a:lnTo>
                  <a:cubicBezTo>
                    <a:pt x="17903" y="1147841"/>
                    <a:pt x="25571" y="1101609"/>
                    <a:pt x="21737" y="1059268"/>
                  </a:cubicBezTo>
                  <a:cubicBezTo>
                    <a:pt x="20154" y="1046682"/>
                    <a:pt x="13444" y="1008424"/>
                    <a:pt x="3435" y="973313"/>
                  </a:cubicBezTo>
                  <a:lnTo>
                    <a:pt x="0" y="964019"/>
                  </a:lnTo>
                  <a:lnTo>
                    <a:pt x="0" y="934101"/>
                  </a:lnTo>
                  <a:lnTo>
                    <a:pt x="13069" y="963909"/>
                  </a:lnTo>
                  <a:cubicBezTo>
                    <a:pt x="22696" y="993755"/>
                    <a:pt x="29433" y="1024567"/>
                    <a:pt x="33295" y="1055378"/>
                  </a:cubicBezTo>
                  <a:cubicBezTo>
                    <a:pt x="56410" y="1009146"/>
                    <a:pt x="91084" y="966805"/>
                    <a:pt x="129592" y="928297"/>
                  </a:cubicBezTo>
                  <a:cubicBezTo>
                    <a:pt x="129592" y="926686"/>
                    <a:pt x="130925" y="925741"/>
                    <a:pt x="132426" y="925741"/>
                  </a:cubicBezTo>
                  <a:close/>
                  <a:moveTo>
                    <a:pt x="757439" y="812718"/>
                  </a:moveTo>
                  <a:cubicBezTo>
                    <a:pt x="738158" y="828110"/>
                    <a:pt x="722766" y="843558"/>
                    <a:pt x="711208" y="866674"/>
                  </a:cubicBezTo>
                  <a:lnTo>
                    <a:pt x="707374" y="901347"/>
                  </a:lnTo>
                  <a:cubicBezTo>
                    <a:pt x="726600" y="874342"/>
                    <a:pt x="741992" y="843558"/>
                    <a:pt x="757439" y="812718"/>
                  </a:cubicBezTo>
                  <a:close/>
                  <a:moveTo>
                    <a:pt x="1204251" y="639406"/>
                  </a:moveTo>
                  <a:cubicBezTo>
                    <a:pt x="1084838" y="774211"/>
                    <a:pt x="930752" y="882065"/>
                    <a:pt x="834455" y="1036152"/>
                  </a:cubicBezTo>
                  <a:cubicBezTo>
                    <a:pt x="757439" y="1167123"/>
                    <a:pt x="703484" y="1313485"/>
                    <a:pt x="680368" y="1467516"/>
                  </a:cubicBezTo>
                  <a:cubicBezTo>
                    <a:pt x="803615" y="1170957"/>
                    <a:pt x="1069391" y="928297"/>
                    <a:pt x="1204251" y="639406"/>
                  </a:cubicBezTo>
                  <a:close/>
                  <a:moveTo>
                    <a:pt x="638027" y="546943"/>
                  </a:moveTo>
                  <a:cubicBezTo>
                    <a:pt x="641861" y="562390"/>
                    <a:pt x="649585" y="573893"/>
                    <a:pt x="661142" y="585451"/>
                  </a:cubicBezTo>
                  <a:cubicBezTo>
                    <a:pt x="672700" y="600898"/>
                    <a:pt x="684258" y="608566"/>
                    <a:pt x="699650" y="616290"/>
                  </a:cubicBezTo>
                  <a:lnTo>
                    <a:pt x="711208" y="616290"/>
                  </a:lnTo>
                  <a:cubicBezTo>
                    <a:pt x="691926" y="604732"/>
                    <a:pt x="676534" y="589340"/>
                    <a:pt x="672700" y="566225"/>
                  </a:cubicBezTo>
                  <a:cubicBezTo>
                    <a:pt x="661142" y="562390"/>
                    <a:pt x="649585" y="554667"/>
                    <a:pt x="638027" y="546943"/>
                  </a:cubicBezTo>
                  <a:close/>
                  <a:moveTo>
                    <a:pt x="795947" y="504601"/>
                  </a:moveTo>
                  <a:cubicBezTo>
                    <a:pt x="784389" y="523827"/>
                    <a:pt x="772831" y="546943"/>
                    <a:pt x="765108" y="570059"/>
                  </a:cubicBezTo>
                  <a:cubicBezTo>
                    <a:pt x="772831" y="550833"/>
                    <a:pt x="784389" y="535385"/>
                    <a:pt x="795947" y="519993"/>
                  </a:cubicBezTo>
                  <a:cubicBezTo>
                    <a:pt x="799781" y="516159"/>
                    <a:pt x="799781" y="508435"/>
                    <a:pt x="799781" y="504601"/>
                  </a:cubicBezTo>
                  <a:close/>
                  <a:moveTo>
                    <a:pt x="1065557" y="419862"/>
                  </a:moveTo>
                  <a:cubicBezTo>
                    <a:pt x="1003933" y="458370"/>
                    <a:pt x="938476" y="489154"/>
                    <a:pt x="872963" y="508435"/>
                  </a:cubicBezTo>
                  <a:cubicBezTo>
                    <a:pt x="901246" y="517493"/>
                    <a:pt x="928196" y="520882"/>
                    <a:pt x="954701" y="520882"/>
                  </a:cubicBezTo>
                  <a:cubicBezTo>
                    <a:pt x="1018436" y="520882"/>
                    <a:pt x="1079559" y="501211"/>
                    <a:pt x="1150296" y="493043"/>
                  </a:cubicBezTo>
                  <a:cubicBezTo>
                    <a:pt x="1161576" y="488543"/>
                    <a:pt x="1174189" y="486653"/>
                    <a:pt x="1187359" y="486653"/>
                  </a:cubicBezTo>
                  <a:cubicBezTo>
                    <a:pt x="1196638" y="486653"/>
                    <a:pt x="1206196" y="487598"/>
                    <a:pt x="1215809" y="489154"/>
                  </a:cubicBezTo>
                  <a:cubicBezTo>
                    <a:pt x="1217142" y="489320"/>
                    <a:pt x="1218365" y="489376"/>
                    <a:pt x="1219476" y="489376"/>
                  </a:cubicBezTo>
                  <a:cubicBezTo>
                    <a:pt x="1252538" y="489376"/>
                    <a:pt x="1169300" y="435254"/>
                    <a:pt x="1161854" y="435254"/>
                  </a:cubicBezTo>
                  <a:cubicBezTo>
                    <a:pt x="1131070" y="423696"/>
                    <a:pt x="1100230" y="419862"/>
                    <a:pt x="1069391" y="419862"/>
                  </a:cubicBezTo>
                  <a:close/>
                  <a:moveTo>
                    <a:pt x="1169577" y="223378"/>
                  </a:moveTo>
                  <a:lnTo>
                    <a:pt x="1169577" y="227268"/>
                  </a:lnTo>
                  <a:cubicBezTo>
                    <a:pt x="1157631" y="224712"/>
                    <a:pt x="1145295" y="223490"/>
                    <a:pt x="1132903" y="223490"/>
                  </a:cubicBezTo>
                  <a:cubicBezTo>
                    <a:pt x="1089284" y="223490"/>
                    <a:pt x="1044608" y="238770"/>
                    <a:pt x="1011657" y="265776"/>
                  </a:cubicBezTo>
                  <a:cubicBezTo>
                    <a:pt x="976983" y="358238"/>
                    <a:pt x="911470" y="439088"/>
                    <a:pt x="826731" y="489154"/>
                  </a:cubicBezTo>
                  <a:cubicBezTo>
                    <a:pt x="826731" y="489154"/>
                    <a:pt x="826731" y="493043"/>
                    <a:pt x="826731" y="493043"/>
                  </a:cubicBezTo>
                  <a:cubicBezTo>
                    <a:pt x="830621" y="493043"/>
                    <a:pt x="838289" y="493043"/>
                    <a:pt x="842179" y="500712"/>
                  </a:cubicBezTo>
                  <a:cubicBezTo>
                    <a:pt x="946144" y="458370"/>
                    <a:pt x="1065557" y="423696"/>
                    <a:pt x="1131070" y="327399"/>
                  </a:cubicBezTo>
                  <a:cubicBezTo>
                    <a:pt x="1146462" y="304283"/>
                    <a:pt x="1161854" y="273499"/>
                    <a:pt x="1177246" y="254218"/>
                  </a:cubicBezTo>
                  <a:cubicBezTo>
                    <a:pt x="1188803" y="231102"/>
                    <a:pt x="1200361" y="223378"/>
                    <a:pt x="1169577" y="223378"/>
                  </a:cubicBezTo>
                  <a:close/>
                  <a:moveTo>
                    <a:pt x="416927" y="193761"/>
                  </a:moveTo>
                  <a:cubicBezTo>
                    <a:pt x="431152" y="204485"/>
                    <a:pt x="441765" y="278111"/>
                    <a:pt x="445433" y="292725"/>
                  </a:cubicBezTo>
                  <a:cubicBezTo>
                    <a:pt x="456991" y="350515"/>
                    <a:pt x="483940" y="404414"/>
                    <a:pt x="522448" y="446812"/>
                  </a:cubicBezTo>
                  <a:cubicBezTo>
                    <a:pt x="553288" y="469928"/>
                    <a:pt x="580237" y="493043"/>
                    <a:pt x="614911" y="512269"/>
                  </a:cubicBezTo>
                  <a:lnTo>
                    <a:pt x="614911" y="496877"/>
                  </a:lnTo>
                  <a:cubicBezTo>
                    <a:pt x="614911" y="493043"/>
                    <a:pt x="617800" y="491098"/>
                    <a:pt x="620690" y="491098"/>
                  </a:cubicBezTo>
                  <a:cubicBezTo>
                    <a:pt x="623579" y="491098"/>
                    <a:pt x="626469" y="493043"/>
                    <a:pt x="626469" y="496877"/>
                  </a:cubicBezTo>
                  <a:cubicBezTo>
                    <a:pt x="626469" y="504601"/>
                    <a:pt x="626469" y="512269"/>
                    <a:pt x="626469" y="519993"/>
                  </a:cubicBezTo>
                  <a:cubicBezTo>
                    <a:pt x="641861" y="527717"/>
                    <a:pt x="653419" y="535385"/>
                    <a:pt x="664977" y="546943"/>
                  </a:cubicBezTo>
                  <a:cubicBezTo>
                    <a:pt x="661142" y="531551"/>
                    <a:pt x="657253" y="516159"/>
                    <a:pt x="653419" y="504601"/>
                  </a:cubicBezTo>
                  <a:cubicBezTo>
                    <a:pt x="653419" y="500712"/>
                    <a:pt x="653419" y="496877"/>
                    <a:pt x="657253" y="493043"/>
                  </a:cubicBezTo>
                  <a:cubicBezTo>
                    <a:pt x="645695" y="446812"/>
                    <a:pt x="626469" y="400580"/>
                    <a:pt x="599519" y="354349"/>
                  </a:cubicBezTo>
                  <a:cubicBezTo>
                    <a:pt x="595629" y="350515"/>
                    <a:pt x="595629" y="346681"/>
                    <a:pt x="591795" y="338957"/>
                  </a:cubicBezTo>
                  <a:cubicBezTo>
                    <a:pt x="584071" y="331233"/>
                    <a:pt x="580237" y="327399"/>
                    <a:pt x="576403" y="319675"/>
                  </a:cubicBezTo>
                  <a:cubicBezTo>
                    <a:pt x="530727" y="266442"/>
                    <a:pt x="477606" y="224489"/>
                    <a:pt x="416927" y="193761"/>
                  </a:cubicBezTo>
                  <a:close/>
                  <a:moveTo>
                    <a:pt x="1009823" y="126692"/>
                  </a:moveTo>
                  <a:cubicBezTo>
                    <a:pt x="1009212" y="126692"/>
                    <a:pt x="1008545" y="126804"/>
                    <a:pt x="1007767" y="127137"/>
                  </a:cubicBezTo>
                  <a:lnTo>
                    <a:pt x="1007767" y="130971"/>
                  </a:lnTo>
                  <a:cubicBezTo>
                    <a:pt x="1003933" y="154087"/>
                    <a:pt x="1000099" y="181037"/>
                    <a:pt x="996209" y="204152"/>
                  </a:cubicBezTo>
                  <a:cubicBezTo>
                    <a:pt x="992375" y="238826"/>
                    <a:pt x="984652" y="273499"/>
                    <a:pt x="965425" y="304283"/>
                  </a:cubicBezTo>
                  <a:cubicBezTo>
                    <a:pt x="926918" y="365907"/>
                    <a:pt x="880686" y="419862"/>
                    <a:pt x="826731" y="462204"/>
                  </a:cubicBezTo>
                  <a:cubicBezTo>
                    <a:pt x="876852" y="431420"/>
                    <a:pt x="919194" y="389022"/>
                    <a:pt x="953868" y="338957"/>
                  </a:cubicBezTo>
                  <a:cubicBezTo>
                    <a:pt x="976983" y="304283"/>
                    <a:pt x="992375" y="265776"/>
                    <a:pt x="1007767" y="223378"/>
                  </a:cubicBezTo>
                  <a:cubicBezTo>
                    <a:pt x="1007767" y="215988"/>
                    <a:pt x="1025604" y="126692"/>
                    <a:pt x="1009823" y="126692"/>
                  </a:cubicBezTo>
                  <a:close/>
                  <a:moveTo>
                    <a:pt x="972649" y="64458"/>
                  </a:moveTo>
                  <a:cubicBezTo>
                    <a:pt x="967759" y="64458"/>
                    <a:pt x="961591" y="65958"/>
                    <a:pt x="953868" y="69347"/>
                  </a:cubicBezTo>
                  <a:cubicBezTo>
                    <a:pt x="911470" y="92463"/>
                    <a:pt x="876852" y="130971"/>
                    <a:pt x="857571" y="177202"/>
                  </a:cubicBezTo>
                  <a:cubicBezTo>
                    <a:pt x="861405" y="204152"/>
                    <a:pt x="861405" y="227268"/>
                    <a:pt x="857571" y="254218"/>
                  </a:cubicBezTo>
                  <a:lnTo>
                    <a:pt x="857571" y="258052"/>
                  </a:lnTo>
                  <a:cubicBezTo>
                    <a:pt x="842179" y="335123"/>
                    <a:pt x="811339" y="412138"/>
                    <a:pt x="765108" y="485320"/>
                  </a:cubicBezTo>
                  <a:lnTo>
                    <a:pt x="799781" y="454536"/>
                  </a:lnTo>
                  <a:cubicBezTo>
                    <a:pt x="834455" y="427530"/>
                    <a:pt x="865294" y="392856"/>
                    <a:pt x="896078" y="362073"/>
                  </a:cubicBezTo>
                  <a:cubicBezTo>
                    <a:pt x="942310" y="304283"/>
                    <a:pt x="969260" y="231102"/>
                    <a:pt x="976983" y="154087"/>
                  </a:cubicBezTo>
                  <a:cubicBezTo>
                    <a:pt x="976983" y="137250"/>
                    <a:pt x="1006434" y="64458"/>
                    <a:pt x="972649" y="64458"/>
                  </a:cubicBezTo>
                  <a:close/>
                  <a:moveTo>
                    <a:pt x="582071" y="45231"/>
                  </a:moveTo>
                  <a:cubicBezTo>
                    <a:pt x="572791" y="45231"/>
                    <a:pt x="568791" y="60623"/>
                    <a:pt x="564845" y="92463"/>
                  </a:cubicBezTo>
                  <a:cubicBezTo>
                    <a:pt x="557122" y="123247"/>
                    <a:pt x="557122" y="154087"/>
                    <a:pt x="557122" y="188760"/>
                  </a:cubicBezTo>
                  <a:cubicBezTo>
                    <a:pt x="560956" y="227268"/>
                    <a:pt x="568679" y="265776"/>
                    <a:pt x="584071" y="304283"/>
                  </a:cubicBezTo>
                  <a:cubicBezTo>
                    <a:pt x="618745" y="342791"/>
                    <a:pt x="645695" y="389022"/>
                    <a:pt x="664977" y="439088"/>
                  </a:cubicBezTo>
                  <a:cubicBezTo>
                    <a:pt x="664977" y="435254"/>
                    <a:pt x="664977" y="431420"/>
                    <a:pt x="664977" y="427530"/>
                  </a:cubicBezTo>
                  <a:cubicBezTo>
                    <a:pt x="664977" y="421918"/>
                    <a:pt x="669088" y="418362"/>
                    <a:pt x="674367" y="418362"/>
                  </a:cubicBezTo>
                  <a:cubicBezTo>
                    <a:pt x="676257" y="418362"/>
                    <a:pt x="678313" y="418806"/>
                    <a:pt x="680368" y="419862"/>
                  </a:cubicBezTo>
                  <a:cubicBezTo>
                    <a:pt x="691926" y="435254"/>
                    <a:pt x="703484" y="450646"/>
                    <a:pt x="711208" y="469928"/>
                  </a:cubicBezTo>
                  <a:cubicBezTo>
                    <a:pt x="726600" y="331233"/>
                    <a:pt x="715042" y="204152"/>
                    <a:pt x="626469" y="84739"/>
                  </a:cubicBezTo>
                  <a:cubicBezTo>
                    <a:pt x="604131" y="58679"/>
                    <a:pt x="590795" y="45231"/>
                    <a:pt x="582071" y="45231"/>
                  </a:cubicBezTo>
                  <a:close/>
                  <a:moveTo>
                    <a:pt x="803560" y="26283"/>
                  </a:moveTo>
                  <a:cubicBezTo>
                    <a:pt x="783167" y="26283"/>
                    <a:pt x="730434" y="108522"/>
                    <a:pt x="730434" y="111689"/>
                  </a:cubicBezTo>
                  <a:cubicBezTo>
                    <a:pt x="722766" y="146363"/>
                    <a:pt x="718876" y="184871"/>
                    <a:pt x="718876" y="219544"/>
                  </a:cubicBezTo>
                  <a:cubicBezTo>
                    <a:pt x="745882" y="304283"/>
                    <a:pt x="749716" y="392856"/>
                    <a:pt x="722766" y="477651"/>
                  </a:cubicBezTo>
                  <a:cubicBezTo>
                    <a:pt x="722766" y="481486"/>
                    <a:pt x="715042" y="481486"/>
                    <a:pt x="711208" y="481486"/>
                  </a:cubicBezTo>
                  <a:cubicBezTo>
                    <a:pt x="718876" y="500712"/>
                    <a:pt x="722766" y="516159"/>
                    <a:pt x="726600" y="535385"/>
                  </a:cubicBezTo>
                  <a:cubicBezTo>
                    <a:pt x="730434" y="504601"/>
                    <a:pt x="738158" y="477651"/>
                    <a:pt x="741992" y="450646"/>
                  </a:cubicBezTo>
                  <a:cubicBezTo>
                    <a:pt x="743937" y="444867"/>
                    <a:pt x="748771" y="441978"/>
                    <a:pt x="753550" y="441978"/>
                  </a:cubicBezTo>
                  <a:cubicBezTo>
                    <a:pt x="758384" y="441978"/>
                    <a:pt x="763218" y="444867"/>
                    <a:pt x="765108" y="450646"/>
                  </a:cubicBezTo>
                  <a:cubicBezTo>
                    <a:pt x="765108" y="450646"/>
                    <a:pt x="765108" y="454536"/>
                    <a:pt x="765108" y="454536"/>
                  </a:cubicBezTo>
                  <a:cubicBezTo>
                    <a:pt x="815173" y="338957"/>
                    <a:pt x="857571" y="234936"/>
                    <a:pt x="822897" y="100131"/>
                  </a:cubicBezTo>
                  <a:cubicBezTo>
                    <a:pt x="819063" y="80905"/>
                    <a:pt x="811339" y="57790"/>
                    <a:pt x="811339" y="38508"/>
                  </a:cubicBezTo>
                  <a:cubicBezTo>
                    <a:pt x="810672" y="29839"/>
                    <a:pt x="807838" y="26283"/>
                    <a:pt x="803560" y="26283"/>
                  </a:cubicBezTo>
                  <a:close/>
                  <a:moveTo>
                    <a:pt x="815173" y="0"/>
                  </a:moveTo>
                  <a:cubicBezTo>
                    <a:pt x="819063" y="0"/>
                    <a:pt x="826731" y="3834"/>
                    <a:pt x="826731" y="7724"/>
                  </a:cubicBezTo>
                  <a:cubicBezTo>
                    <a:pt x="834455" y="57790"/>
                    <a:pt x="849847" y="104021"/>
                    <a:pt x="853736" y="154087"/>
                  </a:cubicBezTo>
                  <a:cubicBezTo>
                    <a:pt x="883298" y="98242"/>
                    <a:pt x="924028" y="53622"/>
                    <a:pt x="985541" y="53622"/>
                  </a:cubicBezTo>
                  <a:cubicBezTo>
                    <a:pt x="996154" y="53622"/>
                    <a:pt x="1007434" y="54956"/>
                    <a:pt x="1019325" y="57790"/>
                  </a:cubicBezTo>
                  <a:cubicBezTo>
                    <a:pt x="1023215" y="57790"/>
                    <a:pt x="1023215" y="61624"/>
                    <a:pt x="1023215" y="65458"/>
                  </a:cubicBezTo>
                  <a:cubicBezTo>
                    <a:pt x="1027049" y="84739"/>
                    <a:pt x="1011657" y="88573"/>
                    <a:pt x="1007767" y="111689"/>
                  </a:cubicBezTo>
                  <a:lnTo>
                    <a:pt x="1019325" y="104021"/>
                  </a:lnTo>
                  <a:cubicBezTo>
                    <a:pt x="1019325" y="104021"/>
                    <a:pt x="1027049" y="104021"/>
                    <a:pt x="1027049" y="107855"/>
                  </a:cubicBezTo>
                  <a:cubicBezTo>
                    <a:pt x="1034773" y="154087"/>
                    <a:pt x="1030883" y="200318"/>
                    <a:pt x="1019325" y="246494"/>
                  </a:cubicBezTo>
                  <a:cubicBezTo>
                    <a:pt x="1055555" y="213098"/>
                    <a:pt x="1103786" y="205875"/>
                    <a:pt x="1152463" y="205875"/>
                  </a:cubicBezTo>
                  <a:cubicBezTo>
                    <a:pt x="1171189" y="205875"/>
                    <a:pt x="1189915" y="206930"/>
                    <a:pt x="1208085" y="207986"/>
                  </a:cubicBezTo>
                  <a:cubicBezTo>
                    <a:pt x="1215809" y="207986"/>
                    <a:pt x="1219643" y="215710"/>
                    <a:pt x="1215809" y="223378"/>
                  </a:cubicBezTo>
                  <a:cubicBezTo>
                    <a:pt x="1184969" y="292725"/>
                    <a:pt x="1138738" y="358238"/>
                    <a:pt x="1080949" y="408304"/>
                  </a:cubicBezTo>
                  <a:cubicBezTo>
                    <a:pt x="1086450" y="407971"/>
                    <a:pt x="1091951" y="407804"/>
                    <a:pt x="1097507" y="407804"/>
                  </a:cubicBezTo>
                  <a:cubicBezTo>
                    <a:pt x="1162632" y="407804"/>
                    <a:pt x="1232423" y="429753"/>
                    <a:pt x="1246593" y="500712"/>
                  </a:cubicBezTo>
                  <a:cubicBezTo>
                    <a:pt x="1246593" y="504601"/>
                    <a:pt x="1242759" y="512269"/>
                    <a:pt x="1235035" y="512269"/>
                  </a:cubicBezTo>
                  <a:cubicBezTo>
                    <a:pt x="1228367" y="511658"/>
                    <a:pt x="1221588" y="511325"/>
                    <a:pt x="1214698" y="511325"/>
                  </a:cubicBezTo>
                  <a:cubicBezTo>
                    <a:pt x="1135793" y="511325"/>
                    <a:pt x="1044386" y="550499"/>
                    <a:pt x="960758" y="550499"/>
                  </a:cubicBezTo>
                  <a:cubicBezTo>
                    <a:pt x="921361" y="550499"/>
                    <a:pt x="883687" y="541775"/>
                    <a:pt x="849847" y="516159"/>
                  </a:cubicBezTo>
                  <a:cubicBezTo>
                    <a:pt x="846013" y="519993"/>
                    <a:pt x="842179" y="519993"/>
                    <a:pt x="842179" y="519993"/>
                  </a:cubicBezTo>
                  <a:cubicBezTo>
                    <a:pt x="826731" y="573893"/>
                    <a:pt x="788223" y="612456"/>
                    <a:pt x="738158" y="631682"/>
                  </a:cubicBezTo>
                  <a:lnTo>
                    <a:pt x="738158" y="647130"/>
                  </a:lnTo>
                  <a:cubicBezTo>
                    <a:pt x="738158" y="650964"/>
                    <a:pt x="738158" y="654798"/>
                    <a:pt x="738158" y="654798"/>
                  </a:cubicBezTo>
                  <a:cubicBezTo>
                    <a:pt x="738158" y="658632"/>
                    <a:pt x="738158" y="662522"/>
                    <a:pt x="734324" y="662522"/>
                  </a:cubicBezTo>
                  <a:cubicBezTo>
                    <a:pt x="730434" y="720311"/>
                    <a:pt x="722766" y="778045"/>
                    <a:pt x="718876" y="835834"/>
                  </a:cubicBezTo>
                  <a:cubicBezTo>
                    <a:pt x="730434" y="816608"/>
                    <a:pt x="745882" y="801160"/>
                    <a:pt x="765108" y="789603"/>
                  </a:cubicBezTo>
                  <a:cubicBezTo>
                    <a:pt x="768997" y="789603"/>
                    <a:pt x="776666" y="789603"/>
                    <a:pt x="776666" y="797326"/>
                  </a:cubicBezTo>
                  <a:cubicBezTo>
                    <a:pt x="768997" y="851226"/>
                    <a:pt x="741992" y="901347"/>
                    <a:pt x="707374" y="939855"/>
                  </a:cubicBezTo>
                  <a:cubicBezTo>
                    <a:pt x="680368" y="1167123"/>
                    <a:pt x="649585" y="1390501"/>
                    <a:pt x="630303" y="1613879"/>
                  </a:cubicBezTo>
                  <a:cubicBezTo>
                    <a:pt x="641861" y="1575371"/>
                    <a:pt x="653419" y="1540697"/>
                    <a:pt x="664977" y="1502190"/>
                  </a:cubicBezTo>
                  <a:cubicBezTo>
                    <a:pt x="661142" y="1502190"/>
                    <a:pt x="661142" y="1502190"/>
                    <a:pt x="661142" y="1498356"/>
                  </a:cubicBezTo>
                  <a:cubicBezTo>
                    <a:pt x="676534" y="1313485"/>
                    <a:pt x="741992" y="1136283"/>
                    <a:pt x="849847" y="986086"/>
                  </a:cubicBezTo>
                  <a:cubicBezTo>
                    <a:pt x="961591" y="839668"/>
                    <a:pt x="1111788" y="727979"/>
                    <a:pt x="1231201" y="585451"/>
                  </a:cubicBezTo>
                  <a:cubicBezTo>
                    <a:pt x="1232201" y="584450"/>
                    <a:pt x="1233535" y="583950"/>
                    <a:pt x="1234868" y="583950"/>
                  </a:cubicBezTo>
                  <a:cubicBezTo>
                    <a:pt x="1238591" y="583950"/>
                    <a:pt x="1242759" y="587562"/>
                    <a:pt x="1242759" y="593174"/>
                  </a:cubicBezTo>
                  <a:cubicBezTo>
                    <a:pt x="1215809" y="962971"/>
                    <a:pt x="976983" y="1251862"/>
                    <a:pt x="718876" y="1498356"/>
                  </a:cubicBezTo>
                  <a:cubicBezTo>
                    <a:pt x="717765" y="1499467"/>
                    <a:pt x="716320" y="1499967"/>
                    <a:pt x="714931" y="1499967"/>
                  </a:cubicBezTo>
                  <a:cubicBezTo>
                    <a:pt x="711541" y="1499967"/>
                    <a:pt x="708485" y="1497244"/>
                    <a:pt x="711208" y="1494521"/>
                  </a:cubicBezTo>
                  <a:cubicBezTo>
                    <a:pt x="815173" y="1359661"/>
                    <a:pt x="950034" y="1251862"/>
                    <a:pt x="1038607" y="1109333"/>
                  </a:cubicBezTo>
                  <a:cubicBezTo>
                    <a:pt x="1092506" y="1024594"/>
                    <a:pt x="1138738" y="932131"/>
                    <a:pt x="1173412" y="839668"/>
                  </a:cubicBezTo>
                  <a:cubicBezTo>
                    <a:pt x="1184969" y="808884"/>
                    <a:pt x="1196527" y="774211"/>
                    <a:pt x="1204251" y="743371"/>
                  </a:cubicBezTo>
                  <a:cubicBezTo>
                    <a:pt x="1215809" y="716421"/>
                    <a:pt x="1219643" y="685637"/>
                    <a:pt x="1215809" y="658632"/>
                  </a:cubicBezTo>
                  <a:cubicBezTo>
                    <a:pt x="1146462" y="835834"/>
                    <a:pt x="1003933" y="962971"/>
                    <a:pt x="899912" y="1120891"/>
                  </a:cubicBezTo>
                  <a:cubicBezTo>
                    <a:pt x="761274" y="1325043"/>
                    <a:pt x="634137" y="1559979"/>
                    <a:pt x="622635" y="1810362"/>
                  </a:cubicBezTo>
                  <a:cubicBezTo>
                    <a:pt x="618745" y="1856594"/>
                    <a:pt x="618745" y="1898936"/>
                    <a:pt x="618745" y="1941333"/>
                  </a:cubicBezTo>
                  <a:cubicBezTo>
                    <a:pt x="626469" y="1910493"/>
                    <a:pt x="645695" y="1879654"/>
                    <a:pt x="668811" y="1856594"/>
                  </a:cubicBezTo>
                  <a:cubicBezTo>
                    <a:pt x="670867" y="1855538"/>
                    <a:pt x="672978" y="1855038"/>
                    <a:pt x="674867" y="1855038"/>
                  </a:cubicBezTo>
                  <a:cubicBezTo>
                    <a:pt x="680091" y="1855038"/>
                    <a:pt x="684258" y="1858650"/>
                    <a:pt x="684258" y="1864262"/>
                  </a:cubicBezTo>
                  <a:cubicBezTo>
                    <a:pt x="688092" y="1929775"/>
                    <a:pt x="664977" y="1995233"/>
                    <a:pt x="618745" y="2041464"/>
                  </a:cubicBezTo>
                  <a:lnTo>
                    <a:pt x="618745" y="2137761"/>
                  </a:lnTo>
                  <a:cubicBezTo>
                    <a:pt x="622635" y="2272566"/>
                    <a:pt x="630303" y="2403536"/>
                    <a:pt x="641861" y="2538341"/>
                  </a:cubicBezTo>
                  <a:cubicBezTo>
                    <a:pt x="649585" y="2519060"/>
                    <a:pt x="664977" y="2503668"/>
                    <a:pt x="680368" y="2492110"/>
                  </a:cubicBezTo>
                  <a:cubicBezTo>
                    <a:pt x="681980" y="2490498"/>
                    <a:pt x="684258" y="2489609"/>
                    <a:pt x="686314" y="2489609"/>
                  </a:cubicBezTo>
                  <a:cubicBezTo>
                    <a:pt x="689315" y="2489609"/>
                    <a:pt x="691926" y="2491443"/>
                    <a:pt x="691926" y="2495944"/>
                  </a:cubicBezTo>
                  <a:cubicBezTo>
                    <a:pt x="703484" y="2553733"/>
                    <a:pt x="688092" y="2611522"/>
                    <a:pt x="653419" y="2661588"/>
                  </a:cubicBezTo>
                  <a:cubicBezTo>
                    <a:pt x="664977" y="2769443"/>
                    <a:pt x="676534" y="2881132"/>
                    <a:pt x="688092" y="2988987"/>
                  </a:cubicBezTo>
                  <a:cubicBezTo>
                    <a:pt x="738158" y="2904248"/>
                    <a:pt x="792113" y="2823398"/>
                    <a:pt x="857571" y="2750161"/>
                  </a:cubicBezTo>
                  <a:cubicBezTo>
                    <a:pt x="876852" y="2715543"/>
                    <a:pt x="896078" y="2680870"/>
                    <a:pt x="911470" y="2642362"/>
                  </a:cubicBezTo>
                  <a:cubicBezTo>
                    <a:pt x="938476" y="2484386"/>
                    <a:pt x="865294" y="2368863"/>
                    <a:pt x="846013" y="2218611"/>
                  </a:cubicBezTo>
                  <a:cubicBezTo>
                    <a:pt x="830621" y="2076138"/>
                    <a:pt x="846013" y="1933609"/>
                    <a:pt x="811339" y="1794915"/>
                  </a:cubicBezTo>
                  <a:cubicBezTo>
                    <a:pt x="808950" y="1790192"/>
                    <a:pt x="812450" y="1786913"/>
                    <a:pt x="816396" y="1786913"/>
                  </a:cubicBezTo>
                  <a:cubicBezTo>
                    <a:pt x="818841" y="1786913"/>
                    <a:pt x="821452" y="1788136"/>
                    <a:pt x="822897" y="1791081"/>
                  </a:cubicBezTo>
                  <a:cubicBezTo>
                    <a:pt x="888355" y="1914328"/>
                    <a:pt x="1015491" y="1975951"/>
                    <a:pt x="1038607" y="2118479"/>
                  </a:cubicBezTo>
                  <a:cubicBezTo>
                    <a:pt x="1046331" y="2183993"/>
                    <a:pt x="1046331" y="2249450"/>
                    <a:pt x="1038607" y="2311073"/>
                  </a:cubicBezTo>
                  <a:cubicBezTo>
                    <a:pt x="1084838" y="2149319"/>
                    <a:pt x="1115622" y="1979841"/>
                    <a:pt x="1134904" y="1806473"/>
                  </a:cubicBezTo>
                  <a:cubicBezTo>
                    <a:pt x="1131070" y="1806473"/>
                    <a:pt x="1131070" y="1810362"/>
                    <a:pt x="1127180" y="1810362"/>
                  </a:cubicBezTo>
                  <a:cubicBezTo>
                    <a:pt x="1125457" y="1813808"/>
                    <a:pt x="1121401" y="1815697"/>
                    <a:pt x="1117456" y="1815697"/>
                  </a:cubicBezTo>
                  <a:cubicBezTo>
                    <a:pt x="1112622" y="1815697"/>
                    <a:pt x="1107954" y="1812863"/>
                    <a:pt x="1107954" y="1806473"/>
                  </a:cubicBezTo>
                  <a:cubicBezTo>
                    <a:pt x="1104064" y="1783357"/>
                    <a:pt x="1100230" y="1760297"/>
                    <a:pt x="1096396" y="1737181"/>
                  </a:cubicBezTo>
                  <a:lnTo>
                    <a:pt x="1077114" y="1733291"/>
                  </a:lnTo>
                  <a:lnTo>
                    <a:pt x="1073280" y="1733291"/>
                  </a:lnTo>
                  <a:cubicBezTo>
                    <a:pt x="1007767" y="1729457"/>
                    <a:pt x="950034" y="1694784"/>
                    <a:pt x="915360" y="1640884"/>
                  </a:cubicBezTo>
                  <a:cubicBezTo>
                    <a:pt x="880686" y="1586929"/>
                    <a:pt x="892244" y="1521471"/>
                    <a:pt x="938476" y="1482964"/>
                  </a:cubicBezTo>
                  <a:cubicBezTo>
                    <a:pt x="946144" y="1482964"/>
                    <a:pt x="946144" y="1486798"/>
                    <a:pt x="946144" y="1490632"/>
                  </a:cubicBezTo>
                  <a:cubicBezTo>
                    <a:pt x="926918" y="1517637"/>
                    <a:pt x="915360" y="1548421"/>
                    <a:pt x="915360" y="1579261"/>
                  </a:cubicBezTo>
                  <a:cubicBezTo>
                    <a:pt x="915360" y="1610044"/>
                    <a:pt x="930752" y="1636994"/>
                    <a:pt x="950034" y="1656276"/>
                  </a:cubicBezTo>
                  <a:cubicBezTo>
                    <a:pt x="980817" y="1687116"/>
                    <a:pt x="1019325" y="1710176"/>
                    <a:pt x="1057833" y="1717899"/>
                  </a:cubicBezTo>
                  <a:cubicBezTo>
                    <a:pt x="965425" y="1656276"/>
                    <a:pt x="961591" y="1440566"/>
                    <a:pt x="1038607" y="1375109"/>
                  </a:cubicBezTo>
                  <a:cubicBezTo>
                    <a:pt x="1039940" y="1372386"/>
                    <a:pt x="1042274" y="1371108"/>
                    <a:pt x="1044719" y="1371108"/>
                  </a:cubicBezTo>
                  <a:cubicBezTo>
                    <a:pt x="1049164" y="1371108"/>
                    <a:pt x="1053999" y="1375331"/>
                    <a:pt x="1053999" y="1382777"/>
                  </a:cubicBezTo>
                  <a:cubicBezTo>
                    <a:pt x="1053999" y="1390501"/>
                    <a:pt x="1053999" y="1398224"/>
                    <a:pt x="1057833" y="1409782"/>
                  </a:cubicBezTo>
                  <a:cubicBezTo>
                    <a:pt x="1062945" y="1397947"/>
                    <a:pt x="1070002" y="1393168"/>
                    <a:pt x="1078170" y="1393168"/>
                  </a:cubicBezTo>
                  <a:cubicBezTo>
                    <a:pt x="1107232" y="1393168"/>
                    <a:pt x="1149851" y="1454180"/>
                    <a:pt x="1161854" y="1475240"/>
                  </a:cubicBezTo>
                  <a:cubicBezTo>
                    <a:pt x="1173412" y="1417450"/>
                    <a:pt x="1211919" y="1371219"/>
                    <a:pt x="1265874" y="1351993"/>
                  </a:cubicBezTo>
                  <a:cubicBezTo>
                    <a:pt x="1269709" y="1351993"/>
                    <a:pt x="1277432" y="1355827"/>
                    <a:pt x="1277432" y="1359661"/>
                  </a:cubicBezTo>
                  <a:cubicBezTo>
                    <a:pt x="1277432" y="1398224"/>
                    <a:pt x="1277432" y="1436732"/>
                    <a:pt x="1277432" y="1475240"/>
                  </a:cubicBezTo>
                  <a:cubicBezTo>
                    <a:pt x="1292824" y="1444400"/>
                    <a:pt x="1323608" y="1421340"/>
                    <a:pt x="1358282" y="1409782"/>
                  </a:cubicBezTo>
                  <a:cubicBezTo>
                    <a:pt x="1362171" y="1409782"/>
                    <a:pt x="1366006" y="1413616"/>
                    <a:pt x="1366006" y="1417450"/>
                  </a:cubicBezTo>
                  <a:cubicBezTo>
                    <a:pt x="1373729" y="1529139"/>
                    <a:pt x="1323608" y="1636994"/>
                    <a:pt x="1235035" y="1698618"/>
                  </a:cubicBezTo>
                  <a:cubicBezTo>
                    <a:pt x="1235035" y="1702507"/>
                    <a:pt x="1235035" y="1702507"/>
                    <a:pt x="1235035" y="1706342"/>
                  </a:cubicBezTo>
                  <a:cubicBezTo>
                    <a:pt x="1235035" y="1710176"/>
                    <a:pt x="1231201" y="1714065"/>
                    <a:pt x="1227311" y="1717899"/>
                  </a:cubicBezTo>
                  <a:cubicBezTo>
                    <a:pt x="1223477" y="1733291"/>
                    <a:pt x="1215809" y="1744849"/>
                    <a:pt x="1208085" y="1756407"/>
                  </a:cubicBezTo>
                  <a:cubicBezTo>
                    <a:pt x="1308216" y="1706342"/>
                    <a:pt x="1419905" y="1610044"/>
                    <a:pt x="1377563" y="1494521"/>
                  </a:cubicBezTo>
                  <a:cubicBezTo>
                    <a:pt x="1377563" y="1489743"/>
                    <a:pt x="1381953" y="1486464"/>
                    <a:pt x="1386232" y="1486464"/>
                  </a:cubicBezTo>
                  <a:cubicBezTo>
                    <a:pt x="1388899" y="1486464"/>
                    <a:pt x="1391511" y="1487687"/>
                    <a:pt x="1392955" y="1490632"/>
                  </a:cubicBezTo>
                  <a:cubicBezTo>
                    <a:pt x="1439187" y="1613879"/>
                    <a:pt x="1315940" y="1752573"/>
                    <a:pt x="1192693" y="1787247"/>
                  </a:cubicBezTo>
                  <a:cubicBezTo>
                    <a:pt x="1188803" y="1794915"/>
                    <a:pt x="1184969" y="1802639"/>
                    <a:pt x="1177246" y="1810362"/>
                  </a:cubicBezTo>
                  <a:cubicBezTo>
                    <a:pt x="1173412" y="1818030"/>
                    <a:pt x="1169577" y="1825754"/>
                    <a:pt x="1165688" y="1833478"/>
                  </a:cubicBezTo>
                  <a:cubicBezTo>
                    <a:pt x="1163798" y="1835367"/>
                    <a:pt x="1160909" y="1836367"/>
                    <a:pt x="1158020" y="1836367"/>
                  </a:cubicBezTo>
                  <a:cubicBezTo>
                    <a:pt x="1155130" y="1836367"/>
                    <a:pt x="1152241" y="1835367"/>
                    <a:pt x="1150296" y="1833478"/>
                  </a:cubicBezTo>
                  <a:cubicBezTo>
                    <a:pt x="1142572" y="1922051"/>
                    <a:pt x="1127180" y="2010625"/>
                    <a:pt x="1107954" y="2095364"/>
                  </a:cubicBezTo>
                  <a:cubicBezTo>
                    <a:pt x="1123346" y="2072248"/>
                    <a:pt x="1142572" y="2053022"/>
                    <a:pt x="1165688" y="2037630"/>
                  </a:cubicBezTo>
                  <a:cubicBezTo>
                    <a:pt x="1167799" y="2036574"/>
                    <a:pt x="1169855" y="2036074"/>
                    <a:pt x="1171745" y="2036074"/>
                  </a:cubicBezTo>
                  <a:cubicBezTo>
                    <a:pt x="1176968" y="2036074"/>
                    <a:pt x="1181135" y="2039686"/>
                    <a:pt x="1181135" y="2045298"/>
                  </a:cubicBezTo>
                  <a:cubicBezTo>
                    <a:pt x="1181135" y="2072248"/>
                    <a:pt x="1173412" y="2099253"/>
                    <a:pt x="1154130" y="2118479"/>
                  </a:cubicBezTo>
                  <a:cubicBezTo>
                    <a:pt x="1134904" y="2145429"/>
                    <a:pt x="1111788" y="2164711"/>
                    <a:pt x="1084838" y="2176269"/>
                  </a:cubicBezTo>
                  <a:cubicBezTo>
                    <a:pt x="1069391" y="2237892"/>
                    <a:pt x="1053999" y="2299516"/>
                    <a:pt x="1038607" y="2361139"/>
                  </a:cubicBezTo>
                  <a:cubicBezTo>
                    <a:pt x="1011657" y="2472884"/>
                    <a:pt x="973094" y="2580683"/>
                    <a:pt x="919194" y="2680870"/>
                  </a:cubicBezTo>
                  <a:cubicBezTo>
                    <a:pt x="930752" y="2669312"/>
                    <a:pt x="938476" y="2661588"/>
                    <a:pt x="950034" y="2650030"/>
                  </a:cubicBezTo>
                  <a:cubicBezTo>
                    <a:pt x="965425" y="2634638"/>
                    <a:pt x="980817" y="2619246"/>
                    <a:pt x="1000099" y="2603799"/>
                  </a:cubicBezTo>
                  <a:lnTo>
                    <a:pt x="1038607" y="2565291"/>
                  </a:lnTo>
                  <a:cubicBezTo>
                    <a:pt x="1038607" y="2565291"/>
                    <a:pt x="1038607" y="2561457"/>
                    <a:pt x="1038607" y="2561457"/>
                  </a:cubicBezTo>
                  <a:lnTo>
                    <a:pt x="1046331" y="2557623"/>
                  </a:lnTo>
                  <a:cubicBezTo>
                    <a:pt x="1154130" y="2453602"/>
                    <a:pt x="1269709" y="2338023"/>
                    <a:pt x="1389121" y="2234058"/>
                  </a:cubicBezTo>
                  <a:cubicBezTo>
                    <a:pt x="1389121" y="2234058"/>
                    <a:pt x="1389121" y="2234058"/>
                    <a:pt x="1389121" y="2230168"/>
                  </a:cubicBezTo>
                  <a:cubicBezTo>
                    <a:pt x="1392955" y="2226334"/>
                    <a:pt x="1392955" y="2218611"/>
                    <a:pt x="1396845" y="2210942"/>
                  </a:cubicBezTo>
                  <a:cubicBezTo>
                    <a:pt x="1385287" y="2156987"/>
                    <a:pt x="1400679" y="2103087"/>
                    <a:pt x="1439187" y="2060690"/>
                  </a:cubicBezTo>
                  <a:cubicBezTo>
                    <a:pt x="1441132" y="2058801"/>
                    <a:pt x="1443021" y="2057801"/>
                    <a:pt x="1444966" y="2057801"/>
                  </a:cubicBezTo>
                  <a:cubicBezTo>
                    <a:pt x="1446911" y="2057801"/>
                    <a:pt x="1448800" y="2058801"/>
                    <a:pt x="1450745" y="2060690"/>
                  </a:cubicBezTo>
                  <a:cubicBezTo>
                    <a:pt x="1470026" y="2106922"/>
                    <a:pt x="1462303" y="2156987"/>
                    <a:pt x="1435353" y="2195551"/>
                  </a:cubicBezTo>
                  <a:cubicBezTo>
                    <a:pt x="1473860" y="2160877"/>
                    <a:pt x="1516202" y="2130037"/>
                    <a:pt x="1562434" y="2099253"/>
                  </a:cubicBezTo>
                  <a:cubicBezTo>
                    <a:pt x="1558600" y="2095364"/>
                    <a:pt x="1562434" y="2095364"/>
                    <a:pt x="1562434" y="2091530"/>
                  </a:cubicBezTo>
                  <a:cubicBezTo>
                    <a:pt x="1566323" y="2091530"/>
                    <a:pt x="1573992" y="2087696"/>
                    <a:pt x="1577826" y="2087696"/>
                  </a:cubicBezTo>
                  <a:cubicBezTo>
                    <a:pt x="1631781" y="2049132"/>
                    <a:pt x="1685681" y="2018348"/>
                    <a:pt x="1743470" y="1991399"/>
                  </a:cubicBezTo>
                  <a:cubicBezTo>
                    <a:pt x="1739636" y="1987509"/>
                    <a:pt x="1739636" y="1983675"/>
                    <a:pt x="1743470" y="1979841"/>
                  </a:cubicBezTo>
                  <a:cubicBezTo>
                    <a:pt x="1654897" y="1898936"/>
                    <a:pt x="1662565" y="1752573"/>
                    <a:pt x="1697239" y="1648552"/>
                  </a:cubicBezTo>
                  <a:cubicBezTo>
                    <a:pt x="1697239" y="1644718"/>
                    <a:pt x="1701128" y="1640884"/>
                    <a:pt x="1708796" y="1640884"/>
                  </a:cubicBezTo>
                  <a:lnTo>
                    <a:pt x="1716520" y="1640884"/>
                  </a:lnTo>
                  <a:cubicBezTo>
                    <a:pt x="1720354" y="1640884"/>
                    <a:pt x="1724244" y="1644718"/>
                    <a:pt x="1728078" y="1648552"/>
                  </a:cubicBezTo>
                  <a:cubicBezTo>
                    <a:pt x="1735802" y="1664000"/>
                    <a:pt x="1743470" y="1679392"/>
                    <a:pt x="1751194" y="1694784"/>
                  </a:cubicBezTo>
                  <a:cubicBezTo>
                    <a:pt x="1755028" y="1629326"/>
                    <a:pt x="1774309" y="1563813"/>
                    <a:pt x="1801259" y="1502190"/>
                  </a:cubicBezTo>
                  <a:cubicBezTo>
                    <a:pt x="1803204" y="1500300"/>
                    <a:pt x="1806094" y="1499300"/>
                    <a:pt x="1808983" y="1499300"/>
                  </a:cubicBezTo>
                  <a:cubicBezTo>
                    <a:pt x="1811873" y="1499300"/>
                    <a:pt x="1814762" y="1500300"/>
                    <a:pt x="1816651" y="1502190"/>
                  </a:cubicBezTo>
                  <a:cubicBezTo>
                    <a:pt x="1874441" y="1571537"/>
                    <a:pt x="1901390" y="1660110"/>
                    <a:pt x="1893722" y="1752573"/>
                  </a:cubicBezTo>
                  <a:cubicBezTo>
                    <a:pt x="1924506" y="1683226"/>
                    <a:pt x="1990019" y="1636994"/>
                    <a:pt x="2067035" y="1633160"/>
                  </a:cubicBezTo>
                  <a:cubicBezTo>
                    <a:pt x="2070869" y="1633160"/>
                    <a:pt x="2074758" y="1636994"/>
                    <a:pt x="2074758" y="1644718"/>
                  </a:cubicBezTo>
                  <a:cubicBezTo>
                    <a:pt x="2059311" y="1706342"/>
                    <a:pt x="2028527" y="1767965"/>
                    <a:pt x="1986130" y="1818030"/>
                  </a:cubicBezTo>
                  <a:cubicBezTo>
                    <a:pt x="2001522" y="1806473"/>
                    <a:pt x="2020803" y="1798804"/>
                    <a:pt x="2036195" y="1794915"/>
                  </a:cubicBezTo>
                  <a:cubicBezTo>
                    <a:pt x="2051865" y="1789747"/>
                    <a:pt x="2085594" y="1782135"/>
                    <a:pt x="2117489" y="1782135"/>
                  </a:cubicBezTo>
                  <a:cubicBezTo>
                    <a:pt x="2156275" y="1782135"/>
                    <a:pt x="2192393" y="1793303"/>
                    <a:pt x="2190282" y="1833478"/>
                  </a:cubicBezTo>
                  <a:cubicBezTo>
                    <a:pt x="2186447" y="1895101"/>
                    <a:pt x="2093984" y="1925886"/>
                    <a:pt x="2047753" y="1945167"/>
                  </a:cubicBezTo>
                  <a:lnTo>
                    <a:pt x="2013079" y="1960559"/>
                  </a:lnTo>
                  <a:cubicBezTo>
                    <a:pt x="2021192" y="1960226"/>
                    <a:pt x="2029360" y="1960003"/>
                    <a:pt x="2037418" y="1960003"/>
                  </a:cubicBezTo>
                  <a:cubicBezTo>
                    <a:pt x="2117434" y="1960003"/>
                    <a:pt x="2193115" y="1978840"/>
                    <a:pt x="2221121" y="2045298"/>
                  </a:cubicBezTo>
                  <a:cubicBezTo>
                    <a:pt x="2224955" y="2049132"/>
                    <a:pt x="2224955" y="2056856"/>
                    <a:pt x="2217231" y="2056856"/>
                  </a:cubicBezTo>
                  <a:cubicBezTo>
                    <a:pt x="2168722" y="2088085"/>
                    <a:pt x="2113933" y="2103643"/>
                    <a:pt x="2061367" y="2103643"/>
                  </a:cubicBezTo>
                  <a:cubicBezTo>
                    <a:pt x="2055532" y="2103643"/>
                    <a:pt x="2049698" y="2103477"/>
                    <a:pt x="2043919" y="2103087"/>
                  </a:cubicBezTo>
                  <a:cubicBezTo>
                    <a:pt x="2086261" y="2141595"/>
                    <a:pt x="2117100" y="2191661"/>
                    <a:pt x="2140216" y="2245616"/>
                  </a:cubicBezTo>
                  <a:cubicBezTo>
                    <a:pt x="2140216" y="2253284"/>
                    <a:pt x="2136382" y="2261008"/>
                    <a:pt x="2128658" y="2261008"/>
                  </a:cubicBezTo>
                  <a:cubicBezTo>
                    <a:pt x="1986130" y="2261008"/>
                    <a:pt x="1882164" y="2145429"/>
                    <a:pt x="1812817" y="2029906"/>
                  </a:cubicBezTo>
                  <a:lnTo>
                    <a:pt x="1793536" y="2029906"/>
                  </a:lnTo>
                  <a:cubicBezTo>
                    <a:pt x="1781978" y="2026072"/>
                    <a:pt x="1770420" y="2018348"/>
                    <a:pt x="1758862" y="2010625"/>
                  </a:cubicBezTo>
                  <a:lnTo>
                    <a:pt x="1751194" y="2010625"/>
                  </a:lnTo>
                  <a:cubicBezTo>
                    <a:pt x="1747304" y="2010625"/>
                    <a:pt x="1743470" y="2010625"/>
                    <a:pt x="1739636" y="2006790"/>
                  </a:cubicBezTo>
                  <a:cubicBezTo>
                    <a:pt x="1697239" y="2029906"/>
                    <a:pt x="1654897" y="2056856"/>
                    <a:pt x="1616389" y="2087696"/>
                  </a:cubicBezTo>
                  <a:lnTo>
                    <a:pt x="1627947" y="2091530"/>
                  </a:lnTo>
                  <a:cubicBezTo>
                    <a:pt x="1643339" y="2095364"/>
                    <a:pt x="1666455" y="2099253"/>
                    <a:pt x="1670289" y="2122369"/>
                  </a:cubicBezTo>
                  <a:cubicBezTo>
                    <a:pt x="1674123" y="2141595"/>
                    <a:pt x="1643339" y="2156987"/>
                    <a:pt x="1627947" y="2160877"/>
                  </a:cubicBezTo>
                  <a:cubicBezTo>
                    <a:pt x="1597107" y="2160877"/>
                    <a:pt x="1566323" y="2156987"/>
                    <a:pt x="1539318" y="2145429"/>
                  </a:cubicBezTo>
                  <a:cubicBezTo>
                    <a:pt x="1470026" y="2199385"/>
                    <a:pt x="1404513" y="2253284"/>
                    <a:pt x="1339056" y="2318797"/>
                  </a:cubicBezTo>
                  <a:cubicBezTo>
                    <a:pt x="1269709" y="2380421"/>
                    <a:pt x="1200361" y="2442044"/>
                    <a:pt x="1134904" y="2503668"/>
                  </a:cubicBezTo>
                  <a:cubicBezTo>
                    <a:pt x="1242759" y="2438210"/>
                    <a:pt x="1346724" y="2357305"/>
                    <a:pt x="1470026" y="2338023"/>
                  </a:cubicBezTo>
                  <a:cubicBezTo>
                    <a:pt x="1531761" y="2330522"/>
                    <a:pt x="1593551" y="2326521"/>
                    <a:pt x="1655341" y="2326521"/>
                  </a:cubicBezTo>
                  <a:cubicBezTo>
                    <a:pt x="1751472" y="2326521"/>
                    <a:pt x="1847602" y="2336190"/>
                    <a:pt x="1943788" y="2357305"/>
                  </a:cubicBezTo>
                  <a:cubicBezTo>
                    <a:pt x="1951456" y="2361139"/>
                    <a:pt x="1951456" y="2372697"/>
                    <a:pt x="1943788" y="2376587"/>
                  </a:cubicBezTo>
                  <a:cubicBezTo>
                    <a:pt x="1824375" y="2442044"/>
                    <a:pt x="1701128" y="2542175"/>
                    <a:pt x="1558600" y="2553733"/>
                  </a:cubicBezTo>
                  <a:cubicBezTo>
                    <a:pt x="1369840" y="2569125"/>
                    <a:pt x="1196527" y="2561457"/>
                    <a:pt x="1015491" y="2634638"/>
                  </a:cubicBezTo>
                  <a:cubicBezTo>
                    <a:pt x="1011657" y="2634638"/>
                    <a:pt x="1007767" y="2626914"/>
                    <a:pt x="1011657" y="2626914"/>
                  </a:cubicBezTo>
                  <a:cubicBezTo>
                    <a:pt x="1109843" y="2572404"/>
                    <a:pt x="1221754" y="2541842"/>
                    <a:pt x="1334444" y="2541842"/>
                  </a:cubicBezTo>
                  <a:cubicBezTo>
                    <a:pt x="1341112" y="2541842"/>
                    <a:pt x="1347780" y="2541953"/>
                    <a:pt x="1354448" y="2542175"/>
                  </a:cubicBezTo>
                  <a:cubicBezTo>
                    <a:pt x="1361116" y="2542342"/>
                    <a:pt x="1367839" y="2542398"/>
                    <a:pt x="1374507" y="2542398"/>
                  </a:cubicBezTo>
                  <a:cubicBezTo>
                    <a:pt x="1540818" y="2542398"/>
                    <a:pt x="1702906" y="2496388"/>
                    <a:pt x="1843601" y="2411205"/>
                  </a:cubicBezTo>
                  <a:cubicBezTo>
                    <a:pt x="1944343" y="2351971"/>
                    <a:pt x="1808094" y="2345136"/>
                    <a:pt x="1713520" y="2345136"/>
                  </a:cubicBezTo>
                  <a:cubicBezTo>
                    <a:pt x="1685125" y="2345136"/>
                    <a:pt x="1660509" y="2345747"/>
                    <a:pt x="1647173" y="2345747"/>
                  </a:cubicBezTo>
                  <a:cubicBezTo>
                    <a:pt x="1631948" y="2344636"/>
                    <a:pt x="1616667" y="2344080"/>
                    <a:pt x="1601442" y="2344080"/>
                  </a:cubicBezTo>
                  <a:cubicBezTo>
                    <a:pt x="1508979" y="2344080"/>
                    <a:pt x="1417294" y="2364362"/>
                    <a:pt x="1331332" y="2407371"/>
                  </a:cubicBezTo>
                  <a:cubicBezTo>
                    <a:pt x="1250427" y="2449768"/>
                    <a:pt x="1173412" y="2503668"/>
                    <a:pt x="1092506" y="2542175"/>
                  </a:cubicBezTo>
                  <a:cubicBezTo>
                    <a:pt x="1127180" y="2526783"/>
                    <a:pt x="1169577" y="2511391"/>
                    <a:pt x="1204251" y="2499833"/>
                  </a:cubicBezTo>
                  <a:cubicBezTo>
                    <a:pt x="1353725" y="2440044"/>
                    <a:pt x="1499532" y="2380254"/>
                    <a:pt x="1659342" y="2380254"/>
                  </a:cubicBezTo>
                  <a:cubicBezTo>
                    <a:pt x="1664287" y="2380254"/>
                    <a:pt x="1669177" y="2380310"/>
                    <a:pt x="1674123" y="2380421"/>
                  </a:cubicBezTo>
                  <a:cubicBezTo>
                    <a:pt x="1681847" y="2380421"/>
                    <a:pt x="1681847" y="2391979"/>
                    <a:pt x="1674123" y="2391979"/>
                  </a:cubicBezTo>
                  <a:cubicBezTo>
                    <a:pt x="1523926" y="2407371"/>
                    <a:pt x="1377563" y="2445878"/>
                    <a:pt x="1238869" y="2499833"/>
                  </a:cubicBezTo>
                  <a:cubicBezTo>
                    <a:pt x="1173412" y="2522949"/>
                    <a:pt x="1111788" y="2549899"/>
                    <a:pt x="1053999" y="2576849"/>
                  </a:cubicBezTo>
                  <a:cubicBezTo>
                    <a:pt x="1027049" y="2603799"/>
                    <a:pt x="1000099" y="2630804"/>
                    <a:pt x="973094" y="2657754"/>
                  </a:cubicBezTo>
                  <a:cubicBezTo>
                    <a:pt x="930752" y="2703985"/>
                    <a:pt x="888355" y="2750161"/>
                    <a:pt x="849847" y="2800282"/>
                  </a:cubicBezTo>
                  <a:cubicBezTo>
                    <a:pt x="870406" y="2790003"/>
                    <a:pt x="894356" y="2784835"/>
                    <a:pt x="918361" y="2784835"/>
                  </a:cubicBezTo>
                  <a:cubicBezTo>
                    <a:pt x="930307" y="2784835"/>
                    <a:pt x="942310" y="2786113"/>
                    <a:pt x="953868" y="2788725"/>
                  </a:cubicBezTo>
                  <a:cubicBezTo>
                    <a:pt x="961591" y="2788725"/>
                    <a:pt x="961591" y="2796393"/>
                    <a:pt x="961591" y="2804117"/>
                  </a:cubicBezTo>
                  <a:cubicBezTo>
                    <a:pt x="939365" y="2835845"/>
                    <a:pt x="893578" y="2875464"/>
                    <a:pt x="847958" y="2875464"/>
                  </a:cubicBezTo>
                  <a:cubicBezTo>
                    <a:pt x="838233" y="2875464"/>
                    <a:pt x="828509" y="2873630"/>
                    <a:pt x="819063" y="2869574"/>
                  </a:cubicBezTo>
                  <a:cubicBezTo>
                    <a:pt x="811339" y="2865740"/>
                    <a:pt x="819063" y="2854182"/>
                    <a:pt x="822897" y="2854182"/>
                  </a:cubicBezTo>
                  <a:cubicBezTo>
                    <a:pt x="849847" y="2854182"/>
                    <a:pt x="872963" y="2850348"/>
                    <a:pt x="896078" y="2838790"/>
                  </a:cubicBezTo>
                  <a:cubicBezTo>
                    <a:pt x="911470" y="2831066"/>
                    <a:pt x="923028" y="2819509"/>
                    <a:pt x="934586" y="2804117"/>
                  </a:cubicBezTo>
                  <a:cubicBezTo>
                    <a:pt x="926807" y="2803227"/>
                    <a:pt x="919027" y="2802783"/>
                    <a:pt x="911304" y="2802783"/>
                  </a:cubicBezTo>
                  <a:cubicBezTo>
                    <a:pt x="884743" y="2802783"/>
                    <a:pt x="859238" y="2808451"/>
                    <a:pt x="838289" y="2823398"/>
                  </a:cubicBezTo>
                  <a:lnTo>
                    <a:pt x="830621" y="2823398"/>
                  </a:lnTo>
                  <a:cubicBezTo>
                    <a:pt x="780555" y="2892690"/>
                    <a:pt x="734324" y="2965871"/>
                    <a:pt x="695816" y="3039052"/>
                  </a:cubicBezTo>
                  <a:cubicBezTo>
                    <a:pt x="707374" y="3150797"/>
                    <a:pt x="722766" y="3262486"/>
                    <a:pt x="738158" y="3370341"/>
                  </a:cubicBezTo>
                  <a:cubicBezTo>
                    <a:pt x="749716" y="3335667"/>
                    <a:pt x="768997" y="3300994"/>
                    <a:pt x="792113" y="3270154"/>
                  </a:cubicBezTo>
                  <a:cubicBezTo>
                    <a:pt x="794169" y="3269154"/>
                    <a:pt x="796503" y="3268654"/>
                    <a:pt x="798837" y="3268654"/>
                  </a:cubicBezTo>
                  <a:cubicBezTo>
                    <a:pt x="805171" y="3268654"/>
                    <a:pt x="811339" y="3272266"/>
                    <a:pt x="811339" y="3277878"/>
                  </a:cubicBezTo>
                  <a:cubicBezTo>
                    <a:pt x="811339" y="3347225"/>
                    <a:pt x="792113" y="3412683"/>
                    <a:pt x="749716" y="3466638"/>
                  </a:cubicBezTo>
                  <a:cubicBezTo>
                    <a:pt x="761274" y="3555211"/>
                    <a:pt x="772831" y="3639950"/>
                    <a:pt x="784389" y="3728524"/>
                  </a:cubicBezTo>
                  <a:cubicBezTo>
                    <a:pt x="803615" y="3882610"/>
                    <a:pt x="830621" y="4044365"/>
                    <a:pt x="857571" y="4210009"/>
                  </a:cubicBezTo>
                  <a:cubicBezTo>
                    <a:pt x="869128" y="4163777"/>
                    <a:pt x="888355" y="4125270"/>
                    <a:pt x="915360" y="4090596"/>
                  </a:cubicBezTo>
                  <a:cubicBezTo>
                    <a:pt x="916805" y="4087651"/>
                    <a:pt x="919416" y="4086429"/>
                    <a:pt x="922250" y="4086429"/>
                  </a:cubicBezTo>
                  <a:cubicBezTo>
                    <a:pt x="926918" y="4086429"/>
                    <a:pt x="932197" y="4089707"/>
                    <a:pt x="934586" y="4094486"/>
                  </a:cubicBezTo>
                  <a:cubicBezTo>
                    <a:pt x="965425" y="4167667"/>
                    <a:pt x="934586" y="4271632"/>
                    <a:pt x="884520" y="4340980"/>
                  </a:cubicBezTo>
                  <a:cubicBezTo>
                    <a:pt x="884520" y="4340980"/>
                    <a:pt x="884520" y="4340980"/>
                    <a:pt x="884520" y="4344814"/>
                  </a:cubicBezTo>
                  <a:cubicBezTo>
                    <a:pt x="903774" y="4456531"/>
                    <a:pt x="922070" y="4570164"/>
                    <a:pt x="938441" y="4684278"/>
                  </a:cubicBezTo>
                  <a:lnTo>
                    <a:pt x="960807" y="4864966"/>
                  </a:lnTo>
                  <a:lnTo>
                    <a:pt x="922346" y="4864966"/>
                  </a:lnTo>
                  <a:lnTo>
                    <a:pt x="911470" y="4768510"/>
                  </a:lnTo>
                  <a:cubicBezTo>
                    <a:pt x="838289" y="4749283"/>
                    <a:pt x="784389" y="4683770"/>
                    <a:pt x="784389" y="4606755"/>
                  </a:cubicBezTo>
                  <a:cubicBezTo>
                    <a:pt x="784389" y="4603643"/>
                    <a:pt x="789446" y="4597975"/>
                    <a:pt x="793391" y="4597975"/>
                  </a:cubicBezTo>
                  <a:cubicBezTo>
                    <a:pt x="794336" y="4597975"/>
                    <a:pt x="795225" y="4598309"/>
                    <a:pt x="795947" y="4599031"/>
                  </a:cubicBezTo>
                  <a:cubicBezTo>
                    <a:pt x="842179" y="4618313"/>
                    <a:pt x="876852" y="4652986"/>
                    <a:pt x="899912" y="4695328"/>
                  </a:cubicBezTo>
                  <a:cubicBezTo>
                    <a:pt x="884520" y="4583639"/>
                    <a:pt x="869128" y="4471950"/>
                    <a:pt x="853736" y="4360261"/>
                  </a:cubicBezTo>
                  <a:cubicBezTo>
                    <a:pt x="849847" y="4360261"/>
                    <a:pt x="849847" y="4356372"/>
                    <a:pt x="853736" y="4356372"/>
                  </a:cubicBezTo>
                  <a:cubicBezTo>
                    <a:pt x="807505" y="4067480"/>
                    <a:pt x="761274" y="3778645"/>
                    <a:pt x="722766" y="3489754"/>
                  </a:cubicBezTo>
                  <a:lnTo>
                    <a:pt x="726600" y="3489754"/>
                  </a:lnTo>
                  <a:cubicBezTo>
                    <a:pt x="707374" y="3354893"/>
                    <a:pt x="688092" y="3220089"/>
                    <a:pt x="672700" y="3089118"/>
                  </a:cubicBezTo>
                  <a:cubicBezTo>
                    <a:pt x="668811" y="3096842"/>
                    <a:pt x="664977" y="3108400"/>
                    <a:pt x="661142" y="3116123"/>
                  </a:cubicBezTo>
                  <a:cubicBezTo>
                    <a:pt x="664977" y="3135349"/>
                    <a:pt x="668811" y="3162355"/>
                    <a:pt x="668811" y="3185415"/>
                  </a:cubicBezTo>
                  <a:cubicBezTo>
                    <a:pt x="668811" y="3189305"/>
                    <a:pt x="665921" y="3191194"/>
                    <a:pt x="663032" y="3191194"/>
                  </a:cubicBezTo>
                  <a:cubicBezTo>
                    <a:pt x="660142" y="3191194"/>
                    <a:pt x="657253" y="3189305"/>
                    <a:pt x="657253" y="3185415"/>
                  </a:cubicBezTo>
                  <a:cubicBezTo>
                    <a:pt x="653419" y="3170023"/>
                    <a:pt x="649585" y="3154631"/>
                    <a:pt x="649585" y="3139239"/>
                  </a:cubicBezTo>
                  <a:cubicBezTo>
                    <a:pt x="568679" y="3324109"/>
                    <a:pt x="522448" y="3516704"/>
                    <a:pt x="510890" y="3716966"/>
                  </a:cubicBezTo>
                  <a:cubicBezTo>
                    <a:pt x="507056" y="3770921"/>
                    <a:pt x="507056" y="3820987"/>
                    <a:pt x="507056" y="3874886"/>
                  </a:cubicBezTo>
                  <a:cubicBezTo>
                    <a:pt x="522448" y="3836379"/>
                    <a:pt x="541730" y="3797871"/>
                    <a:pt x="564845" y="3767087"/>
                  </a:cubicBezTo>
                  <a:cubicBezTo>
                    <a:pt x="566735" y="3761308"/>
                    <a:pt x="570624" y="3758419"/>
                    <a:pt x="574458" y="3758419"/>
                  </a:cubicBezTo>
                  <a:cubicBezTo>
                    <a:pt x="578293" y="3758419"/>
                    <a:pt x="582182" y="3761308"/>
                    <a:pt x="584071" y="3767087"/>
                  </a:cubicBezTo>
                  <a:cubicBezTo>
                    <a:pt x="591795" y="3805595"/>
                    <a:pt x="584071" y="3844102"/>
                    <a:pt x="564845" y="3882610"/>
                  </a:cubicBezTo>
                  <a:cubicBezTo>
                    <a:pt x="553288" y="3917284"/>
                    <a:pt x="534006" y="3955791"/>
                    <a:pt x="514780" y="3986631"/>
                  </a:cubicBezTo>
                  <a:cubicBezTo>
                    <a:pt x="522448" y="4144551"/>
                    <a:pt x="545564" y="4298638"/>
                    <a:pt x="584071" y="4448835"/>
                  </a:cubicBezTo>
                  <a:cubicBezTo>
                    <a:pt x="568679" y="4367929"/>
                    <a:pt x="568679" y="4283190"/>
                    <a:pt x="584071" y="4206175"/>
                  </a:cubicBezTo>
                  <a:cubicBezTo>
                    <a:pt x="603353" y="4113712"/>
                    <a:pt x="634137" y="4025139"/>
                    <a:pt x="661142" y="3936565"/>
                  </a:cubicBezTo>
                  <a:cubicBezTo>
                    <a:pt x="668811" y="3901892"/>
                    <a:pt x="680368" y="3867218"/>
                    <a:pt x="688092" y="3828710"/>
                  </a:cubicBezTo>
                  <a:cubicBezTo>
                    <a:pt x="688092" y="3813263"/>
                    <a:pt x="691926" y="3794037"/>
                    <a:pt x="695816" y="3774755"/>
                  </a:cubicBezTo>
                  <a:cubicBezTo>
                    <a:pt x="697316" y="3770199"/>
                    <a:pt x="700650" y="3768032"/>
                    <a:pt x="704095" y="3768032"/>
                  </a:cubicBezTo>
                  <a:cubicBezTo>
                    <a:pt x="709374" y="3768032"/>
                    <a:pt x="715042" y="3773144"/>
                    <a:pt x="715042" y="3782479"/>
                  </a:cubicBezTo>
                  <a:cubicBezTo>
                    <a:pt x="711208" y="3805595"/>
                    <a:pt x="707374" y="3828710"/>
                    <a:pt x="699650" y="3855660"/>
                  </a:cubicBezTo>
                  <a:cubicBezTo>
                    <a:pt x="715042" y="3886444"/>
                    <a:pt x="722766" y="3921118"/>
                    <a:pt x="718876" y="3955791"/>
                  </a:cubicBezTo>
                  <a:cubicBezTo>
                    <a:pt x="738158" y="4106044"/>
                    <a:pt x="745882" y="4256240"/>
                    <a:pt x="734324" y="4406437"/>
                  </a:cubicBezTo>
                  <a:cubicBezTo>
                    <a:pt x="741992" y="4541297"/>
                    <a:pt x="730434" y="4676102"/>
                    <a:pt x="703484" y="4807073"/>
                  </a:cubicBezTo>
                  <a:cubicBezTo>
                    <a:pt x="703484" y="4810907"/>
                    <a:pt x="703484" y="4810907"/>
                    <a:pt x="699650" y="4810907"/>
                  </a:cubicBezTo>
                  <a:lnTo>
                    <a:pt x="723480" y="4864966"/>
                  </a:lnTo>
                  <a:lnTo>
                    <a:pt x="688781" y="4864966"/>
                  </a:lnTo>
                  <a:lnTo>
                    <a:pt x="672700" y="4826299"/>
                  </a:lnTo>
                  <a:cubicBezTo>
                    <a:pt x="599519" y="4691494"/>
                    <a:pt x="503222" y="4568247"/>
                    <a:pt x="387643" y="4464226"/>
                  </a:cubicBezTo>
                  <a:cubicBezTo>
                    <a:pt x="314462" y="4398769"/>
                    <a:pt x="221999" y="4321698"/>
                    <a:pt x="125702" y="4298638"/>
                  </a:cubicBezTo>
                  <a:cubicBezTo>
                    <a:pt x="98363" y="4291748"/>
                    <a:pt x="80860" y="4288747"/>
                    <a:pt x="70580" y="4288747"/>
                  </a:cubicBezTo>
                  <a:cubicBezTo>
                    <a:pt x="34628" y="4288747"/>
                    <a:pt x="87194" y="4325977"/>
                    <a:pt x="114200" y="4367929"/>
                  </a:cubicBezTo>
                  <a:cubicBezTo>
                    <a:pt x="221999" y="4514292"/>
                    <a:pt x="314462" y="4626037"/>
                    <a:pt x="476217" y="4718444"/>
                  </a:cubicBezTo>
                  <a:cubicBezTo>
                    <a:pt x="514780" y="4737726"/>
                    <a:pt x="553288" y="4760841"/>
                    <a:pt x="591795" y="4787791"/>
                  </a:cubicBezTo>
                  <a:cubicBezTo>
                    <a:pt x="557122" y="4741560"/>
                    <a:pt x="522448" y="4699218"/>
                    <a:pt x="483940" y="4656821"/>
                  </a:cubicBezTo>
                  <a:cubicBezTo>
                    <a:pt x="422317" y="4587473"/>
                    <a:pt x="341412" y="4541297"/>
                    <a:pt x="283678" y="4471950"/>
                  </a:cubicBezTo>
                  <a:cubicBezTo>
                    <a:pt x="280844" y="4466282"/>
                    <a:pt x="282122" y="4462726"/>
                    <a:pt x="286067" y="4462726"/>
                  </a:cubicBezTo>
                  <a:cubicBezTo>
                    <a:pt x="287512" y="4462726"/>
                    <a:pt x="289290" y="4463226"/>
                    <a:pt x="291346" y="4464226"/>
                  </a:cubicBezTo>
                  <a:cubicBezTo>
                    <a:pt x="356859" y="4541297"/>
                    <a:pt x="449267" y="4591363"/>
                    <a:pt x="514780" y="4664544"/>
                  </a:cubicBezTo>
                  <a:cubicBezTo>
                    <a:pt x="564845" y="4718444"/>
                    <a:pt x="607187" y="4772399"/>
                    <a:pt x="649585" y="4830133"/>
                  </a:cubicBezTo>
                  <a:lnTo>
                    <a:pt x="684372" y="4864966"/>
                  </a:lnTo>
                  <a:lnTo>
                    <a:pt x="652255" y="4864966"/>
                  </a:lnTo>
                  <a:lnTo>
                    <a:pt x="626469" y="4834023"/>
                  </a:lnTo>
                  <a:cubicBezTo>
                    <a:pt x="530172" y="4756952"/>
                    <a:pt x="406925" y="4710776"/>
                    <a:pt x="306738" y="4633705"/>
                  </a:cubicBezTo>
                  <a:cubicBezTo>
                    <a:pt x="187381" y="4541297"/>
                    <a:pt x="118034" y="4391045"/>
                    <a:pt x="17903" y="4283190"/>
                  </a:cubicBezTo>
                  <a:cubicBezTo>
                    <a:pt x="10179" y="4275522"/>
                    <a:pt x="14013" y="4263964"/>
                    <a:pt x="25571" y="4263964"/>
                  </a:cubicBezTo>
                  <a:cubicBezTo>
                    <a:pt x="27627" y="4263909"/>
                    <a:pt x="29627" y="4263909"/>
                    <a:pt x="31683" y="4263909"/>
                  </a:cubicBezTo>
                  <a:cubicBezTo>
                    <a:pt x="260673" y="4263909"/>
                    <a:pt x="485163" y="4477674"/>
                    <a:pt x="622635" y="4691494"/>
                  </a:cubicBezTo>
                  <a:cubicBezTo>
                    <a:pt x="607187" y="4649152"/>
                    <a:pt x="595629" y="4606755"/>
                    <a:pt x="584071" y="4564358"/>
                  </a:cubicBezTo>
                  <a:lnTo>
                    <a:pt x="576403" y="4545132"/>
                  </a:lnTo>
                  <a:cubicBezTo>
                    <a:pt x="518614" y="4456558"/>
                    <a:pt x="472382" y="4360261"/>
                    <a:pt x="406925" y="4275522"/>
                  </a:cubicBezTo>
                  <a:cubicBezTo>
                    <a:pt x="356859" y="4206175"/>
                    <a:pt x="299070" y="4136828"/>
                    <a:pt x="241281" y="4071370"/>
                  </a:cubicBezTo>
                  <a:lnTo>
                    <a:pt x="241281" y="4075204"/>
                  </a:lnTo>
                  <a:cubicBezTo>
                    <a:pt x="241281" y="4079427"/>
                    <a:pt x="236669" y="4082483"/>
                    <a:pt x="232446" y="4082483"/>
                  </a:cubicBezTo>
                  <a:cubicBezTo>
                    <a:pt x="229000" y="4082483"/>
                    <a:pt x="225889" y="4080427"/>
                    <a:pt x="225889" y="4075204"/>
                  </a:cubicBezTo>
                  <a:cubicBezTo>
                    <a:pt x="225889" y="4071370"/>
                    <a:pt x="221999" y="4067480"/>
                    <a:pt x="221999" y="4063646"/>
                  </a:cubicBezTo>
                  <a:cubicBezTo>
                    <a:pt x="218165" y="4063646"/>
                    <a:pt x="214331" y="4063646"/>
                    <a:pt x="214331" y="4059812"/>
                  </a:cubicBezTo>
                  <a:cubicBezTo>
                    <a:pt x="212831" y="4062757"/>
                    <a:pt x="210274" y="4063980"/>
                    <a:pt x="207385" y="4063980"/>
                  </a:cubicBezTo>
                  <a:cubicBezTo>
                    <a:pt x="202773" y="4063980"/>
                    <a:pt x="197439" y="4060701"/>
                    <a:pt x="195049" y="4055922"/>
                  </a:cubicBezTo>
                  <a:lnTo>
                    <a:pt x="195049" y="4052088"/>
                  </a:lnTo>
                  <a:cubicBezTo>
                    <a:pt x="164265" y="4048254"/>
                    <a:pt x="133426" y="4036696"/>
                    <a:pt x="106476" y="4021304"/>
                  </a:cubicBezTo>
                  <a:lnTo>
                    <a:pt x="102642" y="4021304"/>
                  </a:lnTo>
                  <a:cubicBezTo>
                    <a:pt x="77582" y="4009747"/>
                    <a:pt x="50618" y="3999147"/>
                    <a:pt x="22696" y="3989993"/>
                  </a:cubicBezTo>
                  <a:lnTo>
                    <a:pt x="0" y="3983996"/>
                  </a:lnTo>
                  <a:lnTo>
                    <a:pt x="0" y="3957551"/>
                  </a:lnTo>
                  <a:lnTo>
                    <a:pt x="40963" y="3971183"/>
                  </a:lnTo>
                  <a:lnTo>
                    <a:pt x="40963" y="3967349"/>
                  </a:lnTo>
                  <a:cubicBezTo>
                    <a:pt x="40963" y="3963515"/>
                    <a:pt x="44853" y="3959625"/>
                    <a:pt x="48687" y="3959625"/>
                  </a:cubicBezTo>
                  <a:cubicBezTo>
                    <a:pt x="64079" y="3959625"/>
                    <a:pt x="83360" y="3963515"/>
                    <a:pt x="98752" y="3967349"/>
                  </a:cubicBezTo>
                  <a:cubicBezTo>
                    <a:pt x="98752" y="3963515"/>
                    <a:pt x="94918" y="3959625"/>
                    <a:pt x="94918" y="3959625"/>
                  </a:cubicBezTo>
                  <a:lnTo>
                    <a:pt x="83360" y="3948123"/>
                  </a:lnTo>
                  <a:cubicBezTo>
                    <a:pt x="60245" y="3936565"/>
                    <a:pt x="40963" y="3917284"/>
                    <a:pt x="29461" y="3894168"/>
                  </a:cubicBezTo>
                  <a:lnTo>
                    <a:pt x="17903" y="3882610"/>
                  </a:lnTo>
                  <a:lnTo>
                    <a:pt x="0" y="3868923"/>
                  </a:lnTo>
                  <a:lnTo>
                    <a:pt x="0" y="3842875"/>
                  </a:lnTo>
                  <a:lnTo>
                    <a:pt x="2455" y="3844102"/>
                  </a:lnTo>
                  <a:lnTo>
                    <a:pt x="0" y="3838552"/>
                  </a:lnTo>
                  <a:lnTo>
                    <a:pt x="0" y="3804259"/>
                  </a:lnTo>
                  <a:lnTo>
                    <a:pt x="10179" y="3828710"/>
                  </a:lnTo>
                  <a:cubicBezTo>
                    <a:pt x="14013" y="3836379"/>
                    <a:pt x="21737" y="3851826"/>
                    <a:pt x="29461" y="3867218"/>
                  </a:cubicBezTo>
                  <a:cubicBezTo>
                    <a:pt x="48687" y="3882610"/>
                    <a:pt x="71802" y="3898002"/>
                    <a:pt x="87194" y="3921118"/>
                  </a:cubicBezTo>
                  <a:cubicBezTo>
                    <a:pt x="98752" y="3925007"/>
                    <a:pt x="110310" y="3932676"/>
                    <a:pt x="118034" y="3940399"/>
                  </a:cubicBezTo>
                  <a:cubicBezTo>
                    <a:pt x="118034" y="3925007"/>
                    <a:pt x="118034" y="3909560"/>
                    <a:pt x="118034" y="3898002"/>
                  </a:cubicBezTo>
                  <a:cubicBezTo>
                    <a:pt x="118034" y="3892390"/>
                    <a:pt x="124202" y="3888833"/>
                    <a:pt x="129036" y="3888833"/>
                  </a:cubicBezTo>
                  <a:cubicBezTo>
                    <a:pt x="130814" y="3888833"/>
                    <a:pt x="132426" y="3889278"/>
                    <a:pt x="133426" y="3890334"/>
                  </a:cubicBezTo>
                  <a:cubicBezTo>
                    <a:pt x="134426" y="3890334"/>
                    <a:pt x="135204" y="3890612"/>
                    <a:pt x="135760" y="3891001"/>
                  </a:cubicBezTo>
                  <a:cubicBezTo>
                    <a:pt x="129036" y="3876609"/>
                    <a:pt x="125480" y="3862273"/>
                    <a:pt x="121868" y="3847936"/>
                  </a:cubicBezTo>
                  <a:cubicBezTo>
                    <a:pt x="114200" y="3832544"/>
                    <a:pt x="106476" y="3817152"/>
                    <a:pt x="94918" y="3801705"/>
                  </a:cubicBezTo>
                  <a:cubicBezTo>
                    <a:pt x="77665" y="3778701"/>
                    <a:pt x="57550" y="3757613"/>
                    <a:pt x="35517" y="3738908"/>
                  </a:cubicBezTo>
                  <a:lnTo>
                    <a:pt x="0" y="3714612"/>
                  </a:lnTo>
                  <a:lnTo>
                    <a:pt x="0" y="3689054"/>
                  </a:lnTo>
                  <a:lnTo>
                    <a:pt x="44366" y="3717959"/>
                  </a:lnTo>
                  <a:cubicBezTo>
                    <a:pt x="69885" y="3739137"/>
                    <a:pt x="93001" y="3763197"/>
                    <a:pt x="114200" y="3790147"/>
                  </a:cubicBezTo>
                  <a:cubicBezTo>
                    <a:pt x="106476" y="3716966"/>
                    <a:pt x="144984" y="3643784"/>
                    <a:pt x="210441" y="3613001"/>
                  </a:cubicBezTo>
                  <a:cubicBezTo>
                    <a:pt x="214331" y="3613001"/>
                    <a:pt x="221999" y="3616835"/>
                    <a:pt x="221999" y="3620669"/>
                  </a:cubicBezTo>
                  <a:cubicBezTo>
                    <a:pt x="218165" y="3670790"/>
                    <a:pt x="218165" y="3716966"/>
                    <a:pt x="218165" y="3767087"/>
                  </a:cubicBezTo>
                  <a:cubicBezTo>
                    <a:pt x="233557" y="3740082"/>
                    <a:pt x="245115" y="3716966"/>
                    <a:pt x="256673" y="3690016"/>
                  </a:cubicBezTo>
                  <a:cubicBezTo>
                    <a:pt x="258618" y="3686182"/>
                    <a:pt x="262452" y="3684237"/>
                    <a:pt x="266341" y="3684237"/>
                  </a:cubicBezTo>
                  <a:cubicBezTo>
                    <a:pt x="270175" y="3684237"/>
                    <a:pt x="274009" y="3686182"/>
                    <a:pt x="275954" y="3690016"/>
                  </a:cubicBezTo>
                  <a:cubicBezTo>
                    <a:pt x="310628" y="3778645"/>
                    <a:pt x="260562" y="3874886"/>
                    <a:pt x="229723" y="3963515"/>
                  </a:cubicBezTo>
                  <a:cubicBezTo>
                    <a:pt x="233557" y="3994299"/>
                    <a:pt x="237447" y="4021304"/>
                    <a:pt x="241281" y="4052088"/>
                  </a:cubicBezTo>
                  <a:cubicBezTo>
                    <a:pt x="360693" y="4171501"/>
                    <a:pt x="464659" y="4302472"/>
                    <a:pt x="553288" y="4448835"/>
                  </a:cubicBezTo>
                  <a:cubicBezTo>
                    <a:pt x="495498" y="4233125"/>
                    <a:pt x="468548" y="4017415"/>
                    <a:pt x="472382" y="3797871"/>
                  </a:cubicBezTo>
                  <a:cubicBezTo>
                    <a:pt x="372251" y="3547487"/>
                    <a:pt x="349136" y="3274044"/>
                    <a:pt x="403035" y="3012103"/>
                  </a:cubicBezTo>
                  <a:cubicBezTo>
                    <a:pt x="404980" y="3008268"/>
                    <a:pt x="409814" y="3006324"/>
                    <a:pt x="414149" y="3006324"/>
                  </a:cubicBezTo>
                  <a:cubicBezTo>
                    <a:pt x="418483" y="3006324"/>
                    <a:pt x="422317" y="3008268"/>
                    <a:pt x="422317" y="3012103"/>
                  </a:cubicBezTo>
                  <a:cubicBezTo>
                    <a:pt x="449267" y="3143073"/>
                    <a:pt x="495498" y="3262486"/>
                    <a:pt x="495498" y="3397291"/>
                  </a:cubicBezTo>
                  <a:cubicBezTo>
                    <a:pt x="495498" y="3455080"/>
                    <a:pt x="495498" y="3512869"/>
                    <a:pt x="491664" y="3570603"/>
                  </a:cubicBezTo>
                  <a:cubicBezTo>
                    <a:pt x="495498" y="3547487"/>
                    <a:pt x="499332" y="3520538"/>
                    <a:pt x="503222" y="3493588"/>
                  </a:cubicBezTo>
                  <a:cubicBezTo>
                    <a:pt x="518614" y="3424241"/>
                    <a:pt x="534006" y="3354893"/>
                    <a:pt x="557122" y="3285602"/>
                  </a:cubicBezTo>
                  <a:lnTo>
                    <a:pt x="553288" y="3285602"/>
                  </a:lnTo>
                  <a:lnTo>
                    <a:pt x="553288" y="3277878"/>
                  </a:lnTo>
                  <a:cubicBezTo>
                    <a:pt x="522448" y="3235536"/>
                    <a:pt x="507056" y="3181581"/>
                    <a:pt x="518614" y="3131515"/>
                  </a:cubicBezTo>
                  <a:cubicBezTo>
                    <a:pt x="520892" y="3127014"/>
                    <a:pt x="524448" y="3125125"/>
                    <a:pt x="527782" y="3125125"/>
                  </a:cubicBezTo>
                  <a:cubicBezTo>
                    <a:pt x="530172" y="3125125"/>
                    <a:pt x="532394" y="3126070"/>
                    <a:pt x="534006" y="3127681"/>
                  </a:cubicBezTo>
                  <a:cubicBezTo>
                    <a:pt x="568679" y="3162355"/>
                    <a:pt x="580237" y="3212420"/>
                    <a:pt x="568679" y="3258652"/>
                  </a:cubicBezTo>
                  <a:cubicBezTo>
                    <a:pt x="587961" y="3204697"/>
                    <a:pt x="611077" y="3146907"/>
                    <a:pt x="634137" y="3096842"/>
                  </a:cubicBezTo>
                  <a:cubicBezTo>
                    <a:pt x="607187" y="2992877"/>
                    <a:pt x="572514" y="2896579"/>
                    <a:pt x="530172" y="2800282"/>
                  </a:cubicBezTo>
                  <a:cubicBezTo>
                    <a:pt x="530172" y="2804117"/>
                    <a:pt x="526338" y="2807951"/>
                    <a:pt x="522448" y="2807951"/>
                  </a:cubicBezTo>
                  <a:cubicBezTo>
                    <a:pt x="468548" y="2804117"/>
                    <a:pt x="418483" y="2773277"/>
                    <a:pt x="391477" y="2723211"/>
                  </a:cubicBezTo>
                  <a:cubicBezTo>
                    <a:pt x="387643" y="2715543"/>
                    <a:pt x="391477" y="2707819"/>
                    <a:pt x="399201" y="2707819"/>
                  </a:cubicBezTo>
                  <a:cubicBezTo>
                    <a:pt x="445433" y="2711654"/>
                    <a:pt x="487774" y="2734769"/>
                    <a:pt x="518614" y="2773277"/>
                  </a:cubicBezTo>
                  <a:cubicBezTo>
                    <a:pt x="437709" y="2592241"/>
                    <a:pt x="341412" y="2418928"/>
                    <a:pt x="249004" y="2237892"/>
                  </a:cubicBezTo>
                  <a:lnTo>
                    <a:pt x="141150" y="2099253"/>
                  </a:lnTo>
                  <a:lnTo>
                    <a:pt x="133426" y="2099253"/>
                  </a:lnTo>
                  <a:lnTo>
                    <a:pt x="133426" y="2095364"/>
                  </a:lnTo>
                  <a:lnTo>
                    <a:pt x="125702" y="2095364"/>
                  </a:lnTo>
                  <a:cubicBezTo>
                    <a:pt x="94890" y="2071290"/>
                    <a:pt x="62634" y="2050348"/>
                    <a:pt x="29655" y="2031093"/>
                  </a:cubicBezTo>
                  <a:lnTo>
                    <a:pt x="0" y="2015094"/>
                  </a:lnTo>
                  <a:lnTo>
                    <a:pt x="0" y="1988627"/>
                  </a:lnTo>
                  <a:lnTo>
                    <a:pt x="56770" y="2022626"/>
                  </a:lnTo>
                  <a:cubicBezTo>
                    <a:pt x="79037" y="2038335"/>
                    <a:pt x="99739" y="2055912"/>
                    <a:pt x="118034" y="2076138"/>
                  </a:cubicBezTo>
                  <a:lnTo>
                    <a:pt x="0" y="1941242"/>
                  </a:lnTo>
                  <a:lnTo>
                    <a:pt x="0" y="1918712"/>
                  </a:lnTo>
                  <a:lnTo>
                    <a:pt x="60245" y="1983675"/>
                  </a:lnTo>
                  <a:lnTo>
                    <a:pt x="0" y="1900083"/>
                  </a:lnTo>
                  <a:lnTo>
                    <a:pt x="0" y="1878999"/>
                  </a:lnTo>
                  <a:lnTo>
                    <a:pt x="2884" y="1882016"/>
                  </a:lnTo>
                  <a:cubicBezTo>
                    <a:pt x="46756" y="1937686"/>
                    <a:pt x="86236" y="1997150"/>
                    <a:pt x="121868" y="2056856"/>
                  </a:cubicBezTo>
                  <a:cubicBezTo>
                    <a:pt x="156542" y="2103087"/>
                    <a:pt x="195049" y="2149319"/>
                    <a:pt x="229723" y="2199385"/>
                  </a:cubicBezTo>
                  <a:cubicBezTo>
                    <a:pt x="160376" y="2049132"/>
                    <a:pt x="102642" y="1891212"/>
                    <a:pt x="56410" y="1729457"/>
                  </a:cubicBezTo>
                  <a:cubicBezTo>
                    <a:pt x="56410" y="1733291"/>
                    <a:pt x="52521" y="1733291"/>
                    <a:pt x="52521" y="1733291"/>
                  </a:cubicBezTo>
                  <a:cubicBezTo>
                    <a:pt x="50465" y="1733458"/>
                    <a:pt x="48409" y="1733514"/>
                    <a:pt x="46353" y="1733514"/>
                  </a:cubicBezTo>
                  <a:cubicBezTo>
                    <a:pt x="31725" y="1733514"/>
                    <a:pt x="18083" y="1730243"/>
                    <a:pt x="6023" y="1724405"/>
                  </a:cubicBezTo>
                  <a:lnTo>
                    <a:pt x="0" y="1719619"/>
                  </a:lnTo>
                  <a:lnTo>
                    <a:pt x="0" y="1697844"/>
                  </a:lnTo>
                  <a:lnTo>
                    <a:pt x="24205" y="1712367"/>
                  </a:lnTo>
                  <a:cubicBezTo>
                    <a:pt x="34017" y="1715975"/>
                    <a:pt x="44852" y="1717899"/>
                    <a:pt x="56410" y="1717899"/>
                  </a:cubicBezTo>
                  <a:cubicBezTo>
                    <a:pt x="40991" y="1665889"/>
                    <a:pt x="26543" y="1613893"/>
                    <a:pt x="13541" y="1561417"/>
                  </a:cubicBezTo>
                  <a:lnTo>
                    <a:pt x="0" y="1498326"/>
                  </a:lnTo>
                  <a:lnTo>
                    <a:pt x="0" y="1451299"/>
                  </a:lnTo>
                  <a:lnTo>
                    <a:pt x="74220" y="1733791"/>
                  </a:lnTo>
                  <a:cubicBezTo>
                    <a:pt x="107449" y="1843091"/>
                    <a:pt x="145012" y="1950946"/>
                    <a:pt x="187381" y="2056856"/>
                  </a:cubicBezTo>
                  <a:cubicBezTo>
                    <a:pt x="187381" y="2010625"/>
                    <a:pt x="198939" y="1964393"/>
                    <a:pt x="225889" y="1929775"/>
                  </a:cubicBezTo>
                  <a:cubicBezTo>
                    <a:pt x="227056" y="1927386"/>
                    <a:pt x="229000" y="1926441"/>
                    <a:pt x="231112" y="1926441"/>
                  </a:cubicBezTo>
                  <a:cubicBezTo>
                    <a:pt x="235780" y="1926441"/>
                    <a:pt x="241281" y="1930942"/>
                    <a:pt x="241281" y="1933609"/>
                  </a:cubicBezTo>
                  <a:cubicBezTo>
                    <a:pt x="245115" y="1983675"/>
                    <a:pt x="249004" y="2064580"/>
                    <a:pt x="210441" y="2099253"/>
                  </a:cubicBezTo>
                  <a:cubicBezTo>
                    <a:pt x="249004" y="2187827"/>
                    <a:pt x="291346" y="2280290"/>
                    <a:pt x="337578" y="2365029"/>
                  </a:cubicBezTo>
                  <a:cubicBezTo>
                    <a:pt x="349136" y="2380421"/>
                    <a:pt x="356859" y="2395813"/>
                    <a:pt x="364528" y="2411205"/>
                  </a:cubicBezTo>
                  <a:cubicBezTo>
                    <a:pt x="360693" y="2384255"/>
                    <a:pt x="360693" y="2357305"/>
                    <a:pt x="368417" y="2326465"/>
                  </a:cubicBezTo>
                  <a:cubicBezTo>
                    <a:pt x="370640" y="2321965"/>
                    <a:pt x="374252" y="2320131"/>
                    <a:pt x="378364" y="2320131"/>
                  </a:cubicBezTo>
                  <a:cubicBezTo>
                    <a:pt x="381253" y="2320131"/>
                    <a:pt x="384476" y="2321020"/>
                    <a:pt x="387643" y="2322631"/>
                  </a:cubicBezTo>
                  <a:cubicBezTo>
                    <a:pt x="406925" y="2345747"/>
                    <a:pt x="418483" y="2376587"/>
                    <a:pt x="418483" y="2411205"/>
                  </a:cubicBezTo>
                  <a:cubicBezTo>
                    <a:pt x="422317" y="2438210"/>
                    <a:pt x="418483" y="2465160"/>
                    <a:pt x="410759" y="2492110"/>
                  </a:cubicBezTo>
                  <a:cubicBezTo>
                    <a:pt x="410759" y="2495944"/>
                    <a:pt x="410759" y="2495944"/>
                    <a:pt x="410759" y="2499833"/>
                  </a:cubicBezTo>
                  <a:cubicBezTo>
                    <a:pt x="510890" y="2676980"/>
                    <a:pt x="611077" y="2865740"/>
                    <a:pt x="653419" y="3062168"/>
                  </a:cubicBezTo>
                  <a:cubicBezTo>
                    <a:pt x="657253" y="3050610"/>
                    <a:pt x="661142" y="3042942"/>
                    <a:pt x="668811" y="3031384"/>
                  </a:cubicBezTo>
                  <a:cubicBezTo>
                    <a:pt x="641861" y="2811840"/>
                    <a:pt x="618745" y="2592241"/>
                    <a:pt x="603353" y="2372697"/>
                  </a:cubicBezTo>
                  <a:lnTo>
                    <a:pt x="599519" y="2372697"/>
                  </a:lnTo>
                  <a:cubicBezTo>
                    <a:pt x="560956" y="2311073"/>
                    <a:pt x="534006" y="2241726"/>
                    <a:pt x="526338" y="2168545"/>
                  </a:cubicBezTo>
                  <a:cubicBezTo>
                    <a:pt x="523670" y="2165933"/>
                    <a:pt x="528338" y="2161433"/>
                    <a:pt x="534006" y="2161433"/>
                  </a:cubicBezTo>
                  <a:cubicBezTo>
                    <a:pt x="536562" y="2161433"/>
                    <a:pt x="539340" y="2162322"/>
                    <a:pt x="541730" y="2164711"/>
                  </a:cubicBezTo>
                  <a:cubicBezTo>
                    <a:pt x="564845" y="2187827"/>
                    <a:pt x="580237" y="2214776"/>
                    <a:pt x="591795" y="2245616"/>
                  </a:cubicBezTo>
                  <a:cubicBezTo>
                    <a:pt x="587961" y="2168545"/>
                    <a:pt x="584071" y="2091530"/>
                    <a:pt x="584071" y="2018348"/>
                  </a:cubicBezTo>
                  <a:cubicBezTo>
                    <a:pt x="584071" y="1933609"/>
                    <a:pt x="587961" y="1852704"/>
                    <a:pt x="591795" y="1767965"/>
                  </a:cubicBezTo>
                  <a:cubicBezTo>
                    <a:pt x="587961" y="1760297"/>
                    <a:pt x="584071" y="1752573"/>
                    <a:pt x="580237" y="1744849"/>
                  </a:cubicBezTo>
                  <a:cubicBezTo>
                    <a:pt x="560956" y="1706342"/>
                    <a:pt x="549398" y="1667834"/>
                    <a:pt x="545564" y="1625436"/>
                  </a:cubicBezTo>
                  <a:cubicBezTo>
                    <a:pt x="545564" y="1617768"/>
                    <a:pt x="549398" y="1613879"/>
                    <a:pt x="557122" y="1613879"/>
                  </a:cubicBezTo>
                  <a:cubicBezTo>
                    <a:pt x="572514" y="1617768"/>
                    <a:pt x="587961" y="1625436"/>
                    <a:pt x="599519" y="1640884"/>
                  </a:cubicBezTo>
                  <a:cubicBezTo>
                    <a:pt x="611077" y="1475240"/>
                    <a:pt x="630303" y="1309595"/>
                    <a:pt x="653419" y="1144007"/>
                  </a:cubicBezTo>
                  <a:cubicBezTo>
                    <a:pt x="622635" y="1090052"/>
                    <a:pt x="603353" y="1028428"/>
                    <a:pt x="607187" y="966805"/>
                  </a:cubicBezTo>
                  <a:cubicBezTo>
                    <a:pt x="607187" y="960414"/>
                    <a:pt x="610688" y="957581"/>
                    <a:pt x="614466" y="957581"/>
                  </a:cubicBezTo>
                  <a:cubicBezTo>
                    <a:pt x="617578" y="957581"/>
                    <a:pt x="620857" y="959470"/>
                    <a:pt x="622635" y="962971"/>
                  </a:cubicBezTo>
                  <a:cubicBezTo>
                    <a:pt x="648418" y="999756"/>
                    <a:pt x="660087" y="1043653"/>
                    <a:pt x="657697" y="1087829"/>
                  </a:cubicBezTo>
                  <a:cubicBezTo>
                    <a:pt x="679368" y="939633"/>
                    <a:pt x="700817" y="791436"/>
                    <a:pt x="718876" y="643240"/>
                  </a:cubicBezTo>
                  <a:cubicBezTo>
                    <a:pt x="691926" y="639406"/>
                    <a:pt x="664977" y="624014"/>
                    <a:pt x="645695" y="600898"/>
                  </a:cubicBezTo>
                  <a:cubicBezTo>
                    <a:pt x="634137" y="581616"/>
                    <a:pt x="622635" y="562390"/>
                    <a:pt x="618745" y="539275"/>
                  </a:cubicBezTo>
                  <a:cubicBezTo>
                    <a:pt x="572514" y="516159"/>
                    <a:pt x="530172" y="481486"/>
                    <a:pt x="495498" y="442978"/>
                  </a:cubicBezTo>
                  <a:cubicBezTo>
                    <a:pt x="437709" y="362073"/>
                    <a:pt x="437709" y="265776"/>
                    <a:pt x="395367" y="177202"/>
                  </a:cubicBezTo>
                  <a:cubicBezTo>
                    <a:pt x="392255" y="174091"/>
                    <a:pt x="396701" y="168423"/>
                    <a:pt x="400535" y="168423"/>
                  </a:cubicBezTo>
                  <a:cubicBezTo>
                    <a:pt x="401424" y="168423"/>
                    <a:pt x="402313" y="168756"/>
                    <a:pt x="403035" y="169478"/>
                  </a:cubicBezTo>
                  <a:cubicBezTo>
                    <a:pt x="460825" y="196429"/>
                    <a:pt x="514780" y="231102"/>
                    <a:pt x="560956" y="277333"/>
                  </a:cubicBezTo>
                  <a:cubicBezTo>
                    <a:pt x="534006" y="188760"/>
                    <a:pt x="534006" y="96297"/>
                    <a:pt x="568679" y="11558"/>
                  </a:cubicBezTo>
                  <a:cubicBezTo>
                    <a:pt x="568679" y="8835"/>
                    <a:pt x="572514" y="6113"/>
                    <a:pt x="577515" y="6113"/>
                  </a:cubicBezTo>
                  <a:cubicBezTo>
                    <a:pt x="579571" y="6113"/>
                    <a:pt x="581849" y="6557"/>
                    <a:pt x="584071" y="7724"/>
                  </a:cubicBezTo>
                  <a:cubicBezTo>
                    <a:pt x="634137" y="61624"/>
                    <a:pt x="676534" y="123247"/>
                    <a:pt x="703484" y="192594"/>
                  </a:cubicBezTo>
                  <a:cubicBezTo>
                    <a:pt x="707374" y="107855"/>
                    <a:pt x="726600" y="26950"/>
                    <a:pt x="815173" y="0"/>
                  </a:cubicBezTo>
                  <a:close/>
                </a:path>
              </a:pathLst>
            </a:custGeom>
            <a:solidFill>
              <a:schemeClr val="tx1"/>
            </a:solidFill>
            <a:ln>
              <a:noFill/>
            </a:ln>
          </p:spPr>
          <p:txBody>
            <a:bodyPr spcFirstLastPara="1" wrap="square" lIns="121900" tIns="121900" rIns="121900" bIns="121900" anchor="ctr" anchorCtr="0">
              <a:noAutofit/>
            </a:bodyPr>
            <a:lstStyle/>
            <a:p>
              <a:endParaRPr sz="2400"/>
            </a:p>
          </p:txBody>
        </p:sp>
        <p:sp>
          <p:nvSpPr>
            <p:cNvPr id="97" name="任意多边形: 形状 96"/>
            <p:cNvSpPr/>
            <p:nvPr userDrawn="1">
              <p:custDataLst>
                <p:tags r:id="rId8"/>
              </p:custDataLst>
            </p:nvPr>
          </p:nvSpPr>
          <p:spPr>
            <a:xfrm>
              <a:off x="2721952" y="4210366"/>
              <a:ext cx="2255666" cy="2647634"/>
            </a:xfrm>
            <a:custGeom>
              <a:avLst/>
              <a:gdLst>
                <a:gd name="connsiteX0" fmla="*/ 1014449 w 2255666"/>
                <a:gd name="connsiteY0" fmla="*/ 2630315 h 2647634"/>
                <a:gd name="connsiteX1" fmla="*/ 1056973 w 2255666"/>
                <a:gd name="connsiteY1" fmla="*/ 2647634 h 2647634"/>
                <a:gd name="connsiteX2" fmla="*/ 1011152 w 2255666"/>
                <a:gd name="connsiteY2" fmla="*/ 2647634 h 2647634"/>
                <a:gd name="connsiteX3" fmla="*/ 1010186 w 2255666"/>
                <a:gd name="connsiteY3" fmla="*/ 2647186 h 2647634"/>
                <a:gd name="connsiteX4" fmla="*/ 1014449 w 2255666"/>
                <a:gd name="connsiteY4" fmla="*/ 2630315 h 2647634"/>
                <a:gd name="connsiteX5" fmla="*/ 1538490 w 2255666"/>
                <a:gd name="connsiteY5" fmla="*/ 2282050 h 2647634"/>
                <a:gd name="connsiteX6" fmla="*/ 1609690 w 2255666"/>
                <a:gd name="connsiteY6" fmla="*/ 2288324 h 2647634"/>
                <a:gd name="connsiteX7" fmla="*/ 1613953 w 2255666"/>
                <a:gd name="connsiteY7" fmla="*/ 2305195 h 2647634"/>
                <a:gd name="connsiteX8" fmla="*/ 1474599 w 2255666"/>
                <a:gd name="connsiteY8" fmla="*/ 2478292 h 2647634"/>
                <a:gd name="connsiteX9" fmla="*/ 1212822 w 2255666"/>
                <a:gd name="connsiteY9" fmla="*/ 2520561 h 2647634"/>
                <a:gd name="connsiteX10" fmla="*/ 1208620 w 2255666"/>
                <a:gd name="connsiteY10" fmla="*/ 2507892 h 2647634"/>
                <a:gd name="connsiteX11" fmla="*/ 1326291 w 2255666"/>
                <a:gd name="connsiteY11" fmla="*/ 2485722 h 2647634"/>
                <a:gd name="connsiteX12" fmla="*/ 1337376 w 2255666"/>
                <a:gd name="connsiteY12" fmla="*/ 2485722 h 2647634"/>
                <a:gd name="connsiteX13" fmla="*/ 1466194 w 2255666"/>
                <a:gd name="connsiteY13" fmla="*/ 2457218 h 2647634"/>
                <a:gd name="connsiteX14" fmla="*/ 1575948 w 2255666"/>
                <a:gd name="connsiteY14" fmla="*/ 2343201 h 2647634"/>
                <a:gd name="connsiteX15" fmla="*/ 1551220 w 2255666"/>
                <a:gd name="connsiteY15" fmla="*/ 2298678 h 2647634"/>
                <a:gd name="connsiteX16" fmla="*/ 1516807 w 2255666"/>
                <a:gd name="connsiteY16" fmla="*/ 2300992 h 2647634"/>
                <a:gd name="connsiteX17" fmla="*/ 1090400 w 2255666"/>
                <a:gd name="connsiteY17" fmla="*/ 2533229 h 2647634"/>
                <a:gd name="connsiteX18" fmla="*/ 1407054 w 2255666"/>
                <a:gd name="connsiteY18" fmla="*/ 2377004 h 2647634"/>
                <a:gd name="connsiteX19" fmla="*/ 1407480 w 2255666"/>
                <a:gd name="connsiteY19" fmla="*/ 2375786 h 2647634"/>
                <a:gd name="connsiteX20" fmla="*/ 1407054 w 2255666"/>
                <a:gd name="connsiteY20" fmla="*/ 2381206 h 2647634"/>
                <a:gd name="connsiteX21" fmla="*/ 1077731 w 2255666"/>
                <a:gd name="connsiteY21" fmla="*/ 2566972 h 2647634"/>
                <a:gd name="connsiteX22" fmla="*/ 1146921 w 2255666"/>
                <a:gd name="connsiteY22" fmla="*/ 2561307 h 2647634"/>
                <a:gd name="connsiteX23" fmla="*/ 1305705 w 2255666"/>
                <a:gd name="connsiteY23" fmla="*/ 2592309 h 2647634"/>
                <a:gd name="connsiteX24" fmla="*/ 1359609 w 2255666"/>
                <a:gd name="connsiteY24" fmla="*/ 2626427 h 2647634"/>
                <a:gd name="connsiteX25" fmla="*/ 1373584 w 2255666"/>
                <a:gd name="connsiteY25" fmla="*/ 2647634 h 2647634"/>
                <a:gd name="connsiteX26" fmla="*/ 1349325 w 2255666"/>
                <a:gd name="connsiteY26" fmla="*/ 2647634 h 2647634"/>
                <a:gd name="connsiteX27" fmla="*/ 1295648 w 2255666"/>
                <a:gd name="connsiteY27" fmla="*/ 2608190 h 2647634"/>
                <a:gd name="connsiteX28" fmla="*/ 1147165 w 2255666"/>
                <a:gd name="connsiteY28" fmla="*/ 2577021 h 2647634"/>
                <a:gd name="connsiteX29" fmla="*/ 1022855 w 2255666"/>
                <a:gd name="connsiteY29" fmla="*/ 2596511 h 2647634"/>
                <a:gd name="connsiteX30" fmla="*/ 1010186 w 2255666"/>
                <a:gd name="connsiteY30" fmla="*/ 2604977 h 2647634"/>
                <a:gd name="connsiteX31" fmla="*/ 1001781 w 2255666"/>
                <a:gd name="connsiteY31" fmla="*/ 2613444 h 2647634"/>
                <a:gd name="connsiteX32" fmla="*/ 1034975 w 2255666"/>
                <a:gd name="connsiteY32" fmla="*/ 2611738 h 2647634"/>
                <a:gd name="connsiteX33" fmla="*/ 1124203 w 2255666"/>
                <a:gd name="connsiteY33" fmla="*/ 2621849 h 2647634"/>
                <a:gd name="connsiteX34" fmla="*/ 1173672 w 2255666"/>
                <a:gd name="connsiteY34" fmla="*/ 2632601 h 2647634"/>
                <a:gd name="connsiteX35" fmla="*/ 1231581 w 2255666"/>
                <a:gd name="connsiteY35" fmla="*/ 2647634 h 2647634"/>
                <a:gd name="connsiteX36" fmla="*/ 1155798 w 2255666"/>
                <a:gd name="connsiteY36" fmla="*/ 2647634 h 2647634"/>
                <a:gd name="connsiteX37" fmla="*/ 1101447 w 2255666"/>
                <a:gd name="connsiteY37" fmla="*/ 2633863 h 2647634"/>
                <a:gd name="connsiteX38" fmla="*/ 1025656 w 2255666"/>
                <a:gd name="connsiteY38" fmla="*/ 2624468 h 2647634"/>
                <a:gd name="connsiteX39" fmla="*/ 951106 w 2255666"/>
                <a:gd name="connsiteY39" fmla="*/ 2642983 h 2647634"/>
                <a:gd name="connsiteX40" fmla="*/ 946843 w 2255666"/>
                <a:gd name="connsiteY40" fmla="*/ 2642983 h 2647634"/>
                <a:gd name="connsiteX41" fmla="*/ 939834 w 2255666"/>
                <a:gd name="connsiteY41" fmla="*/ 2647634 h 2647634"/>
                <a:gd name="connsiteX42" fmla="*/ 912751 w 2255666"/>
                <a:gd name="connsiteY42" fmla="*/ 2647634 h 2647634"/>
                <a:gd name="connsiteX43" fmla="*/ 925769 w 2255666"/>
                <a:gd name="connsiteY43" fmla="*/ 2638781 h 2647634"/>
                <a:gd name="connsiteX44" fmla="*/ 1069326 w 2255666"/>
                <a:gd name="connsiteY44" fmla="*/ 2545898 h 2647634"/>
                <a:gd name="connsiteX45" fmla="*/ 1538490 w 2255666"/>
                <a:gd name="connsiteY45" fmla="*/ 2282050 h 2647634"/>
                <a:gd name="connsiteX46" fmla="*/ 1690939 w 2255666"/>
                <a:gd name="connsiteY46" fmla="*/ 1795345 h 2647634"/>
                <a:gd name="connsiteX47" fmla="*/ 1512605 w 2255666"/>
                <a:gd name="connsiteY47" fmla="*/ 1836579 h 2647634"/>
                <a:gd name="connsiteX48" fmla="*/ 1301502 w 2255666"/>
                <a:gd name="connsiteY48" fmla="*/ 1929462 h 2647634"/>
                <a:gd name="connsiteX49" fmla="*/ 1335306 w 2255666"/>
                <a:gd name="connsiteY49" fmla="*/ 1926295 h 2647634"/>
                <a:gd name="connsiteX50" fmla="*/ 1369048 w 2255666"/>
                <a:gd name="connsiteY50" fmla="*/ 1929462 h 2647634"/>
                <a:gd name="connsiteX51" fmla="*/ 1419722 w 2255666"/>
                <a:gd name="connsiteY51" fmla="*/ 1929462 h 2647634"/>
                <a:gd name="connsiteX52" fmla="*/ 1512605 w 2255666"/>
                <a:gd name="connsiteY52" fmla="*/ 1891456 h 2647634"/>
                <a:gd name="connsiteX53" fmla="*/ 1592819 w 2255666"/>
                <a:gd name="connsiteY53" fmla="*/ 1857714 h 2647634"/>
                <a:gd name="connsiteX54" fmla="*/ 1595438 w 2255666"/>
                <a:gd name="connsiteY54" fmla="*/ 1855948 h 2647634"/>
                <a:gd name="connsiteX55" fmla="*/ 1592819 w 2255666"/>
                <a:gd name="connsiteY55" fmla="*/ 1861916 h 2647634"/>
                <a:gd name="connsiteX56" fmla="*/ 1466194 w 2255666"/>
                <a:gd name="connsiteY56" fmla="*/ 1929462 h 2647634"/>
                <a:gd name="connsiteX57" fmla="*/ 1926344 w 2255666"/>
                <a:gd name="connsiteY57" fmla="*/ 1887254 h 2647634"/>
                <a:gd name="connsiteX58" fmla="*/ 1926587 w 2255666"/>
                <a:gd name="connsiteY58" fmla="*/ 1886401 h 2647634"/>
                <a:gd name="connsiteX59" fmla="*/ 1926344 w 2255666"/>
                <a:gd name="connsiteY59" fmla="*/ 1895659 h 2647634"/>
                <a:gd name="connsiteX60" fmla="*/ 1504139 w 2255666"/>
                <a:gd name="connsiteY60" fmla="*/ 1942130 h 2647634"/>
                <a:gd name="connsiteX61" fmla="*/ 1440430 w 2255666"/>
                <a:gd name="connsiteY61" fmla="*/ 1940486 h 2647634"/>
                <a:gd name="connsiteX62" fmla="*/ 1267760 w 2255666"/>
                <a:gd name="connsiteY62" fmla="*/ 1950597 h 2647634"/>
                <a:gd name="connsiteX63" fmla="*/ 1280429 w 2255666"/>
                <a:gd name="connsiteY63" fmla="*/ 1959002 h 2647634"/>
                <a:gd name="connsiteX64" fmla="*/ 1592819 w 2255666"/>
                <a:gd name="connsiteY64" fmla="*/ 2035013 h 2647634"/>
                <a:gd name="connsiteX65" fmla="*/ 1760069 w 2255666"/>
                <a:gd name="connsiteY65" fmla="*/ 2047134 h 2647634"/>
                <a:gd name="connsiteX66" fmla="*/ 2040361 w 2255666"/>
                <a:gd name="connsiteY66" fmla="*/ 1954799 h 2647634"/>
                <a:gd name="connsiteX67" fmla="*/ 1892601 w 2255666"/>
                <a:gd name="connsiteY67" fmla="*/ 1823911 h 2647634"/>
                <a:gd name="connsiteX68" fmla="*/ 1690939 w 2255666"/>
                <a:gd name="connsiteY68" fmla="*/ 1795345 h 2647634"/>
                <a:gd name="connsiteX69" fmla="*/ 325900 w 2255666"/>
                <a:gd name="connsiteY69" fmla="*/ 755425 h 2647634"/>
                <a:gd name="connsiteX70" fmla="*/ 292462 w 2255666"/>
                <a:gd name="connsiteY70" fmla="*/ 873950 h 2647634"/>
                <a:gd name="connsiteX71" fmla="*/ 503564 w 2255666"/>
                <a:gd name="connsiteY71" fmla="*/ 1300418 h 2647634"/>
                <a:gd name="connsiteX72" fmla="*/ 714667 w 2255666"/>
                <a:gd name="connsiteY72" fmla="*/ 1549465 h 2647634"/>
                <a:gd name="connsiteX73" fmla="*/ 575313 w 2255666"/>
                <a:gd name="connsiteY73" fmla="*/ 1258149 h 2647634"/>
                <a:gd name="connsiteX74" fmla="*/ 486693 w 2255666"/>
                <a:gd name="connsiteY74" fmla="*/ 996433 h 2647634"/>
                <a:gd name="connsiteX75" fmla="*/ 497047 w 2255666"/>
                <a:gd name="connsiteY75" fmla="*/ 991560 h 2647634"/>
                <a:gd name="connsiteX76" fmla="*/ 503564 w 2255666"/>
                <a:gd name="connsiteY76" fmla="*/ 996433 h 2647634"/>
                <a:gd name="connsiteX77" fmla="*/ 600650 w 2255666"/>
                <a:gd name="connsiteY77" fmla="*/ 1245480 h 2647634"/>
                <a:gd name="connsiteX78" fmla="*/ 579576 w 2255666"/>
                <a:gd name="connsiteY78" fmla="*/ 1072384 h 2647634"/>
                <a:gd name="connsiteX79" fmla="*/ 583779 w 2255666"/>
                <a:gd name="connsiteY79" fmla="*/ 1069216 h 2647634"/>
                <a:gd name="connsiteX80" fmla="*/ 587981 w 2255666"/>
                <a:gd name="connsiteY80" fmla="*/ 1072384 h 2647634"/>
                <a:gd name="connsiteX81" fmla="*/ 617582 w 2255666"/>
                <a:gd name="connsiteY81" fmla="*/ 1220143 h 2647634"/>
                <a:gd name="connsiteX82" fmla="*/ 634453 w 2255666"/>
                <a:gd name="connsiteY82" fmla="*/ 1296155 h 2647634"/>
                <a:gd name="connsiteX83" fmla="*/ 710282 w 2255666"/>
                <a:gd name="connsiteY83" fmla="*/ 1439407 h 2647634"/>
                <a:gd name="connsiteX84" fmla="*/ 621784 w 2255666"/>
                <a:gd name="connsiteY84" fmla="*/ 1025973 h 2647634"/>
                <a:gd name="connsiteX85" fmla="*/ 427553 w 2255666"/>
                <a:gd name="connsiteY85" fmla="*/ 797999 h 2647634"/>
                <a:gd name="connsiteX86" fmla="*/ 325900 w 2255666"/>
                <a:gd name="connsiteY86" fmla="*/ 755425 h 2647634"/>
                <a:gd name="connsiteX87" fmla="*/ 1377514 w 2255666"/>
                <a:gd name="connsiteY87" fmla="*/ 0 h 2647634"/>
                <a:gd name="connsiteX88" fmla="*/ 1390182 w 2255666"/>
                <a:gd name="connsiteY88" fmla="*/ 4264 h 2647634"/>
                <a:gd name="connsiteX89" fmla="*/ 1267760 w 2255666"/>
                <a:gd name="connsiteY89" fmla="*/ 1165266 h 2647634"/>
                <a:gd name="connsiteX90" fmla="*/ 1260390 w 2255666"/>
                <a:gd name="connsiteY90" fmla="*/ 1169895 h 2647634"/>
                <a:gd name="connsiteX91" fmla="*/ 1250828 w 2255666"/>
                <a:gd name="connsiteY91" fmla="*/ 1161064 h 2647634"/>
                <a:gd name="connsiteX92" fmla="*/ 1432391 w 2255666"/>
                <a:gd name="connsiteY92" fmla="*/ 641774 h 2647634"/>
                <a:gd name="connsiteX93" fmla="*/ 1483065 w 2255666"/>
                <a:gd name="connsiteY93" fmla="*/ 337789 h 2647634"/>
                <a:gd name="connsiteX94" fmla="*/ 1369657 w 2255666"/>
                <a:gd name="connsiteY94" fmla="*/ 39224 h 2647634"/>
                <a:gd name="connsiteX95" fmla="*/ 1356379 w 2255666"/>
                <a:gd name="connsiteY95" fmla="*/ 46472 h 2647634"/>
                <a:gd name="connsiteX96" fmla="*/ 1208620 w 2255666"/>
                <a:gd name="connsiteY96" fmla="*/ 553093 h 2647634"/>
                <a:gd name="connsiteX97" fmla="*/ 1217086 w 2255666"/>
                <a:gd name="connsiteY97" fmla="*/ 907753 h 2647634"/>
                <a:gd name="connsiteX98" fmla="*/ 1246626 w 2255666"/>
                <a:gd name="connsiteY98" fmla="*/ 1063978 h 2647634"/>
                <a:gd name="connsiteX99" fmla="*/ 1284631 w 2255666"/>
                <a:gd name="connsiteY99" fmla="*/ 907753 h 2647634"/>
                <a:gd name="connsiteX100" fmla="*/ 1301502 w 2255666"/>
                <a:gd name="connsiteY100" fmla="*/ 802202 h 2647634"/>
                <a:gd name="connsiteX101" fmla="*/ 1297300 w 2255666"/>
                <a:gd name="connsiteY101" fmla="*/ 793736 h 2647634"/>
                <a:gd name="connsiteX102" fmla="*/ 1309968 w 2255666"/>
                <a:gd name="connsiteY102" fmla="*/ 743061 h 2647634"/>
                <a:gd name="connsiteX103" fmla="*/ 1381716 w 2255666"/>
                <a:gd name="connsiteY103" fmla="*/ 194232 h 2647634"/>
                <a:gd name="connsiteX104" fmla="*/ 1385310 w 2255666"/>
                <a:gd name="connsiteY104" fmla="*/ 192465 h 2647634"/>
                <a:gd name="connsiteX105" fmla="*/ 1390182 w 2255666"/>
                <a:gd name="connsiteY105" fmla="*/ 198434 h 2647634"/>
                <a:gd name="connsiteX106" fmla="*/ 1326840 w 2255666"/>
                <a:gd name="connsiteY106" fmla="*/ 683982 h 2647634"/>
                <a:gd name="connsiteX107" fmla="*/ 1411256 w 2255666"/>
                <a:gd name="connsiteY107" fmla="*/ 456008 h 2647634"/>
                <a:gd name="connsiteX108" fmla="*/ 1415520 w 2255666"/>
                <a:gd name="connsiteY108" fmla="*/ 449674 h 2647634"/>
                <a:gd name="connsiteX109" fmla="*/ 1419722 w 2255666"/>
                <a:gd name="connsiteY109" fmla="*/ 456008 h 2647634"/>
                <a:gd name="connsiteX110" fmla="*/ 1318374 w 2255666"/>
                <a:gd name="connsiteY110" fmla="*/ 759993 h 2647634"/>
                <a:gd name="connsiteX111" fmla="*/ 1288834 w 2255666"/>
                <a:gd name="connsiteY111" fmla="*/ 966832 h 2647634"/>
                <a:gd name="connsiteX112" fmla="*/ 1250828 w 2255666"/>
                <a:gd name="connsiteY112" fmla="*/ 1144192 h 2647634"/>
                <a:gd name="connsiteX113" fmla="*/ 1250828 w 2255666"/>
                <a:gd name="connsiteY113" fmla="*/ 1161064 h 2647634"/>
                <a:gd name="connsiteX114" fmla="*/ 1246626 w 2255666"/>
                <a:gd name="connsiteY114" fmla="*/ 1165266 h 2647634"/>
                <a:gd name="connsiteX115" fmla="*/ 1141074 w 2255666"/>
                <a:gd name="connsiteY115" fmla="*/ 1667685 h 2647634"/>
                <a:gd name="connsiteX116" fmla="*/ 1297300 w 2255666"/>
                <a:gd name="connsiteY116" fmla="*/ 1410172 h 2647634"/>
                <a:gd name="connsiteX117" fmla="*/ 1423925 w 2255666"/>
                <a:gd name="connsiteY117" fmla="*/ 1190603 h 2647634"/>
                <a:gd name="connsiteX118" fmla="*/ 1423925 w 2255666"/>
                <a:gd name="connsiteY118" fmla="*/ 1186401 h 2647634"/>
                <a:gd name="connsiteX119" fmla="*/ 1803921 w 2255666"/>
                <a:gd name="connsiteY119" fmla="*/ 591099 h 2647634"/>
                <a:gd name="connsiteX120" fmla="*/ 2221375 w 2255666"/>
                <a:gd name="connsiteY120" fmla="*/ 336631 h 2647634"/>
                <a:gd name="connsiteX121" fmla="*/ 2242997 w 2255666"/>
                <a:gd name="connsiteY121" fmla="*/ 337789 h 2647634"/>
                <a:gd name="connsiteX122" fmla="*/ 2255666 w 2255666"/>
                <a:gd name="connsiteY122" fmla="*/ 350457 h 2647634"/>
                <a:gd name="connsiteX123" fmla="*/ 1584353 w 2255666"/>
                <a:gd name="connsiteY123" fmla="*/ 1063978 h 2647634"/>
                <a:gd name="connsiteX124" fmla="*/ 1579480 w 2255666"/>
                <a:gd name="connsiteY124" fmla="*/ 1064770 h 2647634"/>
                <a:gd name="connsiteX125" fmla="*/ 1571745 w 2255666"/>
                <a:gd name="connsiteY125" fmla="*/ 1047046 h 2647634"/>
                <a:gd name="connsiteX126" fmla="*/ 1989687 w 2255666"/>
                <a:gd name="connsiteY126" fmla="*/ 721988 h 2647634"/>
                <a:gd name="connsiteX127" fmla="*/ 2133243 w 2255666"/>
                <a:gd name="connsiteY127" fmla="*/ 540425 h 2647634"/>
                <a:gd name="connsiteX128" fmla="*/ 2198231 w 2255666"/>
                <a:gd name="connsiteY128" fmla="*/ 358192 h 2647634"/>
                <a:gd name="connsiteX129" fmla="*/ 2175452 w 2255666"/>
                <a:gd name="connsiteY129" fmla="*/ 363126 h 2647634"/>
                <a:gd name="connsiteX130" fmla="*/ 1740578 w 2255666"/>
                <a:gd name="connsiteY130" fmla="*/ 688184 h 2647634"/>
                <a:gd name="connsiteX131" fmla="*/ 1461931 w 2255666"/>
                <a:gd name="connsiteY131" fmla="*/ 1139929 h 2647634"/>
                <a:gd name="connsiteX132" fmla="*/ 1499936 w 2255666"/>
                <a:gd name="connsiteY132" fmla="*/ 1089316 h 2647634"/>
                <a:gd name="connsiteX133" fmla="*/ 1787050 w 2255666"/>
                <a:gd name="connsiteY133" fmla="*/ 806404 h 2647634"/>
                <a:gd name="connsiteX134" fmla="*/ 2099440 w 2255666"/>
                <a:gd name="connsiteY134" fmla="*/ 447542 h 2647634"/>
                <a:gd name="connsiteX135" fmla="*/ 2104374 w 2255666"/>
                <a:gd name="connsiteY135" fmla="*/ 446446 h 2647634"/>
                <a:gd name="connsiteX136" fmla="*/ 2112109 w 2255666"/>
                <a:gd name="connsiteY136" fmla="*/ 460211 h 2647634"/>
                <a:gd name="connsiteX137" fmla="*/ 1854596 w 2255666"/>
                <a:gd name="connsiteY137" fmla="*/ 764196 h 2647634"/>
                <a:gd name="connsiteX138" fmla="*/ 2002355 w 2255666"/>
                <a:gd name="connsiteY138" fmla="*/ 641774 h 2647634"/>
                <a:gd name="connsiteX139" fmla="*/ 2005827 w 2255666"/>
                <a:gd name="connsiteY139" fmla="*/ 640007 h 2647634"/>
                <a:gd name="connsiteX140" fmla="*/ 2006558 w 2255666"/>
                <a:gd name="connsiteY140" fmla="*/ 645976 h 2647634"/>
                <a:gd name="connsiteX141" fmla="*/ 1795455 w 2255666"/>
                <a:gd name="connsiteY141" fmla="*/ 823336 h 2647634"/>
                <a:gd name="connsiteX142" fmla="*/ 1580150 w 2255666"/>
                <a:gd name="connsiteY142" fmla="*/ 1030175 h 2647634"/>
                <a:gd name="connsiteX143" fmla="*/ 1343711 w 2255666"/>
                <a:gd name="connsiteY143" fmla="*/ 1372166 h 2647634"/>
                <a:gd name="connsiteX144" fmla="*/ 1141074 w 2255666"/>
                <a:gd name="connsiteY144" fmla="*/ 1731028 h 2647634"/>
                <a:gd name="connsiteX145" fmla="*/ 1124203 w 2255666"/>
                <a:gd name="connsiteY145" fmla="*/ 1739494 h 2647634"/>
                <a:gd name="connsiteX146" fmla="*/ 1124203 w 2255666"/>
                <a:gd name="connsiteY146" fmla="*/ 1743697 h 2647634"/>
                <a:gd name="connsiteX147" fmla="*/ 1018652 w 2255666"/>
                <a:gd name="connsiteY147" fmla="*/ 2077221 h 2647634"/>
                <a:gd name="connsiteX148" fmla="*/ 1204417 w 2255666"/>
                <a:gd name="connsiteY148" fmla="*/ 1895659 h 2647634"/>
                <a:gd name="connsiteX149" fmla="*/ 1271963 w 2255666"/>
                <a:gd name="connsiteY149" fmla="*/ 1794371 h 2647634"/>
                <a:gd name="connsiteX150" fmla="*/ 1271963 w 2255666"/>
                <a:gd name="connsiteY150" fmla="*/ 1790107 h 2647634"/>
                <a:gd name="connsiteX151" fmla="*/ 1681499 w 2255666"/>
                <a:gd name="connsiteY151" fmla="*/ 1287749 h 2647634"/>
                <a:gd name="connsiteX152" fmla="*/ 1981221 w 2255666"/>
                <a:gd name="connsiteY152" fmla="*/ 1144192 h 2647634"/>
                <a:gd name="connsiteX153" fmla="*/ 2179654 w 2255666"/>
                <a:gd name="connsiteY153" fmla="*/ 1085052 h 2647634"/>
                <a:gd name="connsiteX154" fmla="*/ 2192323 w 2255666"/>
                <a:gd name="connsiteY154" fmla="*/ 1097721 h 2647634"/>
                <a:gd name="connsiteX155" fmla="*/ 1888338 w 2255666"/>
                <a:gd name="connsiteY155" fmla="*/ 1536797 h 2647634"/>
                <a:gd name="connsiteX156" fmla="*/ 1668830 w 2255666"/>
                <a:gd name="connsiteY156" fmla="*/ 1671949 h 2647634"/>
                <a:gd name="connsiteX157" fmla="*/ 1369048 w 2255666"/>
                <a:gd name="connsiteY157" fmla="*/ 1739494 h 2647634"/>
                <a:gd name="connsiteX158" fmla="*/ 1365576 w 2255666"/>
                <a:gd name="connsiteY158" fmla="*/ 1740347 h 2647634"/>
                <a:gd name="connsiteX159" fmla="*/ 1360643 w 2255666"/>
                <a:gd name="connsiteY159" fmla="*/ 1726825 h 2647634"/>
                <a:gd name="connsiteX160" fmla="*/ 1749044 w 2255666"/>
                <a:gd name="connsiteY160" fmla="*/ 1604342 h 2647634"/>
                <a:gd name="connsiteX161" fmla="*/ 2154317 w 2255666"/>
                <a:gd name="connsiteY161" fmla="*/ 1127260 h 2647634"/>
                <a:gd name="connsiteX162" fmla="*/ 2141649 w 2255666"/>
                <a:gd name="connsiteY162" fmla="*/ 1118246 h 2647634"/>
                <a:gd name="connsiteX163" fmla="*/ 1922141 w 2255666"/>
                <a:gd name="connsiteY163" fmla="*/ 1194867 h 2647634"/>
                <a:gd name="connsiteX164" fmla="*/ 1732173 w 2255666"/>
                <a:gd name="connsiteY164" fmla="*/ 1279283 h 2647634"/>
                <a:gd name="connsiteX165" fmla="*/ 1288834 w 2255666"/>
                <a:gd name="connsiteY165" fmla="*/ 1769034 h 2647634"/>
                <a:gd name="connsiteX166" fmla="*/ 1461931 w 2255666"/>
                <a:gd name="connsiteY166" fmla="*/ 1608606 h 2647634"/>
                <a:gd name="connsiteX167" fmla="*/ 1571745 w 2255666"/>
                <a:gd name="connsiteY167" fmla="*/ 1473515 h 2647634"/>
                <a:gd name="connsiteX168" fmla="*/ 1673033 w 2255666"/>
                <a:gd name="connsiteY168" fmla="*/ 1372166 h 2647634"/>
                <a:gd name="connsiteX169" fmla="*/ 1677235 w 2255666"/>
                <a:gd name="connsiteY169" fmla="*/ 1376369 h 2647634"/>
                <a:gd name="connsiteX170" fmla="*/ 1584353 w 2255666"/>
                <a:gd name="connsiteY170" fmla="*/ 1486183 h 2647634"/>
                <a:gd name="connsiteX171" fmla="*/ 1508402 w 2255666"/>
                <a:gd name="connsiteY171" fmla="*/ 1570600 h 2647634"/>
                <a:gd name="connsiteX172" fmla="*/ 1774382 w 2255666"/>
                <a:gd name="connsiteY172" fmla="*/ 1376369 h 2647634"/>
                <a:gd name="connsiteX173" fmla="*/ 1926344 w 2255666"/>
                <a:gd name="connsiteY173" fmla="*/ 1283486 h 2647634"/>
                <a:gd name="connsiteX174" fmla="*/ 1926344 w 2255666"/>
                <a:gd name="connsiteY174" fmla="*/ 1287749 h 2647634"/>
                <a:gd name="connsiteX175" fmla="*/ 1702573 w 2255666"/>
                <a:gd name="connsiteY175" fmla="*/ 1460846 h 2647634"/>
                <a:gd name="connsiteX176" fmla="*/ 1385980 w 2255666"/>
                <a:gd name="connsiteY176" fmla="*/ 1684617 h 2647634"/>
                <a:gd name="connsiteX177" fmla="*/ 1174878 w 2255666"/>
                <a:gd name="connsiteY177" fmla="*/ 1963265 h 2647634"/>
                <a:gd name="connsiteX178" fmla="*/ 1195951 w 2255666"/>
                <a:gd name="connsiteY178" fmla="*/ 1950597 h 2647634"/>
                <a:gd name="connsiteX179" fmla="*/ 1204417 w 2255666"/>
                <a:gd name="connsiteY179" fmla="*/ 1946333 h 2647634"/>
                <a:gd name="connsiteX180" fmla="*/ 1229754 w 2255666"/>
                <a:gd name="connsiteY180" fmla="*/ 1942130 h 2647634"/>
                <a:gd name="connsiteX181" fmla="*/ 1238160 w 2255666"/>
                <a:gd name="connsiteY181" fmla="*/ 1942130 h 2647634"/>
                <a:gd name="connsiteX182" fmla="*/ 1238160 w 2255666"/>
                <a:gd name="connsiteY182" fmla="*/ 1933664 h 2647634"/>
                <a:gd name="connsiteX183" fmla="*/ 1664628 w 2255666"/>
                <a:gd name="connsiteY183" fmla="*/ 1777500 h 2647634"/>
                <a:gd name="connsiteX184" fmla="*/ 1713110 w 2255666"/>
                <a:gd name="connsiteY184" fmla="*/ 1774820 h 2647634"/>
                <a:gd name="connsiteX185" fmla="*/ 2116372 w 2255666"/>
                <a:gd name="connsiteY185" fmla="*/ 1861916 h 2647634"/>
                <a:gd name="connsiteX186" fmla="*/ 2120575 w 2255666"/>
                <a:gd name="connsiteY186" fmla="*/ 1878788 h 2647634"/>
                <a:gd name="connsiteX187" fmla="*/ 1774382 w 2255666"/>
                <a:gd name="connsiteY187" fmla="*/ 2068816 h 2647634"/>
                <a:gd name="connsiteX188" fmla="*/ 1487268 w 2255666"/>
                <a:gd name="connsiteY188" fmla="*/ 2051884 h 2647634"/>
                <a:gd name="connsiteX189" fmla="*/ 1217086 w 2255666"/>
                <a:gd name="connsiteY189" fmla="*/ 1963265 h 2647634"/>
                <a:gd name="connsiteX190" fmla="*/ 1145277 w 2255666"/>
                <a:gd name="connsiteY190" fmla="*/ 2005473 h 2647634"/>
                <a:gd name="connsiteX191" fmla="*/ 993315 w 2255666"/>
                <a:gd name="connsiteY191" fmla="*/ 2144767 h 2647634"/>
                <a:gd name="connsiteX192" fmla="*/ 873519 w 2255666"/>
                <a:gd name="connsiteY192" fmla="*/ 2455612 h 2647634"/>
                <a:gd name="connsiteX193" fmla="*/ 802186 w 2255666"/>
                <a:gd name="connsiteY193" fmla="*/ 2647634 h 2647634"/>
                <a:gd name="connsiteX194" fmla="*/ 771066 w 2255666"/>
                <a:gd name="connsiteY194" fmla="*/ 2647634 h 2647634"/>
                <a:gd name="connsiteX195" fmla="*/ 782212 w 2255666"/>
                <a:gd name="connsiteY195" fmla="*/ 2617646 h 2647634"/>
                <a:gd name="connsiteX196" fmla="*/ 773746 w 2255666"/>
                <a:gd name="connsiteY196" fmla="*/ 2288324 h 2647634"/>
                <a:gd name="connsiteX197" fmla="*/ 672459 w 2255666"/>
                <a:gd name="connsiteY197" fmla="*/ 2115227 h 2647634"/>
                <a:gd name="connsiteX198" fmla="*/ 254456 w 2255666"/>
                <a:gd name="connsiteY198" fmla="*/ 1849248 h 2647634"/>
                <a:gd name="connsiteX199" fmla="*/ 1146 w 2255666"/>
                <a:gd name="connsiteY199" fmla="*/ 1448178 h 2647634"/>
                <a:gd name="connsiteX200" fmla="*/ 9612 w 2255666"/>
                <a:gd name="connsiteY200" fmla="*/ 1431246 h 2647634"/>
                <a:gd name="connsiteX201" fmla="*/ 685127 w 2255666"/>
                <a:gd name="connsiteY201" fmla="*/ 2081424 h 2647634"/>
                <a:gd name="connsiteX202" fmla="*/ 679585 w 2255666"/>
                <a:gd name="connsiteY202" fmla="*/ 2090255 h 2647634"/>
                <a:gd name="connsiteX203" fmla="*/ 672459 w 2255666"/>
                <a:gd name="connsiteY203" fmla="*/ 2085687 h 2647634"/>
                <a:gd name="connsiteX204" fmla="*/ 444485 w 2255666"/>
                <a:gd name="connsiteY204" fmla="*/ 1680354 h 2647634"/>
                <a:gd name="connsiteX205" fmla="*/ 267125 w 2255666"/>
                <a:gd name="connsiteY205" fmla="*/ 1528392 h 2647634"/>
                <a:gd name="connsiteX206" fmla="*/ 54683 w 2255666"/>
                <a:gd name="connsiteY206" fmla="*/ 1455304 h 2647634"/>
                <a:gd name="connsiteX207" fmla="*/ 34949 w 2255666"/>
                <a:gd name="connsiteY207" fmla="*/ 1481920 h 2647634"/>
                <a:gd name="connsiteX208" fmla="*/ 296665 w 2255666"/>
                <a:gd name="connsiteY208" fmla="*/ 1870382 h 2647634"/>
                <a:gd name="connsiteX209" fmla="*/ 651324 w 2255666"/>
                <a:gd name="connsiteY209" fmla="*/ 2089890 h 2647634"/>
                <a:gd name="connsiteX210" fmla="*/ 465559 w 2255666"/>
                <a:gd name="connsiteY210" fmla="*/ 1912591 h 2647634"/>
                <a:gd name="connsiteX211" fmla="*/ 271327 w 2255666"/>
                <a:gd name="connsiteY211" fmla="*/ 1794371 h 2647634"/>
                <a:gd name="connsiteX212" fmla="*/ 272058 w 2255666"/>
                <a:gd name="connsiteY212" fmla="*/ 1788402 h 2647634"/>
                <a:gd name="connsiteX213" fmla="*/ 275591 w 2255666"/>
                <a:gd name="connsiteY213" fmla="*/ 1790107 h 2647634"/>
                <a:gd name="connsiteX214" fmla="*/ 431816 w 2255666"/>
                <a:gd name="connsiteY214" fmla="*/ 1882990 h 2647634"/>
                <a:gd name="connsiteX215" fmla="*/ 94028 w 2255666"/>
                <a:gd name="connsiteY215" fmla="*/ 1549465 h 2647634"/>
                <a:gd name="connsiteX216" fmla="*/ 99083 w 2255666"/>
                <a:gd name="connsiteY216" fmla="*/ 1531741 h 2647634"/>
                <a:gd name="connsiteX217" fmla="*/ 102494 w 2255666"/>
                <a:gd name="connsiteY217" fmla="*/ 1532594 h 2647634"/>
                <a:gd name="connsiteX218" fmla="*/ 275591 w 2255666"/>
                <a:gd name="connsiteY218" fmla="*/ 1714157 h 2647634"/>
                <a:gd name="connsiteX219" fmla="*/ 524699 w 2255666"/>
                <a:gd name="connsiteY219" fmla="*/ 1937928 h 2647634"/>
                <a:gd name="connsiteX220" fmla="*/ 765341 w 2255666"/>
                <a:gd name="connsiteY220" fmla="*/ 2241913 h 2647634"/>
                <a:gd name="connsiteX221" fmla="*/ 752673 w 2255666"/>
                <a:gd name="connsiteY221" fmla="*/ 2144767 h 2647634"/>
                <a:gd name="connsiteX222" fmla="*/ 744207 w 2255666"/>
                <a:gd name="connsiteY222" fmla="*/ 1726825 h 2647634"/>
                <a:gd name="connsiteX223" fmla="*/ 727335 w 2255666"/>
                <a:gd name="connsiteY223" fmla="*/ 1595937 h 2647634"/>
                <a:gd name="connsiteX224" fmla="*/ 524699 w 2255666"/>
                <a:gd name="connsiteY224" fmla="*/ 1380632 h 2647634"/>
                <a:gd name="connsiteX225" fmla="*/ 389547 w 2255666"/>
                <a:gd name="connsiteY225" fmla="*/ 1144192 h 2647634"/>
                <a:gd name="connsiteX226" fmla="*/ 262922 w 2255666"/>
                <a:gd name="connsiteY226" fmla="*/ 726190 h 2647634"/>
                <a:gd name="connsiteX227" fmla="*/ 275591 w 2255666"/>
                <a:gd name="connsiteY227" fmla="*/ 717785 h 2647634"/>
                <a:gd name="connsiteX228" fmla="*/ 621784 w 2255666"/>
                <a:gd name="connsiteY228" fmla="*/ 987967 h 2647634"/>
                <a:gd name="connsiteX229" fmla="*/ 731538 w 2255666"/>
                <a:gd name="connsiteY229" fmla="*/ 1507257 h 2647634"/>
                <a:gd name="connsiteX230" fmla="*/ 765341 w 2255666"/>
                <a:gd name="connsiteY230" fmla="*/ 1777500 h 2647634"/>
                <a:gd name="connsiteX231" fmla="*/ 765341 w 2255666"/>
                <a:gd name="connsiteY231" fmla="*/ 1823911 h 2647634"/>
                <a:gd name="connsiteX232" fmla="*/ 790678 w 2255666"/>
                <a:gd name="connsiteY232" fmla="*/ 1705691 h 2647634"/>
                <a:gd name="connsiteX233" fmla="*/ 782212 w 2255666"/>
                <a:gd name="connsiteY233" fmla="*/ 1511460 h 2647634"/>
                <a:gd name="connsiteX234" fmla="*/ 790678 w 2255666"/>
                <a:gd name="connsiteY234" fmla="*/ 1211738 h 2647634"/>
                <a:gd name="connsiteX235" fmla="*/ 959512 w 2255666"/>
                <a:gd name="connsiteY235" fmla="*/ 726190 h 2647634"/>
                <a:gd name="connsiteX236" fmla="*/ 967734 w 2255666"/>
                <a:gd name="connsiteY236" fmla="*/ 720221 h 2647634"/>
                <a:gd name="connsiteX237" fmla="*/ 972180 w 2255666"/>
                <a:gd name="connsiteY237" fmla="*/ 721988 h 2647634"/>
                <a:gd name="connsiteX238" fmla="*/ 1031321 w 2255666"/>
                <a:gd name="connsiteY238" fmla="*/ 1144192 h 2647634"/>
                <a:gd name="connsiteX239" fmla="*/ 841292 w 2255666"/>
                <a:gd name="connsiteY239" fmla="*/ 1735231 h 2647634"/>
                <a:gd name="connsiteX240" fmla="*/ 834775 w 2255666"/>
                <a:gd name="connsiteY240" fmla="*/ 1738032 h 2647634"/>
                <a:gd name="connsiteX241" fmla="*/ 828684 w 2255666"/>
                <a:gd name="connsiteY241" fmla="*/ 1731028 h 2647634"/>
                <a:gd name="connsiteX242" fmla="*/ 989112 w 2255666"/>
                <a:gd name="connsiteY242" fmla="*/ 1291952 h 2647634"/>
                <a:gd name="connsiteX243" fmla="*/ 1010186 w 2255666"/>
                <a:gd name="connsiteY243" fmla="*/ 987967 h 2647634"/>
                <a:gd name="connsiteX244" fmla="*/ 1010125 w 2255666"/>
                <a:gd name="connsiteY244" fmla="*/ 988698 h 2647634"/>
                <a:gd name="connsiteX245" fmla="*/ 957806 w 2255666"/>
                <a:gd name="connsiteY245" fmla="*/ 778996 h 2647634"/>
                <a:gd name="connsiteX246" fmla="*/ 951106 w 2255666"/>
                <a:gd name="connsiteY246" fmla="*/ 785331 h 2647634"/>
                <a:gd name="connsiteX247" fmla="*/ 803347 w 2255666"/>
                <a:gd name="connsiteY247" fmla="*/ 1667685 h 2647634"/>
                <a:gd name="connsiteX248" fmla="*/ 938438 w 2255666"/>
                <a:gd name="connsiteY248" fmla="*/ 1038641 h 2647634"/>
                <a:gd name="connsiteX249" fmla="*/ 944772 w 2255666"/>
                <a:gd name="connsiteY249" fmla="*/ 1032307 h 2647634"/>
                <a:gd name="connsiteX250" fmla="*/ 951106 w 2255666"/>
                <a:gd name="connsiteY250" fmla="*/ 1038641 h 2647634"/>
                <a:gd name="connsiteX251" fmla="*/ 769544 w 2255666"/>
                <a:gd name="connsiteY251" fmla="*/ 1967468 h 2647634"/>
                <a:gd name="connsiteX252" fmla="*/ 786415 w 2255666"/>
                <a:gd name="connsiteY252" fmla="*/ 2250318 h 2647634"/>
                <a:gd name="connsiteX253" fmla="*/ 811752 w 2255666"/>
                <a:gd name="connsiteY253" fmla="*/ 2545898 h 2647634"/>
                <a:gd name="connsiteX254" fmla="*/ 1098866 w 2255666"/>
                <a:gd name="connsiteY254" fmla="*/ 1735231 h 2647634"/>
                <a:gd name="connsiteX255" fmla="*/ 1233957 w 2255666"/>
                <a:gd name="connsiteY255" fmla="*/ 1127260 h 2647634"/>
                <a:gd name="connsiteX256" fmla="*/ 1174878 w 2255666"/>
                <a:gd name="connsiteY256" fmla="*/ 696650 h 2647634"/>
                <a:gd name="connsiteX257" fmla="*/ 1204417 w 2255666"/>
                <a:gd name="connsiteY257" fmla="*/ 401131 h 2647634"/>
                <a:gd name="connsiteX258" fmla="*/ 1377514 w 2255666"/>
                <a:gd name="connsiteY258" fmla="*/ 0 h 2647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Lst>
              <a:rect l="l" t="t" r="r" b="b"/>
              <a:pathLst>
                <a:path w="2255666" h="2647634">
                  <a:moveTo>
                    <a:pt x="1014449" y="2630315"/>
                  </a:moveTo>
                  <a:lnTo>
                    <a:pt x="1056973" y="2647634"/>
                  </a:lnTo>
                  <a:lnTo>
                    <a:pt x="1011152" y="2647634"/>
                  </a:lnTo>
                  <a:lnTo>
                    <a:pt x="1010186" y="2647186"/>
                  </a:lnTo>
                  <a:cubicBezTo>
                    <a:pt x="1005983" y="2642983"/>
                    <a:pt x="1010186" y="2630315"/>
                    <a:pt x="1014449" y="2630315"/>
                  </a:cubicBezTo>
                  <a:close/>
                  <a:moveTo>
                    <a:pt x="1538490" y="2282050"/>
                  </a:moveTo>
                  <a:cubicBezTo>
                    <a:pt x="1563645" y="2282050"/>
                    <a:pt x="1587642" y="2284121"/>
                    <a:pt x="1609690" y="2288324"/>
                  </a:cubicBezTo>
                  <a:cubicBezTo>
                    <a:pt x="1613953" y="2292526"/>
                    <a:pt x="1618156" y="2296790"/>
                    <a:pt x="1613953" y="2305195"/>
                  </a:cubicBezTo>
                  <a:cubicBezTo>
                    <a:pt x="1592819" y="2377004"/>
                    <a:pt x="1542145" y="2436083"/>
                    <a:pt x="1474599" y="2478292"/>
                  </a:cubicBezTo>
                  <a:cubicBezTo>
                    <a:pt x="1394385" y="2524763"/>
                    <a:pt x="1301502" y="2499426"/>
                    <a:pt x="1212822" y="2520561"/>
                  </a:cubicBezTo>
                  <a:cubicBezTo>
                    <a:pt x="1204417" y="2520561"/>
                    <a:pt x="1200215" y="2512095"/>
                    <a:pt x="1208620" y="2507892"/>
                  </a:cubicBezTo>
                  <a:cubicBezTo>
                    <a:pt x="1245407" y="2486575"/>
                    <a:pt x="1285728" y="2485722"/>
                    <a:pt x="1326291" y="2485722"/>
                  </a:cubicBezTo>
                  <a:cubicBezTo>
                    <a:pt x="1330007" y="2485722"/>
                    <a:pt x="1333722" y="2485722"/>
                    <a:pt x="1337376" y="2485722"/>
                  </a:cubicBezTo>
                  <a:cubicBezTo>
                    <a:pt x="1381716" y="2485722"/>
                    <a:pt x="1426057" y="2484626"/>
                    <a:pt x="1466194" y="2457218"/>
                  </a:cubicBezTo>
                  <a:cubicBezTo>
                    <a:pt x="1512605" y="2427678"/>
                    <a:pt x="1546408" y="2389672"/>
                    <a:pt x="1575948" y="2343201"/>
                  </a:cubicBezTo>
                  <a:cubicBezTo>
                    <a:pt x="1597265" y="2306596"/>
                    <a:pt x="1578993" y="2298678"/>
                    <a:pt x="1551220" y="2298678"/>
                  </a:cubicBezTo>
                  <a:cubicBezTo>
                    <a:pt x="1540561" y="2298678"/>
                    <a:pt x="1528562" y="2299835"/>
                    <a:pt x="1516807" y="2300992"/>
                  </a:cubicBezTo>
                  <a:cubicBezTo>
                    <a:pt x="1364845" y="2313661"/>
                    <a:pt x="1166411" y="2389672"/>
                    <a:pt x="1090400" y="2533229"/>
                  </a:cubicBezTo>
                  <a:cubicBezTo>
                    <a:pt x="1187546" y="2469887"/>
                    <a:pt x="1293097" y="2415010"/>
                    <a:pt x="1407054" y="2377004"/>
                  </a:cubicBezTo>
                  <a:cubicBezTo>
                    <a:pt x="1407054" y="2376151"/>
                    <a:pt x="1407236" y="2375786"/>
                    <a:pt x="1407480" y="2375786"/>
                  </a:cubicBezTo>
                  <a:cubicBezTo>
                    <a:pt x="1408394" y="2375786"/>
                    <a:pt x="1410464" y="2381206"/>
                    <a:pt x="1407054" y="2381206"/>
                  </a:cubicBezTo>
                  <a:cubicBezTo>
                    <a:pt x="1297300" y="2444549"/>
                    <a:pt x="1187546" y="2503629"/>
                    <a:pt x="1077731" y="2566972"/>
                  </a:cubicBezTo>
                  <a:cubicBezTo>
                    <a:pt x="1100571" y="2563196"/>
                    <a:pt x="1123716" y="2561307"/>
                    <a:pt x="1146921" y="2561307"/>
                  </a:cubicBezTo>
                  <a:cubicBezTo>
                    <a:pt x="1201128" y="2561307"/>
                    <a:pt x="1255518" y="2571601"/>
                    <a:pt x="1305705" y="2592309"/>
                  </a:cubicBezTo>
                  <a:cubicBezTo>
                    <a:pt x="1327875" y="2600760"/>
                    <a:pt x="1345557" y="2612374"/>
                    <a:pt x="1359609" y="2626427"/>
                  </a:cubicBezTo>
                  <a:lnTo>
                    <a:pt x="1373584" y="2647634"/>
                  </a:lnTo>
                  <a:lnTo>
                    <a:pt x="1349325" y="2647634"/>
                  </a:lnTo>
                  <a:lnTo>
                    <a:pt x="1295648" y="2608190"/>
                  </a:lnTo>
                  <a:cubicBezTo>
                    <a:pt x="1252320" y="2586675"/>
                    <a:pt x="1199301" y="2577021"/>
                    <a:pt x="1147165" y="2577021"/>
                  </a:cubicBezTo>
                  <a:cubicBezTo>
                    <a:pt x="1102886" y="2577021"/>
                    <a:pt x="1059338" y="2583965"/>
                    <a:pt x="1022855" y="2596511"/>
                  </a:cubicBezTo>
                  <a:lnTo>
                    <a:pt x="1010186" y="2604977"/>
                  </a:lnTo>
                  <a:lnTo>
                    <a:pt x="1001781" y="2613444"/>
                  </a:lnTo>
                  <a:cubicBezTo>
                    <a:pt x="1013049" y="2612286"/>
                    <a:pt x="1024073" y="2611738"/>
                    <a:pt x="1034975" y="2611738"/>
                  </a:cubicBezTo>
                  <a:cubicBezTo>
                    <a:pt x="1064637" y="2611738"/>
                    <a:pt x="1093263" y="2615697"/>
                    <a:pt x="1124203" y="2621849"/>
                  </a:cubicBezTo>
                  <a:cubicBezTo>
                    <a:pt x="1137922" y="2625016"/>
                    <a:pt x="1155071" y="2628446"/>
                    <a:pt x="1173672" y="2632601"/>
                  </a:cubicBezTo>
                  <a:lnTo>
                    <a:pt x="1231581" y="2647634"/>
                  </a:lnTo>
                  <a:lnTo>
                    <a:pt x="1155798" y="2647634"/>
                  </a:lnTo>
                  <a:lnTo>
                    <a:pt x="1101447" y="2633863"/>
                  </a:lnTo>
                  <a:cubicBezTo>
                    <a:pt x="1076483" y="2628488"/>
                    <a:pt x="1050415" y="2624468"/>
                    <a:pt x="1025656" y="2624468"/>
                  </a:cubicBezTo>
                  <a:cubicBezTo>
                    <a:pt x="998126" y="2624468"/>
                    <a:pt x="972180" y="2629401"/>
                    <a:pt x="951106" y="2642983"/>
                  </a:cubicBezTo>
                  <a:lnTo>
                    <a:pt x="946843" y="2642983"/>
                  </a:lnTo>
                  <a:lnTo>
                    <a:pt x="939834" y="2647634"/>
                  </a:lnTo>
                  <a:lnTo>
                    <a:pt x="912751" y="2647634"/>
                  </a:lnTo>
                  <a:lnTo>
                    <a:pt x="925769" y="2638781"/>
                  </a:lnTo>
                  <a:lnTo>
                    <a:pt x="1069326" y="2545898"/>
                  </a:lnTo>
                  <a:cubicBezTo>
                    <a:pt x="1124751" y="2383216"/>
                    <a:pt x="1361435" y="2282050"/>
                    <a:pt x="1538490" y="2282050"/>
                  </a:cubicBezTo>
                  <a:close/>
                  <a:moveTo>
                    <a:pt x="1690939" y="1795345"/>
                  </a:moveTo>
                  <a:cubicBezTo>
                    <a:pt x="1630520" y="1795345"/>
                    <a:pt x="1571075" y="1806309"/>
                    <a:pt x="1512605" y="1836579"/>
                  </a:cubicBezTo>
                  <a:cubicBezTo>
                    <a:pt x="1445059" y="1874585"/>
                    <a:pt x="1373311" y="1904125"/>
                    <a:pt x="1301502" y="1929462"/>
                  </a:cubicBezTo>
                  <a:cubicBezTo>
                    <a:pt x="1312039" y="1927330"/>
                    <a:pt x="1323672" y="1926295"/>
                    <a:pt x="1335306" y="1926295"/>
                  </a:cubicBezTo>
                  <a:cubicBezTo>
                    <a:pt x="1346878" y="1926295"/>
                    <a:pt x="1358511" y="1927330"/>
                    <a:pt x="1369048" y="1929462"/>
                  </a:cubicBezTo>
                  <a:lnTo>
                    <a:pt x="1419722" y="1929462"/>
                  </a:lnTo>
                  <a:cubicBezTo>
                    <a:pt x="1449262" y="1912591"/>
                    <a:pt x="1483065" y="1904125"/>
                    <a:pt x="1512605" y="1891456"/>
                  </a:cubicBezTo>
                  <a:cubicBezTo>
                    <a:pt x="1537942" y="1878788"/>
                    <a:pt x="1563279" y="1870382"/>
                    <a:pt x="1592819" y="1857714"/>
                  </a:cubicBezTo>
                  <a:cubicBezTo>
                    <a:pt x="1594037" y="1856435"/>
                    <a:pt x="1594951" y="1855948"/>
                    <a:pt x="1595438" y="1855948"/>
                  </a:cubicBezTo>
                  <a:cubicBezTo>
                    <a:pt x="1596656" y="1855948"/>
                    <a:pt x="1595803" y="1858932"/>
                    <a:pt x="1592819" y="1861916"/>
                  </a:cubicBezTo>
                  <a:cubicBezTo>
                    <a:pt x="1554813" y="1887254"/>
                    <a:pt x="1508402" y="1912591"/>
                    <a:pt x="1466194" y="1929462"/>
                  </a:cubicBezTo>
                  <a:cubicBezTo>
                    <a:pt x="1618156" y="1929462"/>
                    <a:pt x="1774382" y="1912591"/>
                    <a:pt x="1926344" y="1887254"/>
                  </a:cubicBezTo>
                  <a:cubicBezTo>
                    <a:pt x="1926344" y="1886645"/>
                    <a:pt x="1926465" y="1886401"/>
                    <a:pt x="1926587" y="1886401"/>
                  </a:cubicBezTo>
                  <a:cubicBezTo>
                    <a:pt x="1927379" y="1886401"/>
                    <a:pt x="1929998" y="1895659"/>
                    <a:pt x="1926344" y="1895659"/>
                  </a:cubicBezTo>
                  <a:cubicBezTo>
                    <a:pt x="1791253" y="1942130"/>
                    <a:pt x="1643493" y="1933664"/>
                    <a:pt x="1504139" y="1942130"/>
                  </a:cubicBezTo>
                  <a:cubicBezTo>
                    <a:pt x="1482700" y="1940973"/>
                    <a:pt x="1461504" y="1940486"/>
                    <a:pt x="1440430" y="1940486"/>
                  </a:cubicBezTo>
                  <a:cubicBezTo>
                    <a:pt x="1382935" y="1940486"/>
                    <a:pt x="1326474" y="1944384"/>
                    <a:pt x="1267760" y="1950597"/>
                  </a:cubicBezTo>
                  <a:lnTo>
                    <a:pt x="1280429" y="1959002"/>
                  </a:lnTo>
                  <a:cubicBezTo>
                    <a:pt x="1377514" y="2001210"/>
                    <a:pt x="1483065" y="2030811"/>
                    <a:pt x="1592819" y="2035013"/>
                  </a:cubicBezTo>
                  <a:cubicBezTo>
                    <a:pt x="1642884" y="2041104"/>
                    <a:pt x="1701111" y="2047134"/>
                    <a:pt x="1760069" y="2047134"/>
                  </a:cubicBezTo>
                  <a:cubicBezTo>
                    <a:pt x="1865193" y="2047134"/>
                    <a:pt x="1972694" y="2027826"/>
                    <a:pt x="2040361" y="1954799"/>
                  </a:cubicBezTo>
                  <a:cubicBezTo>
                    <a:pt x="2141649" y="1849248"/>
                    <a:pt x="1968552" y="1845045"/>
                    <a:pt x="1892601" y="1823911"/>
                  </a:cubicBezTo>
                  <a:cubicBezTo>
                    <a:pt x="1824203" y="1808501"/>
                    <a:pt x="1757023" y="1795345"/>
                    <a:pt x="1690939" y="1795345"/>
                  </a:cubicBezTo>
                  <a:close/>
                  <a:moveTo>
                    <a:pt x="325900" y="755425"/>
                  </a:moveTo>
                  <a:cubicBezTo>
                    <a:pt x="285884" y="755425"/>
                    <a:pt x="267125" y="790386"/>
                    <a:pt x="292462" y="873950"/>
                  </a:cubicBezTo>
                  <a:cubicBezTo>
                    <a:pt x="343136" y="1025973"/>
                    <a:pt x="414884" y="1169530"/>
                    <a:pt x="503564" y="1300418"/>
                  </a:cubicBezTo>
                  <a:cubicBezTo>
                    <a:pt x="558441" y="1393301"/>
                    <a:pt x="651324" y="1460846"/>
                    <a:pt x="714667" y="1549465"/>
                  </a:cubicBezTo>
                  <a:cubicBezTo>
                    <a:pt x="680864" y="1443914"/>
                    <a:pt x="630250" y="1346829"/>
                    <a:pt x="575313" y="1258149"/>
                  </a:cubicBezTo>
                  <a:cubicBezTo>
                    <a:pt x="524699" y="1182198"/>
                    <a:pt x="490896" y="1089316"/>
                    <a:pt x="486693" y="996433"/>
                  </a:cubicBezTo>
                  <a:cubicBezTo>
                    <a:pt x="486693" y="993997"/>
                    <a:pt x="492297" y="991560"/>
                    <a:pt x="497047" y="991560"/>
                  </a:cubicBezTo>
                  <a:cubicBezTo>
                    <a:pt x="500519" y="991560"/>
                    <a:pt x="503564" y="992839"/>
                    <a:pt x="503564" y="996433"/>
                  </a:cubicBezTo>
                  <a:cubicBezTo>
                    <a:pt x="516233" y="1085052"/>
                    <a:pt x="549975" y="1169530"/>
                    <a:pt x="600650" y="1245480"/>
                  </a:cubicBezTo>
                  <a:cubicBezTo>
                    <a:pt x="587981" y="1186401"/>
                    <a:pt x="579576" y="1127260"/>
                    <a:pt x="579576" y="1072384"/>
                  </a:cubicBezTo>
                  <a:cubicBezTo>
                    <a:pt x="579576" y="1070313"/>
                    <a:pt x="581647" y="1069216"/>
                    <a:pt x="583779" y="1069216"/>
                  </a:cubicBezTo>
                  <a:cubicBezTo>
                    <a:pt x="585910" y="1069216"/>
                    <a:pt x="587981" y="1070313"/>
                    <a:pt x="587981" y="1072384"/>
                  </a:cubicBezTo>
                  <a:cubicBezTo>
                    <a:pt x="596447" y="1118855"/>
                    <a:pt x="604913" y="1169530"/>
                    <a:pt x="617582" y="1220143"/>
                  </a:cubicBezTo>
                  <a:cubicBezTo>
                    <a:pt x="621784" y="1245480"/>
                    <a:pt x="630250" y="1270817"/>
                    <a:pt x="634453" y="1296155"/>
                  </a:cubicBezTo>
                  <a:cubicBezTo>
                    <a:pt x="663932" y="1342505"/>
                    <a:pt x="689208" y="1388854"/>
                    <a:pt x="710282" y="1439407"/>
                  </a:cubicBezTo>
                  <a:cubicBezTo>
                    <a:pt x="706140" y="1297251"/>
                    <a:pt x="701146" y="1151258"/>
                    <a:pt x="621784" y="1025973"/>
                  </a:cubicBezTo>
                  <a:cubicBezTo>
                    <a:pt x="571110" y="937293"/>
                    <a:pt x="507767" y="861281"/>
                    <a:pt x="427553" y="797999"/>
                  </a:cubicBezTo>
                  <a:cubicBezTo>
                    <a:pt x="388755" y="770957"/>
                    <a:pt x="352577" y="755425"/>
                    <a:pt x="325900" y="755425"/>
                  </a:cubicBezTo>
                  <a:close/>
                  <a:moveTo>
                    <a:pt x="1377514" y="0"/>
                  </a:moveTo>
                  <a:cubicBezTo>
                    <a:pt x="1381716" y="0"/>
                    <a:pt x="1385980" y="0"/>
                    <a:pt x="1390182" y="4264"/>
                  </a:cubicBezTo>
                  <a:cubicBezTo>
                    <a:pt x="1643493" y="350457"/>
                    <a:pt x="1419722" y="823336"/>
                    <a:pt x="1267760" y="1165266"/>
                  </a:cubicBezTo>
                  <a:cubicBezTo>
                    <a:pt x="1266116" y="1168494"/>
                    <a:pt x="1263253" y="1169895"/>
                    <a:pt x="1260390" y="1169895"/>
                  </a:cubicBezTo>
                  <a:cubicBezTo>
                    <a:pt x="1255701" y="1169895"/>
                    <a:pt x="1250828" y="1166302"/>
                    <a:pt x="1250828" y="1161064"/>
                  </a:cubicBezTo>
                  <a:cubicBezTo>
                    <a:pt x="1288834" y="979501"/>
                    <a:pt x="1385980" y="814870"/>
                    <a:pt x="1432391" y="641774"/>
                  </a:cubicBezTo>
                  <a:cubicBezTo>
                    <a:pt x="1466194" y="540425"/>
                    <a:pt x="1483065" y="439137"/>
                    <a:pt x="1483065" y="337789"/>
                  </a:cubicBezTo>
                  <a:cubicBezTo>
                    <a:pt x="1483065" y="310685"/>
                    <a:pt x="1419296" y="39224"/>
                    <a:pt x="1369657" y="39224"/>
                  </a:cubicBezTo>
                  <a:cubicBezTo>
                    <a:pt x="1365089" y="39224"/>
                    <a:pt x="1360643" y="41478"/>
                    <a:pt x="1356379" y="46472"/>
                  </a:cubicBezTo>
                  <a:cubicBezTo>
                    <a:pt x="1242423" y="173097"/>
                    <a:pt x="1229754" y="396868"/>
                    <a:pt x="1208620" y="553093"/>
                  </a:cubicBezTo>
                  <a:cubicBezTo>
                    <a:pt x="1191749" y="671313"/>
                    <a:pt x="1191749" y="789533"/>
                    <a:pt x="1217086" y="907753"/>
                  </a:cubicBezTo>
                  <a:cubicBezTo>
                    <a:pt x="1229754" y="958427"/>
                    <a:pt x="1242423" y="1013304"/>
                    <a:pt x="1246626" y="1063978"/>
                  </a:cubicBezTo>
                  <a:cubicBezTo>
                    <a:pt x="1259294" y="1013304"/>
                    <a:pt x="1271963" y="958427"/>
                    <a:pt x="1284631" y="907753"/>
                  </a:cubicBezTo>
                  <a:cubicBezTo>
                    <a:pt x="1293097" y="869747"/>
                    <a:pt x="1297300" y="835944"/>
                    <a:pt x="1301502" y="802202"/>
                  </a:cubicBezTo>
                  <a:cubicBezTo>
                    <a:pt x="1297300" y="802202"/>
                    <a:pt x="1297300" y="797999"/>
                    <a:pt x="1297300" y="793736"/>
                  </a:cubicBezTo>
                  <a:cubicBezTo>
                    <a:pt x="1301502" y="776865"/>
                    <a:pt x="1305705" y="759993"/>
                    <a:pt x="1309968" y="743061"/>
                  </a:cubicBezTo>
                  <a:cubicBezTo>
                    <a:pt x="1331042" y="557296"/>
                    <a:pt x="1331042" y="371531"/>
                    <a:pt x="1381716" y="194232"/>
                  </a:cubicBezTo>
                  <a:cubicBezTo>
                    <a:pt x="1382996" y="193013"/>
                    <a:pt x="1384214" y="192465"/>
                    <a:pt x="1385310" y="192465"/>
                  </a:cubicBezTo>
                  <a:cubicBezTo>
                    <a:pt x="1388051" y="192465"/>
                    <a:pt x="1390182" y="195450"/>
                    <a:pt x="1390182" y="198434"/>
                  </a:cubicBezTo>
                  <a:cubicBezTo>
                    <a:pt x="1356379" y="358862"/>
                    <a:pt x="1335306" y="519351"/>
                    <a:pt x="1326840" y="683982"/>
                  </a:cubicBezTo>
                  <a:cubicBezTo>
                    <a:pt x="1352177" y="607970"/>
                    <a:pt x="1385980" y="532020"/>
                    <a:pt x="1411256" y="456008"/>
                  </a:cubicBezTo>
                  <a:cubicBezTo>
                    <a:pt x="1411256" y="451806"/>
                    <a:pt x="1413388" y="449674"/>
                    <a:pt x="1415520" y="449674"/>
                  </a:cubicBezTo>
                  <a:cubicBezTo>
                    <a:pt x="1417590" y="449674"/>
                    <a:pt x="1419722" y="451806"/>
                    <a:pt x="1419722" y="456008"/>
                  </a:cubicBezTo>
                  <a:cubicBezTo>
                    <a:pt x="1390182" y="557296"/>
                    <a:pt x="1360643" y="658645"/>
                    <a:pt x="1318374" y="759993"/>
                  </a:cubicBezTo>
                  <a:cubicBezTo>
                    <a:pt x="1314171" y="827539"/>
                    <a:pt x="1301502" y="899287"/>
                    <a:pt x="1288834" y="966832"/>
                  </a:cubicBezTo>
                  <a:lnTo>
                    <a:pt x="1250828" y="1144192"/>
                  </a:lnTo>
                  <a:lnTo>
                    <a:pt x="1250828" y="1161064"/>
                  </a:lnTo>
                  <a:cubicBezTo>
                    <a:pt x="1250828" y="1165266"/>
                    <a:pt x="1246626" y="1165266"/>
                    <a:pt x="1246626" y="1165266"/>
                  </a:cubicBezTo>
                  <a:cubicBezTo>
                    <a:pt x="1212822" y="1334160"/>
                    <a:pt x="1179080" y="1498852"/>
                    <a:pt x="1141074" y="1667685"/>
                  </a:cubicBezTo>
                  <a:cubicBezTo>
                    <a:pt x="1187546" y="1579066"/>
                    <a:pt x="1250828" y="1498852"/>
                    <a:pt x="1297300" y="1410172"/>
                  </a:cubicBezTo>
                  <a:cubicBezTo>
                    <a:pt x="1339508" y="1338363"/>
                    <a:pt x="1377514" y="1262412"/>
                    <a:pt x="1423925" y="1190603"/>
                  </a:cubicBezTo>
                  <a:lnTo>
                    <a:pt x="1423925" y="1186401"/>
                  </a:lnTo>
                  <a:cubicBezTo>
                    <a:pt x="1491470" y="958427"/>
                    <a:pt x="1626622" y="751527"/>
                    <a:pt x="1803921" y="591099"/>
                  </a:cubicBezTo>
                  <a:cubicBezTo>
                    <a:pt x="1908681" y="498460"/>
                    <a:pt x="2071058" y="336631"/>
                    <a:pt x="2221375" y="336631"/>
                  </a:cubicBezTo>
                  <a:cubicBezTo>
                    <a:pt x="2228623" y="336631"/>
                    <a:pt x="2235810" y="336997"/>
                    <a:pt x="2242997" y="337789"/>
                  </a:cubicBezTo>
                  <a:cubicBezTo>
                    <a:pt x="2251463" y="337789"/>
                    <a:pt x="2255666" y="346255"/>
                    <a:pt x="2255666" y="350457"/>
                  </a:cubicBezTo>
                  <a:cubicBezTo>
                    <a:pt x="2171249" y="679779"/>
                    <a:pt x="1846130" y="886618"/>
                    <a:pt x="1584353" y="1063978"/>
                  </a:cubicBezTo>
                  <a:cubicBezTo>
                    <a:pt x="1582647" y="1064527"/>
                    <a:pt x="1581003" y="1064770"/>
                    <a:pt x="1579480" y="1064770"/>
                  </a:cubicBezTo>
                  <a:cubicBezTo>
                    <a:pt x="1569735" y="1064770"/>
                    <a:pt x="1564436" y="1054355"/>
                    <a:pt x="1571745" y="1047046"/>
                  </a:cubicBezTo>
                  <a:cubicBezTo>
                    <a:pt x="1702573" y="924624"/>
                    <a:pt x="1871467" y="861281"/>
                    <a:pt x="1989687" y="721988"/>
                  </a:cubicBezTo>
                  <a:cubicBezTo>
                    <a:pt x="2036158" y="662847"/>
                    <a:pt x="2091035" y="603768"/>
                    <a:pt x="2133243" y="540425"/>
                  </a:cubicBezTo>
                  <a:cubicBezTo>
                    <a:pt x="2148653" y="521178"/>
                    <a:pt x="2258711" y="358192"/>
                    <a:pt x="2198231" y="358192"/>
                  </a:cubicBezTo>
                  <a:cubicBezTo>
                    <a:pt x="2192323" y="358192"/>
                    <a:pt x="2184831" y="359715"/>
                    <a:pt x="2175452" y="363126"/>
                  </a:cubicBezTo>
                  <a:cubicBezTo>
                    <a:pt x="2019226" y="418003"/>
                    <a:pt x="1850393" y="569965"/>
                    <a:pt x="1740578" y="688184"/>
                  </a:cubicBezTo>
                  <a:cubicBezTo>
                    <a:pt x="1618156" y="819073"/>
                    <a:pt x="1525273" y="971096"/>
                    <a:pt x="1461931" y="1139929"/>
                  </a:cubicBezTo>
                  <a:cubicBezTo>
                    <a:pt x="1474599" y="1123058"/>
                    <a:pt x="1487268" y="1106187"/>
                    <a:pt x="1499936" y="1089316"/>
                  </a:cubicBezTo>
                  <a:cubicBezTo>
                    <a:pt x="1588616" y="987967"/>
                    <a:pt x="1694168" y="903550"/>
                    <a:pt x="1787050" y="806404"/>
                  </a:cubicBezTo>
                  <a:cubicBezTo>
                    <a:pt x="1896804" y="692448"/>
                    <a:pt x="1993889" y="565762"/>
                    <a:pt x="2099440" y="447542"/>
                  </a:cubicBezTo>
                  <a:cubicBezTo>
                    <a:pt x="2101024" y="446751"/>
                    <a:pt x="2102729" y="446446"/>
                    <a:pt x="2104374" y="446446"/>
                  </a:cubicBezTo>
                  <a:cubicBezTo>
                    <a:pt x="2111865" y="446446"/>
                    <a:pt x="2118991" y="453328"/>
                    <a:pt x="2112109" y="460211"/>
                  </a:cubicBezTo>
                  <a:cubicBezTo>
                    <a:pt x="2027692" y="561560"/>
                    <a:pt x="1947478" y="667111"/>
                    <a:pt x="1854596" y="764196"/>
                  </a:cubicBezTo>
                  <a:cubicBezTo>
                    <a:pt x="1905270" y="726190"/>
                    <a:pt x="1951681" y="683982"/>
                    <a:pt x="2002355" y="641774"/>
                  </a:cubicBezTo>
                  <a:cubicBezTo>
                    <a:pt x="2003573" y="640555"/>
                    <a:pt x="2004852" y="640007"/>
                    <a:pt x="2005827" y="640007"/>
                  </a:cubicBezTo>
                  <a:cubicBezTo>
                    <a:pt x="2008324" y="640007"/>
                    <a:pt x="2009542" y="642992"/>
                    <a:pt x="2006558" y="645976"/>
                  </a:cubicBezTo>
                  <a:cubicBezTo>
                    <a:pt x="1943276" y="713522"/>
                    <a:pt x="1871467" y="772662"/>
                    <a:pt x="1795455" y="823336"/>
                  </a:cubicBezTo>
                  <a:cubicBezTo>
                    <a:pt x="1723707" y="890882"/>
                    <a:pt x="1647696" y="954164"/>
                    <a:pt x="1580150" y="1030175"/>
                  </a:cubicBezTo>
                  <a:cubicBezTo>
                    <a:pt x="1487268" y="1131524"/>
                    <a:pt x="1407054" y="1249744"/>
                    <a:pt x="1343711" y="1372166"/>
                  </a:cubicBezTo>
                  <a:cubicBezTo>
                    <a:pt x="1276165" y="1490386"/>
                    <a:pt x="1187546" y="1604342"/>
                    <a:pt x="1141074" y="1731028"/>
                  </a:cubicBezTo>
                  <a:cubicBezTo>
                    <a:pt x="1136872" y="1735231"/>
                    <a:pt x="1128406" y="1739494"/>
                    <a:pt x="1124203" y="1739494"/>
                  </a:cubicBezTo>
                  <a:cubicBezTo>
                    <a:pt x="1124203" y="1739494"/>
                    <a:pt x="1124203" y="1739494"/>
                    <a:pt x="1124203" y="1743697"/>
                  </a:cubicBezTo>
                  <a:cubicBezTo>
                    <a:pt x="1094663" y="1857714"/>
                    <a:pt x="1056658" y="1967468"/>
                    <a:pt x="1018652" y="2077221"/>
                  </a:cubicBezTo>
                  <a:cubicBezTo>
                    <a:pt x="1073529" y="2013879"/>
                    <a:pt x="1153743" y="1971670"/>
                    <a:pt x="1204417" y="1895659"/>
                  </a:cubicBezTo>
                  <a:cubicBezTo>
                    <a:pt x="1225491" y="1857714"/>
                    <a:pt x="1246626" y="1828113"/>
                    <a:pt x="1271963" y="1794371"/>
                  </a:cubicBezTo>
                  <a:cubicBezTo>
                    <a:pt x="1271963" y="1794371"/>
                    <a:pt x="1271963" y="1794371"/>
                    <a:pt x="1271963" y="1790107"/>
                  </a:cubicBezTo>
                  <a:cubicBezTo>
                    <a:pt x="1305705" y="1587471"/>
                    <a:pt x="1508402" y="1389037"/>
                    <a:pt x="1681499" y="1287749"/>
                  </a:cubicBezTo>
                  <a:cubicBezTo>
                    <a:pt x="1778584" y="1228609"/>
                    <a:pt x="1884135" y="1190603"/>
                    <a:pt x="1981221" y="1144192"/>
                  </a:cubicBezTo>
                  <a:cubicBezTo>
                    <a:pt x="2044563" y="1110389"/>
                    <a:pt x="2107906" y="1089316"/>
                    <a:pt x="2179654" y="1085052"/>
                  </a:cubicBezTo>
                  <a:cubicBezTo>
                    <a:pt x="2188120" y="1085052"/>
                    <a:pt x="2192323" y="1089316"/>
                    <a:pt x="2192323" y="1097721"/>
                  </a:cubicBezTo>
                  <a:cubicBezTo>
                    <a:pt x="2154317" y="1266615"/>
                    <a:pt x="2019226" y="1427043"/>
                    <a:pt x="1888338" y="1536797"/>
                  </a:cubicBezTo>
                  <a:cubicBezTo>
                    <a:pt x="1825056" y="1595937"/>
                    <a:pt x="1749044" y="1642348"/>
                    <a:pt x="1668830" y="1671949"/>
                  </a:cubicBezTo>
                  <a:cubicBezTo>
                    <a:pt x="1571745" y="1701488"/>
                    <a:pt x="1461931" y="1688820"/>
                    <a:pt x="1369048" y="1739494"/>
                  </a:cubicBezTo>
                  <a:cubicBezTo>
                    <a:pt x="1367891" y="1740042"/>
                    <a:pt x="1366733" y="1740347"/>
                    <a:pt x="1365576" y="1740347"/>
                  </a:cubicBezTo>
                  <a:cubicBezTo>
                    <a:pt x="1358572" y="1740347"/>
                    <a:pt x="1353334" y="1730419"/>
                    <a:pt x="1360643" y="1726825"/>
                  </a:cubicBezTo>
                  <a:cubicBezTo>
                    <a:pt x="1470397" y="1629679"/>
                    <a:pt x="1626622" y="1684617"/>
                    <a:pt x="1749044" y="1604342"/>
                  </a:cubicBezTo>
                  <a:cubicBezTo>
                    <a:pt x="1909473" y="1503054"/>
                    <a:pt x="2112109" y="1317289"/>
                    <a:pt x="2154317" y="1127260"/>
                  </a:cubicBezTo>
                  <a:cubicBezTo>
                    <a:pt x="2155779" y="1120926"/>
                    <a:pt x="2150845" y="1118246"/>
                    <a:pt x="2141649" y="1118246"/>
                  </a:cubicBezTo>
                  <a:cubicBezTo>
                    <a:pt x="2095847" y="1118246"/>
                    <a:pt x="1943215" y="1184330"/>
                    <a:pt x="1922141" y="1194867"/>
                  </a:cubicBezTo>
                  <a:cubicBezTo>
                    <a:pt x="1858798" y="1220143"/>
                    <a:pt x="1795455" y="1249744"/>
                    <a:pt x="1732173" y="1279283"/>
                  </a:cubicBezTo>
                  <a:cubicBezTo>
                    <a:pt x="1550611" y="1384835"/>
                    <a:pt x="1360643" y="1562134"/>
                    <a:pt x="1288834" y="1769034"/>
                  </a:cubicBezTo>
                  <a:cubicBezTo>
                    <a:pt x="1339508" y="1709893"/>
                    <a:pt x="1398588" y="1655017"/>
                    <a:pt x="1461931" y="1608606"/>
                  </a:cubicBezTo>
                  <a:cubicBezTo>
                    <a:pt x="1495734" y="1562134"/>
                    <a:pt x="1529476" y="1515723"/>
                    <a:pt x="1571745" y="1473515"/>
                  </a:cubicBezTo>
                  <a:cubicBezTo>
                    <a:pt x="1601285" y="1435509"/>
                    <a:pt x="1635027" y="1401706"/>
                    <a:pt x="1673033" y="1372166"/>
                  </a:cubicBezTo>
                  <a:cubicBezTo>
                    <a:pt x="1677235" y="1372166"/>
                    <a:pt x="1677235" y="1376369"/>
                    <a:pt x="1677235" y="1376369"/>
                  </a:cubicBezTo>
                  <a:cubicBezTo>
                    <a:pt x="1647696" y="1414374"/>
                    <a:pt x="1618156" y="1452380"/>
                    <a:pt x="1584353" y="1486183"/>
                  </a:cubicBezTo>
                  <a:cubicBezTo>
                    <a:pt x="1563279" y="1515723"/>
                    <a:pt x="1533739" y="1545263"/>
                    <a:pt x="1508402" y="1570600"/>
                  </a:cubicBezTo>
                  <a:cubicBezTo>
                    <a:pt x="1601285" y="1511460"/>
                    <a:pt x="1689904" y="1448178"/>
                    <a:pt x="1774382" y="1376369"/>
                  </a:cubicBezTo>
                  <a:cubicBezTo>
                    <a:pt x="1820792" y="1334160"/>
                    <a:pt x="1858798" y="1283486"/>
                    <a:pt x="1926344" y="1283486"/>
                  </a:cubicBezTo>
                  <a:lnTo>
                    <a:pt x="1926344" y="1287749"/>
                  </a:lnTo>
                  <a:cubicBezTo>
                    <a:pt x="1825056" y="1321492"/>
                    <a:pt x="1787050" y="1405969"/>
                    <a:pt x="1702573" y="1460846"/>
                  </a:cubicBezTo>
                  <a:cubicBezTo>
                    <a:pt x="1592819" y="1528392"/>
                    <a:pt x="1487268" y="1604342"/>
                    <a:pt x="1385980" y="1684617"/>
                  </a:cubicBezTo>
                  <a:cubicBezTo>
                    <a:pt x="1297300" y="1764831"/>
                    <a:pt x="1246626" y="1866119"/>
                    <a:pt x="1174878" y="1963265"/>
                  </a:cubicBezTo>
                  <a:cubicBezTo>
                    <a:pt x="1183283" y="1959002"/>
                    <a:pt x="1191749" y="1954799"/>
                    <a:pt x="1195951" y="1950597"/>
                  </a:cubicBezTo>
                  <a:cubicBezTo>
                    <a:pt x="1195951" y="1946333"/>
                    <a:pt x="1200215" y="1946333"/>
                    <a:pt x="1204417" y="1946333"/>
                  </a:cubicBezTo>
                  <a:lnTo>
                    <a:pt x="1229754" y="1942130"/>
                  </a:lnTo>
                  <a:lnTo>
                    <a:pt x="1238160" y="1942130"/>
                  </a:lnTo>
                  <a:cubicBezTo>
                    <a:pt x="1233957" y="1937928"/>
                    <a:pt x="1233957" y="1933664"/>
                    <a:pt x="1238160" y="1933664"/>
                  </a:cubicBezTo>
                  <a:cubicBezTo>
                    <a:pt x="1390182" y="1904125"/>
                    <a:pt x="1512605" y="1794371"/>
                    <a:pt x="1664628" y="1777500"/>
                  </a:cubicBezTo>
                  <a:cubicBezTo>
                    <a:pt x="1680585" y="1775673"/>
                    <a:pt x="1696787" y="1774820"/>
                    <a:pt x="1713110" y="1774820"/>
                  </a:cubicBezTo>
                  <a:cubicBezTo>
                    <a:pt x="1847713" y="1774820"/>
                    <a:pt x="1992123" y="1831768"/>
                    <a:pt x="2116372" y="1861916"/>
                  </a:cubicBezTo>
                  <a:cubicBezTo>
                    <a:pt x="2124777" y="1861916"/>
                    <a:pt x="2124777" y="1870382"/>
                    <a:pt x="2120575" y="1878788"/>
                  </a:cubicBezTo>
                  <a:cubicBezTo>
                    <a:pt x="2053029" y="2009676"/>
                    <a:pt x="1917939" y="2064553"/>
                    <a:pt x="1774382" y="2068816"/>
                  </a:cubicBezTo>
                  <a:cubicBezTo>
                    <a:pt x="1677235" y="2068816"/>
                    <a:pt x="1584353" y="2064553"/>
                    <a:pt x="1487268" y="2051884"/>
                  </a:cubicBezTo>
                  <a:cubicBezTo>
                    <a:pt x="1394385" y="2039216"/>
                    <a:pt x="1305705" y="1975934"/>
                    <a:pt x="1217086" y="1963265"/>
                  </a:cubicBezTo>
                  <a:cubicBezTo>
                    <a:pt x="1191749" y="1971670"/>
                    <a:pt x="1166411" y="1988541"/>
                    <a:pt x="1145277" y="2005473"/>
                  </a:cubicBezTo>
                  <a:cubicBezTo>
                    <a:pt x="1098866" y="2060350"/>
                    <a:pt x="1035523" y="2085687"/>
                    <a:pt x="993315" y="2144767"/>
                  </a:cubicBezTo>
                  <a:cubicBezTo>
                    <a:pt x="955309" y="2248217"/>
                    <a:pt x="914151" y="2351652"/>
                    <a:pt x="873519" y="2455612"/>
                  </a:cubicBezTo>
                  <a:lnTo>
                    <a:pt x="802186" y="2647634"/>
                  </a:lnTo>
                  <a:lnTo>
                    <a:pt x="771066" y="2647634"/>
                  </a:lnTo>
                  <a:lnTo>
                    <a:pt x="782212" y="2617646"/>
                  </a:lnTo>
                  <a:cubicBezTo>
                    <a:pt x="790678" y="2507892"/>
                    <a:pt x="786415" y="2393875"/>
                    <a:pt x="773746" y="2288324"/>
                  </a:cubicBezTo>
                  <a:cubicBezTo>
                    <a:pt x="744207" y="2224981"/>
                    <a:pt x="710464" y="2165901"/>
                    <a:pt x="672459" y="2115227"/>
                  </a:cubicBezTo>
                  <a:cubicBezTo>
                    <a:pt x="512031" y="2043479"/>
                    <a:pt x="372676" y="1980136"/>
                    <a:pt x="254456" y="1849248"/>
                  </a:cubicBezTo>
                  <a:cubicBezTo>
                    <a:pt x="144703" y="1731028"/>
                    <a:pt x="56022" y="1595937"/>
                    <a:pt x="1146" y="1448178"/>
                  </a:cubicBezTo>
                  <a:cubicBezTo>
                    <a:pt x="-3057" y="1439712"/>
                    <a:pt x="5348" y="1431246"/>
                    <a:pt x="9612" y="1431246"/>
                  </a:cubicBezTo>
                  <a:cubicBezTo>
                    <a:pt x="343136" y="1443914"/>
                    <a:pt x="617582" y="1769034"/>
                    <a:pt x="685127" y="2081424"/>
                  </a:cubicBezTo>
                  <a:cubicBezTo>
                    <a:pt x="687746" y="2086662"/>
                    <a:pt x="683848" y="2090255"/>
                    <a:pt x="679585" y="2090255"/>
                  </a:cubicBezTo>
                  <a:cubicBezTo>
                    <a:pt x="676905" y="2090255"/>
                    <a:pt x="674042" y="2088916"/>
                    <a:pt x="672459" y="2085687"/>
                  </a:cubicBezTo>
                  <a:cubicBezTo>
                    <a:pt x="604913" y="1946333"/>
                    <a:pt x="554239" y="1798574"/>
                    <a:pt x="444485" y="1680354"/>
                  </a:cubicBezTo>
                  <a:cubicBezTo>
                    <a:pt x="393811" y="1621274"/>
                    <a:pt x="334670" y="1566397"/>
                    <a:pt x="267125" y="1528392"/>
                  </a:cubicBezTo>
                  <a:cubicBezTo>
                    <a:pt x="267125" y="1528392"/>
                    <a:pt x="113701" y="1455304"/>
                    <a:pt x="54683" y="1455304"/>
                  </a:cubicBezTo>
                  <a:cubicBezTo>
                    <a:pt x="36045" y="1455304"/>
                    <a:pt x="26787" y="1462612"/>
                    <a:pt x="34949" y="1481920"/>
                  </a:cubicBezTo>
                  <a:cubicBezTo>
                    <a:pt x="94028" y="1629679"/>
                    <a:pt x="182708" y="1760568"/>
                    <a:pt x="296665" y="1870382"/>
                  </a:cubicBezTo>
                  <a:cubicBezTo>
                    <a:pt x="410682" y="1971670"/>
                    <a:pt x="524699" y="2022345"/>
                    <a:pt x="651324" y="2089890"/>
                  </a:cubicBezTo>
                  <a:cubicBezTo>
                    <a:pt x="596447" y="2026547"/>
                    <a:pt x="533104" y="1963265"/>
                    <a:pt x="465559" y="1912591"/>
                  </a:cubicBezTo>
                  <a:cubicBezTo>
                    <a:pt x="389547" y="1891456"/>
                    <a:pt x="322002" y="1849248"/>
                    <a:pt x="271327" y="1794371"/>
                  </a:cubicBezTo>
                  <a:cubicBezTo>
                    <a:pt x="268343" y="1791387"/>
                    <a:pt x="269622" y="1788402"/>
                    <a:pt x="272058" y="1788402"/>
                  </a:cubicBezTo>
                  <a:cubicBezTo>
                    <a:pt x="273094" y="1788402"/>
                    <a:pt x="274373" y="1788889"/>
                    <a:pt x="275591" y="1790107"/>
                  </a:cubicBezTo>
                  <a:cubicBezTo>
                    <a:pt x="322002" y="1828113"/>
                    <a:pt x="372676" y="1861916"/>
                    <a:pt x="431816" y="1882990"/>
                  </a:cubicBezTo>
                  <a:cubicBezTo>
                    <a:pt x="305131" y="1785905"/>
                    <a:pt x="229119" y="1629679"/>
                    <a:pt x="94028" y="1549465"/>
                  </a:cubicBezTo>
                  <a:cubicBezTo>
                    <a:pt x="86719" y="1542217"/>
                    <a:pt x="92018" y="1531741"/>
                    <a:pt x="99083" y="1531741"/>
                  </a:cubicBezTo>
                  <a:cubicBezTo>
                    <a:pt x="100180" y="1531741"/>
                    <a:pt x="101337" y="1532046"/>
                    <a:pt x="102494" y="1532594"/>
                  </a:cubicBezTo>
                  <a:cubicBezTo>
                    <a:pt x="178445" y="1579066"/>
                    <a:pt x="216451" y="1650814"/>
                    <a:pt x="275591" y="1714157"/>
                  </a:cubicBezTo>
                  <a:cubicBezTo>
                    <a:pt x="355805" y="1794371"/>
                    <a:pt x="440222" y="1866119"/>
                    <a:pt x="524699" y="1937928"/>
                  </a:cubicBezTo>
                  <a:cubicBezTo>
                    <a:pt x="625987" y="2018142"/>
                    <a:pt x="710464" y="2123693"/>
                    <a:pt x="765341" y="2241913"/>
                  </a:cubicBezTo>
                  <a:cubicBezTo>
                    <a:pt x="761078" y="2208110"/>
                    <a:pt x="756875" y="2174307"/>
                    <a:pt x="752673" y="2144767"/>
                  </a:cubicBezTo>
                  <a:cubicBezTo>
                    <a:pt x="740004" y="2001210"/>
                    <a:pt x="748409" y="1866119"/>
                    <a:pt x="744207" y="1726825"/>
                  </a:cubicBezTo>
                  <a:cubicBezTo>
                    <a:pt x="740004" y="1684617"/>
                    <a:pt x="735802" y="1638145"/>
                    <a:pt x="727335" y="1595937"/>
                  </a:cubicBezTo>
                  <a:cubicBezTo>
                    <a:pt x="672459" y="1515723"/>
                    <a:pt x="583779" y="1460846"/>
                    <a:pt x="524699" y="1380632"/>
                  </a:cubicBezTo>
                  <a:cubicBezTo>
                    <a:pt x="474025" y="1304621"/>
                    <a:pt x="431816" y="1220143"/>
                    <a:pt x="389547" y="1144192"/>
                  </a:cubicBezTo>
                  <a:cubicBezTo>
                    <a:pt x="313597" y="1013304"/>
                    <a:pt x="237585" y="878213"/>
                    <a:pt x="262922" y="726190"/>
                  </a:cubicBezTo>
                  <a:cubicBezTo>
                    <a:pt x="267125" y="721988"/>
                    <a:pt x="271327" y="717785"/>
                    <a:pt x="275591" y="717785"/>
                  </a:cubicBezTo>
                  <a:cubicBezTo>
                    <a:pt x="423350" y="734656"/>
                    <a:pt x="545773" y="865545"/>
                    <a:pt x="621784" y="987967"/>
                  </a:cubicBezTo>
                  <a:cubicBezTo>
                    <a:pt x="718869" y="1144192"/>
                    <a:pt x="731538" y="1325694"/>
                    <a:pt x="731538" y="1507257"/>
                  </a:cubicBezTo>
                  <a:cubicBezTo>
                    <a:pt x="756875" y="1591735"/>
                    <a:pt x="769544" y="1684617"/>
                    <a:pt x="765341" y="1777500"/>
                  </a:cubicBezTo>
                  <a:lnTo>
                    <a:pt x="765341" y="1823911"/>
                  </a:lnTo>
                  <a:cubicBezTo>
                    <a:pt x="773746" y="1785905"/>
                    <a:pt x="782212" y="1743697"/>
                    <a:pt x="790678" y="1705691"/>
                  </a:cubicBezTo>
                  <a:cubicBezTo>
                    <a:pt x="782212" y="1642348"/>
                    <a:pt x="782212" y="1574802"/>
                    <a:pt x="782212" y="1511460"/>
                  </a:cubicBezTo>
                  <a:cubicBezTo>
                    <a:pt x="773746" y="1410172"/>
                    <a:pt x="778010" y="1313026"/>
                    <a:pt x="790678" y="1211738"/>
                  </a:cubicBezTo>
                  <a:cubicBezTo>
                    <a:pt x="816016" y="1042844"/>
                    <a:pt x="875095" y="878213"/>
                    <a:pt x="959512" y="726190"/>
                  </a:cubicBezTo>
                  <a:cubicBezTo>
                    <a:pt x="959512" y="723206"/>
                    <a:pt x="963775" y="720221"/>
                    <a:pt x="967734" y="720221"/>
                  </a:cubicBezTo>
                  <a:cubicBezTo>
                    <a:pt x="969378" y="720221"/>
                    <a:pt x="970962" y="720769"/>
                    <a:pt x="972180" y="721988"/>
                  </a:cubicBezTo>
                  <a:cubicBezTo>
                    <a:pt x="1048192" y="738859"/>
                    <a:pt x="1039726" y="1085052"/>
                    <a:pt x="1031321" y="1144192"/>
                  </a:cubicBezTo>
                  <a:cubicBezTo>
                    <a:pt x="1014449" y="1346829"/>
                    <a:pt x="959512" y="1566397"/>
                    <a:pt x="841292" y="1735231"/>
                  </a:cubicBezTo>
                  <a:cubicBezTo>
                    <a:pt x="839586" y="1736997"/>
                    <a:pt x="837089" y="1738032"/>
                    <a:pt x="834775" y="1738032"/>
                  </a:cubicBezTo>
                  <a:cubicBezTo>
                    <a:pt x="831547" y="1738032"/>
                    <a:pt x="828684" y="1735961"/>
                    <a:pt x="828684" y="1731028"/>
                  </a:cubicBezTo>
                  <a:cubicBezTo>
                    <a:pt x="887764" y="1587471"/>
                    <a:pt x="959512" y="1452380"/>
                    <a:pt x="989112" y="1291952"/>
                  </a:cubicBezTo>
                  <a:cubicBezTo>
                    <a:pt x="1005983" y="1190603"/>
                    <a:pt x="1014449" y="1089316"/>
                    <a:pt x="1010186" y="987967"/>
                  </a:cubicBezTo>
                  <a:cubicBezTo>
                    <a:pt x="1010186" y="988454"/>
                    <a:pt x="1010186" y="988698"/>
                    <a:pt x="1010125" y="988698"/>
                  </a:cubicBezTo>
                  <a:cubicBezTo>
                    <a:pt x="1008298" y="988698"/>
                    <a:pt x="981194" y="778996"/>
                    <a:pt x="957806" y="778996"/>
                  </a:cubicBezTo>
                  <a:cubicBezTo>
                    <a:pt x="955492" y="778996"/>
                    <a:pt x="953238" y="780945"/>
                    <a:pt x="951106" y="785331"/>
                  </a:cubicBezTo>
                  <a:cubicBezTo>
                    <a:pt x="816016" y="1059715"/>
                    <a:pt x="782212" y="1363700"/>
                    <a:pt x="803347" y="1667685"/>
                  </a:cubicBezTo>
                  <a:cubicBezTo>
                    <a:pt x="853960" y="1456583"/>
                    <a:pt x="934174" y="1249744"/>
                    <a:pt x="938438" y="1038641"/>
                  </a:cubicBezTo>
                  <a:cubicBezTo>
                    <a:pt x="938438" y="1034378"/>
                    <a:pt x="941605" y="1032307"/>
                    <a:pt x="944772" y="1032307"/>
                  </a:cubicBezTo>
                  <a:cubicBezTo>
                    <a:pt x="947939" y="1032307"/>
                    <a:pt x="951106" y="1034378"/>
                    <a:pt x="951106" y="1038641"/>
                  </a:cubicBezTo>
                  <a:cubicBezTo>
                    <a:pt x="984849" y="1359497"/>
                    <a:pt x="794881" y="1650814"/>
                    <a:pt x="769544" y="1967468"/>
                  </a:cubicBezTo>
                  <a:cubicBezTo>
                    <a:pt x="769544" y="2060350"/>
                    <a:pt x="778010" y="2153233"/>
                    <a:pt x="786415" y="2250318"/>
                  </a:cubicBezTo>
                  <a:cubicBezTo>
                    <a:pt x="803347" y="2347464"/>
                    <a:pt x="807550" y="2444549"/>
                    <a:pt x="811752" y="2545898"/>
                  </a:cubicBezTo>
                  <a:cubicBezTo>
                    <a:pt x="913101" y="2275655"/>
                    <a:pt x="1027057" y="2009676"/>
                    <a:pt x="1098866" y="1735231"/>
                  </a:cubicBezTo>
                  <a:cubicBezTo>
                    <a:pt x="1149540" y="1532594"/>
                    <a:pt x="1191749" y="1329958"/>
                    <a:pt x="1233957" y="1127260"/>
                  </a:cubicBezTo>
                  <a:cubicBezTo>
                    <a:pt x="1225491" y="979501"/>
                    <a:pt x="1166411" y="844410"/>
                    <a:pt x="1174878" y="696650"/>
                  </a:cubicBezTo>
                  <a:cubicBezTo>
                    <a:pt x="1179080" y="599565"/>
                    <a:pt x="1187546" y="498217"/>
                    <a:pt x="1204417" y="401131"/>
                  </a:cubicBezTo>
                  <a:cubicBezTo>
                    <a:pt x="1225491" y="278648"/>
                    <a:pt x="1250828" y="67607"/>
                    <a:pt x="1377514" y="0"/>
                  </a:cubicBezTo>
                  <a:close/>
                </a:path>
              </a:pathLst>
            </a:custGeom>
            <a:solidFill>
              <a:schemeClr val="tx1"/>
            </a:solidFill>
            <a:ln>
              <a:noFill/>
            </a:ln>
          </p:spPr>
          <p:txBody>
            <a:bodyPr spcFirstLastPara="1" wrap="square" lIns="121900" tIns="121900" rIns="121900" bIns="121900" anchor="ctr" anchorCtr="0">
              <a:noAutofit/>
            </a:bodyPr>
            <a:lstStyle/>
            <a:p>
              <a:endParaRPr sz="2400"/>
            </a:p>
          </p:txBody>
        </p:sp>
        <p:sp>
          <p:nvSpPr>
            <p:cNvPr id="98" name="任意多边形: 形状 97"/>
            <p:cNvSpPr/>
            <p:nvPr userDrawn="1">
              <p:custDataLst>
                <p:tags r:id="rId9"/>
              </p:custDataLst>
            </p:nvPr>
          </p:nvSpPr>
          <p:spPr>
            <a:xfrm>
              <a:off x="1647329" y="4277068"/>
              <a:ext cx="1940967" cy="2580933"/>
            </a:xfrm>
            <a:custGeom>
              <a:avLst/>
              <a:gdLst>
                <a:gd name="connsiteX0" fmla="*/ 1286555 w 1940967"/>
                <a:gd name="connsiteY0" fmla="*/ 2534464 h 2580933"/>
                <a:gd name="connsiteX1" fmla="*/ 1292488 w 1940967"/>
                <a:gd name="connsiteY1" fmla="*/ 2552093 h 2580933"/>
                <a:gd name="connsiteX2" fmla="*/ 1297573 w 1940967"/>
                <a:gd name="connsiteY2" fmla="*/ 2547685 h 2580933"/>
                <a:gd name="connsiteX3" fmla="*/ 1298336 w 1940967"/>
                <a:gd name="connsiteY3" fmla="*/ 2552093 h 2580933"/>
                <a:gd name="connsiteX4" fmla="*/ 1304184 w 1940967"/>
                <a:gd name="connsiteY4" fmla="*/ 2563873 h 2580933"/>
                <a:gd name="connsiteX5" fmla="*/ 1310117 w 1940967"/>
                <a:gd name="connsiteY5" fmla="*/ 2575569 h 2580933"/>
                <a:gd name="connsiteX6" fmla="*/ 1292488 w 1940967"/>
                <a:gd name="connsiteY6" fmla="*/ 2534464 h 2580933"/>
                <a:gd name="connsiteX7" fmla="*/ 795410 w 1940967"/>
                <a:gd name="connsiteY7" fmla="*/ 2525056 h 2580933"/>
                <a:gd name="connsiteX8" fmla="*/ 875332 w 1940967"/>
                <a:gd name="connsiteY8" fmla="*/ 2552093 h 2580933"/>
                <a:gd name="connsiteX9" fmla="*/ 904742 w 1940967"/>
                <a:gd name="connsiteY9" fmla="*/ 2557941 h 2580933"/>
                <a:gd name="connsiteX10" fmla="*/ 881180 w 1940967"/>
                <a:gd name="connsiteY10" fmla="*/ 2546245 h 2580933"/>
                <a:gd name="connsiteX11" fmla="*/ 795410 w 1940967"/>
                <a:gd name="connsiteY11" fmla="*/ 2525056 h 2580933"/>
                <a:gd name="connsiteX12" fmla="*/ 1293505 w 1940967"/>
                <a:gd name="connsiteY12" fmla="*/ 2504631 h 2580933"/>
                <a:gd name="connsiteX13" fmla="*/ 1327747 w 1940967"/>
                <a:gd name="connsiteY13" fmla="*/ 2560302 h 2580933"/>
                <a:gd name="connsiteX14" fmla="*/ 1323221 w 1940967"/>
                <a:gd name="connsiteY14" fmla="*/ 2580933 h 2580933"/>
                <a:gd name="connsiteX15" fmla="*/ 1280255 w 1940967"/>
                <a:gd name="connsiteY15" fmla="*/ 2580933 h 2580933"/>
                <a:gd name="connsiteX16" fmla="*/ 1260134 w 1940967"/>
                <a:gd name="connsiteY16" fmla="*/ 2559434 h 2580933"/>
                <a:gd name="connsiteX17" fmla="*/ 1257231 w 1940967"/>
                <a:gd name="connsiteY17" fmla="*/ 2528616 h 2580933"/>
                <a:gd name="connsiteX18" fmla="*/ 1286555 w 1940967"/>
                <a:gd name="connsiteY18" fmla="*/ 2505055 h 2580933"/>
                <a:gd name="connsiteX19" fmla="*/ 1293505 w 1940967"/>
                <a:gd name="connsiteY19" fmla="*/ 2504631 h 2580933"/>
                <a:gd name="connsiteX20" fmla="*/ 340708 w 1940967"/>
                <a:gd name="connsiteY20" fmla="*/ 2399367 h 2580933"/>
                <a:gd name="connsiteX21" fmla="*/ 428851 w 1940967"/>
                <a:gd name="connsiteY21" fmla="*/ 2452168 h 2580933"/>
                <a:gd name="connsiteX22" fmla="*/ 687349 w 1940967"/>
                <a:gd name="connsiteY22" fmla="*/ 2516835 h 2580933"/>
                <a:gd name="connsiteX23" fmla="*/ 693197 w 1940967"/>
                <a:gd name="connsiteY23" fmla="*/ 2516835 h 2580933"/>
                <a:gd name="connsiteX24" fmla="*/ 487586 w 1940967"/>
                <a:gd name="connsiteY24" fmla="*/ 2452168 h 2580933"/>
                <a:gd name="connsiteX25" fmla="*/ 340708 w 1940967"/>
                <a:gd name="connsiteY25" fmla="*/ 2399367 h 2580933"/>
                <a:gd name="connsiteX26" fmla="*/ 340708 w 1940967"/>
                <a:gd name="connsiteY26" fmla="*/ 2369958 h 2580933"/>
                <a:gd name="connsiteX27" fmla="*/ 493434 w 1940967"/>
                <a:gd name="connsiteY27" fmla="*/ 2428692 h 2580933"/>
                <a:gd name="connsiteX28" fmla="*/ 683027 w 1940967"/>
                <a:gd name="connsiteY28" fmla="*/ 2486917 h 2580933"/>
                <a:gd name="connsiteX29" fmla="*/ 481738 w 1940967"/>
                <a:gd name="connsiteY29" fmla="*/ 2387586 h 2580933"/>
                <a:gd name="connsiteX30" fmla="*/ 446480 w 1940967"/>
                <a:gd name="connsiteY30" fmla="*/ 2381738 h 2580933"/>
                <a:gd name="connsiteX31" fmla="*/ 340708 w 1940967"/>
                <a:gd name="connsiteY31" fmla="*/ 2369958 h 2580933"/>
                <a:gd name="connsiteX32" fmla="*/ 452328 w 1940967"/>
                <a:gd name="connsiteY32" fmla="*/ 2328852 h 2580933"/>
                <a:gd name="connsiteX33" fmla="*/ 493434 w 1940967"/>
                <a:gd name="connsiteY33" fmla="*/ 2358177 h 2580933"/>
                <a:gd name="connsiteX34" fmla="*/ 875332 w 1940967"/>
                <a:gd name="connsiteY34" fmla="*/ 2510987 h 2580933"/>
                <a:gd name="connsiteX35" fmla="*/ 910590 w 1940967"/>
                <a:gd name="connsiteY35" fmla="*/ 2522683 h 2580933"/>
                <a:gd name="connsiteX36" fmla="*/ 616834 w 1940967"/>
                <a:gd name="connsiteY36" fmla="*/ 2369958 h 2580933"/>
                <a:gd name="connsiteX37" fmla="*/ 605054 w 1940967"/>
                <a:gd name="connsiteY37" fmla="*/ 2364110 h 2580933"/>
                <a:gd name="connsiteX38" fmla="*/ 452328 w 1940967"/>
                <a:gd name="connsiteY38" fmla="*/ 2328852 h 2580933"/>
                <a:gd name="connsiteX39" fmla="*/ 393594 w 1940967"/>
                <a:gd name="connsiteY39" fmla="*/ 2311224 h 2580933"/>
                <a:gd name="connsiteX40" fmla="*/ 305451 w 1940967"/>
                <a:gd name="connsiteY40" fmla="*/ 2352329 h 2580933"/>
                <a:gd name="connsiteX41" fmla="*/ 428851 w 1940967"/>
                <a:gd name="connsiteY41" fmla="*/ 2346481 h 2580933"/>
                <a:gd name="connsiteX42" fmla="*/ 405375 w 1940967"/>
                <a:gd name="connsiteY42" fmla="*/ 2328852 h 2580933"/>
                <a:gd name="connsiteX43" fmla="*/ 405375 w 1940967"/>
                <a:gd name="connsiteY43" fmla="*/ 2311224 h 2580933"/>
                <a:gd name="connsiteX44" fmla="*/ 1080944 w 1940967"/>
                <a:gd name="connsiteY44" fmla="*/ 2281814 h 2580933"/>
                <a:gd name="connsiteX45" fmla="*/ 1069248 w 1940967"/>
                <a:gd name="connsiteY45" fmla="*/ 2293595 h 2580933"/>
                <a:gd name="connsiteX46" fmla="*/ 1063315 w 1940967"/>
                <a:gd name="connsiteY46" fmla="*/ 2293595 h 2580933"/>
                <a:gd name="connsiteX47" fmla="*/ 1075096 w 1940967"/>
                <a:gd name="connsiteY47" fmla="*/ 2317072 h 2580933"/>
                <a:gd name="connsiteX48" fmla="*/ 1092725 w 1940967"/>
                <a:gd name="connsiteY48" fmla="*/ 2311224 h 2580933"/>
                <a:gd name="connsiteX49" fmla="*/ 1098573 w 1940967"/>
                <a:gd name="connsiteY49" fmla="*/ 2305376 h 2580933"/>
                <a:gd name="connsiteX50" fmla="*/ 1092725 w 1940967"/>
                <a:gd name="connsiteY50" fmla="*/ 2293595 h 2580933"/>
                <a:gd name="connsiteX51" fmla="*/ 1080944 w 1940967"/>
                <a:gd name="connsiteY51" fmla="*/ 2281814 h 2580933"/>
                <a:gd name="connsiteX52" fmla="*/ 1085436 w 1940967"/>
                <a:gd name="connsiteY52" fmla="*/ 2244184 h 2580933"/>
                <a:gd name="connsiteX53" fmla="*/ 1075096 w 1940967"/>
                <a:gd name="connsiteY53" fmla="*/ 2246557 h 2580933"/>
                <a:gd name="connsiteX54" fmla="*/ 1063146 w 1940967"/>
                <a:gd name="connsiteY54" fmla="*/ 2269695 h 2580933"/>
                <a:gd name="connsiteX55" fmla="*/ 1085012 w 1940967"/>
                <a:gd name="connsiteY55" fmla="*/ 2254354 h 2580933"/>
                <a:gd name="connsiteX56" fmla="*/ 1104505 w 1940967"/>
                <a:gd name="connsiteY56" fmla="*/ 2264186 h 2580933"/>
                <a:gd name="connsiteX57" fmla="*/ 1116201 w 1940967"/>
                <a:gd name="connsiteY57" fmla="*/ 2287747 h 2580933"/>
                <a:gd name="connsiteX58" fmla="*/ 1122049 w 1940967"/>
                <a:gd name="connsiteY58" fmla="*/ 2299443 h 2580933"/>
                <a:gd name="connsiteX59" fmla="*/ 1127982 w 1940967"/>
                <a:gd name="connsiteY59" fmla="*/ 2299443 h 2580933"/>
                <a:gd name="connsiteX60" fmla="*/ 1110353 w 1940967"/>
                <a:gd name="connsiteY60" fmla="*/ 2252490 h 2580933"/>
                <a:gd name="connsiteX61" fmla="*/ 1085436 w 1940967"/>
                <a:gd name="connsiteY61" fmla="*/ 2244184 h 2580933"/>
                <a:gd name="connsiteX62" fmla="*/ 1076791 w 1940967"/>
                <a:gd name="connsiteY62" fmla="*/ 2219605 h 2580933"/>
                <a:gd name="connsiteX63" fmla="*/ 1110353 w 1940967"/>
                <a:gd name="connsiteY63" fmla="*/ 2234861 h 2580933"/>
                <a:gd name="connsiteX64" fmla="*/ 1127982 w 1940967"/>
                <a:gd name="connsiteY64" fmla="*/ 2340548 h 2580933"/>
                <a:gd name="connsiteX65" fmla="*/ 1122049 w 1940967"/>
                <a:gd name="connsiteY65" fmla="*/ 2340548 h 2580933"/>
                <a:gd name="connsiteX66" fmla="*/ 1208741 w 1940967"/>
                <a:gd name="connsiteY66" fmla="*/ 2538140 h 2580933"/>
                <a:gd name="connsiteX67" fmla="*/ 1234995 w 1940967"/>
                <a:gd name="connsiteY67" fmla="*/ 2580933 h 2580933"/>
                <a:gd name="connsiteX68" fmla="*/ 1203650 w 1940967"/>
                <a:gd name="connsiteY68" fmla="*/ 2580933 h 2580933"/>
                <a:gd name="connsiteX69" fmla="*/ 1195520 w 1940967"/>
                <a:gd name="connsiteY69" fmla="*/ 2568969 h 2580933"/>
                <a:gd name="connsiteX70" fmla="*/ 1098573 w 1940967"/>
                <a:gd name="connsiteY70" fmla="*/ 2352329 h 2580933"/>
                <a:gd name="connsiteX71" fmla="*/ 1089250 w 1940967"/>
                <a:gd name="connsiteY71" fmla="*/ 2354617 h 2580933"/>
                <a:gd name="connsiteX72" fmla="*/ 1069248 w 1940967"/>
                <a:gd name="connsiteY72" fmla="*/ 2340548 h 2580933"/>
                <a:gd name="connsiteX73" fmla="*/ 1033990 w 1940967"/>
                <a:gd name="connsiteY73" fmla="*/ 2293595 h 2580933"/>
                <a:gd name="connsiteX74" fmla="*/ 1057467 w 1940967"/>
                <a:gd name="connsiteY74" fmla="*/ 2223080 h 2580933"/>
                <a:gd name="connsiteX75" fmla="*/ 1076791 w 1940967"/>
                <a:gd name="connsiteY75" fmla="*/ 2219605 h 2580933"/>
                <a:gd name="connsiteX76" fmla="*/ 1879998 w 1940967"/>
                <a:gd name="connsiteY76" fmla="*/ 2218673 h 2580933"/>
                <a:gd name="connsiteX77" fmla="*/ 1891694 w 1940967"/>
                <a:gd name="connsiteY77" fmla="*/ 2223080 h 2580933"/>
                <a:gd name="connsiteX78" fmla="*/ 1903475 w 1940967"/>
                <a:gd name="connsiteY78" fmla="*/ 2223080 h 2580933"/>
                <a:gd name="connsiteX79" fmla="*/ 1921104 w 1940967"/>
                <a:gd name="connsiteY79" fmla="*/ 2505055 h 2580933"/>
                <a:gd name="connsiteX80" fmla="*/ 1905510 w 1940967"/>
                <a:gd name="connsiteY80" fmla="*/ 2580933 h 2580933"/>
                <a:gd name="connsiteX81" fmla="*/ 1866649 w 1940967"/>
                <a:gd name="connsiteY81" fmla="*/ 2580933 h 2580933"/>
                <a:gd name="connsiteX82" fmla="*/ 1870411 w 1940967"/>
                <a:gd name="connsiteY82" fmla="*/ 2567486 h 2580933"/>
                <a:gd name="connsiteX83" fmla="*/ 1891694 w 1940967"/>
                <a:gd name="connsiteY83" fmla="*/ 2328852 h 2580933"/>
                <a:gd name="connsiteX84" fmla="*/ 1885846 w 1940967"/>
                <a:gd name="connsiteY84" fmla="*/ 2334700 h 2580933"/>
                <a:gd name="connsiteX85" fmla="*/ 1879998 w 1940967"/>
                <a:gd name="connsiteY85" fmla="*/ 2275966 h 2580933"/>
                <a:gd name="connsiteX86" fmla="*/ 1838808 w 1940967"/>
                <a:gd name="connsiteY86" fmla="*/ 2340548 h 2580933"/>
                <a:gd name="connsiteX87" fmla="*/ 1827112 w 1940967"/>
                <a:gd name="connsiteY87" fmla="*/ 2375806 h 2580933"/>
                <a:gd name="connsiteX88" fmla="*/ 1817546 w 1940967"/>
                <a:gd name="connsiteY88" fmla="*/ 2577794 h 2580933"/>
                <a:gd name="connsiteX89" fmla="*/ 1817043 w 1940967"/>
                <a:gd name="connsiteY89" fmla="*/ 2580933 h 2580933"/>
                <a:gd name="connsiteX90" fmla="*/ 1785621 w 1940967"/>
                <a:gd name="connsiteY90" fmla="*/ 2580933 h 2580933"/>
                <a:gd name="connsiteX91" fmla="*/ 1791855 w 1940967"/>
                <a:gd name="connsiteY91" fmla="*/ 2510987 h 2580933"/>
                <a:gd name="connsiteX92" fmla="*/ 1797703 w 1940967"/>
                <a:gd name="connsiteY92" fmla="*/ 2446320 h 2580933"/>
                <a:gd name="connsiteX93" fmla="*/ 1770539 w 1940967"/>
                <a:gd name="connsiteY93" fmla="*/ 2531498 h 2580933"/>
                <a:gd name="connsiteX94" fmla="*/ 1762448 w 1940967"/>
                <a:gd name="connsiteY94" fmla="*/ 2580933 h 2580933"/>
                <a:gd name="connsiteX95" fmla="*/ 1682618 w 1940967"/>
                <a:gd name="connsiteY95" fmla="*/ 2580933 h 2580933"/>
                <a:gd name="connsiteX96" fmla="*/ 1686072 w 1940967"/>
                <a:gd name="connsiteY96" fmla="*/ 2535926 h 2580933"/>
                <a:gd name="connsiteX97" fmla="*/ 1785922 w 1940967"/>
                <a:gd name="connsiteY97" fmla="*/ 2305376 h 2580933"/>
                <a:gd name="connsiteX98" fmla="*/ 1792024 w 1940967"/>
                <a:gd name="connsiteY98" fmla="*/ 2302748 h 2580933"/>
                <a:gd name="connsiteX99" fmla="*/ 1797703 w 1940967"/>
                <a:gd name="connsiteY99" fmla="*/ 2305376 h 2580933"/>
                <a:gd name="connsiteX100" fmla="*/ 1868218 w 1940967"/>
                <a:gd name="connsiteY100" fmla="*/ 2223080 h 2580933"/>
                <a:gd name="connsiteX101" fmla="*/ 1879998 w 1940967"/>
                <a:gd name="connsiteY101" fmla="*/ 2218673 h 2580933"/>
                <a:gd name="connsiteX102" fmla="*/ 816598 w 1940967"/>
                <a:gd name="connsiteY102" fmla="*/ 2199604 h 2580933"/>
                <a:gd name="connsiteX103" fmla="*/ 816598 w 1940967"/>
                <a:gd name="connsiteY103" fmla="*/ 2205452 h 2580933"/>
                <a:gd name="connsiteX104" fmla="*/ 804817 w 1940967"/>
                <a:gd name="connsiteY104" fmla="*/ 2217232 h 2580933"/>
                <a:gd name="connsiteX105" fmla="*/ 838380 w 1940967"/>
                <a:gd name="connsiteY105" fmla="*/ 2268932 h 2580933"/>
                <a:gd name="connsiteX106" fmla="*/ 839143 w 1940967"/>
                <a:gd name="connsiteY106" fmla="*/ 2268593 h 2580933"/>
                <a:gd name="connsiteX107" fmla="*/ 816598 w 1940967"/>
                <a:gd name="connsiteY107" fmla="*/ 2199604 h 2580933"/>
                <a:gd name="connsiteX108" fmla="*/ 1319609 w 1940967"/>
                <a:gd name="connsiteY108" fmla="*/ 2054167 h 2580933"/>
                <a:gd name="connsiteX109" fmla="*/ 1315965 w 1940967"/>
                <a:gd name="connsiteY109" fmla="*/ 2058574 h 2580933"/>
                <a:gd name="connsiteX110" fmla="*/ 1339442 w 1940967"/>
                <a:gd name="connsiteY110" fmla="*/ 2076203 h 2580933"/>
                <a:gd name="connsiteX111" fmla="*/ 1339187 w 1940967"/>
                <a:gd name="connsiteY111" fmla="*/ 2054591 h 2580933"/>
                <a:gd name="connsiteX112" fmla="*/ 1327746 w 1940967"/>
                <a:gd name="connsiteY112" fmla="*/ 2058574 h 2580933"/>
                <a:gd name="connsiteX113" fmla="*/ 1319609 w 1940967"/>
                <a:gd name="connsiteY113" fmla="*/ 2054167 h 2580933"/>
                <a:gd name="connsiteX114" fmla="*/ 1310117 w 1940967"/>
                <a:gd name="connsiteY114" fmla="*/ 1993992 h 2580933"/>
                <a:gd name="connsiteX115" fmla="*/ 1310117 w 1940967"/>
                <a:gd name="connsiteY115" fmla="*/ 2035097 h 2580933"/>
                <a:gd name="connsiteX116" fmla="*/ 1315965 w 1940967"/>
                <a:gd name="connsiteY116" fmla="*/ 2029249 h 2580933"/>
                <a:gd name="connsiteX117" fmla="*/ 1333594 w 1940967"/>
                <a:gd name="connsiteY117" fmla="*/ 2035097 h 2580933"/>
                <a:gd name="connsiteX118" fmla="*/ 1339103 w 1940967"/>
                <a:gd name="connsiteY118" fmla="*/ 2052387 h 2580933"/>
                <a:gd name="connsiteX119" fmla="*/ 1310117 w 1940967"/>
                <a:gd name="connsiteY119" fmla="*/ 1993992 h 2580933"/>
                <a:gd name="connsiteX120" fmla="*/ 1550986 w 1940967"/>
                <a:gd name="connsiteY120" fmla="*/ 1917544 h 2580933"/>
                <a:gd name="connsiteX121" fmla="*/ 1480471 w 1940967"/>
                <a:gd name="connsiteY121" fmla="*/ 2111460 h 2580933"/>
                <a:gd name="connsiteX122" fmla="*/ 1486319 w 1940967"/>
                <a:gd name="connsiteY122" fmla="*/ 2111460 h 2580933"/>
                <a:gd name="connsiteX123" fmla="*/ 1480471 w 1940967"/>
                <a:gd name="connsiteY123" fmla="*/ 2158498 h 2580933"/>
                <a:gd name="connsiteX124" fmla="*/ 1492252 w 1940967"/>
                <a:gd name="connsiteY124" fmla="*/ 2170194 h 2580933"/>
                <a:gd name="connsiteX125" fmla="*/ 1492252 w 1940967"/>
                <a:gd name="connsiteY125" fmla="*/ 2140869 h 2580933"/>
                <a:gd name="connsiteX126" fmla="*/ 1503948 w 1940967"/>
                <a:gd name="connsiteY126" fmla="*/ 2129089 h 2580933"/>
                <a:gd name="connsiteX127" fmla="*/ 1533357 w 1940967"/>
                <a:gd name="connsiteY127" fmla="*/ 2040945 h 2580933"/>
                <a:gd name="connsiteX128" fmla="*/ 1550986 w 1940967"/>
                <a:gd name="connsiteY128" fmla="*/ 1917544 h 2580933"/>
                <a:gd name="connsiteX129" fmla="*/ 1580311 w 1940967"/>
                <a:gd name="connsiteY129" fmla="*/ 1900001 h 2580933"/>
                <a:gd name="connsiteX130" fmla="*/ 1509796 w 1940967"/>
                <a:gd name="connsiteY130" fmla="*/ 2211299 h 2580933"/>
                <a:gd name="connsiteX131" fmla="*/ 1503948 w 1940967"/>
                <a:gd name="connsiteY131" fmla="*/ 2305376 h 2580933"/>
                <a:gd name="connsiteX132" fmla="*/ 1527424 w 1940967"/>
                <a:gd name="connsiteY132" fmla="*/ 2275966 h 2580933"/>
                <a:gd name="connsiteX133" fmla="*/ 1527424 w 1940967"/>
                <a:gd name="connsiteY133" fmla="*/ 2270118 h 2580933"/>
                <a:gd name="connsiteX134" fmla="*/ 1592091 w 1940967"/>
                <a:gd name="connsiteY134" fmla="*/ 2099679 h 2580933"/>
                <a:gd name="connsiteX135" fmla="*/ 1592091 w 1940967"/>
                <a:gd name="connsiteY135" fmla="*/ 2093831 h 2580933"/>
                <a:gd name="connsiteX136" fmla="*/ 1603872 w 1940967"/>
                <a:gd name="connsiteY136" fmla="*/ 2011621 h 2580933"/>
                <a:gd name="connsiteX137" fmla="*/ 1603872 w 1940967"/>
                <a:gd name="connsiteY137" fmla="*/ 1941106 h 2580933"/>
                <a:gd name="connsiteX138" fmla="*/ 1580311 w 1940967"/>
                <a:gd name="connsiteY138" fmla="*/ 1900001 h 2580933"/>
                <a:gd name="connsiteX139" fmla="*/ 663873 w 1940967"/>
                <a:gd name="connsiteY139" fmla="*/ 1835334 h 2580933"/>
                <a:gd name="connsiteX140" fmla="*/ 757864 w 1940967"/>
                <a:gd name="connsiteY140" fmla="*/ 2070355 h 2580933"/>
                <a:gd name="connsiteX141" fmla="*/ 734303 w 1940967"/>
                <a:gd name="connsiteY141" fmla="*/ 2005688 h 2580933"/>
                <a:gd name="connsiteX142" fmla="*/ 675569 w 1940967"/>
                <a:gd name="connsiteY142" fmla="*/ 1852962 h 2580933"/>
                <a:gd name="connsiteX143" fmla="*/ 663873 w 1940967"/>
                <a:gd name="connsiteY143" fmla="*/ 1835334 h 2580933"/>
                <a:gd name="connsiteX144" fmla="*/ 583865 w 1940967"/>
                <a:gd name="connsiteY144" fmla="*/ 1737020 h 2580933"/>
                <a:gd name="connsiteX145" fmla="*/ 575729 w 1940967"/>
                <a:gd name="connsiteY145" fmla="*/ 1753123 h 2580933"/>
                <a:gd name="connsiteX146" fmla="*/ 699130 w 1940967"/>
                <a:gd name="connsiteY146" fmla="*/ 2076203 h 2580933"/>
                <a:gd name="connsiteX147" fmla="*/ 775493 w 1940967"/>
                <a:gd name="connsiteY147" fmla="*/ 2176127 h 2580933"/>
                <a:gd name="connsiteX148" fmla="*/ 628615 w 1940967"/>
                <a:gd name="connsiteY148" fmla="*/ 1776600 h 2580933"/>
                <a:gd name="connsiteX149" fmla="*/ 583865 w 1940967"/>
                <a:gd name="connsiteY149" fmla="*/ 1737020 h 2580933"/>
                <a:gd name="connsiteX150" fmla="*/ 205611 w 1940967"/>
                <a:gd name="connsiteY150" fmla="*/ 1670828 h 2580933"/>
                <a:gd name="connsiteX151" fmla="*/ 323079 w 1940967"/>
                <a:gd name="connsiteY151" fmla="*/ 1829486 h 2580933"/>
                <a:gd name="connsiteX152" fmla="*/ 417071 w 1940967"/>
                <a:gd name="connsiteY152" fmla="*/ 1923477 h 2580933"/>
                <a:gd name="connsiteX153" fmla="*/ 346556 w 1940967"/>
                <a:gd name="connsiteY153" fmla="*/ 1829486 h 2580933"/>
                <a:gd name="connsiteX154" fmla="*/ 240869 w 1940967"/>
                <a:gd name="connsiteY154" fmla="*/ 1694304 h 2580933"/>
                <a:gd name="connsiteX155" fmla="*/ 205611 w 1940967"/>
                <a:gd name="connsiteY155" fmla="*/ 1670828 h 2580933"/>
                <a:gd name="connsiteX156" fmla="*/ 1521577 w 1940967"/>
                <a:gd name="connsiteY156" fmla="*/ 1635570 h 2580933"/>
                <a:gd name="connsiteX157" fmla="*/ 1509796 w 1940967"/>
                <a:gd name="connsiteY157" fmla="*/ 1664980 h 2580933"/>
                <a:gd name="connsiteX158" fmla="*/ 1474623 w 1940967"/>
                <a:gd name="connsiteY158" fmla="*/ 1858810 h 2580933"/>
                <a:gd name="connsiteX159" fmla="*/ 1462842 w 1940967"/>
                <a:gd name="connsiteY159" fmla="*/ 2029249 h 2580933"/>
                <a:gd name="connsiteX160" fmla="*/ 1550986 w 1940967"/>
                <a:gd name="connsiteY160" fmla="*/ 1858810 h 2580933"/>
                <a:gd name="connsiteX161" fmla="*/ 1550986 w 1940967"/>
                <a:gd name="connsiteY161" fmla="*/ 1794228 h 2580933"/>
                <a:gd name="connsiteX162" fmla="*/ 1539205 w 1940967"/>
                <a:gd name="connsiteY162" fmla="*/ 1688456 h 2580933"/>
                <a:gd name="connsiteX163" fmla="*/ 1521577 w 1940967"/>
                <a:gd name="connsiteY163" fmla="*/ 1635570 h 2580933"/>
                <a:gd name="connsiteX164" fmla="*/ 1562682 w 1940967"/>
                <a:gd name="connsiteY164" fmla="*/ 1603957 h 2580933"/>
                <a:gd name="connsiteX165" fmla="*/ 1550986 w 1940967"/>
                <a:gd name="connsiteY165" fmla="*/ 1606245 h 2580933"/>
                <a:gd name="connsiteX166" fmla="*/ 1586243 w 1940967"/>
                <a:gd name="connsiteY166" fmla="*/ 1841182 h 2580933"/>
                <a:gd name="connsiteX167" fmla="*/ 1592091 w 1940967"/>
                <a:gd name="connsiteY167" fmla="*/ 1841182 h 2580933"/>
                <a:gd name="connsiteX168" fmla="*/ 1621501 w 1940967"/>
                <a:gd name="connsiteY168" fmla="*/ 1900001 h 2580933"/>
                <a:gd name="connsiteX169" fmla="*/ 1621501 w 1940967"/>
                <a:gd name="connsiteY169" fmla="*/ 1682608 h 2580933"/>
                <a:gd name="connsiteX170" fmla="*/ 1562682 w 1940967"/>
                <a:gd name="connsiteY170" fmla="*/ 1603957 h 2580933"/>
                <a:gd name="connsiteX171" fmla="*/ 123316 w 1940967"/>
                <a:gd name="connsiteY171" fmla="*/ 1594465 h 2580933"/>
                <a:gd name="connsiteX172" fmla="*/ 440632 w 1940967"/>
                <a:gd name="connsiteY172" fmla="*/ 1993992 h 2580933"/>
                <a:gd name="connsiteX173" fmla="*/ 170354 w 1940967"/>
                <a:gd name="connsiteY173" fmla="*/ 1635570 h 2580933"/>
                <a:gd name="connsiteX174" fmla="*/ 123316 w 1940967"/>
                <a:gd name="connsiteY174" fmla="*/ 1594465 h 2580933"/>
                <a:gd name="connsiteX175" fmla="*/ 1562597 w 1940967"/>
                <a:gd name="connsiteY175" fmla="*/ 1566581 h 2580933"/>
                <a:gd name="connsiteX176" fmla="*/ 1592091 w 1940967"/>
                <a:gd name="connsiteY176" fmla="*/ 1576836 h 2580933"/>
                <a:gd name="connsiteX177" fmla="*/ 1650825 w 1940967"/>
                <a:gd name="connsiteY177" fmla="*/ 1964583 h 2580933"/>
                <a:gd name="connsiteX178" fmla="*/ 1503948 w 1940967"/>
                <a:gd name="connsiteY178" fmla="*/ 2364110 h 2580933"/>
                <a:gd name="connsiteX179" fmla="*/ 1492252 w 1940967"/>
                <a:gd name="connsiteY179" fmla="*/ 2364110 h 2580933"/>
                <a:gd name="connsiteX180" fmla="*/ 1479013 w 1940967"/>
                <a:gd name="connsiteY180" fmla="*/ 2479490 h 2580933"/>
                <a:gd name="connsiteX181" fmla="*/ 1482856 w 1940967"/>
                <a:gd name="connsiteY181" fmla="*/ 2580933 h 2580933"/>
                <a:gd name="connsiteX182" fmla="*/ 1470128 w 1940967"/>
                <a:gd name="connsiteY182" fmla="*/ 2580933 h 2580933"/>
                <a:gd name="connsiteX183" fmla="*/ 1467260 w 1940967"/>
                <a:gd name="connsiteY183" fmla="*/ 2557210 h 2580933"/>
                <a:gd name="connsiteX184" fmla="*/ 1474623 w 1940967"/>
                <a:gd name="connsiteY184" fmla="*/ 2352329 h 2580933"/>
                <a:gd name="connsiteX185" fmla="*/ 1445214 w 1940967"/>
                <a:gd name="connsiteY185" fmla="*/ 2146717 h 2580933"/>
                <a:gd name="connsiteX186" fmla="*/ 1498100 w 1940967"/>
                <a:gd name="connsiteY186" fmla="*/ 1594465 h 2580933"/>
                <a:gd name="connsiteX187" fmla="*/ 1507846 w 1940967"/>
                <a:gd name="connsiteY187" fmla="*/ 1584718 h 2580933"/>
                <a:gd name="connsiteX188" fmla="*/ 1521577 w 1940967"/>
                <a:gd name="connsiteY188" fmla="*/ 1588617 h 2580933"/>
                <a:gd name="connsiteX189" fmla="*/ 1562597 w 1940967"/>
                <a:gd name="connsiteY189" fmla="*/ 1566581 h 2580933"/>
                <a:gd name="connsiteX190" fmla="*/ 174168 w 1940967"/>
                <a:gd name="connsiteY190" fmla="*/ 1545393 h 2580933"/>
                <a:gd name="connsiteX191" fmla="*/ 182135 w 1940967"/>
                <a:gd name="connsiteY191" fmla="*/ 1594465 h 2580933"/>
                <a:gd name="connsiteX192" fmla="*/ 182135 w 1940967"/>
                <a:gd name="connsiteY192" fmla="*/ 1606245 h 2580933"/>
                <a:gd name="connsiteX193" fmla="*/ 487586 w 1940967"/>
                <a:gd name="connsiteY193" fmla="*/ 1982211 h 2580933"/>
                <a:gd name="connsiteX194" fmla="*/ 522843 w 1940967"/>
                <a:gd name="connsiteY194" fmla="*/ 2017469 h 2580933"/>
                <a:gd name="connsiteX195" fmla="*/ 229088 w 1940967"/>
                <a:gd name="connsiteY195" fmla="*/ 1582684 h 2580933"/>
                <a:gd name="connsiteX196" fmla="*/ 174168 w 1940967"/>
                <a:gd name="connsiteY196" fmla="*/ 1545393 h 2580933"/>
                <a:gd name="connsiteX197" fmla="*/ 781341 w 1940967"/>
                <a:gd name="connsiteY197" fmla="*/ 1523950 h 2580933"/>
                <a:gd name="connsiteX198" fmla="*/ 769560 w 1940967"/>
                <a:gd name="connsiteY198" fmla="*/ 1553359 h 2580933"/>
                <a:gd name="connsiteX199" fmla="*/ 787189 w 1940967"/>
                <a:gd name="connsiteY199" fmla="*/ 1570988 h 2580933"/>
                <a:gd name="connsiteX200" fmla="*/ 787189 w 1940967"/>
                <a:gd name="connsiteY200" fmla="*/ 1565055 h 2580933"/>
                <a:gd name="connsiteX201" fmla="*/ 793969 w 1940967"/>
                <a:gd name="connsiteY201" fmla="*/ 1556750 h 2580933"/>
                <a:gd name="connsiteX202" fmla="*/ 798969 w 1940967"/>
                <a:gd name="connsiteY202" fmla="*/ 1559207 h 2580933"/>
                <a:gd name="connsiteX203" fmla="*/ 810750 w 1940967"/>
                <a:gd name="connsiteY203" fmla="*/ 1576836 h 2580933"/>
                <a:gd name="connsiteX204" fmla="*/ 834227 w 1940967"/>
                <a:gd name="connsiteY204" fmla="*/ 1565055 h 2580933"/>
                <a:gd name="connsiteX205" fmla="*/ 816598 w 1940967"/>
                <a:gd name="connsiteY205" fmla="*/ 1565055 h 2580933"/>
                <a:gd name="connsiteX206" fmla="*/ 816598 w 1940967"/>
                <a:gd name="connsiteY206" fmla="*/ 1541579 h 2580933"/>
                <a:gd name="connsiteX207" fmla="*/ 822446 w 1940967"/>
                <a:gd name="connsiteY207" fmla="*/ 1541579 h 2580933"/>
                <a:gd name="connsiteX208" fmla="*/ 781341 w 1940967"/>
                <a:gd name="connsiteY208" fmla="*/ 1523950 h 2580933"/>
                <a:gd name="connsiteX209" fmla="*/ 144504 w 1940967"/>
                <a:gd name="connsiteY209" fmla="*/ 1521662 h 2580933"/>
                <a:gd name="connsiteX210" fmla="*/ 152725 w 1940967"/>
                <a:gd name="connsiteY210" fmla="*/ 1523950 h 2580933"/>
                <a:gd name="connsiteX211" fmla="*/ 563948 w 1940967"/>
                <a:gd name="connsiteY211" fmla="*/ 2058574 h 2580933"/>
                <a:gd name="connsiteX212" fmla="*/ 916438 w 1940967"/>
                <a:gd name="connsiteY212" fmla="*/ 2446320 h 2580933"/>
                <a:gd name="connsiteX213" fmla="*/ 851856 w 1940967"/>
                <a:gd name="connsiteY213" fmla="*/ 2299443 h 2580933"/>
                <a:gd name="connsiteX214" fmla="*/ 575729 w 1940967"/>
                <a:gd name="connsiteY214" fmla="*/ 1706085 h 2580933"/>
                <a:gd name="connsiteX215" fmla="*/ 584289 w 1940967"/>
                <a:gd name="connsiteY215" fmla="*/ 1696338 h 2580933"/>
                <a:gd name="connsiteX216" fmla="*/ 593358 w 1940967"/>
                <a:gd name="connsiteY216" fmla="*/ 1700237 h 2580933"/>
                <a:gd name="connsiteX217" fmla="*/ 628615 w 1940967"/>
                <a:gd name="connsiteY217" fmla="*/ 1735494 h 2580933"/>
                <a:gd name="connsiteX218" fmla="*/ 637430 w 1940967"/>
                <a:gd name="connsiteY218" fmla="*/ 1731087 h 2580933"/>
                <a:gd name="connsiteX219" fmla="*/ 646244 w 1940967"/>
                <a:gd name="connsiteY219" fmla="*/ 1735494 h 2580933"/>
                <a:gd name="connsiteX220" fmla="*/ 728455 w 1940967"/>
                <a:gd name="connsiteY220" fmla="*/ 1900001 h 2580933"/>
                <a:gd name="connsiteX221" fmla="*/ 734303 w 1940967"/>
                <a:gd name="connsiteY221" fmla="*/ 1900001 h 2580933"/>
                <a:gd name="connsiteX222" fmla="*/ 875332 w 1940967"/>
                <a:gd name="connsiteY222" fmla="*/ 2293595 h 2580933"/>
                <a:gd name="connsiteX223" fmla="*/ 875332 w 1940967"/>
                <a:gd name="connsiteY223" fmla="*/ 2299443 h 2580933"/>
                <a:gd name="connsiteX224" fmla="*/ 963476 w 1940967"/>
                <a:gd name="connsiteY224" fmla="*/ 2493359 h 2580933"/>
                <a:gd name="connsiteX225" fmla="*/ 1020017 w 1940967"/>
                <a:gd name="connsiteY225" fmla="*/ 2545503 h 2580933"/>
                <a:gd name="connsiteX226" fmla="*/ 1065276 w 1940967"/>
                <a:gd name="connsiteY226" fmla="*/ 2580933 h 2580933"/>
                <a:gd name="connsiteX227" fmla="*/ 945605 w 1940967"/>
                <a:gd name="connsiteY227" fmla="*/ 2580933 h 2580933"/>
                <a:gd name="connsiteX228" fmla="*/ 922370 w 1940967"/>
                <a:gd name="connsiteY228" fmla="*/ 2575569 h 2580933"/>
                <a:gd name="connsiteX229" fmla="*/ 276126 w 1940967"/>
                <a:gd name="connsiteY229" fmla="*/ 2369958 h 2580933"/>
                <a:gd name="connsiteX230" fmla="*/ 276126 w 1940967"/>
                <a:gd name="connsiteY230" fmla="*/ 2358177 h 2580933"/>
                <a:gd name="connsiteX231" fmla="*/ 281974 w 1940967"/>
                <a:gd name="connsiteY231" fmla="*/ 2358177 h 2580933"/>
                <a:gd name="connsiteX232" fmla="*/ 258497 w 1940967"/>
                <a:gd name="connsiteY232" fmla="*/ 2322920 h 2580933"/>
                <a:gd name="connsiteX233" fmla="*/ 264345 w 1940967"/>
                <a:gd name="connsiteY233" fmla="*/ 2305376 h 2580933"/>
                <a:gd name="connsiteX234" fmla="*/ 397239 w 1940967"/>
                <a:gd name="connsiteY234" fmla="*/ 2277746 h 2580933"/>
                <a:gd name="connsiteX235" fmla="*/ 851856 w 1940967"/>
                <a:gd name="connsiteY235" fmla="*/ 2452168 h 2580933"/>
                <a:gd name="connsiteX236" fmla="*/ 869484 w 1940967"/>
                <a:gd name="connsiteY236" fmla="*/ 2463949 h 2580933"/>
                <a:gd name="connsiteX237" fmla="*/ 881180 w 1940967"/>
                <a:gd name="connsiteY237" fmla="*/ 2469797 h 2580933"/>
                <a:gd name="connsiteX238" fmla="*/ 669721 w 1940967"/>
                <a:gd name="connsiteY238" fmla="*/ 2228928 h 2580933"/>
                <a:gd name="connsiteX239" fmla="*/ 676416 w 1940967"/>
                <a:gd name="connsiteY239" fmla="*/ 2220622 h 2580933"/>
                <a:gd name="connsiteX240" fmla="*/ 681501 w 1940967"/>
                <a:gd name="connsiteY240" fmla="*/ 2223080 h 2580933"/>
                <a:gd name="connsiteX241" fmla="*/ 981104 w 1940967"/>
                <a:gd name="connsiteY241" fmla="*/ 2528616 h 2580933"/>
                <a:gd name="connsiteX242" fmla="*/ 998733 w 1940967"/>
                <a:gd name="connsiteY242" fmla="*/ 2540312 h 2580933"/>
                <a:gd name="connsiteX243" fmla="*/ 981104 w 1940967"/>
                <a:gd name="connsiteY243" fmla="*/ 2522683 h 2580933"/>
                <a:gd name="connsiteX244" fmla="*/ 951695 w 1940967"/>
                <a:gd name="connsiteY244" fmla="*/ 2493359 h 2580933"/>
                <a:gd name="connsiteX245" fmla="*/ 558100 w 1940967"/>
                <a:gd name="connsiteY245" fmla="*/ 2070355 h 2580933"/>
                <a:gd name="connsiteX246" fmla="*/ 546320 w 1940967"/>
                <a:gd name="connsiteY246" fmla="*/ 2070355 h 2580933"/>
                <a:gd name="connsiteX247" fmla="*/ 534115 w 1940967"/>
                <a:gd name="connsiteY247" fmla="*/ 2080101 h 2580933"/>
                <a:gd name="connsiteX248" fmla="*/ 522843 w 1940967"/>
                <a:gd name="connsiteY248" fmla="*/ 2076203 h 2580933"/>
                <a:gd name="connsiteX249" fmla="*/ 481738 w 1940967"/>
                <a:gd name="connsiteY249" fmla="*/ 2035097 h 2580933"/>
                <a:gd name="connsiteX250" fmla="*/ 99839 w 1940967"/>
                <a:gd name="connsiteY250" fmla="*/ 1582684 h 2580933"/>
                <a:gd name="connsiteX251" fmla="*/ 117468 w 1940967"/>
                <a:gd name="connsiteY251" fmla="*/ 1565055 h 2580933"/>
                <a:gd name="connsiteX252" fmla="*/ 152725 w 1940967"/>
                <a:gd name="connsiteY252" fmla="*/ 1588617 h 2580933"/>
                <a:gd name="connsiteX253" fmla="*/ 135096 w 1940967"/>
                <a:gd name="connsiteY253" fmla="*/ 1535731 h 2580933"/>
                <a:gd name="connsiteX254" fmla="*/ 144504 w 1940967"/>
                <a:gd name="connsiteY254" fmla="*/ 1521662 h 2580933"/>
                <a:gd name="connsiteX255" fmla="*/ 1221973 w 1940967"/>
                <a:gd name="connsiteY255" fmla="*/ 1353596 h 2580933"/>
                <a:gd name="connsiteX256" fmla="*/ 1198497 w 1940967"/>
                <a:gd name="connsiteY256" fmla="*/ 1429959 h 2580933"/>
                <a:gd name="connsiteX257" fmla="*/ 1192564 w 1940967"/>
                <a:gd name="connsiteY257" fmla="*/ 1612093 h 2580933"/>
                <a:gd name="connsiteX258" fmla="*/ 1216125 w 1940967"/>
                <a:gd name="connsiteY258" fmla="*/ 1394701 h 2580933"/>
                <a:gd name="connsiteX259" fmla="*/ 1221973 w 1940967"/>
                <a:gd name="connsiteY259" fmla="*/ 1353596 h 2580933"/>
                <a:gd name="connsiteX260" fmla="*/ 370117 w 1940967"/>
                <a:gd name="connsiteY260" fmla="*/ 871858 h 2580933"/>
                <a:gd name="connsiteX261" fmla="*/ 511062 w 1940967"/>
                <a:gd name="connsiteY261" fmla="*/ 1065689 h 2580933"/>
                <a:gd name="connsiteX262" fmla="*/ 699130 w 1940967"/>
                <a:gd name="connsiteY262" fmla="*/ 1200870 h 2580933"/>
                <a:gd name="connsiteX263" fmla="*/ 699130 w 1940967"/>
                <a:gd name="connsiteY263" fmla="*/ 1206718 h 2580933"/>
                <a:gd name="connsiteX264" fmla="*/ 704978 w 1940967"/>
                <a:gd name="connsiteY264" fmla="*/ 1206718 h 2580933"/>
                <a:gd name="connsiteX265" fmla="*/ 734303 w 1940967"/>
                <a:gd name="connsiteY265" fmla="*/ 1230195 h 2580933"/>
                <a:gd name="connsiteX266" fmla="*/ 469957 w 1940967"/>
                <a:gd name="connsiteY266" fmla="*/ 960001 h 2580933"/>
                <a:gd name="connsiteX267" fmla="*/ 477839 w 1940967"/>
                <a:gd name="connsiteY267" fmla="*/ 946610 h 2580933"/>
                <a:gd name="connsiteX268" fmla="*/ 481738 w 1940967"/>
                <a:gd name="connsiteY268" fmla="*/ 948221 h 2580933"/>
                <a:gd name="connsiteX269" fmla="*/ 740235 w 1940967"/>
                <a:gd name="connsiteY269" fmla="*/ 1183242 h 2580933"/>
                <a:gd name="connsiteX270" fmla="*/ 663873 w 1940967"/>
                <a:gd name="connsiteY270" fmla="*/ 1095098 h 2580933"/>
                <a:gd name="connsiteX271" fmla="*/ 493434 w 1940967"/>
                <a:gd name="connsiteY271" fmla="*/ 924744 h 2580933"/>
                <a:gd name="connsiteX272" fmla="*/ 370117 w 1940967"/>
                <a:gd name="connsiteY272" fmla="*/ 871858 h 2580933"/>
                <a:gd name="connsiteX273" fmla="*/ 305196 w 1940967"/>
                <a:gd name="connsiteY273" fmla="*/ 856602 h 2580933"/>
                <a:gd name="connsiteX274" fmla="*/ 299603 w 1940967"/>
                <a:gd name="connsiteY274" fmla="*/ 871858 h 2580933"/>
                <a:gd name="connsiteX275" fmla="*/ 364185 w 1940967"/>
                <a:gd name="connsiteY275" fmla="*/ 965849 h 2580933"/>
                <a:gd name="connsiteX276" fmla="*/ 323079 w 1940967"/>
                <a:gd name="connsiteY276" fmla="*/ 860077 h 2580933"/>
                <a:gd name="connsiteX277" fmla="*/ 305196 w 1940967"/>
                <a:gd name="connsiteY277" fmla="*/ 856602 h 2580933"/>
                <a:gd name="connsiteX278" fmla="*/ 1201633 w 1940967"/>
                <a:gd name="connsiteY278" fmla="*/ 833634 h 2580933"/>
                <a:gd name="connsiteX279" fmla="*/ 1127982 w 1940967"/>
                <a:gd name="connsiteY279" fmla="*/ 995174 h 2580933"/>
                <a:gd name="connsiteX280" fmla="*/ 1163239 w 1940967"/>
                <a:gd name="connsiteY280" fmla="*/ 1623874 h 2580933"/>
                <a:gd name="connsiteX281" fmla="*/ 1174935 w 1940967"/>
                <a:gd name="connsiteY281" fmla="*/ 1365376 h 2580933"/>
                <a:gd name="connsiteX282" fmla="*/ 1198497 w 1940967"/>
                <a:gd name="connsiteY282" fmla="*/ 889487 h 2580933"/>
                <a:gd name="connsiteX283" fmla="*/ 1210193 w 1940967"/>
                <a:gd name="connsiteY283" fmla="*/ 876265 h 2580933"/>
                <a:gd name="connsiteX284" fmla="*/ 1221973 w 1940967"/>
                <a:gd name="connsiteY284" fmla="*/ 889487 h 2580933"/>
                <a:gd name="connsiteX285" fmla="*/ 1210193 w 1940967"/>
                <a:gd name="connsiteY285" fmla="*/ 1059841 h 2580933"/>
                <a:gd name="connsiteX286" fmla="*/ 1216125 w 1940967"/>
                <a:gd name="connsiteY286" fmla="*/ 1024583 h 2580933"/>
                <a:gd name="connsiteX287" fmla="*/ 1224940 w 1940967"/>
                <a:gd name="connsiteY287" fmla="*/ 1020176 h 2580933"/>
                <a:gd name="connsiteX288" fmla="*/ 1233754 w 1940967"/>
                <a:gd name="connsiteY288" fmla="*/ 1024583 h 2580933"/>
                <a:gd name="connsiteX289" fmla="*/ 1204345 w 1940967"/>
                <a:gd name="connsiteY289" fmla="*/ 1324186 h 2580933"/>
                <a:gd name="connsiteX290" fmla="*/ 1233754 w 1940967"/>
                <a:gd name="connsiteY290" fmla="*/ 1147984 h 2580933"/>
                <a:gd name="connsiteX291" fmla="*/ 1233754 w 1940967"/>
                <a:gd name="connsiteY291" fmla="*/ 942373 h 2580933"/>
                <a:gd name="connsiteX292" fmla="*/ 1216125 w 1940967"/>
                <a:gd name="connsiteY292" fmla="*/ 848381 h 2580933"/>
                <a:gd name="connsiteX293" fmla="*/ 1201633 w 1940967"/>
                <a:gd name="connsiteY293" fmla="*/ 833634 h 2580933"/>
                <a:gd name="connsiteX294" fmla="*/ 475296 w 1940967"/>
                <a:gd name="connsiteY294" fmla="*/ 721421 h 2580933"/>
                <a:gd name="connsiteX295" fmla="*/ 464109 w 1940967"/>
                <a:gd name="connsiteY295" fmla="*/ 736676 h 2580933"/>
                <a:gd name="connsiteX296" fmla="*/ 464109 w 1940967"/>
                <a:gd name="connsiteY296" fmla="*/ 754305 h 2580933"/>
                <a:gd name="connsiteX297" fmla="*/ 493434 w 1940967"/>
                <a:gd name="connsiteY297" fmla="*/ 760238 h 2580933"/>
                <a:gd name="connsiteX298" fmla="*/ 509537 w 1940967"/>
                <a:gd name="connsiteY298" fmla="*/ 762865 h 2580933"/>
                <a:gd name="connsiteX299" fmla="*/ 516995 w 1940967"/>
                <a:gd name="connsiteY299" fmla="*/ 760238 h 2580933"/>
                <a:gd name="connsiteX300" fmla="*/ 511062 w 1940967"/>
                <a:gd name="connsiteY300" fmla="*/ 760238 h 2580933"/>
                <a:gd name="connsiteX301" fmla="*/ 511062 w 1940967"/>
                <a:gd name="connsiteY301" fmla="*/ 754305 h 2580933"/>
                <a:gd name="connsiteX302" fmla="*/ 487586 w 1940967"/>
                <a:gd name="connsiteY302" fmla="*/ 742609 h 2580933"/>
                <a:gd name="connsiteX303" fmla="*/ 487586 w 1940967"/>
                <a:gd name="connsiteY303" fmla="*/ 724980 h 2580933"/>
                <a:gd name="connsiteX304" fmla="*/ 475296 w 1940967"/>
                <a:gd name="connsiteY304" fmla="*/ 721421 h 2580933"/>
                <a:gd name="connsiteX305" fmla="*/ 375965 w 1940967"/>
                <a:gd name="connsiteY305" fmla="*/ 425377 h 2580933"/>
                <a:gd name="connsiteX306" fmla="*/ 481738 w 1940967"/>
                <a:gd name="connsiteY306" fmla="*/ 513436 h 2580933"/>
                <a:gd name="connsiteX307" fmla="*/ 387746 w 1940967"/>
                <a:gd name="connsiteY307" fmla="*/ 425377 h 2580933"/>
                <a:gd name="connsiteX308" fmla="*/ 763034 w 1940967"/>
                <a:gd name="connsiteY308" fmla="*/ 363677 h 2580933"/>
                <a:gd name="connsiteX309" fmla="*/ 751931 w 1940967"/>
                <a:gd name="connsiteY309" fmla="*/ 425377 h 2580933"/>
                <a:gd name="connsiteX310" fmla="*/ 846008 w 1940967"/>
                <a:gd name="connsiteY310" fmla="*/ 789562 h 2580933"/>
                <a:gd name="connsiteX311" fmla="*/ 898809 w 1940967"/>
                <a:gd name="connsiteY311" fmla="*/ 989326 h 2580933"/>
                <a:gd name="connsiteX312" fmla="*/ 898809 w 1940967"/>
                <a:gd name="connsiteY312" fmla="*/ 965849 h 2580933"/>
                <a:gd name="connsiteX313" fmla="*/ 875671 w 1940967"/>
                <a:gd name="connsiteY313" fmla="*/ 817022 h 2580933"/>
                <a:gd name="connsiteX314" fmla="*/ 875502 w 1940967"/>
                <a:gd name="connsiteY314" fmla="*/ 817107 h 2580933"/>
                <a:gd name="connsiteX315" fmla="*/ 887113 w 1940967"/>
                <a:gd name="connsiteY315" fmla="*/ 801343 h 2580933"/>
                <a:gd name="connsiteX316" fmla="*/ 887113 w 1940967"/>
                <a:gd name="connsiteY316" fmla="*/ 783714 h 2580933"/>
                <a:gd name="connsiteX317" fmla="*/ 840075 w 1940967"/>
                <a:gd name="connsiteY317" fmla="*/ 548693 h 2580933"/>
                <a:gd name="connsiteX318" fmla="*/ 810750 w 1940967"/>
                <a:gd name="connsiteY318" fmla="*/ 489959 h 2580933"/>
                <a:gd name="connsiteX319" fmla="*/ 799732 w 1940967"/>
                <a:gd name="connsiteY319" fmla="*/ 498774 h 2580933"/>
                <a:gd name="connsiteX320" fmla="*/ 793121 w 1940967"/>
                <a:gd name="connsiteY320" fmla="*/ 489959 h 2580933"/>
                <a:gd name="connsiteX321" fmla="*/ 793121 w 1940967"/>
                <a:gd name="connsiteY321" fmla="*/ 443006 h 2580933"/>
                <a:gd name="connsiteX322" fmla="*/ 806682 w 1940967"/>
                <a:gd name="connsiteY322" fmla="*/ 432073 h 2580933"/>
                <a:gd name="connsiteX323" fmla="*/ 810750 w 1940967"/>
                <a:gd name="connsiteY323" fmla="*/ 437073 h 2580933"/>
                <a:gd name="connsiteX324" fmla="*/ 916438 w 1940967"/>
                <a:gd name="connsiteY324" fmla="*/ 842448 h 2580933"/>
                <a:gd name="connsiteX325" fmla="*/ 922370 w 1940967"/>
                <a:gd name="connsiteY325" fmla="*/ 901182 h 2580933"/>
                <a:gd name="connsiteX326" fmla="*/ 934066 w 1940967"/>
                <a:gd name="connsiteY326" fmla="*/ 965849 h 2580933"/>
                <a:gd name="connsiteX327" fmla="*/ 928218 w 1940967"/>
                <a:gd name="connsiteY327" fmla="*/ 789562 h 2580933"/>
                <a:gd name="connsiteX328" fmla="*/ 904742 w 1940967"/>
                <a:gd name="connsiteY328" fmla="*/ 595731 h 2580933"/>
                <a:gd name="connsiteX329" fmla="*/ 863551 w 1940967"/>
                <a:gd name="connsiteY329" fmla="*/ 472331 h 2580933"/>
                <a:gd name="connsiteX330" fmla="*/ 763034 w 1940967"/>
                <a:gd name="connsiteY330" fmla="*/ 363677 h 2580933"/>
                <a:gd name="connsiteX331" fmla="*/ 135096 w 1940967"/>
                <a:gd name="connsiteY331" fmla="*/ 102213 h 2580933"/>
                <a:gd name="connsiteX332" fmla="*/ 199763 w 1940967"/>
                <a:gd name="connsiteY332" fmla="*/ 207985 h 2580933"/>
                <a:gd name="connsiteX333" fmla="*/ 405375 w 1940967"/>
                <a:gd name="connsiteY333" fmla="*/ 407749 h 2580933"/>
                <a:gd name="connsiteX334" fmla="*/ 399442 w 1940967"/>
                <a:gd name="connsiteY334" fmla="*/ 395968 h 2580933"/>
                <a:gd name="connsiteX335" fmla="*/ 403087 w 1940967"/>
                <a:gd name="connsiteY335" fmla="*/ 387662 h 2580933"/>
                <a:gd name="connsiteX336" fmla="*/ 405375 w 1940967"/>
                <a:gd name="connsiteY336" fmla="*/ 390120 h 2580933"/>
                <a:gd name="connsiteX337" fmla="*/ 464109 w 1940967"/>
                <a:gd name="connsiteY337" fmla="*/ 460550 h 2580933"/>
                <a:gd name="connsiteX338" fmla="*/ 381813 w 1940967"/>
                <a:gd name="connsiteY338" fmla="*/ 343082 h 2580933"/>
                <a:gd name="connsiteX339" fmla="*/ 135096 w 1940967"/>
                <a:gd name="connsiteY339" fmla="*/ 102213 h 2580933"/>
                <a:gd name="connsiteX340" fmla="*/ 53394 w 1940967"/>
                <a:gd name="connsiteY340" fmla="*/ 73312 h 2580933"/>
                <a:gd name="connsiteX341" fmla="*/ 111620 w 1940967"/>
                <a:gd name="connsiteY341" fmla="*/ 266719 h 2580933"/>
                <a:gd name="connsiteX342" fmla="*/ 281974 w 1940967"/>
                <a:gd name="connsiteY342" fmla="*/ 425377 h 2580933"/>
                <a:gd name="connsiteX343" fmla="*/ 528691 w 1940967"/>
                <a:gd name="connsiteY343" fmla="*/ 583951 h 2580933"/>
                <a:gd name="connsiteX344" fmla="*/ 246717 w 1940967"/>
                <a:gd name="connsiteY344" fmla="*/ 331301 h 2580933"/>
                <a:gd name="connsiteX345" fmla="*/ 217307 w 1940967"/>
                <a:gd name="connsiteY345" fmla="*/ 296128 h 2580933"/>
                <a:gd name="connsiteX346" fmla="*/ 140944 w 1940967"/>
                <a:gd name="connsiteY346" fmla="*/ 225614 h 2580933"/>
                <a:gd name="connsiteX347" fmla="*/ 144843 w 1940967"/>
                <a:gd name="connsiteY347" fmla="*/ 204086 h 2580933"/>
                <a:gd name="connsiteX348" fmla="*/ 152725 w 1940967"/>
                <a:gd name="connsiteY348" fmla="*/ 207985 h 2580933"/>
                <a:gd name="connsiteX349" fmla="*/ 211459 w 1940967"/>
                <a:gd name="connsiteY349" fmla="*/ 266719 h 2580933"/>
                <a:gd name="connsiteX350" fmla="*/ 229088 w 1940967"/>
                <a:gd name="connsiteY350" fmla="*/ 278500 h 2580933"/>
                <a:gd name="connsiteX351" fmla="*/ 93991 w 1940967"/>
                <a:gd name="connsiteY351" fmla="*/ 84584 h 2580933"/>
                <a:gd name="connsiteX352" fmla="*/ 82210 w 1940967"/>
                <a:gd name="connsiteY352" fmla="*/ 78736 h 2580933"/>
                <a:gd name="connsiteX353" fmla="*/ 53394 w 1940967"/>
                <a:gd name="connsiteY353" fmla="*/ 73312 h 2580933"/>
                <a:gd name="connsiteX354" fmla="*/ 114332 w 1940967"/>
                <a:gd name="connsiteY354" fmla="*/ 30766 h 2580933"/>
                <a:gd name="connsiteX355" fmla="*/ 123316 w 1940967"/>
                <a:gd name="connsiteY355" fmla="*/ 72803 h 2580933"/>
                <a:gd name="connsiteX356" fmla="*/ 405375 w 1940967"/>
                <a:gd name="connsiteY356" fmla="*/ 325453 h 2580933"/>
                <a:gd name="connsiteX357" fmla="*/ 323079 w 1940967"/>
                <a:gd name="connsiteY357" fmla="*/ 207985 h 2580933"/>
                <a:gd name="connsiteX358" fmla="*/ 117468 w 1940967"/>
                <a:gd name="connsiteY358" fmla="*/ 31698 h 2580933"/>
                <a:gd name="connsiteX359" fmla="*/ 114332 w 1940967"/>
                <a:gd name="connsiteY359" fmla="*/ 30766 h 2580933"/>
                <a:gd name="connsiteX360" fmla="*/ 82549 w 1940967"/>
                <a:gd name="connsiteY360" fmla="*/ 0 h 2580933"/>
                <a:gd name="connsiteX361" fmla="*/ 88058 w 1940967"/>
                <a:gd name="connsiteY361" fmla="*/ 2373 h 2580933"/>
                <a:gd name="connsiteX362" fmla="*/ 552252 w 1940967"/>
                <a:gd name="connsiteY362" fmla="*/ 583951 h 2580933"/>
                <a:gd name="connsiteX363" fmla="*/ 552252 w 1940967"/>
                <a:gd name="connsiteY363" fmla="*/ 595731 h 2580933"/>
                <a:gd name="connsiteX364" fmla="*/ 563948 w 1940967"/>
                <a:gd name="connsiteY364" fmla="*/ 607427 h 2580933"/>
                <a:gd name="connsiteX365" fmla="*/ 581577 w 1940967"/>
                <a:gd name="connsiteY365" fmla="*/ 619208 h 2580933"/>
                <a:gd name="connsiteX366" fmla="*/ 581577 w 1940967"/>
                <a:gd name="connsiteY366" fmla="*/ 636837 h 2580933"/>
                <a:gd name="connsiteX367" fmla="*/ 746083 w 1940967"/>
                <a:gd name="connsiteY367" fmla="*/ 936440 h 2580933"/>
                <a:gd name="connsiteX368" fmla="*/ 804817 w 1940967"/>
                <a:gd name="connsiteY368" fmla="*/ 1024583 h 2580933"/>
                <a:gd name="connsiteX369" fmla="*/ 798969 w 1940967"/>
                <a:gd name="connsiteY369" fmla="*/ 1030431 h 2580933"/>
                <a:gd name="connsiteX370" fmla="*/ 951695 w 1940967"/>
                <a:gd name="connsiteY370" fmla="*/ 1394701 h 2580933"/>
                <a:gd name="connsiteX371" fmla="*/ 934066 w 1940967"/>
                <a:gd name="connsiteY371" fmla="*/ 1165613 h 2580933"/>
                <a:gd name="connsiteX372" fmla="*/ 922370 w 1940967"/>
                <a:gd name="connsiteY372" fmla="*/ 1153832 h 2580933"/>
                <a:gd name="connsiteX373" fmla="*/ 910590 w 1940967"/>
                <a:gd name="connsiteY373" fmla="*/ 1077469 h 2580933"/>
                <a:gd name="connsiteX374" fmla="*/ 769560 w 1940967"/>
                <a:gd name="connsiteY374" fmla="*/ 630989 h 2580933"/>
                <a:gd name="connsiteX375" fmla="*/ 746083 w 1940967"/>
                <a:gd name="connsiteY375" fmla="*/ 325453 h 2580933"/>
                <a:gd name="connsiteX376" fmla="*/ 757610 w 1940967"/>
                <a:gd name="connsiteY376" fmla="*/ 315706 h 2580933"/>
                <a:gd name="connsiteX377" fmla="*/ 769560 w 1940967"/>
                <a:gd name="connsiteY377" fmla="*/ 319605 h 2580933"/>
                <a:gd name="connsiteX378" fmla="*/ 892961 w 1940967"/>
                <a:gd name="connsiteY378" fmla="*/ 472331 h 2580933"/>
                <a:gd name="connsiteX379" fmla="*/ 892961 w 1940967"/>
                <a:gd name="connsiteY379" fmla="*/ 378339 h 2580933"/>
                <a:gd name="connsiteX380" fmla="*/ 906267 w 1940967"/>
                <a:gd name="connsiteY380" fmla="*/ 366050 h 2580933"/>
                <a:gd name="connsiteX381" fmla="*/ 916438 w 1940967"/>
                <a:gd name="connsiteY381" fmla="*/ 372491 h 2580933"/>
                <a:gd name="connsiteX382" fmla="*/ 951695 w 1940967"/>
                <a:gd name="connsiteY382" fmla="*/ 666246 h 2580933"/>
                <a:gd name="connsiteX383" fmla="*/ 981104 w 1940967"/>
                <a:gd name="connsiteY383" fmla="*/ 865925 h 2580933"/>
                <a:gd name="connsiteX384" fmla="*/ 992800 w 1940967"/>
                <a:gd name="connsiteY384" fmla="*/ 1142051 h 2580933"/>
                <a:gd name="connsiteX385" fmla="*/ 992800 w 1940967"/>
                <a:gd name="connsiteY385" fmla="*/ 1218499 h 2580933"/>
                <a:gd name="connsiteX386" fmla="*/ 978138 w 1940967"/>
                <a:gd name="connsiteY386" fmla="*/ 1231720 h 2580933"/>
                <a:gd name="connsiteX387" fmla="*/ 963476 w 1940967"/>
                <a:gd name="connsiteY387" fmla="*/ 1218499 h 2580933"/>
                <a:gd name="connsiteX388" fmla="*/ 963476 w 1940967"/>
                <a:gd name="connsiteY388" fmla="*/ 1071621 h 2580933"/>
                <a:gd name="connsiteX389" fmla="*/ 963476 w 1940967"/>
                <a:gd name="connsiteY389" fmla="*/ 1053993 h 2580933"/>
                <a:gd name="connsiteX390" fmla="*/ 957628 w 1940967"/>
                <a:gd name="connsiteY390" fmla="*/ 1142051 h 2580933"/>
                <a:gd name="connsiteX391" fmla="*/ 975256 w 1940967"/>
                <a:gd name="connsiteY391" fmla="*/ 1447587 h 2580933"/>
                <a:gd name="connsiteX392" fmla="*/ 1180868 w 1940967"/>
                <a:gd name="connsiteY392" fmla="*/ 1999840 h 2580933"/>
                <a:gd name="connsiteX393" fmla="*/ 1198497 w 1940967"/>
                <a:gd name="connsiteY393" fmla="*/ 2052726 h 2580933"/>
                <a:gd name="connsiteX394" fmla="*/ 1169087 w 1940967"/>
                <a:gd name="connsiteY394" fmla="*/ 1711933 h 2580933"/>
                <a:gd name="connsiteX395" fmla="*/ 1110353 w 1940967"/>
                <a:gd name="connsiteY395" fmla="*/ 1006955 h 2580933"/>
                <a:gd name="connsiteX396" fmla="*/ 1204938 w 1940967"/>
                <a:gd name="connsiteY396" fmla="*/ 810157 h 2580933"/>
                <a:gd name="connsiteX397" fmla="*/ 1233754 w 1940967"/>
                <a:gd name="connsiteY397" fmla="*/ 830752 h 2580933"/>
                <a:gd name="connsiteX398" fmla="*/ 1268927 w 1940967"/>
                <a:gd name="connsiteY398" fmla="*/ 924744 h 2580933"/>
                <a:gd name="connsiteX399" fmla="*/ 1274860 w 1940967"/>
                <a:gd name="connsiteY399" fmla="*/ 877706 h 2580933"/>
                <a:gd name="connsiteX400" fmla="*/ 1286555 w 1940967"/>
                <a:gd name="connsiteY400" fmla="*/ 864484 h 2580933"/>
                <a:gd name="connsiteX401" fmla="*/ 1298336 w 1940967"/>
                <a:gd name="connsiteY401" fmla="*/ 877706 h 2580933"/>
                <a:gd name="connsiteX402" fmla="*/ 1263079 w 1940967"/>
                <a:gd name="connsiteY402" fmla="*/ 1406482 h 2580933"/>
                <a:gd name="connsiteX403" fmla="*/ 1245450 w 1940967"/>
                <a:gd name="connsiteY403" fmla="*/ 1512254 h 2580933"/>
                <a:gd name="connsiteX404" fmla="*/ 1210193 w 1940967"/>
                <a:gd name="connsiteY404" fmla="*/ 1782448 h 2580933"/>
                <a:gd name="connsiteX405" fmla="*/ 1198497 w 1940967"/>
                <a:gd name="connsiteY405" fmla="*/ 1794228 h 2580933"/>
                <a:gd name="connsiteX406" fmla="*/ 1239602 w 1940967"/>
                <a:gd name="connsiteY406" fmla="*/ 2140869 h 2580933"/>
                <a:gd name="connsiteX407" fmla="*/ 1321813 w 1940967"/>
                <a:gd name="connsiteY407" fmla="*/ 2346481 h 2580933"/>
                <a:gd name="connsiteX408" fmla="*/ 1310117 w 1940967"/>
                <a:gd name="connsiteY408" fmla="*/ 2087983 h 2580933"/>
                <a:gd name="connsiteX409" fmla="*/ 1298336 w 1940967"/>
                <a:gd name="connsiteY409" fmla="*/ 1988059 h 2580933"/>
                <a:gd name="connsiteX410" fmla="*/ 1310117 w 1940967"/>
                <a:gd name="connsiteY410" fmla="*/ 1976363 h 2580933"/>
                <a:gd name="connsiteX411" fmla="*/ 1363003 w 1940967"/>
                <a:gd name="connsiteY411" fmla="*/ 2105612 h 2580933"/>
                <a:gd name="connsiteX412" fmla="*/ 1351561 w 1940967"/>
                <a:gd name="connsiteY412" fmla="*/ 2113918 h 2580933"/>
                <a:gd name="connsiteX413" fmla="*/ 1345374 w 1940967"/>
                <a:gd name="connsiteY413" fmla="*/ 2111460 h 2580933"/>
                <a:gd name="connsiteX414" fmla="*/ 1327746 w 1940967"/>
                <a:gd name="connsiteY414" fmla="*/ 2099679 h 2580933"/>
                <a:gd name="connsiteX415" fmla="*/ 1327746 w 1940967"/>
                <a:gd name="connsiteY415" fmla="*/ 2117308 h 2580933"/>
                <a:gd name="connsiteX416" fmla="*/ 1327746 w 1940967"/>
                <a:gd name="connsiteY416" fmla="*/ 2234861 h 2580933"/>
                <a:gd name="connsiteX417" fmla="*/ 1392328 w 1940967"/>
                <a:gd name="connsiteY417" fmla="*/ 2505055 h 2580933"/>
                <a:gd name="connsiteX418" fmla="*/ 1392328 w 1940967"/>
                <a:gd name="connsiteY418" fmla="*/ 2510987 h 2580933"/>
                <a:gd name="connsiteX419" fmla="*/ 1423973 w 1940967"/>
                <a:gd name="connsiteY419" fmla="*/ 2580933 h 2580933"/>
                <a:gd name="connsiteX420" fmla="*/ 1378167 w 1940967"/>
                <a:gd name="connsiteY420" fmla="*/ 2580933 h 2580933"/>
                <a:gd name="connsiteX421" fmla="*/ 1325489 w 1940967"/>
                <a:gd name="connsiteY421" fmla="*/ 2465443 h 2580933"/>
                <a:gd name="connsiteX422" fmla="*/ 1133830 w 1940967"/>
                <a:gd name="connsiteY422" fmla="*/ 1988059 h 2580933"/>
                <a:gd name="connsiteX423" fmla="*/ 1075096 w 1940967"/>
                <a:gd name="connsiteY423" fmla="*/ 1817705 h 2580933"/>
                <a:gd name="connsiteX424" fmla="*/ 851856 w 1940967"/>
                <a:gd name="connsiteY424" fmla="*/ 1570988 h 2580933"/>
                <a:gd name="connsiteX425" fmla="*/ 793121 w 1940967"/>
                <a:gd name="connsiteY425" fmla="*/ 1606245 h 2580933"/>
                <a:gd name="connsiteX426" fmla="*/ 740235 w 1940967"/>
                <a:gd name="connsiteY426" fmla="*/ 1523950 h 2580933"/>
                <a:gd name="connsiteX427" fmla="*/ 751931 w 1940967"/>
                <a:gd name="connsiteY427" fmla="*/ 1506321 h 2580933"/>
                <a:gd name="connsiteX428" fmla="*/ 781086 w 1940967"/>
                <a:gd name="connsiteY428" fmla="*/ 1498015 h 2580933"/>
                <a:gd name="connsiteX429" fmla="*/ 851856 w 1940967"/>
                <a:gd name="connsiteY429" fmla="*/ 1553359 h 2580933"/>
                <a:gd name="connsiteX430" fmla="*/ 998733 w 1940967"/>
                <a:gd name="connsiteY430" fmla="*/ 1688456 h 2580933"/>
                <a:gd name="connsiteX431" fmla="*/ 1051619 w 1940967"/>
                <a:gd name="connsiteY431" fmla="*/ 1758971 h 2580933"/>
                <a:gd name="connsiteX432" fmla="*/ 916438 w 1940967"/>
                <a:gd name="connsiteY432" fmla="*/ 1400549 h 2580933"/>
                <a:gd name="connsiteX433" fmla="*/ 910590 w 1940967"/>
                <a:gd name="connsiteY433" fmla="*/ 1404956 h 2580933"/>
                <a:gd name="connsiteX434" fmla="*/ 904742 w 1940967"/>
                <a:gd name="connsiteY434" fmla="*/ 1400549 h 2580933"/>
                <a:gd name="connsiteX435" fmla="*/ 499366 w 1940967"/>
                <a:gd name="connsiteY435" fmla="*/ 1118575 h 2580933"/>
                <a:gd name="connsiteX436" fmla="*/ 258497 w 1940967"/>
                <a:gd name="connsiteY436" fmla="*/ 842448 h 2580933"/>
                <a:gd name="connsiteX437" fmla="*/ 270193 w 1940967"/>
                <a:gd name="connsiteY437" fmla="*/ 830752 h 2580933"/>
                <a:gd name="connsiteX438" fmla="*/ 296636 w 1940967"/>
                <a:gd name="connsiteY438" fmla="*/ 826345 h 2580933"/>
                <a:gd name="connsiteX439" fmla="*/ 323079 w 1940967"/>
                <a:gd name="connsiteY439" fmla="*/ 830752 h 2580933"/>
                <a:gd name="connsiteX440" fmla="*/ 328249 w 1940967"/>
                <a:gd name="connsiteY440" fmla="*/ 826345 h 2580933"/>
                <a:gd name="connsiteX441" fmla="*/ 329012 w 1940967"/>
                <a:gd name="connsiteY441" fmla="*/ 830752 h 2580933"/>
                <a:gd name="connsiteX442" fmla="*/ 887113 w 1940967"/>
                <a:gd name="connsiteY442" fmla="*/ 1318338 h 2580933"/>
                <a:gd name="connsiteX443" fmla="*/ 699130 w 1940967"/>
                <a:gd name="connsiteY443" fmla="*/ 901182 h 2580933"/>
                <a:gd name="connsiteX444" fmla="*/ 522843 w 1940967"/>
                <a:gd name="connsiteY444" fmla="*/ 766086 h 2580933"/>
                <a:gd name="connsiteX445" fmla="*/ 505214 w 1940967"/>
                <a:gd name="connsiteY445" fmla="*/ 783714 h 2580933"/>
                <a:gd name="connsiteX446" fmla="*/ 469957 w 1940967"/>
                <a:gd name="connsiteY446" fmla="*/ 777866 h 2580933"/>
                <a:gd name="connsiteX447" fmla="*/ 481738 w 1940967"/>
                <a:gd name="connsiteY447" fmla="*/ 789562 h 2580933"/>
                <a:gd name="connsiteX448" fmla="*/ 475805 w 1940967"/>
                <a:gd name="connsiteY448" fmla="*/ 801343 h 2580933"/>
                <a:gd name="connsiteX449" fmla="*/ 434700 w 1940967"/>
                <a:gd name="connsiteY449" fmla="*/ 754305 h 2580933"/>
                <a:gd name="connsiteX450" fmla="*/ 434700 w 1940967"/>
                <a:gd name="connsiteY450" fmla="*/ 748457 h 2580933"/>
                <a:gd name="connsiteX451" fmla="*/ 440632 w 1940967"/>
                <a:gd name="connsiteY451" fmla="*/ 724980 h 2580933"/>
                <a:gd name="connsiteX452" fmla="*/ 471991 w 1940967"/>
                <a:gd name="connsiteY452" fmla="*/ 702690 h 2580933"/>
                <a:gd name="connsiteX453" fmla="*/ 511062 w 1940967"/>
                <a:gd name="connsiteY453" fmla="*/ 724980 h 2580933"/>
                <a:gd name="connsiteX454" fmla="*/ 522843 w 1940967"/>
                <a:gd name="connsiteY454" fmla="*/ 736676 h 2580933"/>
                <a:gd name="connsiteX455" fmla="*/ 669721 w 1940967"/>
                <a:gd name="connsiteY455" fmla="*/ 836600 h 2580933"/>
                <a:gd name="connsiteX456" fmla="*/ 546320 w 1940967"/>
                <a:gd name="connsiteY456" fmla="*/ 619208 h 2580933"/>
                <a:gd name="connsiteX457" fmla="*/ 0 w 1940967"/>
                <a:gd name="connsiteY457" fmla="*/ 61107 h 2580933"/>
                <a:gd name="connsiteX458" fmla="*/ 11696 w 1940967"/>
                <a:gd name="connsiteY458" fmla="*/ 49327 h 2580933"/>
                <a:gd name="connsiteX459" fmla="*/ 82210 w 1940967"/>
                <a:gd name="connsiteY459" fmla="*/ 61107 h 2580933"/>
                <a:gd name="connsiteX460" fmla="*/ 76362 w 1940967"/>
                <a:gd name="connsiteY460" fmla="*/ 14069 h 2580933"/>
                <a:gd name="connsiteX461" fmla="*/ 82549 w 1940967"/>
                <a:gd name="connsiteY461" fmla="*/ 0 h 258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Lst>
              <a:rect l="l" t="t" r="r" b="b"/>
              <a:pathLst>
                <a:path w="1940967" h="2580933">
                  <a:moveTo>
                    <a:pt x="1286555" y="2534464"/>
                  </a:moveTo>
                  <a:cubicBezTo>
                    <a:pt x="1286555" y="2540312"/>
                    <a:pt x="1292488" y="2546245"/>
                    <a:pt x="1292488" y="2552093"/>
                  </a:cubicBezTo>
                  <a:cubicBezTo>
                    <a:pt x="1295370" y="2549126"/>
                    <a:pt x="1296895" y="2547685"/>
                    <a:pt x="1297573" y="2547685"/>
                  </a:cubicBezTo>
                  <a:cubicBezTo>
                    <a:pt x="1298336" y="2547685"/>
                    <a:pt x="1298336" y="2549126"/>
                    <a:pt x="1298336" y="2552093"/>
                  </a:cubicBezTo>
                  <a:cubicBezTo>
                    <a:pt x="1304184" y="2552093"/>
                    <a:pt x="1304184" y="2557941"/>
                    <a:pt x="1304184" y="2563873"/>
                  </a:cubicBezTo>
                  <a:cubicBezTo>
                    <a:pt x="1304184" y="2569721"/>
                    <a:pt x="1310117" y="2569721"/>
                    <a:pt x="1310117" y="2575569"/>
                  </a:cubicBezTo>
                  <a:cubicBezTo>
                    <a:pt x="1315965" y="2557941"/>
                    <a:pt x="1315965" y="2534464"/>
                    <a:pt x="1292488" y="2534464"/>
                  </a:cubicBezTo>
                  <a:close/>
                  <a:moveTo>
                    <a:pt x="795410" y="2525056"/>
                  </a:moveTo>
                  <a:cubicBezTo>
                    <a:pt x="822107" y="2534379"/>
                    <a:pt x="848720" y="2544465"/>
                    <a:pt x="875332" y="2552093"/>
                  </a:cubicBezTo>
                  <a:lnTo>
                    <a:pt x="904742" y="2557941"/>
                  </a:lnTo>
                  <a:lnTo>
                    <a:pt x="881180" y="2546245"/>
                  </a:lnTo>
                  <a:cubicBezTo>
                    <a:pt x="852195" y="2540142"/>
                    <a:pt x="823633" y="2533108"/>
                    <a:pt x="795410" y="2525056"/>
                  </a:cubicBezTo>
                  <a:close/>
                  <a:moveTo>
                    <a:pt x="1293505" y="2504631"/>
                  </a:moveTo>
                  <a:cubicBezTo>
                    <a:pt x="1323572" y="2504631"/>
                    <a:pt x="1330754" y="2532329"/>
                    <a:pt x="1327747" y="2560302"/>
                  </a:cubicBezTo>
                  <a:lnTo>
                    <a:pt x="1323221" y="2580933"/>
                  </a:lnTo>
                  <a:lnTo>
                    <a:pt x="1280255" y="2580933"/>
                  </a:lnTo>
                  <a:lnTo>
                    <a:pt x="1260134" y="2559434"/>
                  </a:lnTo>
                  <a:cubicBezTo>
                    <a:pt x="1255726" y="2550631"/>
                    <a:pt x="1254264" y="2540355"/>
                    <a:pt x="1257231" y="2528616"/>
                  </a:cubicBezTo>
                  <a:cubicBezTo>
                    <a:pt x="1263079" y="2516835"/>
                    <a:pt x="1274860" y="2505055"/>
                    <a:pt x="1286555" y="2505055"/>
                  </a:cubicBezTo>
                  <a:cubicBezTo>
                    <a:pt x="1289013" y="2504800"/>
                    <a:pt x="1291302" y="2504631"/>
                    <a:pt x="1293505" y="2504631"/>
                  </a:cubicBezTo>
                  <a:close/>
                  <a:moveTo>
                    <a:pt x="340708" y="2399367"/>
                  </a:moveTo>
                  <a:cubicBezTo>
                    <a:pt x="370117" y="2422844"/>
                    <a:pt x="423004" y="2452168"/>
                    <a:pt x="428851" y="2452168"/>
                  </a:cubicBezTo>
                  <a:cubicBezTo>
                    <a:pt x="516995" y="2475730"/>
                    <a:pt x="599206" y="2499207"/>
                    <a:pt x="687349" y="2516835"/>
                  </a:cubicBezTo>
                  <a:lnTo>
                    <a:pt x="693197" y="2516835"/>
                  </a:lnTo>
                  <a:cubicBezTo>
                    <a:pt x="628615" y="2493359"/>
                    <a:pt x="558100" y="2469797"/>
                    <a:pt x="487586" y="2452168"/>
                  </a:cubicBezTo>
                  <a:cubicBezTo>
                    <a:pt x="434700" y="2440473"/>
                    <a:pt x="387746" y="2422844"/>
                    <a:pt x="340708" y="2399367"/>
                  </a:cubicBezTo>
                  <a:close/>
                  <a:moveTo>
                    <a:pt x="340708" y="2369958"/>
                  </a:moveTo>
                  <a:cubicBezTo>
                    <a:pt x="387746" y="2393434"/>
                    <a:pt x="440632" y="2416996"/>
                    <a:pt x="493434" y="2428692"/>
                  </a:cubicBezTo>
                  <a:cubicBezTo>
                    <a:pt x="557422" y="2445727"/>
                    <a:pt x="621326" y="2465899"/>
                    <a:pt x="683027" y="2486917"/>
                  </a:cubicBezTo>
                  <a:cubicBezTo>
                    <a:pt x="614885" y="2460051"/>
                    <a:pt x="548269" y="2426912"/>
                    <a:pt x="481738" y="2387586"/>
                  </a:cubicBezTo>
                  <a:lnTo>
                    <a:pt x="446480" y="2381738"/>
                  </a:lnTo>
                  <a:cubicBezTo>
                    <a:pt x="411223" y="2375806"/>
                    <a:pt x="375965" y="2369958"/>
                    <a:pt x="340708" y="2369958"/>
                  </a:cubicBezTo>
                  <a:close/>
                  <a:moveTo>
                    <a:pt x="452328" y="2328852"/>
                  </a:moveTo>
                  <a:cubicBezTo>
                    <a:pt x="464109" y="2340548"/>
                    <a:pt x="481738" y="2346481"/>
                    <a:pt x="493434" y="2358177"/>
                  </a:cubicBezTo>
                  <a:cubicBezTo>
                    <a:pt x="628615" y="2387586"/>
                    <a:pt x="757864" y="2440473"/>
                    <a:pt x="875332" y="2510987"/>
                  </a:cubicBezTo>
                  <a:lnTo>
                    <a:pt x="910590" y="2522683"/>
                  </a:lnTo>
                  <a:cubicBezTo>
                    <a:pt x="816598" y="2463949"/>
                    <a:pt x="722607" y="2411063"/>
                    <a:pt x="616834" y="2369958"/>
                  </a:cubicBezTo>
                  <a:lnTo>
                    <a:pt x="605054" y="2364110"/>
                  </a:lnTo>
                  <a:cubicBezTo>
                    <a:pt x="552252" y="2358177"/>
                    <a:pt x="499366" y="2346481"/>
                    <a:pt x="452328" y="2328852"/>
                  </a:cubicBezTo>
                  <a:close/>
                  <a:moveTo>
                    <a:pt x="393594" y="2311224"/>
                  </a:moveTo>
                  <a:cubicBezTo>
                    <a:pt x="381813" y="2311224"/>
                    <a:pt x="240869" y="2311224"/>
                    <a:pt x="305451" y="2352329"/>
                  </a:cubicBezTo>
                  <a:cubicBezTo>
                    <a:pt x="346556" y="2346481"/>
                    <a:pt x="387746" y="2346481"/>
                    <a:pt x="428851" y="2346481"/>
                  </a:cubicBezTo>
                  <a:lnTo>
                    <a:pt x="405375" y="2328852"/>
                  </a:lnTo>
                  <a:cubicBezTo>
                    <a:pt x="399442" y="2322920"/>
                    <a:pt x="399442" y="2311224"/>
                    <a:pt x="405375" y="2311224"/>
                  </a:cubicBezTo>
                  <a:close/>
                  <a:moveTo>
                    <a:pt x="1080944" y="2281814"/>
                  </a:moveTo>
                  <a:cubicBezTo>
                    <a:pt x="1075096" y="2287747"/>
                    <a:pt x="1075096" y="2287747"/>
                    <a:pt x="1069248" y="2293595"/>
                  </a:cubicBezTo>
                  <a:lnTo>
                    <a:pt x="1063315" y="2293595"/>
                  </a:lnTo>
                  <a:cubicBezTo>
                    <a:pt x="1069248" y="2299443"/>
                    <a:pt x="1069248" y="2311224"/>
                    <a:pt x="1075096" y="2317072"/>
                  </a:cubicBezTo>
                  <a:cubicBezTo>
                    <a:pt x="1080944" y="2317072"/>
                    <a:pt x="1086877" y="2317072"/>
                    <a:pt x="1092725" y="2311224"/>
                  </a:cubicBezTo>
                  <a:cubicBezTo>
                    <a:pt x="1092725" y="2311224"/>
                    <a:pt x="1092725" y="2305376"/>
                    <a:pt x="1098573" y="2305376"/>
                  </a:cubicBezTo>
                  <a:cubicBezTo>
                    <a:pt x="1092725" y="2305376"/>
                    <a:pt x="1092725" y="2299443"/>
                    <a:pt x="1092725" y="2293595"/>
                  </a:cubicBezTo>
                  <a:cubicBezTo>
                    <a:pt x="1086877" y="2287747"/>
                    <a:pt x="1086877" y="2287747"/>
                    <a:pt x="1080944" y="2281814"/>
                  </a:cubicBezTo>
                  <a:close/>
                  <a:moveTo>
                    <a:pt x="1085436" y="2244184"/>
                  </a:moveTo>
                  <a:cubicBezTo>
                    <a:pt x="1081961" y="2244184"/>
                    <a:pt x="1078571" y="2244862"/>
                    <a:pt x="1075096" y="2246557"/>
                  </a:cubicBezTo>
                  <a:cubicBezTo>
                    <a:pt x="1063485" y="2246557"/>
                    <a:pt x="1057637" y="2258083"/>
                    <a:pt x="1063146" y="2269695"/>
                  </a:cubicBezTo>
                  <a:cubicBezTo>
                    <a:pt x="1068316" y="2261304"/>
                    <a:pt x="1075774" y="2254354"/>
                    <a:pt x="1085012" y="2254354"/>
                  </a:cubicBezTo>
                  <a:cubicBezTo>
                    <a:pt x="1090860" y="2254354"/>
                    <a:pt x="1097386" y="2257151"/>
                    <a:pt x="1104505" y="2264186"/>
                  </a:cubicBezTo>
                  <a:cubicBezTo>
                    <a:pt x="1110353" y="2270118"/>
                    <a:pt x="1116201" y="2275966"/>
                    <a:pt x="1116201" y="2287747"/>
                  </a:cubicBezTo>
                  <a:lnTo>
                    <a:pt x="1122049" y="2299443"/>
                  </a:lnTo>
                  <a:lnTo>
                    <a:pt x="1127982" y="2299443"/>
                  </a:lnTo>
                  <a:cubicBezTo>
                    <a:pt x="1127982" y="2281814"/>
                    <a:pt x="1116201" y="2270118"/>
                    <a:pt x="1110353" y="2252490"/>
                  </a:cubicBezTo>
                  <a:cubicBezTo>
                    <a:pt x="1102047" y="2248337"/>
                    <a:pt x="1093742" y="2244184"/>
                    <a:pt x="1085436" y="2244184"/>
                  </a:cubicBezTo>
                  <a:close/>
                  <a:moveTo>
                    <a:pt x="1076791" y="2219605"/>
                  </a:moveTo>
                  <a:cubicBezTo>
                    <a:pt x="1087978" y="2219605"/>
                    <a:pt x="1099166" y="2223673"/>
                    <a:pt x="1110353" y="2234861"/>
                  </a:cubicBezTo>
                  <a:cubicBezTo>
                    <a:pt x="1139678" y="2258338"/>
                    <a:pt x="1145611" y="2305376"/>
                    <a:pt x="1127982" y="2340548"/>
                  </a:cubicBezTo>
                  <a:lnTo>
                    <a:pt x="1122049" y="2340548"/>
                  </a:lnTo>
                  <a:cubicBezTo>
                    <a:pt x="1145568" y="2408139"/>
                    <a:pt x="1174956" y="2474247"/>
                    <a:pt x="1208741" y="2538140"/>
                  </a:cubicBezTo>
                  <a:lnTo>
                    <a:pt x="1234995" y="2580933"/>
                  </a:lnTo>
                  <a:lnTo>
                    <a:pt x="1203650" y="2580933"/>
                  </a:lnTo>
                  <a:lnTo>
                    <a:pt x="1195520" y="2568969"/>
                  </a:lnTo>
                  <a:cubicBezTo>
                    <a:pt x="1157328" y="2500669"/>
                    <a:pt x="1125016" y="2428692"/>
                    <a:pt x="1098573" y="2352329"/>
                  </a:cubicBezTo>
                  <a:cubicBezTo>
                    <a:pt x="1095437" y="2353939"/>
                    <a:pt x="1092301" y="2354617"/>
                    <a:pt x="1089250" y="2354617"/>
                  </a:cubicBezTo>
                  <a:cubicBezTo>
                    <a:pt x="1080944" y="2354617"/>
                    <a:pt x="1073486" y="2349193"/>
                    <a:pt x="1069248" y="2340548"/>
                  </a:cubicBezTo>
                  <a:cubicBezTo>
                    <a:pt x="1045686" y="2340548"/>
                    <a:pt x="1033990" y="2322920"/>
                    <a:pt x="1033990" y="2293595"/>
                  </a:cubicBezTo>
                  <a:cubicBezTo>
                    <a:pt x="1028058" y="2270118"/>
                    <a:pt x="1022210" y="2228928"/>
                    <a:pt x="1057467" y="2223080"/>
                  </a:cubicBezTo>
                  <a:cubicBezTo>
                    <a:pt x="1063908" y="2220961"/>
                    <a:pt x="1070350" y="2219605"/>
                    <a:pt x="1076791" y="2219605"/>
                  </a:cubicBezTo>
                  <a:close/>
                  <a:moveTo>
                    <a:pt x="1879998" y="2218673"/>
                  </a:moveTo>
                  <a:cubicBezTo>
                    <a:pt x="1884406" y="2218673"/>
                    <a:pt x="1888813" y="2220114"/>
                    <a:pt x="1891694" y="2223080"/>
                  </a:cubicBezTo>
                  <a:lnTo>
                    <a:pt x="1903475" y="2223080"/>
                  </a:lnTo>
                  <a:cubicBezTo>
                    <a:pt x="1956361" y="2299443"/>
                    <a:pt x="1944580" y="2416996"/>
                    <a:pt x="1921104" y="2505055"/>
                  </a:cubicBezTo>
                  <a:lnTo>
                    <a:pt x="1905510" y="2580933"/>
                  </a:lnTo>
                  <a:lnTo>
                    <a:pt x="1866649" y="2580933"/>
                  </a:lnTo>
                  <a:lnTo>
                    <a:pt x="1870411" y="2567486"/>
                  </a:lnTo>
                  <a:cubicBezTo>
                    <a:pt x="1887287" y="2488909"/>
                    <a:pt x="1894618" y="2408139"/>
                    <a:pt x="1891694" y="2328852"/>
                  </a:cubicBezTo>
                  <a:lnTo>
                    <a:pt x="1885846" y="2334700"/>
                  </a:lnTo>
                  <a:cubicBezTo>
                    <a:pt x="1885846" y="2317072"/>
                    <a:pt x="1885846" y="2293595"/>
                    <a:pt x="1879998" y="2275966"/>
                  </a:cubicBezTo>
                  <a:cubicBezTo>
                    <a:pt x="1862370" y="2299443"/>
                    <a:pt x="1850589" y="2317072"/>
                    <a:pt x="1838808" y="2340548"/>
                  </a:cubicBezTo>
                  <a:lnTo>
                    <a:pt x="1827112" y="2375806"/>
                  </a:lnTo>
                  <a:cubicBezTo>
                    <a:pt x="1827112" y="2443396"/>
                    <a:pt x="1824167" y="2510966"/>
                    <a:pt x="1817546" y="2577794"/>
                  </a:cubicBezTo>
                  <a:lnTo>
                    <a:pt x="1817043" y="2580933"/>
                  </a:lnTo>
                  <a:lnTo>
                    <a:pt x="1785621" y="2580933"/>
                  </a:lnTo>
                  <a:lnTo>
                    <a:pt x="1791855" y="2510987"/>
                  </a:lnTo>
                  <a:cubicBezTo>
                    <a:pt x="1797703" y="2493359"/>
                    <a:pt x="1797703" y="2469797"/>
                    <a:pt x="1797703" y="2446320"/>
                  </a:cubicBezTo>
                  <a:cubicBezTo>
                    <a:pt x="1785964" y="2475688"/>
                    <a:pt x="1777150" y="2503593"/>
                    <a:pt x="1770539" y="2531498"/>
                  </a:cubicBezTo>
                  <a:lnTo>
                    <a:pt x="1762448" y="2580933"/>
                  </a:lnTo>
                  <a:lnTo>
                    <a:pt x="1682618" y="2580933"/>
                  </a:lnTo>
                  <a:lnTo>
                    <a:pt x="1686072" y="2535926"/>
                  </a:lnTo>
                  <a:cubicBezTo>
                    <a:pt x="1702228" y="2443397"/>
                    <a:pt x="1736002" y="2358220"/>
                    <a:pt x="1785922" y="2305376"/>
                  </a:cubicBezTo>
                  <a:cubicBezTo>
                    <a:pt x="1785922" y="2305376"/>
                    <a:pt x="1788550" y="2302748"/>
                    <a:pt x="1792024" y="2302748"/>
                  </a:cubicBezTo>
                  <a:cubicBezTo>
                    <a:pt x="1793804" y="2302748"/>
                    <a:pt x="1795754" y="2303342"/>
                    <a:pt x="1797703" y="2305376"/>
                  </a:cubicBezTo>
                  <a:cubicBezTo>
                    <a:pt x="1815332" y="2270118"/>
                    <a:pt x="1838808" y="2246557"/>
                    <a:pt x="1868218" y="2223080"/>
                  </a:cubicBezTo>
                  <a:cubicBezTo>
                    <a:pt x="1871184" y="2220114"/>
                    <a:pt x="1875591" y="2218673"/>
                    <a:pt x="1879998" y="2218673"/>
                  </a:cubicBezTo>
                  <a:close/>
                  <a:moveTo>
                    <a:pt x="816598" y="2199604"/>
                  </a:moveTo>
                  <a:lnTo>
                    <a:pt x="816598" y="2205452"/>
                  </a:lnTo>
                  <a:cubicBezTo>
                    <a:pt x="816598" y="2211299"/>
                    <a:pt x="810750" y="2217232"/>
                    <a:pt x="804817" y="2217232"/>
                  </a:cubicBezTo>
                  <a:cubicBezTo>
                    <a:pt x="819225" y="2241133"/>
                    <a:pt x="833549" y="2268932"/>
                    <a:pt x="838380" y="2268932"/>
                  </a:cubicBezTo>
                  <a:cubicBezTo>
                    <a:pt x="838634" y="2268932"/>
                    <a:pt x="838888" y="2268847"/>
                    <a:pt x="839143" y="2268593"/>
                  </a:cubicBezTo>
                  <a:cubicBezTo>
                    <a:pt x="828040" y="2250879"/>
                    <a:pt x="822277" y="2222487"/>
                    <a:pt x="816598" y="2199604"/>
                  </a:cubicBezTo>
                  <a:close/>
                  <a:moveTo>
                    <a:pt x="1319609" y="2054167"/>
                  </a:moveTo>
                  <a:cubicBezTo>
                    <a:pt x="1317406" y="2054167"/>
                    <a:pt x="1315965" y="2055608"/>
                    <a:pt x="1315965" y="2058574"/>
                  </a:cubicBezTo>
                  <a:cubicBezTo>
                    <a:pt x="1321813" y="2064422"/>
                    <a:pt x="1327746" y="2070355"/>
                    <a:pt x="1339442" y="2076203"/>
                  </a:cubicBezTo>
                  <a:cubicBezTo>
                    <a:pt x="1339442" y="2068914"/>
                    <a:pt x="1339442" y="2061710"/>
                    <a:pt x="1339187" y="2054591"/>
                  </a:cubicBezTo>
                  <a:cubicBezTo>
                    <a:pt x="1338001" y="2058574"/>
                    <a:pt x="1332831" y="2058574"/>
                    <a:pt x="1327746" y="2058574"/>
                  </a:cubicBezTo>
                  <a:cubicBezTo>
                    <a:pt x="1324779" y="2055608"/>
                    <a:pt x="1321813" y="2054167"/>
                    <a:pt x="1319609" y="2054167"/>
                  </a:cubicBezTo>
                  <a:close/>
                  <a:moveTo>
                    <a:pt x="1310117" y="1993992"/>
                  </a:moveTo>
                  <a:cubicBezTo>
                    <a:pt x="1304184" y="2005688"/>
                    <a:pt x="1304184" y="2023317"/>
                    <a:pt x="1310117" y="2035097"/>
                  </a:cubicBezTo>
                  <a:lnTo>
                    <a:pt x="1315965" y="2029249"/>
                  </a:lnTo>
                  <a:cubicBezTo>
                    <a:pt x="1321813" y="2029249"/>
                    <a:pt x="1327746" y="2029249"/>
                    <a:pt x="1333594" y="2035097"/>
                  </a:cubicBezTo>
                  <a:cubicBezTo>
                    <a:pt x="1333594" y="2040861"/>
                    <a:pt x="1333594" y="2046624"/>
                    <a:pt x="1339103" y="2052387"/>
                  </a:cubicBezTo>
                  <a:cubicBezTo>
                    <a:pt x="1337916" y="2026114"/>
                    <a:pt x="1332746" y="2003061"/>
                    <a:pt x="1310117" y="1993992"/>
                  </a:cubicBezTo>
                  <a:close/>
                  <a:moveTo>
                    <a:pt x="1550986" y="1917544"/>
                  </a:moveTo>
                  <a:cubicBezTo>
                    <a:pt x="1515729" y="1976363"/>
                    <a:pt x="1498100" y="2046878"/>
                    <a:pt x="1480471" y="2111460"/>
                  </a:cubicBezTo>
                  <a:lnTo>
                    <a:pt x="1486319" y="2111460"/>
                  </a:lnTo>
                  <a:cubicBezTo>
                    <a:pt x="1480471" y="2129089"/>
                    <a:pt x="1480471" y="2140869"/>
                    <a:pt x="1480471" y="2158498"/>
                  </a:cubicBezTo>
                  <a:cubicBezTo>
                    <a:pt x="1480471" y="2164346"/>
                    <a:pt x="1486319" y="2164346"/>
                    <a:pt x="1492252" y="2170194"/>
                  </a:cubicBezTo>
                  <a:cubicBezTo>
                    <a:pt x="1492252" y="2158498"/>
                    <a:pt x="1492252" y="2146717"/>
                    <a:pt x="1492252" y="2140869"/>
                  </a:cubicBezTo>
                  <a:cubicBezTo>
                    <a:pt x="1498100" y="2134937"/>
                    <a:pt x="1498100" y="2129089"/>
                    <a:pt x="1503948" y="2129089"/>
                  </a:cubicBezTo>
                  <a:cubicBezTo>
                    <a:pt x="1515729" y="2099679"/>
                    <a:pt x="1521577" y="2070355"/>
                    <a:pt x="1533357" y="2040945"/>
                  </a:cubicBezTo>
                  <a:cubicBezTo>
                    <a:pt x="1539205" y="1999840"/>
                    <a:pt x="1545053" y="1958735"/>
                    <a:pt x="1550986" y="1917544"/>
                  </a:cubicBezTo>
                  <a:close/>
                  <a:moveTo>
                    <a:pt x="1580311" y="1900001"/>
                  </a:moveTo>
                  <a:cubicBezTo>
                    <a:pt x="1580311" y="2005688"/>
                    <a:pt x="1556834" y="2111460"/>
                    <a:pt x="1509796" y="2211299"/>
                  </a:cubicBezTo>
                  <a:lnTo>
                    <a:pt x="1503948" y="2305376"/>
                  </a:lnTo>
                  <a:cubicBezTo>
                    <a:pt x="1509796" y="2305376"/>
                    <a:pt x="1515729" y="2299443"/>
                    <a:pt x="1527424" y="2275966"/>
                  </a:cubicBezTo>
                  <a:cubicBezTo>
                    <a:pt x="1521577" y="2275966"/>
                    <a:pt x="1521577" y="2270118"/>
                    <a:pt x="1527424" y="2270118"/>
                  </a:cubicBezTo>
                  <a:cubicBezTo>
                    <a:pt x="1539205" y="2217232"/>
                    <a:pt x="1568615" y="2158498"/>
                    <a:pt x="1592091" y="2099679"/>
                  </a:cubicBezTo>
                  <a:lnTo>
                    <a:pt x="1592091" y="2093831"/>
                  </a:lnTo>
                  <a:cubicBezTo>
                    <a:pt x="1592091" y="2064422"/>
                    <a:pt x="1603872" y="2040945"/>
                    <a:pt x="1603872" y="2011621"/>
                  </a:cubicBezTo>
                  <a:cubicBezTo>
                    <a:pt x="1609720" y="1988059"/>
                    <a:pt x="1609720" y="1964583"/>
                    <a:pt x="1603872" y="1941106"/>
                  </a:cubicBezTo>
                  <a:cubicBezTo>
                    <a:pt x="1597939" y="1917544"/>
                    <a:pt x="1592091" y="1905849"/>
                    <a:pt x="1580311" y="1900001"/>
                  </a:cubicBezTo>
                  <a:close/>
                  <a:moveTo>
                    <a:pt x="663873" y="1835334"/>
                  </a:moveTo>
                  <a:cubicBezTo>
                    <a:pt x="687349" y="1917544"/>
                    <a:pt x="716759" y="1993992"/>
                    <a:pt x="757864" y="2070355"/>
                  </a:cubicBezTo>
                  <a:cubicBezTo>
                    <a:pt x="751931" y="2046878"/>
                    <a:pt x="746083" y="2029249"/>
                    <a:pt x="734303" y="2005688"/>
                  </a:cubicBezTo>
                  <a:cubicBezTo>
                    <a:pt x="716759" y="1952802"/>
                    <a:pt x="699130" y="1905849"/>
                    <a:pt x="675569" y="1852962"/>
                  </a:cubicBezTo>
                  <a:cubicBezTo>
                    <a:pt x="669721" y="1847114"/>
                    <a:pt x="669721" y="1841182"/>
                    <a:pt x="663873" y="1835334"/>
                  </a:cubicBezTo>
                  <a:close/>
                  <a:moveTo>
                    <a:pt x="583865" y="1737020"/>
                  </a:moveTo>
                  <a:cubicBezTo>
                    <a:pt x="578865" y="1737020"/>
                    <a:pt x="575729" y="1741597"/>
                    <a:pt x="575729" y="1753123"/>
                  </a:cubicBezTo>
                  <a:cubicBezTo>
                    <a:pt x="581577" y="1870591"/>
                    <a:pt x="622682" y="1988059"/>
                    <a:pt x="699130" y="2076203"/>
                  </a:cubicBezTo>
                  <a:cubicBezTo>
                    <a:pt x="722607" y="2111460"/>
                    <a:pt x="746083" y="2146717"/>
                    <a:pt x="775493" y="2176127"/>
                  </a:cubicBezTo>
                  <a:cubicBezTo>
                    <a:pt x="716759" y="2052726"/>
                    <a:pt x="634463" y="1917544"/>
                    <a:pt x="628615" y="1776600"/>
                  </a:cubicBezTo>
                  <a:cubicBezTo>
                    <a:pt x="612766" y="1756767"/>
                    <a:pt x="594205" y="1737020"/>
                    <a:pt x="583865" y="1737020"/>
                  </a:cubicBezTo>
                  <a:close/>
                  <a:moveTo>
                    <a:pt x="205611" y="1670828"/>
                  </a:moveTo>
                  <a:cubicBezTo>
                    <a:pt x="240869" y="1729562"/>
                    <a:pt x="276126" y="1782448"/>
                    <a:pt x="323079" y="1829486"/>
                  </a:cubicBezTo>
                  <a:cubicBezTo>
                    <a:pt x="352489" y="1858810"/>
                    <a:pt x="381813" y="1894068"/>
                    <a:pt x="417071" y="1923477"/>
                  </a:cubicBezTo>
                  <a:cubicBezTo>
                    <a:pt x="393594" y="1894068"/>
                    <a:pt x="370117" y="1858810"/>
                    <a:pt x="346556" y="1829486"/>
                  </a:cubicBezTo>
                  <a:cubicBezTo>
                    <a:pt x="311383" y="1782448"/>
                    <a:pt x="276126" y="1735494"/>
                    <a:pt x="240869" y="1694304"/>
                  </a:cubicBezTo>
                  <a:cubicBezTo>
                    <a:pt x="234936" y="1688456"/>
                    <a:pt x="223240" y="1676675"/>
                    <a:pt x="205611" y="1670828"/>
                  </a:cubicBezTo>
                  <a:close/>
                  <a:moveTo>
                    <a:pt x="1521577" y="1635570"/>
                  </a:moveTo>
                  <a:cubicBezTo>
                    <a:pt x="1515729" y="1641503"/>
                    <a:pt x="1509796" y="1653199"/>
                    <a:pt x="1509796" y="1664980"/>
                  </a:cubicBezTo>
                  <a:cubicBezTo>
                    <a:pt x="1492252" y="1729562"/>
                    <a:pt x="1480471" y="1794228"/>
                    <a:pt x="1474623" y="1858810"/>
                  </a:cubicBezTo>
                  <a:cubicBezTo>
                    <a:pt x="1474623" y="1911696"/>
                    <a:pt x="1462842" y="1970431"/>
                    <a:pt x="1462842" y="2029249"/>
                  </a:cubicBezTo>
                  <a:cubicBezTo>
                    <a:pt x="1480471" y="1964583"/>
                    <a:pt x="1509796" y="1911696"/>
                    <a:pt x="1550986" y="1858810"/>
                  </a:cubicBezTo>
                  <a:lnTo>
                    <a:pt x="1550986" y="1794228"/>
                  </a:lnTo>
                  <a:cubicBezTo>
                    <a:pt x="1550986" y="1758971"/>
                    <a:pt x="1550986" y="1723714"/>
                    <a:pt x="1539205" y="1688456"/>
                  </a:cubicBezTo>
                  <a:cubicBezTo>
                    <a:pt x="1539205" y="1676675"/>
                    <a:pt x="1527424" y="1653199"/>
                    <a:pt x="1521577" y="1635570"/>
                  </a:cubicBezTo>
                  <a:close/>
                  <a:moveTo>
                    <a:pt x="1562682" y="1603957"/>
                  </a:moveTo>
                  <a:cubicBezTo>
                    <a:pt x="1558698" y="1603957"/>
                    <a:pt x="1554800" y="1604720"/>
                    <a:pt x="1550986" y="1606245"/>
                  </a:cubicBezTo>
                  <a:cubicBezTo>
                    <a:pt x="1580311" y="1682608"/>
                    <a:pt x="1592091" y="1758971"/>
                    <a:pt x="1586243" y="1841182"/>
                  </a:cubicBezTo>
                  <a:lnTo>
                    <a:pt x="1592091" y="1841182"/>
                  </a:lnTo>
                  <a:cubicBezTo>
                    <a:pt x="1603872" y="1858810"/>
                    <a:pt x="1615568" y="1882372"/>
                    <a:pt x="1621501" y="1900001"/>
                  </a:cubicBezTo>
                  <a:cubicBezTo>
                    <a:pt x="1633197" y="1829486"/>
                    <a:pt x="1633197" y="1753123"/>
                    <a:pt x="1621501" y="1682608"/>
                  </a:cubicBezTo>
                  <a:cubicBezTo>
                    <a:pt x="1616331" y="1636587"/>
                    <a:pt x="1589040" y="1603957"/>
                    <a:pt x="1562682" y="1603957"/>
                  </a:cubicBezTo>
                  <a:close/>
                  <a:moveTo>
                    <a:pt x="123316" y="1594465"/>
                  </a:moveTo>
                  <a:cubicBezTo>
                    <a:pt x="170354" y="1764819"/>
                    <a:pt x="287822" y="1911696"/>
                    <a:pt x="440632" y="1993992"/>
                  </a:cubicBezTo>
                  <a:cubicBezTo>
                    <a:pt x="329012" y="1894068"/>
                    <a:pt x="234936" y="1776600"/>
                    <a:pt x="170354" y="1635570"/>
                  </a:cubicBezTo>
                  <a:cubicBezTo>
                    <a:pt x="152725" y="1623874"/>
                    <a:pt x="135096" y="1612093"/>
                    <a:pt x="123316" y="1594465"/>
                  </a:cubicBezTo>
                  <a:close/>
                  <a:moveTo>
                    <a:pt x="1562597" y="1566581"/>
                  </a:moveTo>
                  <a:cubicBezTo>
                    <a:pt x="1572598" y="1566581"/>
                    <a:pt x="1582853" y="1569886"/>
                    <a:pt x="1592091" y="1576836"/>
                  </a:cubicBezTo>
                  <a:cubicBezTo>
                    <a:pt x="1703711" y="1623874"/>
                    <a:pt x="1662606" y="1876439"/>
                    <a:pt x="1650825" y="1964583"/>
                  </a:cubicBezTo>
                  <a:cubicBezTo>
                    <a:pt x="1627349" y="2082051"/>
                    <a:pt x="1603872" y="2281814"/>
                    <a:pt x="1503948" y="2364110"/>
                  </a:cubicBezTo>
                  <a:lnTo>
                    <a:pt x="1492252" y="2364110"/>
                  </a:lnTo>
                  <a:cubicBezTo>
                    <a:pt x="1484899" y="2402292"/>
                    <a:pt x="1480487" y="2440844"/>
                    <a:pt x="1479013" y="2479490"/>
                  </a:cubicBezTo>
                  <a:lnTo>
                    <a:pt x="1482856" y="2580933"/>
                  </a:lnTo>
                  <a:lnTo>
                    <a:pt x="1470128" y="2580933"/>
                  </a:lnTo>
                  <a:lnTo>
                    <a:pt x="1467260" y="2557210"/>
                  </a:lnTo>
                  <a:cubicBezTo>
                    <a:pt x="1462864" y="2488909"/>
                    <a:pt x="1465809" y="2419878"/>
                    <a:pt x="1474623" y="2352329"/>
                  </a:cubicBezTo>
                  <a:cubicBezTo>
                    <a:pt x="1445214" y="2287747"/>
                    <a:pt x="1433433" y="2217232"/>
                    <a:pt x="1445214" y="2146717"/>
                  </a:cubicBezTo>
                  <a:cubicBezTo>
                    <a:pt x="1392328" y="2011621"/>
                    <a:pt x="1456994" y="1664980"/>
                    <a:pt x="1498100" y="1594465"/>
                  </a:cubicBezTo>
                  <a:cubicBezTo>
                    <a:pt x="1498100" y="1587600"/>
                    <a:pt x="1502083" y="1584718"/>
                    <a:pt x="1507846" y="1584718"/>
                  </a:cubicBezTo>
                  <a:cubicBezTo>
                    <a:pt x="1511830" y="1584718"/>
                    <a:pt x="1516746" y="1586159"/>
                    <a:pt x="1521577" y="1588617"/>
                  </a:cubicBezTo>
                  <a:cubicBezTo>
                    <a:pt x="1532255" y="1574378"/>
                    <a:pt x="1547257" y="1566581"/>
                    <a:pt x="1562597" y="1566581"/>
                  </a:cubicBezTo>
                  <a:close/>
                  <a:moveTo>
                    <a:pt x="174168" y="1545393"/>
                  </a:moveTo>
                  <a:cubicBezTo>
                    <a:pt x="166964" y="1545393"/>
                    <a:pt x="167387" y="1557597"/>
                    <a:pt x="182135" y="1594465"/>
                  </a:cubicBezTo>
                  <a:cubicBezTo>
                    <a:pt x="182135" y="1600313"/>
                    <a:pt x="182135" y="1600313"/>
                    <a:pt x="182135" y="1606245"/>
                  </a:cubicBezTo>
                  <a:cubicBezTo>
                    <a:pt x="311383" y="1700237"/>
                    <a:pt x="393594" y="1847114"/>
                    <a:pt x="487586" y="1982211"/>
                  </a:cubicBezTo>
                  <a:lnTo>
                    <a:pt x="522843" y="2017469"/>
                  </a:lnTo>
                  <a:cubicBezTo>
                    <a:pt x="464109" y="1847114"/>
                    <a:pt x="358337" y="1700237"/>
                    <a:pt x="229088" y="1582684"/>
                  </a:cubicBezTo>
                  <a:cubicBezTo>
                    <a:pt x="208578" y="1569039"/>
                    <a:pt x="184084" y="1545393"/>
                    <a:pt x="174168" y="1545393"/>
                  </a:cubicBezTo>
                  <a:close/>
                  <a:moveTo>
                    <a:pt x="781341" y="1523950"/>
                  </a:moveTo>
                  <a:cubicBezTo>
                    <a:pt x="769560" y="1523950"/>
                    <a:pt x="769560" y="1541579"/>
                    <a:pt x="769560" y="1553359"/>
                  </a:cubicBezTo>
                  <a:cubicBezTo>
                    <a:pt x="775493" y="1559207"/>
                    <a:pt x="781341" y="1565055"/>
                    <a:pt x="787189" y="1570988"/>
                  </a:cubicBezTo>
                  <a:lnTo>
                    <a:pt x="787189" y="1565055"/>
                  </a:lnTo>
                  <a:cubicBezTo>
                    <a:pt x="787189" y="1560902"/>
                    <a:pt x="790155" y="1556750"/>
                    <a:pt x="793969" y="1556750"/>
                  </a:cubicBezTo>
                  <a:cubicBezTo>
                    <a:pt x="795495" y="1556750"/>
                    <a:pt x="797274" y="1557512"/>
                    <a:pt x="798969" y="1559207"/>
                  </a:cubicBezTo>
                  <a:cubicBezTo>
                    <a:pt x="798969" y="1565055"/>
                    <a:pt x="804817" y="1570988"/>
                    <a:pt x="810750" y="1576836"/>
                  </a:cubicBezTo>
                  <a:cubicBezTo>
                    <a:pt x="816598" y="1576836"/>
                    <a:pt x="828379" y="1570988"/>
                    <a:pt x="834227" y="1565055"/>
                  </a:cubicBezTo>
                  <a:lnTo>
                    <a:pt x="816598" y="1565055"/>
                  </a:lnTo>
                  <a:cubicBezTo>
                    <a:pt x="798969" y="1565055"/>
                    <a:pt x="804817" y="1541579"/>
                    <a:pt x="816598" y="1541579"/>
                  </a:cubicBezTo>
                  <a:lnTo>
                    <a:pt x="822446" y="1541579"/>
                  </a:lnTo>
                  <a:cubicBezTo>
                    <a:pt x="816598" y="1529798"/>
                    <a:pt x="798969" y="1523950"/>
                    <a:pt x="781341" y="1523950"/>
                  </a:cubicBezTo>
                  <a:close/>
                  <a:moveTo>
                    <a:pt x="144504" y="1521662"/>
                  </a:moveTo>
                  <a:cubicBezTo>
                    <a:pt x="146877" y="1521662"/>
                    <a:pt x="149589" y="1522424"/>
                    <a:pt x="152725" y="1523950"/>
                  </a:cubicBezTo>
                  <a:cubicBezTo>
                    <a:pt x="358337" y="1588617"/>
                    <a:pt x="499366" y="1864743"/>
                    <a:pt x="563948" y="2058574"/>
                  </a:cubicBezTo>
                  <a:cubicBezTo>
                    <a:pt x="693197" y="2176127"/>
                    <a:pt x="798969" y="2317072"/>
                    <a:pt x="916438" y="2446320"/>
                  </a:cubicBezTo>
                  <a:cubicBezTo>
                    <a:pt x="892961" y="2399367"/>
                    <a:pt x="869484" y="2346481"/>
                    <a:pt x="851856" y="2299443"/>
                  </a:cubicBezTo>
                  <a:cubicBezTo>
                    <a:pt x="722607" y="2176127"/>
                    <a:pt x="475805" y="1894068"/>
                    <a:pt x="575729" y="1706085"/>
                  </a:cubicBezTo>
                  <a:cubicBezTo>
                    <a:pt x="575729" y="1699220"/>
                    <a:pt x="579712" y="1696338"/>
                    <a:pt x="584289" y="1696338"/>
                  </a:cubicBezTo>
                  <a:cubicBezTo>
                    <a:pt x="587510" y="1696338"/>
                    <a:pt x="590900" y="1697779"/>
                    <a:pt x="593358" y="1700237"/>
                  </a:cubicBezTo>
                  <a:cubicBezTo>
                    <a:pt x="605054" y="1711933"/>
                    <a:pt x="616834" y="1723714"/>
                    <a:pt x="628615" y="1735494"/>
                  </a:cubicBezTo>
                  <a:cubicBezTo>
                    <a:pt x="631497" y="1732528"/>
                    <a:pt x="634463" y="1731087"/>
                    <a:pt x="637430" y="1731087"/>
                  </a:cubicBezTo>
                  <a:cubicBezTo>
                    <a:pt x="640311" y="1731087"/>
                    <a:pt x="643278" y="1732528"/>
                    <a:pt x="646244" y="1735494"/>
                  </a:cubicBezTo>
                  <a:cubicBezTo>
                    <a:pt x="675569" y="1788296"/>
                    <a:pt x="704978" y="1841182"/>
                    <a:pt x="728455" y="1900001"/>
                  </a:cubicBezTo>
                  <a:lnTo>
                    <a:pt x="734303" y="1900001"/>
                  </a:lnTo>
                  <a:cubicBezTo>
                    <a:pt x="793121" y="2023317"/>
                    <a:pt x="828379" y="2158498"/>
                    <a:pt x="875332" y="2293595"/>
                  </a:cubicBezTo>
                  <a:cubicBezTo>
                    <a:pt x="875332" y="2293595"/>
                    <a:pt x="875332" y="2299443"/>
                    <a:pt x="875332" y="2299443"/>
                  </a:cubicBezTo>
                  <a:cubicBezTo>
                    <a:pt x="898809" y="2364110"/>
                    <a:pt x="928218" y="2428692"/>
                    <a:pt x="963476" y="2493359"/>
                  </a:cubicBezTo>
                  <a:cubicBezTo>
                    <a:pt x="981104" y="2510988"/>
                    <a:pt x="1000195" y="2528616"/>
                    <a:pt x="1020017" y="2545503"/>
                  </a:cubicBezTo>
                  <a:lnTo>
                    <a:pt x="1065276" y="2580933"/>
                  </a:lnTo>
                  <a:lnTo>
                    <a:pt x="945605" y="2580933"/>
                  </a:lnTo>
                  <a:lnTo>
                    <a:pt x="922370" y="2575569"/>
                  </a:lnTo>
                  <a:cubicBezTo>
                    <a:pt x="693197" y="2534464"/>
                    <a:pt x="440632" y="2522683"/>
                    <a:pt x="276126" y="2369958"/>
                  </a:cubicBezTo>
                  <a:cubicBezTo>
                    <a:pt x="270193" y="2369958"/>
                    <a:pt x="270193" y="2358177"/>
                    <a:pt x="276126" y="2358177"/>
                  </a:cubicBezTo>
                  <a:lnTo>
                    <a:pt x="281974" y="2358177"/>
                  </a:lnTo>
                  <a:cubicBezTo>
                    <a:pt x="270193" y="2346481"/>
                    <a:pt x="264345" y="2334700"/>
                    <a:pt x="258497" y="2322920"/>
                  </a:cubicBezTo>
                  <a:cubicBezTo>
                    <a:pt x="252565" y="2317072"/>
                    <a:pt x="252565" y="2311224"/>
                    <a:pt x="264345" y="2305376"/>
                  </a:cubicBezTo>
                  <a:cubicBezTo>
                    <a:pt x="306976" y="2286052"/>
                    <a:pt x="351556" y="2277746"/>
                    <a:pt x="397239" y="2277746"/>
                  </a:cubicBezTo>
                  <a:cubicBezTo>
                    <a:pt x="546659" y="2277746"/>
                    <a:pt x="707860" y="2366737"/>
                    <a:pt x="851856" y="2452168"/>
                  </a:cubicBezTo>
                  <a:lnTo>
                    <a:pt x="869484" y="2463949"/>
                  </a:lnTo>
                  <a:lnTo>
                    <a:pt x="881180" y="2469797"/>
                  </a:lnTo>
                  <a:cubicBezTo>
                    <a:pt x="804817" y="2399367"/>
                    <a:pt x="734303" y="2317072"/>
                    <a:pt x="669721" y="2228928"/>
                  </a:cubicBezTo>
                  <a:cubicBezTo>
                    <a:pt x="669721" y="2224775"/>
                    <a:pt x="672687" y="2220622"/>
                    <a:pt x="676416" y="2220622"/>
                  </a:cubicBezTo>
                  <a:cubicBezTo>
                    <a:pt x="678026" y="2220622"/>
                    <a:pt x="679721" y="2221385"/>
                    <a:pt x="681501" y="2223080"/>
                  </a:cubicBezTo>
                  <a:cubicBezTo>
                    <a:pt x="775493" y="2334700"/>
                    <a:pt x="875332" y="2434625"/>
                    <a:pt x="981104" y="2528616"/>
                  </a:cubicBezTo>
                  <a:lnTo>
                    <a:pt x="998733" y="2540312"/>
                  </a:lnTo>
                  <a:lnTo>
                    <a:pt x="981104" y="2522683"/>
                  </a:lnTo>
                  <a:lnTo>
                    <a:pt x="951695" y="2493359"/>
                  </a:lnTo>
                  <a:cubicBezTo>
                    <a:pt x="816598" y="2352329"/>
                    <a:pt x="699130" y="2205452"/>
                    <a:pt x="558100" y="2070355"/>
                  </a:cubicBezTo>
                  <a:lnTo>
                    <a:pt x="546320" y="2070355"/>
                  </a:lnTo>
                  <a:cubicBezTo>
                    <a:pt x="546320" y="2077220"/>
                    <a:pt x="540302" y="2080101"/>
                    <a:pt x="534115" y="2080101"/>
                  </a:cubicBezTo>
                  <a:cubicBezTo>
                    <a:pt x="529708" y="2080101"/>
                    <a:pt x="525301" y="2078661"/>
                    <a:pt x="522843" y="2076203"/>
                  </a:cubicBezTo>
                  <a:lnTo>
                    <a:pt x="481738" y="2035097"/>
                  </a:lnTo>
                  <a:cubicBezTo>
                    <a:pt x="293755" y="1988059"/>
                    <a:pt x="123316" y="1747190"/>
                    <a:pt x="99839" y="1582684"/>
                  </a:cubicBezTo>
                  <a:cubicBezTo>
                    <a:pt x="93991" y="1570988"/>
                    <a:pt x="105687" y="1565055"/>
                    <a:pt x="117468" y="1565055"/>
                  </a:cubicBezTo>
                  <a:cubicBezTo>
                    <a:pt x="129248" y="1570988"/>
                    <a:pt x="140944" y="1582684"/>
                    <a:pt x="152725" y="1588617"/>
                  </a:cubicBezTo>
                  <a:cubicBezTo>
                    <a:pt x="146877" y="1570988"/>
                    <a:pt x="140944" y="1553359"/>
                    <a:pt x="135096" y="1535731"/>
                  </a:cubicBezTo>
                  <a:cubicBezTo>
                    <a:pt x="135096" y="1527086"/>
                    <a:pt x="138232" y="1521662"/>
                    <a:pt x="144504" y="1521662"/>
                  </a:cubicBezTo>
                  <a:close/>
                  <a:moveTo>
                    <a:pt x="1221973" y="1353596"/>
                  </a:moveTo>
                  <a:cubicBezTo>
                    <a:pt x="1216125" y="1377072"/>
                    <a:pt x="1204345" y="1406482"/>
                    <a:pt x="1198497" y="1429959"/>
                  </a:cubicBezTo>
                  <a:cubicBezTo>
                    <a:pt x="1192564" y="1494625"/>
                    <a:pt x="1192564" y="1553359"/>
                    <a:pt x="1192564" y="1612093"/>
                  </a:cubicBezTo>
                  <a:cubicBezTo>
                    <a:pt x="1198497" y="1541579"/>
                    <a:pt x="1210193" y="1465216"/>
                    <a:pt x="1216125" y="1394701"/>
                  </a:cubicBezTo>
                  <a:cubicBezTo>
                    <a:pt x="1221973" y="1377072"/>
                    <a:pt x="1221973" y="1365376"/>
                    <a:pt x="1221973" y="1353596"/>
                  </a:cubicBezTo>
                  <a:close/>
                  <a:moveTo>
                    <a:pt x="370117" y="871858"/>
                  </a:moveTo>
                  <a:cubicBezTo>
                    <a:pt x="346556" y="907115"/>
                    <a:pt x="469957" y="1036364"/>
                    <a:pt x="511062" y="1065689"/>
                  </a:cubicBezTo>
                  <a:cubicBezTo>
                    <a:pt x="575729" y="1112727"/>
                    <a:pt x="640311" y="1153832"/>
                    <a:pt x="699130" y="1200870"/>
                  </a:cubicBezTo>
                  <a:cubicBezTo>
                    <a:pt x="704978" y="1200870"/>
                    <a:pt x="704978" y="1206718"/>
                    <a:pt x="699130" y="1206718"/>
                  </a:cubicBezTo>
                  <a:lnTo>
                    <a:pt x="704978" y="1206718"/>
                  </a:lnTo>
                  <a:lnTo>
                    <a:pt x="734303" y="1230195"/>
                  </a:lnTo>
                  <a:cubicBezTo>
                    <a:pt x="640311" y="1142051"/>
                    <a:pt x="552252" y="1048060"/>
                    <a:pt x="469957" y="960001"/>
                  </a:cubicBezTo>
                  <a:cubicBezTo>
                    <a:pt x="465211" y="955170"/>
                    <a:pt x="471991" y="946610"/>
                    <a:pt x="477839" y="946610"/>
                  </a:cubicBezTo>
                  <a:cubicBezTo>
                    <a:pt x="479280" y="946610"/>
                    <a:pt x="480636" y="947119"/>
                    <a:pt x="481738" y="948221"/>
                  </a:cubicBezTo>
                  <a:cubicBezTo>
                    <a:pt x="563948" y="1036364"/>
                    <a:pt x="652092" y="1106879"/>
                    <a:pt x="740235" y="1183242"/>
                  </a:cubicBezTo>
                  <a:cubicBezTo>
                    <a:pt x="710826" y="1153832"/>
                    <a:pt x="687349" y="1124423"/>
                    <a:pt x="663873" y="1095098"/>
                  </a:cubicBezTo>
                  <a:cubicBezTo>
                    <a:pt x="610986" y="1030431"/>
                    <a:pt x="558100" y="977630"/>
                    <a:pt x="493434" y="924744"/>
                  </a:cubicBezTo>
                  <a:cubicBezTo>
                    <a:pt x="452328" y="907115"/>
                    <a:pt x="411223" y="889487"/>
                    <a:pt x="370117" y="871858"/>
                  </a:cubicBezTo>
                  <a:close/>
                  <a:moveTo>
                    <a:pt x="305196" y="856602"/>
                  </a:moveTo>
                  <a:cubicBezTo>
                    <a:pt x="296467" y="856602"/>
                    <a:pt x="292144" y="860670"/>
                    <a:pt x="299603" y="871858"/>
                  </a:cubicBezTo>
                  <a:cubicBezTo>
                    <a:pt x="311383" y="907115"/>
                    <a:pt x="334860" y="936440"/>
                    <a:pt x="364185" y="965849"/>
                  </a:cubicBezTo>
                  <a:cubicBezTo>
                    <a:pt x="340708" y="936440"/>
                    <a:pt x="329012" y="895334"/>
                    <a:pt x="323079" y="860077"/>
                  </a:cubicBezTo>
                  <a:cubicBezTo>
                    <a:pt x="316638" y="857958"/>
                    <a:pt x="310197" y="856602"/>
                    <a:pt x="305196" y="856602"/>
                  </a:cubicBezTo>
                  <a:close/>
                  <a:moveTo>
                    <a:pt x="1201633" y="833634"/>
                  </a:moveTo>
                  <a:cubicBezTo>
                    <a:pt x="1170867" y="833634"/>
                    <a:pt x="1127982" y="985173"/>
                    <a:pt x="1127982" y="995174"/>
                  </a:cubicBezTo>
                  <a:cubicBezTo>
                    <a:pt x="1104505" y="1206718"/>
                    <a:pt x="1116201" y="1418178"/>
                    <a:pt x="1163239" y="1623874"/>
                  </a:cubicBezTo>
                  <a:cubicBezTo>
                    <a:pt x="1163239" y="1541579"/>
                    <a:pt x="1169087" y="1453435"/>
                    <a:pt x="1174935" y="1365376"/>
                  </a:cubicBezTo>
                  <a:cubicBezTo>
                    <a:pt x="1186716" y="1206718"/>
                    <a:pt x="1186716" y="1048060"/>
                    <a:pt x="1198497" y="889487"/>
                  </a:cubicBezTo>
                  <a:cubicBezTo>
                    <a:pt x="1198497" y="880672"/>
                    <a:pt x="1204345" y="876265"/>
                    <a:pt x="1210193" y="876265"/>
                  </a:cubicBezTo>
                  <a:cubicBezTo>
                    <a:pt x="1216125" y="876265"/>
                    <a:pt x="1221973" y="880672"/>
                    <a:pt x="1221973" y="889487"/>
                  </a:cubicBezTo>
                  <a:cubicBezTo>
                    <a:pt x="1216125" y="942373"/>
                    <a:pt x="1210193" y="1001107"/>
                    <a:pt x="1210193" y="1059841"/>
                  </a:cubicBezTo>
                  <a:cubicBezTo>
                    <a:pt x="1216125" y="1048060"/>
                    <a:pt x="1216125" y="1036364"/>
                    <a:pt x="1216125" y="1024583"/>
                  </a:cubicBezTo>
                  <a:cubicBezTo>
                    <a:pt x="1216125" y="1021617"/>
                    <a:pt x="1220533" y="1020176"/>
                    <a:pt x="1224940" y="1020176"/>
                  </a:cubicBezTo>
                  <a:cubicBezTo>
                    <a:pt x="1229347" y="1020176"/>
                    <a:pt x="1233754" y="1021617"/>
                    <a:pt x="1233754" y="1024583"/>
                  </a:cubicBezTo>
                  <a:cubicBezTo>
                    <a:pt x="1221973" y="1124423"/>
                    <a:pt x="1216125" y="1224347"/>
                    <a:pt x="1204345" y="1324186"/>
                  </a:cubicBezTo>
                  <a:cubicBezTo>
                    <a:pt x="1216125" y="1265452"/>
                    <a:pt x="1227821" y="1206718"/>
                    <a:pt x="1233754" y="1147984"/>
                  </a:cubicBezTo>
                  <a:cubicBezTo>
                    <a:pt x="1239602" y="1077469"/>
                    <a:pt x="1239602" y="1012803"/>
                    <a:pt x="1233754" y="942373"/>
                  </a:cubicBezTo>
                  <a:cubicBezTo>
                    <a:pt x="1233754" y="912963"/>
                    <a:pt x="1227821" y="877706"/>
                    <a:pt x="1216125" y="848381"/>
                  </a:cubicBezTo>
                  <a:cubicBezTo>
                    <a:pt x="1211803" y="838041"/>
                    <a:pt x="1206887" y="833634"/>
                    <a:pt x="1201633" y="833634"/>
                  </a:cubicBezTo>
                  <a:close/>
                  <a:moveTo>
                    <a:pt x="475296" y="721421"/>
                  </a:moveTo>
                  <a:cubicBezTo>
                    <a:pt x="468855" y="721421"/>
                    <a:pt x="464109" y="725574"/>
                    <a:pt x="464109" y="736676"/>
                  </a:cubicBezTo>
                  <a:cubicBezTo>
                    <a:pt x="464109" y="742609"/>
                    <a:pt x="464109" y="748457"/>
                    <a:pt x="464109" y="754305"/>
                  </a:cubicBezTo>
                  <a:cubicBezTo>
                    <a:pt x="469957" y="754305"/>
                    <a:pt x="481738" y="760238"/>
                    <a:pt x="493434" y="760238"/>
                  </a:cubicBezTo>
                  <a:cubicBezTo>
                    <a:pt x="497417" y="760238"/>
                    <a:pt x="503943" y="762865"/>
                    <a:pt x="509537" y="762865"/>
                  </a:cubicBezTo>
                  <a:cubicBezTo>
                    <a:pt x="512418" y="762865"/>
                    <a:pt x="515046" y="762187"/>
                    <a:pt x="516995" y="760238"/>
                  </a:cubicBezTo>
                  <a:lnTo>
                    <a:pt x="511062" y="760238"/>
                  </a:lnTo>
                  <a:cubicBezTo>
                    <a:pt x="516995" y="760238"/>
                    <a:pt x="511062" y="754305"/>
                    <a:pt x="511062" y="754305"/>
                  </a:cubicBezTo>
                  <a:lnTo>
                    <a:pt x="487586" y="742609"/>
                  </a:lnTo>
                  <a:cubicBezTo>
                    <a:pt x="481738" y="742609"/>
                    <a:pt x="481738" y="730828"/>
                    <a:pt x="487586" y="724980"/>
                  </a:cubicBezTo>
                  <a:cubicBezTo>
                    <a:pt x="483263" y="722777"/>
                    <a:pt x="479026" y="721421"/>
                    <a:pt x="475296" y="721421"/>
                  </a:cubicBezTo>
                  <a:close/>
                  <a:moveTo>
                    <a:pt x="375965" y="425377"/>
                  </a:moveTo>
                  <a:cubicBezTo>
                    <a:pt x="411223" y="454702"/>
                    <a:pt x="446480" y="484111"/>
                    <a:pt x="481738" y="513436"/>
                  </a:cubicBezTo>
                  <a:cubicBezTo>
                    <a:pt x="452328" y="484111"/>
                    <a:pt x="417071" y="454702"/>
                    <a:pt x="387746" y="425377"/>
                  </a:cubicBezTo>
                  <a:close/>
                  <a:moveTo>
                    <a:pt x="763034" y="363677"/>
                  </a:moveTo>
                  <a:cubicBezTo>
                    <a:pt x="750914" y="363677"/>
                    <a:pt x="744982" y="380034"/>
                    <a:pt x="751931" y="425377"/>
                  </a:cubicBezTo>
                  <a:cubicBezTo>
                    <a:pt x="775493" y="548693"/>
                    <a:pt x="816598" y="666246"/>
                    <a:pt x="846008" y="789562"/>
                  </a:cubicBezTo>
                  <a:cubicBezTo>
                    <a:pt x="857703" y="854229"/>
                    <a:pt x="875332" y="924744"/>
                    <a:pt x="898809" y="989326"/>
                  </a:cubicBezTo>
                  <a:lnTo>
                    <a:pt x="898809" y="965849"/>
                  </a:lnTo>
                  <a:cubicBezTo>
                    <a:pt x="893385" y="911522"/>
                    <a:pt x="877960" y="817022"/>
                    <a:pt x="875671" y="817022"/>
                  </a:cubicBezTo>
                  <a:cubicBezTo>
                    <a:pt x="875586" y="817022"/>
                    <a:pt x="875586" y="817022"/>
                    <a:pt x="875502" y="817107"/>
                  </a:cubicBezTo>
                  <a:cubicBezTo>
                    <a:pt x="876603" y="811852"/>
                    <a:pt x="881858" y="806598"/>
                    <a:pt x="887113" y="801343"/>
                  </a:cubicBezTo>
                  <a:lnTo>
                    <a:pt x="887113" y="783714"/>
                  </a:lnTo>
                  <a:cubicBezTo>
                    <a:pt x="881180" y="701504"/>
                    <a:pt x="863551" y="625056"/>
                    <a:pt x="840075" y="548693"/>
                  </a:cubicBezTo>
                  <a:cubicBezTo>
                    <a:pt x="846008" y="525217"/>
                    <a:pt x="828379" y="501740"/>
                    <a:pt x="810750" y="489959"/>
                  </a:cubicBezTo>
                  <a:cubicBezTo>
                    <a:pt x="810750" y="495807"/>
                    <a:pt x="804817" y="498774"/>
                    <a:pt x="799732" y="498774"/>
                  </a:cubicBezTo>
                  <a:cubicBezTo>
                    <a:pt x="794562" y="498774"/>
                    <a:pt x="790155" y="495807"/>
                    <a:pt x="793121" y="489959"/>
                  </a:cubicBezTo>
                  <a:cubicBezTo>
                    <a:pt x="787189" y="472331"/>
                    <a:pt x="787189" y="454702"/>
                    <a:pt x="793121" y="443006"/>
                  </a:cubicBezTo>
                  <a:cubicBezTo>
                    <a:pt x="793121" y="438938"/>
                    <a:pt x="801512" y="432073"/>
                    <a:pt x="806682" y="432073"/>
                  </a:cubicBezTo>
                  <a:cubicBezTo>
                    <a:pt x="809055" y="432073"/>
                    <a:pt x="810750" y="433429"/>
                    <a:pt x="810750" y="437073"/>
                  </a:cubicBezTo>
                  <a:cubicBezTo>
                    <a:pt x="875332" y="560474"/>
                    <a:pt x="910590" y="701504"/>
                    <a:pt x="916438" y="842448"/>
                  </a:cubicBezTo>
                  <a:cubicBezTo>
                    <a:pt x="916438" y="860077"/>
                    <a:pt x="916438" y="877706"/>
                    <a:pt x="922370" y="901182"/>
                  </a:cubicBezTo>
                  <a:cubicBezTo>
                    <a:pt x="928218" y="924744"/>
                    <a:pt x="934066" y="942373"/>
                    <a:pt x="934066" y="965849"/>
                  </a:cubicBezTo>
                  <a:cubicBezTo>
                    <a:pt x="934066" y="907115"/>
                    <a:pt x="928218" y="848381"/>
                    <a:pt x="928218" y="789562"/>
                  </a:cubicBezTo>
                  <a:cubicBezTo>
                    <a:pt x="916438" y="724980"/>
                    <a:pt x="910590" y="660313"/>
                    <a:pt x="904742" y="595731"/>
                  </a:cubicBezTo>
                  <a:cubicBezTo>
                    <a:pt x="892961" y="554626"/>
                    <a:pt x="875332" y="513436"/>
                    <a:pt x="863551" y="472331"/>
                  </a:cubicBezTo>
                  <a:cubicBezTo>
                    <a:pt x="855330" y="455804"/>
                    <a:pt x="791850" y="363677"/>
                    <a:pt x="763034" y="363677"/>
                  </a:cubicBezTo>
                  <a:close/>
                  <a:moveTo>
                    <a:pt x="135096" y="102213"/>
                  </a:moveTo>
                  <a:cubicBezTo>
                    <a:pt x="152725" y="137470"/>
                    <a:pt x="176202" y="172728"/>
                    <a:pt x="199763" y="207985"/>
                  </a:cubicBezTo>
                  <a:cubicBezTo>
                    <a:pt x="258497" y="278500"/>
                    <a:pt x="334860" y="337234"/>
                    <a:pt x="405375" y="407749"/>
                  </a:cubicBezTo>
                  <a:lnTo>
                    <a:pt x="399442" y="395968"/>
                  </a:lnTo>
                  <a:cubicBezTo>
                    <a:pt x="395289" y="391815"/>
                    <a:pt x="399951" y="387662"/>
                    <a:pt x="403087" y="387662"/>
                  </a:cubicBezTo>
                  <a:cubicBezTo>
                    <a:pt x="404358" y="387662"/>
                    <a:pt x="405375" y="388340"/>
                    <a:pt x="405375" y="390120"/>
                  </a:cubicBezTo>
                  <a:cubicBezTo>
                    <a:pt x="428851" y="413597"/>
                    <a:pt x="446480" y="437073"/>
                    <a:pt x="464109" y="460550"/>
                  </a:cubicBezTo>
                  <a:cubicBezTo>
                    <a:pt x="434700" y="419445"/>
                    <a:pt x="411223" y="378339"/>
                    <a:pt x="381813" y="343082"/>
                  </a:cubicBezTo>
                  <a:cubicBezTo>
                    <a:pt x="317231" y="243242"/>
                    <a:pt x="229088" y="166880"/>
                    <a:pt x="135096" y="102213"/>
                  </a:cubicBezTo>
                  <a:close/>
                  <a:moveTo>
                    <a:pt x="53394" y="73312"/>
                  </a:moveTo>
                  <a:cubicBezTo>
                    <a:pt x="-23477" y="73312"/>
                    <a:pt x="90262" y="245361"/>
                    <a:pt x="111620" y="266719"/>
                  </a:cubicBezTo>
                  <a:cubicBezTo>
                    <a:pt x="164506" y="325453"/>
                    <a:pt x="223240" y="378339"/>
                    <a:pt x="281974" y="425377"/>
                  </a:cubicBezTo>
                  <a:cubicBezTo>
                    <a:pt x="358337" y="484111"/>
                    <a:pt x="440632" y="536997"/>
                    <a:pt x="528691" y="583951"/>
                  </a:cubicBezTo>
                  <a:cubicBezTo>
                    <a:pt x="434700" y="501740"/>
                    <a:pt x="334860" y="419445"/>
                    <a:pt x="246717" y="331301"/>
                  </a:cubicBezTo>
                  <a:cubicBezTo>
                    <a:pt x="234936" y="319605"/>
                    <a:pt x="229088" y="307824"/>
                    <a:pt x="217307" y="296128"/>
                  </a:cubicBezTo>
                  <a:cubicBezTo>
                    <a:pt x="187982" y="272567"/>
                    <a:pt x="164506" y="249090"/>
                    <a:pt x="140944" y="225614"/>
                  </a:cubicBezTo>
                  <a:cubicBezTo>
                    <a:pt x="131961" y="216545"/>
                    <a:pt x="136791" y="204086"/>
                    <a:pt x="144843" y="204086"/>
                  </a:cubicBezTo>
                  <a:cubicBezTo>
                    <a:pt x="147301" y="204086"/>
                    <a:pt x="150013" y="205273"/>
                    <a:pt x="152725" y="207985"/>
                  </a:cubicBezTo>
                  <a:lnTo>
                    <a:pt x="211459" y="266719"/>
                  </a:lnTo>
                  <a:lnTo>
                    <a:pt x="229088" y="278500"/>
                  </a:lnTo>
                  <a:cubicBezTo>
                    <a:pt x="164506" y="225614"/>
                    <a:pt x="123316" y="160947"/>
                    <a:pt x="93991" y="84584"/>
                  </a:cubicBezTo>
                  <a:cubicBezTo>
                    <a:pt x="88058" y="84584"/>
                    <a:pt x="88058" y="84584"/>
                    <a:pt x="82210" y="78736"/>
                  </a:cubicBezTo>
                  <a:cubicBezTo>
                    <a:pt x="70514" y="75007"/>
                    <a:pt x="61022" y="73312"/>
                    <a:pt x="53394" y="73312"/>
                  </a:cubicBezTo>
                  <a:close/>
                  <a:moveTo>
                    <a:pt x="114332" y="30766"/>
                  </a:moveTo>
                  <a:cubicBezTo>
                    <a:pt x="107043" y="30766"/>
                    <a:pt x="112806" y="51785"/>
                    <a:pt x="123316" y="72803"/>
                  </a:cubicBezTo>
                  <a:cubicBezTo>
                    <a:pt x="240869" y="131622"/>
                    <a:pt x="334860" y="219681"/>
                    <a:pt x="405375" y="325453"/>
                  </a:cubicBezTo>
                  <a:cubicBezTo>
                    <a:pt x="381813" y="284348"/>
                    <a:pt x="352489" y="243242"/>
                    <a:pt x="323079" y="207985"/>
                  </a:cubicBezTo>
                  <a:cubicBezTo>
                    <a:pt x="270193" y="137470"/>
                    <a:pt x="199763" y="72803"/>
                    <a:pt x="117468" y="31698"/>
                  </a:cubicBezTo>
                  <a:cubicBezTo>
                    <a:pt x="116196" y="31105"/>
                    <a:pt x="115179" y="30766"/>
                    <a:pt x="114332" y="30766"/>
                  </a:cubicBezTo>
                  <a:close/>
                  <a:moveTo>
                    <a:pt x="82549" y="0"/>
                  </a:moveTo>
                  <a:cubicBezTo>
                    <a:pt x="84499" y="0"/>
                    <a:pt x="86533" y="763"/>
                    <a:pt x="88058" y="2373"/>
                  </a:cubicBezTo>
                  <a:cubicBezTo>
                    <a:pt x="323079" y="96365"/>
                    <a:pt x="475805" y="354862"/>
                    <a:pt x="552252" y="583951"/>
                  </a:cubicBezTo>
                  <a:cubicBezTo>
                    <a:pt x="558100" y="583951"/>
                    <a:pt x="558100" y="589799"/>
                    <a:pt x="552252" y="595731"/>
                  </a:cubicBezTo>
                  <a:cubicBezTo>
                    <a:pt x="558100" y="601579"/>
                    <a:pt x="558100" y="601579"/>
                    <a:pt x="563948" y="607427"/>
                  </a:cubicBezTo>
                  <a:cubicBezTo>
                    <a:pt x="569881" y="613360"/>
                    <a:pt x="575729" y="619208"/>
                    <a:pt x="581577" y="619208"/>
                  </a:cubicBezTo>
                  <a:cubicBezTo>
                    <a:pt x="593358" y="625056"/>
                    <a:pt x="593358" y="630989"/>
                    <a:pt x="581577" y="636837"/>
                  </a:cubicBezTo>
                  <a:cubicBezTo>
                    <a:pt x="646244" y="730828"/>
                    <a:pt x="699130" y="830752"/>
                    <a:pt x="746083" y="936440"/>
                  </a:cubicBezTo>
                  <a:cubicBezTo>
                    <a:pt x="769560" y="960001"/>
                    <a:pt x="787189" y="995174"/>
                    <a:pt x="804817" y="1024583"/>
                  </a:cubicBezTo>
                  <a:cubicBezTo>
                    <a:pt x="810750" y="1030431"/>
                    <a:pt x="798969" y="1030431"/>
                    <a:pt x="798969" y="1030431"/>
                  </a:cubicBezTo>
                  <a:cubicBezTo>
                    <a:pt x="851856" y="1153832"/>
                    <a:pt x="904742" y="1271300"/>
                    <a:pt x="951695" y="1394701"/>
                  </a:cubicBezTo>
                  <a:cubicBezTo>
                    <a:pt x="945847" y="1318338"/>
                    <a:pt x="939999" y="1236128"/>
                    <a:pt x="934066" y="1165613"/>
                  </a:cubicBezTo>
                  <a:cubicBezTo>
                    <a:pt x="928218" y="1165613"/>
                    <a:pt x="922370" y="1159680"/>
                    <a:pt x="922370" y="1153832"/>
                  </a:cubicBezTo>
                  <a:cubicBezTo>
                    <a:pt x="916438" y="1130355"/>
                    <a:pt x="910590" y="1106879"/>
                    <a:pt x="910590" y="1077469"/>
                  </a:cubicBezTo>
                  <a:cubicBezTo>
                    <a:pt x="834227" y="942373"/>
                    <a:pt x="816598" y="777866"/>
                    <a:pt x="769560" y="630989"/>
                  </a:cubicBezTo>
                  <a:cubicBezTo>
                    <a:pt x="740235" y="531065"/>
                    <a:pt x="704978" y="425377"/>
                    <a:pt x="746083" y="325453"/>
                  </a:cubicBezTo>
                  <a:cubicBezTo>
                    <a:pt x="749558" y="318588"/>
                    <a:pt x="752948" y="315706"/>
                    <a:pt x="757610" y="315706"/>
                  </a:cubicBezTo>
                  <a:cubicBezTo>
                    <a:pt x="760830" y="315706"/>
                    <a:pt x="764729" y="317147"/>
                    <a:pt x="769560" y="319605"/>
                  </a:cubicBezTo>
                  <a:cubicBezTo>
                    <a:pt x="822446" y="354862"/>
                    <a:pt x="863551" y="413597"/>
                    <a:pt x="892961" y="472331"/>
                  </a:cubicBezTo>
                  <a:lnTo>
                    <a:pt x="892961" y="378339"/>
                  </a:lnTo>
                  <a:cubicBezTo>
                    <a:pt x="892961" y="371050"/>
                    <a:pt x="899656" y="366050"/>
                    <a:pt x="906267" y="366050"/>
                  </a:cubicBezTo>
                  <a:cubicBezTo>
                    <a:pt x="910251" y="366050"/>
                    <a:pt x="914234" y="367999"/>
                    <a:pt x="916438" y="372491"/>
                  </a:cubicBezTo>
                  <a:cubicBezTo>
                    <a:pt x="945847" y="466483"/>
                    <a:pt x="957628" y="566322"/>
                    <a:pt x="951695" y="666246"/>
                  </a:cubicBezTo>
                  <a:cubicBezTo>
                    <a:pt x="969324" y="736676"/>
                    <a:pt x="975256" y="807191"/>
                    <a:pt x="981104" y="865925"/>
                  </a:cubicBezTo>
                  <a:cubicBezTo>
                    <a:pt x="986952" y="954069"/>
                    <a:pt x="992800" y="1048060"/>
                    <a:pt x="992800" y="1142051"/>
                  </a:cubicBezTo>
                  <a:cubicBezTo>
                    <a:pt x="992800" y="1171461"/>
                    <a:pt x="992800" y="1200870"/>
                    <a:pt x="992800" y="1218499"/>
                  </a:cubicBezTo>
                  <a:cubicBezTo>
                    <a:pt x="992800" y="1227313"/>
                    <a:pt x="985512" y="1231720"/>
                    <a:pt x="978138" y="1231720"/>
                  </a:cubicBezTo>
                  <a:cubicBezTo>
                    <a:pt x="970849" y="1231720"/>
                    <a:pt x="963476" y="1227313"/>
                    <a:pt x="963476" y="1218499"/>
                  </a:cubicBezTo>
                  <a:lnTo>
                    <a:pt x="963476" y="1071621"/>
                  </a:lnTo>
                  <a:lnTo>
                    <a:pt x="963476" y="1053993"/>
                  </a:lnTo>
                  <a:cubicBezTo>
                    <a:pt x="963476" y="1083317"/>
                    <a:pt x="957628" y="1112727"/>
                    <a:pt x="957628" y="1142051"/>
                  </a:cubicBezTo>
                  <a:cubicBezTo>
                    <a:pt x="963476" y="1241976"/>
                    <a:pt x="969324" y="1341815"/>
                    <a:pt x="975256" y="1447587"/>
                  </a:cubicBezTo>
                  <a:cubicBezTo>
                    <a:pt x="1045686" y="1635570"/>
                    <a:pt x="1110353" y="1817705"/>
                    <a:pt x="1180868" y="1999840"/>
                  </a:cubicBezTo>
                  <a:cubicBezTo>
                    <a:pt x="1186716" y="2017469"/>
                    <a:pt x="1192564" y="2035097"/>
                    <a:pt x="1198497" y="2052726"/>
                  </a:cubicBezTo>
                  <a:cubicBezTo>
                    <a:pt x="1180868" y="1935173"/>
                    <a:pt x="1169087" y="1823553"/>
                    <a:pt x="1169087" y="1711933"/>
                  </a:cubicBezTo>
                  <a:cubicBezTo>
                    <a:pt x="1104505" y="1482845"/>
                    <a:pt x="1086877" y="1241976"/>
                    <a:pt x="1110353" y="1006955"/>
                  </a:cubicBezTo>
                  <a:cubicBezTo>
                    <a:pt x="1115354" y="997038"/>
                    <a:pt x="1154001" y="810157"/>
                    <a:pt x="1204938" y="810157"/>
                  </a:cubicBezTo>
                  <a:cubicBezTo>
                    <a:pt x="1214176" y="810157"/>
                    <a:pt x="1223838" y="816344"/>
                    <a:pt x="1233754" y="830752"/>
                  </a:cubicBezTo>
                  <a:cubicBezTo>
                    <a:pt x="1251298" y="854229"/>
                    <a:pt x="1263079" y="889487"/>
                    <a:pt x="1268927" y="924744"/>
                  </a:cubicBezTo>
                  <a:cubicBezTo>
                    <a:pt x="1274860" y="907115"/>
                    <a:pt x="1274860" y="895334"/>
                    <a:pt x="1274860" y="877706"/>
                  </a:cubicBezTo>
                  <a:cubicBezTo>
                    <a:pt x="1274860" y="868891"/>
                    <a:pt x="1280707" y="864484"/>
                    <a:pt x="1286555" y="864484"/>
                  </a:cubicBezTo>
                  <a:cubicBezTo>
                    <a:pt x="1292488" y="864484"/>
                    <a:pt x="1298336" y="868891"/>
                    <a:pt x="1298336" y="877706"/>
                  </a:cubicBezTo>
                  <a:cubicBezTo>
                    <a:pt x="1298336" y="1053993"/>
                    <a:pt x="1286555" y="1230195"/>
                    <a:pt x="1263079" y="1406482"/>
                  </a:cubicBezTo>
                  <a:cubicBezTo>
                    <a:pt x="1257231" y="1441739"/>
                    <a:pt x="1251298" y="1476997"/>
                    <a:pt x="1245450" y="1512254"/>
                  </a:cubicBezTo>
                  <a:cubicBezTo>
                    <a:pt x="1233754" y="1606245"/>
                    <a:pt x="1227821" y="1694304"/>
                    <a:pt x="1210193" y="1782448"/>
                  </a:cubicBezTo>
                  <a:cubicBezTo>
                    <a:pt x="1210193" y="1788296"/>
                    <a:pt x="1204345" y="1788296"/>
                    <a:pt x="1198497" y="1794228"/>
                  </a:cubicBezTo>
                  <a:cubicBezTo>
                    <a:pt x="1204345" y="1905849"/>
                    <a:pt x="1216125" y="2023317"/>
                    <a:pt x="1239602" y="2140869"/>
                  </a:cubicBezTo>
                  <a:cubicBezTo>
                    <a:pt x="1263079" y="2211299"/>
                    <a:pt x="1292488" y="2281814"/>
                    <a:pt x="1321813" y="2346481"/>
                  </a:cubicBezTo>
                  <a:cubicBezTo>
                    <a:pt x="1310117" y="2264186"/>
                    <a:pt x="1304184" y="2176127"/>
                    <a:pt x="1310117" y="2087983"/>
                  </a:cubicBezTo>
                  <a:cubicBezTo>
                    <a:pt x="1286555" y="2058574"/>
                    <a:pt x="1280707" y="2017469"/>
                    <a:pt x="1298336" y="1988059"/>
                  </a:cubicBezTo>
                  <a:cubicBezTo>
                    <a:pt x="1298336" y="1982211"/>
                    <a:pt x="1304184" y="1976363"/>
                    <a:pt x="1310117" y="1976363"/>
                  </a:cubicBezTo>
                  <a:cubicBezTo>
                    <a:pt x="1368851" y="1988059"/>
                    <a:pt x="1380547" y="2058574"/>
                    <a:pt x="1363003" y="2105612"/>
                  </a:cubicBezTo>
                  <a:cubicBezTo>
                    <a:pt x="1363003" y="2109765"/>
                    <a:pt x="1357070" y="2113918"/>
                    <a:pt x="1351561" y="2113918"/>
                  </a:cubicBezTo>
                  <a:cubicBezTo>
                    <a:pt x="1349273" y="2113918"/>
                    <a:pt x="1347069" y="2113155"/>
                    <a:pt x="1345374" y="2111460"/>
                  </a:cubicBezTo>
                  <a:cubicBezTo>
                    <a:pt x="1339442" y="2111460"/>
                    <a:pt x="1333594" y="2105612"/>
                    <a:pt x="1327746" y="2099679"/>
                  </a:cubicBezTo>
                  <a:cubicBezTo>
                    <a:pt x="1327746" y="2105612"/>
                    <a:pt x="1327746" y="2111460"/>
                    <a:pt x="1327746" y="2117308"/>
                  </a:cubicBezTo>
                  <a:lnTo>
                    <a:pt x="1327746" y="2234861"/>
                  </a:lnTo>
                  <a:cubicBezTo>
                    <a:pt x="1327746" y="2328852"/>
                    <a:pt x="1351222" y="2422844"/>
                    <a:pt x="1392328" y="2505055"/>
                  </a:cubicBezTo>
                  <a:cubicBezTo>
                    <a:pt x="1392328" y="2505055"/>
                    <a:pt x="1392328" y="2510987"/>
                    <a:pt x="1392328" y="2510987"/>
                  </a:cubicBezTo>
                  <a:lnTo>
                    <a:pt x="1423973" y="2580933"/>
                  </a:lnTo>
                  <a:lnTo>
                    <a:pt x="1378167" y="2580933"/>
                  </a:lnTo>
                  <a:lnTo>
                    <a:pt x="1325489" y="2465443"/>
                  </a:lnTo>
                  <a:cubicBezTo>
                    <a:pt x="1257189" y="2308279"/>
                    <a:pt x="1192564" y="2149642"/>
                    <a:pt x="1133830" y="1988059"/>
                  </a:cubicBezTo>
                  <a:cubicBezTo>
                    <a:pt x="1116201" y="1935173"/>
                    <a:pt x="1092725" y="1876439"/>
                    <a:pt x="1075096" y="1817705"/>
                  </a:cubicBezTo>
                  <a:cubicBezTo>
                    <a:pt x="1022210" y="1717866"/>
                    <a:pt x="939999" y="1606245"/>
                    <a:pt x="851856" y="1570988"/>
                  </a:cubicBezTo>
                  <a:cubicBezTo>
                    <a:pt x="846008" y="1594465"/>
                    <a:pt x="822446" y="1606245"/>
                    <a:pt x="793121" y="1606245"/>
                  </a:cubicBezTo>
                  <a:cubicBezTo>
                    <a:pt x="757864" y="1600313"/>
                    <a:pt x="728455" y="1565055"/>
                    <a:pt x="740235" y="1523950"/>
                  </a:cubicBezTo>
                  <a:cubicBezTo>
                    <a:pt x="740235" y="1518102"/>
                    <a:pt x="746083" y="1512254"/>
                    <a:pt x="751931" y="1506321"/>
                  </a:cubicBezTo>
                  <a:cubicBezTo>
                    <a:pt x="760661" y="1500558"/>
                    <a:pt x="770747" y="1498015"/>
                    <a:pt x="781086" y="1498015"/>
                  </a:cubicBezTo>
                  <a:cubicBezTo>
                    <a:pt x="812869" y="1498015"/>
                    <a:pt x="847448" y="1522340"/>
                    <a:pt x="851856" y="1553359"/>
                  </a:cubicBezTo>
                  <a:cubicBezTo>
                    <a:pt x="916438" y="1582684"/>
                    <a:pt x="963476" y="1629722"/>
                    <a:pt x="998733" y="1688456"/>
                  </a:cubicBezTo>
                  <a:cubicBezTo>
                    <a:pt x="1016362" y="1711933"/>
                    <a:pt x="1033990" y="1735494"/>
                    <a:pt x="1051619" y="1758971"/>
                  </a:cubicBezTo>
                  <a:cubicBezTo>
                    <a:pt x="1004581" y="1641503"/>
                    <a:pt x="963476" y="1518102"/>
                    <a:pt x="916438" y="1400549"/>
                  </a:cubicBezTo>
                  <a:cubicBezTo>
                    <a:pt x="916438" y="1403515"/>
                    <a:pt x="913556" y="1404956"/>
                    <a:pt x="910590" y="1404956"/>
                  </a:cubicBezTo>
                  <a:cubicBezTo>
                    <a:pt x="907623" y="1404956"/>
                    <a:pt x="904742" y="1403515"/>
                    <a:pt x="904742" y="1400549"/>
                  </a:cubicBezTo>
                  <a:cubicBezTo>
                    <a:pt x="846008" y="1271300"/>
                    <a:pt x="616834" y="1194938"/>
                    <a:pt x="499366" y="1118575"/>
                  </a:cubicBezTo>
                  <a:cubicBezTo>
                    <a:pt x="399442" y="1048060"/>
                    <a:pt x="293755" y="971697"/>
                    <a:pt x="258497" y="842448"/>
                  </a:cubicBezTo>
                  <a:cubicBezTo>
                    <a:pt x="258497" y="836600"/>
                    <a:pt x="264345" y="830752"/>
                    <a:pt x="270193" y="830752"/>
                  </a:cubicBezTo>
                  <a:cubicBezTo>
                    <a:pt x="279008" y="827786"/>
                    <a:pt x="287822" y="826345"/>
                    <a:pt x="296636" y="826345"/>
                  </a:cubicBezTo>
                  <a:cubicBezTo>
                    <a:pt x="305451" y="826345"/>
                    <a:pt x="314265" y="827786"/>
                    <a:pt x="323079" y="830752"/>
                  </a:cubicBezTo>
                  <a:cubicBezTo>
                    <a:pt x="326046" y="827786"/>
                    <a:pt x="327487" y="826345"/>
                    <a:pt x="328249" y="826345"/>
                  </a:cubicBezTo>
                  <a:cubicBezTo>
                    <a:pt x="329012" y="826345"/>
                    <a:pt x="329012" y="827786"/>
                    <a:pt x="329012" y="830752"/>
                  </a:cubicBezTo>
                  <a:cubicBezTo>
                    <a:pt x="599206" y="836600"/>
                    <a:pt x="722607" y="1153832"/>
                    <a:pt x="887113" y="1318338"/>
                  </a:cubicBezTo>
                  <a:cubicBezTo>
                    <a:pt x="828379" y="1177309"/>
                    <a:pt x="769560" y="1042212"/>
                    <a:pt x="699130" y="901182"/>
                  </a:cubicBezTo>
                  <a:cubicBezTo>
                    <a:pt x="652092" y="848381"/>
                    <a:pt x="593358" y="795495"/>
                    <a:pt x="522843" y="766086"/>
                  </a:cubicBezTo>
                  <a:cubicBezTo>
                    <a:pt x="522843" y="771934"/>
                    <a:pt x="516995" y="783714"/>
                    <a:pt x="505214" y="783714"/>
                  </a:cubicBezTo>
                  <a:cubicBezTo>
                    <a:pt x="493434" y="783714"/>
                    <a:pt x="481738" y="777866"/>
                    <a:pt x="469957" y="777866"/>
                  </a:cubicBezTo>
                  <a:lnTo>
                    <a:pt x="481738" y="789562"/>
                  </a:lnTo>
                  <a:cubicBezTo>
                    <a:pt x="481738" y="795495"/>
                    <a:pt x="481738" y="801343"/>
                    <a:pt x="475805" y="801343"/>
                  </a:cubicBezTo>
                  <a:cubicBezTo>
                    <a:pt x="452328" y="795495"/>
                    <a:pt x="440632" y="777866"/>
                    <a:pt x="434700" y="754305"/>
                  </a:cubicBezTo>
                  <a:cubicBezTo>
                    <a:pt x="428851" y="754305"/>
                    <a:pt x="428851" y="748457"/>
                    <a:pt x="434700" y="748457"/>
                  </a:cubicBezTo>
                  <a:cubicBezTo>
                    <a:pt x="434700" y="736676"/>
                    <a:pt x="434700" y="730828"/>
                    <a:pt x="440632" y="724980"/>
                  </a:cubicBezTo>
                  <a:cubicBezTo>
                    <a:pt x="448514" y="709047"/>
                    <a:pt x="460126" y="702690"/>
                    <a:pt x="471991" y="702690"/>
                  </a:cubicBezTo>
                  <a:cubicBezTo>
                    <a:pt x="486484" y="702690"/>
                    <a:pt x="501400" y="712098"/>
                    <a:pt x="511062" y="724980"/>
                  </a:cubicBezTo>
                  <a:cubicBezTo>
                    <a:pt x="516995" y="730828"/>
                    <a:pt x="516995" y="736676"/>
                    <a:pt x="522843" y="736676"/>
                  </a:cubicBezTo>
                  <a:cubicBezTo>
                    <a:pt x="575729" y="766086"/>
                    <a:pt x="628615" y="795495"/>
                    <a:pt x="669721" y="836600"/>
                  </a:cubicBezTo>
                  <a:cubicBezTo>
                    <a:pt x="628615" y="766086"/>
                    <a:pt x="587510" y="689723"/>
                    <a:pt x="546320" y="619208"/>
                  </a:cubicBezTo>
                  <a:cubicBezTo>
                    <a:pt x="323079" y="507588"/>
                    <a:pt x="11696" y="331301"/>
                    <a:pt x="0" y="61107"/>
                  </a:cubicBezTo>
                  <a:cubicBezTo>
                    <a:pt x="0" y="55259"/>
                    <a:pt x="5847" y="49327"/>
                    <a:pt x="11696" y="49327"/>
                  </a:cubicBezTo>
                  <a:cubicBezTo>
                    <a:pt x="35257" y="49327"/>
                    <a:pt x="58734" y="55259"/>
                    <a:pt x="82210" y="61107"/>
                  </a:cubicBezTo>
                  <a:cubicBezTo>
                    <a:pt x="76362" y="43479"/>
                    <a:pt x="76362" y="25850"/>
                    <a:pt x="76362" y="14069"/>
                  </a:cubicBezTo>
                  <a:cubicBezTo>
                    <a:pt x="72040" y="5509"/>
                    <a:pt x="77210" y="0"/>
                    <a:pt x="82549" y="0"/>
                  </a:cubicBezTo>
                  <a:close/>
                </a:path>
              </a:pathLst>
            </a:custGeom>
            <a:solidFill>
              <a:schemeClr val="tx1"/>
            </a:solidFill>
            <a:ln>
              <a:noFill/>
            </a:ln>
          </p:spPr>
          <p:txBody>
            <a:bodyPr spcFirstLastPara="1" wrap="square" lIns="121900" tIns="121900" rIns="121900" bIns="121900" anchor="ctr" anchorCtr="0">
              <a:noAutofit/>
            </a:bodyPr>
            <a:lstStyle/>
            <a:p>
              <a:endParaRPr sz="2400"/>
            </a:p>
          </p:txBody>
        </p:sp>
      </p:gr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6"/>
          <a:stretch>
            <a:fillRect/>
          </a:stretch>
        </p:blipFill>
        <p:spPr>
          <a:xfrm>
            <a:off x="291410" y="349081"/>
            <a:ext cx="11607790" cy="6261135"/>
          </a:xfrm>
          <a:prstGeom prst="rect">
            <a:avLst/>
          </a:prstGeom>
        </p:spPr>
      </p:pic>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2021-9-13</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69930" y="952508"/>
            <a:ext cx="10852237" cy="5388907"/>
          </a:xfrm>
        </p:spPr>
        <p:txBody>
          <a:bodyPr/>
          <a:lstStyle>
            <a:lvl1pPr>
              <a:defRPr u="none" strike="noStrike" kern="1200" cap="none" spc="150" normalizeH="0">
                <a:solidFill>
                  <a:schemeClr val="tx1">
                    <a:lumMod val="75000"/>
                    <a:lumOff val="25000"/>
                  </a:schemeClr>
                </a:solidFill>
                <a:uFillTx/>
              </a:defRPr>
            </a:lvl1pPr>
            <a:lvl2pPr>
              <a:defRPr u="none" strike="noStrike" kern="1200" cap="none" spc="150" normalizeH="0">
                <a:solidFill>
                  <a:schemeClr val="tx1">
                    <a:lumMod val="75000"/>
                    <a:lumOff val="25000"/>
                  </a:schemeClr>
                </a:solidFill>
                <a:uFillTx/>
              </a:defRPr>
            </a:lvl2pPr>
            <a:lvl3pPr>
              <a:defRPr u="none" strike="noStrike" kern="1200" cap="none" spc="150" normalizeH="0">
                <a:solidFill>
                  <a:schemeClr val="tx1">
                    <a:lumMod val="75000"/>
                    <a:lumOff val="25000"/>
                  </a:schemeClr>
                </a:solidFill>
                <a:uFillTx/>
              </a:defRPr>
            </a:lvl3pPr>
            <a:lvl4pPr>
              <a:defRPr u="none" strike="noStrike" kern="1200" cap="none" spc="150" normalizeH="0">
                <a:solidFill>
                  <a:schemeClr val="tx1">
                    <a:lumMod val="75000"/>
                    <a:lumOff val="25000"/>
                  </a:schemeClr>
                </a:solidFill>
                <a:uFillTx/>
              </a:defRPr>
            </a:lvl4pPr>
            <a:lvl5pPr>
              <a:defRPr u="none" strike="noStrike" kern="1200" cap="none" spc="150" normalizeH="0">
                <a:solidFill>
                  <a:schemeClr val="tx1">
                    <a:lumMod val="75000"/>
                    <a:lumOff val="25000"/>
                  </a:schemeClr>
                </a:solidFill>
                <a:uFillTx/>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Google Shape;286;p33"/>
          <p:cNvPicPr preferRelativeResize="0"/>
          <p:nvPr userDrawn="1">
            <p:custDataLst>
              <p:tags r:id="rId1"/>
            </p:custDataLst>
          </p:nvPr>
        </p:nvPicPr>
        <p:blipFill>
          <a:blip r:embed="rId8"/>
          <a:stretch>
            <a:fillRect/>
          </a:stretch>
        </p:blipFill>
        <p:spPr>
          <a:xfrm>
            <a:off x="2402246" y="2078332"/>
            <a:ext cx="2748401" cy="1842595"/>
          </a:xfrm>
          <a:prstGeom prst="rect">
            <a:avLst/>
          </a:prstGeom>
          <a:noFill/>
          <a:ln>
            <a:noFill/>
          </a:ln>
        </p:spPr>
      </p:pic>
      <p:sp>
        <p:nvSpPr>
          <p:cNvPr id="7" name="矩形 6"/>
          <p:cNvSpPr/>
          <p:nvPr userDrawn="1">
            <p:custDataLst>
              <p:tags r:id="rId2"/>
            </p:custDataLst>
          </p:nvPr>
        </p:nvSpPr>
        <p:spPr>
          <a:xfrm>
            <a:off x="0" y="4915088"/>
            <a:ext cx="12192000" cy="197848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9"/>
          <a:stretch>
            <a:fillRect/>
          </a:stretch>
        </p:blipFill>
        <p:spPr>
          <a:xfrm>
            <a:off x="8892417" y="938306"/>
            <a:ext cx="3218967" cy="5913633"/>
          </a:xfrm>
          <a:prstGeom prst="rect">
            <a:avLst/>
          </a:prstGeom>
        </p:spPr>
      </p:pic>
      <p:sp>
        <p:nvSpPr>
          <p:cNvPr id="2" name="标题 1"/>
          <p:cNvSpPr>
            <a:spLocks noGrp="1"/>
          </p:cNvSpPr>
          <p:nvPr userDrawn="1">
            <p:ph type="title" hasCustomPrompt="1"/>
            <p:custDataLst>
              <p:tags r:id="rId3"/>
            </p:custDataLst>
          </p:nvPr>
        </p:nvSpPr>
        <p:spPr>
          <a:xfrm>
            <a:off x="2560264" y="2311099"/>
            <a:ext cx="6007090" cy="1285001"/>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6600" b="1" i="0" u="none" strike="noStrike" kern="1200" cap="none" spc="600" normalizeH="0" baseline="0" noProof="1" dirty="0">
                <a:solidFill>
                  <a:schemeClr val="tx1">
                    <a:lumMod val="75000"/>
                    <a:lumOff val="25000"/>
                  </a:schemeClr>
                </a:solidFill>
                <a:uFillTx/>
                <a:latin typeface="Arial" panose="020B0604020202020204" pitchFamily="34" charset="0"/>
                <a:ea typeface="汉仪旗黑-85S" panose="00020600040101010101" charset="-122"/>
                <a:cs typeface="+mj-cs"/>
                <a:sym typeface="+mn-ea"/>
              </a:defRPr>
            </a:lvl1pPr>
          </a:lstStyle>
          <a:p>
            <a:pPr lvl="0"/>
            <a:r>
              <a:rPr dirty="0">
                <a:sym typeface="+mn-ea"/>
              </a:rPr>
              <a:t>编辑标题</a:t>
            </a:r>
          </a:p>
        </p:txBody>
      </p:sp>
      <p:sp>
        <p:nvSpPr>
          <p:cNvPr id="3" name="日期占位符 2"/>
          <p:cNvSpPr>
            <a:spLocks noGrp="1"/>
          </p:cNvSpPr>
          <p:nvPr userDrawn="1">
            <p:ph type="dt" sz="half" idx="10"/>
            <p:custDataLst>
              <p:tags r:id="rId4"/>
            </p:custDataLst>
          </p:nvPr>
        </p:nvSpPr>
        <p:spPr/>
        <p:txBody>
          <a:bodyPr/>
          <a:lstStyle/>
          <a:p>
            <a:fld id="{760FBDFE-C587-4B4C-A407-44438C67B59E}" type="datetimeFigureOut">
              <a:rPr lang="zh-CN" altLang="en-US" smtClean="0"/>
              <a:t>2021-9-13</a:t>
            </a:fld>
            <a:endParaRPr lang="zh-CN" altLang="en-US"/>
          </a:p>
        </p:txBody>
      </p:sp>
      <p:sp>
        <p:nvSpPr>
          <p:cNvPr id="4" name="页脚占位符 3"/>
          <p:cNvSpPr>
            <a:spLocks noGrp="1"/>
          </p:cNvSpPr>
          <p:nvPr userDrawn="1">
            <p:ph type="ftr" sz="quarter" idx="11"/>
            <p:custDataLst>
              <p:tags r:id="rId5"/>
            </p:custDataLst>
          </p:nvPr>
        </p:nvSpPr>
        <p:spPr/>
        <p:txBody>
          <a:bodyPr/>
          <a:lstStyle/>
          <a:p>
            <a:endParaRPr lang="zh-CN" altLang="en-US"/>
          </a:p>
        </p:txBody>
      </p:sp>
      <p:sp>
        <p:nvSpPr>
          <p:cNvPr id="5" name="灯片编号占位符 4"/>
          <p:cNvSpPr>
            <a:spLocks noGrp="1"/>
          </p:cNvSpPr>
          <p:nvPr userDrawn="1">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lIns="90000" tIns="46800" rIns="90000" bIns="46800">
            <a:normAutofit/>
          </a:bodyPr>
          <a:lstStyle>
            <a:lvl1pPr>
              <a:defRPr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3" name="日期占位符 2"/>
          <p:cNvSpPr>
            <a:spLocks noGrp="1"/>
          </p:cNvSpPr>
          <p:nvPr>
            <p:ph type="dt" sz="half" idx="10"/>
            <p:custDataLst>
              <p:tags r:id="rId2"/>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t>2021-9-13</a:t>
            </a:fld>
            <a:endParaRPr lang="zh-CN" altLang="en-US"/>
          </a:p>
        </p:txBody>
      </p:sp>
      <p:sp>
        <p:nvSpPr>
          <p:cNvPr id="4" name="页脚占位符 3"/>
          <p:cNvSpPr>
            <a:spLocks noGrp="1"/>
          </p:cNvSpPr>
          <p:nvPr>
            <p:ph type="ftr" sz="quarter" idx="11"/>
            <p:custDataLst>
              <p:tags r:id="rId3"/>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4"/>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t>‹#›</a:t>
            </a:fld>
            <a:endParaRPr lang="zh-CN" altLang="en-US" dirty="0"/>
          </a:p>
        </p:txBody>
      </p:sp>
      <p:pic>
        <p:nvPicPr>
          <p:cNvPr id="6" name="图片 5"/>
          <p:cNvPicPr>
            <a:picLocks noChangeAspect="1"/>
          </p:cNvPicPr>
          <p:nvPr userDrawn="1">
            <p:custDataLst>
              <p:tags r:id="rId5"/>
            </p:custDataLst>
          </p:nvPr>
        </p:nvPicPr>
        <p:blipFill>
          <a:blip r:embed="rId7"/>
          <a:stretch>
            <a:fillRect/>
          </a:stretch>
        </p:blipFill>
        <p:spPr>
          <a:xfrm>
            <a:off x="10265093" y="5016849"/>
            <a:ext cx="1883827" cy="1841152"/>
          </a:xfrm>
          <a:prstGeom prst="rect">
            <a:avLst/>
          </a:prstGeom>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10" name="图片 9"/>
          <p:cNvPicPr>
            <a:picLocks noChangeAspect="1"/>
          </p:cNvPicPr>
          <p:nvPr userDrawn="1">
            <p:custDataLst>
              <p:tags r:id="rId1"/>
            </p:custDataLst>
          </p:nvPr>
        </p:nvPicPr>
        <p:blipFill>
          <a:blip r:embed="rId8"/>
          <a:stretch>
            <a:fillRect/>
          </a:stretch>
        </p:blipFill>
        <p:spPr>
          <a:xfrm>
            <a:off x="290518" y="349081"/>
            <a:ext cx="11607790" cy="6261135"/>
          </a:xfrm>
          <a:prstGeom prst="rect">
            <a:avLst/>
          </a:prstGeom>
        </p:spPr>
      </p:pic>
      <p:sp>
        <p:nvSpPr>
          <p:cNvPr id="2" name="标题 1"/>
          <p:cNvSpPr>
            <a:spLocks noGrp="1"/>
          </p:cNvSpPr>
          <p:nvPr>
            <p:ph type="title" hasCustomPrompt="1"/>
            <p:custDataLst>
              <p:tags r:id="rId2"/>
            </p:custDataLst>
          </p:nvPr>
        </p:nvSpPr>
        <p:spPr>
          <a:xfrm>
            <a:off x="1281600" y="1249200"/>
            <a:ext cx="9626400" cy="723600"/>
          </a:xfrm>
        </p:spPr>
        <p:txBody>
          <a:bodyPr lIns="90000" tIns="46800" rIns="90000" bIns="46800" anchor="ctr">
            <a:normAutofit/>
          </a:bodyPr>
          <a:lstStyle>
            <a:lvl1pPr>
              <a:defRPr sz="3200"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p>
        </p:txBody>
      </p:sp>
      <p:sp>
        <p:nvSpPr>
          <p:cNvPr id="7" name="内容占位符 6"/>
          <p:cNvSpPr>
            <a:spLocks noGrp="1"/>
          </p:cNvSpPr>
          <p:nvPr>
            <p:ph sz="quarter" idx="13"/>
            <p:custDataLst>
              <p:tags r:id="rId3"/>
            </p:custDataLst>
          </p:nvPr>
        </p:nvSpPr>
        <p:spPr>
          <a:xfrm>
            <a:off x="1281113" y="2163600"/>
            <a:ext cx="9626600" cy="3445200"/>
          </a:xfrm>
        </p:spPr>
        <p:txBody>
          <a:bodyPr lIns="90000" tIns="46800" rIns="90000" bIns="46800">
            <a:normAutofit/>
          </a:bodyPr>
          <a:lstStyle>
            <a:lvl1pPr>
              <a:defRPr u="none" strike="noStrike" kern="1200" cap="none" spc="150" normalizeH="0" baseline="0">
                <a:solidFill>
                  <a:schemeClr val="tx1">
                    <a:lumMod val="75000"/>
                    <a:lumOff val="25000"/>
                  </a:schemeClr>
                </a:solidFill>
                <a:latin typeface="Arial" panose="020B0604020202020204" pitchFamily="34" charset="0"/>
                <a:ea typeface="微软雅黑" panose="020B0503020204020204" pitchFamily="34" charset="-122"/>
              </a:defRPr>
            </a:lvl1pPr>
            <a:lvl2pPr>
              <a:defRPr u="none" strike="noStrike" kern="1200" cap="none" spc="150" normalizeH="0" baseline="0">
                <a:solidFill>
                  <a:schemeClr val="tx1">
                    <a:lumMod val="85000"/>
                    <a:lumOff val="15000"/>
                  </a:schemeClr>
                </a:solidFill>
                <a:latin typeface="Arial" panose="020B0604020202020204" pitchFamily="34" charset="0"/>
                <a:ea typeface="微软雅黑" panose="020B0503020204020204" pitchFamily="34" charset="-122"/>
              </a:defRPr>
            </a:lvl2pPr>
            <a:lvl3pPr>
              <a:defRPr u="none" strike="noStrike" kern="1200" cap="none" spc="150" normalizeH="0" baseline="0">
                <a:solidFill>
                  <a:schemeClr val="tx1">
                    <a:lumMod val="85000"/>
                    <a:lumOff val="15000"/>
                  </a:schemeClr>
                </a:solidFill>
                <a:latin typeface="Arial" panose="020B0604020202020204" pitchFamily="34" charset="0"/>
                <a:ea typeface="微软雅黑" panose="020B0503020204020204" pitchFamily="34" charset="-122"/>
              </a:defRPr>
            </a:lvl3pPr>
            <a:lvl4pPr>
              <a:defRPr u="none" strike="noStrike" kern="1200" cap="none" spc="150" normalizeH="0" baseline="0">
                <a:solidFill>
                  <a:schemeClr val="tx1">
                    <a:lumMod val="85000"/>
                    <a:lumOff val="15000"/>
                  </a:schemeClr>
                </a:solidFill>
                <a:latin typeface="Arial" panose="020B0604020202020204" pitchFamily="34" charset="0"/>
                <a:ea typeface="微软雅黑" panose="020B0503020204020204" pitchFamily="34" charset="-122"/>
              </a:defRPr>
            </a:lvl4pPr>
            <a:lvl5pPr>
              <a:defRPr u="none" strike="noStrike" kern="1200" cap="none" spc="150" normalizeH="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4"/>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t>2021-9-13</a:t>
            </a:fld>
            <a:endParaRPr lang="zh-CN" altLang="en-US"/>
          </a:p>
        </p:txBody>
      </p:sp>
      <p:sp>
        <p:nvSpPr>
          <p:cNvPr id="4" name="页脚占位符 3"/>
          <p:cNvSpPr>
            <a:spLocks noGrp="1"/>
          </p:cNvSpPr>
          <p:nvPr>
            <p:ph type="ftr" sz="quarter" idx="11"/>
            <p:custDataLst>
              <p:tags r:id="rId5"/>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t>‹#›</a:t>
            </a:fld>
            <a:endParaRPr lang="zh-CN" alt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dirty="0">
              <a:latin typeface="隶书" panose="02010509060101010101" pitchFamily="49" charset="-122"/>
              <a:ea typeface="隶书" panose="02010509060101010101" pitchFamily="49" charset="-122"/>
              <a:sym typeface="+mn-ea"/>
            </a:endParaRPr>
          </a:p>
        </p:txBody>
      </p:sp>
      <p:grpSp>
        <p:nvGrpSpPr>
          <p:cNvPr id="99" name="组合 98"/>
          <p:cNvGrpSpPr/>
          <p:nvPr userDrawn="1">
            <p:custDataLst>
              <p:tags r:id="rId2"/>
            </p:custDataLst>
          </p:nvPr>
        </p:nvGrpSpPr>
        <p:grpSpPr>
          <a:xfrm>
            <a:off x="2" y="5014231"/>
            <a:ext cx="1886463" cy="1843770"/>
            <a:chOff x="1" y="1993034"/>
            <a:chExt cx="4977617" cy="4864967"/>
          </a:xfrm>
        </p:grpSpPr>
        <p:sp>
          <p:nvSpPr>
            <p:cNvPr id="100" name="任意多边形: 形状 99"/>
            <p:cNvSpPr/>
            <p:nvPr userDrawn="1">
              <p:custDataLst>
                <p:tags r:id="rId9"/>
              </p:custDataLst>
            </p:nvPr>
          </p:nvSpPr>
          <p:spPr>
            <a:xfrm>
              <a:off x="1" y="1993034"/>
              <a:ext cx="2223635" cy="4864966"/>
            </a:xfrm>
            <a:custGeom>
              <a:avLst/>
              <a:gdLst>
                <a:gd name="connsiteX0" fmla="*/ 807505 w 2223635"/>
                <a:gd name="connsiteY0" fmla="*/ 4629871 h 4864966"/>
                <a:gd name="connsiteX1" fmla="*/ 899912 w 2223635"/>
                <a:gd name="connsiteY1" fmla="*/ 4749283 h 4864966"/>
                <a:gd name="connsiteX2" fmla="*/ 903802 w 2223635"/>
                <a:gd name="connsiteY2" fmla="*/ 4749283 h 4864966"/>
                <a:gd name="connsiteX3" fmla="*/ 807505 w 2223635"/>
                <a:gd name="connsiteY3" fmla="*/ 4629871 h 4864966"/>
                <a:gd name="connsiteX4" fmla="*/ 920028 w 2223635"/>
                <a:gd name="connsiteY4" fmla="*/ 4125103 h 4864966"/>
                <a:gd name="connsiteX5" fmla="*/ 872963 w 2223635"/>
                <a:gd name="connsiteY5" fmla="*/ 4302472 h 4864966"/>
                <a:gd name="connsiteX6" fmla="*/ 920028 w 2223635"/>
                <a:gd name="connsiteY6" fmla="*/ 4125103 h 4864966"/>
                <a:gd name="connsiteX7" fmla="*/ 1080949 w 2223635"/>
                <a:gd name="connsiteY7" fmla="*/ 4032862 h 4864966"/>
                <a:gd name="connsiteX8" fmla="*/ 1111788 w 2223635"/>
                <a:gd name="connsiteY8" fmla="*/ 4179225 h 4864966"/>
                <a:gd name="connsiteX9" fmla="*/ 1080949 w 2223635"/>
                <a:gd name="connsiteY9" fmla="*/ 4032862 h 4864966"/>
                <a:gd name="connsiteX10" fmla="*/ 0 w 2223635"/>
                <a:gd name="connsiteY10" fmla="*/ 4016337 h 4864966"/>
                <a:gd name="connsiteX11" fmla="*/ 71789 w 2223635"/>
                <a:gd name="connsiteY11" fmla="*/ 4023319 h 4864966"/>
                <a:gd name="connsiteX12" fmla="*/ 144984 w 2223635"/>
                <a:gd name="connsiteY12" fmla="*/ 4044365 h 4864966"/>
                <a:gd name="connsiteX13" fmla="*/ 144984 w 2223635"/>
                <a:gd name="connsiteY13" fmla="*/ 4052088 h 4864966"/>
                <a:gd name="connsiteX14" fmla="*/ 73678 w 2223635"/>
                <a:gd name="connsiteY14" fmla="*/ 4040149 h 4864966"/>
                <a:gd name="connsiteX15" fmla="*/ 0 w 2223635"/>
                <a:gd name="connsiteY15" fmla="*/ 4034416 h 4864966"/>
                <a:gd name="connsiteX16" fmla="*/ 80915 w 2223635"/>
                <a:gd name="connsiteY16" fmla="*/ 3986798 h 4864966"/>
                <a:gd name="connsiteX17" fmla="*/ 191215 w 2223635"/>
                <a:gd name="connsiteY17" fmla="*/ 4044365 h 4864966"/>
                <a:gd name="connsiteX18" fmla="*/ 187381 w 2223635"/>
                <a:gd name="connsiteY18" fmla="*/ 4028973 h 4864966"/>
                <a:gd name="connsiteX19" fmla="*/ 179657 w 2223635"/>
                <a:gd name="connsiteY19" fmla="*/ 4028973 h 4864966"/>
                <a:gd name="connsiteX20" fmla="*/ 174378 w 2223635"/>
                <a:gd name="connsiteY20" fmla="*/ 4031862 h 4864966"/>
                <a:gd name="connsiteX21" fmla="*/ 171933 w 2223635"/>
                <a:gd name="connsiteY21" fmla="*/ 4028973 h 4864966"/>
                <a:gd name="connsiteX22" fmla="*/ 133426 w 2223635"/>
                <a:gd name="connsiteY22" fmla="*/ 4005857 h 4864966"/>
                <a:gd name="connsiteX23" fmla="*/ 80915 w 2223635"/>
                <a:gd name="connsiteY23" fmla="*/ 3986798 h 4864966"/>
                <a:gd name="connsiteX24" fmla="*/ 195049 w 2223635"/>
                <a:gd name="connsiteY24" fmla="*/ 3948123 h 4864966"/>
                <a:gd name="connsiteX25" fmla="*/ 191215 w 2223635"/>
                <a:gd name="connsiteY25" fmla="*/ 3959625 h 4864966"/>
                <a:gd name="connsiteX26" fmla="*/ 198939 w 2223635"/>
                <a:gd name="connsiteY26" fmla="*/ 3998189 h 4864966"/>
                <a:gd name="connsiteX27" fmla="*/ 206607 w 2223635"/>
                <a:gd name="connsiteY27" fmla="*/ 4021304 h 4864966"/>
                <a:gd name="connsiteX28" fmla="*/ 206607 w 2223635"/>
                <a:gd name="connsiteY28" fmla="*/ 4002023 h 4864966"/>
                <a:gd name="connsiteX29" fmla="*/ 206607 w 2223635"/>
                <a:gd name="connsiteY29" fmla="*/ 3994299 h 4864966"/>
                <a:gd name="connsiteX30" fmla="*/ 195049 w 2223635"/>
                <a:gd name="connsiteY30" fmla="*/ 3948123 h 4864966"/>
                <a:gd name="connsiteX31" fmla="*/ 137260 w 2223635"/>
                <a:gd name="connsiteY31" fmla="*/ 3917284 h 4864966"/>
                <a:gd name="connsiteX32" fmla="*/ 144984 w 2223635"/>
                <a:gd name="connsiteY32" fmla="*/ 3959625 h 4864966"/>
                <a:gd name="connsiteX33" fmla="*/ 160376 w 2223635"/>
                <a:gd name="connsiteY33" fmla="*/ 3978907 h 4864966"/>
                <a:gd name="connsiteX34" fmla="*/ 164265 w 2223635"/>
                <a:gd name="connsiteY34" fmla="*/ 3978907 h 4864966"/>
                <a:gd name="connsiteX35" fmla="*/ 168099 w 2223635"/>
                <a:gd name="connsiteY35" fmla="*/ 3975073 h 4864966"/>
                <a:gd name="connsiteX36" fmla="*/ 156542 w 2223635"/>
                <a:gd name="connsiteY36" fmla="*/ 3948123 h 4864966"/>
                <a:gd name="connsiteX37" fmla="*/ 137260 w 2223635"/>
                <a:gd name="connsiteY37" fmla="*/ 3917284 h 4864966"/>
                <a:gd name="connsiteX38" fmla="*/ 684258 w 2223635"/>
                <a:gd name="connsiteY38" fmla="*/ 3913450 h 4864966"/>
                <a:gd name="connsiteX39" fmla="*/ 611077 w 2223635"/>
                <a:gd name="connsiteY39" fmla="*/ 4152220 h 4864966"/>
                <a:gd name="connsiteX40" fmla="*/ 622635 w 2223635"/>
                <a:gd name="connsiteY40" fmla="*/ 4591363 h 4864966"/>
                <a:gd name="connsiteX41" fmla="*/ 622635 w 2223635"/>
                <a:gd name="connsiteY41" fmla="*/ 4599031 h 4864966"/>
                <a:gd name="connsiteX42" fmla="*/ 661142 w 2223635"/>
                <a:gd name="connsiteY42" fmla="*/ 4714610 h 4864966"/>
                <a:gd name="connsiteX43" fmla="*/ 657253 w 2223635"/>
                <a:gd name="connsiteY43" fmla="*/ 4329422 h 4864966"/>
                <a:gd name="connsiteX44" fmla="*/ 661142 w 2223635"/>
                <a:gd name="connsiteY44" fmla="*/ 4326532 h 4864966"/>
                <a:gd name="connsiteX45" fmla="*/ 664977 w 2223635"/>
                <a:gd name="connsiteY45" fmla="*/ 4329422 h 4864966"/>
                <a:gd name="connsiteX46" fmla="*/ 684258 w 2223635"/>
                <a:gd name="connsiteY46" fmla="*/ 4776233 h 4864966"/>
                <a:gd name="connsiteX47" fmla="*/ 688092 w 2223635"/>
                <a:gd name="connsiteY47" fmla="*/ 4776233 h 4864966"/>
                <a:gd name="connsiteX48" fmla="*/ 691926 w 2223635"/>
                <a:gd name="connsiteY48" fmla="*/ 4799349 h 4864966"/>
                <a:gd name="connsiteX49" fmla="*/ 715042 w 2223635"/>
                <a:gd name="connsiteY49" fmla="*/ 4233125 h 4864966"/>
                <a:gd name="connsiteX50" fmla="*/ 684258 w 2223635"/>
                <a:gd name="connsiteY50" fmla="*/ 3913450 h 4864966"/>
                <a:gd name="connsiteX51" fmla="*/ 1654897 w 2223635"/>
                <a:gd name="connsiteY51" fmla="*/ 3809429 h 4864966"/>
                <a:gd name="connsiteX52" fmla="*/ 1107954 w 2223635"/>
                <a:gd name="connsiteY52" fmla="*/ 4417995 h 4864966"/>
                <a:gd name="connsiteX53" fmla="*/ 1084838 w 2223635"/>
                <a:gd name="connsiteY53" fmla="*/ 4560524 h 4864966"/>
                <a:gd name="connsiteX54" fmla="*/ 1158020 w 2223635"/>
                <a:gd name="connsiteY54" fmla="*/ 4410327 h 4864966"/>
                <a:gd name="connsiteX55" fmla="*/ 1435353 w 2223635"/>
                <a:gd name="connsiteY55" fmla="*/ 3990465 h 4864966"/>
                <a:gd name="connsiteX56" fmla="*/ 1440798 w 2223635"/>
                <a:gd name="connsiteY56" fmla="*/ 3986242 h 4864966"/>
                <a:gd name="connsiteX57" fmla="*/ 1446911 w 2223635"/>
                <a:gd name="connsiteY57" fmla="*/ 3994299 h 4864966"/>
                <a:gd name="connsiteX58" fmla="*/ 1169577 w 2223635"/>
                <a:gd name="connsiteY58" fmla="*/ 4417995 h 4864966"/>
                <a:gd name="connsiteX59" fmla="*/ 1073280 w 2223635"/>
                <a:gd name="connsiteY59" fmla="*/ 4633705 h 4864966"/>
                <a:gd name="connsiteX60" fmla="*/ 1053999 w 2223635"/>
                <a:gd name="connsiteY60" fmla="*/ 4741560 h 4864966"/>
                <a:gd name="connsiteX61" fmla="*/ 1377563 w 2223635"/>
                <a:gd name="connsiteY61" fmla="*/ 4298638 h 4864966"/>
                <a:gd name="connsiteX62" fmla="*/ 1558600 w 2223635"/>
                <a:gd name="connsiteY62" fmla="*/ 4025139 h 4864966"/>
                <a:gd name="connsiteX63" fmla="*/ 1654897 w 2223635"/>
                <a:gd name="connsiteY63" fmla="*/ 3809429 h 4864966"/>
                <a:gd name="connsiteX64" fmla="*/ 564845 w 2223635"/>
                <a:gd name="connsiteY64" fmla="*/ 3797871 h 4864966"/>
                <a:gd name="connsiteX65" fmla="*/ 507056 w 2223635"/>
                <a:gd name="connsiteY65" fmla="*/ 3932676 h 4864966"/>
                <a:gd name="connsiteX66" fmla="*/ 507056 w 2223635"/>
                <a:gd name="connsiteY66" fmla="*/ 3940399 h 4864966"/>
                <a:gd name="connsiteX67" fmla="*/ 564845 w 2223635"/>
                <a:gd name="connsiteY67" fmla="*/ 3797871 h 4864966"/>
                <a:gd name="connsiteX68" fmla="*/ 1161854 w 2223635"/>
                <a:gd name="connsiteY68" fmla="*/ 3786313 h 4864966"/>
                <a:gd name="connsiteX69" fmla="*/ 1192693 w 2223635"/>
                <a:gd name="connsiteY69" fmla="*/ 3898002 h 4864966"/>
                <a:gd name="connsiteX70" fmla="*/ 1161854 w 2223635"/>
                <a:gd name="connsiteY70" fmla="*/ 3786313 h 4864966"/>
                <a:gd name="connsiteX71" fmla="*/ 264396 w 2223635"/>
                <a:gd name="connsiteY71" fmla="*/ 3724690 h 4864966"/>
                <a:gd name="connsiteX72" fmla="*/ 218165 w 2223635"/>
                <a:gd name="connsiteY72" fmla="*/ 3801705 h 4864966"/>
                <a:gd name="connsiteX73" fmla="*/ 210441 w 2223635"/>
                <a:gd name="connsiteY73" fmla="*/ 3886444 h 4864966"/>
                <a:gd name="connsiteX74" fmla="*/ 221999 w 2223635"/>
                <a:gd name="connsiteY74" fmla="*/ 3894168 h 4864966"/>
                <a:gd name="connsiteX75" fmla="*/ 221999 w 2223635"/>
                <a:gd name="connsiteY75" fmla="*/ 3890334 h 4864966"/>
                <a:gd name="connsiteX76" fmla="*/ 225889 w 2223635"/>
                <a:gd name="connsiteY76" fmla="*/ 3940399 h 4864966"/>
                <a:gd name="connsiteX77" fmla="*/ 264396 w 2223635"/>
                <a:gd name="connsiteY77" fmla="*/ 3724690 h 4864966"/>
                <a:gd name="connsiteX78" fmla="*/ 191882 w 2223635"/>
                <a:gd name="connsiteY78" fmla="*/ 3646563 h 4864966"/>
                <a:gd name="connsiteX79" fmla="*/ 160376 w 2223635"/>
                <a:gd name="connsiteY79" fmla="*/ 3678458 h 4864966"/>
                <a:gd name="connsiteX80" fmla="*/ 137260 w 2223635"/>
                <a:gd name="connsiteY80" fmla="*/ 3828710 h 4864966"/>
                <a:gd name="connsiteX81" fmla="*/ 168099 w 2223635"/>
                <a:gd name="connsiteY81" fmla="*/ 3901892 h 4864966"/>
                <a:gd name="connsiteX82" fmla="*/ 168099 w 2223635"/>
                <a:gd name="connsiteY82" fmla="*/ 3898002 h 4864966"/>
                <a:gd name="connsiteX83" fmla="*/ 178268 w 2223635"/>
                <a:gd name="connsiteY83" fmla="*/ 3890889 h 4864966"/>
                <a:gd name="connsiteX84" fmla="*/ 183491 w 2223635"/>
                <a:gd name="connsiteY84" fmla="*/ 3894168 h 4864966"/>
                <a:gd name="connsiteX85" fmla="*/ 195049 w 2223635"/>
                <a:gd name="connsiteY85" fmla="*/ 3774755 h 4864966"/>
                <a:gd name="connsiteX86" fmla="*/ 202773 w 2223635"/>
                <a:gd name="connsiteY86" fmla="*/ 3674624 h 4864966"/>
                <a:gd name="connsiteX87" fmla="*/ 191882 w 2223635"/>
                <a:gd name="connsiteY87" fmla="*/ 3646563 h 4864966"/>
                <a:gd name="connsiteX88" fmla="*/ 1377563 w 2223635"/>
                <a:gd name="connsiteY88" fmla="*/ 3613001 h 4864966"/>
                <a:gd name="connsiteX89" fmla="*/ 1281266 w 2223635"/>
                <a:gd name="connsiteY89" fmla="*/ 3693906 h 4864966"/>
                <a:gd name="connsiteX90" fmla="*/ 1283656 w 2223635"/>
                <a:gd name="connsiteY90" fmla="*/ 3699962 h 4864966"/>
                <a:gd name="connsiteX91" fmla="*/ 1377563 w 2223635"/>
                <a:gd name="connsiteY91" fmla="*/ 3613001 h 4864966"/>
                <a:gd name="connsiteX92" fmla="*/ 1308216 w 2223635"/>
                <a:gd name="connsiteY92" fmla="*/ 3435798 h 4864966"/>
                <a:gd name="connsiteX93" fmla="*/ 1323608 w 2223635"/>
                <a:gd name="connsiteY93" fmla="*/ 3489754 h 4864966"/>
                <a:gd name="connsiteX94" fmla="*/ 1327498 w 2223635"/>
                <a:gd name="connsiteY94" fmla="*/ 3474306 h 4864966"/>
                <a:gd name="connsiteX95" fmla="*/ 1315940 w 2223635"/>
                <a:gd name="connsiteY95" fmla="*/ 3435798 h 4864966"/>
                <a:gd name="connsiteX96" fmla="*/ 1647173 w 2223635"/>
                <a:gd name="connsiteY96" fmla="*/ 3339501 h 4864966"/>
                <a:gd name="connsiteX97" fmla="*/ 1462303 w 2223635"/>
                <a:gd name="connsiteY97" fmla="*/ 3393457 h 4864966"/>
                <a:gd name="connsiteX98" fmla="*/ 1466137 w 2223635"/>
                <a:gd name="connsiteY98" fmla="*/ 3401125 h 4864966"/>
                <a:gd name="connsiteX99" fmla="*/ 1458468 w 2223635"/>
                <a:gd name="connsiteY99" fmla="*/ 3420406 h 4864966"/>
                <a:gd name="connsiteX100" fmla="*/ 1643339 w 2223635"/>
                <a:gd name="connsiteY100" fmla="*/ 3343391 h 4864966"/>
                <a:gd name="connsiteX101" fmla="*/ 788223 w 2223635"/>
                <a:gd name="connsiteY101" fmla="*/ 3308717 h 4864966"/>
                <a:gd name="connsiteX102" fmla="*/ 745882 w 2223635"/>
                <a:gd name="connsiteY102" fmla="*/ 3428130 h 4864966"/>
                <a:gd name="connsiteX103" fmla="*/ 745882 w 2223635"/>
                <a:gd name="connsiteY103" fmla="*/ 3431964 h 4864966"/>
                <a:gd name="connsiteX104" fmla="*/ 768997 w 2223635"/>
                <a:gd name="connsiteY104" fmla="*/ 3378009 h 4864966"/>
                <a:gd name="connsiteX105" fmla="*/ 788223 w 2223635"/>
                <a:gd name="connsiteY105" fmla="*/ 3308717 h 4864966"/>
                <a:gd name="connsiteX106" fmla="*/ 1122846 w 2223635"/>
                <a:gd name="connsiteY106" fmla="*/ 3225090 h 4864966"/>
                <a:gd name="connsiteX107" fmla="*/ 1111788 w 2223635"/>
                <a:gd name="connsiteY107" fmla="*/ 3262486 h 4864966"/>
                <a:gd name="connsiteX108" fmla="*/ 1111788 w 2223635"/>
                <a:gd name="connsiteY108" fmla="*/ 3258652 h 4864966"/>
                <a:gd name="connsiteX109" fmla="*/ 1288990 w 2223635"/>
                <a:gd name="connsiteY109" fmla="*/ 3420406 h 4864966"/>
                <a:gd name="connsiteX110" fmla="*/ 1277432 w 2223635"/>
                <a:gd name="connsiteY110" fmla="*/ 3362617 h 4864966"/>
                <a:gd name="connsiteX111" fmla="*/ 1242759 w 2223635"/>
                <a:gd name="connsiteY111" fmla="*/ 3297160 h 4864966"/>
                <a:gd name="connsiteX112" fmla="*/ 1204251 w 2223635"/>
                <a:gd name="connsiteY112" fmla="*/ 3262486 h 4864966"/>
                <a:gd name="connsiteX113" fmla="*/ 1142572 w 2223635"/>
                <a:gd name="connsiteY113" fmla="*/ 3227812 h 4864966"/>
                <a:gd name="connsiteX114" fmla="*/ 1122846 w 2223635"/>
                <a:gd name="connsiteY114" fmla="*/ 3225090 h 4864966"/>
                <a:gd name="connsiteX115" fmla="*/ 534006 w 2223635"/>
                <a:gd name="connsiteY115" fmla="*/ 3158465 h 4864966"/>
                <a:gd name="connsiteX116" fmla="*/ 553288 w 2223635"/>
                <a:gd name="connsiteY116" fmla="*/ 3243204 h 4864966"/>
                <a:gd name="connsiteX117" fmla="*/ 534006 w 2223635"/>
                <a:gd name="connsiteY117" fmla="*/ 3158465 h 4864966"/>
                <a:gd name="connsiteX118" fmla="*/ 1670289 w 2223635"/>
                <a:gd name="connsiteY118" fmla="*/ 3154631 h 4864966"/>
                <a:gd name="connsiteX119" fmla="*/ 1481584 w 2223635"/>
                <a:gd name="connsiteY119" fmla="*/ 3262486 h 4864966"/>
                <a:gd name="connsiteX120" fmla="*/ 1392955 w 2223635"/>
                <a:gd name="connsiteY120" fmla="*/ 3385733 h 4864966"/>
                <a:gd name="connsiteX121" fmla="*/ 1381398 w 2223635"/>
                <a:gd name="connsiteY121" fmla="*/ 3412683 h 4864966"/>
                <a:gd name="connsiteX122" fmla="*/ 1392955 w 2223635"/>
                <a:gd name="connsiteY122" fmla="*/ 3416572 h 4864966"/>
                <a:gd name="connsiteX123" fmla="*/ 1412237 w 2223635"/>
                <a:gd name="connsiteY123" fmla="*/ 3401125 h 4864966"/>
                <a:gd name="connsiteX124" fmla="*/ 1412237 w 2223635"/>
                <a:gd name="connsiteY124" fmla="*/ 3385733 h 4864966"/>
                <a:gd name="connsiteX125" fmla="*/ 1454579 w 2223635"/>
                <a:gd name="connsiteY125" fmla="*/ 3370341 h 4864966"/>
                <a:gd name="connsiteX126" fmla="*/ 1543208 w 2223635"/>
                <a:gd name="connsiteY126" fmla="*/ 3304828 h 4864966"/>
                <a:gd name="connsiteX127" fmla="*/ 1666455 w 2223635"/>
                <a:gd name="connsiteY127" fmla="*/ 3158465 h 4864966"/>
                <a:gd name="connsiteX128" fmla="*/ 410759 w 2223635"/>
                <a:gd name="connsiteY128" fmla="*/ 3069892 h 4864966"/>
                <a:gd name="connsiteX129" fmla="*/ 460825 w 2223635"/>
                <a:gd name="connsiteY129" fmla="*/ 3728524 h 4864966"/>
                <a:gd name="connsiteX130" fmla="*/ 460825 w 2223635"/>
                <a:gd name="connsiteY130" fmla="*/ 3720855 h 4864966"/>
                <a:gd name="connsiteX131" fmla="*/ 426151 w 2223635"/>
                <a:gd name="connsiteY131" fmla="*/ 3381899 h 4864966"/>
                <a:gd name="connsiteX132" fmla="*/ 431930 w 2223635"/>
                <a:gd name="connsiteY132" fmla="*/ 3376120 h 4864966"/>
                <a:gd name="connsiteX133" fmla="*/ 437709 w 2223635"/>
                <a:gd name="connsiteY133" fmla="*/ 3381899 h 4864966"/>
                <a:gd name="connsiteX134" fmla="*/ 464659 w 2223635"/>
                <a:gd name="connsiteY134" fmla="*/ 3686182 h 4864966"/>
                <a:gd name="connsiteX135" fmla="*/ 476217 w 2223635"/>
                <a:gd name="connsiteY135" fmla="*/ 3401125 h 4864966"/>
                <a:gd name="connsiteX136" fmla="*/ 445433 w 2223635"/>
                <a:gd name="connsiteY136" fmla="*/ 3177747 h 4864966"/>
                <a:gd name="connsiteX137" fmla="*/ 410759 w 2223635"/>
                <a:gd name="connsiteY137" fmla="*/ 3069892 h 4864966"/>
                <a:gd name="connsiteX138" fmla="*/ 1235035 w 2223635"/>
                <a:gd name="connsiteY138" fmla="*/ 3038663 h 4864966"/>
                <a:gd name="connsiteX139" fmla="*/ 1208085 w 2223635"/>
                <a:gd name="connsiteY139" fmla="*/ 3116123 h 4864966"/>
                <a:gd name="connsiteX140" fmla="*/ 1246593 w 2223635"/>
                <a:gd name="connsiteY140" fmla="*/ 3266320 h 4864966"/>
                <a:gd name="connsiteX141" fmla="*/ 1246593 w 2223635"/>
                <a:gd name="connsiteY141" fmla="*/ 3262486 h 4864966"/>
                <a:gd name="connsiteX142" fmla="*/ 1300548 w 2223635"/>
                <a:gd name="connsiteY142" fmla="*/ 3358783 h 4864966"/>
                <a:gd name="connsiteX143" fmla="*/ 1323608 w 2223635"/>
                <a:gd name="connsiteY143" fmla="*/ 3389567 h 4864966"/>
                <a:gd name="connsiteX144" fmla="*/ 1308216 w 2223635"/>
                <a:gd name="connsiteY144" fmla="*/ 3293270 h 4864966"/>
                <a:gd name="connsiteX145" fmla="*/ 1315884 w 2223635"/>
                <a:gd name="connsiteY145" fmla="*/ 3285213 h 4864966"/>
                <a:gd name="connsiteX146" fmla="*/ 1323608 w 2223635"/>
                <a:gd name="connsiteY146" fmla="*/ 3289436 h 4864966"/>
                <a:gd name="connsiteX147" fmla="*/ 1339056 w 2223635"/>
                <a:gd name="connsiteY147" fmla="*/ 3335667 h 4864966"/>
                <a:gd name="connsiteX148" fmla="*/ 1346724 w 2223635"/>
                <a:gd name="connsiteY148" fmla="*/ 3320275 h 4864966"/>
                <a:gd name="connsiteX149" fmla="*/ 1358282 w 2223635"/>
                <a:gd name="connsiteY149" fmla="*/ 3216255 h 4864966"/>
                <a:gd name="connsiteX150" fmla="*/ 1342890 w 2223635"/>
                <a:gd name="connsiteY150" fmla="*/ 3150797 h 4864966"/>
                <a:gd name="connsiteX151" fmla="*/ 1250427 w 2223635"/>
                <a:gd name="connsiteY151" fmla="*/ 3042942 h 4864966"/>
                <a:gd name="connsiteX152" fmla="*/ 1235035 w 2223635"/>
                <a:gd name="connsiteY152" fmla="*/ 3038663 h 4864966"/>
                <a:gd name="connsiteX153" fmla="*/ 1473583 w 2223635"/>
                <a:gd name="connsiteY153" fmla="*/ 3033051 h 4864966"/>
                <a:gd name="connsiteX154" fmla="*/ 1470026 w 2223635"/>
                <a:gd name="connsiteY154" fmla="*/ 3035218 h 4864966"/>
                <a:gd name="connsiteX155" fmla="*/ 1373729 w 2223635"/>
                <a:gd name="connsiteY155" fmla="*/ 3208531 h 4864966"/>
                <a:gd name="connsiteX156" fmla="*/ 1373729 w 2223635"/>
                <a:gd name="connsiteY156" fmla="*/ 3297160 h 4864966"/>
                <a:gd name="connsiteX157" fmla="*/ 1377563 w 2223635"/>
                <a:gd name="connsiteY157" fmla="*/ 3304828 h 4864966"/>
                <a:gd name="connsiteX158" fmla="*/ 1377563 w 2223635"/>
                <a:gd name="connsiteY158" fmla="*/ 3327944 h 4864966"/>
                <a:gd name="connsiteX159" fmla="*/ 1385287 w 2223635"/>
                <a:gd name="connsiteY159" fmla="*/ 3320275 h 4864966"/>
                <a:gd name="connsiteX160" fmla="*/ 1393011 w 2223635"/>
                <a:gd name="connsiteY160" fmla="*/ 3317164 h 4864966"/>
                <a:gd name="connsiteX161" fmla="*/ 1408347 w 2223635"/>
                <a:gd name="connsiteY161" fmla="*/ 3331833 h 4864966"/>
                <a:gd name="connsiteX162" fmla="*/ 1408347 w 2223635"/>
                <a:gd name="connsiteY162" fmla="*/ 3343391 h 4864966"/>
                <a:gd name="connsiteX163" fmla="*/ 1470026 w 2223635"/>
                <a:gd name="connsiteY163" fmla="*/ 3250928 h 4864966"/>
                <a:gd name="connsiteX164" fmla="*/ 1500810 w 2223635"/>
                <a:gd name="connsiteY164" fmla="*/ 3119957 h 4864966"/>
                <a:gd name="connsiteX165" fmla="*/ 1500699 w 2223635"/>
                <a:gd name="connsiteY165" fmla="*/ 3120791 h 4864966"/>
                <a:gd name="connsiteX166" fmla="*/ 1473583 w 2223635"/>
                <a:gd name="connsiteY166" fmla="*/ 3033051 h 4864966"/>
                <a:gd name="connsiteX167" fmla="*/ 1477695 w 2223635"/>
                <a:gd name="connsiteY167" fmla="*/ 3005379 h 4864966"/>
                <a:gd name="connsiteX168" fmla="*/ 1485418 w 2223635"/>
                <a:gd name="connsiteY168" fmla="*/ 3008268 h 4864966"/>
                <a:gd name="connsiteX169" fmla="*/ 1500810 w 2223635"/>
                <a:gd name="connsiteY169" fmla="*/ 3227812 h 4864966"/>
                <a:gd name="connsiteX170" fmla="*/ 1685681 w 2223635"/>
                <a:gd name="connsiteY170" fmla="*/ 3139239 h 4864966"/>
                <a:gd name="connsiteX171" fmla="*/ 1693404 w 2223635"/>
                <a:gd name="connsiteY171" fmla="*/ 3150797 h 4864966"/>
                <a:gd name="connsiteX172" fmla="*/ 1523926 w 2223635"/>
                <a:gd name="connsiteY172" fmla="*/ 3343391 h 4864966"/>
                <a:gd name="connsiteX173" fmla="*/ 1689570 w 2223635"/>
                <a:gd name="connsiteY173" fmla="*/ 3308717 h 4864966"/>
                <a:gd name="connsiteX174" fmla="*/ 1697239 w 2223635"/>
                <a:gd name="connsiteY174" fmla="*/ 3324109 h 4864966"/>
                <a:gd name="connsiteX175" fmla="*/ 1449856 w 2223635"/>
                <a:gd name="connsiteY175" fmla="*/ 3439799 h 4864966"/>
                <a:gd name="connsiteX176" fmla="*/ 1443021 w 2223635"/>
                <a:gd name="connsiteY176" fmla="*/ 3439633 h 4864966"/>
                <a:gd name="connsiteX177" fmla="*/ 1419905 w 2223635"/>
                <a:gd name="connsiteY177" fmla="*/ 3462748 h 4864966"/>
                <a:gd name="connsiteX178" fmla="*/ 1412237 w 2223635"/>
                <a:gd name="connsiteY178" fmla="*/ 3455080 h 4864966"/>
                <a:gd name="connsiteX179" fmla="*/ 1423795 w 2223635"/>
                <a:gd name="connsiteY179" fmla="*/ 3439633 h 4864966"/>
                <a:gd name="connsiteX180" fmla="*/ 1331332 w 2223635"/>
                <a:gd name="connsiteY180" fmla="*/ 3512869 h 4864966"/>
                <a:gd name="connsiteX181" fmla="*/ 1292824 w 2223635"/>
                <a:gd name="connsiteY181" fmla="*/ 3651508 h 4864966"/>
                <a:gd name="connsiteX182" fmla="*/ 1392955 w 2223635"/>
                <a:gd name="connsiteY182" fmla="*/ 3586051 h 4864966"/>
                <a:gd name="connsiteX183" fmla="*/ 1404513 w 2223635"/>
                <a:gd name="connsiteY183" fmla="*/ 3601443 h 4864966"/>
                <a:gd name="connsiteX184" fmla="*/ 1269709 w 2223635"/>
                <a:gd name="connsiteY184" fmla="*/ 3736247 h 4864966"/>
                <a:gd name="connsiteX185" fmla="*/ 1219643 w 2223635"/>
                <a:gd name="connsiteY185" fmla="*/ 3928841 h 4864966"/>
                <a:gd name="connsiteX186" fmla="*/ 1215809 w 2223635"/>
                <a:gd name="connsiteY186" fmla="*/ 3998189 h 4864966"/>
                <a:gd name="connsiteX187" fmla="*/ 1210474 w 2223635"/>
                <a:gd name="connsiteY187" fmla="*/ 4001078 h 4864966"/>
                <a:gd name="connsiteX188" fmla="*/ 1208085 w 2223635"/>
                <a:gd name="connsiteY188" fmla="*/ 3998189 h 4864966"/>
                <a:gd name="connsiteX189" fmla="*/ 1208085 w 2223635"/>
                <a:gd name="connsiteY189" fmla="*/ 3994299 h 4864966"/>
                <a:gd name="connsiteX190" fmla="*/ 1131070 w 2223635"/>
                <a:gd name="connsiteY190" fmla="*/ 4329422 h 4864966"/>
                <a:gd name="connsiteX191" fmla="*/ 1697239 w 2223635"/>
                <a:gd name="connsiteY191" fmla="*/ 3778645 h 4864966"/>
                <a:gd name="connsiteX192" fmla="*/ 1701573 w 2223635"/>
                <a:gd name="connsiteY192" fmla="*/ 3777867 h 4864966"/>
                <a:gd name="connsiteX193" fmla="*/ 1708796 w 2223635"/>
                <a:gd name="connsiteY193" fmla="*/ 3794037 h 4864966"/>
                <a:gd name="connsiteX194" fmla="*/ 1339056 w 2223635"/>
                <a:gd name="connsiteY194" fmla="*/ 4387211 h 4864966"/>
                <a:gd name="connsiteX195" fmla="*/ 1050165 w 2223635"/>
                <a:gd name="connsiteY195" fmla="*/ 4783957 h 4864966"/>
                <a:gd name="connsiteX196" fmla="*/ 1039951 w 2223635"/>
                <a:gd name="connsiteY196" fmla="*/ 4864966 h 4864966"/>
                <a:gd name="connsiteX197" fmla="*/ 997001 w 2223635"/>
                <a:gd name="connsiteY197" fmla="*/ 4864966 h 4864966"/>
                <a:gd name="connsiteX198" fmla="*/ 1000099 w 2223635"/>
                <a:gd name="connsiteY198" fmla="*/ 4834023 h 4864966"/>
                <a:gd name="connsiteX199" fmla="*/ 996209 w 2223635"/>
                <a:gd name="connsiteY199" fmla="*/ 4837857 h 4864966"/>
                <a:gd name="connsiteX200" fmla="*/ 992375 w 2223635"/>
                <a:gd name="connsiteY200" fmla="*/ 4840746 h 4864966"/>
                <a:gd name="connsiteX201" fmla="*/ 988541 w 2223635"/>
                <a:gd name="connsiteY201" fmla="*/ 4837857 h 4864966"/>
                <a:gd name="connsiteX202" fmla="*/ 976983 w 2223635"/>
                <a:gd name="connsiteY202" fmla="*/ 4860972 h 4864966"/>
                <a:gd name="connsiteX203" fmla="*/ 972205 w 2223635"/>
                <a:gd name="connsiteY203" fmla="*/ 4864140 h 4864966"/>
                <a:gd name="connsiteX204" fmla="*/ 965425 w 2223635"/>
                <a:gd name="connsiteY204" fmla="*/ 4853249 h 4864966"/>
                <a:gd name="connsiteX205" fmla="*/ 1011657 w 2223635"/>
                <a:gd name="connsiteY205" fmla="*/ 4753118 h 4864966"/>
                <a:gd name="connsiteX206" fmla="*/ 1119512 w 2223635"/>
                <a:gd name="connsiteY206" fmla="*/ 4213899 h 4864966"/>
                <a:gd name="connsiteX207" fmla="*/ 1119512 w 2223635"/>
                <a:gd name="connsiteY207" fmla="*/ 4210009 h 4864966"/>
                <a:gd name="connsiteX208" fmla="*/ 1077114 w 2223635"/>
                <a:gd name="connsiteY208" fmla="*/ 4005857 h 4864966"/>
                <a:gd name="connsiteX209" fmla="*/ 1082893 w 2223635"/>
                <a:gd name="connsiteY209" fmla="*/ 4002967 h 4864966"/>
                <a:gd name="connsiteX210" fmla="*/ 1088672 w 2223635"/>
                <a:gd name="connsiteY210" fmla="*/ 4005857 h 4864966"/>
                <a:gd name="connsiteX211" fmla="*/ 1134904 w 2223635"/>
                <a:gd name="connsiteY211" fmla="*/ 4152220 h 4864966"/>
                <a:gd name="connsiteX212" fmla="*/ 1188803 w 2223635"/>
                <a:gd name="connsiteY212" fmla="*/ 3940399 h 4864966"/>
                <a:gd name="connsiteX213" fmla="*/ 1150296 w 2223635"/>
                <a:gd name="connsiteY213" fmla="*/ 3759363 h 4864966"/>
                <a:gd name="connsiteX214" fmla="*/ 1155908 w 2223635"/>
                <a:gd name="connsiteY214" fmla="*/ 3752973 h 4864966"/>
                <a:gd name="connsiteX215" fmla="*/ 1161854 w 2223635"/>
                <a:gd name="connsiteY215" fmla="*/ 3755529 h 4864966"/>
                <a:gd name="connsiteX216" fmla="*/ 1211919 w 2223635"/>
                <a:gd name="connsiteY216" fmla="*/ 3855660 h 4864966"/>
                <a:gd name="connsiteX217" fmla="*/ 1246593 w 2223635"/>
                <a:gd name="connsiteY217" fmla="*/ 3747805 h 4864966"/>
                <a:gd name="connsiteX218" fmla="*/ 1235035 w 2223635"/>
                <a:gd name="connsiteY218" fmla="*/ 3751639 h 4864966"/>
                <a:gd name="connsiteX219" fmla="*/ 1227311 w 2223635"/>
                <a:gd name="connsiteY219" fmla="*/ 3740082 h 4864966"/>
                <a:gd name="connsiteX220" fmla="*/ 1250427 w 2223635"/>
                <a:gd name="connsiteY220" fmla="*/ 3720855 h 4864966"/>
                <a:gd name="connsiteX221" fmla="*/ 1258151 w 2223635"/>
                <a:gd name="connsiteY221" fmla="*/ 3697740 h 4864966"/>
                <a:gd name="connsiteX222" fmla="*/ 1258151 w 2223635"/>
                <a:gd name="connsiteY222" fmla="*/ 3693906 h 4864966"/>
                <a:gd name="connsiteX223" fmla="*/ 1319774 w 2223635"/>
                <a:gd name="connsiteY223" fmla="*/ 3505146 h 4864966"/>
                <a:gd name="connsiteX224" fmla="*/ 1319774 w 2223635"/>
                <a:gd name="connsiteY224" fmla="*/ 3501312 h 4864966"/>
                <a:gd name="connsiteX225" fmla="*/ 1315940 w 2223635"/>
                <a:gd name="connsiteY225" fmla="*/ 3497422 h 4864966"/>
                <a:gd name="connsiteX226" fmla="*/ 1296658 w 2223635"/>
                <a:gd name="connsiteY226" fmla="*/ 3439633 h 4864966"/>
                <a:gd name="connsiteX227" fmla="*/ 1084838 w 2223635"/>
                <a:gd name="connsiteY227" fmla="*/ 3216255 h 4864966"/>
                <a:gd name="connsiteX228" fmla="*/ 1092506 w 2223635"/>
                <a:gd name="connsiteY228" fmla="*/ 3208531 h 4864966"/>
                <a:gd name="connsiteX229" fmla="*/ 1120179 w 2223635"/>
                <a:gd name="connsiteY229" fmla="*/ 3206253 h 4864966"/>
                <a:gd name="connsiteX230" fmla="*/ 1219643 w 2223635"/>
                <a:gd name="connsiteY230" fmla="*/ 3243204 h 4864966"/>
                <a:gd name="connsiteX231" fmla="*/ 1204251 w 2223635"/>
                <a:gd name="connsiteY231" fmla="*/ 3031384 h 4864966"/>
                <a:gd name="connsiteX232" fmla="*/ 1228034 w 2223635"/>
                <a:gd name="connsiteY232" fmla="*/ 3016381 h 4864966"/>
                <a:gd name="connsiteX233" fmla="*/ 1323608 w 2223635"/>
                <a:gd name="connsiteY233" fmla="*/ 3081450 h 4864966"/>
                <a:gd name="connsiteX234" fmla="*/ 1369840 w 2223635"/>
                <a:gd name="connsiteY234" fmla="*/ 3173857 h 4864966"/>
                <a:gd name="connsiteX235" fmla="*/ 1470026 w 2223635"/>
                <a:gd name="connsiteY235" fmla="*/ 3008268 h 4864966"/>
                <a:gd name="connsiteX236" fmla="*/ 1477695 w 2223635"/>
                <a:gd name="connsiteY236" fmla="*/ 3005379 h 4864966"/>
                <a:gd name="connsiteX237" fmla="*/ 422317 w 2223635"/>
                <a:gd name="connsiteY237" fmla="*/ 2730935 h 4864966"/>
                <a:gd name="connsiteX238" fmla="*/ 507056 w 2223635"/>
                <a:gd name="connsiteY238" fmla="*/ 2792559 h 4864966"/>
                <a:gd name="connsiteX239" fmla="*/ 422317 w 2223635"/>
                <a:gd name="connsiteY239" fmla="*/ 2730935 h 4864966"/>
                <a:gd name="connsiteX240" fmla="*/ 680368 w 2223635"/>
                <a:gd name="connsiteY240" fmla="*/ 2515225 h 4864966"/>
                <a:gd name="connsiteX241" fmla="*/ 649585 w 2223635"/>
                <a:gd name="connsiteY241" fmla="*/ 2576849 h 4864966"/>
                <a:gd name="connsiteX242" fmla="*/ 653419 w 2223635"/>
                <a:gd name="connsiteY242" fmla="*/ 2626914 h 4864966"/>
                <a:gd name="connsiteX243" fmla="*/ 680368 w 2223635"/>
                <a:gd name="connsiteY243" fmla="*/ 2515225 h 4864966"/>
                <a:gd name="connsiteX244" fmla="*/ 383809 w 2223635"/>
                <a:gd name="connsiteY244" fmla="*/ 2357305 h 4864966"/>
                <a:gd name="connsiteX245" fmla="*/ 395367 w 2223635"/>
                <a:gd name="connsiteY245" fmla="*/ 2457436 h 4864966"/>
                <a:gd name="connsiteX246" fmla="*/ 383809 w 2223635"/>
                <a:gd name="connsiteY246" fmla="*/ 2357305 h 4864966"/>
                <a:gd name="connsiteX247" fmla="*/ 550342 w 2223635"/>
                <a:gd name="connsiteY247" fmla="*/ 2203774 h 4864966"/>
                <a:gd name="connsiteX248" fmla="*/ 587961 w 2223635"/>
                <a:gd name="connsiteY248" fmla="*/ 2318797 h 4864966"/>
                <a:gd name="connsiteX249" fmla="*/ 550342 w 2223635"/>
                <a:gd name="connsiteY249" fmla="*/ 2203774 h 4864966"/>
                <a:gd name="connsiteX250" fmla="*/ 1589384 w 2223635"/>
                <a:gd name="connsiteY250" fmla="*/ 2103087 h 4864966"/>
                <a:gd name="connsiteX251" fmla="*/ 1554766 w 2223635"/>
                <a:gd name="connsiteY251" fmla="*/ 2130037 h 4864966"/>
                <a:gd name="connsiteX252" fmla="*/ 1608665 w 2223635"/>
                <a:gd name="connsiteY252" fmla="*/ 2137761 h 4864966"/>
                <a:gd name="connsiteX253" fmla="*/ 1643339 w 2223635"/>
                <a:gd name="connsiteY253" fmla="*/ 2130037 h 4864966"/>
                <a:gd name="connsiteX254" fmla="*/ 1651063 w 2223635"/>
                <a:gd name="connsiteY254" fmla="*/ 2118479 h 4864966"/>
                <a:gd name="connsiteX255" fmla="*/ 1604831 w 2223635"/>
                <a:gd name="connsiteY255" fmla="*/ 2103087 h 4864966"/>
                <a:gd name="connsiteX256" fmla="*/ 1440131 w 2223635"/>
                <a:gd name="connsiteY256" fmla="*/ 2079527 h 4864966"/>
                <a:gd name="connsiteX257" fmla="*/ 1404513 w 2223635"/>
                <a:gd name="connsiteY257" fmla="*/ 2183993 h 4864966"/>
                <a:gd name="connsiteX258" fmla="*/ 1440131 w 2223635"/>
                <a:gd name="connsiteY258" fmla="*/ 2079527 h 4864966"/>
                <a:gd name="connsiteX259" fmla="*/ 1161854 w 2223635"/>
                <a:gd name="connsiteY259" fmla="*/ 2060690 h 4864966"/>
                <a:gd name="connsiteX260" fmla="*/ 1119512 w 2223635"/>
                <a:gd name="connsiteY260" fmla="*/ 2110811 h 4864966"/>
                <a:gd name="connsiteX261" fmla="*/ 1111788 w 2223635"/>
                <a:gd name="connsiteY261" fmla="*/ 2118479 h 4864966"/>
                <a:gd name="connsiteX262" fmla="*/ 1115622 w 2223635"/>
                <a:gd name="connsiteY262" fmla="*/ 2126203 h 4864966"/>
                <a:gd name="connsiteX263" fmla="*/ 1134904 w 2223635"/>
                <a:gd name="connsiteY263" fmla="*/ 2110811 h 4864966"/>
                <a:gd name="connsiteX264" fmla="*/ 1161854 w 2223635"/>
                <a:gd name="connsiteY264" fmla="*/ 2060690 h 4864966"/>
                <a:gd name="connsiteX265" fmla="*/ 1832043 w 2223635"/>
                <a:gd name="connsiteY265" fmla="*/ 2026072 h 4864966"/>
                <a:gd name="connsiteX266" fmla="*/ 2117100 w 2223635"/>
                <a:gd name="connsiteY266" fmla="*/ 2237892 h 4864966"/>
                <a:gd name="connsiteX267" fmla="*/ 2020803 w 2223635"/>
                <a:gd name="connsiteY267" fmla="*/ 2099253 h 4864966"/>
                <a:gd name="connsiteX268" fmla="*/ 1843601 w 2223635"/>
                <a:gd name="connsiteY268" fmla="*/ 2026072 h 4864966"/>
                <a:gd name="connsiteX269" fmla="*/ 2026193 w 2223635"/>
                <a:gd name="connsiteY269" fmla="*/ 1973562 h 4864966"/>
                <a:gd name="connsiteX270" fmla="*/ 1974572 w 2223635"/>
                <a:gd name="connsiteY270" fmla="*/ 1975951 h 4864966"/>
                <a:gd name="connsiteX271" fmla="*/ 1866717 w 2223635"/>
                <a:gd name="connsiteY271" fmla="*/ 2010625 h 4864966"/>
                <a:gd name="connsiteX272" fmla="*/ 1866717 w 2223635"/>
                <a:gd name="connsiteY272" fmla="*/ 2018348 h 4864966"/>
                <a:gd name="connsiteX273" fmla="*/ 2009245 w 2223635"/>
                <a:gd name="connsiteY273" fmla="*/ 2072248 h 4864966"/>
                <a:gd name="connsiteX274" fmla="*/ 2201839 w 2223635"/>
                <a:gd name="connsiteY274" fmla="*/ 2041464 h 4864966"/>
                <a:gd name="connsiteX275" fmla="*/ 2026193 w 2223635"/>
                <a:gd name="connsiteY275" fmla="*/ 1973562 h 4864966"/>
                <a:gd name="connsiteX276" fmla="*/ 225889 w 2223635"/>
                <a:gd name="connsiteY276" fmla="*/ 1964393 h 4864966"/>
                <a:gd name="connsiteX277" fmla="*/ 210441 w 2223635"/>
                <a:gd name="connsiteY277" fmla="*/ 2072248 h 4864966"/>
                <a:gd name="connsiteX278" fmla="*/ 225889 w 2223635"/>
                <a:gd name="connsiteY278" fmla="*/ 2022182 h 4864966"/>
                <a:gd name="connsiteX279" fmla="*/ 229723 w 2223635"/>
                <a:gd name="connsiteY279" fmla="*/ 1968283 h 4864966"/>
                <a:gd name="connsiteX280" fmla="*/ 1832043 w 2223635"/>
                <a:gd name="connsiteY280" fmla="*/ 1949001 h 4864966"/>
                <a:gd name="connsiteX281" fmla="*/ 1785867 w 2223635"/>
                <a:gd name="connsiteY281" fmla="*/ 1964393 h 4864966"/>
                <a:gd name="connsiteX282" fmla="*/ 1785867 w 2223635"/>
                <a:gd name="connsiteY282" fmla="*/ 1968283 h 4864966"/>
                <a:gd name="connsiteX283" fmla="*/ 1789701 w 2223635"/>
                <a:gd name="connsiteY283" fmla="*/ 1972117 h 4864966"/>
                <a:gd name="connsiteX284" fmla="*/ 1793536 w 2223635"/>
                <a:gd name="connsiteY284" fmla="*/ 1972117 h 4864966"/>
                <a:gd name="connsiteX285" fmla="*/ 1832043 w 2223635"/>
                <a:gd name="connsiteY285" fmla="*/ 1949001 h 4864966"/>
                <a:gd name="connsiteX286" fmla="*/ 664977 w 2223635"/>
                <a:gd name="connsiteY286" fmla="*/ 1883544 h 4864966"/>
                <a:gd name="connsiteX287" fmla="*/ 618745 w 2223635"/>
                <a:gd name="connsiteY287" fmla="*/ 2010625 h 4864966"/>
                <a:gd name="connsiteX288" fmla="*/ 645695 w 2223635"/>
                <a:gd name="connsiteY288" fmla="*/ 1960559 h 4864966"/>
                <a:gd name="connsiteX289" fmla="*/ 664977 w 2223635"/>
                <a:gd name="connsiteY289" fmla="*/ 1883544 h 4864966"/>
                <a:gd name="connsiteX290" fmla="*/ 826731 w 2223635"/>
                <a:gd name="connsiteY290" fmla="*/ 1829588 h 4864966"/>
                <a:gd name="connsiteX291" fmla="*/ 842179 w 2223635"/>
                <a:gd name="connsiteY291" fmla="*/ 1891212 h 4864966"/>
                <a:gd name="connsiteX292" fmla="*/ 899912 w 2223635"/>
                <a:gd name="connsiteY292" fmla="*/ 2372697 h 4864966"/>
                <a:gd name="connsiteX293" fmla="*/ 903802 w 2223635"/>
                <a:gd name="connsiteY293" fmla="*/ 2372697 h 4864966"/>
                <a:gd name="connsiteX294" fmla="*/ 919194 w 2223635"/>
                <a:gd name="connsiteY294" fmla="*/ 2611522 h 4864966"/>
                <a:gd name="connsiteX295" fmla="*/ 950034 w 2223635"/>
                <a:gd name="connsiteY295" fmla="*/ 2546065 h 4864966"/>
                <a:gd name="connsiteX296" fmla="*/ 965425 w 2223635"/>
                <a:gd name="connsiteY296" fmla="*/ 2311073 h 4864966"/>
                <a:gd name="connsiteX297" fmla="*/ 911470 w 2223635"/>
                <a:gd name="connsiteY297" fmla="*/ 2022182 h 4864966"/>
                <a:gd name="connsiteX298" fmla="*/ 917583 w 2223635"/>
                <a:gd name="connsiteY298" fmla="*/ 2016737 h 4864966"/>
                <a:gd name="connsiteX299" fmla="*/ 919194 w 2223635"/>
                <a:gd name="connsiteY299" fmla="*/ 2018348 h 4864966"/>
                <a:gd name="connsiteX300" fmla="*/ 969260 w 2223635"/>
                <a:gd name="connsiteY300" fmla="*/ 2495944 h 4864966"/>
                <a:gd name="connsiteX301" fmla="*/ 984652 w 2223635"/>
                <a:gd name="connsiteY301" fmla="*/ 2449768 h 4864966"/>
                <a:gd name="connsiteX302" fmla="*/ 984652 w 2223635"/>
                <a:gd name="connsiteY302" fmla="*/ 2442044 h 4864966"/>
                <a:gd name="connsiteX303" fmla="*/ 915360 w 2223635"/>
                <a:gd name="connsiteY303" fmla="*/ 1929775 h 4864966"/>
                <a:gd name="connsiteX304" fmla="*/ 826731 w 2223635"/>
                <a:gd name="connsiteY304" fmla="*/ 1829588 h 4864966"/>
                <a:gd name="connsiteX305" fmla="*/ 2102486 w 2223635"/>
                <a:gd name="connsiteY305" fmla="*/ 1795915 h 4864966"/>
                <a:gd name="connsiteX306" fmla="*/ 2013079 w 2223635"/>
                <a:gd name="connsiteY306" fmla="*/ 1821920 h 4864966"/>
                <a:gd name="connsiteX307" fmla="*/ 2016969 w 2223635"/>
                <a:gd name="connsiteY307" fmla="*/ 1821920 h 4864966"/>
                <a:gd name="connsiteX308" fmla="*/ 1916782 w 2223635"/>
                <a:gd name="connsiteY308" fmla="*/ 1875820 h 4864966"/>
                <a:gd name="connsiteX309" fmla="*/ 1905280 w 2223635"/>
                <a:gd name="connsiteY309" fmla="*/ 1887378 h 4864966"/>
                <a:gd name="connsiteX310" fmla="*/ 1882164 w 2223635"/>
                <a:gd name="connsiteY310" fmla="*/ 1906659 h 4864966"/>
                <a:gd name="connsiteX311" fmla="*/ 1889833 w 2223635"/>
                <a:gd name="connsiteY311" fmla="*/ 1925886 h 4864966"/>
                <a:gd name="connsiteX312" fmla="*/ 1839767 w 2223635"/>
                <a:gd name="connsiteY312" fmla="*/ 1975951 h 4864966"/>
                <a:gd name="connsiteX313" fmla="*/ 1878275 w 2223635"/>
                <a:gd name="connsiteY313" fmla="*/ 1972117 h 4864966"/>
                <a:gd name="connsiteX314" fmla="*/ 1889833 w 2223635"/>
                <a:gd name="connsiteY314" fmla="*/ 1975951 h 4864966"/>
                <a:gd name="connsiteX315" fmla="*/ 2128658 w 2223635"/>
                <a:gd name="connsiteY315" fmla="*/ 1879654 h 4864966"/>
                <a:gd name="connsiteX316" fmla="*/ 2132492 w 2223635"/>
                <a:gd name="connsiteY316" fmla="*/ 1798804 h 4864966"/>
                <a:gd name="connsiteX317" fmla="*/ 2102486 w 2223635"/>
                <a:gd name="connsiteY317" fmla="*/ 1795915 h 4864966"/>
                <a:gd name="connsiteX318" fmla="*/ 1701128 w 2223635"/>
                <a:gd name="connsiteY318" fmla="*/ 1656276 h 4864966"/>
                <a:gd name="connsiteX319" fmla="*/ 1704962 w 2223635"/>
                <a:gd name="connsiteY319" fmla="*/ 1675558 h 4864966"/>
                <a:gd name="connsiteX320" fmla="*/ 1697239 w 2223635"/>
                <a:gd name="connsiteY320" fmla="*/ 1702507 h 4864966"/>
                <a:gd name="connsiteX321" fmla="*/ 1689570 w 2223635"/>
                <a:gd name="connsiteY321" fmla="*/ 1798804 h 4864966"/>
                <a:gd name="connsiteX322" fmla="*/ 1747304 w 2223635"/>
                <a:gd name="connsiteY322" fmla="*/ 1964393 h 4864966"/>
                <a:gd name="connsiteX323" fmla="*/ 1755028 w 2223635"/>
                <a:gd name="connsiteY323" fmla="*/ 1964393 h 4864966"/>
                <a:gd name="connsiteX324" fmla="*/ 1755028 w 2223635"/>
                <a:gd name="connsiteY324" fmla="*/ 1960559 h 4864966"/>
                <a:gd name="connsiteX325" fmla="*/ 1747304 w 2223635"/>
                <a:gd name="connsiteY325" fmla="*/ 1721734 h 4864966"/>
                <a:gd name="connsiteX326" fmla="*/ 1720354 w 2223635"/>
                <a:gd name="connsiteY326" fmla="*/ 1690950 h 4864966"/>
                <a:gd name="connsiteX327" fmla="*/ 1704962 w 2223635"/>
                <a:gd name="connsiteY327" fmla="*/ 1656276 h 4864966"/>
                <a:gd name="connsiteX328" fmla="*/ 2043530 w 2223635"/>
                <a:gd name="connsiteY328" fmla="*/ 1652220 h 4864966"/>
                <a:gd name="connsiteX329" fmla="*/ 1959180 w 2223635"/>
                <a:gd name="connsiteY329" fmla="*/ 1690950 h 4864966"/>
                <a:gd name="connsiteX330" fmla="*/ 1901390 w 2223635"/>
                <a:gd name="connsiteY330" fmla="*/ 1771855 h 4864966"/>
                <a:gd name="connsiteX331" fmla="*/ 1835933 w 2223635"/>
                <a:gd name="connsiteY331" fmla="*/ 1914328 h 4864966"/>
                <a:gd name="connsiteX332" fmla="*/ 2051643 w 2223635"/>
                <a:gd name="connsiteY332" fmla="*/ 1660110 h 4864966"/>
                <a:gd name="connsiteX333" fmla="*/ 2043530 w 2223635"/>
                <a:gd name="connsiteY333" fmla="*/ 1652220 h 4864966"/>
                <a:gd name="connsiteX334" fmla="*/ 0 w 2223635"/>
                <a:gd name="connsiteY334" fmla="*/ 1639188 h 4864966"/>
                <a:gd name="connsiteX335" fmla="*/ 17903 w 2223635"/>
                <a:gd name="connsiteY335" fmla="*/ 1656276 h 4864966"/>
                <a:gd name="connsiteX336" fmla="*/ 48687 w 2223635"/>
                <a:gd name="connsiteY336" fmla="*/ 1706342 h 4864966"/>
                <a:gd name="connsiteX337" fmla="*/ 44630 w 2223635"/>
                <a:gd name="connsiteY337" fmla="*/ 1715566 h 4864966"/>
                <a:gd name="connsiteX338" fmla="*/ 40963 w 2223635"/>
                <a:gd name="connsiteY338" fmla="*/ 1714065 h 4864966"/>
                <a:gd name="connsiteX339" fmla="*/ 6345 w 2223635"/>
                <a:gd name="connsiteY339" fmla="*/ 1671668 h 4864966"/>
                <a:gd name="connsiteX340" fmla="*/ 0 w 2223635"/>
                <a:gd name="connsiteY340" fmla="*/ 1666035 h 4864966"/>
                <a:gd name="connsiteX341" fmla="*/ 564845 w 2223635"/>
                <a:gd name="connsiteY341" fmla="*/ 1629326 h 4864966"/>
                <a:gd name="connsiteX342" fmla="*/ 584071 w 2223635"/>
                <a:gd name="connsiteY342" fmla="*/ 1702507 h 4864966"/>
                <a:gd name="connsiteX343" fmla="*/ 591795 w 2223635"/>
                <a:gd name="connsiteY343" fmla="*/ 1721734 h 4864966"/>
                <a:gd name="connsiteX344" fmla="*/ 595629 w 2223635"/>
                <a:gd name="connsiteY344" fmla="*/ 1679392 h 4864966"/>
                <a:gd name="connsiteX345" fmla="*/ 564845 w 2223635"/>
                <a:gd name="connsiteY345" fmla="*/ 1629326 h 4864966"/>
                <a:gd name="connsiteX346" fmla="*/ 1816373 w 2223635"/>
                <a:gd name="connsiteY346" fmla="*/ 1538363 h 4864966"/>
                <a:gd name="connsiteX347" fmla="*/ 1778144 w 2223635"/>
                <a:gd name="connsiteY347" fmla="*/ 1625436 h 4864966"/>
                <a:gd name="connsiteX348" fmla="*/ 1770420 w 2223635"/>
                <a:gd name="connsiteY348" fmla="*/ 1941333 h 4864966"/>
                <a:gd name="connsiteX349" fmla="*/ 1774309 w 2223635"/>
                <a:gd name="connsiteY349" fmla="*/ 1937443 h 4864966"/>
                <a:gd name="connsiteX350" fmla="*/ 1824375 w 2223635"/>
                <a:gd name="connsiteY350" fmla="*/ 1837312 h 4864966"/>
                <a:gd name="connsiteX351" fmla="*/ 1830154 w 2223635"/>
                <a:gd name="connsiteY351" fmla="*/ 1834423 h 4864966"/>
                <a:gd name="connsiteX352" fmla="*/ 1835933 w 2223635"/>
                <a:gd name="connsiteY352" fmla="*/ 1837312 h 4864966"/>
                <a:gd name="connsiteX353" fmla="*/ 1870607 w 2223635"/>
                <a:gd name="connsiteY353" fmla="*/ 1648552 h 4864966"/>
                <a:gd name="connsiteX354" fmla="*/ 1820541 w 2223635"/>
                <a:gd name="connsiteY354" fmla="*/ 1540697 h 4864966"/>
                <a:gd name="connsiteX355" fmla="*/ 1816373 w 2223635"/>
                <a:gd name="connsiteY355" fmla="*/ 1538363 h 4864966"/>
                <a:gd name="connsiteX356" fmla="*/ 1347391 w 2223635"/>
                <a:gd name="connsiteY356" fmla="*/ 1428953 h 4864966"/>
                <a:gd name="connsiteX357" fmla="*/ 1292824 w 2223635"/>
                <a:gd name="connsiteY357" fmla="*/ 1471406 h 4864966"/>
                <a:gd name="connsiteX358" fmla="*/ 1273543 w 2223635"/>
                <a:gd name="connsiteY358" fmla="*/ 1502190 h 4864966"/>
                <a:gd name="connsiteX359" fmla="*/ 1215809 w 2223635"/>
                <a:gd name="connsiteY359" fmla="*/ 1679392 h 4864966"/>
                <a:gd name="connsiteX360" fmla="*/ 1319774 w 2223635"/>
                <a:gd name="connsiteY360" fmla="*/ 1563813 h 4864966"/>
                <a:gd name="connsiteX361" fmla="*/ 1350614 w 2223635"/>
                <a:gd name="connsiteY361" fmla="*/ 1432898 h 4864966"/>
                <a:gd name="connsiteX362" fmla="*/ 1347391 w 2223635"/>
                <a:gd name="connsiteY362" fmla="*/ 1428953 h 4864966"/>
                <a:gd name="connsiteX363" fmla="*/ 1076003 w 2223635"/>
                <a:gd name="connsiteY363" fmla="*/ 1407059 h 4864966"/>
                <a:gd name="connsiteX364" fmla="*/ 1065557 w 2223635"/>
                <a:gd name="connsiteY364" fmla="*/ 1417450 h 4864966"/>
                <a:gd name="connsiteX365" fmla="*/ 1065557 w 2223635"/>
                <a:gd name="connsiteY365" fmla="*/ 1421340 h 4864966"/>
                <a:gd name="connsiteX366" fmla="*/ 1115622 w 2223635"/>
                <a:gd name="connsiteY366" fmla="*/ 1725623 h 4864966"/>
                <a:gd name="connsiteX367" fmla="*/ 1115622 w 2223635"/>
                <a:gd name="connsiteY367" fmla="*/ 1733291 h 4864966"/>
                <a:gd name="connsiteX368" fmla="*/ 1123346 w 2223635"/>
                <a:gd name="connsiteY368" fmla="*/ 1748739 h 4864966"/>
                <a:gd name="connsiteX369" fmla="*/ 1127180 w 2223635"/>
                <a:gd name="connsiteY369" fmla="*/ 1741015 h 4864966"/>
                <a:gd name="connsiteX370" fmla="*/ 1127180 w 2223635"/>
                <a:gd name="connsiteY370" fmla="*/ 1733291 h 4864966"/>
                <a:gd name="connsiteX371" fmla="*/ 1154130 w 2223635"/>
                <a:gd name="connsiteY371" fmla="*/ 1656276 h 4864966"/>
                <a:gd name="connsiteX372" fmla="*/ 1160353 w 2223635"/>
                <a:gd name="connsiteY372" fmla="*/ 1647052 h 4864966"/>
                <a:gd name="connsiteX373" fmla="*/ 1165688 w 2223635"/>
                <a:gd name="connsiteY373" fmla="*/ 1648552 h 4864966"/>
                <a:gd name="connsiteX374" fmla="*/ 1165688 w 2223635"/>
                <a:gd name="connsiteY374" fmla="*/ 1521471 h 4864966"/>
                <a:gd name="connsiteX375" fmla="*/ 1076003 w 2223635"/>
                <a:gd name="connsiteY375" fmla="*/ 1407059 h 4864966"/>
                <a:gd name="connsiteX376" fmla="*/ 1038607 w 2223635"/>
                <a:gd name="connsiteY376" fmla="*/ 1398224 h 4864966"/>
                <a:gd name="connsiteX377" fmla="*/ 1092506 w 2223635"/>
                <a:gd name="connsiteY377" fmla="*/ 1721734 h 4864966"/>
                <a:gd name="connsiteX378" fmla="*/ 1077114 w 2223635"/>
                <a:gd name="connsiteY378" fmla="*/ 1687116 h 4864966"/>
                <a:gd name="connsiteX379" fmla="*/ 1085449 w 2223635"/>
                <a:gd name="connsiteY379" fmla="*/ 1675391 h 4864966"/>
                <a:gd name="connsiteX380" fmla="*/ 1092506 w 2223635"/>
                <a:gd name="connsiteY380" fmla="*/ 1679392 h 4864966"/>
                <a:gd name="connsiteX381" fmla="*/ 1107954 w 2223635"/>
                <a:gd name="connsiteY381" fmla="*/ 1706342 h 4864966"/>
                <a:gd name="connsiteX382" fmla="*/ 1073280 w 2223635"/>
                <a:gd name="connsiteY382" fmla="*/ 1506079 h 4864966"/>
                <a:gd name="connsiteX383" fmla="*/ 1038607 w 2223635"/>
                <a:gd name="connsiteY383" fmla="*/ 1398224 h 4864966"/>
                <a:gd name="connsiteX384" fmla="*/ 1258151 w 2223635"/>
                <a:gd name="connsiteY384" fmla="*/ 1378943 h 4864966"/>
                <a:gd name="connsiteX385" fmla="*/ 1192693 w 2223635"/>
                <a:gd name="connsiteY385" fmla="*/ 1425174 h 4864966"/>
                <a:gd name="connsiteX386" fmla="*/ 1184969 w 2223635"/>
                <a:gd name="connsiteY386" fmla="*/ 1444400 h 4864966"/>
                <a:gd name="connsiteX387" fmla="*/ 1185636 w 2223635"/>
                <a:gd name="connsiteY387" fmla="*/ 1441289 h 4864966"/>
                <a:gd name="connsiteX388" fmla="*/ 1169577 w 2223635"/>
                <a:gd name="connsiteY388" fmla="*/ 1471406 h 4864966"/>
                <a:gd name="connsiteX389" fmla="*/ 1169577 w 2223635"/>
                <a:gd name="connsiteY389" fmla="*/ 1479074 h 4864966"/>
                <a:gd name="connsiteX390" fmla="*/ 1169577 w 2223635"/>
                <a:gd name="connsiteY390" fmla="*/ 1494521 h 4864966"/>
                <a:gd name="connsiteX391" fmla="*/ 1169577 w 2223635"/>
                <a:gd name="connsiteY391" fmla="*/ 1679392 h 4864966"/>
                <a:gd name="connsiteX392" fmla="*/ 1169577 w 2223635"/>
                <a:gd name="connsiteY392" fmla="*/ 1690950 h 4864966"/>
                <a:gd name="connsiteX393" fmla="*/ 1258151 w 2223635"/>
                <a:gd name="connsiteY393" fmla="*/ 1490632 h 4864966"/>
                <a:gd name="connsiteX394" fmla="*/ 1258151 w 2223635"/>
                <a:gd name="connsiteY394" fmla="*/ 1378943 h 4864966"/>
                <a:gd name="connsiteX395" fmla="*/ 207163 w 2223635"/>
                <a:gd name="connsiteY395" fmla="*/ 1199685 h 4864966"/>
                <a:gd name="connsiteX396" fmla="*/ 156542 w 2223635"/>
                <a:gd name="connsiteY396" fmla="*/ 1247972 h 4864966"/>
                <a:gd name="connsiteX397" fmla="*/ 25571 w 2223635"/>
                <a:gd name="connsiteY397" fmla="*/ 1325043 h 4864966"/>
                <a:gd name="connsiteX398" fmla="*/ 133426 w 2223635"/>
                <a:gd name="connsiteY398" fmla="*/ 1294203 h 4864966"/>
                <a:gd name="connsiteX399" fmla="*/ 202773 w 2223635"/>
                <a:gd name="connsiteY399" fmla="*/ 1255696 h 4864966"/>
                <a:gd name="connsiteX400" fmla="*/ 206607 w 2223635"/>
                <a:gd name="connsiteY400" fmla="*/ 1201741 h 4864966"/>
                <a:gd name="connsiteX401" fmla="*/ 207163 w 2223635"/>
                <a:gd name="connsiteY401" fmla="*/ 1199685 h 4864966"/>
                <a:gd name="connsiteX402" fmla="*/ 656308 w 2223635"/>
                <a:gd name="connsiteY402" fmla="*/ 1097275 h 4864966"/>
                <a:gd name="connsiteX403" fmla="*/ 651474 w 2223635"/>
                <a:gd name="connsiteY403" fmla="*/ 1099665 h 4864966"/>
                <a:gd name="connsiteX404" fmla="*/ 647918 w 2223635"/>
                <a:gd name="connsiteY404" fmla="*/ 1098553 h 4864966"/>
                <a:gd name="connsiteX405" fmla="*/ 653419 w 2223635"/>
                <a:gd name="connsiteY405" fmla="*/ 1117001 h 4864966"/>
                <a:gd name="connsiteX406" fmla="*/ 656308 w 2223635"/>
                <a:gd name="connsiteY406" fmla="*/ 1097275 h 4864966"/>
                <a:gd name="connsiteX407" fmla="*/ 236669 w 2223635"/>
                <a:gd name="connsiteY407" fmla="*/ 1070659 h 4864966"/>
                <a:gd name="connsiteX408" fmla="*/ 233557 w 2223635"/>
                <a:gd name="connsiteY408" fmla="*/ 1070825 h 4864966"/>
                <a:gd name="connsiteX409" fmla="*/ 229723 w 2223635"/>
                <a:gd name="connsiteY409" fmla="*/ 1070825 h 4864966"/>
                <a:gd name="connsiteX410" fmla="*/ 33295 w 2223635"/>
                <a:gd name="connsiteY410" fmla="*/ 1267254 h 4864966"/>
                <a:gd name="connsiteX411" fmla="*/ 25571 w 2223635"/>
                <a:gd name="connsiteY411" fmla="*/ 1301927 h 4864966"/>
                <a:gd name="connsiteX412" fmla="*/ 137260 w 2223635"/>
                <a:gd name="connsiteY412" fmla="*/ 1244138 h 4864966"/>
                <a:gd name="connsiteX413" fmla="*/ 221999 w 2223635"/>
                <a:gd name="connsiteY413" fmla="*/ 1155565 h 4864966"/>
                <a:gd name="connsiteX414" fmla="*/ 236669 w 2223635"/>
                <a:gd name="connsiteY414" fmla="*/ 1070659 h 4864966"/>
                <a:gd name="connsiteX415" fmla="*/ 622635 w 2223635"/>
                <a:gd name="connsiteY415" fmla="*/ 997644 h 4864966"/>
                <a:gd name="connsiteX416" fmla="*/ 642639 w 2223635"/>
                <a:gd name="connsiteY416" fmla="*/ 1080494 h 4864966"/>
                <a:gd name="connsiteX417" fmla="*/ 622635 w 2223635"/>
                <a:gd name="connsiteY417" fmla="*/ 997644 h 4864966"/>
                <a:gd name="connsiteX418" fmla="*/ 123368 w 2223635"/>
                <a:gd name="connsiteY418" fmla="*/ 970972 h 4864966"/>
                <a:gd name="connsiteX419" fmla="*/ 44853 w 2223635"/>
                <a:gd name="connsiteY419" fmla="*/ 1070825 h 4864966"/>
                <a:gd name="connsiteX420" fmla="*/ 37129 w 2223635"/>
                <a:gd name="connsiteY420" fmla="*/ 1070825 h 4864966"/>
                <a:gd name="connsiteX421" fmla="*/ 33295 w 2223635"/>
                <a:gd name="connsiteY421" fmla="*/ 1066936 h 4864966"/>
                <a:gd name="connsiteX422" fmla="*/ 10179 w 2223635"/>
                <a:gd name="connsiteY422" fmla="*/ 1209464 h 4864966"/>
                <a:gd name="connsiteX423" fmla="*/ 10179 w 2223635"/>
                <a:gd name="connsiteY423" fmla="*/ 1236414 h 4864966"/>
                <a:gd name="connsiteX424" fmla="*/ 21737 w 2223635"/>
                <a:gd name="connsiteY424" fmla="*/ 1228746 h 4864966"/>
                <a:gd name="connsiteX425" fmla="*/ 98752 w 2223635"/>
                <a:gd name="connsiteY425" fmla="*/ 1132449 h 4864966"/>
                <a:gd name="connsiteX426" fmla="*/ 133426 w 2223635"/>
                <a:gd name="connsiteY426" fmla="*/ 989921 h 4864966"/>
                <a:gd name="connsiteX427" fmla="*/ 123368 w 2223635"/>
                <a:gd name="connsiteY427" fmla="*/ 970972 h 4864966"/>
                <a:gd name="connsiteX428" fmla="*/ 132426 w 2223635"/>
                <a:gd name="connsiteY428" fmla="*/ 925741 h 4864966"/>
                <a:gd name="connsiteX429" fmla="*/ 137260 w 2223635"/>
                <a:gd name="connsiteY429" fmla="*/ 932131 h 4864966"/>
                <a:gd name="connsiteX430" fmla="*/ 118034 w 2223635"/>
                <a:gd name="connsiteY430" fmla="*/ 1120891 h 4864966"/>
                <a:gd name="connsiteX431" fmla="*/ 238947 w 2223635"/>
                <a:gd name="connsiteY431" fmla="*/ 1053933 h 4864966"/>
                <a:gd name="connsiteX432" fmla="*/ 260562 w 2223635"/>
                <a:gd name="connsiteY432" fmla="*/ 1055378 h 4864966"/>
                <a:gd name="connsiteX433" fmla="*/ 263563 w 2223635"/>
                <a:gd name="connsiteY433" fmla="*/ 1053878 h 4864966"/>
                <a:gd name="connsiteX434" fmla="*/ 268231 w 2223635"/>
                <a:gd name="connsiteY434" fmla="*/ 1063102 h 4864966"/>
                <a:gd name="connsiteX435" fmla="*/ 207496 w 2223635"/>
                <a:gd name="connsiteY435" fmla="*/ 1199296 h 4864966"/>
                <a:gd name="connsiteX436" fmla="*/ 214331 w 2223635"/>
                <a:gd name="connsiteY436" fmla="*/ 1197907 h 4864966"/>
                <a:gd name="connsiteX437" fmla="*/ 179657 w 2223635"/>
                <a:gd name="connsiteY437" fmla="*/ 1294203 h 4864966"/>
                <a:gd name="connsiteX438" fmla="*/ 25571 w 2223635"/>
                <a:gd name="connsiteY438" fmla="*/ 1340435 h 4864966"/>
                <a:gd name="connsiteX439" fmla="*/ 14993 w 2223635"/>
                <a:gd name="connsiteY439" fmla="*/ 1363044 h 4864966"/>
                <a:gd name="connsiteX440" fmla="*/ 0 w 2223635"/>
                <a:gd name="connsiteY440" fmla="*/ 1381115 h 4864966"/>
                <a:gd name="connsiteX441" fmla="*/ 0 w 2223635"/>
                <a:gd name="connsiteY441" fmla="*/ 1187990 h 4864966"/>
                <a:gd name="connsiteX442" fmla="*/ 2455 w 2223635"/>
                <a:gd name="connsiteY442" fmla="*/ 1186349 h 4864966"/>
                <a:gd name="connsiteX443" fmla="*/ 21737 w 2223635"/>
                <a:gd name="connsiteY443" fmla="*/ 1059268 h 4864966"/>
                <a:gd name="connsiteX444" fmla="*/ 3435 w 2223635"/>
                <a:gd name="connsiteY444" fmla="*/ 973313 h 4864966"/>
                <a:gd name="connsiteX445" fmla="*/ 0 w 2223635"/>
                <a:gd name="connsiteY445" fmla="*/ 964019 h 4864966"/>
                <a:gd name="connsiteX446" fmla="*/ 0 w 2223635"/>
                <a:gd name="connsiteY446" fmla="*/ 934101 h 4864966"/>
                <a:gd name="connsiteX447" fmla="*/ 13069 w 2223635"/>
                <a:gd name="connsiteY447" fmla="*/ 963909 h 4864966"/>
                <a:gd name="connsiteX448" fmla="*/ 33295 w 2223635"/>
                <a:gd name="connsiteY448" fmla="*/ 1055378 h 4864966"/>
                <a:gd name="connsiteX449" fmla="*/ 129592 w 2223635"/>
                <a:gd name="connsiteY449" fmla="*/ 928297 h 4864966"/>
                <a:gd name="connsiteX450" fmla="*/ 132426 w 2223635"/>
                <a:gd name="connsiteY450" fmla="*/ 925741 h 4864966"/>
                <a:gd name="connsiteX451" fmla="*/ 757439 w 2223635"/>
                <a:gd name="connsiteY451" fmla="*/ 812718 h 4864966"/>
                <a:gd name="connsiteX452" fmla="*/ 711208 w 2223635"/>
                <a:gd name="connsiteY452" fmla="*/ 866674 h 4864966"/>
                <a:gd name="connsiteX453" fmla="*/ 707374 w 2223635"/>
                <a:gd name="connsiteY453" fmla="*/ 901347 h 4864966"/>
                <a:gd name="connsiteX454" fmla="*/ 757439 w 2223635"/>
                <a:gd name="connsiteY454" fmla="*/ 812718 h 4864966"/>
                <a:gd name="connsiteX455" fmla="*/ 1204251 w 2223635"/>
                <a:gd name="connsiteY455" fmla="*/ 639406 h 4864966"/>
                <a:gd name="connsiteX456" fmla="*/ 834455 w 2223635"/>
                <a:gd name="connsiteY456" fmla="*/ 1036152 h 4864966"/>
                <a:gd name="connsiteX457" fmla="*/ 680368 w 2223635"/>
                <a:gd name="connsiteY457" fmla="*/ 1467516 h 4864966"/>
                <a:gd name="connsiteX458" fmla="*/ 1204251 w 2223635"/>
                <a:gd name="connsiteY458" fmla="*/ 639406 h 4864966"/>
                <a:gd name="connsiteX459" fmla="*/ 638027 w 2223635"/>
                <a:gd name="connsiteY459" fmla="*/ 546943 h 4864966"/>
                <a:gd name="connsiteX460" fmla="*/ 661142 w 2223635"/>
                <a:gd name="connsiteY460" fmla="*/ 585451 h 4864966"/>
                <a:gd name="connsiteX461" fmla="*/ 699650 w 2223635"/>
                <a:gd name="connsiteY461" fmla="*/ 616290 h 4864966"/>
                <a:gd name="connsiteX462" fmla="*/ 711208 w 2223635"/>
                <a:gd name="connsiteY462" fmla="*/ 616290 h 4864966"/>
                <a:gd name="connsiteX463" fmla="*/ 672700 w 2223635"/>
                <a:gd name="connsiteY463" fmla="*/ 566225 h 4864966"/>
                <a:gd name="connsiteX464" fmla="*/ 638027 w 2223635"/>
                <a:gd name="connsiteY464" fmla="*/ 546943 h 4864966"/>
                <a:gd name="connsiteX465" fmla="*/ 795947 w 2223635"/>
                <a:gd name="connsiteY465" fmla="*/ 504601 h 4864966"/>
                <a:gd name="connsiteX466" fmla="*/ 765108 w 2223635"/>
                <a:gd name="connsiteY466" fmla="*/ 570059 h 4864966"/>
                <a:gd name="connsiteX467" fmla="*/ 795947 w 2223635"/>
                <a:gd name="connsiteY467" fmla="*/ 519993 h 4864966"/>
                <a:gd name="connsiteX468" fmla="*/ 799781 w 2223635"/>
                <a:gd name="connsiteY468" fmla="*/ 504601 h 4864966"/>
                <a:gd name="connsiteX469" fmla="*/ 1065557 w 2223635"/>
                <a:gd name="connsiteY469" fmla="*/ 419862 h 4864966"/>
                <a:gd name="connsiteX470" fmla="*/ 872963 w 2223635"/>
                <a:gd name="connsiteY470" fmla="*/ 508435 h 4864966"/>
                <a:gd name="connsiteX471" fmla="*/ 954701 w 2223635"/>
                <a:gd name="connsiteY471" fmla="*/ 520882 h 4864966"/>
                <a:gd name="connsiteX472" fmla="*/ 1150296 w 2223635"/>
                <a:gd name="connsiteY472" fmla="*/ 493043 h 4864966"/>
                <a:gd name="connsiteX473" fmla="*/ 1187359 w 2223635"/>
                <a:gd name="connsiteY473" fmla="*/ 486653 h 4864966"/>
                <a:gd name="connsiteX474" fmla="*/ 1215809 w 2223635"/>
                <a:gd name="connsiteY474" fmla="*/ 489154 h 4864966"/>
                <a:gd name="connsiteX475" fmla="*/ 1219476 w 2223635"/>
                <a:gd name="connsiteY475" fmla="*/ 489376 h 4864966"/>
                <a:gd name="connsiteX476" fmla="*/ 1161854 w 2223635"/>
                <a:gd name="connsiteY476" fmla="*/ 435254 h 4864966"/>
                <a:gd name="connsiteX477" fmla="*/ 1069391 w 2223635"/>
                <a:gd name="connsiteY477" fmla="*/ 419862 h 4864966"/>
                <a:gd name="connsiteX478" fmla="*/ 1169577 w 2223635"/>
                <a:gd name="connsiteY478" fmla="*/ 223378 h 4864966"/>
                <a:gd name="connsiteX479" fmla="*/ 1169577 w 2223635"/>
                <a:gd name="connsiteY479" fmla="*/ 227268 h 4864966"/>
                <a:gd name="connsiteX480" fmla="*/ 1132903 w 2223635"/>
                <a:gd name="connsiteY480" fmla="*/ 223490 h 4864966"/>
                <a:gd name="connsiteX481" fmla="*/ 1011657 w 2223635"/>
                <a:gd name="connsiteY481" fmla="*/ 265776 h 4864966"/>
                <a:gd name="connsiteX482" fmla="*/ 826731 w 2223635"/>
                <a:gd name="connsiteY482" fmla="*/ 489154 h 4864966"/>
                <a:gd name="connsiteX483" fmla="*/ 826731 w 2223635"/>
                <a:gd name="connsiteY483" fmla="*/ 493043 h 4864966"/>
                <a:gd name="connsiteX484" fmla="*/ 842179 w 2223635"/>
                <a:gd name="connsiteY484" fmla="*/ 500712 h 4864966"/>
                <a:gd name="connsiteX485" fmla="*/ 1131070 w 2223635"/>
                <a:gd name="connsiteY485" fmla="*/ 327399 h 4864966"/>
                <a:gd name="connsiteX486" fmla="*/ 1177246 w 2223635"/>
                <a:gd name="connsiteY486" fmla="*/ 254218 h 4864966"/>
                <a:gd name="connsiteX487" fmla="*/ 1169577 w 2223635"/>
                <a:gd name="connsiteY487" fmla="*/ 223378 h 4864966"/>
                <a:gd name="connsiteX488" fmla="*/ 416927 w 2223635"/>
                <a:gd name="connsiteY488" fmla="*/ 193761 h 4864966"/>
                <a:gd name="connsiteX489" fmla="*/ 445433 w 2223635"/>
                <a:gd name="connsiteY489" fmla="*/ 292725 h 4864966"/>
                <a:gd name="connsiteX490" fmla="*/ 522448 w 2223635"/>
                <a:gd name="connsiteY490" fmla="*/ 446812 h 4864966"/>
                <a:gd name="connsiteX491" fmla="*/ 614911 w 2223635"/>
                <a:gd name="connsiteY491" fmla="*/ 512269 h 4864966"/>
                <a:gd name="connsiteX492" fmla="*/ 614911 w 2223635"/>
                <a:gd name="connsiteY492" fmla="*/ 496877 h 4864966"/>
                <a:gd name="connsiteX493" fmla="*/ 620690 w 2223635"/>
                <a:gd name="connsiteY493" fmla="*/ 491098 h 4864966"/>
                <a:gd name="connsiteX494" fmla="*/ 626469 w 2223635"/>
                <a:gd name="connsiteY494" fmla="*/ 496877 h 4864966"/>
                <a:gd name="connsiteX495" fmla="*/ 626469 w 2223635"/>
                <a:gd name="connsiteY495" fmla="*/ 519993 h 4864966"/>
                <a:gd name="connsiteX496" fmla="*/ 664977 w 2223635"/>
                <a:gd name="connsiteY496" fmla="*/ 546943 h 4864966"/>
                <a:gd name="connsiteX497" fmla="*/ 653419 w 2223635"/>
                <a:gd name="connsiteY497" fmla="*/ 504601 h 4864966"/>
                <a:gd name="connsiteX498" fmla="*/ 657253 w 2223635"/>
                <a:gd name="connsiteY498" fmla="*/ 493043 h 4864966"/>
                <a:gd name="connsiteX499" fmla="*/ 599519 w 2223635"/>
                <a:gd name="connsiteY499" fmla="*/ 354349 h 4864966"/>
                <a:gd name="connsiteX500" fmla="*/ 591795 w 2223635"/>
                <a:gd name="connsiteY500" fmla="*/ 338957 h 4864966"/>
                <a:gd name="connsiteX501" fmla="*/ 576403 w 2223635"/>
                <a:gd name="connsiteY501" fmla="*/ 319675 h 4864966"/>
                <a:gd name="connsiteX502" fmla="*/ 416927 w 2223635"/>
                <a:gd name="connsiteY502" fmla="*/ 193761 h 4864966"/>
                <a:gd name="connsiteX503" fmla="*/ 1009823 w 2223635"/>
                <a:gd name="connsiteY503" fmla="*/ 126692 h 4864966"/>
                <a:gd name="connsiteX504" fmla="*/ 1007767 w 2223635"/>
                <a:gd name="connsiteY504" fmla="*/ 127137 h 4864966"/>
                <a:gd name="connsiteX505" fmla="*/ 1007767 w 2223635"/>
                <a:gd name="connsiteY505" fmla="*/ 130971 h 4864966"/>
                <a:gd name="connsiteX506" fmla="*/ 996209 w 2223635"/>
                <a:gd name="connsiteY506" fmla="*/ 204152 h 4864966"/>
                <a:gd name="connsiteX507" fmla="*/ 965425 w 2223635"/>
                <a:gd name="connsiteY507" fmla="*/ 304283 h 4864966"/>
                <a:gd name="connsiteX508" fmla="*/ 826731 w 2223635"/>
                <a:gd name="connsiteY508" fmla="*/ 462204 h 4864966"/>
                <a:gd name="connsiteX509" fmla="*/ 953868 w 2223635"/>
                <a:gd name="connsiteY509" fmla="*/ 338957 h 4864966"/>
                <a:gd name="connsiteX510" fmla="*/ 1007767 w 2223635"/>
                <a:gd name="connsiteY510" fmla="*/ 223378 h 4864966"/>
                <a:gd name="connsiteX511" fmla="*/ 1009823 w 2223635"/>
                <a:gd name="connsiteY511" fmla="*/ 126692 h 4864966"/>
                <a:gd name="connsiteX512" fmla="*/ 972649 w 2223635"/>
                <a:gd name="connsiteY512" fmla="*/ 64458 h 4864966"/>
                <a:gd name="connsiteX513" fmla="*/ 953868 w 2223635"/>
                <a:gd name="connsiteY513" fmla="*/ 69347 h 4864966"/>
                <a:gd name="connsiteX514" fmla="*/ 857571 w 2223635"/>
                <a:gd name="connsiteY514" fmla="*/ 177202 h 4864966"/>
                <a:gd name="connsiteX515" fmla="*/ 857571 w 2223635"/>
                <a:gd name="connsiteY515" fmla="*/ 254218 h 4864966"/>
                <a:gd name="connsiteX516" fmla="*/ 857571 w 2223635"/>
                <a:gd name="connsiteY516" fmla="*/ 258052 h 4864966"/>
                <a:gd name="connsiteX517" fmla="*/ 765108 w 2223635"/>
                <a:gd name="connsiteY517" fmla="*/ 485320 h 4864966"/>
                <a:gd name="connsiteX518" fmla="*/ 799781 w 2223635"/>
                <a:gd name="connsiteY518" fmla="*/ 454536 h 4864966"/>
                <a:gd name="connsiteX519" fmla="*/ 896078 w 2223635"/>
                <a:gd name="connsiteY519" fmla="*/ 362073 h 4864966"/>
                <a:gd name="connsiteX520" fmla="*/ 976983 w 2223635"/>
                <a:gd name="connsiteY520" fmla="*/ 154087 h 4864966"/>
                <a:gd name="connsiteX521" fmla="*/ 972649 w 2223635"/>
                <a:gd name="connsiteY521" fmla="*/ 64458 h 4864966"/>
                <a:gd name="connsiteX522" fmla="*/ 582071 w 2223635"/>
                <a:gd name="connsiteY522" fmla="*/ 45231 h 4864966"/>
                <a:gd name="connsiteX523" fmla="*/ 564845 w 2223635"/>
                <a:gd name="connsiteY523" fmla="*/ 92463 h 4864966"/>
                <a:gd name="connsiteX524" fmla="*/ 557122 w 2223635"/>
                <a:gd name="connsiteY524" fmla="*/ 188760 h 4864966"/>
                <a:gd name="connsiteX525" fmla="*/ 584071 w 2223635"/>
                <a:gd name="connsiteY525" fmla="*/ 304283 h 4864966"/>
                <a:gd name="connsiteX526" fmla="*/ 664977 w 2223635"/>
                <a:gd name="connsiteY526" fmla="*/ 439088 h 4864966"/>
                <a:gd name="connsiteX527" fmla="*/ 664977 w 2223635"/>
                <a:gd name="connsiteY527" fmla="*/ 427530 h 4864966"/>
                <a:gd name="connsiteX528" fmla="*/ 674367 w 2223635"/>
                <a:gd name="connsiteY528" fmla="*/ 418362 h 4864966"/>
                <a:gd name="connsiteX529" fmla="*/ 680368 w 2223635"/>
                <a:gd name="connsiteY529" fmla="*/ 419862 h 4864966"/>
                <a:gd name="connsiteX530" fmla="*/ 711208 w 2223635"/>
                <a:gd name="connsiteY530" fmla="*/ 469928 h 4864966"/>
                <a:gd name="connsiteX531" fmla="*/ 626469 w 2223635"/>
                <a:gd name="connsiteY531" fmla="*/ 84739 h 4864966"/>
                <a:gd name="connsiteX532" fmla="*/ 582071 w 2223635"/>
                <a:gd name="connsiteY532" fmla="*/ 45231 h 4864966"/>
                <a:gd name="connsiteX533" fmla="*/ 803560 w 2223635"/>
                <a:gd name="connsiteY533" fmla="*/ 26283 h 4864966"/>
                <a:gd name="connsiteX534" fmla="*/ 730434 w 2223635"/>
                <a:gd name="connsiteY534" fmla="*/ 111689 h 4864966"/>
                <a:gd name="connsiteX535" fmla="*/ 718876 w 2223635"/>
                <a:gd name="connsiteY535" fmla="*/ 219544 h 4864966"/>
                <a:gd name="connsiteX536" fmla="*/ 722766 w 2223635"/>
                <a:gd name="connsiteY536" fmla="*/ 477651 h 4864966"/>
                <a:gd name="connsiteX537" fmla="*/ 711208 w 2223635"/>
                <a:gd name="connsiteY537" fmla="*/ 481486 h 4864966"/>
                <a:gd name="connsiteX538" fmla="*/ 726600 w 2223635"/>
                <a:gd name="connsiteY538" fmla="*/ 535385 h 4864966"/>
                <a:gd name="connsiteX539" fmla="*/ 741992 w 2223635"/>
                <a:gd name="connsiteY539" fmla="*/ 450646 h 4864966"/>
                <a:gd name="connsiteX540" fmla="*/ 753550 w 2223635"/>
                <a:gd name="connsiteY540" fmla="*/ 441978 h 4864966"/>
                <a:gd name="connsiteX541" fmla="*/ 765108 w 2223635"/>
                <a:gd name="connsiteY541" fmla="*/ 450646 h 4864966"/>
                <a:gd name="connsiteX542" fmla="*/ 765108 w 2223635"/>
                <a:gd name="connsiteY542" fmla="*/ 454536 h 4864966"/>
                <a:gd name="connsiteX543" fmla="*/ 822897 w 2223635"/>
                <a:gd name="connsiteY543" fmla="*/ 100131 h 4864966"/>
                <a:gd name="connsiteX544" fmla="*/ 811339 w 2223635"/>
                <a:gd name="connsiteY544" fmla="*/ 38508 h 4864966"/>
                <a:gd name="connsiteX545" fmla="*/ 803560 w 2223635"/>
                <a:gd name="connsiteY545" fmla="*/ 26283 h 4864966"/>
                <a:gd name="connsiteX546" fmla="*/ 815173 w 2223635"/>
                <a:gd name="connsiteY546" fmla="*/ 0 h 4864966"/>
                <a:gd name="connsiteX547" fmla="*/ 826731 w 2223635"/>
                <a:gd name="connsiteY547" fmla="*/ 7724 h 4864966"/>
                <a:gd name="connsiteX548" fmla="*/ 853736 w 2223635"/>
                <a:gd name="connsiteY548" fmla="*/ 154087 h 4864966"/>
                <a:gd name="connsiteX549" fmla="*/ 985541 w 2223635"/>
                <a:gd name="connsiteY549" fmla="*/ 53622 h 4864966"/>
                <a:gd name="connsiteX550" fmla="*/ 1019325 w 2223635"/>
                <a:gd name="connsiteY550" fmla="*/ 57790 h 4864966"/>
                <a:gd name="connsiteX551" fmla="*/ 1023215 w 2223635"/>
                <a:gd name="connsiteY551" fmla="*/ 65458 h 4864966"/>
                <a:gd name="connsiteX552" fmla="*/ 1007767 w 2223635"/>
                <a:gd name="connsiteY552" fmla="*/ 111689 h 4864966"/>
                <a:gd name="connsiteX553" fmla="*/ 1019325 w 2223635"/>
                <a:gd name="connsiteY553" fmla="*/ 104021 h 4864966"/>
                <a:gd name="connsiteX554" fmla="*/ 1027049 w 2223635"/>
                <a:gd name="connsiteY554" fmla="*/ 107855 h 4864966"/>
                <a:gd name="connsiteX555" fmla="*/ 1019325 w 2223635"/>
                <a:gd name="connsiteY555" fmla="*/ 246494 h 4864966"/>
                <a:gd name="connsiteX556" fmla="*/ 1152463 w 2223635"/>
                <a:gd name="connsiteY556" fmla="*/ 205875 h 4864966"/>
                <a:gd name="connsiteX557" fmla="*/ 1208085 w 2223635"/>
                <a:gd name="connsiteY557" fmla="*/ 207986 h 4864966"/>
                <a:gd name="connsiteX558" fmla="*/ 1215809 w 2223635"/>
                <a:gd name="connsiteY558" fmla="*/ 223378 h 4864966"/>
                <a:gd name="connsiteX559" fmla="*/ 1080949 w 2223635"/>
                <a:gd name="connsiteY559" fmla="*/ 408304 h 4864966"/>
                <a:gd name="connsiteX560" fmla="*/ 1097507 w 2223635"/>
                <a:gd name="connsiteY560" fmla="*/ 407804 h 4864966"/>
                <a:gd name="connsiteX561" fmla="*/ 1246593 w 2223635"/>
                <a:gd name="connsiteY561" fmla="*/ 500712 h 4864966"/>
                <a:gd name="connsiteX562" fmla="*/ 1235035 w 2223635"/>
                <a:gd name="connsiteY562" fmla="*/ 512269 h 4864966"/>
                <a:gd name="connsiteX563" fmla="*/ 1214698 w 2223635"/>
                <a:gd name="connsiteY563" fmla="*/ 511325 h 4864966"/>
                <a:gd name="connsiteX564" fmla="*/ 960758 w 2223635"/>
                <a:gd name="connsiteY564" fmla="*/ 550499 h 4864966"/>
                <a:gd name="connsiteX565" fmla="*/ 849847 w 2223635"/>
                <a:gd name="connsiteY565" fmla="*/ 516159 h 4864966"/>
                <a:gd name="connsiteX566" fmla="*/ 842179 w 2223635"/>
                <a:gd name="connsiteY566" fmla="*/ 519993 h 4864966"/>
                <a:gd name="connsiteX567" fmla="*/ 738158 w 2223635"/>
                <a:gd name="connsiteY567" fmla="*/ 631682 h 4864966"/>
                <a:gd name="connsiteX568" fmla="*/ 738158 w 2223635"/>
                <a:gd name="connsiteY568" fmla="*/ 647130 h 4864966"/>
                <a:gd name="connsiteX569" fmla="*/ 738158 w 2223635"/>
                <a:gd name="connsiteY569" fmla="*/ 654798 h 4864966"/>
                <a:gd name="connsiteX570" fmla="*/ 734324 w 2223635"/>
                <a:gd name="connsiteY570" fmla="*/ 662522 h 4864966"/>
                <a:gd name="connsiteX571" fmla="*/ 718876 w 2223635"/>
                <a:gd name="connsiteY571" fmla="*/ 835834 h 4864966"/>
                <a:gd name="connsiteX572" fmla="*/ 765108 w 2223635"/>
                <a:gd name="connsiteY572" fmla="*/ 789603 h 4864966"/>
                <a:gd name="connsiteX573" fmla="*/ 776666 w 2223635"/>
                <a:gd name="connsiteY573" fmla="*/ 797326 h 4864966"/>
                <a:gd name="connsiteX574" fmla="*/ 707374 w 2223635"/>
                <a:gd name="connsiteY574" fmla="*/ 939855 h 4864966"/>
                <a:gd name="connsiteX575" fmla="*/ 630303 w 2223635"/>
                <a:gd name="connsiteY575" fmla="*/ 1613879 h 4864966"/>
                <a:gd name="connsiteX576" fmla="*/ 664977 w 2223635"/>
                <a:gd name="connsiteY576" fmla="*/ 1502190 h 4864966"/>
                <a:gd name="connsiteX577" fmla="*/ 661142 w 2223635"/>
                <a:gd name="connsiteY577" fmla="*/ 1498356 h 4864966"/>
                <a:gd name="connsiteX578" fmla="*/ 849847 w 2223635"/>
                <a:gd name="connsiteY578" fmla="*/ 986086 h 4864966"/>
                <a:gd name="connsiteX579" fmla="*/ 1231201 w 2223635"/>
                <a:gd name="connsiteY579" fmla="*/ 585451 h 4864966"/>
                <a:gd name="connsiteX580" fmla="*/ 1234868 w 2223635"/>
                <a:gd name="connsiteY580" fmla="*/ 583950 h 4864966"/>
                <a:gd name="connsiteX581" fmla="*/ 1242759 w 2223635"/>
                <a:gd name="connsiteY581" fmla="*/ 593174 h 4864966"/>
                <a:gd name="connsiteX582" fmla="*/ 718876 w 2223635"/>
                <a:gd name="connsiteY582" fmla="*/ 1498356 h 4864966"/>
                <a:gd name="connsiteX583" fmla="*/ 714931 w 2223635"/>
                <a:gd name="connsiteY583" fmla="*/ 1499967 h 4864966"/>
                <a:gd name="connsiteX584" fmla="*/ 711208 w 2223635"/>
                <a:gd name="connsiteY584" fmla="*/ 1494521 h 4864966"/>
                <a:gd name="connsiteX585" fmla="*/ 1038607 w 2223635"/>
                <a:gd name="connsiteY585" fmla="*/ 1109333 h 4864966"/>
                <a:gd name="connsiteX586" fmla="*/ 1173412 w 2223635"/>
                <a:gd name="connsiteY586" fmla="*/ 839668 h 4864966"/>
                <a:gd name="connsiteX587" fmla="*/ 1204251 w 2223635"/>
                <a:gd name="connsiteY587" fmla="*/ 743371 h 4864966"/>
                <a:gd name="connsiteX588" fmla="*/ 1215809 w 2223635"/>
                <a:gd name="connsiteY588" fmla="*/ 658632 h 4864966"/>
                <a:gd name="connsiteX589" fmla="*/ 899912 w 2223635"/>
                <a:gd name="connsiteY589" fmla="*/ 1120891 h 4864966"/>
                <a:gd name="connsiteX590" fmla="*/ 622635 w 2223635"/>
                <a:gd name="connsiteY590" fmla="*/ 1810362 h 4864966"/>
                <a:gd name="connsiteX591" fmla="*/ 618745 w 2223635"/>
                <a:gd name="connsiteY591" fmla="*/ 1941333 h 4864966"/>
                <a:gd name="connsiteX592" fmla="*/ 668811 w 2223635"/>
                <a:gd name="connsiteY592" fmla="*/ 1856594 h 4864966"/>
                <a:gd name="connsiteX593" fmla="*/ 674867 w 2223635"/>
                <a:gd name="connsiteY593" fmla="*/ 1855038 h 4864966"/>
                <a:gd name="connsiteX594" fmla="*/ 684258 w 2223635"/>
                <a:gd name="connsiteY594" fmla="*/ 1864262 h 4864966"/>
                <a:gd name="connsiteX595" fmla="*/ 618745 w 2223635"/>
                <a:gd name="connsiteY595" fmla="*/ 2041464 h 4864966"/>
                <a:gd name="connsiteX596" fmla="*/ 618745 w 2223635"/>
                <a:gd name="connsiteY596" fmla="*/ 2137761 h 4864966"/>
                <a:gd name="connsiteX597" fmla="*/ 641861 w 2223635"/>
                <a:gd name="connsiteY597" fmla="*/ 2538341 h 4864966"/>
                <a:gd name="connsiteX598" fmla="*/ 680368 w 2223635"/>
                <a:gd name="connsiteY598" fmla="*/ 2492110 h 4864966"/>
                <a:gd name="connsiteX599" fmla="*/ 686314 w 2223635"/>
                <a:gd name="connsiteY599" fmla="*/ 2489609 h 4864966"/>
                <a:gd name="connsiteX600" fmla="*/ 691926 w 2223635"/>
                <a:gd name="connsiteY600" fmla="*/ 2495944 h 4864966"/>
                <a:gd name="connsiteX601" fmla="*/ 653419 w 2223635"/>
                <a:gd name="connsiteY601" fmla="*/ 2661588 h 4864966"/>
                <a:gd name="connsiteX602" fmla="*/ 688092 w 2223635"/>
                <a:gd name="connsiteY602" fmla="*/ 2988987 h 4864966"/>
                <a:gd name="connsiteX603" fmla="*/ 857571 w 2223635"/>
                <a:gd name="connsiteY603" fmla="*/ 2750161 h 4864966"/>
                <a:gd name="connsiteX604" fmla="*/ 911470 w 2223635"/>
                <a:gd name="connsiteY604" fmla="*/ 2642362 h 4864966"/>
                <a:gd name="connsiteX605" fmla="*/ 846013 w 2223635"/>
                <a:gd name="connsiteY605" fmla="*/ 2218611 h 4864966"/>
                <a:gd name="connsiteX606" fmla="*/ 811339 w 2223635"/>
                <a:gd name="connsiteY606" fmla="*/ 1794915 h 4864966"/>
                <a:gd name="connsiteX607" fmla="*/ 816396 w 2223635"/>
                <a:gd name="connsiteY607" fmla="*/ 1786913 h 4864966"/>
                <a:gd name="connsiteX608" fmla="*/ 822897 w 2223635"/>
                <a:gd name="connsiteY608" fmla="*/ 1791081 h 4864966"/>
                <a:gd name="connsiteX609" fmla="*/ 1038607 w 2223635"/>
                <a:gd name="connsiteY609" fmla="*/ 2118479 h 4864966"/>
                <a:gd name="connsiteX610" fmla="*/ 1038607 w 2223635"/>
                <a:gd name="connsiteY610" fmla="*/ 2311073 h 4864966"/>
                <a:gd name="connsiteX611" fmla="*/ 1134904 w 2223635"/>
                <a:gd name="connsiteY611" fmla="*/ 1806473 h 4864966"/>
                <a:gd name="connsiteX612" fmla="*/ 1127180 w 2223635"/>
                <a:gd name="connsiteY612" fmla="*/ 1810362 h 4864966"/>
                <a:gd name="connsiteX613" fmla="*/ 1117456 w 2223635"/>
                <a:gd name="connsiteY613" fmla="*/ 1815697 h 4864966"/>
                <a:gd name="connsiteX614" fmla="*/ 1107954 w 2223635"/>
                <a:gd name="connsiteY614" fmla="*/ 1806473 h 4864966"/>
                <a:gd name="connsiteX615" fmla="*/ 1096396 w 2223635"/>
                <a:gd name="connsiteY615" fmla="*/ 1737181 h 4864966"/>
                <a:gd name="connsiteX616" fmla="*/ 1077114 w 2223635"/>
                <a:gd name="connsiteY616" fmla="*/ 1733291 h 4864966"/>
                <a:gd name="connsiteX617" fmla="*/ 1073280 w 2223635"/>
                <a:gd name="connsiteY617" fmla="*/ 1733291 h 4864966"/>
                <a:gd name="connsiteX618" fmla="*/ 915360 w 2223635"/>
                <a:gd name="connsiteY618" fmla="*/ 1640884 h 4864966"/>
                <a:gd name="connsiteX619" fmla="*/ 938476 w 2223635"/>
                <a:gd name="connsiteY619" fmla="*/ 1482964 h 4864966"/>
                <a:gd name="connsiteX620" fmla="*/ 946144 w 2223635"/>
                <a:gd name="connsiteY620" fmla="*/ 1490632 h 4864966"/>
                <a:gd name="connsiteX621" fmla="*/ 915360 w 2223635"/>
                <a:gd name="connsiteY621" fmla="*/ 1579261 h 4864966"/>
                <a:gd name="connsiteX622" fmla="*/ 950034 w 2223635"/>
                <a:gd name="connsiteY622" fmla="*/ 1656276 h 4864966"/>
                <a:gd name="connsiteX623" fmla="*/ 1057833 w 2223635"/>
                <a:gd name="connsiteY623" fmla="*/ 1717899 h 4864966"/>
                <a:gd name="connsiteX624" fmla="*/ 1038607 w 2223635"/>
                <a:gd name="connsiteY624" fmla="*/ 1375109 h 4864966"/>
                <a:gd name="connsiteX625" fmla="*/ 1044719 w 2223635"/>
                <a:gd name="connsiteY625" fmla="*/ 1371108 h 4864966"/>
                <a:gd name="connsiteX626" fmla="*/ 1053999 w 2223635"/>
                <a:gd name="connsiteY626" fmla="*/ 1382777 h 4864966"/>
                <a:gd name="connsiteX627" fmla="*/ 1057833 w 2223635"/>
                <a:gd name="connsiteY627" fmla="*/ 1409782 h 4864966"/>
                <a:gd name="connsiteX628" fmla="*/ 1078170 w 2223635"/>
                <a:gd name="connsiteY628" fmla="*/ 1393168 h 4864966"/>
                <a:gd name="connsiteX629" fmla="*/ 1161854 w 2223635"/>
                <a:gd name="connsiteY629" fmla="*/ 1475240 h 4864966"/>
                <a:gd name="connsiteX630" fmla="*/ 1265874 w 2223635"/>
                <a:gd name="connsiteY630" fmla="*/ 1351993 h 4864966"/>
                <a:gd name="connsiteX631" fmla="*/ 1277432 w 2223635"/>
                <a:gd name="connsiteY631" fmla="*/ 1359661 h 4864966"/>
                <a:gd name="connsiteX632" fmla="*/ 1277432 w 2223635"/>
                <a:gd name="connsiteY632" fmla="*/ 1475240 h 4864966"/>
                <a:gd name="connsiteX633" fmla="*/ 1358282 w 2223635"/>
                <a:gd name="connsiteY633" fmla="*/ 1409782 h 4864966"/>
                <a:gd name="connsiteX634" fmla="*/ 1366006 w 2223635"/>
                <a:gd name="connsiteY634" fmla="*/ 1417450 h 4864966"/>
                <a:gd name="connsiteX635" fmla="*/ 1235035 w 2223635"/>
                <a:gd name="connsiteY635" fmla="*/ 1698618 h 4864966"/>
                <a:gd name="connsiteX636" fmla="*/ 1235035 w 2223635"/>
                <a:gd name="connsiteY636" fmla="*/ 1706342 h 4864966"/>
                <a:gd name="connsiteX637" fmla="*/ 1227311 w 2223635"/>
                <a:gd name="connsiteY637" fmla="*/ 1717899 h 4864966"/>
                <a:gd name="connsiteX638" fmla="*/ 1208085 w 2223635"/>
                <a:gd name="connsiteY638" fmla="*/ 1756407 h 4864966"/>
                <a:gd name="connsiteX639" fmla="*/ 1377563 w 2223635"/>
                <a:gd name="connsiteY639" fmla="*/ 1494521 h 4864966"/>
                <a:gd name="connsiteX640" fmla="*/ 1386232 w 2223635"/>
                <a:gd name="connsiteY640" fmla="*/ 1486464 h 4864966"/>
                <a:gd name="connsiteX641" fmla="*/ 1392955 w 2223635"/>
                <a:gd name="connsiteY641" fmla="*/ 1490632 h 4864966"/>
                <a:gd name="connsiteX642" fmla="*/ 1192693 w 2223635"/>
                <a:gd name="connsiteY642" fmla="*/ 1787247 h 4864966"/>
                <a:gd name="connsiteX643" fmla="*/ 1177246 w 2223635"/>
                <a:gd name="connsiteY643" fmla="*/ 1810362 h 4864966"/>
                <a:gd name="connsiteX644" fmla="*/ 1165688 w 2223635"/>
                <a:gd name="connsiteY644" fmla="*/ 1833478 h 4864966"/>
                <a:gd name="connsiteX645" fmla="*/ 1158020 w 2223635"/>
                <a:gd name="connsiteY645" fmla="*/ 1836367 h 4864966"/>
                <a:gd name="connsiteX646" fmla="*/ 1150296 w 2223635"/>
                <a:gd name="connsiteY646" fmla="*/ 1833478 h 4864966"/>
                <a:gd name="connsiteX647" fmla="*/ 1107954 w 2223635"/>
                <a:gd name="connsiteY647" fmla="*/ 2095364 h 4864966"/>
                <a:gd name="connsiteX648" fmla="*/ 1165688 w 2223635"/>
                <a:gd name="connsiteY648" fmla="*/ 2037630 h 4864966"/>
                <a:gd name="connsiteX649" fmla="*/ 1171745 w 2223635"/>
                <a:gd name="connsiteY649" fmla="*/ 2036074 h 4864966"/>
                <a:gd name="connsiteX650" fmla="*/ 1181135 w 2223635"/>
                <a:gd name="connsiteY650" fmla="*/ 2045298 h 4864966"/>
                <a:gd name="connsiteX651" fmla="*/ 1154130 w 2223635"/>
                <a:gd name="connsiteY651" fmla="*/ 2118479 h 4864966"/>
                <a:gd name="connsiteX652" fmla="*/ 1084838 w 2223635"/>
                <a:gd name="connsiteY652" fmla="*/ 2176269 h 4864966"/>
                <a:gd name="connsiteX653" fmla="*/ 1038607 w 2223635"/>
                <a:gd name="connsiteY653" fmla="*/ 2361139 h 4864966"/>
                <a:gd name="connsiteX654" fmla="*/ 919194 w 2223635"/>
                <a:gd name="connsiteY654" fmla="*/ 2680870 h 4864966"/>
                <a:gd name="connsiteX655" fmla="*/ 950034 w 2223635"/>
                <a:gd name="connsiteY655" fmla="*/ 2650030 h 4864966"/>
                <a:gd name="connsiteX656" fmla="*/ 1000099 w 2223635"/>
                <a:gd name="connsiteY656" fmla="*/ 2603799 h 4864966"/>
                <a:gd name="connsiteX657" fmla="*/ 1038607 w 2223635"/>
                <a:gd name="connsiteY657" fmla="*/ 2565291 h 4864966"/>
                <a:gd name="connsiteX658" fmla="*/ 1038607 w 2223635"/>
                <a:gd name="connsiteY658" fmla="*/ 2561457 h 4864966"/>
                <a:gd name="connsiteX659" fmla="*/ 1046331 w 2223635"/>
                <a:gd name="connsiteY659" fmla="*/ 2557623 h 4864966"/>
                <a:gd name="connsiteX660" fmla="*/ 1389121 w 2223635"/>
                <a:gd name="connsiteY660" fmla="*/ 2234058 h 4864966"/>
                <a:gd name="connsiteX661" fmla="*/ 1389121 w 2223635"/>
                <a:gd name="connsiteY661" fmla="*/ 2230168 h 4864966"/>
                <a:gd name="connsiteX662" fmla="*/ 1396845 w 2223635"/>
                <a:gd name="connsiteY662" fmla="*/ 2210942 h 4864966"/>
                <a:gd name="connsiteX663" fmla="*/ 1439187 w 2223635"/>
                <a:gd name="connsiteY663" fmla="*/ 2060690 h 4864966"/>
                <a:gd name="connsiteX664" fmla="*/ 1444966 w 2223635"/>
                <a:gd name="connsiteY664" fmla="*/ 2057801 h 4864966"/>
                <a:gd name="connsiteX665" fmla="*/ 1450745 w 2223635"/>
                <a:gd name="connsiteY665" fmla="*/ 2060690 h 4864966"/>
                <a:gd name="connsiteX666" fmla="*/ 1435353 w 2223635"/>
                <a:gd name="connsiteY666" fmla="*/ 2195551 h 4864966"/>
                <a:gd name="connsiteX667" fmla="*/ 1562434 w 2223635"/>
                <a:gd name="connsiteY667" fmla="*/ 2099253 h 4864966"/>
                <a:gd name="connsiteX668" fmla="*/ 1562434 w 2223635"/>
                <a:gd name="connsiteY668" fmla="*/ 2091530 h 4864966"/>
                <a:gd name="connsiteX669" fmla="*/ 1577826 w 2223635"/>
                <a:gd name="connsiteY669" fmla="*/ 2087696 h 4864966"/>
                <a:gd name="connsiteX670" fmla="*/ 1743470 w 2223635"/>
                <a:gd name="connsiteY670" fmla="*/ 1991399 h 4864966"/>
                <a:gd name="connsiteX671" fmla="*/ 1743470 w 2223635"/>
                <a:gd name="connsiteY671" fmla="*/ 1979841 h 4864966"/>
                <a:gd name="connsiteX672" fmla="*/ 1697239 w 2223635"/>
                <a:gd name="connsiteY672" fmla="*/ 1648552 h 4864966"/>
                <a:gd name="connsiteX673" fmla="*/ 1708796 w 2223635"/>
                <a:gd name="connsiteY673" fmla="*/ 1640884 h 4864966"/>
                <a:gd name="connsiteX674" fmla="*/ 1716520 w 2223635"/>
                <a:gd name="connsiteY674" fmla="*/ 1640884 h 4864966"/>
                <a:gd name="connsiteX675" fmla="*/ 1728078 w 2223635"/>
                <a:gd name="connsiteY675" fmla="*/ 1648552 h 4864966"/>
                <a:gd name="connsiteX676" fmla="*/ 1751194 w 2223635"/>
                <a:gd name="connsiteY676" fmla="*/ 1694784 h 4864966"/>
                <a:gd name="connsiteX677" fmla="*/ 1801259 w 2223635"/>
                <a:gd name="connsiteY677" fmla="*/ 1502190 h 4864966"/>
                <a:gd name="connsiteX678" fmla="*/ 1808983 w 2223635"/>
                <a:gd name="connsiteY678" fmla="*/ 1499300 h 4864966"/>
                <a:gd name="connsiteX679" fmla="*/ 1816651 w 2223635"/>
                <a:gd name="connsiteY679" fmla="*/ 1502190 h 4864966"/>
                <a:gd name="connsiteX680" fmla="*/ 1893722 w 2223635"/>
                <a:gd name="connsiteY680" fmla="*/ 1752573 h 4864966"/>
                <a:gd name="connsiteX681" fmla="*/ 2067035 w 2223635"/>
                <a:gd name="connsiteY681" fmla="*/ 1633160 h 4864966"/>
                <a:gd name="connsiteX682" fmla="*/ 2074758 w 2223635"/>
                <a:gd name="connsiteY682" fmla="*/ 1644718 h 4864966"/>
                <a:gd name="connsiteX683" fmla="*/ 1986130 w 2223635"/>
                <a:gd name="connsiteY683" fmla="*/ 1818030 h 4864966"/>
                <a:gd name="connsiteX684" fmla="*/ 2036195 w 2223635"/>
                <a:gd name="connsiteY684" fmla="*/ 1794915 h 4864966"/>
                <a:gd name="connsiteX685" fmla="*/ 2117489 w 2223635"/>
                <a:gd name="connsiteY685" fmla="*/ 1782135 h 4864966"/>
                <a:gd name="connsiteX686" fmla="*/ 2190282 w 2223635"/>
                <a:gd name="connsiteY686" fmla="*/ 1833478 h 4864966"/>
                <a:gd name="connsiteX687" fmla="*/ 2047753 w 2223635"/>
                <a:gd name="connsiteY687" fmla="*/ 1945167 h 4864966"/>
                <a:gd name="connsiteX688" fmla="*/ 2013079 w 2223635"/>
                <a:gd name="connsiteY688" fmla="*/ 1960559 h 4864966"/>
                <a:gd name="connsiteX689" fmla="*/ 2037418 w 2223635"/>
                <a:gd name="connsiteY689" fmla="*/ 1960003 h 4864966"/>
                <a:gd name="connsiteX690" fmla="*/ 2221121 w 2223635"/>
                <a:gd name="connsiteY690" fmla="*/ 2045298 h 4864966"/>
                <a:gd name="connsiteX691" fmla="*/ 2217231 w 2223635"/>
                <a:gd name="connsiteY691" fmla="*/ 2056856 h 4864966"/>
                <a:gd name="connsiteX692" fmla="*/ 2061367 w 2223635"/>
                <a:gd name="connsiteY692" fmla="*/ 2103643 h 4864966"/>
                <a:gd name="connsiteX693" fmla="*/ 2043919 w 2223635"/>
                <a:gd name="connsiteY693" fmla="*/ 2103087 h 4864966"/>
                <a:gd name="connsiteX694" fmla="*/ 2140216 w 2223635"/>
                <a:gd name="connsiteY694" fmla="*/ 2245616 h 4864966"/>
                <a:gd name="connsiteX695" fmla="*/ 2128658 w 2223635"/>
                <a:gd name="connsiteY695" fmla="*/ 2261008 h 4864966"/>
                <a:gd name="connsiteX696" fmla="*/ 1812817 w 2223635"/>
                <a:gd name="connsiteY696" fmla="*/ 2029906 h 4864966"/>
                <a:gd name="connsiteX697" fmla="*/ 1793536 w 2223635"/>
                <a:gd name="connsiteY697" fmla="*/ 2029906 h 4864966"/>
                <a:gd name="connsiteX698" fmla="*/ 1758862 w 2223635"/>
                <a:gd name="connsiteY698" fmla="*/ 2010625 h 4864966"/>
                <a:gd name="connsiteX699" fmla="*/ 1751194 w 2223635"/>
                <a:gd name="connsiteY699" fmla="*/ 2010625 h 4864966"/>
                <a:gd name="connsiteX700" fmla="*/ 1739636 w 2223635"/>
                <a:gd name="connsiteY700" fmla="*/ 2006790 h 4864966"/>
                <a:gd name="connsiteX701" fmla="*/ 1616389 w 2223635"/>
                <a:gd name="connsiteY701" fmla="*/ 2087696 h 4864966"/>
                <a:gd name="connsiteX702" fmla="*/ 1627947 w 2223635"/>
                <a:gd name="connsiteY702" fmla="*/ 2091530 h 4864966"/>
                <a:gd name="connsiteX703" fmla="*/ 1670289 w 2223635"/>
                <a:gd name="connsiteY703" fmla="*/ 2122369 h 4864966"/>
                <a:gd name="connsiteX704" fmla="*/ 1627947 w 2223635"/>
                <a:gd name="connsiteY704" fmla="*/ 2160877 h 4864966"/>
                <a:gd name="connsiteX705" fmla="*/ 1539318 w 2223635"/>
                <a:gd name="connsiteY705" fmla="*/ 2145429 h 4864966"/>
                <a:gd name="connsiteX706" fmla="*/ 1339056 w 2223635"/>
                <a:gd name="connsiteY706" fmla="*/ 2318797 h 4864966"/>
                <a:gd name="connsiteX707" fmla="*/ 1134904 w 2223635"/>
                <a:gd name="connsiteY707" fmla="*/ 2503668 h 4864966"/>
                <a:gd name="connsiteX708" fmla="*/ 1470026 w 2223635"/>
                <a:gd name="connsiteY708" fmla="*/ 2338023 h 4864966"/>
                <a:gd name="connsiteX709" fmla="*/ 1655341 w 2223635"/>
                <a:gd name="connsiteY709" fmla="*/ 2326521 h 4864966"/>
                <a:gd name="connsiteX710" fmla="*/ 1943788 w 2223635"/>
                <a:gd name="connsiteY710" fmla="*/ 2357305 h 4864966"/>
                <a:gd name="connsiteX711" fmla="*/ 1943788 w 2223635"/>
                <a:gd name="connsiteY711" fmla="*/ 2376587 h 4864966"/>
                <a:gd name="connsiteX712" fmla="*/ 1558600 w 2223635"/>
                <a:gd name="connsiteY712" fmla="*/ 2553733 h 4864966"/>
                <a:gd name="connsiteX713" fmla="*/ 1015491 w 2223635"/>
                <a:gd name="connsiteY713" fmla="*/ 2634638 h 4864966"/>
                <a:gd name="connsiteX714" fmla="*/ 1011657 w 2223635"/>
                <a:gd name="connsiteY714" fmla="*/ 2626914 h 4864966"/>
                <a:gd name="connsiteX715" fmla="*/ 1334444 w 2223635"/>
                <a:gd name="connsiteY715" fmla="*/ 2541842 h 4864966"/>
                <a:gd name="connsiteX716" fmla="*/ 1354448 w 2223635"/>
                <a:gd name="connsiteY716" fmla="*/ 2542175 h 4864966"/>
                <a:gd name="connsiteX717" fmla="*/ 1374507 w 2223635"/>
                <a:gd name="connsiteY717" fmla="*/ 2542398 h 4864966"/>
                <a:gd name="connsiteX718" fmla="*/ 1843601 w 2223635"/>
                <a:gd name="connsiteY718" fmla="*/ 2411205 h 4864966"/>
                <a:gd name="connsiteX719" fmla="*/ 1713520 w 2223635"/>
                <a:gd name="connsiteY719" fmla="*/ 2345136 h 4864966"/>
                <a:gd name="connsiteX720" fmla="*/ 1647173 w 2223635"/>
                <a:gd name="connsiteY720" fmla="*/ 2345747 h 4864966"/>
                <a:gd name="connsiteX721" fmla="*/ 1601442 w 2223635"/>
                <a:gd name="connsiteY721" fmla="*/ 2344080 h 4864966"/>
                <a:gd name="connsiteX722" fmla="*/ 1331332 w 2223635"/>
                <a:gd name="connsiteY722" fmla="*/ 2407371 h 4864966"/>
                <a:gd name="connsiteX723" fmla="*/ 1092506 w 2223635"/>
                <a:gd name="connsiteY723" fmla="*/ 2542175 h 4864966"/>
                <a:gd name="connsiteX724" fmla="*/ 1204251 w 2223635"/>
                <a:gd name="connsiteY724" fmla="*/ 2499833 h 4864966"/>
                <a:gd name="connsiteX725" fmla="*/ 1659342 w 2223635"/>
                <a:gd name="connsiteY725" fmla="*/ 2380254 h 4864966"/>
                <a:gd name="connsiteX726" fmla="*/ 1674123 w 2223635"/>
                <a:gd name="connsiteY726" fmla="*/ 2380421 h 4864966"/>
                <a:gd name="connsiteX727" fmla="*/ 1674123 w 2223635"/>
                <a:gd name="connsiteY727" fmla="*/ 2391979 h 4864966"/>
                <a:gd name="connsiteX728" fmla="*/ 1238869 w 2223635"/>
                <a:gd name="connsiteY728" fmla="*/ 2499833 h 4864966"/>
                <a:gd name="connsiteX729" fmla="*/ 1053999 w 2223635"/>
                <a:gd name="connsiteY729" fmla="*/ 2576849 h 4864966"/>
                <a:gd name="connsiteX730" fmla="*/ 973094 w 2223635"/>
                <a:gd name="connsiteY730" fmla="*/ 2657754 h 4864966"/>
                <a:gd name="connsiteX731" fmla="*/ 849847 w 2223635"/>
                <a:gd name="connsiteY731" fmla="*/ 2800282 h 4864966"/>
                <a:gd name="connsiteX732" fmla="*/ 918361 w 2223635"/>
                <a:gd name="connsiteY732" fmla="*/ 2784835 h 4864966"/>
                <a:gd name="connsiteX733" fmla="*/ 953868 w 2223635"/>
                <a:gd name="connsiteY733" fmla="*/ 2788725 h 4864966"/>
                <a:gd name="connsiteX734" fmla="*/ 961591 w 2223635"/>
                <a:gd name="connsiteY734" fmla="*/ 2804117 h 4864966"/>
                <a:gd name="connsiteX735" fmla="*/ 847958 w 2223635"/>
                <a:gd name="connsiteY735" fmla="*/ 2875464 h 4864966"/>
                <a:gd name="connsiteX736" fmla="*/ 819063 w 2223635"/>
                <a:gd name="connsiteY736" fmla="*/ 2869574 h 4864966"/>
                <a:gd name="connsiteX737" fmla="*/ 822897 w 2223635"/>
                <a:gd name="connsiteY737" fmla="*/ 2854182 h 4864966"/>
                <a:gd name="connsiteX738" fmla="*/ 896078 w 2223635"/>
                <a:gd name="connsiteY738" fmla="*/ 2838790 h 4864966"/>
                <a:gd name="connsiteX739" fmla="*/ 934586 w 2223635"/>
                <a:gd name="connsiteY739" fmla="*/ 2804117 h 4864966"/>
                <a:gd name="connsiteX740" fmla="*/ 911304 w 2223635"/>
                <a:gd name="connsiteY740" fmla="*/ 2802783 h 4864966"/>
                <a:gd name="connsiteX741" fmla="*/ 838289 w 2223635"/>
                <a:gd name="connsiteY741" fmla="*/ 2823398 h 4864966"/>
                <a:gd name="connsiteX742" fmla="*/ 830621 w 2223635"/>
                <a:gd name="connsiteY742" fmla="*/ 2823398 h 4864966"/>
                <a:gd name="connsiteX743" fmla="*/ 695816 w 2223635"/>
                <a:gd name="connsiteY743" fmla="*/ 3039052 h 4864966"/>
                <a:gd name="connsiteX744" fmla="*/ 738158 w 2223635"/>
                <a:gd name="connsiteY744" fmla="*/ 3370341 h 4864966"/>
                <a:gd name="connsiteX745" fmla="*/ 792113 w 2223635"/>
                <a:gd name="connsiteY745" fmla="*/ 3270154 h 4864966"/>
                <a:gd name="connsiteX746" fmla="*/ 798837 w 2223635"/>
                <a:gd name="connsiteY746" fmla="*/ 3268654 h 4864966"/>
                <a:gd name="connsiteX747" fmla="*/ 811339 w 2223635"/>
                <a:gd name="connsiteY747" fmla="*/ 3277878 h 4864966"/>
                <a:gd name="connsiteX748" fmla="*/ 749716 w 2223635"/>
                <a:gd name="connsiteY748" fmla="*/ 3466638 h 4864966"/>
                <a:gd name="connsiteX749" fmla="*/ 784389 w 2223635"/>
                <a:gd name="connsiteY749" fmla="*/ 3728524 h 4864966"/>
                <a:gd name="connsiteX750" fmla="*/ 857571 w 2223635"/>
                <a:gd name="connsiteY750" fmla="*/ 4210009 h 4864966"/>
                <a:gd name="connsiteX751" fmla="*/ 915360 w 2223635"/>
                <a:gd name="connsiteY751" fmla="*/ 4090596 h 4864966"/>
                <a:gd name="connsiteX752" fmla="*/ 922250 w 2223635"/>
                <a:gd name="connsiteY752" fmla="*/ 4086429 h 4864966"/>
                <a:gd name="connsiteX753" fmla="*/ 934586 w 2223635"/>
                <a:gd name="connsiteY753" fmla="*/ 4094486 h 4864966"/>
                <a:gd name="connsiteX754" fmla="*/ 884520 w 2223635"/>
                <a:gd name="connsiteY754" fmla="*/ 4340980 h 4864966"/>
                <a:gd name="connsiteX755" fmla="*/ 884520 w 2223635"/>
                <a:gd name="connsiteY755" fmla="*/ 4344814 h 4864966"/>
                <a:gd name="connsiteX756" fmla="*/ 938441 w 2223635"/>
                <a:gd name="connsiteY756" fmla="*/ 4684278 h 4864966"/>
                <a:gd name="connsiteX757" fmla="*/ 960807 w 2223635"/>
                <a:gd name="connsiteY757" fmla="*/ 4864966 h 4864966"/>
                <a:gd name="connsiteX758" fmla="*/ 922346 w 2223635"/>
                <a:gd name="connsiteY758" fmla="*/ 4864966 h 4864966"/>
                <a:gd name="connsiteX759" fmla="*/ 911470 w 2223635"/>
                <a:gd name="connsiteY759" fmla="*/ 4768510 h 4864966"/>
                <a:gd name="connsiteX760" fmla="*/ 784389 w 2223635"/>
                <a:gd name="connsiteY760" fmla="*/ 4606755 h 4864966"/>
                <a:gd name="connsiteX761" fmla="*/ 793391 w 2223635"/>
                <a:gd name="connsiteY761" fmla="*/ 4597975 h 4864966"/>
                <a:gd name="connsiteX762" fmla="*/ 795947 w 2223635"/>
                <a:gd name="connsiteY762" fmla="*/ 4599031 h 4864966"/>
                <a:gd name="connsiteX763" fmla="*/ 899912 w 2223635"/>
                <a:gd name="connsiteY763" fmla="*/ 4695328 h 4864966"/>
                <a:gd name="connsiteX764" fmla="*/ 853736 w 2223635"/>
                <a:gd name="connsiteY764" fmla="*/ 4360261 h 4864966"/>
                <a:gd name="connsiteX765" fmla="*/ 853736 w 2223635"/>
                <a:gd name="connsiteY765" fmla="*/ 4356372 h 4864966"/>
                <a:gd name="connsiteX766" fmla="*/ 722766 w 2223635"/>
                <a:gd name="connsiteY766" fmla="*/ 3489754 h 4864966"/>
                <a:gd name="connsiteX767" fmla="*/ 726600 w 2223635"/>
                <a:gd name="connsiteY767" fmla="*/ 3489754 h 4864966"/>
                <a:gd name="connsiteX768" fmla="*/ 672700 w 2223635"/>
                <a:gd name="connsiteY768" fmla="*/ 3089118 h 4864966"/>
                <a:gd name="connsiteX769" fmla="*/ 661142 w 2223635"/>
                <a:gd name="connsiteY769" fmla="*/ 3116123 h 4864966"/>
                <a:gd name="connsiteX770" fmla="*/ 668811 w 2223635"/>
                <a:gd name="connsiteY770" fmla="*/ 3185415 h 4864966"/>
                <a:gd name="connsiteX771" fmla="*/ 663032 w 2223635"/>
                <a:gd name="connsiteY771" fmla="*/ 3191194 h 4864966"/>
                <a:gd name="connsiteX772" fmla="*/ 657253 w 2223635"/>
                <a:gd name="connsiteY772" fmla="*/ 3185415 h 4864966"/>
                <a:gd name="connsiteX773" fmla="*/ 649585 w 2223635"/>
                <a:gd name="connsiteY773" fmla="*/ 3139239 h 4864966"/>
                <a:gd name="connsiteX774" fmla="*/ 510890 w 2223635"/>
                <a:gd name="connsiteY774" fmla="*/ 3716966 h 4864966"/>
                <a:gd name="connsiteX775" fmla="*/ 507056 w 2223635"/>
                <a:gd name="connsiteY775" fmla="*/ 3874886 h 4864966"/>
                <a:gd name="connsiteX776" fmla="*/ 564845 w 2223635"/>
                <a:gd name="connsiteY776" fmla="*/ 3767087 h 4864966"/>
                <a:gd name="connsiteX777" fmla="*/ 574458 w 2223635"/>
                <a:gd name="connsiteY777" fmla="*/ 3758419 h 4864966"/>
                <a:gd name="connsiteX778" fmla="*/ 584071 w 2223635"/>
                <a:gd name="connsiteY778" fmla="*/ 3767087 h 4864966"/>
                <a:gd name="connsiteX779" fmla="*/ 564845 w 2223635"/>
                <a:gd name="connsiteY779" fmla="*/ 3882610 h 4864966"/>
                <a:gd name="connsiteX780" fmla="*/ 514780 w 2223635"/>
                <a:gd name="connsiteY780" fmla="*/ 3986631 h 4864966"/>
                <a:gd name="connsiteX781" fmla="*/ 584071 w 2223635"/>
                <a:gd name="connsiteY781" fmla="*/ 4448835 h 4864966"/>
                <a:gd name="connsiteX782" fmla="*/ 584071 w 2223635"/>
                <a:gd name="connsiteY782" fmla="*/ 4206175 h 4864966"/>
                <a:gd name="connsiteX783" fmla="*/ 661142 w 2223635"/>
                <a:gd name="connsiteY783" fmla="*/ 3936565 h 4864966"/>
                <a:gd name="connsiteX784" fmla="*/ 688092 w 2223635"/>
                <a:gd name="connsiteY784" fmla="*/ 3828710 h 4864966"/>
                <a:gd name="connsiteX785" fmla="*/ 695816 w 2223635"/>
                <a:gd name="connsiteY785" fmla="*/ 3774755 h 4864966"/>
                <a:gd name="connsiteX786" fmla="*/ 704095 w 2223635"/>
                <a:gd name="connsiteY786" fmla="*/ 3768032 h 4864966"/>
                <a:gd name="connsiteX787" fmla="*/ 715042 w 2223635"/>
                <a:gd name="connsiteY787" fmla="*/ 3782479 h 4864966"/>
                <a:gd name="connsiteX788" fmla="*/ 699650 w 2223635"/>
                <a:gd name="connsiteY788" fmla="*/ 3855660 h 4864966"/>
                <a:gd name="connsiteX789" fmla="*/ 718876 w 2223635"/>
                <a:gd name="connsiteY789" fmla="*/ 3955791 h 4864966"/>
                <a:gd name="connsiteX790" fmla="*/ 734324 w 2223635"/>
                <a:gd name="connsiteY790" fmla="*/ 4406437 h 4864966"/>
                <a:gd name="connsiteX791" fmla="*/ 703484 w 2223635"/>
                <a:gd name="connsiteY791" fmla="*/ 4807073 h 4864966"/>
                <a:gd name="connsiteX792" fmla="*/ 699650 w 2223635"/>
                <a:gd name="connsiteY792" fmla="*/ 4810907 h 4864966"/>
                <a:gd name="connsiteX793" fmla="*/ 723480 w 2223635"/>
                <a:gd name="connsiteY793" fmla="*/ 4864966 h 4864966"/>
                <a:gd name="connsiteX794" fmla="*/ 688781 w 2223635"/>
                <a:gd name="connsiteY794" fmla="*/ 4864966 h 4864966"/>
                <a:gd name="connsiteX795" fmla="*/ 672700 w 2223635"/>
                <a:gd name="connsiteY795" fmla="*/ 4826299 h 4864966"/>
                <a:gd name="connsiteX796" fmla="*/ 387643 w 2223635"/>
                <a:gd name="connsiteY796" fmla="*/ 4464226 h 4864966"/>
                <a:gd name="connsiteX797" fmla="*/ 125702 w 2223635"/>
                <a:gd name="connsiteY797" fmla="*/ 4298638 h 4864966"/>
                <a:gd name="connsiteX798" fmla="*/ 70580 w 2223635"/>
                <a:gd name="connsiteY798" fmla="*/ 4288747 h 4864966"/>
                <a:gd name="connsiteX799" fmla="*/ 114200 w 2223635"/>
                <a:gd name="connsiteY799" fmla="*/ 4367929 h 4864966"/>
                <a:gd name="connsiteX800" fmla="*/ 476217 w 2223635"/>
                <a:gd name="connsiteY800" fmla="*/ 4718444 h 4864966"/>
                <a:gd name="connsiteX801" fmla="*/ 591795 w 2223635"/>
                <a:gd name="connsiteY801" fmla="*/ 4787791 h 4864966"/>
                <a:gd name="connsiteX802" fmla="*/ 483940 w 2223635"/>
                <a:gd name="connsiteY802" fmla="*/ 4656821 h 4864966"/>
                <a:gd name="connsiteX803" fmla="*/ 283678 w 2223635"/>
                <a:gd name="connsiteY803" fmla="*/ 4471950 h 4864966"/>
                <a:gd name="connsiteX804" fmla="*/ 286067 w 2223635"/>
                <a:gd name="connsiteY804" fmla="*/ 4462726 h 4864966"/>
                <a:gd name="connsiteX805" fmla="*/ 291346 w 2223635"/>
                <a:gd name="connsiteY805" fmla="*/ 4464226 h 4864966"/>
                <a:gd name="connsiteX806" fmla="*/ 514780 w 2223635"/>
                <a:gd name="connsiteY806" fmla="*/ 4664544 h 4864966"/>
                <a:gd name="connsiteX807" fmla="*/ 649585 w 2223635"/>
                <a:gd name="connsiteY807" fmla="*/ 4830133 h 4864966"/>
                <a:gd name="connsiteX808" fmla="*/ 684372 w 2223635"/>
                <a:gd name="connsiteY808" fmla="*/ 4864966 h 4864966"/>
                <a:gd name="connsiteX809" fmla="*/ 652255 w 2223635"/>
                <a:gd name="connsiteY809" fmla="*/ 4864966 h 4864966"/>
                <a:gd name="connsiteX810" fmla="*/ 626469 w 2223635"/>
                <a:gd name="connsiteY810" fmla="*/ 4834023 h 4864966"/>
                <a:gd name="connsiteX811" fmla="*/ 306738 w 2223635"/>
                <a:gd name="connsiteY811" fmla="*/ 4633705 h 4864966"/>
                <a:gd name="connsiteX812" fmla="*/ 17903 w 2223635"/>
                <a:gd name="connsiteY812" fmla="*/ 4283190 h 4864966"/>
                <a:gd name="connsiteX813" fmla="*/ 25571 w 2223635"/>
                <a:gd name="connsiteY813" fmla="*/ 4263964 h 4864966"/>
                <a:gd name="connsiteX814" fmla="*/ 31683 w 2223635"/>
                <a:gd name="connsiteY814" fmla="*/ 4263909 h 4864966"/>
                <a:gd name="connsiteX815" fmla="*/ 622635 w 2223635"/>
                <a:gd name="connsiteY815" fmla="*/ 4691494 h 4864966"/>
                <a:gd name="connsiteX816" fmla="*/ 584071 w 2223635"/>
                <a:gd name="connsiteY816" fmla="*/ 4564358 h 4864966"/>
                <a:gd name="connsiteX817" fmla="*/ 576403 w 2223635"/>
                <a:gd name="connsiteY817" fmla="*/ 4545132 h 4864966"/>
                <a:gd name="connsiteX818" fmla="*/ 406925 w 2223635"/>
                <a:gd name="connsiteY818" fmla="*/ 4275522 h 4864966"/>
                <a:gd name="connsiteX819" fmla="*/ 241281 w 2223635"/>
                <a:gd name="connsiteY819" fmla="*/ 4071370 h 4864966"/>
                <a:gd name="connsiteX820" fmla="*/ 241281 w 2223635"/>
                <a:gd name="connsiteY820" fmla="*/ 4075204 h 4864966"/>
                <a:gd name="connsiteX821" fmla="*/ 232446 w 2223635"/>
                <a:gd name="connsiteY821" fmla="*/ 4082483 h 4864966"/>
                <a:gd name="connsiteX822" fmla="*/ 225889 w 2223635"/>
                <a:gd name="connsiteY822" fmla="*/ 4075204 h 4864966"/>
                <a:gd name="connsiteX823" fmla="*/ 221999 w 2223635"/>
                <a:gd name="connsiteY823" fmla="*/ 4063646 h 4864966"/>
                <a:gd name="connsiteX824" fmla="*/ 214331 w 2223635"/>
                <a:gd name="connsiteY824" fmla="*/ 4059812 h 4864966"/>
                <a:gd name="connsiteX825" fmla="*/ 207385 w 2223635"/>
                <a:gd name="connsiteY825" fmla="*/ 4063980 h 4864966"/>
                <a:gd name="connsiteX826" fmla="*/ 195049 w 2223635"/>
                <a:gd name="connsiteY826" fmla="*/ 4055922 h 4864966"/>
                <a:gd name="connsiteX827" fmla="*/ 195049 w 2223635"/>
                <a:gd name="connsiteY827" fmla="*/ 4052088 h 4864966"/>
                <a:gd name="connsiteX828" fmla="*/ 106476 w 2223635"/>
                <a:gd name="connsiteY828" fmla="*/ 4021304 h 4864966"/>
                <a:gd name="connsiteX829" fmla="*/ 102642 w 2223635"/>
                <a:gd name="connsiteY829" fmla="*/ 4021304 h 4864966"/>
                <a:gd name="connsiteX830" fmla="*/ 22696 w 2223635"/>
                <a:gd name="connsiteY830" fmla="*/ 3989993 h 4864966"/>
                <a:gd name="connsiteX831" fmla="*/ 0 w 2223635"/>
                <a:gd name="connsiteY831" fmla="*/ 3983996 h 4864966"/>
                <a:gd name="connsiteX832" fmla="*/ 0 w 2223635"/>
                <a:gd name="connsiteY832" fmla="*/ 3957551 h 4864966"/>
                <a:gd name="connsiteX833" fmla="*/ 40963 w 2223635"/>
                <a:gd name="connsiteY833" fmla="*/ 3971183 h 4864966"/>
                <a:gd name="connsiteX834" fmla="*/ 40963 w 2223635"/>
                <a:gd name="connsiteY834" fmla="*/ 3967349 h 4864966"/>
                <a:gd name="connsiteX835" fmla="*/ 48687 w 2223635"/>
                <a:gd name="connsiteY835" fmla="*/ 3959625 h 4864966"/>
                <a:gd name="connsiteX836" fmla="*/ 98752 w 2223635"/>
                <a:gd name="connsiteY836" fmla="*/ 3967349 h 4864966"/>
                <a:gd name="connsiteX837" fmla="*/ 94918 w 2223635"/>
                <a:gd name="connsiteY837" fmla="*/ 3959625 h 4864966"/>
                <a:gd name="connsiteX838" fmla="*/ 83360 w 2223635"/>
                <a:gd name="connsiteY838" fmla="*/ 3948123 h 4864966"/>
                <a:gd name="connsiteX839" fmla="*/ 29461 w 2223635"/>
                <a:gd name="connsiteY839" fmla="*/ 3894168 h 4864966"/>
                <a:gd name="connsiteX840" fmla="*/ 17903 w 2223635"/>
                <a:gd name="connsiteY840" fmla="*/ 3882610 h 4864966"/>
                <a:gd name="connsiteX841" fmla="*/ 0 w 2223635"/>
                <a:gd name="connsiteY841" fmla="*/ 3868923 h 4864966"/>
                <a:gd name="connsiteX842" fmla="*/ 0 w 2223635"/>
                <a:gd name="connsiteY842" fmla="*/ 3842875 h 4864966"/>
                <a:gd name="connsiteX843" fmla="*/ 2455 w 2223635"/>
                <a:gd name="connsiteY843" fmla="*/ 3844102 h 4864966"/>
                <a:gd name="connsiteX844" fmla="*/ 0 w 2223635"/>
                <a:gd name="connsiteY844" fmla="*/ 3838552 h 4864966"/>
                <a:gd name="connsiteX845" fmla="*/ 0 w 2223635"/>
                <a:gd name="connsiteY845" fmla="*/ 3804259 h 4864966"/>
                <a:gd name="connsiteX846" fmla="*/ 10179 w 2223635"/>
                <a:gd name="connsiteY846" fmla="*/ 3828710 h 4864966"/>
                <a:gd name="connsiteX847" fmla="*/ 29461 w 2223635"/>
                <a:gd name="connsiteY847" fmla="*/ 3867218 h 4864966"/>
                <a:gd name="connsiteX848" fmla="*/ 87194 w 2223635"/>
                <a:gd name="connsiteY848" fmla="*/ 3921118 h 4864966"/>
                <a:gd name="connsiteX849" fmla="*/ 118034 w 2223635"/>
                <a:gd name="connsiteY849" fmla="*/ 3940399 h 4864966"/>
                <a:gd name="connsiteX850" fmla="*/ 118034 w 2223635"/>
                <a:gd name="connsiteY850" fmla="*/ 3898002 h 4864966"/>
                <a:gd name="connsiteX851" fmla="*/ 129036 w 2223635"/>
                <a:gd name="connsiteY851" fmla="*/ 3888833 h 4864966"/>
                <a:gd name="connsiteX852" fmla="*/ 133426 w 2223635"/>
                <a:gd name="connsiteY852" fmla="*/ 3890334 h 4864966"/>
                <a:gd name="connsiteX853" fmla="*/ 135760 w 2223635"/>
                <a:gd name="connsiteY853" fmla="*/ 3891001 h 4864966"/>
                <a:gd name="connsiteX854" fmla="*/ 121868 w 2223635"/>
                <a:gd name="connsiteY854" fmla="*/ 3847936 h 4864966"/>
                <a:gd name="connsiteX855" fmla="*/ 94918 w 2223635"/>
                <a:gd name="connsiteY855" fmla="*/ 3801705 h 4864966"/>
                <a:gd name="connsiteX856" fmla="*/ 35517 w 2223635"/>
                <a:gd name="connsiteY856" fmla="*/ 3738908 h 4864966"/>
                <a:gd name="connsiteX857" fmla="*/ 0 w 2223635"/>
                <a:gd name="connsiteY857" fmla="*/ 3714612 h 4864966"/>
                <a:gd name="connsiteX858" fmla="*/ 0 w 2223635"/>
                <a:gd name="connsiteY858" fmla="*/ 3689054 h 4864966"/>
                <a:gd name="connsiteX859" fmla="*/ 44366 w 2223635"/>
                <a:gd name="connsiteY859" fmla="*/ 3717959 h 4864966"/>
                <a:gd name="connsiteX860" fmla="*/ 114200 w 2223635"/>
                <a:gd name="connsiteY860" fmla="*/ 3790147 h 4864966"/>
                <a:gd name="connsiteX861" fmla="*/ 210441 w 2223635"/>
                <a:gd name="connsiteY861" fmla="*/ 3613001 h 4864966"/>
                <a:gd name="connsiteX862" fmla="*/ 221999 w 2223635"/>
                <a:gd name="connsiteY862" fmla="*/ 3620669 h 4864966"/>
                <a:gd name="connsiteX863" fmla="*/ 218165 w 2223635"/>
                <a:gd name="connsiteY863" fmla="*/ 3767087 h 4864966"/>
                <a:gd name="connsiteX864" fmla="*/ 256673 w 2223635"/>
                <a:gd name="connsiteY864" fmla="*/ 3690016 h 4864966"/>
                <a:gd name="connsiteX865" fmla="*/ 266341 w 2223635"/>
                <a:gd name="connsiteY865" fmla="*/ 3684237 h 4864966"/>
                <a:gd name="connsiteX866" fmla="*/ 275954 w 2223635"/>
                <a:gd name="connsiteY866" fmla="*/ 3690016 h 4864966"/>
                <a:gd name="connsiteX867" fmla="*/ 229723 w 2223635"/>
                <a:gd name="connsiteY867" fmla="*/ 3963515 h 4864966"/>
                <a:gd name="connsiteX868" fmla="*/ 241281 w 2223635"/>
                <a:gd name="connsiteY868" fmla="*/ 4052088 h 4864966"/>
                <a:gd name="connsiteX869" fmla="*/ 553288 w 2223635"/>
                <a:gd name="connsiteY869" fmla="*/ 4448835 h 4864966"/>
                <a:gd name="connsiteX870" fmla="*/ 472382 w 2223635"/>
                <a:gd name="connsiteY870" fmla="*/ 3797871 h 4864966"/>
                <a:gd name="connsiteX871" fmla="*/ 403035 w 2223635"/>
                <a:gd name="connsiteY871" fmla="*/ 3012103 h 4864966"/>
                <a:gd name="connsiteX872" fmla="*/ 414149 w 2223635"/>
                <a:gd name="connsiteY872" fmla="*/ 3006324 h 4864966"/>
                <a:gd name="connsiteX873" fmla="*/ 422317 w 2223635"/>
                <a:gd name="connsiteY873" fmla="*/ 3012103 h 4864966"/>
                <a:gd name="connsiteX874" fmla="*/ 495498 w 2223635"/>
                <a:gd name="connsiteY874" fmla="*/ 3397291 h 4864966"/>
                <a:gd name="connsiteX875" fmla="*/ 491664 w 2223635"/>
                <a:gd name="connsiteY875" fmla="*/ 3570603 h 4864966"/>
                <a:gd name="connsiteX876" fmla="*/ 503222 w 2223635"/>
                <a:gd name="connsiteY876" fmla="*/ 3493588 h 4864966"/>
                <a:gd name="connsiteX877" fmla="*/ 557122 w 2223635"/>
                <a:gd name="connsiteY877" fmla="*/ 3285602 h 4864966"/>
                <a:gd name="connsiteX878" fmla="*/ 553288 w 2223635"/>
                <a:gd name="connsiteY878" fmla="*/ 3285602 h 4864966"/>
                <a:gd name="connsiteX879" fmla="*/ 553288 w 2223635"/>
                <a:gd name="connsiteY879" fmla="*/ 3277878 h 4864966"/>
                <a:gd name="connsiteX880" fmla="*/ 518614 w 2223635"/>
                <a:gd name="connsiteY880" fmla="*/ 3131515 h 4864966"/>
                <a:gd name="connsiteX881" fmla="*/ 527782 w 2223635"/>
                <a:gd name="connsiteY881" fmla="*/ 3125125 h 4864966"/>
                <a:gd name="connsiteX882" fmla="*/ 534006 w 2223635"/>
                <a:gd name="connsiteY882" fmla="*/ 3127681 h 4864966"/>
                <a:gd name="connsiteX883" fmla="*/ 568679 w 2223635"/>
                <a:gd name="connsiteY883" fmla="*/ 3258652 h 4864966"/>
                <a:gd name="connsiteX884" fmla="*/ 634137 w 2223635"/>
                <a:gd name="connsiteY884" fmla="*/ 3096842 h 4864966"/>
                <a:gd name="connsiteX885" fmla="*/ 530172 w 2223635"/>
                <a:gd name="connsiteY885" fmla="*/ 2800282 h 4864966"/>
                <a:gd name="connsiteX886" fmla="*/ 522448 w 2223635"/>
                <a:gd name="connsiteY886" fmla="*/ 2807951 h 4864966"/>
                <a:gd name="connsiteX887" fmla="*/ 391477 w 2223635"/>
                <a:gd name="connsiteY887" fmla="*/ 2723211 h 4864966"/>
                <a:gd name="connsiteX888" fmla="*/ 399201 w 2223635"/>
                <a:gd name="connsiteY888" fmla="*/ 2707819 h 4864966"/>
                <a:gd name="connsiteX889" fmla="*/ 518614 w 2223635"/>
                <a:gd name="connsiteY889" fmla="*/ 2773277 h 4864966"/>
                <a:gd name="connsiteX890" fmla="*/ 249004 w 2223635"/>
                <a:gd name="connsiteY890" fmla="*/ 2237892 h 4864966"/>
                <a:gd name="connsiteX891" fmla="*/ 141150 w 2223635"/>
                <a:gd name="connsiteY891" fmla="*/ 2099253 h 4864966"/>
                <a:gd name="connsiteX892" fmla="*/ 133426 w 2223635"/>
                <a:gd name="connsiteY892" fmla="*/ 2099253 h 4864966"/>
                <a:gd name="connsiteX893" fmla="*/ 133426 w 2223635"/>
                <a:gd name="connsiteY893" fmla="*/ 2095364 h 4864966"/>
                <a:gd name="connsiteX894" fmla="*/ 125702 w 2223635"/>
                <a:gd name="connsiteY894" fmla="*/ 2095364 h 4864966"/>
                <a:gd name="connsiteX895" fmla="*/ 29655 w 2223635"/>
                <a:gd name="connsiteY895" fmla="*/ 2031093 h 4864966"/>
                <a:gd name="connsiteX896" fmla="*/ 0 w 2223635"/>
                <a:gd name="connsiteY896" fmla="*/ 2015094 h 4864966"/>
                <a:gd name="connsiteX897" fmla="*/ 0 w 2223635"/>
                <a:gd name="connsiteY897" fmla="*/ 1988627 h 4864966"/>
                <a:gd name="connsiteX898" fmla="*/ 56770 w 2223635"/>
                <a:gd name="connsiteY898" fmla="*/ 2022626 h 4864966"/>
                <a:gd name="connsiteX899" fmla="*/ 118034 w 2223635"/>
                <a:gd name="connsiteY899" fmla="*/ 2076138 h 4864966"/>
                <a:gd name="connsiteX900" fmla="*/ 0 w 2223635"/>
                <a:gd name="connsiteY900" fmla="*/ 1941242 h 4864966"/>
                <a:gd name="connsiteX901" fmla="*/ 0 w 2223635"/>
                <a:gd name="connsiteY901" fmla="*/ 1918712 h 4864966"/>
                <a:gd name="connsiteX902" fmla="*/ 60245 w 2223635"/>
                <a:gd name="connsiteY902" fmla="*/ 1983675 h 4864966"/>
                <a:gd name="connsiteX903" fmla="*/ 0 w 2223635"/>
                <a:gd name="connsiteY903" fmla="*/ 1900083 h 4864966"/>
                <a:gd name="connsiteX904" fmla="*/ 0 w 2223635"/>
                <a:gd name="connsiteY904" fmla="*/ 1878999 h 4864966"/>
                <a:gd name="connsiteX905" fmla="*/ 2884 w 2223635"/>
                <a:gd name="connsiteY905" fmla="*/ 1882016 h 4864966"/>
                <a:gd name="connsiteX906" fmla="*/ 121868 w 2223635"/>
                <a:gd name="connsiteY906" fmla="*/ 2056856 h 4864966"/>
                <a:gd name="connsiteX907" fmla="*/ 229723 w 2223635"/>
                <a:gd name="connsiteY907" fmla="*/ 2199385 h 4864966"/>
                <a:gd name="connsiteX908" fmla="*/ 56410 w 2223635"/>
                <a:gd name="connsiteY908" fmla="*/ 1729457 h 4864966"/>
                <a:gd name="connsiteX909" fmla="*/ 52521 w 2223635"/>
                <a:gd name="connsiteY909" fmla="*/ 1733291 h 4864966"/>
                <a:gd name="connsiteX910" fmla="*/ 46353 w 2223635"/>
                <a:gd name="connsiteY910" fmla="*/ 1733514 h 4864966"/>
                <a:gd name="connsiteX911" fmla="*/ 6023 w 2223635"/>
                <a:gd name="connsiteY911" fmla="*/ 1724405 h 4864966"/>
                <a:gd name="connsiteX912" fmla="*/ 0 w 2223635"/>
                <a:gd name="connsiteY912" fmla="*/ 1719619 h 4864966"/>
                <a:gd name="connsiteX913" fmla="*/ 0 w 2223635"/>
                <a:gd name="connsiteY913" fmla="*/ 1697844 h 4864966"/>
                <a:gd name="connsiteX914" fmla="*/ 24205 w 2223635"/>
                <a:gd name="connsiteY914" fmla="*/ 1712367 h 4864966"/>
                <a:gd name="connsiteX915" fmla="*/ 56410 w 2223635"/>
                <a:gd name="connsiteY915" fmla="*/ 1717899 h 4864966"/>
                <a:gd name="connsiteX916" fmla="*/ 13541 w 2223635"/>
                <a:gd name="connsiteY916" fmla="*/ 1561417 h 4864966"/>
                <a:gd name="connsiteX917" fmla="*/ 0 w 2223635"/>
                <a:gd name="connsiteY917" fmla="*/ 1498326 h 4864966"/>
                <a:gd name="connsiteX918" fmla="*/ 0 w 2223635"/>
                <a:gd name="connsiteY918" fmla="*/ 1451299 h 4864966"/>
                <a:gd name="connsiteX919" fmla="*/ 74220 w 2223635"/>
                <a:gd name="connsiteY919" fmla="*/ 1733791 h 4864966"/>
                <a:gd name="connsiteX920" fmla="*/ 187381 w 2223635"/>
                <a:gd name="connsiteY920" fmla="*/ 2056856 h 4864966"/>
                <a:gd name="connsiteX921" fmla="*/ 225889 w 2223635"/>
                <a:gd name="connsiteY921" fmla="*/ 1929775 h 4864966"/>
                <a:gd name="connsiteX922" fmla="*/ 231112 w 2223635"/>
                <a:gd name="connsiteY922" fmla="*/ 1926441 h 4864966"/>
                <a:gd name="connsiteX923" fmla="*/ 241281 w 2223635"/>
                <a:gd name="connsiteY923" fmla="*/ 1933609 h 4864966"/>
                <a:gd name="connsiteX924" fmla="*/ 210441 w 2223635"/>
                <a:gd name="connsiteY924" fmla="*/ 2099253 h 4864966"/>
                <a:gd name="connsiteX925" fmla="*/ 337578 w 2223635"/>
                <a:gd name="connsiteY925" fmla="*/ 2365029 h 4864966"/>
                <a:gd name="connsiteX926" fmla="*/ 364528 w 2223635"/>
                <a:gd name="connsiteY926" fmla="*/ 2411205 h 4864966"/>
                <a:gd name="connsiteX927" fmla="*/ 368417 w 2223635"/>
                <a:gd name="connsiteY927" fmla="*/ 2326465 h 4864966"/>
                <a:gd name="connsiteX928" fmla="*/ 378364 w 2223635"/>
                <a:gd name="connsiteY928" fmla="*/ 2320131 h 4864966"/>
                <a:gd name="connsiteX929" fmla="*/ 387643 w 2223635"/>
                <a:gd name="connsiteY929" fmla="*/ 2322631 h 4864966"/>
                <a:gd name="connsiteX930" fmla="*/ 418483 w 2223635"/>
                <a:gd name="connsiteY930" fmla="*/ 2411205 h 4864966"/>
                <a:gd name="connsiteX931" fmla="*/ 410759 w 2223635"/>
                <a:gd name="connsiteY931" fmla="*/ 2492110 h 4864966"/>
                <a:gd name="connsiteX932" fmla="*/ 410759 w 2223635"/>
                <a:gd name="connsiteY932" fmla="*/ 2499833 h 4864966"/>
                <a:gd name="connsiteX933" fmla="*/ 653419 w 2223635"/>
                <a:gd name="connsiteY933" fmla="*/ 3062168 h 4864966"/>
                <a:gd name="connsiteX934" fmla="*/ 668811 w 2223635"/>
                <a:gd name="connsiteY934" fmla="*/ 3031384 h 4864966"/>
                <a:gd name="connsiteX935" fmla="*/ 603353 w 2223635"/>
                <a:gd name="connsiteY935" fmla="*/ 2372697 h 4864966"/>
                <a:gd name="connsiteX936" fmla="*/ 599519 w 2223635"/>
                <a:gd name="connsiteY936" fmla="*/ 2372697 h 4864966"/>
                <a:gd name="connsiteX937" fmla="*/ 526338 w 2223635"/>
                <a:gd name="connsiteY937" fmla="*/ 2168545 h 4864966"/>
                <a:gd name="connsiteX938" fmla="*/ 534006 w 2223635"/>
                <a:gd name="connsiteY938" fmla="*/ 2161433 h 4864966"/>
                <a:gd name="connsiteX939" fmla="*/ 541730 w 2223635"/>
                <a:gd name="connsiteY939" fmla="*/ 2164711 h 4864966"/>
                <a:gd name="connsiteX940" fmla="*/ 591795 w 2223635"/>
                <a:gd name="connsiteY940" fmla="*/ 2245616 h 4864966"/>
                <a:gd name="connsiteX941" fmla="*/ 584071 w 2223635"/>
                <a:gd name="connsiteY941" fmla="*/ 2018348 h 4864966"/>
                <a:gd name="connsiteX942" fmla="*/ 591795 w 2223635"/>
                <a:gd name="connsiteY942" fmla="*/ 1767965 h 4864966"/>
                <a:gd name="connsiteX943" fmla="*/ 580237 w 2223635"/>
                <a:gd name="connsiteY943" fmla="*/ 1744849 h 4864966"/>
                <a:gd name="connsiteX944" fmla="*/ 545564 w 2223635"/>
                <a:gd name="connsiteY944" fmla="*/ 1625436 h 4864966"/>
                <a:gd name="connsiteX945" fmla="*/ 557122 w 2223635"/>
                <a:gd name="connsiteY945" fmla="*/ 1613879 h 4864966"/>
                <a:gd name="connsiteX946" fmla="*/ 599519 w 2223635"/>
                <a:gd name="connsiteY946" fmla="*/ 1640884 h 4864966"/>
                <a:gd name="connsiteX947" fmla="*/ 653419 w 2223635"/>
                <a:gd name="connsiteY947" fmla="*/ 1144007 h 4864966"/>
                <a:gd name="connsiteX948" fmla="*/ 607187 w 2223635"/>
                <a:gd name="connsiteY948" fmla="*/ 966805 h 4864966"/>
                <a:gd name="connsiteX949" fmla="*/ 614466 w 2223635"/>
                <a:gd name="connsiteY949" fmla="*/ 957581 h 4864966"/>
                <a:gd name="connsiteX950" fmla="*/ 622635 w 2223635"/>
                <a:gd name="connsiteY950" fmla="*/ 962971 h 4864966"/>
                <a:gd name="connsiteX951" fmla="*/ 657697 w 2223635"/>
                <a:gd name="connsiteY951" fmla="*/ 1087829 h 4864966"/>
                <a:gd name="connsiteX952" fmla="*/ 718876 w 2223635"/>
                <a:gd name="connsiteY952" fmla="*/ 643240 h 4864966"/>
                <a:gd name="connsiteX953" fmla="*/ 645695 w 2223635"/>
                <a:gd name="connsiteY953" fmla="*/ 600898 h 4864966"/>
                <a:gd name="connsiteX954" fmla="*/ 618745 w 2223635"/>
                <a:gd name="connsiteY954" fmla="*/ 539275 h 4864966"/>
                <a:gd name="connsiteX955" fmla="*/ 495498 w 2223635"/>
                <a:gd name="connsiteY955" fmla="*/ 442978 h 4864966"/>
                <a:gd name="connsiteX956" fmla="*/ 395367 w 2223635"/>
                <a:gd name="connsiteY956" fmla="*/ 177202 h 4864966"/>
                <a:gd name="connsiteX957" fmla="*/ 400535 w 2223635"/>
                <a:gd name="connsiteY957" fmla="*/ 168423 h 4864966"/>
                <a:gd name="connsiteX958" fmla="*/ 403035 w 2223635"/>
                <a:gd name="connsiteY958" fmla="*/ 169478 h 4864966"/>
                <a:gd name="connsiteX959" fmla="*/ 560956 w 2223635"/>
                <a:gd name="connsiteY959" fmla="*/ 277333 h 4864966"/>
                <a:gd name="connsiteX960" fmla="*/ 568679 w 2223635"/>
                <a:gd name="connsiteY960" fmla="*/ 11558 h 4864966"/>
                <a:gd name="connsiteX961" fmla="*/ 577515 w 2223635"/>
                <a:gd name="connsiteY961" fmla="*/ 6113 h 4864966"/>
                <a:gd name="connsiteX962" fmla="*/ 584071 w 2223635"/>
                <a:gd name="connsiteY962" fmla="*/ 7724 h 4864966"/>
                <a:gd name="connsiteX963" fmla="*/ 703484 w 2223635"/>
                <a:gd name="connsiteY963" fmla="*/ 192594 h 4864966"/>
                <a:gd name="connsiteX964" fmla="*/ 815173 w 2223635"/>
                <a:gd name="connsiteY964" fmla="*/ 0 h 4864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Lst>
              <a:rect l="l" t="t" r="r" b="b"/>
              <a:pathLst>
                <a:path w="2223635" h="4864966">
                  <a:moveTo>
                    <a:pt x="807505" y="4629871"/>
                  </a:moveTo>
                  <a:cubicBezTo>
                    <a:pt x="815173" y="4683770"/>
                    <a:pt x="849847" y="4726168"/>
                    <a:pt x="899912" y="4749283"/>
                  </a:cubicBezTo>
                  <a:lnTo>
                    <a:pt x="903802" y="4749283"/>
                  </a:lnTo>
                  <a:cubicBezTo>
                    <a:pt x="880686" y="4699218"/>
                    <a:pt x="849847" y="4660655"/>
                    <a:pt x="807505" y="4629871"/>
                  </a:cubicBezTo>
                  <a:close/>
                  <a:moveTo>
                    <a:pt x="920028" y="4125103"/>
                  </a:moveTo>
                  <a:cubicBezTo>
                    <a:pt x="879964" y="4174668"/>
                    <a:pt x="865461" y="4238570"/>
                    <a:pt x="872963" y="4302472"/>
                  </a:cubicBezTo>
                  <a:cubicBezTo>
                    <a:pt x="899412" y="4245794"/>
                    <a:pt x="933308" y="4189060"/>
                    <a:pt x="920028" y="4125103"/>
                  </a:cubicBezTo>
                  <a:close/>
                  <a:moveTo>
                    <a:pt x="1080949" y="4032862"/>
                  </a:moveTo>
                  <a:cubicBezTo>
                    <a:pt x="1073280" y="4082928"/>
                    <a:pt x="1084838" y="4132993"/>
                    <a:pt x="1111788" y="4179225"/>
                  </a:cubicBezTo>
                  <a:cubicBezTo>
                    <a:pt x="1111788" y="4129104"/>
                    <a:pt x="1100230" y="4079038"/>
                    <a:pt x="1080949" y="4032862"/>
                  </a:cubicBezTo>
                  <a:close/>
                  <a:moveTo>
                    <a:pt x="0" y="4016337"/>
                  </a:moveTo>
                  <a:lnTo>
                    <a:pt x="71789" y="4023319"/>
                  </a:lnTo>
                  <a:cubicBezTo>
                    <a:pt x="99003" y="4028528"/>
                    <a:pt x="124202" y="4035863"/>
                    <a:pt x="144984" y="4044365"/>
                  </a:cubicBezTo>
                  <a:cubicBezTo>
                    <a:pt x="152707" y="4044365"/>
                    <a:pt x="148818" y="4052088"/>
                    <a:pt x="144984" y="4052088"/>
                  </a:cubicBezTo>
                  <a:cubicBezTo>
                    <a:pt x="124647" y="4048393"/>
                    <a:pt x="100072" y="4043809"/>
                    <a:pt x="73678" y="4040149"/>
                  </a:cubicBezTo>
                  <a:lnTo>
                    <a:pt x="0" y="4034416"/>
                  </a:lnTo>
                  <a:close/>
                  <a:moveTo>
                    <a:pt x="80915" y="3986798"/>
                  </a:moveTo>
                  <a:cubicBezTo>
                    <a:pt x="114200" y="4012025"/>
                    <a:pt x="150985" y="4033418"/>
                    <a:pt x="191215" y="4044365"/>
                  </a:cubicBezTo>
                  <a:cubicBezTo>
                    <a:pt x="191215" y="4040530"/>
                    <a:pt x="187381" y="4036696"/>
                    <a:pt x="187381" y="4028973"/>
                  </a:cubicBezTo>
                  <a:lnTo>
                    <a:pt x="179657" y="4028973"/>
                  </a:lnTo>
                  <a:cubicBezTo>
                    <a:pt x="177712" y="4030917"/>
                    <a:pt x="175823" y="4031862"/>
                    <a:pt x="174378" y="4031862"/>
                  </a:cubicBezTo>
                  <a:cubicBezTo>
                    <a:pt x="172934" y="4031862"/>
                    <a:pt x="171933" y="4030917"/>
                    <a:pt x="171933" y="4028973"/>
                  </a:cubicBezTo>
                  <a:cubicBezTo>
                    <a:pt x="156542" y="4025139"/>
                    <a:pt x="144984" y="4013581"/>
                    <a:pt x="133426" y="4005857"/>
                  </a:cubicBezTo>
                  <a:cubicBezTo>
                    <a:pt x="115922" y="3995355"/>
                    <a:pt x="98419" y="3988076"/>
                    <a:pt x="80915" y="3986798"/>
                  </a:cubicBezTo>
                  <a:close/>
                  <a:moveTo>
                    <a:pt x="195049" y="3948123"/>
                  </a:moveTo>
                  <a:cubicBezTo>
                    <a:pt x="191215" y="3951957"/>
                    <a:pt x="191215" y="3955791"/>
                    <a:pt x="191215" y="3959625"/>
                  </a:cubicBezTo>
                  <a:cubicBezTo>
                    <a:pt x="191215" y="3975073"/>
                    <a:pt x="195049" y="3986631"/>
                    <a:pt x="198939" y="3998189"/>
                  </a:cubicBezTo>
                  <a:cubicBezTo>
                    <a:pt x="202773" y="4005857"/>
                    <a:pt x="206607" y="4013581"/>
                    <a:pt x="206607" y="4021304"/>
                  </a:cubicBezTo>
                  <a:lnTo>
                    <a:pt x="206607" y="4002023"/>
                  </a:lnTo>
                  <a:cubicBezTo>
                    <a:pt x="206607" y="3998189"/>
                    <a:pt x="206607" y="3998189"/>
                    <a:pt x="206607" y="3994299"/>
                  </a:cubicBezTo>
                  <a:cubicBezTo>
                    <a:pt x="206607" y="3978907"/>
                    <a:pt x="202773" y="3963515"/>
                    <a:pt x="195049" y="3948123"/>
                  </a:cubicBezTo>
                  <a:close/>
                  <a:moveTo>
                    <a:pt x="137260" y="3917284"/>
                  </a:moveTo>
                  <a:cubicBezTo>
                    <a:pt x="137260" y="3932676"/>
                    <a:pt x="137260" y="3944233"/>
                    <a:pt x="144984" y="3959625"/>
                  </a:cubicBezTo>
                  <a:cubicBezTo>
                    <a:pt x="148818" y="3963515"/>
                    <a:pt x="156542" y="3971183"/>
                    <a:pt x="160376" y="3978907"/>
                  </a:cubicBezTo>
                  <a:lnTo>
                    <a:pt x="164265" y="3978907"/>
                  </a:lnTo>
                  <a:lnTo>
                    <a:pt x="168099" y="3975073"/>
                  </a:lnTo>
                  <a:cubicBezTo>
                    <a:pt x="160376" y="3967349"/>
                    <a:pt x="160376" y="3955791"/>
                    <a:pt x="156542" y="3948123"/>
                  </a:cubicBezTo>
                  <a:cubicBezTo>
                    <a:pt x="148818" y="3936565"/>
                    <a:pt x="144984" y="3928841"/>
                    <a:pt x="137260" y="3917284"/>
                  </a:cubicBezTo>
                  <a:close/>
                  <a:moveTo>
                    <a:pt x="684258" y="3913450"/>
                  </a:moveTo>
                  <a:cubicBezTo>
                    <a:pt x="661142" y="3990465"/>
                    <a:pt x="630303" y="4071370"/>
                    <a:pt x="611077" y="4152220"/>
                  </a:cubicBezTo>
                  <a:cubicBezTo>
                    <a:pt x="580237" y="4298638"/>
                    <a:pt x="584071" y="4448835"/>
                    <a:pt x="622635" y="4591363"/>
                  </a:cubicBezTo>
                  <a:cubicBezTo>
                    <a:pt x="622635" y="4595197"/>
                    <a:pt x="622635" y="4595197"/>
                    <a:pt x="622635" y="4599031"/>
                  </a:cubicBezTo>
                  <a:cubicBezTo>
                    <a:pt x="634137" y="4637594"/>
                    <a:pt x="649585" y="4676102"/>
                    <a:pt x="661142" y="4714610"/>
                  </a:cubicBezTo>
                  <a:cubicBezTo>
                    <a:pt x="645695" y="4587473"/>
                    <a:pt x="645695" y="4456558"/>
                    <a:pt x="657253" y="4329422"/>
                  </a:cubicBezTo>
                  <a:cubicBezTo>
                    <a:pt x="657253" y="4327477"/>
                    <a:pt x="659198" y="4326532"/>
                    <a:pt x="661142" y="4326532"/>
                  </a:cubicBezTo>
                  <a:cubicBezTo>
                    <a:pt x="663032" y="4326532"/>
                    <a:pt x="664977" y="4327477"/>
                    <a:pt x="664977" y="4329422"/>
                  </a:cubicBezTo>
                  <a:cubicBezTo>
                    <a:pt x="653419" y="4479618"/>
                    <a:pt x="676534" y="4626037"/>
                    <a:pt x="684258" y="4776233"/>
                  </a:cubicBezTo>
                  <a:lnTo>
                    <a:pt x="688092" y="4776233"/>
                  </a:lnTo>
                  <a:cubicBezTo>
                    <a:pt x="688092" y="4783957"/>
                    <a:pt x="691926" y="4791625"/>
                    <a:pt x="691926" y="4799349"/>
                  </a:cubicBezTo>
                  <a:cubicBezTo>
                    <a:pt x="699650" y="4610589"/>
                    <a:pt x="715042" y="4421885"/>
                    <a:pt x="715042" y="4233125"/>
                  </a:cubicBezTo>
                  <a:cubicBezTo>
                    <a:pt x="715042" y="4129104"/>
                    <a:pt x="688092" y="4017415"/>
                    <a:pt x="684258" y="3913450"/>
                  </a:cubicBezTo>
                  <a:close/>
                  <a:moveTo>
                    <a:pt x="1654897" y="3809429"/>
                  </a:moveTo>
                  <a:cubicBezTo>
                    <a:pt x="1389121" y="3905726"/>
                    <a:pt x="1204251" y="4152220"/>
                    <a:pt x="1107954" y="4417995"/>
                  </a:cubicBezTo>
                  <a:cubicBezTo>
                    <a:pt x="1100230" y="4468116"/>
                    <a:pt x="1092506" y="4514292"/>
                    <a:pt x="1084838" y="4560524"/>
                  </a:cubicBezTo>
                  <a:cubicBezTo>
                    <a:pt x="1104064" y="4510458"/>
                    <a:pt x="1127180" y="4460392"/>
                    <a:pt x="1158020" y="4410327"/>
                  </a:cubicBezTo>
                  <a:cubicBezTo>
                    <a:pt x="1250427" y="4267798"/>
                    <a:pt x="1346724" y="4132993"/>
                    <a:pt x="1435353" y="3990465"/>
                  </a:cubicBezTo>
                  <a:cubicBezTo>
                    <a:pt x="1436797" y="3987520"/>
                    <a:pt x="1438853" y="3986242"/>
                    <a:pt x="1440798" y="3986242"/>
                  </a:cubicBezTo>
                  <a:cubicBezTo>
                    <a:pt x="1443966" y="3986242"/>
                    <a:pt x="1446911" y="3989576"/>
                    <a:pt x="1446911" y="3994299"/>
                  </a:cubicBezTo>
                  <a:cubicBezTo>
                    <a:pt x="1373729" y="4148385"/>
                    <a:pt x="1258151" y="4275522"/>
                    <a:pt x="1169577" y="4417995"/>
                  </a:cubicBezTo>
                  <a:cubicBezTo>
                    <a:pt x="1131070" y="4487342"/>
                    <a:pt x="1100230" y="4560524"/>
                    <a:pt x="1073280" y="4633705"/>
                  </a:cubicBezTo>
                  <a:cubicBezTo>
                    <a:pt x="1069391" y="4672213"/>
                    <a:pt x="1061723" y="4706886"/>
                    <a:pt x="1053999" y="4741560"/>
                  </a:cubicBezTo>
                  <a:cubicBezTo>
                    <a:pt x="1169577" y="4595197"/>
                    <a:pt x="1269709" y="4445000"/>
                    <a:pt x="1377563" y="4298638"/>
                  </a:cubicBezTo>
                  <a:cubicBezTo>
                    <a:pt x="1443021" y="4210009"/>
                    <a:pt x="1504644" y="4117601"/>
                    <a:pt x="1558600" y="4025139"/>
                  </a:cubicBezTo>
                  <a:cubicBezTo>
                    <a:pt x="1570158" y="4002023"/>
                    <a:pt x="1654897" y="3809429"/>
                    <a:pt x="1654897" y="3809429"/>
                  </a:cubicBezTo>
                  <a:close/>
                  <a:moveTo>
                    <a:pt x="564845" y="3797871"/>
                  </a:moveTo>
                  <a:cubicBezTo>
                    <a:pt x="541730" y="3840268"/>
                    <a:pt x="522448" y="3886444"/>
                    <a:pt x="507056" y="3932676"/>
                  </a:cubicBezTo>
                  <a:lnTo>
                    <a:pt x="507056" y="3940399"/>
                  </a:lnTo>
                  <a:cubicBezTo>
                    <a:pt x="537896" y="3898002"/>
                    <a:pt x="557122" y="3847936"/>
                    <a:pt x="564845" y="3797871"/>
                  </a:cubicBezTo>
                  <a:close/>
                  <a:moveTo>
                    <a:pt x="1161854" y="3786313"/>
                  </a:moveTo>
                  <a:cubicBezTo>
                    <a:pt x="1165688" y="3824821"/>
                    <a:pt x="1173412" y="3863384"/>
                    <a:pt x="1192693" y="3898002"/>
                  </a:cubicBezTo>
                  <a:cubicBezTo>
                    <a:pt x="1188803" y="3859494"/>
                    <a:pt x="1181135" y="3820987"/>
                    <a:pt x="1161854" y="3786313"/>
                  </a:cubicBezTo>
                  <a:close/>
                  <a:moveTo>
                    <a:pt x="264396" y="3724690"/>
                  </a:moveTo>
                  <a:cubicBezTo>
                    <a:pt x="256673" y="3755529"/>
                    <a:pt x="241281" y="3782479"/>
                    <a:pt x="218165" y="3801705"/>
                  </a:cubicBezTo>
                  <a:cubicBezTo>
                    <a:pt x="214331" y="3832544"/>
                    <a:pt x="214331" y="3859494"/>
                    <a:pt x="210441" y="3886444"/>
                  </a:cubicBezTo>
                  <a:cubicBezTo>
                    <a:pt x="214331" y="3886444"/>
                    <a:pt x="218165" y="3886444"/>
                    <a:pt x="221999" y="3894168"/>
                  </a:cubicBezTo>
                  <a:lnTo>
                    <a:pt x="221999" y="3890334"/>
                  </a:lnTo>
                  <a:cubicBezTo>
                    <a:pt x="221999" y="3905726"/>
                    <a:pt x="225889" y="3921118"/>
                    <a:pt x="225889" y="3940399"/>
                  </a:cubicBezTo>
                  <a:cubicBezTo>
                    <a:pt x="249004" y="3871052"/>
                    <a:pt x="279788" y="3794037"/>
                    <a:pt x="264396" y="3724690"/>
                  </a:cubicBezTo>
                  <a:close/>
                  <a:moveTo>
                    <a:pt x="191882" y="3646563"/>
                  </a:moveTo>
                  <a:cubicBezTo>
                    <a:pt x="182658" y="3646563"/>
                    <a:pt x="169489" y="3662510"/>
                    <a:pt x="160376" y="3678458"/>
                  </a:cubicBezTo>
                  <a:cubicBezTo>
                    <a:pt x="137260" y="3724690"/>
                    <a:pt x="129592" y="3778645"/>
                    <a:pt x="137260" y="3828710"/>
                  </a:cubicBezTo>
                  <a:cubicBezTo>
                    <a:pt x="148818" y="3851826"/>
                    <a:pt x="160376" y="3874886"/>
                    <a:pt x="168099" y="3901892"/>
                  </a:cubicBezTo>
                  <a:lnTo>
                    <a:pt x="168099" y="3898002"/>
                  </a:lnTo>
                  <a:cubicBezTo>
                    <a:pt x="168099" y="3895390"/>
                    <a:pt x="173601" y="3890889"/>
                    <a:pt x="178268" y="3890889"/>
                  </a:cubicBezTo>
                  <a:cubicBezTo>
                    <a:pt x="180380" y="3890889"/>
                    <a:pt x="182325" y="3891779"/>
                    <a:pt x="183491" y="3894168"/>
                  </a:cubicBezTo>
                  <a:cubicBezTo>
                    <a:pt x="187381" y="3851826"/>
                    <a:pt x="195049" y="3813263"/>
                    <a:pt x="195049" y="3774755"/>
                  </a:cubicBezTo>
                  <a:cubicBezTo>
                    <a:pt x="198939" y="3740082"/>
                    <a:pt x="202773" y="3709298"/>
                    <a:pt x="202773" y="3674624"/>
                  </a:cubicBezTo>
                  <a:cubicBezTo>
                    <a:pt x="202773" y="3654175"/>
                    <a:pt x="198272" y="3646563"/>
                    <a:pt x="191882" y="3646563"/>
                  </a:cubicBezTo>
                  <a:close/>
                  <a:moveTo>
                    <a:pt x="1377563" y="3613001"/>
                  </a:moveTo>
                  <a:cubicBezTo>
                    <a:pt x="1339056" y="3628393"/>
                    <a:pt x="1304382" y="3659232"/>
                    <a:pt x="1281266" y="3693906"/>
                  </a:cubicBezTo>
                  <a:cubicBezTo>
                    <a:pt x="1283989" y="3693906"/>
                    <a:pt x="1284767" y="3697684"/>
                    <a:pt x="1283656" y="3699962"/>
                  </a:cubicBezTo>
                  <a:cubicBezTo>
                    <a:pt x="1317551" y="3677069"/>
                    <a:pt x="1351225" y="3646841"/>
                    <a:pt x="1377563" y="3613001"/>
                  </a:cubicBezTo>
                  <a:close/>
                  <a:moveTo>
                    <a:pt x="1308216" y="3435798"/>
                  </a:moveTo>
                  <a:cubicBezTo>
                    <a:pt x="1312106" y="3451190"/>
                    <a:pt x="1319774" y="3470472"/>
                    <a:pt x="1323608" y="3489754"/>
                  </a:cubicBezTo>
                  <a:cubicBezTo>
                    <a:pt x="1323608" y="3485864"/>
                    <a:pt x="1327498" y="3482030"/>
                    <a:pt x="1327498" y="3474306"/>
                  </a:cubicBezTo>
                  <a:cubicBezTo>
                    <a:pt x="1323608" y="3462748"/>
                    <a:pt x="1319774" y="3451190"/>
                    <a:pt x="1315940" y="3435798"/>
                  </a:cubicBezTo>
                  <a:close/>
                  <a:moveTo>
                    <a:pt x="1647173" y="3339501"/>
                  </a:moveTo>
                  <a:cubicBezTo>
                    <a:pt x="1585550" y="3358783"/>
                    <a:pt x="1523926" y="3378009"/>
                    <a:pt x="1462303" y="3393457"/>
                  </a:cubicBezTo>
                  <a:cubicBezTo>
                    <a:pt x="1466137" y="3393457"/>
                    <a:pt x="1470026" y="3397291"/>
                    <a:pt x="1466137" y="3401125"/>
                  </a:cubicBezTo>
                  <a:cubicBezTo>
                    <a:pt x="1462303" y="3408849"/>
                    <a:pt x="1458468" y="3412683"/>
                    <a:pt x="1458468" y="3420406"/>
                  </a:cubicBezTo>
                  <a:cubicBezTo>
                    <a:pt x="1523926" y="3408849"/>
                    <a:pt x="1589384" y="3381899"/>
                    <a:pt x="1643339" y="3343391"/>
                  </a:cubicBezTo>
                  <a:close/>
                  <a:moveTo>
                    <a:pt x="788223" y="3308717"/>
                  </a:moveTo>
                  <a:cubicBezTo>
                    <a:pt x="765108" y="3343391"/>
                    <a:pt x="749716" y="3385733"/>
                    <a:pt x="745882" y="3428130"/>
                  </a:cubicBezTo>
                  <a:cubicBezTo>
                    <a:pt x="745882" y="3428130"/>
                    <a:pt x="745882" y="3431964"/>
                    <a:pt x="745882" y="3431964"/>
                  </a:cubicBezTo>
                  <a:cubicBezTo>
                    <a:pt x="753550" y="3412683"/>
                    <a:pt x="765108" y="3397291"/>
                    <a:pt x="768997" y="3378009"/>
                  </a:cubicBezTo>
                  <a:cubicBezTo>
                    <a:pt x="780555" y="3354893"/>
                    <a:pt x="784389" y="3331833"/>
                    <a:pt x="788223" y="3308717"/>
                  </a:cubicBezTo>
                  <a:close/>
                  <a:moveTo>
                    <a:pt x="1122846" y="3225090"/>
                  </a:moveTo>
                  <a:cubicBezTo>
                    <a:pt x="1105398" y="3225090"/>
                    <a:pt x="1102897" y="3235814"/>
                    <a:pt x="1111788" y="3262486"/>
                  </a:cubicBezTo>
                  <a:lnTo>
                    <a:pt x="1111788" y="3258652"/>
                  </a:lnTo>
                  <a:cubicBezTo>
                    <a:pt x="1138738" y="3339501"/>
                    <a:pt x="1208085" y="3401125"/>
                    <a:pt x="1288990" y="3420406"/>
                  </a:cubicBezTo>
                  <a:cubicBezTo>
                    <a:pt x="1285100" y="3401125"/>
                    <a:pt x="1281266" y="3381899"/>
                    <a:pt x="1277432" y="3362617"/>
                  </a:cubicBezTo>
                  <a:cubicBezTo>
                    <a:pt x="1261985" y="3339501"/>
                    <a:pt x="1250427" y="3320275"/>
                    <a:pt x="1242759" y="3297160"/>
                  </a:cubicBezTo>
                  <a:cubicBezTo>
                    <a:pt x="1231201" y="3285602"/>
                    <a:pt x="1219643" y="3270154"/>
                    <a:pt x="1204251" y="3262486"/>
                  </a:cubicBezTo>
                  <a:cubicBezTo>
                    <a:pt x="1188803" y="3243204"/>
                    <a:pt x="1165688" y="3231646"/>
                    <a:pt x="1142572" y="3227812"/>
                  </a:cubicBezTo>
                  <a:cubicBezTo>
                    <a:pt x="1134626" y="3226034"/>
                    <a:pt x="1128069" y="3225090"/>
                    <a:pt x="1122846" y="3225090"/>
                  </a:cubicBezTo>
                  <a:close/>
                  <a:moveTo>
                    <a:pt x="534006" y="3158465"/>
                  </a:moveTo>
                  <a:cubicBezTo>
                    <a:pt x="534006" y="3185415"/>
                    <a:pt x="537896" y="3216255"/>
                    <a:pt x="553288" y="3243204"/>
                  </a:cubicBezTo>
                  <a:cubicBezTo>
                    <a:pt x="553288" y="3212420"/>
                    <a:pt x="549398" y="3181581"/>
                    <a:pt x="534006" y="3158465"/>
                  </a:cubicBezTo>
                  <a:close/>
                  <a:moveTo>
                    <a:pt x="1670289" y="3154631"/>
                  </a:moveTo>
                  <a:cubicBezTo>
                    <a:pt x="1593273" y="3162355"/>
                    <a:pt x="1523926" y="3200863"/>
                    <a:pt x="1481584" y="3262486"/>
                  </a:cubicBezTo>
                  <a:cubicBezTo>
                    <a:pt x="1462303" y="3308717"/>
                    <a:pt x="1431463" y="3351059"/>
                    <a:pt x="1392955" y="3385733"/>
                  </a:cubicBezTo>
                  <a:cubicBezTo>
                    <a:pt x="1389121" y="3397291"/>
                    <a:pt x="1385287" y="3405014"/>
                    <a:pt x="1381398" y="3412683"/>
                  </a:cubicBezTo>
                  <a:lnTo>
                    <a:pt x="1392955" y="3416572"/>
                  </a:lnTo>
                  <a:lnTo>
                    <a:pt x="1412237" y="3401125"/>
                  </a:lnTo>
                  <a:cubicBezTo>
                    <a:pt x="1408347" y="3401125"/>
                    <a:pt x="1408347" y="3389567"/>
                    <a:pt x="1412237" y="3385733"/>
                  </a:cubicBezTo>
                  <a:lnTo>
                    <a:pt x="1454579" y="3370341"/>
                  </a:lnTo>
                  <a:cubicBezTo>
                    <a:pt x="1481584" y="3351059"/>
                    <a:pt x="1512368" y="3327944"/>
                    <a:pt x="1543208" y="3304828"/>
                  </a:cubicBezTo>
                  <a:cubicBezTo>
                    <a:pt x="1589384" y="3262486"/>
                    <a:pt x="1631781" y="3212420"/>
                    <a:pt x="1666455" y="3158465"/>
                  </a:cubicBezTo>
                  <a:close/>
                  <a:moveTo>
                    <a:pt x="410759" y="3069892"/>
                  </a:moveTo>
                  <a:cubicBezTo>
                    <a:pt x="376085" y="3289436"/>
                    <a:pt x="395367" y="3512869"/>
                    <a:pt x="460825" y="3728524"/>
                  </a:cubicBezTo>
                  <a:cubicBezTo>
                    <a:pt x="460825" y="3724690"/>
                    <a:pt x="460825" y="3720855"/>
                    <a:pt x="460825" y="3720855"/>
                  </a:cubicBezTo>
                  <a:cubicBezTo>
                    <a:pt x="437709" y="3609111"/>
                    <a:pt x="422317" y="3497422"/>
                    <a:pt x="426151" y="3381899"/>
                  </a:cubicBezTo>
                  <a:cubicBezTo>
                    <a:pt x="426151" y="3378009"/>
                    <a:pt x="429040" y="3376120"/>
                    <a:pt x="431930" y="3376120"/>
                  </a:cubicBezTo>
                  <a:cubicBezTo>
                    <a:pt x="434819" y="3376120"/>
                    <a:pt x="437709" y="3378009"/>
                    <a:pt x="437709" y="3381899"/>
                  </a:cubicBezTo>
                  <a:cubicBezTo>
                    <a:pt x="441599" y="3485864"/>
                    <a:pt x="449267" y="3586051"/>
                    <a:pt x="464659" y="3686182"/>
                  </a:cubicBezTo>
                  <a:cubicBezTo>
                    <a:pt x="476217" y="3589885"/>
                    <a:pt x="480106" y="3493588"/>
                    <a:pt x="476217" y="3401125"/>
                  </a:cubicBezTo>
                  <a:cubicBezTo>
                    <a:pt x="476217" y="3324109"/>
                    <a:pt x="464659" y="3247094"/>
                    <a:pt x="445433" y="3177747"/>
                  </a:cubicBezTo>
                  <a:cubicBezTo>
                    <a:pt x="445433" y="3173913"/>
                    <a:pt x="410759" y="3069892"/>
                    <a:pt x="410759" y="3069892"/>
                  </a:cubicBezTo>
                  <a:close/>
                  <a:moveTo>
                    <a:pt x="1235035" y="3038663"/>
                  </a:moveTo>
                  <a:cubicBezTo>
                    <a:pt x="1205140" y="3038663"/>
                    <a:pt x="1208085" y="3099342"/>
                    <a:pt x="1208085" y="3116123"/>
                  </a:cubicBezTo>
                  <a:cubicBezTo>
                    <a:pt x="1211919" y="3166189"/>
                    <a:pt x="1227311" y="3216255"/>
                    <a:pt x="1246593" y="3266320"/>
                  </a:cubicBezTo>
                  <a:lnTo>
                    <a:pt x="1246593" y="3262486"/>
                  </a:lnTo>
                  <a:cubicBezTo>
                    <a:pt x="1273543" y="3289436"/>
                    <a:pt x="1292824" y="3324109"/>
                    <a:pt x="1300548" y="3358783"/>
                  </a:cubicBezTo>
                  <a:cubicBezTo>
                    <a:pt x="1308216" y="3370341"/>
                    <a:pt x="1315940" y="3381899"/>
                    <a:pt x="1323608" y="3389567"/>
                  </a:cubicBezTo>
                  <a:cubicBezTo>
                    <a:pt x="1315940" y="3358783"/>
                    <a:pt x="1312106" y="3327944"/>
                    <a:pt x="1308216" y="3293270"/>
                  </a:cubicBezTo>
                  <a:cubicBezTo>
                    <a:pt x="1305827" y="3288547"/>
                    <a:pt x="1310828" y="3285213"/>
                    <a:pt x="1315884" y="3285213"/>
                  </a:cubicBezTo>
                  <a:cubicBezTo>
                    <a:pt x="1318996" y="3285213"/>
                    <a:pt x="1322163" y="3286491"/>
                    <a:pt x="1323608" y="3289436"/>
                  </a:cubicBezTo>
                  <a:cubicBezTo>
                    <a:pt x="1331332" y="3304828"/>
                    <a:pt x="1335166" y="3320275"/>
                    <a:pt x="1339056" y="3335667"/>
                  </a:cubicBezTo>
                  <a:cubicBezTo>
                    <a:pt x="1342890" y="3331833"/>
                    <a:pt x="1346724" y="3324109"/>
                    <a:pt x="1346724" y="3320275"/>
                  </a:cubicBezTo>
                  <a:cubicBezTo>
                    <a:pt x="1346724" y="3285602"/>
                    <a:pt x="1350614" y="3250928"/>
                    <a:pt x="1358282" y="3216255"/>
                  </a:cubicBezTo>
                  <a:cubicBezTo>
                    <a:pt x="1354448" y="3196973"/>
                    <a:pt x="1350614" y="3173857"/>
                    <a:pt x="1342890" y="3150797"/>
                  </a:cubicBezTo>
                  <a:cubicBezTo>
                    <a:pt x="1327498" y="3104566"/>
                    <a:pt x="1292824" y="3066058"/>
                    <a:pt x="1250427" y="3042942"/>
                  </a:cubicBezTo>
                  <a:cubicBezTo>
                    <a:pt x="1244537" y="3039941"/>
                    <a:pt x="1239425" y="3038663"/>
                    <a:pt x="1235035" y="3038663"/>
                  </a:cubicBezTo>
                  <a:close/>
                  <a:moveTo>
                    <a:pt x="1473583" y="3033051"/>
                  </a:moveTo>
                  <a:cubicBezTo>
                    <a:pt x="1472360" y="3033051"/>
                    <a:pt x="1471193" y="3033718"/>
                    <a:pt x="1470026" y="3035218"/>
                  </a:cubicBezTo>
                  <a:cubicBezTo>
                    <a:pt x="1423795" y="3081450"/>
                    <a:pt x="1392955" y="3143073"/>
                    <a:pt x="1373729" y="3208531"/>
                  </a:cubicBezTo>
                  <a:cubicBezTo>
                    <a:pt x="1377563" y="3239370"/>
                    <a:pt x="1377563" y="3266320"/>
                    <a:pt x="1373729" y="3297160"/>
                  </a:cubicBezTo>
                  <a:cubicBezTo>
                    <a:pt x="1377563" y="3297160"/>
                    <a:pt x="1377563" y="3300994"/>
                    <a:pt x="1377563" y="3304828"/>
                  </a:cubicBezTo>
                  <a:cubicBezTo>
                    <a:pt x="1377563" y="3312552"/>
                    <a:pt x="1377563" y="3320275"/>
                    <a:pt x="1377563" y="3327944"/>
                  </a:cubicBezTo>
                  <a:lnTo>
                    <a:pt x="1385287" y="3320275"/>
                  </a:lnTo>
                  <a:cubicBezTo>
                    <a:pt x="1387399" y="3318108"/>
                    <a:pt x="1390177" y="3317164"/>
                    <a:pt x="1393011" y="3317164"/>
                  </a:cubicBezTo>
                  <a:cubicBezTo>
                    <a:pt x="1400346" y="3317164"/>
                    <a:pt x="1408347" y="3323498"/>
                    <a:pt x="1408347" y="3331833"/>
                  </a:cubicBezTo>
                  <a:cubicBezTo>
                    <a:pt x="1408347" y="3335667"/>
                    <a:pt x="1408347" y="3339501"/>
                    <a:pt x="1408347" y="3343391"/>
                  </a:cubicBezTo>
                  <a:cubicBezTo>
                    <a:pt x="1431463" y="3316386"/>
                    <a:pt x="1454579" y="3285602"/>
                    <a:pt x="1470026" y="3250928"/>
                  </a:cubicBezTo>
                  <a:cubicBezTo>
                    <a:pt x="1489252" y="3208531"/>
                    <a:pt x="1500810" y="3166189"/>
                    <a:pt x="1500810" y="3119957"/>
                  </a:cubicBezTo>
                  <a:cubicBezTo>
                    <a:pt x="1500810" y="3120513"/>
                    <a:pt x="1500755" y="3120791"/>
                    <a:pt x="1500699" y="3120791"/>
                  </a:cubicBezTo>
                  <a:cubicBezTo>
                    <a:pt x="1499477" y="3120791"/>
                    <a:pt x="1486974" y="3033051"/>
                    <a:pt x="1473583" y="3033051"/>
                  </a:cubicBezTo>
                  <a:close/>
                  <a:moveTo>
                    <a:pt x="1477695" y="3005379"/>
                  </a:moveTo>
                  <a:cubicBezTo>
                    <a:pt x="1480584" y="3005379"/>
                    <a:pt x="1483473" y="3006324"/>
                    <a:pt x="1485418" y="3008268"/>
                  </a:cubicBezTo>
                  <a:cubicBezTo>
                    <a:pt x="1520092" y="3077616"/>
                    <a:pt x="1523926" y="3154631"/>
                    <a:pt x="1500810" y="3227812"/>
                  </a:cubicBezTo>
                  <a:cubicBezTo>
                    <a:pt x="1543208" y="3170023"/>
                    <a:pt x="1612499" y="3139239"/>
                    <a:pt x="1685681" y="3139239"/>
                  </a:cubicBezTo>
                  <a:cubicBezTo>
                    <a:pt x="1693404" y="3139239"/>
                    <a:pt x="1697239" y="3146907"/>
                    <a:pt x="1693404" y="3150797"/>
                  </a:cubicBezTo>
                  <a:cubicBezTo>
                    <a:pt x="1647173" y="3223978"/>
                    <a:pt x="1593273" y="3289436"/>
                    <a:pt x="1523926" y="3343391"/>
                  </a:cubicBezTo>
                  <a:cubicBezTo>
                    <a:pt x="1577826" y="3324109"/>
                    <a:pt x="1631781" y="3312552"/>
                    <a:pt x="1689570" y="3308717"/>
                  </a:cubicBezTo>
                  <a:cubicBezTo>
                    <a:pt x="1697239" y="3308717"/>
                    <a:pt x="1704962" y="3320275"/>
                    <a:pt x="1697239" y="3324109"/>
                  </a:cubicBezTo>
                  <a:cubicBezTo>
                    <a:pt x="1640949" y="3369174"/>
                    <a:pt x="1537095" y="3439799"/>
                    <a:pt x="1449856" y="3439799"/>
                  </a:cubicBezTo>
                  <a:cubicBezTo>
                    <a:pt x="1447577" y="3439799"/>
                    <a:pt x="1445299" y="3439744"/>
                    <a:pt x="1443021" y="3439633"/>
                  </a:cubicBezTo>
                  <a:cubicBezTo>
                    <a:pt x="1435353" y="3447356"/>
                    <a:pt x="1427629" y="3455080"/>
                    <a:pt x="1419905" y="3462748"/>
                  </a:cubicBezTo>
                  <a:cubicBezTo>
                    <a:pt x="1416071" y="3462748"/>
                    <a:pt x="1412237" y="3458914"/>
                    <a:pt x="1412237" y="3455080"/>
                  </a:cubicBezTo>
                  <a:lnTo>
                    <a:pt x="1423795" y="3439633"/>
                  </a:lnTo>
                  <a:cubicBezTo>
                    <a:pt x="1392955" y="3466638"/>
                    <a:pt x="1362171" y="3489754"/>
                    <a:pt x="1331332" y="3512869"/>
                  </a:cubicBezTo>
                  <a:cubicBezTo>
                    <a:pt x="1319774" y="3559045"/>
                    <a:pt x="1304382" y="3605277"/>
                    <a:pt x="1292824" y="3651508"/>
                  </a:cubicBezTo>
                  <a:cubicBezTo>
                    <a:pt x="1319774" y="3616835"/>
                    <a:pt x="1354448" y="3597609"/>
                    <a:pt x="1392955" y="3586051"/>
                  </a:cubicBezTo>
                  <a:cubicBezTo>
                    <a:pt x="1400679" y="3586051"/>
                    <a:pt x="1408347" y="3593719"/>
                    <a:pt x="1404513" y="3601443"/>
                  </a:cubicBezTo>
                  <a:cubicBezTo>
                    <a:pt x="1373729" y="3659232"/>
                    <a:pt x="1327498" y="3705408"/>
                    <a:pt x="1269709" y="3736247"/>
                  </a:cubicBezTo>
                  <a:cubicBezTo>
                    <a:pt x="1254317" y="3801705"/>
                    <a:pt x="1238869" y="3863384"/>
                    <a:pt x="1219643" y="3928841"/>
                  </a:cubicBezTo>
                  <a:cubicBezTo>
                    <a:pt x="1219643" y="3951957"/>
                    <a:pt x="1219643" y="3975073"/>
                    <a:pt x="1215809" y="3998189"/>
                  </a:cubicBezTo>
                  <a:cubicBezTo>
                    <a:pt x="1213864" y="4000078"/>
                    <a:pt x="1211919" y="4001078"/>
                    <a:pt x="1210474" y="4001078"/>
                  </a:cubicBezTo>
                  <a:cubicBezTo>
                    <a:pt x="1209030" y="4001078"/>
                    <a:pt x="1208085" y="4000078"/>
                    <a:pt x="1208085" y="3998189"/>
                  </a:cubicBezTo>
                  <a:cubicBezTo>
                    <a:pt x="1208085" y="3994299"/>
                    <a:pt x="1208085" y="3994299"/>
                    <a:pt x="1208085" y="3994299"/>
                  </a:cubicBezTo>
                  <a:cubicBezTo>
                    <a:pt x="1181135" y="4106044"/>
                    <a:pt x="1154130" y="4217733"/>
                    <a:pt x="1131070" y="4329422"/>
                  </a:cubicBezTo>
                  <a:cubicBezTo>
                    <a:pt x="1238869" y="4075204"/>
                    <a:pt x="1427629" y="3855660"/>
                    <a:pt x="1697239" y="3778645"/>
                  </a:cubicBezTo>
                  <a:cubicBezTo>
                    <a:pt x="1698850" y="3778089"/>
                    <a:pt x="1700295" y="3777867"/>
                    <a:pt x="1701573" y="3777867"/>
                  </a:cubicBezTo>
                  <a:cubicBezTo>
                    <a:pt x="1709741" y="3777867"/>
                    <a:pt x="1712130" y="3787369"/>
                    <a:pt x="1708796" y="3794037"/>
                  </a:cubicBezTo>
                  <a:cubicBezTo>
                    <a:pt x="1600941" y="4002023"/>
                    <a:pt x="1477695" y="4202341"/>
                    <a:pt x="1339056" y="4387211"/>
                  </a:cubicBezTo>
                  <a:cubicBezTo>
                    <a:pt x="1250427" y="4525850"/>
                    <a:pt x="1154130" y="4656821"/>
                    <a:pt x="1050165" y="4783957"/>
                  </a:cubicBezTo>
                  <a:lnTo>
                    <a:pt x="1039951" y="4864966"/>
                  </a:lnTo>
                  <a:lnTo>
                    <a:pt x="997001" y="4864966"/>
                  </a:lnTo>
                  <a:lnTo>
                    <a:pt x="1000099" y="4834023"/>
                  </a:lnTo>
                  <a:lnTo>
                    <a:pt x="996209" y="4837857"/>
                  </a:lnTo>
                  <a:cubicBezTo>
                    <a:pt x="996209" y="4839802"/>
                    <a:pt x="994320" y="4840746"/>
                    <a:pt x="992375" y="4840746"/>
                  </a:cubicBezTo>
                  <a:cubicBezTo>
                    <a:pt x="990430" y="4840746"/>
                    <a:pt x="988541" y="4839802"/>
                    <a:pt x="988541" y="4837857"/>
                  </a:cubicBezTo>
                  <a:cubicBezTo>
                    <a:pt x="984652" y="4845581"/>
                    <a:pt x="980817" y="4853249"/>
                    <a:pt x="976983" y="4860972"/>
                  </a:cubicBezTo>
                  <a:cubicBezTo>
                    <a:pt x="975872" y="4863251"/>
                    <a:pt x="974038" y="4864140"/>
                    <a:pt x="972205" y="4864140"/>
                  </a:cubicBezTo>
                  <a:cubicBezTo>
                    <a:pt x="967648" y="4864140"/>
                    <a:pt x="962703" y="4858694"/>
                    <a:pt x="965425" y="4853249"/>
                  </a:cubicBezTo>
                  <a:cubicBezTo>
                    <a:pt x="984652" y="4822465"/>
                    <a:pt x="1000099" y="4787791"/>
                    <a:pt x="1011657" y="4753118"/>
                  </a:cubicBezTo>
                  <a:cubicBezTo>
                    <a:pt x="1038607" y="4572081"/>
                    <a:pt x="1077114" y="4391045"/>
                    <a:pt x="1119512" y="4213899"/>
                  </a:cubicBezTo>
                  <a:lnTo>
                    <a:pt x="1119512" y="4210009"/>
                  </a:lnTo>
                  <a:cubicBezTo>
                    <a:pt x="1069391" y="4152220"/>
                    <a:pt x="1053999" y="4075204"/>
                    <a:pt x="1077114" y="4005857"/>
                  </a:cubicBezTo>
                  <a:cubicBezTo>
                    <a:pt x="1077114" y="4003968"/>
                    <a:pt x="1080004" y="4002967"/>
                    <a:pt x="1082893" y="4002967"/>
                  </a:cubicBezTo>
                  <a:cubicBezTo>
                    <a:pt x="1085783" y="4002967"/>
                    <a:pt x="1088672" y="4003968"/>
                    <a:pt x="1088672" y="4005857"/>
                  </a:cubicBezTo>
                  <a:cubicBezTo>
                    <a:pt x="1119512" y="4048254"/>
                    <a:pt x="1134904" y="4098320"/>
                    <a:pt x="1134904" y="4152220"/>
                  </a:cubicBezTo>
                  <a:cubicBezTo>
                    <a:pt x="1150296" y="4082928"/>
                    <a:pt x="1169577" y="4009747"/>
                    <a:pt x="1188803" y="3940399"/>
                  </a:cubicBezTo>
                  <a:cubicBezTo>
                    <a:pt x="1158020" y="3886444"/>
                    <a:pt x="1142572" y="3820987"/>
                    <a:pt x="1150296" y="3759363"/>
                  </a:cubicBezTo>
                  <a:cubicBezTo>
                    <a:pt x="1150296" y="3754862"/>
                    <a:pt x="1152963" y="3752973"/>
                    <a:pt x="1155908" y="3752973"/>
                  </a:cubicBezTo>
                  <a:cubicBezTo>
                    <a:pt x="1158020" y="3752973"/>
                    <a:pt x="1160242" y="3753918"/>
                    <a:pt x="1161854" y="3755529"/>
                  </a:cubicBezTo>
                  <a:cubicBezTo>
                    <a:pt x="1188803" y="3786313"/>
                    <a:pt x="1204251" y="3820987"/>
                    <a:pt x="1211919" y="3855660"/>
                  </a:cubicBezTo>
                  <a:lnTo>
                    <a:pt x="1246593" y="3747805"/>
                  </a:lnTo>
                  <a:cubicBezTo>
                    <a:pt x="1242759" y="3747805"/>
                    <a:pt x="1238869" y="3747805"/>
                    <a:pt x="1235035" y="3751639"/>
                  </a:cubicBezTo>
                  <a:cubicBezTo>
                    <a:pt x="1227311" y="3751639"/>
                    <a:pt x="1219643" y="3747805"/>
                    <a:pt x="1227311" y="3740082"/>
                  </a:cubicBezTo>
                  <a:cubicBezTo>
                    <a:pt x="1235035" y="3732413"/>
                    <a:pt x="1242759" y="3728524"/>
                    <a:pt x="1250427" y="3720855"/>
                  </a:cubicBezTo>
                  <a:lnTo>
                    <a:pt x="1258151" y="3697740"/>
                  </a:lnTo>
                  <a:cubicBezTo>
                    <a:pt x="1258151" y="3697740"/>
                    <a:pt x="1258151" y="3693906"/>
                    <a:pt x="1258151" y="3693906"/>
                  </a:cubicBezTo>
                  <a:cubicBezTo>
                    <a:pt x="1277432" y="3628393"/>
                    <a:pt x="1296658" y="3566769"/>
                    <a:pt x="1319774" y="3505146"/>
                  </a:cubicBezTo>
                  <a:cubicBezTo>
                    <a:pt x="1315940" y="3505146"/>
                    <a:pt x="1315940" y="3501312"/>
                    <a:pt x="1319774" y="3501312"/>
                  </a:cubicBezTo>
                  <a:lnTo>
                    <a:pt x="1315940" y="3497422"/>
                  </a:lnTo>
                  <a:cubicBezTo>
                    <a:pt x="1308216" y="3478196"/>
                    <a:pt x="1300548" y="3458914"/>
                    <a:pt x="1296658" y="3439633"/>
                  </a:cubicBezTo>
                  <a:cubicBezTo>
                    <a:pt x="1181135" y="3424241"/>
                    <a:pt x="1092506" y="3331833"/>
                    <a:pt x="1084838" y="3216255"/>
                  </a:cubicBezTo>
                  <a:cubicBezTo>
                    <a:pt x="1084838" y="3212420"/>
                    <a:pt x="1088672" y="3208531"/>
                    <a:pt x="1092506" y="3208531"/>
                  </a:cubicBezTo>
                  <a:cubicBezTo>
                    <a:pt x="1101786" y="3207030"/>
                    <a:pt x="1111010" y="3206253"/>
                    <a:pt x="1120179" y="3206253"/>
                  </a:cubicBezTo>
                  <a:cubicBezTo>
                    <a:pt x="1156797" y="3206253"/>
                    <a:pt x="1191915" y="3218588"/>
                    <a:pt x="1219643" y="3243204"/>
                  </a:cubicBezTo>
                  <a:cubicBezTo>
                    <a:pt x="1196527" y="3177747"/>
                    <a:pt x="1173412" y="3096842"/>
                    <a:pt x="1204251" y="3031384"/>
                  </a:cubicBezTo>
                  <a:cubicBezTo>
                    <a:pt x="1209585" y="3020660"/>
                    <a:pt x="1218032" y="3016381"/>
                    <a:pt x="1228034" y="3016381"/>
                  </a:cubicBezTo>
                  <a:cubicBezTo>
                    <a:pt x="1261318" y="3016381"/>
                    <a:pt x="1311772" y="3063668"/>
                    <a:pt x="1323608" y="3081450"/>
                  </a:cubicBezTo>
                  <a:cubicBezTo>
                    <a:pt x="1346724" y="3108400"/>
                    <a:pt x="1362171" y="3139239"/>
                    <a:pt x="1369840" y="3173857"/>
                  </a:cubicBezTo>
                  <a:cubicBezTo>
                    <a:pt x="1385287" y="3108400"/>
                    <a:pt x="1423795" y="3054500"/>
                    <a:pt x="1470026" y="3008268"/>
                  </a:cubicBezTo>
                  <a:cubicBezTo>
                    <a:pt x="1471916" y="3006324"/>
                    <a:pt x="1474805" y="3005379"/>
                    <a:pt x="1477695" y="3005379"/>
                  </a:cubicBezTo>
                  <a:close/>
                  <a:moveTo>
                    <a:pt x="422317" y="2730935"/>
                  </a:moveTo>
                  <a:cubicBezTo>
                    <a:pt x="441599" y="2757885"/>
                    <a:pt x="472382" y="2781001"/>
                    <a:pt x="507056" y="2792559"/>
                  </a:cubicBezTo>
                  <a:cubicBezTo>
                    <a:pt x="483940" y="2765609"/>
                    <a:pt x="453156" y="2746327"/>
                    <a:pt x="422317" y="2730935"/>
                  </a:cubicBezTo>
                  <a:close/>
                  <a:moveTo>
                    <a:pt x="680368" y="2515225"/>
                  </a:moveTo>
                  <a:cubicBezTo>
                    <a:pt x="664977" y="2534507"/>
                    <a:pt x="653419" y="2553733"/>
                    <a:pt x="649585" y="2576849"/>
                  </a:cubicBezTo>
                  <a:cubicBezTo>
                    <a:pt x="649585" y="2592241"/>
                    <a:pt x="649585" y="2607688"/>
                    <a:pt x="653419" y="2626914"/>
                  </a:cubicBezTo>
                  <a:cubicBezTo>
                    <a:pt x="672700" y="2592241"/>
                    <a:pt x="680368" y="2553733"/>
                    <a:pt x="680368" y="2515225"/>
                  </a:cubicBezTo>
                  <a:close/>
                  <a:moveTo>
                    <a:pt x="383809" y="2357305"/>
                  </a:moveTo>
                  <a:cubicBezTo>
                    <a:pt x="379920" y="2388144"/>
                    <a:pt x="383809" y="2422762"/>
                    <a:pt x="395367" y="2457436"/>
                  </a:cubicBezTo>
                  <a:cubicBezTo>
                    <a:pt x="403035" y="2422762"/>
                    <a:pt x="399201" y="2388144"/>
                    <a:pt x="383809" y="2357305"/>
                  </a:cubicBezTo>
                  <a:close/>
                  <a:moveTo>
                    <a:pt x="550342" y="2203774"/>
                  </a:moveTo>
                  <a:cubicBezTo>
                    <a:pt x="558011" y="2241115"/>
                    <a:pt x="569402" y="2281734"/>
                    <a:pt x="587961" y="2318797"/>
                  </a:cubicBezTo>
                  <a:cubicBezTo>
                    <a:pt x="580793" y="2279400"/>
                    <a:pt x="570291" y="2240059"/>
                    <a:pt x="550342" y="2203774"/>
                  </a:cubicBezTo>
                  <a:close/>
                  <a:moveTo>
                    <a:pt x="1589384" y="2103087"/>
                  </a:moveTo>
                  <a:lnTo>
                    <a:pt x="1554766" y="2130037"/>
                  </a:lnTo>
                  <a:cubicBezTo>
                    <a:pt x="1570158" y="2133871"/>
                    <a:pt x="1589384" y="2137761"/>
                    <a:pt x="1608665" y="2137761"/>
                  </a:cubicBezTo>
                  <a:cubicBezTo>
                    <a:pt x="1620223" y="2137761"/>
                    <a:pt x="1631781" y="2133871"/>
                    <a:pt x="1643339" y="2130037"/>
                  </a:cubicBezTo>
                  <a:cubicBezTo>
                    <a:pt x="1647173" y="2126203"/>
                    <a:pt x="1651063" y="2122369"/>
                    <a:pt x="1651063" y="2118479"/>
                  </a:cubicBezTo>
                  <a:cubicBezTo>
                    <a:pt x="1639505" y="2106922"/>
                    <a:pt x="1620223" y="2103087"/>
                    <a:pt x="1604831" y="2103087"/>
                  </a:cubicBezTo>
                  <a:close/>
                  <a:moveTo>
                    <a:pt x="1440131" y="2079527"/>
                  </a:moveTo>
                  <a:cubicBezTo>
                    <a:pt x="1414960" y="2109756"/>
                    <a:pt x="1400790" y="2146874"/>
                    <a:pt x="1404513" y="2183993"/>
                  </a:cubicBezTo>
                  <a:cubicBezTo>
                    <a:pt x="1426962" y="2150319"/>
                    <a:pt x="1449356" y="2116702"/>
                    <a:pt x="1440131" y="2079527"/>
                  </a:cubicBezTo>
                  <a:close/>
                  <a:moveTo>
                    <a:pt x="1161854" y="2060690"/>
                  </a:moveTo>
                  <a:cubicBezTo>
                    <a:pt x="1142572" y="2076138"/>
                    <a:pt x="1131070" y="2091530"/>
                    <a:pt x="1119512" y="2110811"/>
                  </a:cubicBezTo>
                  <a:cubicBezTo>
                    <a:pt x="1115622" y="2114645"/>
                    <a:pt x="1115622" y="2114645"/>
                    <a:pt x="1111788" y="2118479"/>
                  </a:cubicBezTo>
                  <a:cubicBezTo>
                    <a:pt x="1115622" y="2118479"/>
                    <a:pt x="1115622" y="2122369"/>
                    <a:pt x="1115622" y="2126203"/>
                  </a:cubicBezTo>
                  <a:cubicBezTo>
                    <a:pt x="1123346" y="2122369"/>
                    <a:pt x="1131070" y="2114645"/>
                    <a:pt x="1134904" y="2110811"/>
                  </a:cubicBezTo>
                  <a:cubicBezTo>
                    <a:pt x="1146462" y="2095364"/>
                    <a:pt x="1158020" y="2079972"/>
                    <a:pt x="1161854" y="2060690"/>
                  </a:cubicBezTo>
                  <a:close/>
                  <a:moveTo>
                    <a:pt x="1832043" y="2026072"/>
                  </a:moveTo>
                  <a:cubicBezTo>
                    <a:pt x="1897556" y="2130037"/>
                    <a:pt x="1990019" y="2226334"/>
                    <a:pt x="2117100" y="2237892"/>
                  </a:cubicBezTo>
                  <a:cubicBezTo>
                    <a:pt x="2093984" y="2183993"/>
                    <a:pt x="2059311" y="2137761"/>
                    <a:pt x="2020803" y="2099253"/>
                  </a:cubicBezTo>
                  <a:cubicBezTo>
                    <a:pt x="1955346" y="2095364"/>
                    <a:pt x="1893722" y="2068414"/>
                    <a:pt x="1843601" y="2026072"/>
                  </a:cubicBezTo>
                  <a:close/>
                  <a:moveTo>
                    <a:pt x="2026193" y="1973562"/>
                  </a:moveTo>
                  <a:cubicBezTo>
                    <a:pt x="2008690" y="1973562"/>
                    <a:pt x="1991242" y="1974451"/>
                    <a:pt x="1974572" y="1975951"/>
                  </a:cubicBezTo>
                  <a:cubicBezTo>
                    <a:pt x="1939898" y="1991399"/>
                    <a:pt x="1905280" y="2002956"/>
                    <a:pt x="1866717" y="2010625"/>
                  </a:cubicBezTo>
                  <a:cubicBezTo>
                    <a:pt x="1870607" y="2014514"/>
                    <a:pt x="1870607" y="2014514"/>
                    <a:pt x="1866717" y="2018348"/>
                  </a:cubicBezTo>
                  <a:cubicBezTo>
                    <a:pt x="1912948" y="2045298"/>
                    <a:pt x="1959180" y="2064580"/>
                    <a:pt x="2009245" y="2072248"/>
                  </a:cubicBezTo>
                  <a:cubicBezTo>
                    <a:pt x="2024637" y="2072248"/>
                    <a:pt x="2221121" y="2072248"/>
                    <a:pt x="2201839" y="2041464"/>
                  </a:cubicBezTo>
                  <a:cubicBezTo>
                    <a:pt x="2170889" y="1988842"/>
                    <a:pt x="2097707" y="1973562"/>
                    <a:pt x="2026193" y="1973562"/>
                  </a:cubicBezTo>
                  <a:close/>
                  <a:moveTo>
                    <a:pt x="225889" y="1964393"/>
                  </a:moveTo>
                  <a:cubicBezTo>
                    <a:pt x="210441" y="1999067"/>
                    <a:pt x="206607" y="2037630"/>
                    <a:pt x="210441" y="2072248"/>
                  </a:cubicBezTo>
                  <a:cubicBezTo>
                    <a:pt x="218165" y="2056856"/>
                    <a:pt x="221999" y="2041464"/>
                    <a:pt x="225889" y="2022182"/>
                  </a:cubicBezTo>
                  <a:cubicBezTo>
                    <a:pt x="225889" y="2006790"/>
                    <a:pt x="229723" y="1987509"/>
                    <a:pt x="229723" y="1968283"/>
                  </a:cubicBezTo>
                  <a:close/>
                  <a:moveTo>
                    <a:pt x="1832043" y="1949001"/>
                  </a:moveTo>
                  <a:cubicBezTo>
                    <a:pt x="1816651" y="1952891"/>
                    <a:pt x="1801259" y="1960559"/>
                    <a:pt x="1785867" y="1964393"/>
                  </a:cubicBezTo>
                  <a:cubicBezTo>
                    <a:pt x="1785867" y="1964393"/>
                    <a:pt x="1785867" y="1964393"/>
                    <a:pt x="1785867" y="1968283"/>
                  </a:cubicBezTo>
                  <a:cubicBezTo>
                    <a:pt x="1789701" y="1968283"/>
                    <a:pt x="1789701" y="1968283"/>
                    <a:pt x="1789701" y="1972117"/>
                  </a:cubicBezTo>
                  <a:lnTo>
                    <a:pt x="1793536" y="1972117"/>
                  </a:lnTo>
                  <a:cubicBezTo>
                    <a:pt x="1805093" y="1964393"/>
                    <a:pt x="1820541" y="1956725"/>
                    <a:pt x="1832043" y="1949001"/>
                  </a:cubicBezTo>
                  <a:close/>
                  <a:moveTo>
                    <a:pt x="664977" y="1883544"/>
                  </a:moveTo>
                  <a:cubicBezTo>
                    <a:pt x="634137" y="1918217"/>
                    <a:pt x="618745" y="1964393"/>
                    <a:pt x="618745" y="2010625"/>
                  </a:cubicBezTo>
                  <a:cubicBezTo>
                    <a:pt x="626469" y="1995233"/>
                    <a:pt x="638027" y="1975951"/>
                    <a:pt x="645695" y="1960559"/>
                  </a:cubicBezTo>
                  <a:cubicBezTo>
                    <a:pt x="657253" y="1937443"/>
                    <a:pt x="661142" y="1910493"/>
                    <a:pt x="664977" y="1883544"/>
                  </a:cubicBezTo>
                  <a:close/>
                  <a:moveTo>
                    <a:pt x="826731" y="1829588"/>
                  </a:moveTo>
                  <a:cubicBezTo>
                    <a:pt x="838289" y="1848870"/>
                    <a:pt x="842179" y="1868152"/>
                    <a:pt x="842179" y="1891212"/>
                  </a:cubicBezTo>
                  <a:cubicBezTo>
                    <a:pt x="846013" y="2053022"/>
                    <a:pt x="865294" y="2214776"/>
                    <a:pt x="899912" y="2372697"/>
                  </a:cubicBezTo>
                  <a:lnTo>
                    <a:pt x="903802" y="2372697"/>
                  </a:lnTo>
                  <a:cubicBezTo>
                    <a:pt x="923028" y="2449768"/>
                    <a:pt x="930752" y="2530617"/>
                    <a:pt x="919194" y="2611522"/>
                  </a:cubicBezTo>
                  <a:cubicBezTo>
                    <a:pt x="930752" y="2592241"/>
                    <a:pt x="942310" y="2569125"/>
                    <a:pt x="950034" y="2546065"/>
                  </a:cubicBezTo>
                  <a:cubicBezTo>
                    <a:pt x="953868" y="2465160"/>
                    <a:pt x="969260" y="2388144"/>
                    <a:pt x="965425" y="2311073"/>
                  </a:cubicBezTo>
                  <a:cubicBezTo>
                    <a:pt x="953868" y="2210942"/>
                    <a:pt x="938476" y="2114645"/>
                    <a:pt x="911470" y="2022182"/>
                  </a:cubicBezTo>
                  <a:cubicBezTo>
                    <a:pt x="911470" y="2019460"/>
                    <a:pt x="915360" y="2016737"/>
                    <a:pt x="917583" y="2016737"/>
                  </a:cubicBezTo>
                  <a:cubicBezTo>
                    <a:pt x="918527" y="2016737"/>
                    <a:pt x="919194" y="2017237"/>
                    <a:pt x="919194" y="2018348"/>
                  </a:cubicBezTo>
                  <a:cubicBezTo>
                    <a:pt x="980817" y="2168545"/>
                    <a:pt x="1000099" y="2334189"/>
                    <a:pt x="969260" y="2495944"/>
                  </a:cubicBezTo>
                  <a:cubicBezTo>
                    <a:pt x="973094" y="2480552"/>
                    <a:pt x="980817" y="2465160"/>
                    <a:pt x="984652" y="2449768"/>
                  </a:cubicBezTo>
                  <a:cubicBezTo>
                    <a:pt x="984652" y="2445878"/>
                    <a:pt x="984652" y="2442044"/>
                    <a:pt x="984652" y="2442044"/>
                  </a:cubicBezTo>
                  <a:cubicBezTo>
                    <a:pt x="1034773" y="2264842"/>
                    <a:pt x="1050165" y="2072248"/>
                    <a:pt x="915360" y="1929775"/>
                  </a:cubicBezTo>
                  <a:cubicBezTo>
                    <a:pt x="880686" y="1898936"/>
                    <a:pt x="849847" y="1868152"/>
                    <a:pt x="826731" y="1829588"/>
                  </a:cubicBezTo>
                  <a:close/>
                  <a:moveTo>
                    <a:pt x="2102486" y="1795915"/>
                  </a:moveTo>
                  <a:cubicBezTo>
                    <a:pt x="2071591" y="1795915"/>
                    <a:pt x="2039085" y="1804583"/>
                    <a:pt x="2013079" y="1821920"/>
                  </a:cubicBezTo>
                  <a:lnTo>
                    <a:pt x="2016969" y="1821920"/>
                  </a:lnTo>
                  <a:cubicBezTo>
                    <a:pt x="1982296" y="1837312"/>
                    <a:pt x="1947622" y="1856594"/>
                    <a:pt x="1916782" y="1875820"/>
                  </a:cubicBezTo>
                  <a:lnTo>
                    <a:pt x="1905280" y="1887378"/>
                  </a:lnTo>
                  <a:cubicBezTo>
                    <a:pt x="1893722" y="1895101"/>
                    <a:pt x="1889833" y="1902770"/>
                    <a:pt x="1882164" y="1906659"/>
                  </a:cubicBezTo>
                  <a:cubicBezTo>
                    <a:pt x="1889833" y="1910493"/>
                    <a:pt x="1893722" y="1918217"/>
                    <a:pt x="1889833" y="1925886"/>
                  </a:cubicBezTo>
                  <a:cubicBezTo>
                    <a:pt x="1878275" y="1945167"/>
                    <a:pt x="1862883" y="1964393"/>
                    <a:pt x="1839767" y="1975951"/>
                  </a:cubicBezTo>
                  <a:lnTo>
                    <a:pt x="1878275" y="1972117"/>
                  </a:lnTo>
                  <a:cubicBezTo>
                    <a:pt x="1885998" y="1972117"/>
                    <a:pt x="1889833" y="1972117"/>
                    <a:pt x="1889833" y="1975951"/>
                  </a:cubicBezTo>
                  <a:cubicBezTo>
                    <a:pt x="1974572" y="1956725"/>
                    <a:pt x="2055477" y="1925886"/>
                    <a:pt x="2128658" y="1879654"/>
                  </a:cubicBezTo>
                  <a:cubicBezTo>
                    <a:pt x="2155608" y="1860428"/>
                    <a:pt x="2194116" y="1814196"/>
                    <a:pt x="2132492" y="1798804"/>
                  </a:cubicBezTo>
                  <a:cubicBezTo>
                    <a:pt x="2122879" y="1796860"/>
                    <a:pt x="2112766" y="1795915"/>
                    <a:pt x="2102486" y="1795915"/>
                  </a:cubicBezTo>
                  <a:close/>
                  <a:moveTo>
                    <a:pt x="1701128" y="1656276"/>
                  </a:moveTo>
                  <a:cubicBezTo>
                    <a:pt x="1701128" y="1664000"/>
                    <a:pt x="1704962" y="1667834"/>
                    <a:pt x="1704962" y="1675558"/>
                  </a:cubicBezTo>
                  <a:cubicBezTo>
                    <a:pt x="1701128" y="1683226"/>
                    <a:pt x="1697239" y="1694784"/>
                    <a:pt x="1697239" y="1702507"/>
                  </a:cubicBezTo>
                  <a:cubicBezTo>
                    <a:pt x="1689570" y="1737181"/>
                    <a:pt x="1685681" y="1767965"/>
                    <a:pt x="1689570" y="1798804"/>
                  </a:cubicBezTo>
                  <a:cubicBezTo>
                    <a:pt x="1685681" y="1860428"/>
                    <a:pt x="1704962" y="1922051"/>
                    <a:pt x="1747304" y="1964393"/>
                  </a:cubicBezTo>
                  <a:lnTo>
                    <a:pt x="1755028" y="1964393"/>
                  </a:lnTo>
                  <a:lnTo>
                    <a:pt x="1755028" y="1960559"/>
                  </a:lnTo>
                  <a:cubicBezTo>
                    <a:pt x="1751194" y="1879654"/>
                    <a:pt x="1743470" y="1798804"/>
                    <a:pt x="1747304" y="1721734"/>
                  </a:cubicBezTo>
                  <a:cubicBezTo>
                    <a:pt x="1739636" y="1714065"/>
                    <a:pt x="1728078" y="1702507"/>
                    <a:pt x="1720354" y="1690950"/>
                  </a:cubicBezTo>
                  <a:cubicBezTo>
                    <a:pt x="1712686" y="1683226"/>
                    <a:pt x="1708796" y="1671668"/>
                    <a:pt x="1704962" y="1656276"/>
                  </a:cubicBezTo>
                  <a:close/>
                  <a:moveTo>
                    <a:pt x="2043530" y="1652220"/>
                  </a:moveTo>
                  <a:cubicBezTo>
                    <a:pt x="2022026" y="1652220"/>
                    <a:pt x="1965292" y="1684837"/>
                    <a:pt x="1959180" y="1690950"/>
                  </a:cubicBezTo>
                  <a:cubicBezTo>
                    <a:pt x="1936064" y="1714065"/>
                    <a:pt x="1916782" y="1741015"/>
                    <a:pt x="1901390" y="1771855"/>
                  </a:cubicBezTo>
                  <a:cubicBezTo>
                    <a:pt x="1874441" y="1818030"/>
                    <a:pt x="1855159" y="1864262"/>
                    <a:pt x="1835933" y="1914328"/>
                  </a:cubicBezTo>
                  <a:cubicBezTo>
                    <a:pt x="1928340" y="1845036"/>
                    <a:pt x="2024637" y="1783357"/>
                    <a:pt x="2051643" y="1660110"/>
                  </a:cubicBezTo>
                  <a:cubicBezTo>
                    <a:pt x="2052421" y="1654498"/>
                    <a:pt x="2049198" y="1652220"/>
                    <a:pt x="2043530" y="1652220"/>
                  </a:cubicBezTo>
                  <a:close/>
                  <a:moveTo>
                    <a:pt x="0" y="1639188"/>
                  </a:moveTo>
                  <a:lnTo>
                    <a:pt x="17903" y="1656276"/>
                  </a:lnTo>
                  <a:cubicBezTo>
                    <a:pt x="33295" y="1671668"/>
                    <a:pt x="44853" y="1687116"/>
                    <a:pt x="48687" y="1706342"/>
                  </a:cubicBezTo>
                  <a:cubicBezTo>
                    <a:pt x="51521" y="1712009"/>
                    <a:pt x="48131" y="1715566"/>
                    <a:pt x="44630" y="1715566"/>
                  </a:cubicBezTo>
                  <a:cubicBezTo>
                    <a:pt x="43352" y="1715566"/>
                    <a:pt x="42019" y="1715065"/>
                    <a:pt x="40963" y="1714065"/>
                  </a:cubicBezTo>
                  <a:cubicBezTo>
                    <a:pt x="29461" y="1702507"/>
                    <a:pt x="14013" y="1687116"/>
                    <a:pt x="6345" y="1671668"/>
                  </a:cubicBezTo>
                  <a:lnTo>
                    <a:pt x="0" y="1666035"/>
                  </a:lnTo>
                  <a:close/>
                  <a:moveTo>
                    <a:pt x="564845" y="1629326"/>
                  </a:moveTo>
                  <a:cubicBezTo>
                    <a:pt x="568679" y="1656276"/>
                    <a:pt x="576403" y="1679392"/>
                    <a:pt x="584071" y="1702507"/>
                  </a:cubicBezTo>
                  <a:lnTo>
                    <a:pt x="591795" y="1721734"/>
                  </a:lnTo>
                  <a:lnTo>
                    <a:pt x="595629" y="1679392"/>
                  </a:lnTo>
                  <a:cubicBezTo>
                    <a:pt x="595629" y="1656276"/>
                    <a:pt x="584071" y="1636994"/>
                    <a:pt x="564845" y="1629326"/>
                  </a:cubicBezTo>
                  <a:close/>
                  <a:moveTo>
                    <a:pt x="1816373" y="1538363"/>
                  </a:moveTo>
                  <a:cubicBezTo>
                    <a:pt x="1800704" y="1538363"/>
                    <a:pt x="1778144" y="1625436"/>
                    <a:pt x="1778144" y="1625436"/>
                  </a:cubicBezTo>
                  <a:cubicBezTo>
                    <a:pt x="1766586" y="1729457"/>
                    <a:pt x="1762752" y="1837312"/>
                    <a:pt x="1770420" y="1941333"/>
                  </a:cubicBezTo>
                  <a:lnTo>
                    <a:pt x="1774309" y="1937443"/>
                  </a:lnTo>
                  <a:cubicBezTo>
                    <a:pt x="1781978" y="1898936"/>
                    <a:pt x="1801259" y="1864262"/>
                    <a:pt x="1824375" y="1837312"/>
                  </a:cubicBezTo>
                  <a:cubicBezTo>
                    <a:pt x="1826264" y="1835367"/>
                    <a:pt x="1828209" y="1834423"/>
                    <a:pt x="1830154" y="1834423"/>
                  </a:cubicBezTo>
                  <a:cubicBezTo>
                    <a:pt x="1832043" y="1834423"/>
                    <a:pt x="1833988" y="1835367"/>
                    <a:pt x="1835933" y="1837312"/>
                  </a:cubicBezTo>
                  <a:cubicBezTo>
                    <a:pt x="1874441" y="1779523"/>
                    <a:pt x="1885998" y="1714065"/>
                    <a:pt x="1870607" y="1648552"/>
                  </a:cubicBezTo>
                  <a:cubicBezTo>
                    <a:pt x="1859049" y="1610044"/>
                    <a:pt x="1843601" y="1575371"/>
                    <a:pt x="1820541" y="1540697"/>
                  </a:cubicBezTo>
                  <a:cubicBezTo>
                    <a:pt x="1819207" y="1539086"/>
                    <a:pt x="1817818" y="1538363"/>
                    <a:pt x="1816373" y="1538363"/>
                  </a:cubicBezTo>
                  <a:close/>
                  <a:moveTo>
                    <a:pt x="1347391" y="1428953"/>
                  </a:moveTo>
                  <a:cubicBezTo>
                    <a:pt x="1335277" y="1428953"/>
                    <a:pt x="1292824" y="1471406"/>
                    <a:pt x="1292824" y="1471406"/>
                  </a:cubicBezTo>
                  <a:cubicBezTo>
                    <a:pt x="1285100" y="1482964"/>
                    <a:pt x="1281266" y="1494521"/>
                    <a:pt x="1273543" y="1502190"/>
                  </a:cubicBezTo>
                  <a:cubicBezTo>
                    <a:pt x="1269709" y="1563813"/>
                    <a:pt x="1250427" y="1625436"/>
                    <a:pt x="1215809" y="1679392"/>
                  </a:cubicBezTo>
                  <a:cubicBezTo>
                    <a:pt x="1261985" y="1648552"/>
                    <a:pt x="1296658" y="1610044"/>
                    <a:pt x="1319774" y="1563813"/>
                  </a:cubicBezTo>
                  <a:cubicBezTo>
                    <a:pt x="1339056" y="1521471"/>
                    <a:pt x="1350614" y="1479074"/>
                    <a:pt x="1350614" y="1432898"/>
                  </a:cubicBezTo>
                  <a:cubicBezTo>
                    <a:pt x="1350614" y="1430120"/>
                    <a:pt x="1349391" y="1428953"/>
                    <a:pt x="1347391" y="1428953"/>
                  </a:cubicBezTo>
                  <a:close/>
                  <a:moveTo>
                    <a:pt x="1076003" y="1407059"/>
                  </a:moveTo>
                  <a:cubicBezTo>
                    <a:pt x="1071447" y="1407059"/>
                    <a:pt x="1067779" y="1410171"/>
                    <a:pt x="1065557" y="1417450"/>
                  </a:cubicBezTo>
                  <a:cubicBezTo>
                    <a:pt x="1065557" y="1417450"/>
                    <a:pt x="1065557" y="1421340"/>
                    <a:pt x="1065557" y="1421340"/>
                  </a:cubicBezTo>
                  <a:cubicBezTo>
                    <a:pt x="1096396" y="1521471"/>
                    <a:pt x="1181135" y="1629326"/>
                    <a:pt x="1115622" y="1725623"/>
                  </a:cubicBezTo>
                  <a:cubicBezTo>
                    <a:pt x="1119512" y="1729457"/>
                    <a:pt x="1119512" y="1733291"/>
                    <a:pt x="1115622" y="1733291"/>
                  </a:cubicBezTo>
                  <a:lnTo>
                    <a:pt x="1123346" y="1748739"/>
                  </a:lnTo>
                  <a:lnTo>
                    <a:pt x="1127180" y="1741015"/>
                  </a:lnTo>
                  <a:cubicBezTo>
                    <a:pt x="1123346" y="1737181"/>
                    <a:pt x="1123346" y="1733291"/>
                    <a:pt x="1127180" y="1733291"/>
                  </a:cubicBezTo>
                  <a:cubicBezTo>
                    <a:pt x="1131070" y="1706342"/>
                    <a:pt x="1142572" y="1679392"/>
                    <a:pt x="1154130" y="1656276"/>
                  </a:cubicBezTo>
                  <a:cubicBezTo>
                    <a:pt x="1154130" y="1650608"/>
                    <a:pt x="1156241" y="1647052"/>
                    <a:pt x="1160353" y="1647052"/>
                  </a:cubicBezTo>
                  <a:cubicBezTo>
                    <a:pt x="1161854" y="1647052"/>
                    <a:pt x="1163632" y="1647552"/>
                    <a:pt x="1165688" y="1648552"/>
                  </a:cubicBezTo>
                  <a:cubicBezTo>
                    <a:pt x="1177246" y="1606210"/>
                    <a:pt x="1177246" y="1563813"/>
                    <a:pt x="1165688" y="1521471"/>
                  </a:cubicBezTo>
                  <a:cubicBezTo>
                    <a:pt x="1162409" y="1514859"/>
                    <a:pt x="1102897" y="1407059"/>
                    <a:pt x="1076003" y="1407059"/>
                  </a:cubicBezTo>
                  <a:close/>
                  <a:moveTo>
                    <a:pt x="1038607" y="1398224"/>
                  </a:moveTo>
                  <a:cubicBezTo>
                    <a:pt x="973094" y="1479074"/>
                    <a:pt x="996209" y="1687116"/>
                    <a:pt x="1092506" y="1721734"/>
                  </a:cubicBezTo>
                  <a:lnTo>
                    <a:pt x="1077114" y="1687116"/>
                  </a:lnTo>
                  <a:cubicBezTo>
                    <a:pt x="1074614" y="1679614"/>
                    <a:pt x="1080171" y="1675391"/>
                    <a:pt x="1085449" y="1675391"/>
                  </a:cubicBezTo>
                  <a:cubicBezTo>
                    <a:pt x="1088339" y="1675391"/>
                    <a:pt x="1091173" y="1676669"/>
                    <a:pt x="1092506" y="1679392"/>
                  </a:cubicBezTo>
                  <a:cubicBezTo>
                    <a:pt x="1096396" y="1690950"/>
                    <a:pt x="1104064" y="1698618"/>
                    <a:pt x="1107954" y="1706342"/>
                  </a:cubicBezTo>
                  <a:cubicBezTo>
                    <a:pt x="1115622" y="1640884"/>
                    <a:pt x="1104064" y="1567703"/>
                    <a:pt x="1073280" y="1506079"/>
                  </a:cubicBezTo>
                  <a:cubicBezTo>
                    <a:pt x="1057833" y="1471406"/>
                    <a:pt x="1046331" y="1436732"/>
                    <a:pt x="1038607" y="1398224"/>
                  </a:cubicBezTo>
                  <a:close/>
                  <a:moveTo>
                    <a:pt x="1258151" y="1378943"/>
                  </a:moveTo>
                  <a:cubicBezTo>
                    <a:pt x="1231201" y="1382777"/>
                    <a:pt x="1208085" y="1402058"/>
                    <a:pt x="1192693" y="1425174"/>
                  </a:cubicBezTo>
                  <a:lnTo>
                    <a:pt x="1184969" y="1444400"/>
                  </a:lnTo>
                  <a:cubicBezTo>
                    <a:pt x="1185692" y="1442233"/>
                    <a:pt x="1185858" y="1441289"/>
                    <a:pt x="1185636" y="1441289"/>
                  </a:cubicBezTo>
                  <a:cubicBezTo>
                    <a:pt x="1184580" y="1441289"/>
                    <a:pt x="1175801" y="1458903"/>
                    <a:pt x="1169577" y="1471406"/>
                  </a:cubicBezTo>
                  <a:cubicBezTo>
                    <a:pt x="1169577" y="1475240"/>
                    <a:pt x="1169577" y="1479074"/>
                    <a:pt x="1169577" y="1479074"/>
                  </a:cubicBezTo>
                  <a:lnTo>
                    <a:pt x="1169577" y="1494521"/>
                  </a:lnTo>
                  <a:cubicBezTo>
                    <a:pt x="1196527" y="1552255"/>
                    <a:pt x="1196527" y="1621602"/>
                    <a:pt x="1169577" y="1679392"/>
                  </a:cubicBezTo>
                  <a:cubicBezTo>
                    <a:pt x="1169577" y="1683226"/>
                    <a:pt x="1169577" y="1687116"/>
                    <a:pt x="1169577" y="1690950"/>
                  </a:cubicBezTo>
                  <a:cubicBezTo>
                    <a:pt x="1223477" y="1636994"/>
                    <a:pt x="1254317" y="1563813"/>
                    <a:pt x="1258151" y="1490632"/>
                  </a:cubicBezTo>
                  <a:cubicBezTo>
                    <a:pt x="1258151" y="1452124"/>
                    <a:pt x="1258151" y="1413616"/>
                    <a:pt x="1258151" y="1378943"/>
                  </a:cubicBezTo>
                  <a:close/>
                  <a:moveTo>
                    <a:pt x="207163" y="1199685"/>
                  </a:moveTo>
                  <a:cubicBezTo>
                    <a:pt x="192604" y="1217410"/>
                    <a:pt x="175712" y="1233636"/>
                    <a:pt x="156542" y="1247972"/>
                  </a:cubicBezTo>
                  <a:cubicBezTo>
                    <a:pt x="118034" y="1278812"/>
                    <a:pt x="71802" y="1305761"/>
                    <a:pt x="25571" y="1325043"/>
                  </a:cubicBezTo>
                  <a:cubicBezTo>
                    <a:pt x="60245" y="1321153"/>
                    <a:pt x="98752" y="1309595"/>
                    <a:pt x="133426" y="1294203"/>
                  </a:cubicBezTo>
                  <a:cubicBezTo>
                    <a:pt x="160376" y="1286480"/>
                    <a:pt x="183491" y="1274922"/>
                    <a:pt x="202773" y="1255696"/>
                  </a:cubicBezTo>
                  <a:cubicBezTo>
                    <a:pt x="225889" y="1236414"/>
                    <a:pt x="214331" y="1224856"/>
                    <a:pt x="206607" y="1201741"/>
                  </a:cubicBezTo>
                  <a:cubicBezTo>
                    <a:pt x="206607" y="1200852"/>
                    <a:pt x="206829" y="1200185"/>
                    <a:pt x="207163" y="1199685"/>
                  </a:cubicBezTo>
                  <a:close/>
                  <a:moveTo>
                    <a:pt x="656308" y="1097275"/>
                  </a:moveTo>
                  <a:cubicBezTo>
                    <a:pt x="655197" y="1098887"/>
                    <a:pt x="653363" y="1099665"/>
                    <a:pt x="651474" y="1099665"/>
                  </a:cubicBezTo>
                  <a:cubicBezTo>
                    <a:pt x="650196" y="1099665"/>
                    <a:pt x="648918" y="1099331"/>
                    <a:pt x="647918" y="1098553"/>
                  </a:cubicBezTo>
                  <a:cubicBezTo>
                    <a:pt x="649751" y="1104721"/>
                    <a:pt x="651585" y="1110889"/>
                    <a:pt x="653419" y="1117001"/>
                  </a:cubicBezTo>
                  <a:cubicBezTo>
                    <a:pt x="654363" y="1110445"/>
                    <a:pt x="655363" y="1103888"/>
                    <a:pt x="656308" y="1097275"/>
                  </a:cubicBezTo>
                  <a:close/>
                  <a:moveTo>
                    <a:pt x="236669" y="1070659"/>
                  </a:moveTo>
                  <a:cubicBezTo>
                    <a:pt x="235668" y="1070659"/>
                    <a:pt x="234668" y="1070714"/>
                    <a:pt x="233557" y="1070825"/>
                  </a:cubicBezTo>
                  <a:lnTo>
                    <a:pt x="229723" y="1070825"/>
                  </a:lnTo>
                  <a:cubicBezTo>
                    <a:pt x="121868" y="1078494"/>
                    <a:pt x="98752" y="1197907"/>
                    <a:pt x="33295" y="1267254"/>
                  </a:cubicBezTo>
                  <a:cubicBezTo>
                    <a:pt x="29461" y="1278812"/>
                    <a:pt x="29461" y="1290369"/>
                    <a:pt x="25571" y="1301927"/>
                  </a:cubicBezTo>
                  <a:cubicBezTo>
                    <a:pt x="64079" y="1286480"/>
                    <a:pt x="102642" y="1267254"/>
                    <a:pt x="137260" y="1244138"/>
                  </a:cubicBezTo>
                  <a:cubicBezTo>
                    <a:pt x="168099" y="1221022"/>
                    <a:pt x="198939" y="1190183"/>
                    <a:pt x="221999" y="1155565"/>
                  </a:cubicBezTo>
                  <a:cubicBezTo>
                    <a:pt x="233279" y="1140506"/>
                    <a:pt x="273787" y="1070659"/>
                    <a:pt x="236669" y="1070659"/>
                  </a:cubicBezTo>
                  <a:close/>
                  <a:moveTo>
                    <a:pt x="622635" y="997644"/>
                  </a:moveTo>
                  <a:cubicBezTo>
                    <a:pt x="627858" y="1026650"/>
                    <a:pt x="634971" y="1053822"/>
                    <a:pt x="642639" y="1080494"/>
                  </a:cubicBezTo>
                  <a:cubicBezTo>
                    <a:pt x="636749" y="1053267"/>
                    <a:pt x="632526" y="1024038"/>
                    <a:pt x="622635" y="997644"/>
                  </a:cubicBezTo>
                  <a:close/>
                  <a:moveTo>
                    <a:pt x="123368" y="970972"/>
                  </a:moveTo>
                  <a:cubicBezTo>
                    <a:pt x="102031" y="970972"/>
                    <a:pt x="54021" y="1052433"/>
                    <a:pt x="44853" y="1070825"/>
                  </a:cubicBezTo>
                  <a:lnTo>
                    <a:pt x="37129" y="1070825"/>
                  </a:lnTo>
                  <a:lnTo>
                    <a:pt x="33295" y="1066936"/>
                  </a:lnTo>
                  <a:cubicBezTo>
                    <a:pt x="37129" y="1117001"/>
                    <a:pt x="29461" y="1163233"/>
                    <a:pt x="10179" y="1209464"/>
                  </a:cubicBezTo>
                  <a:lnTo>
                    <a:pt x="10179" y="1236414"/>
                  </a:lnTo>
                  <a:cubicBezTo>
                    <a:pt x="14013" y="1232580"/>
                    <a:pt x="17903" y="1228746"/>
                    <a:pt x="21737" y="1228746"/>
                  </a:cubicBezTo>
                  <a:cubicBezTo>
                    <a:pt x="52521" y="1201741"/>
                    <a:pt x="79526" y="1167123"/>
                    <a:pt x="98752" y="1132449"/>
                  </a:cubicBezTo>
                  <a:cubicBezTo>
                    <a:pt x="125702" y="1090052"/>
                    <a:pt x="137260" y="1039986"/>
                    <a:pt x="133426" y="989921"/>
                  </a:cubicBezTo>
                  <a:cubicBezTo>
                    <a:pt x="132648" y="976418"/>
                    <a:pt x="128925" y="970972"/>
                    <a:pt x="123368" y="970972"/>
                  </a:cubicBezTo>
                  <a:close/>
                  <a:moveTo>
                    <a:pt x="132426" y="925741"/>
                  </a:moveTo>
                  <a:cubicBezTo>
                    <a:pt x="134648" y="925741"/>
                    <a:pt x="137260" y="927630"/>
                    <a:pt x="137260" y="932131"/>
                  </a:cubicBezTo>
                  <a:cubicBezTo>
                    <a:pt x="148818" y="993755"/>
                    <a:pt x="141150" y="1059268"/>
                    <a:pt x="118034" y="1120891"/>
                  </a:cubicBezTo>
                  <a:cubicBezTo>
                    <a:pt x="144984" y="1077105"/>
                    <a:pt x="189548" y="1053933"/>
                    <a:pt x="238947" y="1053933"/>
                  </a:cubicBezTo>
                  <a:cubicBezTo>
                    <a:pt x="246059" y="1053933"/>
                    <a:pt x="253283" y="1054433"/>
                    <a:pt x="260562" y="1055378"/>
                  </a:cubicBezTo>
                  <a:cubicBezTo>
                    <a:pt x="261563" y="1054378"/>
                    <a:pt x="262618" y="1053878"/>
                    <a:pt x="263563" y="1053878"/>
                  </a:cubicBezTo>
                  <a:cubicBezTo>
                    <a:pt x="266175" y="1053878"/>
                    <a:pt x="268231" y="1057434"/>
                    <a:pt x="268231" y="1063102"/>
                  </a:cubicBezTo>
                  <a:cubicBezTo>
                    <a:pt x="260285" y="1113390"/>
                    <a:pt x="239614" y="1160066"/>
                    <a:pt x="207496" y="1199296"/>
                  </a:cubicBezTo>
                  <a:cubicBezTo>
                    <a:pt x="208830" y="1197907"/>
                    <a:pt x="211553" y="1197907"/>
                    <a:pt x="214331" y="1197907"/>
                  </a:cubicBezTo>
                  <a:cubicBezTo>
                    <a:pt x="275954" y="1221022"/>
                    <a:pt x="202773" y="1278812"/>
                    <a:pt x="179657" y="1294203"/>
                  </a:cubicBezTo>
                  <a:cubicBezTo>
                    <a:pt x="129592" y="1317319"/>
                    <a:pt x="79526" y="1332711"/>
                    <a:pt x="25571" y="1340435"/>
                  </a:cubicBezTo>
                  <a:cubicBezTo>
                    <a:pt x="23654" y="1348131"/>
                    <a:pt x="19806" y="1355827"/>
                    <a:pt x="14993" y="1363044"/>
                  </a:cubicBezTo>
                  <a:lnTo>
                    <a:pt x="0" y="1381115"/>
                  </a:lnTo>
                  <a:lnTo>
                    <a:pt x="0" y="1187990"/>
                  </a:lnTo>
                  <a:lnTo>
                    <a:pt x="2455" y="1186349"/>
                  </a:lnTo>
                  <a:cubicBezTo>
                    <a:pt x="17903" y="1147841"/>
                    <a:pt x="25571" y="1101609"/>
                    <a:pt x="21737" y="1059268"/>
                  </a:cubicBezTo>
                  <a:cubicBezTo>
                    <a:pt x="20154" y="1046682"/>
                    <a:pt x="13444" y="1008424"/>
                    <a:pt x="3435" y="973313"/>
                  </a:cubicBezTo>
                  <a:lnTo>
                    <a:pt x="0" y="964019"/>
                  </a:lnTo>
                  <a:lnTo>
                    <a:pt x="0" y="934101"/>
                  </a:lnTo>
                  <a:lnTo>
                    <a:pt x="13069" y="963909"/>
                  </a:lnTo>
                  <a:cubicBezTo>
                    <a:pt x="22696" y="993755"/>
                    <a:pt x="29433" y="1024567"/>
                    <a:pt x="33295" y="1055378"/>
                  </a:cubicBezTo>
                  <a:cubicBezTo>
                    <a:pt x="56410" y="1009146"/>
                    <a:pt x="91084" y="966805"/>
                    <a:pt x="129592" y="928297"/>
                  </a:cubicBezTo>
                  <a:cubicBezTo>
                    <a:pt x="129592" y="926686"/>
                    <a:pt x="130925" y="925741"/>
                    <a:pt x="132426" y="925741"/>
                  </a:cubicBezTo>
                  <a:close/>
                  <a:moveTo>
                    <a:pt x="757439" y="812718"/>
                  </a:moveTo>
                  <a:cubicBezTo>
                    <a:pt x="738158" y="828110"/>
                    <a:pt x="722766" y="843558"/>
                    <a:pt x="711208" y="866674"/>
                  </a:cubicBezTo>
                  <a:lnTo>
                    <a:pt x="707374" y="901347"/>
                  </a:lnTo>
                  <a:cubicBezTo>
                    <a:pt x="726600" y="874342"/>
                    <a:pt x="741992" y="843558"/>
                    <a:pt x="757439" y="812718"/>
                  </a:cubicBezTo>
                  <a:close/>
                  <a:moveTo>
                    <a:pt x="1204251" y="639406"/>
                  </a:moveTo>
                  <a:cubicBezTo>
                    <a:pt x="1084838" y="774211"/>
                    <a:pt x="930752" y="882065"/>
                    <a:pt x="834455" y="1036152"/>
                  </a:cubicBezTo>
                  <a:cubicBezTo>
                    <a:pt x="757439" y="1167123"/>
                    <a:pt x="703484" y="1313485"/>
                    <a:pt x="680368" y="1467516"/>
                  </a:cubicBezTo>
                  <a:cubicBezTo>
                    <a:pt x="803615" y="1170957"/>
                    <a:pt x="1069391" y="928297"/>
                    <a:pt x="1204251" y="639406"/>
                  </a:cubicBezTo>
                  <a:close/>
                  <a:moveTo>
                    <a:pt x="638027" y="546943"/>
                  </a:moveTo>
                  <a:cubicBezTo>
                    <a:pt x="641861" y="562390"/>
                    <a:pt x="649585" y="573893"/>
                    <a:pt x="661142" y="585451"/>
                  </a:cubicBezTo>
                  <a:cubicBezTo>
                    <a:pt x="672700" y="600898"/>
                    <a:pt x="684258" y="608566"/>
                    <a:pt x="699650" y="616290"/>
                  </a:cubicBezTo>
                  <a:lnTo>
                    <a:pt x="711208" y="616290"/>
                  </a:lnTo>
                  <a:cubicBezTo>
                    <a:pt x="691926" y="604732"/>
                    <a:pt x="676534" y="589340"/>
                    <a:pt x="672700" y="566225"/>
                  </a:cubicBezTo>
                  <a:cubicBezTo>
                    <a:pt x="661142" y="562390"/>
                    <a:pt x="649585" y="554667"/>
                    <a:pt x="638027" y="546943"/>
                  </a:cubicBezTo>
                  <a:close/>
                  <a:moveTo>
                    <a:pt x="795947" y="504601"/>
                  </a:moveTo>
                  <a:cubicBezTo>
                    <a:pt x="784389" y="523827"/>
                    <a:pt x="772831" y="546943"/>
                    <a:pt x="765108" y="570059"/>
                  </a:cubicBezTo>
                  <a:cubicBezTo>
                    <a:pt x="772831" y="550833"/>
                    <a:pt x="784389" y="535385"/>
                    <a:pt x="795947" y="519993"/>
                  </a:cubicBezTo>
                  <a:cubicBezTo>
                    <a:pt x="799781" y="516159"/>
                    <a:pt x="799781" y="508435"/>
                    <a:pt x="799781" y="504601"/>
                  </a:cubicBezTo>
                  <a:close/>
                  <a:moveTo>
                    <a:pt x="1065557" y="419862"/>
                  </a:moveTo>
                  <a:cubicBezTo>
                    <a:pt x="1003933" y="458370"/>
                    <a:pt x="938476" y="489154"/>
                    <a:pt x="872963" y="508435"/>
                  </a:cubicBezTo>
                  <a:cubicBezTo>
                    <a:pt x="901246" y="517493"/>
                    <a:pt x="928196" y="520882"/>
                    <a:pt x="954701" y="520882"/>
                  </a:cubicBezTo>
                  <a:cubicBezTo>
                    <a:pt x="1018436" y="520882"/>
                    <a:pt x="1079559" y="501211"/>
                    <a:pt x="1150296" y="493043"/>
                  </a:cubicBezTo>
                  <a:cubicBezTo>
                    <a:pt x="1161576" y="488543"/>
                    <a:pt x="1174189" y="486653"/>
                    <a:pt x="1187359" y="486653"/>
                  </a:cubicBezTo>
                  <a:cubicBezTo>
                    <a:pt x="1196638" y="486653"/>
                    <a:pt x="1206196" y="487598"/>
                    <a:pt x="1215809" y="489154"/>
                  </a:cubicBezTo>
                  <a:cubicBezTo>
                    <a:pt x="1217142" y="489320"/>
                    <a:pt x="1218365" y="489376"/>
                    <a:pt x="1219476" y="489376"/>
                  </a:cubicBezTo>
                  <a:cubicBezTo>
                    <a:pt x="1252538" y="489376"/>
                    <a:pt x="1169300" y="435254"/>
                    <a:pt x="1161854" y="435254"/>
                  </a:cubicBezTo>
                  <a:cubicBezTo>
                    <a:pt x="1131070" y="423696"/>
                    <a:pt x="1100230" y="419862"/>
                    <a:pt x="1069391" y="419862"/>
                  </a:cubicBezTo>
                  <a:close/>
                  <a:moveTo>
                    <a:pt x="1169577" y="223378"/>
                  </a:moveTo>
                  <a:lnTo>
                    <a:pt x="1169577" y="227268"/>
                  </a:lnTo>
                  <a:cubicBezTo>
                    <a:pt x="1157631" y="224712"/>
                    <a:pt x="1145295" y="223490"/>
                    <a:pt x="1132903" y="223490"/>
                  </a:cubicBezTo>
                  <a:cubicBezTo>
                    <a:pt x="1089284" y="223490"/>
                    <a:pt x="1044608" y="238770"/>
                    <a:pt x="1011657" y="265776"/>
                  </a:cubicBezTo>
                  <a:cubicBezTo>
                    <a:pt x="976983" y="358238"/>
                    <a:pt x="911470" y="439088"/>
                    <a:pt x="826731" y="489154"/>
                  </a:cubicBezTo>
                  <a:cubicBezTo>
                    <a:pt x="826731" y="489154"/>
                    <a:pt x="826731" y="493043"/>
                    <a:pt x="826731" y="493043"/>
                  </a:cubicBezTo>
                  <a:cubicBezTo>
                    <a:pt x="830621" y="493043"/>
                    <a:pt x="838289" y="493043"/>
                    <a:pt x="842179" y="500712"/>
                  </a:cubicBezTo>
                  <a:cubicBezTo>
                    <a:pt x="946144" y="458370"/>
                    <a:pt x="1065557" y="423696"/>
                    <a:pt x="1131070" y="327399"/>
                  </a:cubicBezTo>
                  <a:cubicBezTo>
                    <a:pt x="1146462" y="304283"/>
                    <a:pt x="1161854" y="273499"/>
                    <a:pt x="1177246" y="254218"/>
                  </a:cubicBezTo>
                  <a:cubicBezTo>
                    <a:pt x="1188803" y="231102"/>
                    <a:pt x="1200361" y="223378"/>
                    <a:pt x="1169577" y="223378"/>
                  </a:cubicBezTo>
                  <a:close/>
                  <a:moveTo>
                    <a:pt x="416927" y="193761"/>
                  </a:moveTo>
                  <a:cubicBezTo>
                    <a:pt x="431152" y="204485"/>
                    <a:pt x="441765" y="278111"/>
                    <a:pt x="445433" y="292725"/>
                  </a:cubicBezTo>
                  <a:cubicBezTo>
                    <a:pt x="456991" y="350515"/>
                    <a:pt x="483940" y="404414"/>
                    <a:pt x="522448" y="446812"/>
                  </a:cubicBezTo>
                  <a:cubicBezTo>
                    <a:pt x="553288" y="469928"/>
                    <a:pt x="580237" y="493043"/>
                    <a:pt x="614911" y="512269"/>
                  </a:cubicBezTo>
                  <a:lnTo>
                    <a:pt x="614911" y="496877"/>
                  </a:lnTo>
                  <a:cubicBezTo>
                    <a:pt x="614911" y="493043"/>
                    <a:pt x="617800" y="491098"/>
                    <a:pt x="620690" y="491098"/>
                  </a:cubicBezTo>
                  <a:cubicBezTo>
                    <a:pt x="623579" y="491098"/>
                    <a:pt x="626469" y="493043"/>
                    <a:pt x="626469" y="496877"/>
                  </a:cubicBezTo>
                  <a:cubicBezTo>
                    <a:pt x="626469" y="504601"/>
                    <a:pt x="626469" y="512269"/>
                    <a:pt x="626469" y="519993"/>
                  </a:cubicBezTo>
                  <a:cubicBezTo>
                    <a:pt x="641861" y="527717"/>
                    <a:pt x="653419" y="535385"/>
                    <a:pt x="664977" y="546943"/>
                  </a:cubicBezTo>
                  <a:cubicBezTo>
                    <a:pt x="661142" y="531551"/>
                    <a:pt x="657253" y="516159"/>
                    <a:pt x="653419" y="504601"/>
                  </a:cubicBezTo>
                  <a:cubicBezTo>
                    <a:pt x="653419" y="500712"/>
                    <a:pt x="653419" y="496877"/>
                    <a:pt x="657253" y="493043"/>
                  </a:cubicBezTo>
                  <a:cubicBezTo>
                    <a:pt x="645695" y="446812"/>
                    <a:pt x="626469" y="400580"/>
                    <a:pt x="599519" y="354349"/>
                  </a:cubicBezTo>
                  <a:cubicBezTo>
                    <a:pt x="595629" y="350515"/>
                    <a:pt x="595629" y="346681"/>
                    <a:pt x="591795" y="338957"/>
                  </a:cubicBezTo>
                  <a:cubicBezTo>
                    <a:pt x="584071" y="331233"/>
                    <a:pt x="580237" y="327399"/>
                    <a:pt x="576403" y="319675"/>
                  </a:cubicBezTo>
                  <a:cubicBezTo>
                    <a:pt x="530727" y="266442"/>
                    <a:pt x="477606" y="224489"/>
                    <a:pt x="416927" y="193761"/>
                  </a:cubicBezTo>
                  <a:close/>
                  <a:moveTo>
                    <a:pt x="1009823" y="126692"/>
                  </a:moveTo>
                  <a:cubicBezTo>
                    <a:pt x="1009212" y="126692"/>
                    <a:pt x="1008545" y="126804"/>
                    <a:pt x="1007767" y="127137"/>
                  </a:cubicBezTo>
                  <a:lnTo>
                    <a:pt x="1007767" y="130971"/>
                  </a:lnTo>
                  <a:cubicBezTo>
                    <a:pt x="1003933" y="154087"/>
                    <a:pt x="1000099" y="181037"/>
                    <a:pt x="996209" y="204152"/>
                  </a:cubicBezTo>
                  <a:cubicBezTo>
                    <a:pt x="992375" y="238826"/>
                    <a:pt x="984652" y="273499"/>
                    <a:pt x="965425" y="304283"/>
                  </a:cubicBezTo>
                  <a:cubicBezTo>
                    <a:pt x="926918" y="365907"/>
                    <a:pt x="880686" y="419862"/>
                    <a:pt x="826731" y="462204"/>
                  </a:cubicBezTo>
                  <a:cubicBezTo>
                    <a:pt x="876852" y="431420"/>
                    <a:pt x="919194" y="389022"/>
                    <a:pt x="953868" y="338957"/>
                  </a:cubicBezTo>
                  <a:cubicBezTo>
                    <a:pt x="976983" y="304283"/>
                    <a:pt x="992375" y="265776"/>
                    <a:pt x="1007767" y="223378"/>
                  </a:cubicBezTo>
                  <a:cubicBezTo>
                    <a:pt x="1007767" y="215988"/>
                    <a:pt x="1025604" y="126692"/>
                    <a:pt x="1009823" y="126692"/>
                  </a:cubicBezTo>
                  <a:close/>
                  <a:moveTo>
                    <a:pt x="972649" y="64458"/>
                  </a:moveTo>
                  <a:cubicBezTo>
                    <a:pt x="967759" y="64458"/>
                    <a:pt x="961591" y="65958"/>
                    <a:pt x="953868" y="69347"/>
                  </a:cubicBezTo>
                  <a:cubicBezTo>
                    <a:pt x="911470" y="92463"/>
                    <a:pt x="876852" y="130971"/>
                    <a:pt x="857571" y="177202"/>
                  </a:cubicBezTo>
                  <a:cubicBezTo>
                    <a:pt x="861405" y="204152"/>
                    <a:pt x="861405" y="227268"/>
                    <a:pt x="857571" y="254218"/>
                  </a:cubicBezTo>
                  <a:lnTo>
                    <a:pt x="857571" y="258052"/>
                  </a:lnTo>
                  <a:cubicBezTo>
                    <a:pt x="842179" y="335123"/>
                    <a:pt x="811339" y="412138"/>
                    <a:pt x="765108" y="485320"/>
                  </a:cubicBezTo>
                  <a:lnTo>
                    <a:pt x="799781" y="454536"/>
                  </a:lnTo>
                  <a:cubicBezTo>
                    <a:pt x="834455" y="427530"/>
                    <a:pt x="865294" y="392856"/>
                    <a:pt x="896078" y="362073"/>
                  </a:cubicBezTo>
                  <a:cubicBezTo>
                    <a:pt x="942310" y="304283"/>
                    <a:pt x="969260" y="231102"/>
                    <a:pt x="976983" y="154087"/>
                  </a:cubicBezTo>
                  <a:cubicBezTo>
                    <a:pt x="976983" y="137250"/>
                    <a:pt x="1006434" y="64458"/>
                    <a:pt x="972649" y="64458"/>
                  </a:cubicBezTo>
                  <a:close/>
                  <a:moveTo>
                    <a:pt x="582071" y="45231"/>
                  </a:moveTo>
                  <a:cubicBezTo>
                    <a:pt x="572791" y="45231"/>
                    <a:pt x="568791" y="60623"/>
                    <a:pt x="564845" y="92463"/>
                  </a:cubicBezTo>
                  <a:cubicBezTo>
                    <a:pt x="557122" y="123247"/>
                    <a:pt x="557122" y="154087"/>
                    <a:pt x="557122" y="188760"/>
                  </a:cubicBezTo>
                  <a:cubicBezTo>
                    <a:pt x="560956" y="227268"/>
                    <a:pt x="568679" y="265776"/>
                    <a:pt x="584071" y="304283"/>
                  </a:cubicBezTo>
                  <a:cubicBezTo>
                    <a:pt x="618745" y="342791"/>
                    <a:pt x="645695" y="389022"/>
                    <a:pt x="664977" y="439088"/>
                  </a:cubicBezTo>
                  <a:cubicBezTo>
                    <a:pt x="664977" y="435254"/>
                    <a:pt x="664977" y="431420"/>
                    <a:pt x="664977" y="427530"/>
                  </a:cubicBezTo>
                  <a:cubicBezTo>
                    <a:pt x="664977" y="421918"/>
                    <a:pt x="669088" y="418362"/>
                    <a:pt x="674367" y="418362"/>
                  </a:cubicBezTo>
                  <a:cubicBezTo>
                    <a:pt x="676257" y="418362"/>
                    <a:pt x="678313" y="418806"/>
                    <a:pt x="680368" y="419862"/>
                  </a:cubicBezTo>
                  <a:cubicBezTo>
                    <a:pt x="691926" y="435254"/>
                    <a:pt x="703484" y="450646"/>
                    <a:pt x="711208" y="469928"/>
                  </a:cubicBezTo>
                  <a:cubicBezTo>
                    <a:pt x="726600" y="331233"/>
                    <a:pt x="715042" y="204152"/>
                    <a:pt x="626469" y="84739"/>
                  </a:cubicBezTo>
                  <a:cubicBezTo>
                    <a:pt x="604131" y="58679"/>
                    <a:pt x="590795" y="45231"/>
                    <a:pt x="582071" y="45231"/>
                  </a:cubicBezTo>
                  <a:close/>
                  <a:moveTo>
                    <a:pt x="803560" y="26283"/>
                  </a:moveTo>
                  <a:cubicBezTo>
                    <a:pt x="783167" y="26283"/>
                    <a:pt x="730434" y="108522"/>
                    <a:pt x="730434" y="111689"/>
                  </a:cubicBezTo>
                  <a:cubicBezTo>
                    <a:pt x="722766" y="146363"/>
                    <a:pt x="718876" y="184871"/>
                    <a:pt x="718876" y="219544"/>
                  </a:cubicBezTo>
                  <a:cubicBezTo>
                    <a:pt x="745882" y="304283"/>
                    <a:pt x="749716" y="392856"/>
                    <a:pt x="722766" y="477651"/>
                  </a:cubicBezTo>
                  <a:cubicBezTo>
                    <a:pt x="722766" y="481486"/>
                    <a:pt x="715042" y="481486"/>
                    <a:pt x="711208" y="481486"/>
                  </a:cubicBezTo>
                  <a:cubicBezTo>
                    <a:pt x="718876" y="500712"/>
                    <a:pt x="722766" y="516159"/>
                    <a:pt x="726600" y="535385"/>
                  </a:cubicBezTo>
                  <a:cubicBezTo>
                    <a:pt x="730434" y="504601"/>
                    <a:pt x="738158" y="477651"/>
                    <a:pt x="741992" y="450646"/>
                  </a:cubicBezTo>
                  <a:cubicBezTo>
                    <a:pt x="743937" y="444867"/>
                    <a:pt x="748771" y="441978"/>
                    <a:pt x="753550" y="441978"/>
                  </a:cubicBezTo>
                  <a:cubicBezTo>
                    <a:pt x="758384" y="441978"/>
                    <a:pt x="763218" y="444867"/>
                    <a:pt x="765108" y="450646"/>
                  </a:cubicBezTo>
                  <a:cubicBezTo>
                    <a:pt x="765108" y="450646"/>
                    <a:pt x="765108" y="454536"/>
                    <a:pt x="765108" y="454536"/>
                  </a:cubicBezTo>
                  <a:cubicBezTo>
                    <a:pt x="815173" y="338957"/>
                    <a:pt x="857571" y="234936"/>
                    <a:pt x="822897" y="100131"/>
                  </a:cubicBezTo>
                  <a:cubicBezTo>
                    <a:pt x="819063" y="80905"/>
                    <a:pt x="811339" y="57790"/>
                    <a:pt x="811339" y="38508"/>
                  </a:cubicBezTo>
                  <a:cubicBezTo>
                    <a:pt x="810672" y="29839"/>
                    <a:pt x="807838" y="26283"/>
                    <a:pt x="803560" y="26283"/>
                  </a:cubicBezTo>
                  <a:close/>
                  <a:moveTo>
                    <a:pt x="815173" y="0"/>
                  </a:moveTo>
                  <a:cubicBezTo>
                    <a:pt x="819063" y="0"/>
                    <a:pt x="826731" y="3834"/>
                    <a:pt x="826731" y="7724"/>
                  </a:cubicBezTo>
                  <a:cubicBezTo>
                    <a:pt x="834455" y="57790"/>
                    <a:pt x="849847" y="104021"/>
                    <a:pt x="853736" y="154087"/>
                  </a:cubicBezTo>
                  <a:cubicBezTo>
                    <a:pt x="883298" y="98242"/>
                    <a:pt x="924028" y="53622"/>
                    <a:pt x="985541" y="53622"/>
                  </a:cubicBezTo>
                  <a:cubicBezTo>
                    <a:pt x="996154" y="53622"/>
                    <a:pt x="1007434" y="54956"/>
                    <a:pt x="1019325" y="57790"/>
                  </a:cubicBezTo>
                  <a:cubicBezTo>
                    <a:pt x="1023215" y="57790"/>
                    <a:pt x="1023215" y="61624"/>
                    <a:pt x="1023215" y="65458"/>
                  </a:cubicBezTo>
                  <a:cubicBezTo>
                    <a:pt x="1027049" y="84739"/>
                    <a:pt x="1011657" y="88573"/>
                    <a:pt x="1007767" y="111689"/>
                  </a:cubicBezTo>
                  <a:lnTo>
                    <a:pt x="1019325" y="104021"/>
                  </a:lnTo>
                  <a:cubicBezTo>
                    <a:pt x="1019325" y="104021"/>
                    <a:pt x="1027049" y="104021"/>
                    <a:pt x="1027049" y="107855"/>
                  </a:cubicBezTo>
                  <a:cubicBezTo>
                    <a:pt x="1034773" y="154087"/>
                    <a:pt x="1030883" y="200318"/>
                    <a:pt x="1019325" y="246494"/>
                  </a:cubicBezTo>
                  <a:cubicBezTo>
                    <a:pt x="1055555" y="213098"/>
                    <a:pt x="1103786" y="205875"/>
                    <a:pt x="1152463" y="205875"/>
                  </a:cubicBezTo>
                  <a:cubicBezTo>
                    <a:pt x="1171189" y="205875"/>
                    <a:pt x="1189915" y="206930"/>
                    <a:pt x="1208085" y="207986"/>
                  </a:cubicBezTo>
                  <a:cubicBezTo>
                    <a:pt x="1215809" y="207986"/>
                    <a:pt x="1219643" y="215710"/>
                    <a:pt x="1215809" y="223378"/>
                  </a:cubicBezTo>
                  <a:cubicBezTo>
                    <a:pt x="1184969" y="292725"/>
                    <a:pt x="1138738" y="358238"/>
                    <a:pt x="1080949" y="408304"/>
                  </a:cubicBezTo>
                  <a:cubicBezTo>
                    <a:pt x="1086450" y="407971"/>
                    <a:pt x="1091951" y="407804"/>
                    <a:pt x="1097507" y="407804"/>
                  </a:cubicBezTo>
                  <a:cubicBezTo>
                    <a:pt x="1162632" y="407804"/>
                    <a:pt x="1232423" y="429753"/>
                    <a:pt x="1246593" y="500712"/>
                  </a:cubicBezTo>
                  <a:cubicBezTo>
                    <a:pt x="1246593" y="504601"/>
                    <a:pt x="1242759" y="512269"/>
                    <a:pt x="1235035" y="512269"/>
                  </a:cubicBezTo>
                  <a:cubicBezTo>
                    <a:pt x="1228367" y="511658"/>
                    <a:pt x="1221588" y="511325"/>
                    <a:pt x="1214698" y="511325"/>
                  </a:cubicBezTo>
                  <a:cubicBezTo>
                    <a:pt x="1135793" y="511325"/>
                    <a:pt x="1044386" y="550499"/>
                    <a:pt x="960758" y="550499"/>
                  </a:cubicBezTo>
                  <a:cubicBezTo>
                    <a:pt x="921361" y="550499"/>
                    <a:pt x="883687" y="541775"/>
                    <a:pt x="849847" y="516159"/>
                  </a:cubicBezTo>
                  <a:cubicBezTo>
                    <a:pt x="846013" y="519993"/>
                    <a:pt x="842179" y="519993"/>
                    <a:pt x="842179" y="519993"/>
                  </a:cubicBezTo>
                  <a:cubicBezTo>
                    <a:pt x="826731" y="573893"/>
                    <a:pt x="788223" y="612456"/>
                    <a:pt x="738158" y="631682"/>
                  </a:cubicBezTo>
                  <a:lnTo>
                    <a:pt x="738158" y="647130"/>
                  </a:lnTo>
                  <a:cubicBezTo>
                    <a:pt x="738158" y="650964"/>
                    <a:pt x="738158" y="654798"/>
                    <a:pt x="738158" y="654798"/>
                  </a:cubicBezTo>
                  <a:cubicBezTo>
                    <a:pt x="738158" y="658632"/>
                    <a:pt x="738158" y="662522"/>
                    <a:pt x="734324" y="662522"/>
                  </a:cubicBezTo>
                  <a:cubicBezTo>
                    <a:pt x="730434" y="720311"/>
                    <a:pt x="722766" y="778045"/>
                    <a:pt x="718876" y="835834"/>
                  </a:cubicBezTo>
                  <a:cubicBezTo>
                    <a:pt x="730434" y="816608"/>
                    <a:pt x="745882" y="801160"/>
                    <a:pt x="765108" y="789603"/>
                  </a:cubicBezTo>
                  <a:cubicBezTo>
                    <a:pt x="768997" y="789603"/>
                    <a:pt x="776666" y="789603"/>
                    <a:pt x="776666" y="797326"/>
                  </a:cubicBezTo>
                  <a:cubicBezTo>
                    <a:pt x="768997" y="851226"/>
                    <a:pt x="741992" y="901347"/>
                    <a:pt x="707374" y="939855"/>
                  </a:cubicBezTo>
                  <a:cubicBezTo>
                    <a:pt x="680368" y="1167123"/>
                    <a:pt x="649585" y="1390501"/>
                    <a:pt x="630303" y="1613879"/>
                  </a:cubicBezTo>
                  <a:cubicBezTo>
                    <a:pt x="641861" y="1575371"/>
                    <a:pt x="653419" y="1540697"/>
                    <a:pt x="664977" y="1502190"/>
                  </a:cubicBezTo>
                  <a:cubicBezTo>
                    <a:pt x="661142" y="1502190"/>
                    <a:pt x="661142" y="1502190"/>
                    <a:pt x="661142" y="1498356"/>
                  </a:cubicBezTo>
                  <a:cubicBezTo>
                    <a:pt x="676534" y="1313485"/>
                    <a:pt x="741992" y="1136283"/>
                    <a:pt x="849847" y="986086"/>
                  </a:cubicBezTo>
                  <a:cubicBezTo>
                    <a:pt x="961591" y="839668"/>
                    <a:pt x="1111788" y="727979"/>
                    <a:pt x="1231201" y="585451"/>
                  </a:cubicBezTo>
                  <a:cubicBezTo>
                    <a:pt x="1232201" y="584450"/>
                    <a:pt x="1233535" y="583950"/>
                    <a:pt x="1234868" y="583950"/>
                  </a:cubicBezTo>
                  <a:cubicBezTo>
                    <a:pt x="1238591" y="583950"/>
                    <a:pt x="1242759" y="587562"/>
                    <a:pt x="1242759" y="593174"/>
                  </a:cubicBezTo>
                  <a:cubicBezTo>
                    <a:pt x="1215809" y="962971"/>
                    <a:pt x="976983" y="1251862"/>
                    <a:pt x="718876" y="1498356"/>
                  </a:cubicBezTo>
                  <a:cubicBezTo>
                    <a:pt x="717765" y="1499467"/>
                    <a:pt x="716320" y="1499967"/>
                    <a:pt x="714931" y="1499967"/>
                  </a:cubicBezTo>
                  <a:cubicBezTo>
                    <a:pt x="711541" y="1499967"/>
                    <a:pt x="708485" y="1497244"/>
                    <a:pt x="711208" y="1494521"/>
                  </a:cubicBezTo>
                  <a:cubicBezTo>
                    <a:pt x="815173" y="1359661"/>
                    <a:pt x="950034" y="1251862"/>
                    <a:pt x="1038607" y="1109333"/>
                  </a:cubicBezTo>
                  <a:cubicBezTo>
                    <a:pt x="1092506" y="1024594"/>
                    <a:pt x="1138738" y="932131"/>
                    <a:pt x="1173412" y="839668"/>
                  </a:cubicBezTo>
                  <a:cubicBezTo>
                    <a:pt x="1184969" y="808884"/>
                    <a:pt x="1196527" y="774211"/>
                    <a:pt x="1204251" y="743371"/>
                  </a:cubicBezTo>
                  <a:cubicBezTo>
                    <a:pt x="1215809" y="716421"/>
                    <a:pt x="1219643" y="685637"/>
                    <a:pt x="1215809" y="658632"/>
                  </a:cubicBezTo>
                  <a:cubicBezTo>
                    <a:pt x="1146462" y="835834"/>
                    <a:pt x="1003933" y="962971"/>
                    <a:pt x="899912" y="1120891"/>
                  </a:cubicBezTo>
                  <a:cubicBezTo>
                    <a:pt x="761274" y="1325043"/>
                    <a:pt x="634137" y="1559979"/>
                    <a:pt x="622635" y="1810362"/>
                  </a:cubicBezTo>
                  <a:cubicBezTo>
                    <a:pt x="618745" y="1856594"/>
                    <a:pt x="618745" y="1898936"/>
                    <a:pt x="618745" y="1941333"/>
                  </a:cubicBezTo>
                  <a:cubicBezTo>
                    <a:pt x="626469" y="1910493"/>
                    <a:pt x="645695" y="1879654"/>
                    <a:pt x="668811" y="1856594"/>
                  </a:cubicBezTo>
                  <a:cubicBezTo>
                    <a:pt x="670867" y="1855538"/>
                    <a:pt x="672978" y="1855038"/>
                    <a:pt x="674867" y="1855038"/>
                  </a:cubicBezTo>
                  <a:cubicBezTo>
                    <a:pt x="680091" y="1855038"/>
                    <a:pt x="684258" y="1858650"/>
                    <a:pt x="684258" y="1864262"/>
                  </a:cubicBezTo>
                  <a:cubicBezTo>
                    <a:pt x="688092" y="1929775"/>
                    <a:pt x="664977" y="1995233"/>
                    <a:pt x="618745" y="2041464"/>
                  </a:cubicBezTo>
                  <a:lnTo>
                    <a:pt x="618745" y="2137761"/>
                  </a:lnTo>
                  <a:cubicBezTo>
                    <a:pt x="622635" y="2272566"/>
                    <a:pt x="630303" y="2403536"/>
                    <a:pt x="641861" y="2538341"/>
                  </a:cubicBezTo>
                  <a:cubicBezTo>
                    <a:pt x="649585" y="2519060"/>
                    <a:pt x="664977" y="2503668"/>
                    <a:pt x="680368" y="2492110"/>
                  </a:cubicBezTo>
                  <a:cubicBezTo>
                    <a:pt x="681980" y="2490498"/>
                    <a:pt x="684258" y="2489609"/>
                    <a:pt x="686314" y="2489609"/>
                  </a:cubicBezTo>
                  <a:cubicBezTo>
                    <a:pt x="689315" y="2489609"/>
                    <a:pt x="691926" y="2491443"/>
                    <a:pt x="691926" y="2495944"/>
                  </a:cubicBezTo>
                  <a:cubicBezTo>
                    <a:pt x="703484" y="2553733"/>
                    <a:pt x="688092" y="2611522"/>
                    <a:pt x="653419" y="2661588"/>
                  </a:cubicBezTo>
                  <a:cubicBezTo>
                    <a:pt x="664977" y="2769443"/>
                    <a:pt x="676534" y="2881132"/>
                    <a:pt x="688092" y="2988987"/>
                  </a:cubicBezTo>
                  <a:cubicBezTo>
                    <a:pt x="738158" y="2904248"/>
                    <a:pt x="792113" y="2823398"/>
                    <a:pt x="857571" y="2750161"/>
                  </a:cubicBezTo>
                  <a:cubicBezTo>
                    <a:pt x="876852" y="2715543"/>
                    <a:pt x="896078" y="2680870"/>
                    <a:pt x="911470" y="2642362"/>
                  </a:cubicBezTo>
                  <a:cubicBezTo>
                    <a:pt x="938476" y="2484386"/>
                    <a:pt x="865294" y="2368863"/>
                    <a:pt x="846013" y="2218611"/>
                  </a:cubicBezTo>
                  <a:cubicBezTo>
                    <a:pt x="830621" y="2076138"/>
                    <a:pt x="846013" y="1933609"/>
                    <a:pt x="811339" y="1794915"/>
                  </a:cubicBezTo>
                  <a:cubicBezTo>
                    <a:pt x="808950" y="1790192"/>
                    <a:pt x="812450" y="1786913"/>
                    <a:pt x="816396" y="1786913"/>
                  </a:cubicBezTo>
                  <a:cubicBezTo>
                    <a:pt x="818841" y="1786913"/>
                    <a:pt x="821452" y="1788136"/>
                    <a:pt x="822897" y="1791081"/>
                  </a:cubicBezTo>
                  <a:cubicBezTo>
                    <a:pt x="888355" y="1914328"/>
                    <a:pt x="1015491" y="1975951"/>
                    <a:pt x="1038607" y="2118479"/>
                  </a:cubicBezTo>
                  <a:cubicBezTo>
                    <a:pt x="1046331" y="2183993"/>
                    <a:pt x="1046331" y="2249450"/>
                    <a:pt x="1038607" y="2311073"/>
                  </a:cubicBezTo>
                  <a:cubicBezTo>
                    <a:pt x="1084838" y="2149319"/>
                    <a:pt x="1115622" y="1979841"/>
                    <a:pt x="1134904" y="1806473"/>
                  </a:cubicBezTo>
                  <a:cubicBezTo>
                    <a:pt x="1131070" y="1806473"/>
                    <a:pt x="1131070" y="1810362"/>
                    <a:pt x="1127180" y="1810362"/>
                  </a:cubicBezTo>
                  <a:cubicBezTo>
                    <a:pt x="1125457" y="1813808"/>
                    <a:pt x="1121401" y="1815697"/>
                    <a:pt x="1117456" y="1815697"/>
                  </a:cubicBezTo>
                  <a:cubicBezTo>
                    <a:pt x="1112622" y="1815697"/>
                    <a:pt x="1107954" y="1812863"/>
                    <a:pt x="1107954" y="1806473"/>
                  </a:cubicBezTo>
                  <a:cubicBezTo>
                    <a:pt x="1104064" y="1783357"/>
                    <a:pt x="1100230" y="1760297"/>
                    <a:pt x="1096396" y="1737181"/>
                  </a:cubicBezTo>
                  <a:lnTo>
                    <a:pt x="1077114" y="1733291"/>
                  </a:lnTo>
                  <a:lnTo>
                    <a:pt x="1073280" y="1733291"/>
                  </a:lnTo>
                  <a:cubicBezTo>
                    <a:pt x="1007767" y="1729457"/>
                    <a:pt x="950034" y="1694784"/>
                    <a:pt x="915360" y="1640884"/>
                  </a:cubicBezTo>
                  <a:cubicBezTo>
                    <a:pt x="880686" y="1586929"/>
                    <a:pt x="892244" y="1521471"/>
                    <a:pt x="938476" y="1482964"/>
                  </a:cubicBezTo>
                  <a:cubicBezTo>
                    <a:pt x="946144" y="1482964"/>
                    <a:pt x="946144" y="1486798"/>
                    <a:pt x="946144" y="1490632"/>
                  </a:cubicBezTo>
                  <a:cubicBezTo>
                    <a:pt x="926918" y="1517637"/>
                    <a:pt x="915360" y="1548421"/>
                    <a:pt x="915360" y="1579261"/>
                  </a:cubicBezTo>
                  <a:cubicBezTo>
                    <a:pt x="915360" y="1610044"/>
                    <a:pt x="930752" y="1636994"/>
                    <a:pt x="950034" y="1656276"/>
                  </a:cubicBezTo>
                  <a:cubicBezTo>
                    <a:pt x="980817" y="1687116"/>
                    <a:pt x="1019325" y="1710176"/>
                    <a:pt x="1057833" y="1717899"/>
                  </a:cubicBezTo>
                  <a:cubicBezTo>
                    <a:pt x="965425" y="1656276"/>
                    <a:pt x="961591" y="1440566"/>
                    <a:pt x="1038607" y="1375109"/>
                  </a:cubicBezTo>
                  <a:cubicBezTo>
                    <a:pt x="1039940" y="1372386"/>
                    <a:pt x="1042274" y="1371108"/>
                    <a:pt x="1044719" y="1371108"/>
                  </a:cubicBezTo>
                  <a:cubicBezTo>
                    <a:pt x="1049164" y="1371108"/>
                    <a:pt x="1053999" y="1375331"/>
                    <a:pt x="1053999" y="1382777"/>
                  </a:cubicBezTo>
                  <a:cubicBezTo>
                    <a:pt x="1053999" y="1390501"/>
                    <a:pt x="1053999" y="1398224"/>
                    <a:pt x="1057833" y="1409782"/>
                  </a:cubicBezTo>
                  <a:cubicBezTo>
                    <a:pt x="1062945" y="1397947"/>
                    <a:pt x="1070002" y="1393168"/>
                    <a:pt x="1078170" y="1393168"/>
                  </a:cubicBezTo>
                  <a:cubicBezTo>
                    <a:pt x="1107232" y="1393168"/>
                    <a:pt x="1149851" y="1454180"/>
                    <a:pt x="1161854" y="1475240"/>
                  </a:cubicBezTo>
                  <a:cubicBezTo>
                    <a:pt x="1173412" y="1417450"/>
                    <a:pt x="1211919" y="1371219"/>
                    <a:pt x="1265874" y="1351993"/>
                  </a:cubicBezTo>
                  <a:cubicBezTo>
                    <a:pt x="1269709" y="1351993"/>
                    <a:pt x="1277432" y="1355827"/>
                    <a:pt x="1277432" y="1359661"/>
                  </a:cubicBezTo>
                  <a:cubicBezTo>
                    <a:pt x="1277432" y="1398224"/>
                    <a:pt x="1277432" y="1436732"/>
                    <a:pt x="1277432" y="1475240"/>
                  </a:cubicBezTo>
                  <a:cubicBezTo>
                    <a:pt x="1292824" y="1444400"/>
                    <a:pt x="1323608" y="1421340"/>
                    <a:pt x="1358282" y="1409782"/>
                  </a:cubicBezTo>
                  <a:cubicBezTo>
                    <a:pt x="1362171" y="1409782"/>
                    <a:pt x="1366006" y="1413616"/>
                    <a:pt x="1366006" y="1417450"/>
                  </a:cubicBezTo>
                  <a:cubicBezTo>
                    <a:pt x="1373729" y="1529139"/>
                    <a:pt x="1323608" y="1636994"/>
                    <a:pt x="1235035" y="1698618"/>
                  </a:cubicBezTo>
                  <a:cubicBezTo>
                    <a:pt x="1235035" y="1702507"/>
                    <a:pt x="1235035" y="1702507"/>
                    <a:pt x="1235035" y="1706342"/>
                  </a:cubicBezTo>
                  <a:cubicBezTo>
                    <a:pt x="1235035" y="1710176"/>
                    <a:pt x="1231201" y="1714065"/>
                    <a:pt x="1227311" y="1717899"/>
                  </a:cubicBezTo>
                  <a:cubicBezTo>
                    <a:pt x="1223477" y="1733291"/>
                    <a:pt x="1215809" y="1744849"/>
                    <a:pt x="1208085" y="1756407"/>
                  </a:cubicBezTo>
                  <a:cubicBezTo>
                    <a:pt x="1308216" y="1706342"/>
                    <a:pt x="1419905" y="1610044"/>
                    <a:pt x="1377563" y="1494521"/>
                  </a:cubicBezTo>
                  <a:cubicBezTo>
                    <a:pt x="1377563" y="1489743"/>
                    <a:pt x="1381953" y="1486464"/>
                    <a:pt x="1386232" y="1486464"/>
                  </a:cubicBezTo>
                  <a:cubicBezTo>
                    <a:pt x="1388899" y="1486464"/>
                    <a:pt x="1391511" y="1487687"/>
                    <a:pt x="1392955" y="1490632"/>
                  </a:cubicBezTo>
                  <a:cubicBezTo>
                    <a:pt x="1439187" y="1613879"/>
                    <a:pt x="1315940" y="1752573"/>
                    <a:pt x="1192693" y="1787247"/>
                  </a:cubicBezTo>
                  <a:cubicBezTo>
                    <a:pt x="1188803" y="1794915"/>
                    <a:pt x="1184969" y="1802639"/>
                    <a:pt x="1177246" y="1810362"/>
                  </a:cubicBezTo>
                  <a:cubicBezTo>
                    <a:pt x="1173412" y="1818030"/>
                    <a:pt x="1169577" y="1825754"/>
                    <a:pt x="1165688" y="1833478"/>
                  </a:cubicBezTo>
                  <a:cubicBezTo>
                    <a:pt x="1163798" y="1835367"/>
                    <a:pt x="1160909" y="1836367"/>
                    <a:pt x="1158020" y="1836367"/>
                  </a:cubicBezTo>
                  <a:cubicBezTo>
                    <a:pt x="1155130" y="1836367"/>
                    <a:pt x="1152241" y="1835367"/>
                    <a:pt x="1150296" y="1833478"/>
                  </a:cubicBezTo>
                  <a:cubicBezTo>
                    <a:pt x="1142572" y="1922051"/>
                    <a:pt x="1127180" y="2010625"/>
                    <a:pt x="1107954" y="2095364"/>
                  </a:cubicBezTo>
                  <a:cubicBezTo>
                    <a:pt x="1123346" y="2072248"/>
                    <a:pt x="1142572" y="2053022"/>
                    <a:pt x="1165688" y="2037630"/>
                  </a:cubicBezTo>
                  <a:cubicBezTo>
                    <a:pt x="1167799" y="2036574"/>
                    <a:pt x="1169855" y="2036074"/>
                    <a:pt x="1171745" y="2036074"/>
                  </a:cubicBezTo>
                  <a:cubicBezTo>
                    <a:pt x="1176968" y="2036074"/>
                    <a:pt x="1181135" y="2039686"/>
                    <a:pt x="1181135" y="2045298"/>
                  </a:cubicBezTo>
                  <a:cubicBezTo>
                    <a:pt x="1181135" y="2072248"/>
                    <a:pt x="1173412" y="2099253"/>
                    <a:pt x="1154130" y="2118479"/>
                  </a:cubicBezTo>
                  <a:cubicBezTo>
                    <a:pt x="1134904" y="2145429"/>
                    <a:pt x="1111788" y="2164711"/>
                    <a:pt x="1084838" y="2176269"/>
                  </a:cubicBezTo>
                  <a:cubicBezTo>
                    <a:pt x="1069391" y="2237892"/>
                    <a:pt x="1053999" y="2299516"/>
                    <a:pt x="1038607" y="2361139"/>
                  </a:cubicBezTo>
                  <a:cubicBezTo>
                    <a:pt x="1011657" y="2472884"/>
                    <a:pt x="973094" y="2580683"/>
                    <a:pt x="919194" y="2680870"/>
                  </a:cubicBezTo>
                  <a:cubicBezTo>
                    <a:pt x="930752" y="2669312"/>
                    <a:pt x="938476" y="2661588"/>
                    <a:pt x="950034" y="2650030"/>
                  </a:cubicBezTo>
                  <a:cubicBezTo>
                    <a:pt x="965425" y="2634638"/>
                    <a:pt x="980817" y="2619246"/>
                    <a:pt x="1000099" y="2603799"/>
                  </a:cubicBezTo>
                  <a:lnTo>
                    <a:pt x="1038607" y="2565291"/>
                  </a:lnTo>
                  <a:cubicBezTo>
                    <a:pt x="1038607" y="2565291"/>
                    <a:pt x="1038607" y="2561457"/>
                    <a:pt x="1038607" y="2561457"/>
                  </a:cubicBezTo>
                  <a:lnTo>
                    <a:pt x="1046331" y="2557623"/>
                  </a:lnTo>
                  <a:cubicBezTo>
                    <a:pt x="1154130" y="2453602"/>
                    <a:pt x="1269709" y="2338023"/>
                    <a:pt x="1389121" y="2234058"/>
                  </a:cubicBezTo>
                  <a:cubicBezTo>
                    <a:pt x="1389121" y="2234058"/>
                    <a:pt x="1389121" y="2234058"/>
                    <a:pt x="1389121" y="2230168"/>
                  </a:cubicBezTo>
                  <a:cubicBezTo>
                    <a:pt x="1392955" y="2226334"/>
                    <a:pt x="1392955" y="2218611"/>
                    <a:pt x="1396845" y="2210942"/>
                  </a:cubicBezTo>
                  <a:cubicBezTo>
                    <a:pt x="1385287" y="2156987"/>
                    <a:pt x="1400679" y="2103087"/>
                    <a:pt x="1439187" y="2060690"/>
                  </a:cubicBezTo>
                  <a:cubicBezTo>
                    <a:pt x="1441132" y="2058801"/>
                    <a:pt x="1443021" y="2057801"/>
                    <a:pt x="1444966" y="2057801"/>
                  </a:cubicBezTo>
                  <a:cubicBezTo>
                    <a:pt x="1446911" y="2057801"/>
                    <a:pt x="1448800" y="2058801"/>
                    <a:pt x="1450745" y="2060690"/>
                  </a:cubicBezTo>
                  <a:cubicBezTo>
                    <a:pt x="1470026" y="2106922"/>
                    <a:pt x="1462303" y="2156987"/>
                    <a:pt x="1435353" y="2195551"/>
                  </a:cubicBezTo>
                  <a:cubicBezTo>
                    <a:pt x="1473860" y="2160877"/>
                    <a:pt x="1516202" y="2130037"/>
                    <a:pt x="1562434" y="2099253"/>
                  </a:cubicBezTo>
                  <a:cubicBezTo>
                    <a:pt x="1558600" y="2095364"/>
                    <a:pt x="1562434" y="2095364"/>
                    <a:pt x="1562434" y="2091530"/>
                  </a:cubicBezTo>
                  <a:cubicBezTo>
                    <a:pt x="1566323" y="2091530"/>
                    <a:pt x="1573992" y="2087696"/>
                    <a:pt x="1577826" y="2087696"/>
                  </a:cubicBezTo>
                  <a:cubicBezTo>
                    <a:pt x="1631781" y="2049132"/>
                    <a:pt x="1685681" y="2018348"/>
                    <a:pt x="1743470" y="1991399"/>
                  </a:cubicBezTo>
                  <a:cubicBezTo>
                    <a:pt x="1739636" y="1987509"/>
                    <a:pt x="1739636" y="1983675"/>
                    <a:pt x="1743470" y="1979841"/>
                  </a:cubicBezTo>
                  <a:cubicBezTo>
                    <a:pt x="1654897" y="1898936"/>
                    <a:pt x="1662565" y="1752573"/>
                    <a:pt x="1697239" y="1648552"/>
                  </a:cubicBezTo>
                  <a:cubicBezTo>
                    <a:pt x="1697239" y="1644718"/>
                    <a:pt x="1701128" y="1640884"/>
                    <a:pt x="1708796" y="1640884"/>
                  </a:cubicBezTo>
                  <a:lnTo>
                    <a:pt x="1716520" y="1640884"/>
                  </a:lnTo>
                  <a:cubicBezTo>
                    <a:pt x="1720354" y="1640884"/>
                    <a:pt x="1724244" y="1644718"/>
                    <a:pt x="1728078" y="1648552"/>
                  </a:cubicBezTo>
                  <a:cubicBezTo>
                    <a:pt x="1735802" y="1664000"/>
                    <a:pt x="1743470" y="1679392"/>
                    <a:pt x="1751194" y="1694784"/>
                  </a:cubicBezTo>
                  <a:cubicBezTo>
                    <a:pt x="1755028" y="1629326"/>
                    <a:pt x="1774309" y="1563813"/>
                    <a:pt x="1801259" y="1502190"/>
                  </a:cubicBezTo>
                  <a:cubicBezTo>
                    <a:pt x="1803204" y="1500300"/>
                    <a:pt x="1806094" y="1499300"/>
                    <a:pt x="1808983" y="1499300"/>
                  </a:cubicBezTo>
                  <a:cubicBezTo>
                    <a:pt x="1811873" y="1499300"/>
                    <a:pt x="1814762" y="1500300"/>
                    <a:pt x="1816651" y="1502190"/>
                  </a:cubicBezTo>
                  <a:cubicBezTo>
                    <a:pt x="1874441" y="1571537"/>
                    <a:pt x="1901390" y="1660110"/>
                    <a:pt x="1893722" y="1752573"/>
                  </a:cubicBezTo>
                  <a:cubicBezTo>
                    <a:pt x="1924506" y="1683226"/>
                    <a:pt x="1990019" y="1636994"/>
                    <a:pt x="2067035" y="1633160"/>
                  </a:cubicBezTo>
                  <a:cubicBezTo>
                    <a:pt x="2070869" y="1633160"/>
                    <a:pt x="2074758" y="1636994"/>
                    <a:pt x="2074758" y="1644718"/>
                  </a:cubicBezTo>
                  <a:cubicBezTo>
                    <a:pt x="2059311" y="1706342"/>
                    <a:pt x="2028527" y="1767965"/>
                    <a:pt x="1986130" y="1818030"/>
                  </a:cubicBezTo>
                  <a:cubicBezTo>
                    <a:pt x="2001522" y="1806473"/>
                    <a:pt x="2020803" y="1798804"/>
                    <a:pt x="2036195" y="1794915"/>
                  </a:cubicBezTo>
                  <a:cubicBezTo>
                    <a:pt x="2051865" y="1789747"/>
                    <a:pt x="2085594" y="1782135"/>
                    <a:pt x="2117489" y="1782135"/>
                  </a:cubicBezTo>
                  <a:cubicBezTo>
                    <a:pt x="2156275" y="1782135"/>
                    <a:pt x="2192393" y="1793303"/>
                    <a:pt x="2190282" y="1833478"/>
                  </a:cubicBezTo>
                  <a:cubicBezTo>
                    <a:pt x="2186447" y="1895101"/>
                    <a:pt x="2093984" y="1925886"/>
                    <a:pt x="2047753" y="1945167"/>
                  </a:cubicBezTo>
                  <a:lnTo>
                    <a:pt x="2013079" y="1960559"/>
                  </a:lnTo>
                  <a:cubicBezTo>
                    <a:pt x="2021192" y="1960226"/>
                    <a:pt x="2029360" y="1960003"/>
                    <a:pt x="2037418" y="1960003"/>
                  </a:cubicBezTo>
                  <a:cubicBezTo>
                    <a:pt x="2117434" y="1960003"/>
                    <a:pt x="2193115" y="1978840"/>
                    <a:pt x="2221121" y="2045298"/>
                  </a:cubicBezTo>
                  <a:cubicBezTo>
                    <a:pt x="2224955" y="2049132"/>
                    <a:pt x="2224955" y="2056856"/>
                    <a:pt x="2217231" y="2056856"/>
                  </a:cubicBezTo>
                  <a:cubicBezTo>
                    <a:pt x="2168722" y="2088085"/>
                    <a:pt x="2113933" y="2103643"/>
                    <a:pt x="2061367" y="2103643"/>
                  </a:cubicBezTo>
                  <a:cubicBezTo>
                    <a:pt x="2055532" y="2103643"/>
                    <a:pt x="2049698" y="2103477"/>
                    <a:pt x="2043919" y="2103087"/>
                  </a:cubicBezTo>
                  <a:cubicBezTo>
                    <a:pt x="2086261" y="2141595"/>
                    <a:pt x="2117100" y="2191661"/>
                    <a:pt x="2140216" y="2245616"/>
                  </a:cubicBezTo>
                  <a:cubicBezTo>
                    <a:pt x="2140216" y="2253284"/>
                    <a:pt x="2136382" y="2261008"/>
                    <a:pt x="2128658" y="2261008"/>
                  </a:cubicBezTo>
                  <a:cubicBezTo>
                    <a:pt x="1986130" y="2261008"/>
                    <a:pt x="1882164" y="2145429"/>
                    <a:pt x="1812817" y="2029906"/>
                  </a:cubicBezTo>
                  <a:lnTo>
                    <a:pt x="1793536" y="2029906"/>
                  </a:lnTo>
                  <a:cubicBezTo>
                    <a:pt x="1781978" y="2026072"/>
                    <a:pt x="1770420" y="2018348"/>
                    <a:pt x="1758862" y="2010625"/>
                  </a:cubicBezTo>
                  <a:lnTo>
                    <a:pt x="1751194" y="2010625"/>
                  </a:lnTo>
                  <a:cubicBezTo>
                    <a:pt x="1747304" y="2010625"/>
                    <a:pt x="1743470" y="2010625"/>
                    <a:pt x="1739636" y="2006790"/>
                  </a:cubicBezTo>
                  <a:cubicBezTo>
                    <a:pt x="1697239" y="2029906"/>
                    <a:pt x="1654897" y="2056856"/>
                    <a:pt x="1616389" y="2087696"/>
                  </a:cubicBezTo>
                  <a:lnTo>
                    <a:pt x="1627947" y="2091530"/>
                  </a:lnTo>
                  <a:cubicBezTo>
                    <a:pt x="1643339" y="2095364"/>
                    <a:pt x="1666455" y="2099253"/>
                    <a:pt x="1670289" y="2122369"/>
                  </a:cubicBezTo>
                  <a:cubicBezTo>
                    <a:pt x="1674123" y="2141595"/>
                    <a:pt x="1643339" y="2156987"/>
                    <a:pt x="1627947" y="2160877"/>
                  </a:cubicBezTo>
                  <a:cubicBezTo>
                    <a:pt x="1597107" y="2160877"/>
                    <a:pt x="1566323" y="2156987"/>
                    <a:pt x="1539318" y="2145429"/>
                  </a:cubicBezTo>
                  <a:cubicBezTo>
                    <a:pt x="1470026" y="2199385"/>
                    <a:pt x="1404513" y="2253284"/>
                    <a:pt x="1339056" y="2318797"/>
                  </a:cubicBezTo>
                  <a:cubicBezTo>
                    <a:pt x="1269709" y="2380421"/>
                    <a:pt x="1200361" y="2442044"/>
                    <a:pt x="1134904" y="2503668"/>
                  </a:cubicBezTo>
                  <a:cubicBezTo>
                    <a:pt x="1242759" y="2438210"/>
                    <a:pt x="1346724" y="2357305"/>
                    <a:pt x="1470026" y="2338023"/>
                  </a:cubicBezTo>
                  <a:cubicBezTo>
                    <a:pt x="1531761" y="2330522"/>
                    <a:pt x="1593551" y="2326521"/>
                    <a:pt x="1655341" y="2326521"/>
                  </a:cubicBezTo>
                  <a:cubicBezTo>
                    <a:pt x="1751472" y="2326521"/>
                    <a:pt x="1847602" y="2336190"/>
                    <a:pt x="1943788" y="2357305"/>
                  </a:cubicBezTo>
                  <a:cubicBezTo>
                    <a:pt x="1951456" y="2361139"/>
                    <a:pt x="1951456" y="2372697"/>
                    <a:pt x="1943788" y="2376587"/>
                  </a:cubicBezTo>
                  <a:cubicBezTo>
                    <a:pt x="1824375" y="2442044"/>
                    <a:pt x="1701128" y="2542175"/>
                    <a:pt x="1558600" y="2553733"/>
                  </a:cubicBezTo>
                  <a:cubicBezTo>
                    <a:pt x="1369840" y="2569125"/>
                    <a:pt x="1196527" y="2561457"/>
                    <a:pt x="1015491" y="2634638"/>
                  </a:cubicBezTo>
                  <a:cubicBezTo>
                    <a:pt x="1011657" y="2634638"/>
                    <a:pt x="1007767" y="2626914"/>
                    <a:pt x="1011657" y="2626914"/>
                  </a:cubicBezTo>
                  <a:cubicBezTo>
                    <a:pt x="1109843" y="2572404"/>
                    <a:pt x="1221754" y="2541842"/>
                    <a:pt x="1334444" y="2541842"/>
                  </a:cubicBezTo>
                  <a:cubicBezTo>
                    <a:pt x="1341112" y="2541842"/>
                    <a:pt x="1347780" y="2541953"/>
                    <a:pt x="1354448" y="2542175"/>
                  </a:cubicBezTo>
                  <a:cubicBezTo>
                    <a:pt x="1361116" y="2542342"/>
                    <a:pt x="1367839" y="2542398"/>
                    <a:pt x="1374507" y="2542398"/>
                  </a:cubicBezTo>
                  <a:cubicBezTo>
                    <a:pt x="1540818" y="2542398"/>
                    <a:pt x="1702906" y="2496388"/>
                    <a:pt x="1843601" y="2411205"/>
                  </a:cubicBezTo>
                  <a:cubicBezTo>
                    <a:pt x="1944343" y="2351971"/>
                    <a:pt x="1808094" y="2345136"/>
                    <a:pt x="1713520" y="2345136"/>
                  </a:cubicBezTo>
                  <a:cubicBezTo>
                    <a:pt x="1685125" y="2345136"/>
                    <a:pt x="1660509" y="2345747"/>
                    <a:pt x="1647173" y="2345747"/>
                  </a:cubicBezTo>
                  <a:cubicBezTo>
                    <a:pt x="1631948" y="2344636"/>
                    <a:pt x="1616667" y="2344080"/>
                    <a:pt x="1601442" y="2344080"/>
                  </a:cubicBezTo>
                  <a:cubicBezTo>
                    <a:pt x="1508979" y="2344080"/>
                    <a:pt x="1417294" y="2364362"/>
                    <a:pt x="1331332" y="2407371"/>
                  </a:cubicBezTo>
                  <a:cubicBezTo>
                    <a:pt x="1250427" y="2449768"/>
                    <a:pt x="1173412" y="2503668"/>
                    <a:pt x="1092506" y="2542175"/>
                  </a:cubicBezTo>
                  <a:cubicBezTo>
                    <a:pt x="1127180" y="2526783"/>
                    <a:pt x="1169577" y="2511391"/>
                    <a:pt x="1204251" y="2499833"/>
                  </a:cubicBezTo>
                  <a:cubicBezTo>
                    <a:pt x="1353725" y="2440044"/>
                    <a:pt x="1499532" y="2380254"/>
                    <a:pt x="1659342" y="2380254"/>
                  </a:cubicBezTo>
                  <a:cubicBezTo>
                    <a:pt x="1664287" y="2380254"/>
                    <a:pt x="1669177" y="2380310"/>
                    <a:pt x="1674123" y="2380421"/>
                  </a:cubicBezTo>
                  <a:cubicBezTo>
                    <a:pt x="1681847" y="2380421"/>
                    <a:pt x="1681847" y="2391979"/>
                    <a:pt x="1674123" y="2391979"/>
                  </a:cubicBezTo>
                  <a:cubicBezTo>
                    <a:pt x="1523926" y="2407371"/>
                    <a:pt x="1377563" y="2445878"/>
                    <a:pt x="1238869" y="2499833"/>
                  </a:cubicBezTo>
                  <a:cubicBezTo>
                    <a:pt x="1173412" y="2522949"/>
                    <a:pt x="1111788" y="2549899"/>
                    <a:pt x="1053999" y="2576849"/>
                  </a:cubicBezTo>
                  <a:cubicBezTo>
                    <a:pt x="1027049" y="2603799"/>
                    <a:pt x="1000099" y="2630804"/>
                    <a:pt x="973094" y="2657754"/>
                  </a:cubicBezTo>
                  <a:cubicBezTo>
                    <a:pt x="930752" y="2703985"/>
                    <a:pt x="888355" y="2750161"/>
                    <a:pt x="849847" y="2800282"/>
                  </a:cubicBezTo>
                  <a:cubicBezTo>
                    <a:pt x="870406" y="2790003"/>
                    <a:pt x="894356" y="2784835"/>
                    <a:pt x="918361" y="2784835"/>
                  </a:cubicBezTo>
                  <a:cubicBezTo>
                    <a:pt x="930307" y="2784835"/>
                    <a:pt x="942310" y="2786113"/>
                    <a:pt x="953868" y="2788725"/>
                  </a:cubicBezTo>
                  <a:cubicBezTo>
                    <a:pt x="961591" y="2788725"/>
                    <a:pt x="961591" y="2796393"/>
                    <a:pt x="961591" y="2804117"/>
                  </a:cubicBezTo>
                  <a:cubicBezTo>
                    <a:pt x="939365" y="2835845"/>
                    <a:pt x="893578" y="2875464"/>
                    <a:pt x="847958" y="2875464"/>
                  </a:cubicBezTo>
                  <a:cubicBezTo>
                    <a:pt x="838233" y="2875464"/>
                    <a:pt x="828509" y="2873630"/>
                    <a:pt x="819063" y="2869574"/>
                  </a:cubicBezTo>
                  <a:cubicBezTo>
                    <a:pt x="811339" y="2865740"/>
                    <a:pt x="819063" y="2854182"/>
                    <a:pt x="822897" y="2854182"/>
                  </a:cubicBezTo>
                  <a:cubicBezTo>
                    <a:pt x="849847" y="2854182"/>
                    <a:pt x="872963" y="2850348"/>
                    <a:pt x="896078" y="2838790"/>
                  </a:cubicBezTo>
                  <a:cubicBezTo>
                    <a:pt x="911470" y="2831066"/>
                    <a:pt x="923028" y="2819509"/>
                    <a:pt x="934586" y="2804117"/>
                  </a:cubicBezTo>
                  <a:cubicBezTo>
                    <a:pt x="926807" y="2803227"/>
                    <a:pt x="919027" y="2802783"/>
                    <a:pt x="911304" y="2802783"/>
                  </a:cubicBezTo>
                  <a:cubicBezTo>
                    <a:pt x="884743" y="2802783"/>
                    <a:pt x="859238" y="2808451"/>
                    <a:pt x="838289" y="2823398"/>
                  </a:cubicBezTo>
                  <a:lnTo>
                    <a:pt x="830621" y="2823398"/>
                  </a:lnTo>
                  <a:cubicBezTo>
                    <a:pt x="780555" y="2892690"/>
                    <a:pt x="734324" y="2965871"/>
                    <a:pt x="695816" y="3039052"/>
                  </a:cubicBezTo>
                  <a:cubicBezTo>
                    <a:pt x="707374" y="3150797"/>
                    <a:pt x="722766" y="3262486"/>
                    <a:pt x="738158" y="3370341"/>
                  </a:cubicBezTo>
                  <a:cubicBezTo>
                    <a:pt x="749716" y="3335667"/>
                    <a:pt x="768997" y="3300994"/>
                    <a:pt x="792113" y="3270154"/>
                  </a:cubicBezTo>
                  <a:cubicBezTo>
                    <a:pt x="794169" y="3269154"/>
                    <a:pt x="796503" y="3268654"/>
                    <a:pt x="798837" y="3268654"/>
                  </a:cubicBezTo>
                  <a:cubicBezTo>
                    <a:pt x="805171" y="3268654"/>
                    <a:pt x="811339" y="3272266"/>
                    <a:pt x="811339" y="3277878"/>
                  </a:cubicBezTo>
                  <a:cubicBezTo>
                    <a:pt x="811339" y="3347225"/>
                    <a:pt x="792113" y="3412683"/>
                    <a:pt x="749716" y="3466638"/>
                  </a:cubicBezTo>
                  <a:cubicBezTo>
                    <a:pt x="761274" y="3555211"/>
                    <a:pt x="772831" y="3639950"/>
                    <a:pt x="784389" y="3728524"/>
                  </a:cubicBezTo>
                  <a:cubicBezTo>
                    <a:pt x="803615" y="3882610"/>
                    <a:pt x="830621" y="4044365"/>
                    <a:pt x="857571" y="4210009"/>
                  </a:cubicBezTo>
                  <a:cubicBezTo>
                    <a:pt x="869128" y="4163777"/>
                    <a:pt x="888355" y="4125270"/>
                    <a:pt x="915360" y="4090596"/>
                  </a:cubicBezTo>
                  <a:cubicBezTo>
                    <a:pt x="916805" y="4087651"/>
                    <a:pt x="919416" y="4086429"/>
                    <a:pt x="922250" y="4086429"/>
                  </a:cubicBezTo>
                  <a:cubicBezTo>
                    <a:pt x="926918" y="4086429"/>
                    <a:pt x="932197" y="4089707"/>
                    <a:pt x="934586" y="4094486"/>
                  </a:cubicBezTo>
                  <a:cubicBezTo>
                    <a:pt x="965425" y="4167667"/>
                    <a:pt x="934586" y="4271632"/>
                    <a:pt x="884520" y="4340980"/>
                  </a:cubicBezTo>
                  <a:cubicBezTo>
                    <a:pt x="884520" y="4340980"/>
                    <a:pt x="884520" y="4340980"/>
                    <a:pt x="884520" y="4344814"/>
                  </a:cubicBezTo>
                  <a:cubicBezTo>
                    <a:pt x="903774" y="4456531"/>
                    <a:pt x="922070" y="4570164"/>
                    <a:pt x="938441" y="4684278"/>
                  </a:cubicBezTo>
                  <a:lnTo>
                    <a:pt x="960807" y="4864966"/>
                  </a:lnTo>
                  <a:lnTo>
                    <a:pt x="922346" y="4864966"/>
                  </a:lnTo>
                  <a:lnTo>
                    <a:pt x="911470" y="4768510"/>
                  </a:lnTo>
                  <a:cubicBezTo>
                    <a:pt x="838289" y="4749283"/>
                    <a:pt x="784389" y="4683770"/>
                    <a:pt x="784389" y="4606755"/>
                  </a:cubicBezTo>
                  <a:cubicBezTo>
                    <a:pt x="784389" y="4603643"/>
                    <a:pt x="789446" y="4597975"/>
                    <a:pt x="793391" y="4597975"/>
                  </a:cubicBezTo>
                  <a:cubicBezTo>
                    <a:pt x="794336" y="4597975"/>
                    <a:pt x="795225" y="4598309"/>
                    <a:pt x="795947" y="4599031"/>
                  </a:cubicBezTo>
                  <a:cubicBezTo>
                    <a:pt x="842179" y="4618313"/>
                    <a:pt x="876852" y="4652986"/>
                    <a:pt x="899912" y="4695328"/>
                  </a:cubicBezTo>
                  <a:cubicBezTo>
                    <a:pt x="884520" y="4583639"/>
                    <a:pt x="869128" y="4471950"/>
                    <a:pt x="853736" y="4360261"/>
                  </a:cubicBezTo>
                  <a:cubicBezTo>
                    <a:pt x="849847" y="4360261"/>
                    <a:pt x="849847" y="4356372"/>
                    <a:pt x="853736" y="4356372"/>
                  </a:cubicBezTo>
                  <a:cubicBezTo>
                    <a:pt x="807505" y="4067480"/>
                    <a:pt x="761274" y="3778645"/>
                    <a:pt x="722766" y="3489754"/>
                  </a:cubicBezTo>
                  <a:lnTo>
                    <a:pt x="726600" y="3489754"/>
                  </a:lnTo>
                  <a:cubicBezTo>
                    <a:pt x="707374" y="3354893"/>
                    <a:pt x="688092" y="3220089"/>
                    <a:pt x="672700" y="3089118"/>
                  </a:cubicBezTo>
                  <a:cubicBezTo>
                    <a:pt x="668811" y="3096842"/>
                    <a:pt x="664977" y="3108400"/>
                    <a:pt x="661142" y="3116123"/>
                  </a:cubicBezTo>
                  <a:cubicBezTo>
                    <a:pt x="664977" y="3135349"/>
                    <a:pt x="668811" y="3162355"/>
                    <a:pt x="668811" y="3185415"/>
                  </a:cubicBezTo>
                  <a:cubicBezTo>
                    <a:pt x="668811" y="3189305"/>
                    <a:pt x="665921" y="3191194"/>
                    <a:pt x="663032" y="3191194"/>
                  </a:cubicBezTo>
                  <a:cubicBezTo>
                    <a:pt x="660142" y="3191194"/>
                    <a:pt x="657253" y="3189305"/>
                    <a:pt x="657253" y="3185415"/>
                  </a:cubicBezTo>
                  <a:cubicBezTo>
                    <a:pt x="653419" y="3170023"/>
                    <a:pt x="649585" y="3154631"/>
                    <a:pt x="649585" y="3139239"/>
                  </a:cubicBezTo>
                  <a:cubicBezTo>
                    <a:pt x="568679" y="3324109"/>
                    <a:pt x="522448" y="3516704"/>
                    <a:pt x="510890" y="3716966"/>
                  </a:cubicBezTo>
                  <a:cubicBezTo>
                    <a:pt x="507056" y="3770921"/>
                    <a:pt x="507056" y="3820987"/>
                    <a:pt x="507056" y="3874886"/>
                  </a:cubicBezTo>
                  <a:cubicBezTo>
                    <a:pt x="522448" y="3836379"/>
                    <a:pt x="541730" y="3797871"/>
                    <a:pt x="564845" y="3767087"/>
                  </a:cubicBezTo>
                  <a:cubicBezTo>
                    <a:pt x="566735" y="3761308"/>
                    <a:pt x="570624" y="3758419"/>
                    <a:pt x="574458" y="3758419"/>
                  </a:cubicBezTo>
                  <a:cubicBezTo>
                    <a:pt x="578293" y="3758419"/>
                    <a:pt x="582182" y="3761308"/>
                    <a:pt x="584071" y="3767087"/>
                  </a:cubicBezTo>
                  <a:cubicBezTo>
                    <a:pt x="591795" y="3805595"/>
                    <a:pt x="584071" y="3844102"/>
                    <a:pt x="564845" y="3882610"/>
                  </a:cubicBezTo>
                  <a:cubicBezTo>
                    <a:pt x="553288" y="3917284"/>
                    <a:pt x="534006" y="3955791"/>
                    <a:pt x="514780" y="3986631"/>
                  </a:cubicBezTo>
                  <a:cubicBezTo>
                    <a:pt x="522448" y="4144551"/>
                    <a:pt x="545564" y="4298638"/>
                    <a:pt x="584071" y="4448835"/>
                  </a:cubicBezTo>
                  <a:cubicBezTo>
                    <a:pt x="568679" y="4367929"/>
                    <a:pt x="568679" y="4283190"/>
                    <a:pt x="584071" y="4206175"/>
                  </a:cubicBezTo>
                  <a:cubicBezTo>
                    <a:pt x="603353" y="4113712"/>
                    <a:pt x="634137" y="4025139"/>
                    <a:pt x="661142" y="3936565"/>
                  </a:cubicBezTo>
                  <a:cubicBezTo>
                    <a:pt x="668811" y="3901892"/>
                    <a:pt x="680368" y="3867218"/>
                    <a:pt x="688092" y="3828710"/>
                  </a:cubicBezTo>
                  <a:cubicBezTo>
                    <a:pt x="688092" y="3813263"/>
                    <a:pt x="691926" y="3794037"/>
                    <a:pt x="695816" y="3774755"/>
                  </a:cubicBezTo>
                  <a:cubicBezTo>
                    <a:pt x="697316" y="3770199"/>
                    <a:pt x="700650" y="3768032"/>
                    <a:pt x="704095" y="3768032"/>
                  </a:cubicBezTo>
                  <a:cubicBezTo>
                    <a:pt x="709374" y="3768032"/>
                    <a:pt x="715042" y="3773144"/>
                    <a:pt x="715042" y="3782479"/>
                  </a:cubicBezTo>
                  <a:cubicBezTo>
                    <a:pt x="711208" y="3805595"/>
                    <a:pt x="707374" y="3828710"/>
                    <a:pt x="699650" y="3855660"/>
                  </a:cubicBezTo>
                  <a:cubicBezTo>
                    <a:pt x="715042" y="3886444"/>
                    <a:pt x="722766" y="3921118"/>
                    <a:pt x="718876" y="3955791"/>
                  </a:cubicBezTo>
                  <a:cubicBezTo>
                    <a:pt x="738158" y="4106044"/>
                    <a:pt x="745882" y="4256240"/>
                    <a:pt x="734324" y="4406437"/>
                  </a:cubicBezTo>
                  <a:cubicBezTo>
                    <a:pt x="741992" y="4541297"/>
                    <a:pt x="730434" y="4676102"/>
                    <a:pt x="703484" y="4807073"/>
                  </a:cubicBezTo>
                  <a:cubicBezTo>
                    <a:pt x="703484" y="4810907"/>
                    <a:pt x="703484" y="4810907"/>
                    <a:pt x="699650" y="4810907"/>
                  </a:cubicBezTo>
                  <a:lnTo>
                    <a:pt x="723480" y="4864966"/>
                  </a:lnTo>
                  <a:lnTo>
                    <a:pt x="688781" y="4864966"/>
                  </a:lnTo>
                  <a:lnTo>
                    <a:pt x="672700" y="4826299"/>
                  </a:lnTo>
                  <a:cubicBezTo>
                    <a:pt x="599519" y="4691494"/>
                    <a:pt x="503222" y="4568247"/>
                    <a:pt x="387643" y="4464226"/>
                  </a:cubicBezTo>
                  <a:cubicBezTo>
                    <a:pt x="314462" y="4398769"/>
                    <a:pt x="221999" y="4321698"/>
                    <a:pt x="125702" y="4298638"/>
                  </a:cubicBezTo>
                  <a:cubicBezTo>
                    <a:pt x="98363" y="4291748"/>
                    <a:pt x="80860" y="4288747"/>
                    <a:pt x="70580" y="4288747"/>
                  </a:cubicBezTo>
                  <a:cubicBezTo>
                    <a:pt x="34628" y="4288747"/>
                    <a:pt x="87194" y="4325977"/>
                    <a:pt x="114200" y="4367929"/>
                  </a:cubicBezTo>
                  <a:cubicBezTo>
                    <a:pt x="221999" y="4514292"/>
                    <a:pt x="314462" y="4626037"/>
                    <a:pt x="476217" y="4718444"/>
                  </a:cubicBezTo>
                  <a:cubicBezTo>
                    <a:pt x="514780" y="4737726"/>
                    <a:pt x="553288" y="4760841"/>
                    <a:pt x="591795" y="4787791"/>
                  </a:cubicBezTo>
                  <a:cubicBezTo>
                    <a:pt x="557122" y="4741560"/>
                    <a:pt x="522448" y="4699218"/>
                    <a:pt x="483940" y="4656821"/>
                  </a:cubicBezTo>
                  <a:cubicBezTo>
                    <a:pt x="422317" y="4587473"/>
                    <a:pt x="341412" y="4541297"/>
                    <a:pt x="283678" y="4471950"/>
                  </a:cubicBezTo>
                  <a:cubicBezTo>
                    <a:pt x="280844" y="4466282"/>
                    <a:pt x="282122" y="4462726"/>
                    <a:pt x="286067" y="4462726"/>
                  </a:cubicBezTo>
                  <a:cubicBezTo>
                    <a:pt x="287512" y="4462726"/>
                    <a:pt x="289290" y="4463226"/>
                    <a:pt x="291346" y="4464226"/>
                  </a:cubicBezTo>
                  <a:cubicBezTo>
                    <a:pt x="356859" y="4541297"/>
                    <a:pt x="449267" y="4591363"/>
                    <a:pt x="514780" y="4664544"/>
                  </a:cubicBezTo>
                  <a:cubicBezTo>
                    <a:pt x="564845" y="4718444"/>
                    <a:pt x="607187" y="4772399"/>
                    <a:pt x="649585" y="4830133"/>
                  </a:cubicBezTo>
                  <a:lnTo>
                    <a:pt x="684372" y="4864966"/>
                  </a:lnTo>
                  <a:lnTo>
                    <a:pt x="652255" y="4864966"/>
                  </a:lnTo>
                  <a:lnTo>
                    <a:pt x="626469" y="4834023"/>
                  </a:lnTo>
                  <a:cubicBezTo>
                    <a:pt x="530172" y="4756952"/>
                    <a:pt x="406925" y="4710776"/>
                    <a:pt x="306738" y="4633705"/>
                  </a:cubicBezTo>
                  <a:cubicBezTo>
                    <a:pt x="187381" y="4541297"/>
                    <a:pt x="118034" y="4391045"/>
                    <a:pt x="17903" y="4283190"/>
                  </a:cubicBezTo>
                  <a:cubicBezTo>
                    <a:pt x="10179" y="4275522"/>
                    <a:pt x="14013" y="4263964"/>
                    <a:pt x="25571" y="4263964"/>
                  </a:cubicBezTo>
                  <a:cubicBezTo>
                    <a:pt x="27627" y="4263909"/>
                    <a:pt x="29627" y="4263909"/>
                    <a:pt x="31683" y="4263909"/>
                  </a:cubicBezTo>
                  <a:cubicBezTo>
                    <a:pt x="260673" y="4263909"/>
                    <a:pt x="485163" y="4477674"/>
                    <a:pt x="622635" y="4691494"/>
                  </a:cubicBezTo>
                  <a:cubicBezTo>
                    <a:pt x="607187" y="4649152"/>
                    <a:pt x="595629" y="4606755"/>
                    <a:pt x="584071" y="4564358"/>
                  </a:cubicBezTo>
                  <a:lnTo>
                    <a:pt x="576403" y="4545132"/>
                  </a:lnTo>
                  <a:cubicBezTo>
                    <a:pt x="518614" y="4456558"/>
                    <a:pt x="472382" y="4360261"/>
                    <a:pt x="406925" y="4275522"/>
                  </a:cubicBezTo>
                  <a:cubicBezTo>
                    <a:pt x="356859" y="4206175"/>
                    <a:pt x="299070" y="4136828"/>
                    <a:pt x="241281" y="4071370"/>
                  </a:cubicBezTo>
                  <a:lnTo>
                    <a:pt x="241281" y="4075204"/>
                  </a:lnTo>
                  <a:cubicBezTo>
                    <a:pt x="241281" y="4079427"/>
                    <a:pt x="236669" y="4082483"/>
                    <a:pt x="232446" y="4082483"/>
                  </a:cubicBezTo>
                  <a:cubicBezTo>
                    <a:pt x="229000" y="4082483"/>
                    <a:pt x="225889" y="4080427"/>
                    <a:pt x="225889" y="4075204"/>
                  </a:cubicBezTo>
                  <a:cubicBezTo>
                    <a:pt x="225889" y="4071370"/>
                    <a:pt x="221999" y="4067480"/>
                    <a:pt x="221999" y="4063646"/>
                  </a:cubicBezTo>
                  <a:cubicBezTo>
                    <a:pt x="218165" y="4063646"/>
                    <a:pt x="214331" y="4063646"/>
                    <a:pt x="214331" y="4059812"/>
                  </a:cubicBezTo>
                  <a:cubicBezTo>
                    <a:pt x="212831" y="4062757"/>
                    <a:pt x="210274" y="4063980"/>
                    <a:pt x="207385" y="4063980"/>
                  </a:cubicBezTo>
                  <a:cubicBezTo>
                    <a:pt x="202773" y="4063980"/>
                    <a:pt x="197439" y="4060701"/>
                    <a:pt x="195049" y="4055922"/>
                  </a:cubicBezTo>
                  <a:lnTo>
                    <a:pt x="195049" y="4052088"/>
                  </a:lnTo>
                  <a:cubicBezTo>
                    <a:pt x="164265" y="4048254"/>
                    <a:pt x="133426" y="4036696"/>
                    <a:pt x="106476" y="4021304"/>
                  </a:cubicBezTo>
                  <a:lnTo>
                    <a:pt x="102642" y="4021304"/>
                  </a:lnTo>
                  <a:cubicBezTo>
                    <a:pt x="77582" y="4009747"/>
                    <a:pt x="50618" y="3999147"/>
                    <a:pt x="22696" y="3989993"/>
                  </a:cubicBezTo>
                  <a:lnTo>
                    <a:pt x="0" y="3983996"/>
                  </a:lnTo>
                  <a:lnTo>
                    <a:pt x="0" y="3957551"/>
                  </a:lnTo>
                  <a:lnTo>
                    <a:pt x="40963" y="3971183"/>
                  </a:lnTo>
                  <a:lnTo>
                    <a:pt x="40963" y="3967349"/>
                  </a:lnTo>
                  <a:cubicBezTo>
                    <a:pt x="40963" y="3963515"/>
                    <a:pt x="44853" y="3959625"/>
                    <a:pt x="48687" y="3959625"/>
                  </a:cubicBezTo>
                  <a:cubicBezTo>
                    <a:pt x="64079" y="3959625"/>
                    <a:pt x="83360" y="3963515"/>
                    <a:pt x="98752" y="3967349"/>
                  </a:cubicBezTo>
                  <a:cubicBezTo>
                    <a:pt x="98752" y="3963515"/>
                    <a:pt x="94918" y="3959625"/>
                    <a:pt x="94918" y="3959625"/>
                  </a:cubicBezTo>
                  <a:lnTo>
                    <a:pt x="83360" y="3948123"/>
                  </a:lnTo>
                  <a:cubicBezTo>
                    <a:pt x="60245" y="3936565"/>
                    <a:pt x="40963" y="3917284"/>
                    <a:pt x="29461" y="3894168"/>
                  </a:cubicBezTo>
                  <a:lnTo>
                    <a:pt x="17903" y="3882610"/>
                  </a:lnTo>
                  <a:lnTo>
                    <a:pt x="0" y="3868923"/>
                  </a:lnTo>
                  <a:lnTo>
                    <a:pt x="0" y="3842875"/>
                  </a:lnTo>
                  <a:lnTo>
                    <a:pt x="2455" y="3844102"/>
                  </a:lnTo>
                  <a:lnTo>
                    <a:pt x="0" y="3838552"/>
                  </a:lnTo>
                  <a:lnTo>
                    <a:pt x="0" y="3804259"/>
                  </a:lnTo>
                  <a:lnTo>
                    <a:pt x="10179" y="3828710"/>
                  </a:lnTo>
                  <a:cubicBezTo>
                    <a:pt x="14013" y="3836379"/>
                    <a:pt x="21737" y="3851826"/>
                    <a:pt x="29461" y="3867218"/>
                  </a:cubicBezTo>
                  <a:cubicBezTo>
                    <a:pt x="48687" y="3882610"/>
                    <a:pt x="71802" y="3898002"/>
                    <a:pt x="87194" y="3921118"/>
                  </a:cubicBezTo>
                  <a:cubicBezTo>
                    <a:pt x="98752" y="3925007"/>
                    <a:pt x="110310" y="3932676"/>
                    <a:pt x="118034" y="3940399"/>
                  </a:cubicBezTo>
                  <a:cubicBezTo>
                    <a:pt x="118034" y="3925007"/>
                    <a:pt x="118034" y="3909560"/>
                    <a:pt x="118034" y="3898002"/>
                  </a:cubicBezTo>
                  <a:cubicBezTo>
                    <a:pt x="118034" y="3892390"/>
                    <a:pt x="124202" y="3888833"/>
                    <a:pt x="129036" y="3888833"/>
                  </a:cubicBezTo>
                  <a:cubicBezTo>
                    <a:pt x="130814" y="3888833"/>
                    <a:pt x="132426" y="3889278"/>
                    <a:pt x="133426" y="3890334"/>
                  </a:cubicBezTo>
                  <a:cubicBezTo>
                    <a:pt x="134426" y="3890334"/>
                    <a:pt x="135204" y="3890612"/>
                    <a:pt x="135760" y="3891001"/>
                  </a:cubicBezTo>
                  <a:cubicBezTo>
                    <a:pt x="129036" y="3876609"/>
                    <a:pt x="125480" y="3862273"/>
                    <a:pt x="121868" y="3847936"/>
                  </a:cubicBezTo>
                  <a:cubicBezTo>
                    <a:pt x="114200" y="3832544"/>
                    <a:pt x="106476" y="3817152"/>
                    <a:pt x="94918" y="3801705"/>
                  </a:cubicBezTo>
                  <a:cubicBezTo>
                    <a:pt x="77665" y="3778701"/>
                    <a:pt x="57550" y="3757613"/>
                    <a:pt x="35517" y="3738908"/>
                  </a:cubicBezTo>
                  <a:lnTo>
                    <a:pt x="0" y="3714612"/>
                  </a:lnTo>
                  <a:lnTo>
                    <a:pt x="0" y="3689054"/>
                  </a:lnTo>
                  <a:lnTo>
                    <a:pt x="44366" y="3717959"/>
                  </a:lnTo>
                  <a:cubicBezTo>
                    <a:pt x="69885" y="3739137"/>
                    <a:pt x="93001" y="3763197"/>
                    <a:pt x="114200" y="3790147"/>
                  </a:cubicBezTo>
                  <a:cubicBezTo>
                    <a:pt x="106476" y="3716966"/>
                    <a:pt x="144984" y="3643784"/>
                    <a:pt x="210441" y="3613001"/>
                  </a:cubicBezTo>
                  <a:cubicBezTo>
                    <a:pt x="214331" y="3613001"/>
                    <a:pt x="221999" y="3616835"/>
                    <a:pt x="221999" y="3620669"/>
                  </a:cubicBezTo>
                  <a:cubicBezTo>
                    <a:pt x="218165" y="3670790"/>
                    <a:pt x="218165" y="3716966"/>
                    <a:pt x="218165" y="3767087"/>
                  </a:cubicBezTo>
                  <a:cubicBezTo>
                    <a:pt x="233557" y="3740082"/>
                    <a:pt x="245115" y="3716966"/>
                    <a:pt x="256673" y="3690016"/>
                  </a:cubicBezTo>
                  <a:cubicBezTo>
                    <a:pt x="258618" y="3686182"/>
                    <a:pt x="262452" y="3684237"/>
                    <a:pt x="266341" y="3684237"/>
                  </a:cubicBezTo>
                  <a:cubicBezTo>
                    <a:pt x="270175" y="3684237"/>
                    <a:pt x="274009" y="3686182"/>
                    <a:pt x="275954" y="3690016"/>
                  </a:cubicBezTo>
                  <a:cubicBezTo>
                    <a:pt x="310628" y="3778645"/>
                    <a:pt x="260562" y="3874886"/>
                    <a:pt x="229723" y="3963515"/>
                  </a:cubicBezTo>
                  <a:cubicBezTo>
                    <a:pt x="233557" y="3994299"/>
                    <a:pt x="237447" y="4021304"/>
                    <a:pt x="241281" y="4052088"/>
                  </a:cubicBezTo>
                  <a:cubicBezTo>
                    <a:pt x="360693" y="4171501"/>
                    <a:pt x="464659" y="4302472"/>
                    <a:pt x="553288" y="4448835"/>
                  </a:cubicBezTo>
                  <a:cubicBezTo>
                    <a:pt x="495498" y="4233125"/>
                    <a:pt x="468548" y="4017415"/>
                    <a:pt x="472382" y="3797871"/>
                  </a:cubicBezTo>
                  <a:cubicBezTo>
                    <a:pt x="372251" y="3547487"/>
                    <a:pt x="349136" y="3274044"/>
                    <a:pt x="403035" y="3012103"/>
                  </a:cubicBezTo>
                  <a:cubicBezTo>
                    <a:pt x="404980" y="3008268"/>
                    <a:pt x="409814" y="3006324"/>
                    <a:pt x="414149" y="3006324"/>
                  </a:cubicBezTo>
                  <a:cubicBezTo>
                    <a:pt x="418483" y="3006324"/>
                    <a:pt x="422317" y="3008268"/>
                    <a:pt x="422317" y="3012103"/>
                  </a:cubicBezTo>
                  <a:cubicBezTo>
                    <a:pt x="449267" y="3143073"/>
                    <a:pt x="495498" y="3262486"/>
                    <a:pt x="495498" y="3397291"/>
                  </a:cubicBezTo>
                  <a:cubicBezTo>
                    <a:pt x="495498" y="3455080"/>
                    <a:pt x="495498" y="3512869"/>
                    <a:pt x="491664" y="3570603"/>
                  </a:cubicBezTo>
                  <a:cubicBezTo>
                    <a:pt x="495498" y="3547487"/>
                    <a:pt x="499332" y="3520538"/>
                    <a:pt x="503222" y="3493588"/>
                  </a:cubicBezTo>
                  <a:cubicBezTo>
                    <a:pt x="518614" y="3424241"/>
                    <a:pt x="534006" y="3354893"/>
                    <a:pt x="557122" y="3285602"/>
                  </a:cubicBezTo>
                  <a:lnTo>
                    <a:pt x="553288" y="3285602"/>
                  </a:lnTo>
                  <a:lnTo>
                    <a:pt x="553288" y="3277878"/>
                  </a:lnTo>
                  <a:cubicBezTo>
                    <a:pt x="522448" y="3235536"/>
                    <a:pt x="507056" y="3181581"/>
                    <a:pt x="518614" y="3131515"/>
                  </a:cubicBezTo>
                  <a:cubicBezTo>
                    <a:pt x="520892" y="3127014"/>
                    <a:pt x="524448" y="3125125"/>
                    <a:pt x="527782" y="3125125"/>
                  </a:cubicBezTo>
                  <a:cubicBezTo>
                    <a:pt x="530172" y="3125125"/>
                    <a:pt x="532394" y="3126070"/>
                    <a:pt x="534006" y="3127681"/>
                  </a:cubicBezTo>
                  <a:cubicBezTo>
                    <a:pt x="568679" y="3162355"/>
                    <a:pt x="580237" y="3212420"/>
                    <a:pt x="568679" y="3258652"/>
                  </a:cubicBezTo>
                  <a:cubicBezTo>
                    <a:pt x="587961" y="3204697"/>
                    <a:pt x="611077" y="3146907"/>
                    <a:pt x="634137" y="3096842"/>
                  </a:cubicBezTo>
                  <a:cubicBezTo>
                    <a:pt x="607187" y="2992877"/>
                    <a:pt x="572514" y="2896579"/>
                    <a:pt x="530172" y="2800282"/>
                  </a:cubicBezTo>
                  <a:cubicBezTo>
                    <a:pt x="530172" y="2804117"/>
                    <a:pt x="526338" y="2807951"/>
                    <a:pt x="522448" y="2807951"/>
                  </a:cubicBezTo>
                  <a:cubicBezTo>
                    <a:pt x="468548" y="2804117"/>
                    <a:pt x="418483" y="2773277"/>
                    <a:pt x="391477" y="2723211"/>
                  </a:cubicBezTo>
                  <a:cubicBezTo>
                    <a:pt x="387643" y="2715543"/>
                    <a:pt x="391477" y="2707819"/>
                    <a:pt x="399201" y="2707819"/>
                  </a:cubicBezTo>
                  <a:cubicBezTo>
                    <a:pt x="445433" y="2711654"/>
                    <a:pt x="487774" y="2734769"/>
                    <a:pt x="518614" y="2773277"/>
                  </a:cubicBezTo>
                  <a:cubicBezTo>
                    <a:pt x="437709" y="2592241"/>
                    <a:pt x="341412" y="2418928"/>
                    <a:pt x="249004" y="2237892"/>
                  </a:cubicBezTo>
                  <a:lnTo>
                    <a:pt x="141150" y="2099253"/>
                  </a:lnTo>
                  <a:lnTo>
                    <a:pt x="133426" y="2099253"/>
                  </a:lnTo>
                  <a:lnTo>
                    <a:pt x="133426" y="2095364"/>
                  </a:lnTo>
                  <a:lnTo>
                    <a:pt x="125702" y="2095364"/>
                  </a:lnTo>
                  <a:cubicBezTo>
                    <a:pt x="94890" y="2071290"/>
                    <a:pt x="62634" y="2050348"/>
                    <a:pt x="29655" y="2031093"/>
                  </a:cubicBezTo>
                  <a:lnTo>
                    <a:pt x="0" y="2015094"/>
                  </a:lnTo>
                  <a:lnTo>
                    <a:pt x="0" y="1988627"/>
                  </a:lnTo>
                  <a:lnTo>
                    <a:pt x="56770" y="2022626"/>
                  </a:lnTo>
                  <a:cubicBezTo>
                    <a:pt x="79037" y="2038335"/>
                    <a:pt x="99739" y="2055912"/>
                    <a:pt x="118034" y="2076138"/>
                  </a:cubicBezTo>
                  <a:lnTo>
                    <a:pt x="0" y="1941242"/>
                  </a:lnTo>
                  <a:lnTo>
                    <a:pt x="0" y="1918712"/>
                  </a:lnTo>
                  <a:lnTo>
                    <a:pt x="60245" y="1983675"/>
                  </a:lnTo>
                  <a:lnTo>
                    <a:pt x="0" y="1900083"/>
                  </a:lnTo>
                  <a:lnTo>
                    <a:pt x="0" y="1878999"/>
                  </a:lnTo>
                  <a:lnTo>
                    <a:pt x="2884" y="1882016"/>
                  </a:lnTo>
                  <a:cubicBezTo>
                    <a:pt x="46756" y="1937686"/>
                    <a:pt x="86236" y="1997150"/>
                    <a:pt x="121868" y="2056856"/>
                  </a:cubicBezTo>
                  <a:cubicBezTo>
                    <a:pt x="156542" y="2103087"/>
                    <a:pt x="195049" y="2149319"/>
                    <a:pt x="229723" y="2199385"/>
                  </a:cubicBezTo>
                  <a:cubicBezTo>
                    <a:pt x="160376" y="2049132"/>
                    <a:pt x="102642" y="1891212"/>
                    <a:pt x="56410" y="1729457"/>
                  </a:cubicBezTo>
                  <a:cubicBezTo>
                    <a:pt x="56410" y="1733291"/>
                    <a:pt x="52521" y="1733291"/>
                    <a:pt x="52521" y="1733291"/>
                  </a:cubicBezTo>
                  <a:cubicBezTo>
                    <a:pt x="50465" y="1733458"/>
                    <a:pt x="48409" y="1733514"/>
                    <a:pt x="46353" y="1733514"/>
                  </a:cubicBezTo>
                  <a:cubicBezTo>
                    <a:pt x="31725" y="1733514"/>
                    <a:pt x="18083" y="1730243"/>
                    <a:pt x="6023" y="1724405"/>
                  </a:cubicBezTo>
                  <a:lnTo>
                    <a:pt x="0" y="1719619"/>
                  </a:lnTo>
                  <a:lnTo>
                    <a:pt x="0" y="1697844"/>
                  </a:lnTo>
                  <a:lnTo>
                    <a:pt x="24205" y="1712367"/>
                  </a:lnTo>
                  <a:cubicBezTo>
                    <a:pt x="34017" y="1715975"/>
                    <a:pt x="44852" y="1717899"/>
                    <a:pt x="56410" y="1717899"/>
                  </a:cubicBezTo>
                  <a:cubicBezTo>
                    <a:pt x="40991" y="1665889"/>
                    <a:pt x="26543" y="1613893"/>
                    <a:pt x="13541" y="1561417"/>
                  </a:cubicBezTo>
                  <a:lnTo>
                    <a:pt x="0" y="1498326"/>
                  </a:lnTo>
                  <a:lnTo>
                    <a:pt x="0" y="1451299"/>
                  </a:lnTo>
                  <a:lnTo>
                    <a:pt x="74220" y="1733791"/>
                  </a:lnTo>
                  <a:cubicBezTo>
                    <a:pt x="107449" y="1843091"/>
                    <a:pt x="145012" y="1950946"/>
                    <a:pt x="187381" y="2056856"/>
                  </a:cubicBezTo>
                  <a:cubicBezTo>
                    <a:pt x="187381" y="2010625"/>
                    <a:pt x="198939" y="1964393"/>
                    <a:pt x="225889" y="1929775"/>
                  </a:cubicBezTo>
                  <a:cubicBezTo>
                    <a:pt x="227056" y="1927386"/>
                    <a:pt x="229000" y="1926441"/>
                    <a:pt x="231112" y="1926441"/>
                  </a:cubicBezTo>
                  <a:cubicBezTo>
                    <a:pt x="235780" y="1926441"/>
                    <a:pt x="241281" y="1930942"/>
                    <a:pt x="241281" y="1933609"/>
                  </a:cubicBezTo>
                  <a:cubicBezTo>
                    <a:pt x="245115" y="1983675"/>
                    <a:pt x="249004" y="2064580"/>
                    <a:pt x="210441" y="2099253"/>
                  </a:cubicBezTo>
                  <a:cubicBezTo>
                    <a:pt x="249004" y="2187827"/>
                    <a:pt x="291346" y="2280290"/>
                    <a:pt x="337578" y="2365029"/>
                  </a:cubicBezTo>
                  <a:cubicBezTo>
                    <a:pt x="349136" y="2380421"/>
                    <a:pt x="356859" y="2395813"/>
                    <a:pt x="364528" y="2411205"/>
                  </a:cubicBezTo>
                  <a:cubicBezTo>
                    <a:pt x="360693" y="2384255"/>
                    <a:pt x="360693" y="2357305"/>
                    <a:pt x="368417" y="2326465"/>
                  </a:cubicBezTo>
                  <a:cubicBezTo>
                    <a:pt x="370640" y="2321965"/>
                    <a:pt x="374252" y="2320131"/>
                    <a:pt x="378364" y="2320131"/>
                  </a:cubicBezTo>
                  <a:cubicBezTo>
                    <a:pt x="381253" y="2320131"/>
                    <a:pt x="384476" y="2321020"/>
                    <a:pt x="387643" y="2322631"/>
                  </a:cubicBezTo>
                  <a:cubicBezTo>
                    <a:pt x="406925" y="2345747"/>
                    <a:pt x="418483" y="2376587"/>
                    <a:pt x="418483" y="2411205"/>
                  </a:cubicBezTo>
                  <a:cubicBezTo>
                    <a:pt x="422317" y="2438210"/>
                    <a:pt x="418483" y="2465160"/>
                    <a:pt x="410759" y="2492110"/>
                  </a:cubicBezTo>
                  <a:cubicBezTo>
                    <a:pt x="410759" y="2495944"/>
                    <a:pt x="410759" y="2495944"/>
                    <a:pt x="410759" y="2499833"/>
                  </a:cubicBezTo>
                  <a:cubicBezTo>
                    <a:pt x="510890" y="2676980"/>
                    <a:pt x="611077" y="2865740"/>
                    <a:pt x="653419" y="3062168"/>
                  </a:cubicBezTo>
                  <a:cubicBezTo>
                    <a:pt x="657253" y="3050610"/>
                    <a:pt x="661142" y="3042942"/>
                    <a:pt x="668811" y="3031384"/>
                  </a:cubicBezTo>
                  <a:cubicBezTo>
                    <a:pt x="641861" y="2811840"/>
                    <a:pt x="618745" y="2592241"/>
                    <a:pt x="603353" y="2372697"/>
                  </a:cubicBezTo>
                  <a:lnTo>
                    <a:pt x="599519" y="2372697"/>
                  </a:lnTo>
                  <a:cubicBezTo>
                    <a:pt x="560956" y="2311073"/>
                    <a:pt x="534006" y="2241726"/>
                    <a:pt x="526338" y="2168545"/>
                  </a:cubicBezTo>
                  <a:cubicBezTo>
                    <a:pt x="523670" y="2165933"/>
                    <a:pt x="528338" y="2161433"/>
                    <a:pt x="534006" y="2161433"/>
                  </a:cubicBezTo>
                  <a:cubicBezTo>
                    <a:pt x="536562" y="2161433"/>
                    <a:pt x="539340" y="2162322"/>
                    <a:pt x="541730" y="2164711"/>
                  </a:cubicBezTo>
                  <a:cubicBezTo>
                    <a:pt x="564845" y="2187827"/>
                    <a:pt x="580237" y="2214776"/>
                    <a:pt x="591795" y="2245616"/>
                  </a:cubicBezTo>
                  <a:cubicBezTo>
                    <a:pt x="587961" y="2168545"/>
                    <a:pt x="584071" y="2091530"/>
                    <a:pt x="584071" y="2018348"/>
                  </a:cubicBezTo>
                  <a:cubicBezTo>
                    <a:pt x="584071" y="1933609"/>
                    <a:pt x="587961" y="1852704"/>
                    <a:pt x="591795" y="1767965"/>
                  </a:cubicBezTo>
                  <a:cubicBezTo>
                    <a:pt x="587961" y="1760297"/>
                    <a:pt x="584071" y="1752573"/>
                    <a:pt x="580237" y="1744849"/>
                  </a:cubicBezTo>
                  <a:cubicBezTo>
                    <a:pt x="560956" y="1706342"/>
                    <a:pt x="549398" y="1667834"/>
                    <a:pt x="545564" y="1625436"/>
                  </a:cubicBezTo>
                  <a:cubicBezTo>
                    <a:pt x="545564" y="1617768"/>
                    <a:pt x="549398" y="1613879"/>
                    <a:pt x="557122" y="1613879"/>
                  </a:cubicBezTo>
                  <a:cubicBezTo>
                    <a:pt x="572514" y="1617768"/>
                    <a:pt x="587961" y="1625436"/>
                    <a:pt x="599519" y="1640884"/>
                  </a:cubicBezTo>
                  <a:cubicBezTo>
                    <a:pt x="611077" y="1475240"/>
                    <a:pt x="630303" y="1309595"/>
                    <a:pt x="653419" y="1144007"/>
                  </a:cubicBezTo>
                  <a:cubicBezTo>
                    <a:pt x="622635" y="1090052"/>
                    <a:pt x="603353" y="1028428"/>
                    <a:pt x="607187" y="966805"/>
                  </a:cubicBezTo>
                  <a:cubicBezTo>
                    <a:pt x="607187" y="960414"/>
                    <a:pt x="610688" y="957581"/>
                    <a:pt x="614466" y="957581"/>
                  </a:cubicBezTo>
                  <a:cubicBezTo>
                    <a:pt x="617578" y="957581"/>
                    <a:pt x="620857" y="959470"/>
                    <a:pt x="622635" y="962971"/>
                  </a:cubicBezTo>
                  <a:cubicBezTo>
                    <a:pt x="648418" y="999756"/>
                    <a:pt x="660087" y="1043653"/>
                    <a:pt x="657697" y="1087829"/>
                  </a:cubicBezTo>
                  <a:cubicBezTo>
                    <a:pt x="679368" y="939633"/>
                    <a:pt x="700817" y="791436"/>
                    <a:pt x="718876" y="643240"/>
                  </a:cubicBezTo>
                  <a:cubicBezTo>
                    <a:pt x="691926" y="639406"/>
                    <a:pt x="664977" y="624014"/>
                    <a:pt x="645695" y="600898"/>
                  </a:cubicBezTo>
                  <a:cubicBezTo>
                    <a:pt x="634137" y="581616"/>
                    <a:pt x="622635" y="562390"/>
                    <a:pt x="618745" y="539275"/>
                  </a:cubicBezTo>
                  <a:cubicBezTo>
                    <a:pt x="572514" y="516159"/>
                    <a:pt x="530172" y="481486"/>
                    <a:pt x="495498" y="442978"/>
                  </a:cubicBezTo>
                  <a:cubicBezTo>
                    <a:pt x="437709" y="362073"/>
                    <a:pt x="437709" y="265776"/>
                    <a:pt x="395367" y="177202"/>
                  </a:cubicBezTo>
                  <a:cubicBezTo>
                    <a:pt x="392255" y="174091"/>
                    <a:pt x="396701" y="168423"/>
                    <a:pt x="400535" y="168423"/>
                  </a:cubicBezTo>
                  <a:cubicBezTo>
                    <a:pt x="401424" y="168423"/>
                    <a:pt x="402313" y="168756"/>
                    <a:pt x="403035" y="169478"/>
                  </a:cubicBezTo>
                  <a:cubicBezTo>
                    <a:pt x="460825" y="196429"/>
                    <a:pt x="514780" y="231102"/>
                    <a:pt x="560956" y="277333"/>
                  </a:cubicBezTo>
                  <a:cubicBezTo>
                    <a:pt x="534006" y="188760"/>
                    <a:pt x="534006" y="96297"/>
                    <a:pt x="568679" y="11558"/>
                  </a:cubicBezTo>
                  <a:cubicBezTo>
                    <a:pt x="568679" y="8835"/>
                    <a:pt x="572514" y="6113"/>
                    <a:pt x="577515" y="6113"/>
                  </a:cubicBezTo>
                  <a:cubicBezTo>
                    <a:pt x="579571" y="6113"/>
                    <a:pt x="581849" y="6557"/>
                    <a:pt x="584071" y="7724"/>
                  </a:cubicBezTo>
                  <a:cubicBezTo>
                    <a:pt x="634137" y="61624"/>
                    <a:pt x="676534" y="123247"/>
                    <a:pt x="703484" y="192594"/>
                  </a:cubicBezTo>
                  <a:cubicBezTo>
                    <a:pt x="707374" y="107855"/>
                    <a:pt x="726600" y="26950"/>
                    <a:pt x="815173" y="0"/>
                  </a:cubicBezTo>
                  <a:close/>
                </a:path>
              </a:pathLst>
            </a:custGeom>
            <a:solidFill>
              <a:schemeClr val="tx1"/>
            </a:solidFill>
            <a:ln>
              <a:noFill/>
            </a:ln>
          </p:spPr>
          <p:txBody>
            <a:bodyPr spcFirstLastPara="1" wrap="square" lIns="121900" tIns="121900" rIns="121900" bIns="121900" anchor="ctr" anchorCtr="0">
              <a:noAutofit/>
            </a:bodyPr>
            <a:lstStyle/>
            <a:p>
              <a:endParaRPr sz="2400"/>
            </a:p>
          </p:txBody>
        </p:sp>
        <p:sp>
          <p:nvSpPr>
            <p:cNvPr id="101" name="任意多边形: 形状 100"/>
            <p:cNvSpPr/>
            <p:nvPr userDrawn="1">
              <p:custDataLst>
                <p:tags r:id="rId10"/>
              </p:custDataLst>
            </p:nvPr>
          </p:nvSpPr>
          <p:spPr>
            <a:xfrm>
              <a:off x="2721952" y="4210366"/>
              <a:ext cx="2255666" cy="2647634"/>
            </a:xfrm>
            <a:custGeom>
              <a:avLst/>
              <a:gdLst>
                <a:gd name="connsiteX0" fmla="*/ 1014449 w 2255666"/>
                <a:gd name="connsiteY0" fmla="*/ 2630315 h 2647634"/>
                <a:gd name="connsiteX1" fmla="*/ 1056973 w 2255666"/>
                <a:gd name="connsiteY1" fmla="*/ 2647634 h 2647634"/>
                <a:gd name="connsiteX2" fmla="*/ 1011152 w 2255666"/>
                <a:gd name="connsiteY2" fmla="*/ 2647634 h 2647634"/>
                <a:gd name="connsiteX3" fmla="*/ 1010186 w 2255666"/>
                <a:gd name="connsiteY3" fmla="*/ 2647186 h 2647634"/>
                <a:gd name="connsiteX4" fmla="*/ 1014449 w 2255666"/>
                <a:gd name="connsiteY4" fmla="*/ 2630315 h 2647634"/>
                <a:gd name="connsiteX5" fmla="*/ 1538490 w 2255666"/>
                <a:gd name="connsiteY5" fmla="*/ 2282050 h 2647634"/>
                <a:gd name="connsiteX6" fmla="*/ 1609690 w 2255666"/>
                <a:gd name="connsiteY6" fmla="*/ 2288324 h 2647634"/>
                <a:gd name="connsiteX7" fmla="*/ 1613953 w 2255666"/>
                <a:gd name="connsiteY7" fmla="*/ 2305195 h 2647634"/>
                <a:gd name="connsiteX8" fmla="*/ 1474599 w 2255666"/>
                <a:gd name="connsiteY8" fmla="*/ 2478292 h 2647634"/>
                <a:gd name="connsiteX9" fmla="*/ 1212822 w 2255666"/>
                <a:gd name="connsiteY9" fmla="*/ 2520561 h 2647634"/>
                <a:gd name="connsiteX10" fmla="*/ 1208620 w 2255666"/>
                <a:gd name="connsiteY10" fmla="*/ 2507892 h 2647634"/>
                <a:gd name="connsiteX11" fmla="*/ 1326291 w 2255666"/>
                <a:gd name="connsiteY11" fmla="*/ 2485722 h 2647634"/>
                <a:gd name="connsiteX12" fmla="*/ 1337376 w 2255666"/>
                <a:gd name="connsiteY12" fmla="*/ 2485722 h 2647634"/>
                <a:gd name="connsiteX13" fmla="*/ 1466194 w 2255666"/>
                <a:gd name="connsiteY13" fmla="*/ 2457218 h 2647634"/>
                <a:gd name="connsiteX14" fmla="*/ 1575948 w 2255666"/>
                <a:gd name="connsiteY14" fmla="*/ 2343201 h 2647634"/>
                <a:gd name="connsiteX15" fmla="*/ 1551220 w 2255666"/>
                <a:gd name="connsiteY15" fmla="*/ 2298678 h 2647634"/>
                <a:gd name="connsiteX16" fmla="*/ 1516807 w 2255666"/>
                <a:gd name="connsiteY16" fmla="*/ 2300992 h 2647634"/>
                <a:gd name="connsiteX17" fmla="*/ 1090400 w 2255666"/>
                <a:gd name="connsiteY17" fmla="*/ 2533229 h 2647634"/>
                <a:gd name="connsiteX18" fmla="*/ 1407054 w 2255666"/>
                <a:gd name="connsiteY18" fmla="*/ 2377004 h 2647634"/>
                <a:gd name="connsiteX19" fmla="*/ 1407480 w 2255666"/>
                <a:gd name="connsiteY19" fmla="*/ 2375786 h 2647634"/>
                <a:gd name="connsiteX20" fmla="*/ 1407054 w 2255666"/>
                <a:gd name="connsiteY20" fmla="*/ 2381206 h 2647634"/>
                <a:gd name="connsiteX21" fmla="*/ 1077731 w 2255666"/>
                <a:gd name="connsiteY21" fmla="*/ 2566972 h 2647634"/>
                <a:gd name="connsiteX22" fmla="*/ 1146921 w 2255666"/>
                <a:gd name="connsiteY22" fmla="*/ 2561307 h 2647634"/>
                <a:gd name="connsiteX23" fmla="*/ 1305705 w 2255666"/>
                <a:gd name="connsiteY23" fmla="*/ 2592309 h 2647634"/>
                <a:gd name="connsiteX24" fmla="*/ 1359609 w 2255666"/>
                <a:gd name="connsiteY24" fmla="*/ 2626427 h 2647634"/>
                <a:gd name="connsiteX25" fmla="*/ 1373584 w 2255666"/>
                <a:gd name="connsiteY25" fmla="*/ 2647634 h 2647634"/>
                <a:gd name="connsiteX26" fmla="*/ 1349325 w 2255666"/>
                <a:gd name="connsiteY26" fmla="*/ 2647634 h 2647634"/>
                <a:gd name="connsiteX27" fmla="*/ 1295648 w 2255666"/>
                <a:gd name="connsiteY27" fmla="*/ 2608190 h 2647634"/>
                <a:gd name="connsiteX28" fmla="*/ 1147165 w 2255666"/>
                <a:gd name="connsiteY28" fmla="*/ 2577021 h 2647634"/>
                <a:gd name="connsiteX29" fmla="*/ 1022855 w 2255666"/>
                <a:gd name="connsiteY29" fmla="*/ 2596511 h 2647634"/>
                <a:gd name="connsiteX30" fmla="*/ 1010186 w 2255666"/>
                <a:gd name="connsiteY30" fmla="*/ 2604977 h 2647634"/>
                <a:gd name="connsiteX31" fmla="*/ 1001781 w 2255666"/>
                <a:gd name="connsiteY31" fmla="*/ 2613444 h 2647634"/>
                <a:gd name="connsiteX32" fmla="*/ 1034975 w 2255666"/>
                <a:gd name="connsiteY32" fmla="*/ 2611738 h 2647634"/>
                <a:gd name="connsiteX33" fmla="*/ 1124203 w 2255666"/>
                <a:gd name="connsiteY33" fmla="*/ 2621849 h 2647634"/>
                <a:gd name="connsiteX34" fmla="*/ 1173672 w 2255666"/>
                <a:gd name="connsiteY34" fmla="*/ 2632601 h 2647634"/>
                <a:gd name="connsiteX35" fmla="*/ 1231581 w 2255666"/>
                <a:gd name="connsiteY35" fmla="*/ 2647634 h 2647634"/>
                <a:gd name="connsiteX36" fmla="*/ 1155798 w 2255666"/>
                <a:gd name="connsiteY36" fmla="*/ 2647634 h 2647634"/>
                <a:gd name="connsiteX37" fmla="*/ 1101447 w 2255666"/>
                <a:gd name="connsiteY37" fmla="*/ 2633863 h 2647634"/>
                <a:gd name="connsiteX38" fmla="*/ 1025656 w 2255666"/>
                <a:gd name="connsiteY38" fmla="*/ 2624468 h 2647634"/>
                <a:gd name="connsiteX39" fmla="*/ 951106 w 2255666"/>
                <a:gd name="connsiteY39" fmla="*/ 2642983 h 2647634"/>
                <a:gd name="connsiteX40" fmla="*/ 946843 w 2255666"/>
                <a:gd name="connsiteY40" fmla="*/ 2642983 h 2647634"/>
                <a:gd name="connsiteX41" fmla="*/ 939834 w 2255666"/>
                <a:gd name="connsiteY41" fmla="*/ 2647634 h 2647634"/>
                <a:gd name="connsiteX42" fmla="*/ 912751 w 2255666"/>
                <a:gd name="connsiteY42" fmla="*/ 2647634 h 2647634"/>
                <a:gd name="connsiteX43" fmla="*/ 925769 w 2255666"/>
                <a:gd name="connsiteY43" fmla="*/ 2638781 h 2647634"/>
                <a:gd name="connsiteX44" fmla="*/ 1069326 w 2255666"/>
                <a:gd name="connsiteY44" fmla="*/ 2545898 h 2647634"/>
                <a:gd name="connsiteX45" fmla="*/ 1538490 w 2255666"/>
                <a:gd name="connsiteY45" fmla="*/ 2282050 h 2647634"/>
                <a:gd name="connsiteX46" fmla="*/ 1690939 w 2255666"/>
                <a:gd name="connsiteY46" fmla="*/ 1795345 h 2647634"/>
                <a:gd name="connsiteX47" fmla="*/ 1512605 w 2255666"/>
                <a:gd name="connsiteY47" fmla="*/ 1836579 h 2647634"/>
                <a:gd name="connsiteX48" fmla="*/ 1301502 w 2255666"/>
                <a:gd name="connsiteY48" fmla="*/ 1929462 h 2647634"/>
                <a:gd name="connsiteX49" fmla="*/ 1335306 w 2255666"/>
                <a:gd name="connsiteY49" fmla="*/ 1926295 h 2647634"/>
                <a:gd name="connsiteX50" fmla="*/ 1369048 w 2255666"/>
                <a:gd name="connsiteY50" fmla="*/ 1929462 h 2647634"/>
                <a:gd name="connsiteX51" fmla="*/ 1419722 w 2255666"/>
                <a:gd name="connsiteY51" fmla="*/ 1929462 h 2647634"/>
                <a:gd name="connsiteX52" fmla="*/ 1512605 w 2255666"/>
                <a:gd name="connsiteY52" fmla="*/ 1891456 h 2647634"/>
                <a:gd name="connsiteX53" fmla="*/ 1592819 w 2255666"/>
                <a:gd name="connsiteY53" fmla="*/ 1857714 h 2647634"/>
                <a:gd name="connsiteX54" fmla="*/ 1595438 w 2255666"/>
                <a:gd name="connsiteY54" fmla="*/ 1855948 h 2647634"/>
                <a:gd name="connsiteX55" fmla="*/ 1592819 w 2255666"/>
                <a:gd name="connsiteY55" fmla="*/ 1861916 h 2647634"/>
                <a:gd name="connsiteX56" fmla="*/ 1466194 w 2255666"/>
                <a:gd name="connsiteY56" fmla="*/ 1929462 h 2647634"/>
                <a:gd name="connsiteX57" fmla="*/ 1926344 w 2255666"/>
                <a:gd name="connsiteY57" fmla="*/ 1887254 h 2647634"/>
                <a:gd name="connsiteX58" fmla="*/ 1926587 w 2255666"/>
                <a:gd name="connsiteY58" fmla="*/ 1886401 h 2647634"/>
                <a:gd name="connsiteX59" fmla="*/ 1926344 w 2255666"/>
                <a:gd name="connsiteY59" fmla="*/ 1895659 h 2647634"/>
                <a:gd name="connsiteX60" fmla="*/ 1504139 w 2255666"/>
                <a:gd name="connsiteY60" fmla="*/ 1942130 h 2647634"/>
                <a:gd name="connsiteX61" fmla="*/ 1440430 w 2255666"/>
                <a:gd name="connsiteY61" fmla="*/ 1940486 h 2647634"/>
                <a:gd name="connsiteX62" fmla="*/ 1267760 w 2255666"/>
                <a:gd name="connsiteY62" fmla="*/ 1950597 h 2647634"/>
                <a:gd name="connsiteX63" fmla="*/ 1280429 w 2255666"/>
                <a:gd name="connsiteY63" fmla="*/ 1959002 h 2647634"/>
                <a:gd name="connsiteX64" fmla="*/ 1592819 w 2255666"/>
                <a:gd name="connsiteY64" fmla="*/ 2035013 h 2647634"/>
                <a:gd name="connsiteX65" fmla="*/ 1760069 w 2255666"/>
                <a:gd name="connsiteY65" fmla="*/ 2047134 h 2647634"/>
                <a:gd name="connsiteX66" fmla="*/ 2040361 w 2255666"/>
                <a:gd name="connsiteY66" fmla="*/ 1954799 h 2647634"/>
                <a:gd name="connsiteX67" fmla="*/ 1892601 w 2255666"/>
                <a:gd name="connsiteY67" fmla="*/ 1823911 h 2647634"/>
                <a:gd name="connsiteX68" fmla="*/ 1690939 w 2255666"/>
                <a:gd name="connsiteY68" fmla="*/ 1795345 h 2647634"/>
                <a:gd name="connsiteX69" fmla="*/ 325900 w 2255666"/>
                <a:gd name="connsiteY69" fmla="*/ 755425 h 2647634"/>
                <a:gd name="connsiteX70" fmla="*/ 292462 w 2255666"/>
                <a:gd name="connsiteY70" fmla="*/ 873950 h 2647634"/>
                <a:gd name="connsiteX71" fmla="*/ 503564 w 2255666"/>
                <a:gd name="connsiteY71" fmla="*/ 1300418 h 2647634"/>
                <a:gd name="connsiteX72" fmla="*/ 714667 w 2255666"/>
                <a:gd name="connsiteY72" fmla="*/ 1549465 h 2647634"/>
                <a:gd name="connsiteX73" fmla="*/ 575313 w 2255666"/>
                <a:gd name="connsiteY73" fmla="*/ 1258149 h 2647634"/>
                <a:gd name="connsiteX74" fmla="*/ 486693 w 2255666"/>
                <a:gd name="connsiteY74" fmla="*/ 996433 h 2647634"/>
                <a:gd name="connsiteX75" fmla="*/ 497047 w 2255666"/>
                <a:gd name="connsiteY75" fmla="*/ 991560 h 2647634"/>
                <a:gd name="connsiteX76" fmla="*/ 503564 w 2255666"/>
                <a:gd name="connsiteY76" fmla="*/ 996433 h 2647634"/>
                <a:gd name="connsiteX77" fmla="*/ 600650 w 2255666"/>
                <a:gd name="connsiteY77" fmla="*/ 1245480 h 2647634"/>
                <a:gd name="connsiteX78" fmla="*/ 579576 w 2255666"/>
                <a:gd name="connsiteY78" fmla="*/ 1072384 h 2647634"/>
                <a:gd name="connsiteX79" fmla="*/ 583779 w 2255666"/>
                <a:gd name="connsiteY79" fmla="*/ 1069216 h 2647634"/>
                <a:gd name="connsiteX80" fmla="*/ 587981 w 2255666"/>
                <a:gd name="connsiteY80" fmla="*/ 1072384 h 2647634"/>
                <a:gd name="connsiteX81" fmla="*/ 617582 w 2255666"/>
                <a:gd name="connsiteY81" fmla="*/ 1220143 h 2647634"/>
                <a:gd name="connsiteX82" fmla="*/ 634453 w 2255666"/>
                <a:gd name="connsiteY82" fmla="*/ 1296155 h 2647634"/>
                <a:gd name="connsiteX83" fmla="*/ 710282 w 2255666"/>
                <a:gd name="connsiteY83" fmla="*/ 1439407 h 2647634"/>
                <a:gd name="connsiteX84" fmla="*/ 621784 w 2255666"/>
                <a:gd name="connsiteY84" fmla="*/ 1025973 h 2647634"/>
                <a:gd name="connsiteX85" fmla="*/ 427553 w 2255666"/>
                <a:gd name="connsiteY85" fmla="*/ 797999 h 2647634"/>
                <a:gd name="connsiteX86" fmla="*/ 325900 w 2255666"/>
                <a:gd name="connsiteY86" fmla="*/ 755425 h 2647634"/>
                <a:gd name="connsiteX87" fmla="*/ 1377514 w 2255666"/>
                <a:gd name="connsiteY87" fmla="*/ 0 h 2647634"/>
                <a:gd name="connsiteX88" fmla="*/ 1390182 w 2255666"/>
                <a:gd name="connsiteY88" fmla="*/ 4264 h 2647634"/>
                <a:gd name="connsiteX89" fmla="*/ 1267760 w 2255666"/>
                <a:gd name="connsiteY89" fmla="*/ 1165266 h 2647634"/>
                <a:gd name="connsiteX90" fmla="*/ 1260390 w 2255666"/>
                <a:gd name="connsiteY90" fmla="*/ 1169895 h 2647634"/>
                <a:gd name="connsiteX91" fmla="*/ 1250828 w 2255666"/>
                <a:gd name="connsiteY91" fmla="*/ 1161064 h 2647634"/>
                <a:gd name="connsiteX92" fmla="*/ 1432391 w 2255666"/>
                <a:gd name="connsiteY92" fmla="*/ 641774 h 2647634"/>
                <a:gd name="connsiteX93" fmla="*/ 1483065 w 2255666"/>
                <a:gd name="connsiteY93" fmla="*/ 337789 h 2647634"/>
                <a:gd name="connsiteX94" fmla="*/ 1369657 w 2255666"/>
                <a:gd name="connsiteY94" fmla="*/ 39224 h 2647634"/>
                <a:gd name="connsiteX95" fmla="*/ 1356379 w 2255666"/>
                <a:gd name="connsiteY95" fmla="*/ 46472 h 2647634"/>
                <a:gd name="connsiteX96" fmla="*/ 1208620 w 2255666"/>
                <a:gd name="connsiteY96" fmla="*/ 553093 h 2647634"/>
                <a:gd name="connsiteX97" fmla="*/ 1217086 w 2255666"/>
                <a:gd name="connsiteY97" fmla="*/ 907753 h 2647634"/>
                <a:gd name="connsiteX98" fmla="*/ 1246626 w 2255666"/>
                <a:gd name="connsiteY98" fmla="*/ 1063978 h 2647634"/>
                <a:gd name="connsiteX99" fmla="*/ 1284631 w 2255666"/>
                <a:gd name="connsiteY99" fmla="*/ 907753 h 2647634"/>
                <a:gd name="connsiteX100" fmla="*/ 1301502 w 2255666"/>
                <a:gd name="connsiteY100" fmla="*/ 802202 h 2647634"/>
                <a:gd name="connsiteX101" fmla="*/ 1297300 w 2255666"/>
                <a:gd name="connsiteY101" fmla="*/ 793736 h 2647634"/>
                <a:gd name="connsiteX102" fmla="*/ 1309968 w 2255666"/>
                <a:gd name="connsiteY102" fmla="*/ 743061 h 2647634"/>
                <a:gd name="connsiteX103" fmla="*/ 1381716 w 2255666"/>
                <a:gd name="connsiteY103" fmla="*/ 194232 h 2647634"/>
                <a:gd name="connsiteX104" fmla="*/ 1385310 w 2255666"/>
                <a:gd name="connsiteY104" fmla="*/ 192465 h 2647634"/>
                <a:gd name="connsiteX105" fmla="*/ 1390182 w 2255666"/>
                <a:gd name="connsiteY105" fmla="*/ 198434 h 2647634"/>
                <a:gd name="connsiteX106" fmla="*/ 1326840 w 2255666"/>
                <a:gd name="connsiteY106" fmla="*/ 683982 h 2647634"/>
                <a:gd name="connsiteX107" fmla="*/ 1411256 w 2255666"/>
                <a:gd name="connsiteY107" fmla="*/ 456008 h 2647634"/>
                <a:gd name="connsiteX108" fmla="*/ 1415520 w 2255666"/>
                <a:gd name="connsiteY108" fmla="*/ 449674 h 2647634"/>
                <a:gd name="connsiteX109" fmla="*/ 1419722 w 2255666"/>
                <a:gd name="connsiteY109" fmla="*/ 456008 h 2647634"/>
                <a:gd name="connsiteX110" fmla="*/ 1318374 w 2255666"/>
                <a:gd name="connsiteY110" fmla="*/ 759993 h 2647634"/>
                <a:gd name="connsiteX111" fmla="*/ 1288834 w 2255666"/>
                <a:gd name="connsiteY111" fmla="*/ 966832 h 2647634"/>
                <a:gd name="connsiteX112" fmla="*/ 1250828 w 2255666"/>
                <a:gd name="connsiteY112" fmla="*/ 1144192 h 2647634"/>
                <a:gd name="connsiteX113" fmla="*/ 1250828 w 2255666"/>
                <a:gd name="connsiteY113" fmla="*/ 1161064 h 2647634"/>
                <a:gd name="connsiteX114" fmla="*/ 1246626 w 2255666"/>
                <a:gd name="connsiteY114" fmla="*/ 1165266 h 2647634"/>
                <a:gd name="connsiteX115" fmla="*/ 1141074 w 2255666"/>
                <a:gd name="connsiteY115" fmla="*/ 1667685 h 2647634"/>
                <a:gd name="connsiteX116" fmla="*/ 1297300 w 2255666"/>
                <a:gd name="connsiteY116" fmla="*/ 1410172 h 2647634"/>
                <a:gd name="connsiteX117" fmla="*/ 1423925 w 2255666"/>
                <a:gd name="connsiteY117" fmla="*/ 1190603 h 2647634"/>
                <a:gd name="connsiteX118" fmla="*/ 1423925 w 2255666"/>
                <a:gd name="connsiteY118" fmla="*/ 1186401 h 2647634"/>
                <a:gd name="connsiteX119" fmla="*/ 1803921 w 2255666"/>
                <a:gd name="connsiteY119" fmla="*/ 591099 h 2647634"/>
                <a:gd name="connsiteX120" fmla="*/ 2221375 w 2255666"/>
                <a:gd name="connsiteY120" fmla="*/ 336631 h 2647634"/>
                <a:gd name="connsiteX121" fmla="*/ 2242997 w 2255666"/>
                <a:gd name="connsiteY121" fmla="*/ 337789 h 2647634"/>
                <a:gd name="connsiteX122" fmla="*/ 2255666 w 2255666"/>
                <a:gd name="connsiteY122" fmla="*/ 350457 h 2647634"/>
                <a:gd name="connsiteX123" fmla="*/ 1584353 w 2255666"/>
                <a:gd name="connsiteY123" fmla="*/ 1063978 h 2647634"/>
                <a:gd name="connsiteX124" fmla="*/ 1579480 w 2255666"/>
                <a:gd name="connsiteY124" fmla="*/ 1064770 h 2647634"/>
                <a:gd name="connsiteX125" fmla="*/ 1571745 w 2255666"/>
                <a:gd name="connsiteY125" fmla="*/ 1047046 h 2647634"/>
                <a:gd name="connsiteX126" fmla="*/ 1989687 w 2255666"/>
                <a:gd name="connsiteY126" fmla="*/ 721988 h 2647634"/>
                <a:gd name="connsiteX127" fmla="*/ 2133243 w 2255666"/>
                <a:gd name="connsiteY127" fmla="*/ 540425 h 2647634"/>
                <a:gd name="connsiteX128" fmla="*/ 2198231 w 2255666"/>
                <a:gd name="connsiteY128" fmla="*/ 358192 h 2647634"/>
                <a:gd name="connsiteX129" fmla="*/ 2175452 w 2255666"/>
                <a:gd name="connsiteY129" fmla="*/ 363126 h 2647634"/>
                <a:gd name="connsiteX130" fmla="*/ 1740578 w 2255666"/>
                <a:gd name="connsiteY130" fmla="*/ 688184 h 2647634"/>
                <a:gd name="connsiteX131" fmla="*/ 1461931 w 2255666"/>
                <a:gd name="connsiteY131" fmla="*/ 1139929 h 2647634"/>
                <a:gd name="connsiteX132" fmla="*/ 1499936 w 2255666"/>
                <a:gd name="connsiteY132" fmla="*/ 1089316 h 2647634"/>
                <a:gd name="connsiteX133" fmla="*/ 1787050 w 2255666"/>
                <a:gd name="connsiteY133" fmla="*/ 806404 h 2647634"/>
                <a:gd name="connsiteX134" fmla="*/ 2099440 w 2255666"/>
                <a:gd name="connsiteY134" fmla="*/ 447542 h 2647634"/>
                <a:gd name="connsiteX135" fmla="*/ 2104374 w 2255666"/>
                <a:gd name="connsiteY135" fmla="*/ 446446 h 2647634"/>
                <a:gd name="connsiteX136" fmla="*/ 2112109 w 2255666"/>
                <a:gd name="connsiteY136" fmla="*/ 460211 h 2647634"/>
                <a:gd name="connsiteX137" fmla="*/ 1854596 w 2255666"/>
                <a:gd name="connsiteY137" fmla="*/ 764196 h 2647634"/>
                <a:gd name="connsiteX138" fmla="*/ 2002355 w 2255666"/>
                <a:gd name="connsiteY138" fmla="*/ 641774 h 2647634"/>
                <a:gd name="connsiteX139" fmla="*/ 2005827 w 2255666"/>
                <a:gd name="connsiteY139" fmla="*/ 640007 h 2647634"/>
                <a:gd name="connsiteX140" fmla="*/ 2006558 w 2255666"/>
                <a:gd name="connsiteY140" fmla="*/ 645976 h 2647634"/>
                <a:gd name="connsiteX141" fmla="*/ 1795455 w 2255666"/>
                <a:gd name="connsiteY141" fmla="*/ 823336 h 2647634"/>
                <a:gd name="connsiteX142" fmla="*/ 1580150 w 2255666"/>
                <a:gd name="connsiteY142" fmla="*/ 1030175 h 2647634"/>
                <a:gd name="connsiteX143" fmla="*/ 1343711 w 2255666"/>
                <a:gd name="connsiteY143" fmla="*/ 1372166 h 2647634"/>
                <a:gd name="connsiteX144" fmla="*/ 1141074 w 2255666"/>
                <a:gd name="connsiteY144" fmla="*/ 1731028 h 2647634"/>
                <a:gd name="connsiteX145" fmla="*/ 1124203 w 2255666"/>
                <a:gd name="connsiteY145" fmla="*/ 1739494 h 2647634"/>
                <a:gd name="connsiteX146" fmla="*/ 1124203 w 2255666"/>
                <a:gd name="connsiteY146" fmla="*/ 1743697 h 2647634"/>
                <a:gd name="connsiteX147" fmla="*/ 1018652 w 2255666"/>
                <a:gd name="connsiteY147" fmla="*/ 2077221 h 2647634"/>
                <a:gd name="connsiteX148" fmla="*/ 1204417 w 2255666"/>
                <a:gd name="connsiteY148" fmla="*/ 1895659 h 2647634"/>
                <a:gd name="connsiteX149" fmla="*/ 1271963 w 2255666"/>
                <a:gd name="connsiteY149" fmla="*/ 1794371 h 2647634"/>
                <a:gd name="connsiteX150" fmla="*/ 1271963 w 2255666"/>
                <a:gd name="connsiteY150" fmla="*/ 1790107 h 2647634"/>
                <a:gd name="connsiteX151" fmla="*/ 1681499 w 2255666"/>
                <a:gd name="connsiteY151" fmla="*/ 1287749 h 2647634"/>
                <a:gd name="connsiteX152" fmla="*/ 1981221 w 2255666"/>
                <a:gd name="connsiteY152" fmla="*/ 1144192 h 2647634"/>
                <a:gd name="connsiteX153" fmla="*/ 2179654 w 2255666"/>
                <a:gd name="connsiteY153" fmla="*/ 1085052 h 2647634"/>
                <a:gd name="connsiteX154" fmla="*/ 2192323 w 2255666"/>
                <a:gd name="connsiteY154" fmla="*/ 1097721 h 2647634"/>
                <a:gd name="connsiteX155" fmla="*/ 1888338 w 2255666"/>
                <a:gd name="connsiteY155" fmla="*/ 1536797 h 2647634"/>
                <a:gd name="connsiteX156" fmla="*/ 1668830 w 2255666"/>
                <a:gd name="connsiteY156" fmla="*/ 1671949 h 2647634"/>
                <a:gd name="connsiteX157" fmla="*/ 1369048 w 2255666"/>
                <a:gd name="connsiteY157" fmla="*/ 1739494 h 2647634"/>
                <a:gd name="connsiteX158" fmla="*/ 1365576 w 2255666"/>
                <a:gd name="connsiteY158" fmla="*/ 1740347 h 2647634"/>
                <a:gd name="connsiteX159" fmla="*/ 1360643 w 2255666"/>
                <a:gd name="connsiteY159" fmla="*/ 1726825 h 2647634"/>
                <a:gd name="connsiteX160" fmla="*/ 1749044 w 2255666"/>
                <a:gd name="connsiteY160" fmla="*/ 1604342 h 2647634"/>
                <a:gd name="connsiteX161" fmla="*/ 2154317 w 2255666"/>
                <a:gd name="connsiteY161" fmla="*/ 1127260 h 2647634"/>
                <a:gd name="connsiteX162" fmla="*/ 2141649 w 2255666"/>
                <a:gd name="connsiteY162" fmla="*/ 1118246 h 2647634"/>
                <a:gd name="connsiteX163" fmla="*/ 1922141 w 2255666"/>
                <a:gd name="connsiteY163" fmla="*/ 1194867 h 2647634"/>
                <a:gd name="connsiteX164" fmla="*/ 1732173 w 2255666"/>
                <a:gd name="connsiteY164" fmla="*/ 1279283 h 2647634"/>
                <a:gd name="connsiteX165" fmla="*/ 1288834 w 2255666"/>
                <a:gd name="connsiteY165" fmla="*/ 1769034 h 2647634"/>
                <a:gd name="connsiteX166" fmla="*/ 1461931 w 2255666"/>
                <a:gd name="connsiteY166" fmla="*/ 1608606 h 2647634"/>
                <a:gd name="connsiteX167" fmla="*/ 1571745 w 2255666"/>
                <a:gd name="connsiteY167" fmla="*/ 1473515 h 2647634"/>
                <a:gd name="connsiteX168" fmla="*/ 1673033 w 2255666"/>
                <a:gd name="connsiteY168" fmla="*/ 1372166 h 2647634"/>
                <a:gd name="connsiteX169" fmla="*/ 1677235 w 2255666"/>
                <a:gd name="connsiteY169" fmla="*/ 1376369 h 2647634"/>
                <a:gd name="connsiteX170" fmla="*/ 1584353 w 2255666"/>
                <a:gd name="connsiteY170" fmla="*/ 1486183 h 2647634"/>
                <a:gd name="connsiteX171" fmla="*/ 1508402 w 2255666"/>
                <a:gd name="connsiteY171" fmla="*/ 1570600 h 2647634"/>
                <a:gd name="connsiteX172" fmla="*/ 1774382 w 2255666"/>
                <a:gd name="connsiteY172" fmla="*/ 1376369 h 2647634"/>
                <a:gd name="connsiteX173" fmla="*/ 1926344 w 2255666"/>
                <a:gd name="connsiteY173" fmla="*/ 1283486 h 2647634"/>
                <a:gd name="connsiteX174" fmla="*/ 1926344 w 2255666"/>
                <a:gd name="connsiteY174" fmla="*/ 1287749 h 2647634"/>
                <a:gd name="connsiteX175" fmla="*/ 1702573 w 2255666"/>
                <a:gd name="connsiteY175" fmla="*/ 1460846 h 2647634"/>
                <a:gd name="connsiteX176" fmla="*/ 1385980 w 2255666"/>
                <a:gd name="connsiteY176" fmla="*/ 1684617 h 2647634"/>
                <a:gd name="connsiteX177" fmla="*/ 1174878 w 2255666"/>
                <a:gd name="connsiteY177" fmla="*/ 1963265 h 2647634"/>
                <a:gd name="connsiteX178" fmla="*/ 1195951 w 2255666"/>
                <a:gd name="connsiteY178" fmla="*/ 1950597 h 2647634"/>
                <a:gd name="connsiteX179" fmla="*/ 1204417 w 2255666"/>
                <a:gd name="connsiteY179" fmla="*/ 1946333 h 2647634"/>
                <a:gd name="connsiteX180" fmla="*/ 1229754 w 2255666"/>
                <a:gd name="connsiteY180" fmla="*/ 1942130 h 2647634"/>
                <a:gd name="connsiteX181" fmla="*/ 1238160 w 2255666"/>
                <a:gd name="connsiteY181" fmla="*/ 1942130 h 2647634"/>
                <a:gd name="connsiteX182" fmla="*/ 1238160 w 2255666"/>
                <a:gd name="connsiteY182" fmla="*/ 1933664 h 2647634"/>
                <a:gd name="connsiteX183" fmla="*/ 1664628 w 2255666"/>
                <a:gd name="connsiteY183" fmla="*/ 1777500 h 2647634"/>
                <a:gd name="connsiteX184" fmla="*/ 1713110 w 2255666"/>
                <a:gd name="connsiteY184" fmla="*/ 1774820 h 2647634"/>
                <a:gd name="connsiteX185" fmla="*/ 2116372 w 2255666"/>
                <a:gd name="connsiteY185" fmla="*/ 1861916 h 2647634"/>
                <a:gd name="connsiteX186" fmla="*/ 2120575 w 2255666"/>
                <a:gd name="connsiteY186" fmla="*/ 1878788 h 2647634"/>
                <a:gd name="connsiteX187" fmla="*/ 1774382 w 2255666"/>
                <a:gd name="connsiteY187" fmla="*/ 2068816 h 2647634"/>
                <a:gd name="connsiteX188" fmla="*/ 1487268 w 2255666"/>
                <a:gd name="connsiteY188" fmla="*/ 2051884 h 2647634"/>
                <a:gd name="connsiteX189" fmla="*/ 1217086 w 2255666"/>
                <a:gd name="connsiteY189" fmla="*/ 1963265 h 2647634"/>
                <a:gd name="connsiteX190" fmla="*/ 1145277 w 2255666"/>
                <a:gd name="connsiteY190" fmla="*/ 2005473 h 2647634"/>
                <a:gd name="connsiteX191" fmla="*/ 993315 w 2255666"/>
                <a:gd name="connsiteY191" fmla="*/ 2144767 h 2647634"/>
                <a:gd name="connsiteX192" fmla="*/ 873519 w 2255666"/>
                <a:gd name="connsiteY192" fmla="*/ 2455612 h 2647634"/>
                <a:gd name="connsiteX193" fmla="*/ 802186 w 2255666"/>
                <a:gd name="connsiteY193" fmla="*/ 2647634 h 2647634"/>
                <a:gd name="connsiteX194" fmla="*/ 771066 w 2255666"/>
                <a:gd name="connsiteY194" fmla="*/ 2647634 h 2647634"/>
                <a:gd name="connsiteX195" fmla="*/ 782212 w 2255666"/>
                <a:gd name="connsiteY195" fmla="*/ 2617646 h 2647634"/>
                <a:gd name="connsiteX196" fmla="*/ 773746 w 2255666"/>
                <a:gd name="connsiteY196" fmla="*/ 2288324 h 2647634"/>
                <a:gd name="connsiteX197" fmla="*/ 672459 w 2255666"/>
                <a:gd name="connsiteY197" fmla="*/ 2115227 h 2647634"/>
                <a:gd name="connsiteX198" fmla="*/ 254456 w 2255666"/>
                <a:gd name="connsiteY198" fmla="*/ 1849248 h 2647634"/>
                <a:gd name="connsiteX199" fmla="*/ 1146 w 2255666"/>
                <a:gd name="connsiteY199" fmla="*/ 1448178 h 2647634"/>
                <a:gd name="connsiteX200" fmla="*/ 9612 w 2255666"/>
                <a:gd name="connsiteY200" fmla="*/ 1431246 h 2647634"/>
                <a:gd name="connsiteX201" fmla="*/ 685127 w 2255666"/>
                <a:gd name="connsiteY201" fmla="*/ 2081424 h 2647634"/>
                <a:gd name="connsiteX202" fmla="*/ 679585 w 2255666"/>
                <a:gd name="connsiteY202" fmla="*/ 2090255 h 2647634"/>
                <a:gd name="connsiteX203" fmla="*/ 672459 w 2255666"/>
                <a:gd name="connsiteY203" fmla="*/ 2085687 h 2647634"/>
                <a:gd name="connsiteX204" fmla="*/ 444485 w 2255666"/>
                <a:gd name="connsiteY204" fmla="*/ 1680354 h 2647634"/>
                <a:gd name="connsiteX205" fmla="*/ 267125 w 2255666"/>
                <a:gd name="connsiteY205" fmla="*/ 1528392 h 2647634"/>
                <a:gd name="connsiteX206" fmla="*/ 54683 w 2255666"/>
                <a:gd name="connsiteY206" fmla="*/ 1455304 h 2647634"/>
                <a:gd name="connsiteX207" fmla="*/ 34949 w 2255666"/>
                <a:gd name="connsiteY207" fmla="*/ 1481920 h 2647634"/>
                <a:gd name="connsiteX208" fmla="*/ 296665 w 2255666"/>
                <a:gd name="connsiteY208" fmla="*/ 1870382 h 2647634"/>
                <a:gd name="connsiteX209" fmla="*/ 651324 w 2255666"/>
                <a:gd name="connsiteY209" fmla="*/ 2089890 h 2647634"/>
                <a:gd name="connsiteX210" fmla="*/ 465559 w 2255666"/>
                <a:gd name="connsiteY210" fmla="*/ 1912591 h 2647634"/>
                <a:gd name="connsiteX211" fmla="*/ 271327 w 2255666"/>
                <a:gd name="connsiteY211" fmla="*/ 1794371 h 2647634"/>
                <a:gd name="connsiteX212" fmla="*/ 272058 w 2255666"/>
                <a:gd name="connsiteY212" fmla="*/ 1788402 h 2647634"/>
                <a:gd name="connsiteX213" fmla="*/ 275591 w 2255666"/>
                <a:gd name="connsiteY213" fmla="*/ 1790107 h 2647634"/>
                <a:gd name="connsiteX214" fmla="*/ 431816 w 2255666"/>
                <a:gd name="connsiteY214" fmla="*/ 1882990 h 2647634"/>
                <a:gd name="connsiteX215" fmla="*/ 94028 w 2255666"/>
                <a:gd name="connsiteY215" fmla="*/ 1549465 h 2647634"/>
                <a:gd name="connsiteX216" fmla="*/ 99083 w 2255666"/>
                <a:gd name="connsiteY216" fmla="*/ 1531741 h 2647634"/>
                <a:gd name="connsiteX217" fmla="*/ 102494 w 2255666"/>
                <a:gd name="connsiteY217" fmla="*/ 1532594 h 2647634"/>
                <a:gd name="connsiteX218" fmla="*/ 275591 w 2255666"/>
                <a:gd name="connsiteY218" fmla="*/ 1714157 h 2647634"/>
                <a:gd name="connsiteX219" fmla="*/ 524699 w 2255666"/>
                <a:gd name="connsiteY219" fmla="*/ 1937928 h 2647634"/>
                <a:gd name="connsiteX220" fmla="*/ 765341 w 2255666"/>
                <a:gd name="connsiteY220" fmla="*/ 2241913 h 2647634"/>
                <a:gd name="connsiteX221" fmla="*/ 752673 w 2255666"/>
                <a:gd name="connsiteY221" fmla="*/ 2144767 h 2647634"/>
                <a:gd name="connsiteX222" fmla="*/ 744207 w 2255666"/>
                <a:gd name="connsiteY222" fmla="*/ 1726825 h 2647634"/>
                <a:gd name="connsiteX223" fmla="*/ 727335 w 2255666"/>
                <a:gd name="connsiteY223" fmla="*/ 1595937 h 2647634"/>
                <a:gd name="connsiteX224" fmla="*/ 524699 w 2255666"/>
                <a:gd name="connsiteY224" fmla="*/ 1380632 h 2647634"/>
                <a:gd name="connsiteX225" fmla="*/ 389547 w 2255666"/>
                <a:gd name="connsiteY225" fmla="*/ 1144192 h 2647634"/>
                <a:gd name="connsiteX226" fmla="*/ 262922 w 2255666"/>
                <a:gd name="connsiteY226" fmla="*/ 726190 h 2647634"/>
                <a:gd name="connsiteX227" fmla="*/ 275591 w 2255666"/>
                <a:gd name="connsiteY227" fmla="*/ 717785 h 2647634"/>
                <a:gd name="connsiteX228" fmla="*/ 621784 w 2255666"/>
                <a:gd name="connsiteY228" fmla="*/ 987967 h 2647634"/>
                <a:gd name="connsiteX229" fmla="*/ 731538 w 2255666"/>
                <a:gd name="connsiteY229" fmla="*/ 1507257 h 2647634"/>
                <a:gd name="connsiteX230" fmla="*/ 765341 w 2255666"/>
                <a:gd name="connsiteY230" fmla="*/ 1777500 h 2647634"/>
                <a:gd name="connsiteX231" fmla="*/ 765341 w 2255666"/>
                <a:gd name="connsiteY231" fmla="*/ 1823911 h 2647634"/>
                <a:gd name="connsiteX232" fmla="*/ 790678 w 2255666"/>
                <a:gd name="connsiteY232" fmla="*/ 1705691 h 2647634"/>
                <a:gd name="connsiteX233" fmla="*/ 782212 w 2255666"/>
                <a:gd name="connsiteY233" fmla="*/ 1511460 h 2647634"/>
                <a:gd name="connsiteX234" fmla="*/ 790678 w 2255666"/>
                <a:gd name="connsiteY234" fmla="*/ 1211738 h 2647634"/>
                <a:gd name="connsiteX235" fmla="*/ 959512 w 2255666"/>
                <a:gd name="connsiteY235" fmla="*/ 726190 h 2647634"/>
                <a:gd name="connsiteX236" fmla="*/ 967734 w 2255666"/>
                <a:gd name="connsiteY236" fmla="*/ 720221 h 2647634"/>
                <a:gd name="connsiteX237" fmla="*/ 972180 w 2255666"/>
                <a:gd name="connsiteY237" fmla="*/ 721988 h 2647634"/>
                <a:gd name="connsiteX238" fmla="*/ 1031321 w 2255666"/>
                <a:gd name="connsiteY238" fmla="*/ 1144192 h 2647634"/>
                <a:gd name="connsiteX239" fmla="*/ 841292 w 2255666"/>
                <a:gd name="connsiteY239" fmla="*/ 1735231 h 2647634"/>
                <a:gd name="connsiteX240" fmla="*/ 834775 w 2255666"/>
                <a:gd name="connsiteY240" fmla="*/ 1738032 h 2647634"/>
                <a:gd name="connsiteX241" fmla="*/ 828684 w 2255666"/>
                <a:gd name="connsiteY241" fmla="*/ 1731028 h 2647634"/>
                <a:gd name="connsiteX242" fmla="*/ 989112 w 2255666"/>
                <a:gd name="connsiteY242" fmla="*/ 1291952 h 2647634"/>
                <a:gd name="connsiteX243" fmla="*/ 1010186 w 2255666"/>
                <a:gd name="connsiteY243" fmla="*/ 987967 h 2647634"/>
                <a:gd name="connsiteX244" fmla="*/ 1010125 w 2255666"/>
                <a:gd name="connsiteY244" fmla="*/ 988698 h 2647634"/>
                <a:gd name="connsiteX245" fmla="*/ 957806 w 2255666"/>
                <a:gd name="connsiteY245" fmla="*/ 778996 h 2647634"/>
                <a:gd name="connsiteX246" fmla="*/ 951106 w 2255666"/>
                <a:gd name="connsiteY246" fmla="*/ 785331 h 2647634"/>
                <a:gd name="connsiteX247" fmla="*/ 803347 w 2255666"/>
                <a:gd name="connsiteY247" fmla="*/ 1667685 h 2647634"/>
                <a:gd name="connsiteX248" fmla="*/ 938438 w 2255666"/>
                <a:gd name="connsiteY248" fmla="*/ 1038641 h 2647634"/>
                <a:gd name="connsiteX249" fmla="*/ 944772 w 2255666"/>
                <a:gd name="connsiteY249" fmla="*/ 1032307 h 2647634"/>
                <a:gd name="connsiteX250" fmla="*/ 951106 w 2255666"/>
                <a:gd name="connsiteY250" fmla="*/ 1038641 h 2647634"/>
                <a:gd name="connsiteX251" fmla="*/ 769544 w 2255666"/>
                <a:gd name="connsiteY251" fmla="*/ 1967468 h 2647634"/>
                <a:gd name="connsiteX252" fmla="*/ 786415 w 2255666"/>
                <a:gd name="connsiteY252" fmla="*/ 2250318 h 2647634"/>
                <a:gd name="connsiteX253" fmla="*/ 811752 w 2255666"/>
                <a:gd name="connsiteY253" fmla="*/ 2545898 h 2647634"/>
                <a:gd name="connsiteX254" fmla="*/ 1098866 w 2255666"/>
                <a:gd name="connsiteY254" fmla="*/ 1735231 h 2647634"/>
                <a:gd name="connsiteX255" fmla="*/ 1233957 w 2255666"/>
                <a:gd name="connsiteY255" fmla="*/ 1127260 h 2647634"/>
                <a:gd name="connsiteX256" fmla="*/ 1174878 w 2255666"/>
                <a:gd name="connsiteY256" fmla="*/ 696650 h 2647634"/>
                <a:gd name="connsiteX257" fmla="*/ 1204417 w 2255666"/>
                <a:gd name="connsiteY257" fmla="*/ 401131 h 2647634"/>
                <a:gd name="connsiteX258" fmla="*/ 1377514 w 2255666"/>
                <a:gd name="connsiteY258" fmla="*/ 0 h 2647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Lst>
              <a:rect l="l" t="t" r="r" b="b"/>
              <a:pathLst>
                <a:path w="2255666" h="2647634">
                  <a:moveTo>
                    <a:pt x="1014449" y="2630315"/>
                  </a:moveTo>
                  <a:lnTo>
                    <a:pt x="1056973" y="2647634"/>
                  </a:lnTo>
                  <a:lnTo>
                    <a:pt x="1011152" y="2647634"/>
                  </a:lnTo>
                  <a:lnTo>
                    <a:pt x="1010186" y="2647186"/>
                  </a:lnTo>
                  <a:cubicBezTo>
                    <a:pt x="1005983" y="2642983"/>
                    <a:pt x="1010186" y="2630315"/>
                    <a:pt x="1014449" y="2630315"/>
                  </a:cubicBezTo>
                  <a:close/>
                  <a:moveTo>
                    <a:pt x="1538490" y="2282050"/>
                  </a:moveTo>
                  <a:cubicBezTo>
                    <a:pt x="1563645" y="2282050"/>
                    <a:pt x="1587642" y="2284121"/>
                    <a:pt x="1609690" y="2288324"/>
                  </a:cubicBezTo>
                  <a:cubicBezTo>
                    <a:pt x="1613953" y="2292526"/>
                    <a:pt x="1618156" y="2296790"/>
                    <a:pt x="1613953" y="2305195"/>
                  </a:cubicBezTo>
                  <a:cubicBezTo>
                    <a:pt x="1592819" y="2377004"/>
                    <a:pt x="1542145" y="2436083"/>
                    <a:pt x="1474599" y="2478292"/>
                  </a:cubicBezTo>
                  <a:cubicBezTo>
                    <a:pt x="1394385" y="2524763"/>
                    <a:pt x="1301502" y="2499426"/>
                    <a:pt x="1212822" y="2520561"/>
                  </a:cubicBezTo>
                  <a:cubicBezTo>
                    <a:pt x="1204417" y="2520561"/>
                    <a:pt x="1200215" y="2512095"/>
                    <a:pt x="1208620" y="2507892"/>
                  </a:cubicBezTo>
                  <a:cubicBezTo>
                    <a:pt x="1245407" y="2486575"/>
                    <a:pt x="1285728" y="2485722"/>
                    <a:pt x="1326291" y="2485722"/>
                  </a:cubicBezTo>
                  <a:cubicBezTo>
                    <a:pt x="1330007" y="2485722"/>
                    <a:pt x="1333722" y="2485722"/>
                    <a:pt x="1337376" y="2485722"/>
                  </a:cubicBezTo>
                  <a:cubicBezTo>
                    <a:pt x="1381716" y="2485722"/>
                    <a:pt x="1426057" y="2484626"/>
                    <a:pt x="1466194" y="2457218"/>
                  </a:cubicBezTo>
                  <a:cubicBezTo>
                    <a:pt x="1512605" y="2427678"/>
                    <a:pt x="1546408" y="2389672"/>
                    <a:pt x="1575948" y="2343201"/>
                  </a:cubicBezTo>
                  <a:cubicBezTo>
                    <a:pt x="1597265" y="2306596"/>
                    <a:pt x="1578993" y="2298678"/>
                    <a:pt x="1551220" y="2298678"/>
                  </a:cubicBezTo>
                  <a:cubicBezTo>
                    <a:pt x="1540561" y="2298678"/>
                    <a:pt x="1528562" y="2299835"/>
                    <a:pt x="1516807" y="2300992"/>
                  </a:cubicBezTo>
                  <a:cubicBezTo>
                    <a:pt x="1364845" y="2313661"/>
                    <a:pt x="1166411" y="2389672"/>
                    <a:pt x="1090400" y="2533229"/>
                  </a:cubicBezTo>
                  <a:cubicBezTo>
                    <a:pt x="1187546" y="2469887"/>
                    <a:pt x="1293097" y="2415010"/>
                    <a:pt x="1407054" y="2377004"/>
                  </a:cubicBezTo>
                  <a:cubicBezTo>
                    <a:pt x="1407054" y="2376151"/>
                    <a:pt x="1407236" y="2375786"/>
                    <a:pt x="1407480" y="2375786"/>
                  </a:cubicBezTo>
                  <a:cubicBezTo>
                    <a:pt x="1408394" y="2375786"/>
                    <a:pt x="1410464" y="2381206"/>
                    <a:pt x="1407054" y="2381206"/>
                  </a:cubicBezTo>
                  <a:cubicBezTo>
                    <a:pt x="1297300" y="2444549"/>
                    <a:pt x="1187546" y="2503629"/>
                    <a:pt x="1077731" y="2566972"/>
                  </a:cubicBezTo>
                  <a:cubicBezTo>
                    <a:pt x="1100571" y="2563196"/>
                    <a:pt x="1123716" y="2561307"/>
                    <a:pt x="1146921" y="2561307"/>
                  </a:cubicBezTo>
                  <a:cubicBezTo>
                    <a:pt x="1201128" y="2561307"/>
                    <a:pt x="1255518" y="2571601"/>
                    <a:pt x="1305705" y="2592309"/>
                  </a:cubicBezTo>
                  <a:cubicBezTo>
                    <a:pt x="1327875" y="2600760"/>
                    <a:pt x="1345557" y="2612374"/>
                    <a:pt x="1359609" y="2626427"/>
                  </a:cubicBezTo>
                  <a:lnTo>
                    <a:pt x="1373584" y="2647634"/>
                  </a:lnTo>
                  <a:lnTo>
                    <a:pt x="1349325" y="2647634"/>
                  </a:lnTo>
                  <a:lnTo>
                    <a:pt x="1295648" y="2608190"/>
                  </a:lnTo>
                  <a:cubicBezTo>
                    <a:pt x="1252320" y="2586675"/>
                    <a:pt x="1199301" y="2577021"/>
                    <a:pt x="1147165" y="2577021"/>
                  </a:cubicBezTo>
                  <a:cubicBezTo>
                    <a:pt x="1102886" y="2577021"/>
                    <a:pt x="1059338" y="2583965"/>
                    <a:pt x="1022855" y="2596511"/>
                  </a:cubicBezTo>
                  <a:lnTo>
                    <a:pt x="1010186" y="2604977"/>
                  </a:lnTo>
                  <a:lnTo>
                    <a:pt x="1001781" y="2613444"/>
                  </a:lnTo>
                  <a:cubicBezTo>
                    <a:pt x="1013049" y="2612286"/>
                    <a:pt x="1024073" y="2611738"/>
                    <a:pt x="1034975" y="2611738"/>
                  </a:cubicBezTo>
                  <a:cubicBezTo>
                    <a:pt x="1064637" y="2611738"/>
                    <a:pt x="1093263" y="2615697"/>
                    <a:pt x="1124203" y="2621849"/>
                  </a:cubicBezTo>
                  <a:cubicBezTo>
                    <a:pt x="1137922" y="2625016"/>
                    <a:pt x="1155071" y="2628446"/>
                    <a:pt x="1173672" y="2632601"/>
                  </a:cubicBezTo>
                  <a:lnTo>
                    <a:pt x="1231581" y="2647634"/>
                  </a:lnTo>
                  <a:lnTo>
                    <a:pt x="1155798" y="2647634"/>
                  </a:lnTo>
                  <a:lnTo>
                    <a:pt x="1101447" y="2633863"/>
                  </a:lnTo>
                  <a:cubicBezTo>
                    <a:pt x="1076483" y="2628488"/>
                    <a:pt x="1050415" y="2624468"/>
                    <a:pt x="1025656" y="2624468"/>
                  </a:cubicBezTo>
                  <a:cubicBezTo>
                    <a:pt x="998126" y="2624468"/>
                    <a:pt x="972180" y="2629401"/>
                    <a:pt x="951106" y="2642983"/>
                  </a:cubicBezTo>
                  <a:lnTo>
                    <a:pt x="946843" y="2642983"/>
                  </a:lnTo>
                  <a:lnTo>
                    <a:pt x="939834" y="2647634"/>
                  </a:lnTo>
                  <a:lnTo>
                    <a:pt x="912751" y="2647634"/>
                  </a:lnTo>
                  <a:lnTo>
                    <a:pt x="925769" y="2638781"/>
                  </a:lnTo>
                  <a:lnTo>
                    <a:pt x="1069326" y="2545898"/>
                  </a:lnTo>
                  <a:cubicBezTo>
                    <a:pt x="1124751" y="2383216"/>
                    <a:pt x="1361435" y="2282050"/>
                    <a:pt x="1538490" y="2282050"/>
                  </a:cubicBezTo>
                  <a:close/>
                  <a:moveTo>
                    <a:pt x="1690939" y="1795345"/>
                  </a:moveTo>
                  <a:cubicBezTo>
                    <a:pt x="1630520" y="1795345"/>
                    <a:pt x="1571075" y="1806309"/>
                    <a:pt x="1512605" y="1836579"/>
                  </a:cubicBezTo>
                  <a:cubicBezTo>
                    <a:pt x="1445059" y="1874585"/>
                    <a:pt x="1373311" y="1904125"/>
                    <a:pt x="1301502" y="1929462"/>
                  </a:cubicBezTo>
                  <a:cubicBezTo>
                    <a:pt x="1312039" y="1927330"/>
                    <a:pt x="1323672" y="1926295"/>
                    <a:pt x="1335306" y="1926295"/>
                  </a:cubicBezTo>
                  <a:cubicBezTo>
                    <a:pt x="1346878" y="1926295"/>
                    <a:pt x="1358511" y="1927330"/>
                    <a:pt x="1369048" y="1929462"/>
                  </a:cubicBezTo>
                  <a:lnTo>
                    <a:pt x="1419722" y="1929462"/>
                  </a:lnTo>
                  <a:cubicBezTo>
                    <a:pt x="1449262" y="1912591"/>
                    <a:pt x="1483065" y="1904125"/>
                    <a:pt x="1512605" y="1891456"/>
                  </a:cubicBezTo>
                  <a:cubicBezTo>
                    <a:pt x="1537942" y="1878788"/>
                    <a:pt x="1563279" y="1870382"/>
                    <a:pt x="1592819" y="1857714"/>
                  </a:cubicBezTo>
                  <a:cubicBezTo>
                    <a:pt x="1594037" y="1856435"/>
                    <a:pt x="1594951" y="1855948"/>
                    <a:pt x="1595438" y="1855948"/>
                  </a:cubicBezTo>
                  <a:cubicBezTo>
                    <a:pt x="1596656" y="1855948"/>
                    <a:pt x="1595803" y="1858932"/>
                    <a:pt x="1592819" y="1861916"/>
                  </a:cubicBezTo>
                  <a:cubicBezTo>
                    <a:pt x="1554813" y="1887254"/>
                    <a:pt x="1508402" y="1912591"/>
                    <a:pt x="1466194" y="1929462"/>
                  </a:cubicBezTo>
                  <a:cubicBezTo>
                    <a:pt x="1618156" y="1929462"/>
                    <a:pt x="1774382" y="1912591"/>
                    <a:pt x="1926344" y="1887254"/>
                  </a:cubicBezTo>
                  <a:cubicBezTo>
                    <a:pt x="1926344" y="1886645"/>
                    <a:pt x="1926465" y="1886401"/>
                    <a:pt x="1926587" y="1886401"/>
                  </a:cubicBezTo>
                  <a:cubicBezTo>
                    <a:pt x="1927379" y="1886401"/>
                    <a:pt x="1929998" y="1895659"/>
                    <a:pt x="1926344" y="1895659"/>
                  </a:cubicBezTo>
                  <a:cubicBezTo>
                    <a:pt x="1791253" y="1942130"/>
                    <a:pt x="1643493" y="1933664"/>
                    <a:pt x="1504139" y="1942130"/>
                  </a:cubicBezTo>
                  <a:cubicBezTo>
                    <a:pt x="1482700" y="1940973"/>
                    <a:pt x="1461504" y="1940486"/>
                    <a:pt x="1440430" y="1940486"/>
                  </a:cubicBezTo>
                  <a:cubicBezTo>
                    <a:pt x="1382935" y="1940486"/>
                    <a:pt x="1326474" y="1944384"/>
                    <a:pt x="1267760" y="1950597"/>
                  </a:cubicBezTo>
                  <a:lnTo>
                    <a:pt x="1280429" y="1959002"/>
                  </a:lnTo>
                  <a:cubicBezTo>
                    <a:pt x="1377514" y="2001210"/>
                    <a:pt x="1483065" y="2030811"/>
                    <a:pt x="1592819" y="2035013"/>
                  </a:cubicBezTo>
                  <a:cubicBezTo>
                    <a:pt x="1642884" y="2041104"/>
                    <a:pt x="1701111" y="2047134"/>
                    <a:pt x="1760069" y="2047134"/>
                  </a:cubicBezTo>
                  <a:cubicBezTo>
                    <a:pt x="1865193" y="2047134"/>
                    <a:pt x="1972694" y="2027826"/>
                    <a:pt x="2040361" y="1954799"/>
                  </a:cubicBezTo>
                  <a:cubicBezTo>
                    <a:pt x="2141649" y="1849248"/>
                    <a:pt x="1968552" y="1845045"/>
                    <a:pt x="1892601" y="1823911"/>
                  </a:cubicBezTo>
                  <a:cubicBezTo>
                    <a:pt x="1824203" y="1808501"/>
                    <a:pt x="1757023" y="1795345"/>
                    <a:pt x="1690939" y="1795345"/>
                  </a:cubicBezTo>
                  <a:close/>
                  <a:moveTo>
                    <a:pt x="325900" y="755425"/>
                  </a:moveTo>
                  <a:cubicBezTo>
                    <a:pt x="285884" y="755425"/>
                    <a:pt x="267125" y="790386"/>
                    <a:pt x="292462" y="873950"/>
                  </a:cubicBezTo>
                  <a:cubicBezTo>
                    <a:pt x="343136" y="1025973"/>
                    <a:pt x="414884" y="1169530"/>
                    <a:pt x="503564" y="1300418"/>
                  </a:cubicBezTo>
                  <a:cubicBezTo>
                    <a:pt x="558441" y="1393301"/>
                    <a:pt x="651324" y="1460846"/>
                    <a:pt x="714667" y="1549465"/>
                  </a:cubicBezTo>
                  <a:cubicBezTo>
                    <a:pt x="680864" y="1443914"/>
                    <a:pt x="630250" y="1346829"/>
                    <a:pt x="575313" y="1258149"/>
                  </a:cubicBezTo>
                  <a:cubicBezTo>
                    <a:pt x="524699" y="1182198"/>
                    <a:pt x="490896" y="1089316"/>
                    <a:pt x="486693" y="996433"/>
                  </a:cubicBezTo>
                  <a:cubicBezTo>
                    <a:pt x="486693" y="993997"/>
                    <a:pt x="492297" y="991560"/>
                    <a:pt x="497047" y="991560"/>
                  </a:cubicBezTo>
                  <a:cubicBezTo>
                    <a:pt x="500519" y="991560"/>
                    <a:pt x="503564" y="992839"/>
                    <a:pt x="503564" y="996433"/>
                  </a:cubicBezTo>
                  <a:cubicBezTo>
                    <a:pt x="516233" y="1085052"/>
                    <a:pt x="549975" y="1169530"/>
                    <a:pt x="600650" y="1245480"/>
                  </a:cubicBezTo>
                  <a:cubicBezTo>
                    <a:pt x="587981" y="1186401"/>
                    <a:pt x="579576" y="1127260"/>
                    <a:pt x="579576" y="1072384"/>
                  </a:cubicBezTo>
                  <a:cubicBezTo>
                    <a:pt x="579576" y="1070313"/>
                    <a:pt x="581647" y="1069216"/>
                    <a:pt x="583779" y="1069216"/>
                  </a:cubicBezTo>
                  <a:cubicBezTo>
                    <a:pt x="585910" y="1069216"/>
                    <a:pt x="587981" y="1070313"/>
                    <a:pt x="587981" y="1072384"/>
                  </a:cubicBezTo>
                  <a:cubicBezTo>
                    <a:pt x="596447" y="1118855"/>
                    <a:pt x="604913" y="1169530"/>
                    <a:pt x="617582" y="1220143"/>
                  </a:cubicBezTo>
                  <a:cubicBezTo>
                    <a:pt x="621784" y="1245480"/>
                    <a:pt x="630250" y="1270817"/>
                    <a:pt x="634453" y="1296155"/>
                  </a:cubicBezTo>
                  <a:cubicBezTo>
                    <a:pt x="663932" y="1342505"/>
                    <a:pt x="689208" y="1388854"/>
                    <a:pt x="710282" y="1439407"/>
                  </a:cubicBezTo>
                  <a:cubicBezTo>
                    <a:pt x="706140" y="1297251"/>
                    <a:pt x="701146" y="1151258"/>
                    <a:pt x="621784" y="1025973"/>
                  </a:cubicBezTo>
                  <a:cubicBezTo>
                    <a:pt x="571110" y="937293"/>
                    <a:pt x="507767" y="861281"/>
                    <a:pt x="427553" y="797999"/>
                  </a:cubicBezTo>
                  <a:cubicBezTo>
                    <a:pt x="388755" y="770957"/>
                    <a:pt x="352577" y="755425"/>
                    <a:pt x="325900" y="755425"/>
                  </a:cubicBezTo>
                  <a:close/>
                  <a:moveTo>
                    <a:pt x="1377514" y="0"/>
                  </a:moveTo>
                  <a:cubicBezTo>
                    <a:pt x="1381716" y="0"/>
                    <a:pt x="1385980" y="0"/>
                    <a:pt x="1390182" y="4264"/>
                  </a:cubicBezTo>
                  <a:cubicBezTo>
                    <a:pt x="1643493" y="350457"/>
                    <a:pt x="1419722" y="823336"/>
                    <a:pt x="1267760" y="1165266"/>
                  </a:cubicBezTo>
                  <a:cubicBezTo>
                    <a:pt x="1266116" y="1168494"/>
                    <a:pt x="1263253" y="1169895"/>
                    <a:pt x="1260390" y="1169895"/>
                  </a:cubicBezTo>
                  <a:cubicBezTo>
                    <a:pt x="1255701" y="1169895"/>
                    <a:pt x="1250828" y="1166302"/>
                    <a:pt x="1250828" y="1161064"/>
                  </a:cubicBezTo>
                  <a:cubicBezTo>
                    <a:pt x="1288834" y="979501"/>
                    <a:pt x="1385980" y="814870"/>
                    <a:pt x="1432391" y="641774"/>
                  </a:cubicBezTo>
                  <a:cubicBezTo>
                    <a:pt x="1466194" y="540425"/>
                    <a:pt x="1483065" y="439137"/>
                    <a:pt x="1483065" y="337789"/>
                  </a:cubicBezTo>
                  <a:cubicBezTo>
                    <a:pt x="1483065" y="310685"/>
                    <a:pt x="1419296" y="39224"/>
                    <a:pt x="1369657" y="39224"/>
                  </a:cubicBezTo>
                  <a:cubicBezTo>
                    <a:pt x="1365089" y="39224"/>
                    <a:pt x="1360643" y="41478"/>
                    <a:pt x="1356379" y="46472"/>
                  </a:cubicBezTo>
                  <a:cubicBezTo>
                    <a:pt x="1242423" y="173097"/>
                    <a:pt x="1229754" y="396868"/>
                    <a:pt x="1208620" y="553093"/>
                  </a:cubicBezTo>
                  <a:cubicBezTo>
                    <a:pt x="1191749" y="671313"/>
                    <a:pt x="1191749" y="789533"/>
                    <a:pt x="1217086" y="907753"/>
                  </a:cubicBezTo>
                  <a:cubicBezTo>
                    <a:pt x="1229754" y="958427"/>
                    <a:pt x="1242423" y="1013304"/>
                    <a:pt x="1246626" y="1063978"/>
                  </a:cubicBezTo>
                  <a:cubicBezTo>
                    <a:pt x="1259294" y="1013304"/>
                    <a:pt x="1271963" y="958427"/>
                    <a:pt x="1284631" y="907753"/>
                  </a:cubicBezTo>
                  <a:cubicBezTo>
                    <a:pt x="1293097" y="869747"/>
                    <a:pt x="1297300" y="835944"/>
                    <a:pt x="1301502" y="802202"/>
                  </a:cubicBezTo>
                  <a:cubicBezTo>
                    <a:pt x="1297300" y="802202"/>
                    <a:pt x="1297300" y="797999"/>
                    <a:pt x="1297300" y="793736"/>
                  </a:cubicBezTo>
                  <a:cubicBezTo>
                    <a:pt x="1301502" y="776865"/>
                    <a:pt x="1305705" y="759993"/>
                    <a:pt x="1309968" y="743061"/>
                  </a:cubicBezTo>
                  <a:cubicBezTo>
                    <a:pt x="1331042" y="557296"/>
                    <a:pt x="1331042" y="371531"/>
                    <a:pt x="1381716" y="194232"/>
                  </a:cubicBezTo>
                  <a:cubicBezTo>
                    <a:pt x="1382996" y="193013"/>
                    <a:pt x="1384214" y="192465"/>
                    <a:pt x="1385310" y="192465"/>
                  </a:cubicBezTo>
                  <a:cubicBezTo>
                    <a:pt x="1388051" y="192465"/>
                    <a:pt x="1390182" y="195450"/>
                    <a:pt x="1390182" y="198434"/>
                  </a:cubicBezTo>
                  <a:cubicBezTo>
                    <a:pt x="1356379" y="358862"/>
                    <a:pt x="1335306" y="519351"/>
                    <a:pt x="1326840" y="683982"/>
                  </a:cubicBezTo>
                  <a:cubicBezTo>
                    <a:pt x="1352177" y="607970"/>
                    <a:pt x="1385980" y="532020"/>
                    <a:pt x="1411256" y="456008"/>
                  </a:cubicBezTo>
                  <a:cubicBezTo>
                    <a:pt x="1411256" y="451806"/>
                    <a:pt x="1413388" y="449674"/>
                    <a:pt x="1415520" y="449674"/>
                  </a:cubicBezTo>
                  <a:cubicBezTo>
                    <a:pt x="1417590" y="449674"/>
                    <a:pt x="1419722" y="451806"/>
                    <a:pt x="1419722" y="456008"/>
                  </a:cubicBezTo>
                  <a:cubicBezTo>
                    <a:pt x="1390182" y="557296"/>
                    <a:pt x="1360643" y="658645"/>
                    <a:pt x="1318374" y="759993"/>
                  </a:cubicBezTo>
                  <a:cubicBezTo>
                    <a:pt x="1314171" y="827539"/>
                    <a:pt x="1301502" y="899287"/>
                    <a:pt x="1288834" y="966832"/>
                  </a:cubicBezTo>
                  <a:lnTo>
                    <a:pt x="1250828" y="1144192"/>
                  </a:lnTo>
                  <a:lnTo>
                    <a:pt x="1250828" y="1161064"/>
                  </a:lnTo>
                  <a:cubicBezTo>
                    <a:pt x="1250828" y="1165266"/>
                    <a:pt x="1246626" y="1165266"/>
                    <a:pt x="1246626" y="1165266"/>
                  </a:cubicBezTo>
                  <a:cubicBezTo>
                    <a:pt x="1212822" y="1334160"/>
                    <a:pt x="1179080" y="1498852"/>
                    <a:pt x="1141074" y="1667685"/>
                  </a:cubicBezTo>
                  <a:cubicBezTo>
                    <a:pt x="1187546" y="1579066"/>
                    <a:pt x="1250828" y="1498852"/>
                    <a:pt x="1297300" y="1410172"/>
                  </a:cubicBezTo>
                  <a:cubicBezTo>
                    <a:pt x="1339508" y="1338363"/>
                    <a:pt x="1377514" y="1262412"/>
                    <a:pt x="1423925" y="1190603"/>
                  </a:cubicBezTo>
                  <a:lnTo>
                    <a:pt x="1423925" y="1186401"/>
                  </a:lnTo>
                  <a:cubicBezTo>
                    <a:pt x="1491470" y="958427"/>
                    <a:pt x="1626622" y="751527"/>
                    <a:pt x="1803921" y="591099"/>
                  </a:cubicBezTo>
                  <a:cubicBezTo>
                    <a:pt x="1908681" y="498460"/>
                    <a:pt x="2071058" y="336631"/>
                    <a:pt x="2221375" y="336631"/>
                  </a:cubicBezTo>
                  <a:cubicBezTo>
                    <a:pt x="2228623" y="336631"/>
                    <a:pt x="2235810" y="336997"/>
                    <a:pt x="2242997" y="337789"/>
                  </a:cubicBezTo>
                  <a:cubicBezTo>
                    <a:pt x="2251463" y="337789"/>
                    <a:pt x="2255666" y="346255"/>
                    <a:pt x="2255666" y="350457"/>
                  </a:cubicBezTo>
                  <a:cubicBezTo>
                    <a:pt x="2171249" y="679779"/>
                    <a:pt x="1846130" y="886618"/>
                    <a:pt x="1584353" y="1063978"/>
                  </a:cubicBezTo>
                  <a:cubicBezTo>
                    <a:pt x="1582647" y="1064527"/>
                    <a:pt x="1581003" y="1064770"/>
                    <a:pt x="1579480" y="1064770"/>
                  </a:cubicBezTo>
                  <a:cubicBezTo>
                    <a:pt x="1569735" y="1064770"/>
                    <a:pt x="1564436" y="1054355"/>
                    <a:pt x="1571745" y="1047046"/>
                  </a:cubicBezTo>
                  <a:cubicBezTo>
                    <a:pt x="1702573" y="924624"/>
                    <a:pt x="1871467" y="861281"/>
                    <a:pt x="1989687" y="721988"/>
                  </a:cubicBezTo>
                  <a:cubicBezTo>
                    <a:pt x="2036158" y="662847"/>
                    <a:pt x="2091035" y="603768"/>
                    <a:pt x="2133243" y="540425"/>
                  </a:cubicBezTo>
                  <a:cubicBezTo>
                    <a:pt x="2148653" y="521178"/>
                    <a:pt x="2258711" y="358192"/>
                    <a:pt x="2198231" y="358192"/>
                  </a:cubicBezTo>
                  <a:cubicBezTo>
                    <a:pt x="2192323" y="358192"/>
                    <a:pt x="2184831" y="359715"/>
                    <a:pt x="2175452" y="363126"/>
                  </a:cubicBezTo>
                  <a:cubicBezTo>
                    <a:pt x="2019226" y="418003"/>
                    <a:pt x="1850393" y="569965"/>
                    <a:pt x="1740578" y="688184"/>
                  </a:cubicBezTo>
                  <a:cubicBezTo>
                    <a:pt x="1618156" y="819073"/>
                    <a:pt x="1525273" y="971096"/>
                    <a:pt x="1461931" y="1139929"/>
                  </a:cubicBezTo>
                  <a:cubicBezTo>
                    <a:pt x="1474599" y="1123058"/>
                    <a:pt x="1487268" y="1106187"/>
                    <a:pt x="1499936" y="1089316"/>
                  </a:cubicBezTo>
                  <a:cubicBezTo>
                    <a:pt x="1588616" y="987967"/>
                    <a:pt x="1694168" y="903550"/>
                    <a:pt x="1787050" y="806404"/>
                  </a:cubicBezTo>
                  <a:cubicBezTo>
                    <a:pt x="1896804" y="692448"/>
                    <a:pt x="1993889" y="565762"/>
                    <a:pt x="2099440" y="447542"/>
                  </a:cubicBezTo>
                  <a:cubicBezTo>
                    <a:pt x="2101024" y="446751"/>
                    <a:pt x="2102729" y="446446"/>
                    <a:pt x="2104374" y="446446"/>
                  </a:cubicBezTo>
                  <a:cubicBezTo>
                    <a:pt x="2111865" y="446446"/>
                    <a:pt x="2118991" y="453328"/>
                    <a:pt x="2112109" y="460211"/>
                  </a:cubicBezTo>
                  <a:cubicBezTo>
                    <a:pt x="2027692" y="561560"/>
                    <a:pt x="1947478" y="667111"/>
                    <a:pt x="1854596" y="764196"/>
                  </a:cubicBezTo>
                  <a:cubicBezTo>
                    <a:pt x="1905270" y="726190"/>
                    <a:pt x="1951681" y="683982"/>
                    <a:pt x="2002355" y="641774"/>
                  </a:cubicBezTo>
                  <a:cubicBezTo>
                    <a:pt x="2003573" y="640555"/>
                    <a:pt x="2004852" y="640007"/>
                    <a:pt x="2005827" y="640007"/>
                  </a:cubicBezTo>
                  <a:cubicBezTo>
                    <a:pt x="2008324" y="640007"/>
                    <a:pt x="2009542" y="642992"/>
                    <a:pt x="2006558" y="645976"/>
                  </a:cubicBezTo>
                  <a:cubicBezTo>
                    <a:pt x="1943276" y="713522"/>
                    <a:pt x="1871467" y="772662"/>
                    <a:pt x="1795455" y="823336"/>
                  </a:cubicBezTo>
                  <a:cubicBezTo>
                    <a:pt x="1723707" y="890882"/>
                    <a:pt x="1647696" y="954164"/>
                    <a:pt x="1580150" y="1030175"/>
                  </a:cubicBezTo>
                  <a:cubicBezTo>
                    <a:pt x="1487268" y="1131524"/>
                    <a:pt x="1407054" y="1249744"/>
                    <a:pt x="1343711" y="1372166"/>
                  </a:cubicBezTo>
                  <a:cubicBezTo>
                    <a:pt x="1276165" y="1490386"/>
                    <a:pt x="1187546" y="1604342"/>
                    <a:pt x="1141074" y="1731028"/>
                  </a:cubicBezTo>
                  <a:cubicBezTo>
                    <a:pt x="1136872" y="1735231"/>
                    <a:pt x="1128406" y="1739494"/>
                    <a:pt x="1124203" y="1739494"/>
                  </a:cubicBezTo>
                  <a:cubicBezTo>
                    <a:pt x="1124203" y="1739494"/>
                    <a:pt x="1124203" y="1739494"/>
                    <a:pt x="1124203" y="1743697"/>
                  </a:cubicBezTo>
                  <a:cubicBezTo>
                    <a:pt x="1094663" y="1857714"/>
                    <a:pt x="1056658" y="1967468"/>
                    <a:pt x="1018652" y="2077221"/>
                  </a:cubicBezTo>
                  <a:cubicBezTo>
                    <a:pt x="1073529" y="2013879"/>
                    <a:pt x="1153743" y="1971670"/>
                    <a:pt x="1204417" y="1895659"/>
                  </a:cubicBezTo>
                  <a:cubicBezTo>
                    <a:pt x="1225491" y="1857714"/>
                    <a:pt x="1246626" y="1828113"/>
                    <a:pt x="1271963" y="1794371"/>
                  </a:cubicBezTo>
                  <a:cubicBezTo>
                    <a:pt x="1271963" y="1794371"/>
                    <a:pt x="1271963" y="1794371"/>
                    <a:pt x="1271963" y="1790107"/>
                  </a:cubicBezTo>
                  <a:cubicBezTo>
                    <a:pt x="1305705" y="1587471"/>
                    <a:pt x="1508402" y="1389037"/>
                    <a:pt x="1681499" y="1287749"/>
                  </a:cubicBezTo>
                  <a:cubicBezTo>
                    <a:pt x="1778584" y="1228609"/>
                    <a:pt x="1884135" y="1190603"/>
                    <a:pt x="1981221" y="1144192"/>
                  </a:cubicBezTo>
                  <a:cubicBezTo>
                    <a:pt x="2044563" y="1110389"/>
                    <a:pt x="2107906" y="1089316"/>
                    <a:pt x="2179654" y="1085052"/>
                  </a:cubicBezTo>
                  <a:cubicBezTo>
                    <a:pt x="2188120" y="1085052"/>
                    <a:pt x="2192323" y="1089316"/>
                    <a:pt x="2192323" y="1097721"/>
                  </a:cubicBezTo>
                  <a:cubicBezTo>
                    <a:pt x="2154317" y="1266615"/>
                    <a:pt x="2019226" y="1427043"/>
                    <a:pt x="1888338" y="1536797"/>
                  </a:cubicBezTo>
                  <a:cubicBezTo>
                    <a:pt x="1825056" y="1595937"/>
                    <a:pt x="1749044" y="1642348"/>
                    <a:pt x="1668830" y="1671949"/>
                  </a:cubicBezTo>
                  <a:cubicBezTo>
                    <a:pt x="1571745" y="1701488"/>
                    <a:pt x="1461931" y="1688820"/>
                    <a:pt x="1369048" y="1739494"/>
                  </a:cubicBezTo>
                  <a:cubicBezTo>
                    <a:pt x="1367891" y="1740042"/>
                    <a:pt x="1366733" y="1740347"/>
                    <a:pt x="1365576" y="1740347"/>
                  </a:cubicBezTo>
                  <a:cubicBezTo>
                    <a:pt x="1358572" y="1740347"/>
                    <a:pt x="1353334" y="1730419"/>
                    <a:pt x="1360643" y="1726825"/>
                  </a:cubicBezTo>
                  <a:cubicBezTo>
                    <a:pt x="1470397" y="1629679"/>
                    <a:pt x="1626622" y="1684617"/>
                    <a:pt x="1749044" y="1604342"/>
                  </a:cubicBezTo>
                  <a:cubicBezTo>
                    <a:pt x="1909473" y="1503054"/>
                    <a:pt x="2112109" y="1317289"/>
                    <a:pt x="2154317" y="1127260"/>
                  </a:cubicBezTo>
                  <a:cubicBezTo>
                    <a:pt x="2155779" y="1120926"/>
                    <a:pt x="2150845" y="1118246"/>
                    <a:pt x="2141649" y="1118246"/>
                  </a:cubicBezTo>
                  <a:cubicBezTo>
                    <a:pt x="2095847" y="1118246"/>
                    <a:pt x="1943215" y="1184330"/>
                    <a:pt x="1922141" y="1194867"/>
                  </a:cubicBezTo>
                  <a:cubicBezTo>
                    <a:pt x="1858798" y="1220143"/>
                    <a:pt x="1795455" y="1249744"/>
                    <a:pt x="1732173" y="1279283"/>
                  </a:cubicBezTo>
                  <a:cubicBezTo>
                    <a:pt x="1550611" y="1384835"/>
                    <a:pt x="1360643" y="1562134"/>
                    <a:pt x="1288834" y="1769034"/>
                  </a:cubicBezTo>
                  <a:cubicBezTo>
                    <a:pt x="1339508" y="1709893"/>
                    <a:pt x="1398588" y="1655017"/>
                    <a:pt x="1461931" y="1608606"/>
                  </a:cubicBezTo>
                  <a:cubicBezTo>
                    <a:pt x="1495734" y="1562134"/>
                    <a:pt x="1529476" y="1515723"/>
                    <a:pt x="1571745" y="1473515"/>
                  </a:cubicBezTo>
                  <a:cubicBezTo>
                    <a:pt x="1601285" y="1435509"/>
                    <a:pt x="1635027" y="1401706"/>
                    <a:pt x="1673033" y="1372166"/>
                  </a:cubicBezTo>
                  <a:cubicBezTo>
                    <a:pt x="1677235" y="1372166"/>
                    <a:pt x="1677235" y="1376369"/>
                    <a:pt x="1677235" y="1376369"/>
                  </a:cubicBezTo>
                  <a:cubicBezTo>
                    <a:pt x="1647696" y="1414374"/>
                    <a:pt x="1618156" y="1452380"/>
                    <a:pt x="1584353" y="1486183"/>
                  </a:cubicBezTo>
                  <a:cubicBezTo>
                    <a:pt x="1563279" y="1515723"/>
                    <a:pt x="1533739" y="1545263"/>
                    <a:pt x="1508402" y="1570600"/>
                  </a:cubicBezTo>
                  <a:cubicBezTo>
                    <a:pt x="1601285" y="1511460"/>
                    <a:pt x="1689904" y="1448178"/>
                    <a:pt x="1774382" y="1376369"/>
                  </a:cubicBezTo>
                  <a:cubicBezTo>
                    <a:pt x="1820792" y="1334160"/>
                    <a:pt x="1858798" y="1283486"/>
                    <a:pt x="1926344" y="1283486"/>
                  </a:cubicBezTo>
                  <a:lnTo>
                    <a:pt x="1926344" y="1287749"/>
                  </a:lnTo>
                  <a:cubicBezTo>
                    <a:pt x="1825056" y="1321492"/>
                    <a:pt x="1787050" y="1405969"/>
                    <a:pt x="1702573" y="1460846"/>
                  </a:cubicBezTo>
                  <a:cubicBezTo>
                    <a:pt x="1592819" y="1528392"/>
                    <a:pt x="1487268" y="1604342"/>
                    <a:pt x="1385980" y="1684617"/>
                  </a:cubicBezTo>
                  <a:cubicBezTo>
                    <a:pt x="1297300" y="1764831"/>
                    <a:pt x="1246626" y="1866119"/>
                    <a:pt x="1174878" y="1963265"/>
                  </a:cubicBezTo>
                  <a:cubicBezTo>
                    <a:pt x="1183283" y="1959002"/>
                    <a:pt x="1191749" y="1954799"/>
                    <a:pt x="1195951" y="1950597"/>
                  </a:cubicBezTo>
                  <a:cubicBezTo>
                    <a:pt x="1195951" y="1946333"/>
                    <a:pt x="1200215" y="1946333"/>
                    <a:pt x="1204417" y="1946333"/>
                  </a:cubicBezTo>
                  <a:lnTo>
                    <a:pt x="1229754" y="1942130"/>
                  </a:lnTo>
                  <a:lnTo>
                    <a:pt x="1238160" y="1942130"/>
                  </a:lnTo>
                  <a:cubicBezTo>
                    <a:pt x="1233957" y="1937928"/>
                    <a:pt x="1233957" y="1933664"/>
                    <a:pt x="1238160" y="1933664"/>
                  </a:cubicBezTo>
                  <a:cubicBezTo>
                    <a:pt x="1390182" y="1904125"/>
                    <a:pt x="1512605" y="1794371"/>
                    <a:pt x="1664628" y="1777500"/>
                  </a:cubicBezTo>
                  <a:cubicBezTo>
                    <a:pt x="1680585" y="1775673"/>
                    <a:pt x="1696787" y="1774820"/>
                    <a:pt x="1713110" y="1774820"/>
                  </a:cubicBezTo>
                  <a:cubicBezTo>
                    <a:pt x="1847713" y="1774820"/>
                    <a:pt x="1992123" y="1831768"/>
                    <a:pt x="2116372" y="1861916"/>
                  </a:cubicBezTo>
                  <a:cubicBezTo>
                    <a:pt x="2124777" y="1861916"/>
                    <a:pt x="2124777" y="1870382"/>
                    <a:pt x="2120575" y="1878788"/>
                  </a:cubicBezTo>
                  <a:cubicBezTo>
                    <a:pt x="2053029" y="2009676"/>
                    <a:pt x="1917939" y="2064553"/>
                    <a:pt x="1774382" y="2068816"/>
                  </a:cubicBezTo>
                  <a:cubicBezTo>
                    <a:pt x="1677235" y="2068816"/>
                    <a:pt x="1584353" y="2064553"/>
                    <a:pt x="1487268" y="2051884"/>
                  </a:cubicBezTo>
                  <a:cubicBezTo>
                    <a:pt x="1394385" y="2039216"/>
                    <a:pt x="1305705" y="1975934"/>
                    <a:pt x="1217086" y="1963265"/>
                  </a:cubicBezTo>
                  <a:cubicBezTo>
                    <a:pt x="1191749" y="1971670"/>
                    <a:pt x="1166411" y="1988541"/>
                    <a:pt x="1145277" y="2005473"/>
                  </a:cubicBezTo>
                  <a:cubicBezTo>
                    <a:pt x="1098866" y="2060350"/>
                    <a:pt x="1035523" y="2085687"/>
                    <a:pt x="993315" y="2144767"/>
                  </a:cubicBezTo>
                  <a:cubicBezTo>
                    <a:pt x="955309" y="2248217"/>
                    <a:pt x="914151" y="2351652"/>
                    <a:pt x="873519" y="2455612"/>
                  </a:cubicBezTo>
                  <a:lnTo>
                    <a:pt x="802186" y="2647634"/>
                  </a:lnTo>
                  <a:lnTo>
                    <a:pt x="771066" y="2647634"/>
                  </a:lnTo>
                  <a:lnTo>
                    <a:pt x="782212" y="2617646"/>
                  </a:lnTo>
                  <a:cubicBezTo>
                    <a:pt x="790678" y="2507892"/>
                    <a:pt x="786415" y="2393875"/>
                    <a:pt x="773746" y="2288324"/>
                  </a:cubicBezTo>
                  <a:cubicBezTo>
                    <a:pt x="744207" y="2224981"/>
                    <a:pt x="710464" y="2165901"/>
                    <a:pt x="672459" y="2115227"/>
                  </a:cubicBezTo>
                  <a:cubicBezTo>
                    <a:pt x="512031" y="2043479"/>
                    <a:pt x="372676" y="1980136"/>
                    <a:pt x="254456" y="1849248"/>
                  </a:cubicBezTo>
                  <a:cubicBezTo>
                    <a:pt x="144703" y="1731028"/>
                    <a:pt x="56022" y="1595937"/>
                    <a:pt x="1146" y="1448178"/>
                  </a:cubicBezTo>
                  <a:cubicBezTo>
                    <a:pt x="-3057" y="1439712"/>
                    <a:pt x="5348" y="1431246"/>
                    <a:pt x="9612" y="1431246"/>
                  </a:cubicBezTo>
                  <a:cubicBezTo>
                    <a:pt x="343136" y="1443914"/>
                    <a:pt x="617582" y="1769034"/>
                    <a:pt x="685127" y="2081424"/>
                  </a:cubicBezTo>
                  <a:cubicBezTo>
                    <a:pt x="687746" y="2086662"/>
                    <a:pt x="683848" y="2090255"/>
                    <a:pt x="679585" y="2090255"/>
                  </a:cubicBezTo>
                  <a:cubicBezTo>
                    <a:pt x="676905" y="2090255"/>
                    <a:pt x="674042" y="2088916"/>
                    <a:pt x="672459" y="2085687"/>
                  </a:cubicBezTo>
                  <a:cubicBezTo>
                    <a:pt x="604913" y="1946333"/>
                    <a:pt x="554239" y="1798574"/>
                    <a:pt x="444485" y="1680354"/>
                  </a:cubicBezTo>
                  <a:cubicBezTo>
                    <a:pt x="393811" y="1621274"/>
                    <a:pt x="334670" y="1566397"/>
                    <a:pt x="267125" y="1528392"/>
                  </a:cubicBezTo>
                  <a:cubicBezTo>
                    <a:pt x="267125" y="1528392"/>
                    <a:pt x="113701" y="1455304"/>
                    <a:pt x="54683" y="1455304"/>
                  </a:cubicBezTo>
                  <a:cubicBezTo>
                    <a:pt x="36045" y="1455304"/>
                    <a:pt x="26787" y="1462612"/>
                    <a:pt x="34949" y="1481920"/>
                  </a:cubicBezTo>
                  <a:cubicBezTo>
                    <a:pt x="94028" y="1629679"/>
                    <a:pt x="182708" y="1760568"/>
                    <a:pt x="296665" y="1870382"/>
                  </a:cubicBezTo>
                  <a:cubicBezTo>
                    <a:pt x="410682" y="1971670"/>
                    <a:pt x="524699" y="2022345"/>
                    <a:pt x="651324" y="2089890"/>
                  </a:cubicBezTo>
                  <a:cubicBezTo>
                    <a:pt x="596447" y="2026547"/>
                    <a:pt x="533104" y="1963265"/>
                    <a:pt x="465559" y="1912591"/>
                  </a:cubicBezTo>
                  <a:cubicBezTo>
                    <a:pt x="389547" y="1891456"/>
                    <a:pt x="322002" y="1849248"/>
                    <a:pt x="271327" y="1794371"/>
                  </a:cubicBezTo>
                  <a:cubicBezTo>
                    <a:pt x="268343" y="1791387"/>
                    <a:pt x="269622" y="1788402"/>
                    <a:pt x="272058" y="1788402"/>
                  </a:cubicBezTo>
                  <a:cubicBezTo>
                    <a:pt x="273094" y="1788402"/>
                    <a:pt x="274373" y="1788889"/>
                    <a:pt x="275591" y="1790107"/>
                  </a:cubicBezTo>
                  <a:cubicBezTo>
                    <a:pt x="322002" y="1828113"/>
                    <a:pt x="372676" y="1861916"/>
                    <a:pt x="431816" y="1882990"/>
                  </a:cubicBezTo>
                  <a:cubicBezTo>
                    <a:pt x="305131" y="1785905"/>
                    <a:pt x="229119" y="1629679"/>
                    <a:pt x="94028" y="1549465"/>
                  </a:cubicBezTo>
                  <a:cubicBezTo>
                    <a:pt x="86719" y="1542217"/>
                    <a:pt x="92018" y="1531741"/>
                    <a:pt x="99083" y="1531741"/>
                  </a:cubicBezTo>
                  <a:cubicBezTo>
                    <a:pt x="100180" y="1531741"/>
                    <a:pt x="101337" y="1532046"/>
                    <a:pt x="102494" y="1532594"/>
                  </a:cubicBezTo>
                  <a:cubicBezTo>
                    <a:pt x="178445" y="1579066"/>
                    <a:pt x="216451" y="1650814"/>
                    <a:pt x="275591" y="1714157"/>
                  </a:cubicBezTo>
                  <a:cubicBezTo>
                    <a:pt x="355805" y="1794371"/>
                    <a:pt x="440222" y="1866119"/>
                    <a:pt x="524699" y="1937928"/>
                  </a:cubicBezTo>
                  <a:cubicBezTo>
                    <a:pt x="625987" y="2018142"/>
                    <a:pt x="710464" y="2123693"/>
                    <a:pt x="765341" y="2241913"/>
                  </a:cubicBezTo>
                  <a:cubicBezTo>
                    <a:pt x="761078" y="2208110"/>
                    <a:pt x="756875" y="2174307"/>
                    <a:pt x="752673" y="2144767"/>
                  </a:cubicBezTo>
                  <a:cubicBezTo>
                    <a:pt x="740004" y="2001210"/>
                    <a:pt x="748409" y="1866119"/>
                    <a:pt x="744207" y="1726825"/>
                  </a:cubicBezTo>
                  <a:cubicBezTo>
                    <a:pt x="740004" y="1684617"/>
                    <a:pt x="735802" y="1638145"/>
                    <a:pt x="727335" y="1595937"/>
                  </a:cubicBezTo>
                  <a:cubicBezTo>
                    <a:pt x="672459" y="1515723"/>
                    <a:pt x="583779" y="1460846"/>
                    <a:pt x="524699" y="1380632"/>
                  </a:cubicBezTo>
                  <a:cubicBezTo>
                    <a:pt x="474025" y="1304621"/>
                    <a:pt x="431816" y="1220143"/>
                    <a:pt x="389547" y="1144192"/>
                  </a:cubicBezTo>
                  <a:cubicBezTo>
                    <a:pt x="313597" y="1013304"/>
                    <a:pt x="237585" y="878213"/>
                    <a:pt x="262922" y="726190"/>
                  </a:cubicBezTo>
                  <a:cubicBezTo>
                    <a:pt x="267125" y="721988"/>
                    <a:pt x="271327" y="717785"/>
                    <a:pt x="275591" y="717785"/>
                  </a:cubicBezTo>
                  <a:cubicBezTo>
                    <a:pt x="423350" y="734656"/>
                    <a:pt x="545773" y="865545"/>
                    <a:pt x="621784" y="987967"/>
                  </a:cubicBezTo>
                  <a:cubicBezTo>
                    <a:pt x="718869" y="1144192"/>
                    <a:pt x="731538" y="1325694"/>
                    <a:pt x="731538" y="1507257"/>
                  </a:cubicBezTo>
                  <a:cubicBezTo>
                    <a:pt x="756875" y="1591735"/>
                    <a:pt x="769544" y="1684617"/>
                    <a:pt x="765341" y="1777500"/>
                  </a:cubicBezTo>
                  <a:lnTo>
                    <a:pt x="765341" y="1823911"/>
                  </a:lnTo>
                  <a:cubicBezTo>
                    <a:pt x="773746" y="1785905"/>
                    <a:pt x="782212" y="1743697"/>
                    <a:pt x="790678" y="1705691"/>
                  </a:cubicBezTo>
                  <a:cubicBezTo>
                    <a:pt x="782212" y="1642348"/>
                    <a:pt x="782212" y="1574802"/>
                    <a:pt x="782212" y="1511460"/>
                  </a:cubicBezTo>
                  <a:cubicBezTo>
                    <a:pt x="773746" y="1410172"/>
                    <a:pt x="778010" y="1313026"/>
                    <a:pt x="790678" y="1211738"/>
                  </a:cubicBezTo>
                  <a:cubicBezTo>
                    <a:pt x="816016" y="1042844"/>
                    <a:pt x="875095" y="878213"/>
                    <a:pt x="959512" y="726190"/>
                  </a:cubicBezTo>
                  <a:cubicBezTo>
                    <a:pt x="959512" y="723206"/>
                    <a:pt x="963775" y="720221"/>
                    <a:pt x="967734" y="720221"/>
                  </a:cubicBezTo>
                  <a:cubicBezTo>
                    <a:pt x="969378" y="720221"/>
                    <a:pt x="970962" y="720769"/>
                    <a:pt x="972180" y="721988"/>
                  </a:cubicBezTo>
                  <a:cubicBezTo>
                    <a:pt x="1048192" y="738859"/>
                    <a:pt x="1039726" y="1085052"/>
                    <a:pt x="1031321" y="1144192"/>
                  </a:cubicBezTo>
                  <a:cubicBezTo>
                    <a:pt x="1014449" y="1346829"/>
                    <a:pt x="959512" y="1566397"/>
                    <a:pt x="841292" y="1735231"/>
                  </a:cubicBezTo>
                  <a:cubicBezTo>
                    <a:pt x="839586" y="1736997"/>
                    <a:pt x="837089" y="1738032"/>
                    <a:pt x="834775" y="1738032"/>
                  </a:cubicBezTo>
                  <a:cubicBezTo>
                    <a:pt x="831547" y="1738032"/>
                    <a:pt x="828684" y="1735961"/>
                    <a:pt x="828684" y="1731028"/>
                  </a:cubicBezTo>
                  <a:cubicBezTo>
                    <a:pt x="887764" y="1587471"/>
                    <a:pt x="959512" y="1452380"/>
                    <a:pt x="989112" y="1291952"/>
                  </a:cubicBezTo>
                  <a:cubicBezTo>
                    <a:pt x="1005983" y="1190603"/>
                    <a:pt x="1014449" y="1089316"/>
                    <a:pt x="1010186" y="987967"/>
                  </a:cubicBezTo>
                  <a:cubicBezTo>
                    <a:pt x="1010186" y="988454"/>
                    <a:pt x="1010186" y="988698"/>
                    <a:pt x="1010125" y="988698"/>
                  </a:cubicBezTo>
                  <a:cubicBezTo>
                    <a:pt x="1008298" y="988698"/>
                    <a:pt x="981194" y="778996"/>
                    <a:pt x="957806" y="778996"/>
                  </a:cubicBezTo>
                  <a:cubicBezTo>
                    <a:pt x="955492" y="778996"/>
                    <a:pt x="953238" y="780945"/>
                    <a:pt x="951106" y="785331"/>
                  </a:cubicBezTo>
                  <a:cubicBezTo>
                    <a:pt x="816016" y="1059715"/>
                    <a:pt x="782212" y="1363700"/>
                    <a:pt x="803347" y="1667685"/>
                  </a:cubicBezTo>
                  <a:cubicBezTo>
                    <a:pt x="853960" y="1456583"/>
                    <a:pt x="934174" y="1249744"/>
                    <a:pt x="938438" y="1038641"/>
                  </a:cubicBezTo>
                  <a:cubicBezTo>
                    <a:pt x="938438" y="1034378"/>
                    <a:pt x="941605" y="1032307"/>
                    <a:pt x="944772" y="1032307"/>
                  </a:cubicBezTo>
                  <a:cubicBezTo>
                    <a:pt x="947939" y="1032307"/>
                    <a:pt x="951106" y="1034378"/>
                    <a:pt x="951106" y="1038641"/>
                  </a:cubicBezTo>
                  <a:cubicBezTo>
                    <a:pt x="984849" y="1359497"/>
                    <a:pt x="794881" y="1650814"/>
                    <a:pt x="769544" y="1967468"/>
                  </a:cubicBezTo>
                  <a:cubicBezTo>
                    <a:pt x="769544" y="2060350"/>
                    <a:pt x="778010" y="2153233"/>
                    <a:pt x="786415" y="2250318"/>
                  </a:cubicBezTo>
                  <a:cubicBezTo>
                    <a:pt x="803347" y="2347464"/>
                    <a:pt x="807550" y="2444549"/>
                    <a:pt x="811752" y="2545898"/>
                  </a:cubicBezTo>
                  <a:cubicBezTo>
                    <a:pt x="913101" y="2275655"/>
                    <a:pt x="1027057" y="2009676"/>
                    <a:pt x="1098866" y="1735231"/>
                  </a:cubicBezTo>
                  <a:cubicBezTo>
                    <a:pt x="1149540" y="1532594"/>
                    <a:pt x="1191749" y="1329958"/>
                    <a:pt x="1233957" y="1127260"/>
                  </a:cubicBezTo>
                  <a:cubicBezTo>
                    <a:pt x="1225491" y="979501"/>
                    <a:pt x="1166411" y="844410"/>
                    <a:pt x="1174878" y="696650"/>
                  </a:cubicBezTo>
                  <a:cubicBezTo>
                    <a:pt x="1179080" y="599565"/>
                    <a:pt x="1187546" y="498217"/>
                    <a:pt x="1204417" y="401131"/>
                  </a:cubicBezTo>
                  <a:cubicBezTo>
                    <a:pt x="1225491" y="278648"/>
                    <a:pt x="1250828" y="67607"/>
                    <a:pt x="1377514" y="0"/>
                  </a:cubicBezTo>
                  <a:close/>
                </a:path>
              </a:pathLst>
            </a:custGeom>
            <a:solidFill>
              <a:schemeClr val="tx1"/>
            </a:solidFill>
            <a:ln>
              <a:noFill/>
            </a:ln>
          </p:spPr>
          <p:txBody>
            <a:bodyPr spcFirstLastPara="1" wrap="square" lIns="121900" tIns="121900" rIns="121900" bIns="121900" anchor="ctr" anchorCtr="0">
              <a:noAutofit/>
            </a:bodyPr>
            <a:lstStyle/>
            <a:p>
              <a:endParaRPr sz="2400"/>
            </a:p>
          </p:txBody>
        </p:sp>
        <p:sp>
          <p:nvSpPr>
            <p:cNvPr id="102" name="任意多边形: 形状 101"/>
            <p:cNvSpPr/>
            <p:nvPr userDrawn="1">
              <p:custDataLst>
                <p:tags r:id="rId11"/>
              </p:custDataLst>
            </p:nvPr>
          </p:nvSpPr>
          <p:spPr>
            <a:xfrm>
              <a:off x="1647329" y="4277068"/>
              <a:ext cx="1940967" cy="2580933"/>
            </a:xfrm>
            <a:custGeom>
              <a:avLst/>
              <a:gdLst>
                <a:gd name="connsiteX0" fmla="*/ 1286555 w 1940967"/>
                <a:gd name="connsiteY0" fmla="*/ 2534464 h 2580933"/>
                <a:gd name="connsiteX1" fmla="*/ 1292488 w 1940967"/>
                <a:gd name="connsiteY1" fmla="*/ 2552093 h 2580933"/>
                <a:gd name="connsiteX2" fmla="*/ 1297573 w 1940967"/>
                <a:gd name="connsiteY2" fmla="*/ 2547685 h 2580933"/>
                <a:gd name="connsiteX3" fmla="*/ 1298336 w 1940967"/>
                <a:gd name="connsiteY3" fmla="*/ 2552093 h 2580933"/>
                <a:gd name="connsiteX4" fmla="*/ 1304184 w 1940967"/>
                <a:gd name="connsiteY4" fmla="*/ 2563873 h 2580933"/>
                <a:gd name="connsiteX5" fmla="*/ 1310117 w 1940967"/>
                <a:gd name="connsiteY5" fmla="*/ 2575569 h 2580933"/>
                <a:gd name="connsiteX6" fmla="*/ 1292488 w 1940967"/>
                <a:gd name="connsiteY6" fmla="*/ 2534464 h 2580933"/>
                <a:gd name="connsiteX7" fmla="*/ 795410 w 1940967"/>
                <a:gd name="connsiteY7" fmla="*/ 2525056 h 2580933"/>
                <a:gd name="connsiteX8" fmla="*/ 875332 w 1940967"/>
                <a:gd name="connsiteY8" fmla="*/ 2552093 h 2580933"/>
                <a:gd name="connsiteX9" fmla="*/ 904742 w 1940967"/>
                <a:gd name="connsiteY9" fmla="*/ 2557941 h 2580933"/>
                <a:gd name="connsiteX10" fmla="*/ 881180 w 1940967"/>
                <a:gd name="connsiteY10" fmla="*/ 2546245 h 2580933"/>
                <a:gd name="connsiteX11" fmla="*/ 795410 w 1940967"/>
                <a:gd name="connsiteY11" fmla="*/ 2525056 h 2580933"/>
                <a:gd name="connsiteX12" fmla="*/ 1293505 w 1940967"/>
                <a:gd name="connsiteY12" fmla="*/ 2504631 h 2580933"/>
                <a:gd name="connsiteX13" fmla="*/ 1327747 w 1940967"/>
                <a:gd name="connsiteY13" fmla="*/ 2560302 h 2580933"/>
                <a:gd name="connsiteX14" fmla="*/ 1323221 w 1940967"/>
                <a:gd name="connsiteY14" fmla="*/ 2580933 h 2580933"/>
                <a:gd name="connsiteX15" fmla="*/ 1280255 w 1940967"/>
                <a:gd name="connsiteY15" fmla="*/ 2580933 h 2580933"/>
                <a:gd name="connsiteX16" fmla="*/ 1260134 w 1940967"/>
                <a:gd name="connsiteY16" fmla="*/ 2559434 h 2580933"/>
                <a:gd name="connsiteX17" fmla="*/ 1257231 w 1940967"/>
                <a:gd name="connsiteY17" fmla="*/ 2528616 h 2580933"/>
                <a:gd name="connsiteX18" fmla="*/ 1286555 w 1940967"/>
                <a:gd name="connsiteY18" fmla="*/ 2505055 h 2580933"/>
                <a:gd name="connsiteX19" fmla="*/ 1293505 w 1940967"/>
                <a:gd name="connsiteY19" fmla="*/ 2504631 h 2580933"/>
                <a:gd name="connsiteX20" fmla="*/ 340708 w 1940967"/>
                <a:gd name="connsiteY20" fmla="*/ 2399367 h 2580933"/>
                <a:gd name="connsiteX21" fmla="*/ 428851 w 1940967"/>
                <a:gd name="connsiteY21" fmla="*/ 2452168 h 2580933"/>
                <a:gd name="connsiteX22" fmla="*/ 687349 w 1940967"/>
                <a:gd name="connsiteY22" fmla="*/ 2516835 h 2580933"/>
                <a:gd name="connsiteX23" fmla="*/ 693197 w 1940967"/>
                <a:gd name="connsiteY23" fmla="*/ 2516835 h 2580933"/>
                <a:gd name="connsiteX24" fmla="*/ 487586 w 1940967"/>
                <a:gd name="connsiteY24" fmla="*/ 2452168 h 2580933"/>
                <a:gd name="connsiteX25" fmla="*/ 340708 w 1940967"/>
                <a:gd name="connsiteY25" fmla="*/ 2399367 h 2580933"/>
                <a:gd name="connsiteX26" fmla="*/ 340708 w 1940967"/>
                <a:gd name="connsiteY26" fmla="*/ 2369958 h 2580933"/>
                <a:gd name="connsiteX27" fmla="*/ 493434 w 1940967"/>
                <a:gd name="connsiteY27" fmla="*/ 2428692 h 2580933"/>
                <a:gd name="connsiteX28" fmla="*/ 683027 w 1940967"/>
                <a:gd name="connsiteY28" fmla="*/ 2486917 h 2580933"/>
                <a:gd name="connsiteX29" fmla="*/ 481738 w 1940967"/>
                <a:gd name="connsiteY29" fmla="*/ 2387586 h 2580933"/>
                <a:gd name="connsiteX30" fmla="*/ 446480 w 1940967"/>
                <a:gd name="connsiteY30" fmla="*/ 2381738 h 2580933"/>
                <a:gd name="connsiteX31" fmla="*/ 340708 w 1940967"/>
                <a:gd name="connsiteY31" fmla="*/ 2369958 h 2580933"/>
                <a:gd name="connsiteX32" fmla="*/ 452328 w 1940967"/>
                <a:gd name="connsiteY32" fmla="*/ 2328852 h 2580933"/>
                <a:gd name="connsiteX33" fmla="*/ 493434 w 1940967"/>
                <a:gd name="connsiteY33" fmla="*/ 2358177 h 2580933"/>
                <a:gd name="connsiteX34" fmla="*/ 875332 w 1940967"/>
                <a:gd name="connsiteY34" fmla="*/ 2510987 h 2580933"/>
                <a:gd name="connsiteX35" fmla="*/ 910590 w 1940967"/>
                <a:gd name="connsiteY35" fmla="*/ 2522683 h 2580933"/>
                <a:gd name="connsiteX36" fmla="*/ 616834 w 1940967"/>
                <a:gd name="connsiteY36" fmla="*/ 2369958 h 2580933"/>
                <a:gd name="connsiteX37" fmla="*/ 605054 w 1940967"/>
                <a:gd name="connsiteY37" fmla="*/ 2364110 h 2580933"/>
                <a:gd name="connsiteX38" fmla="*/ 452328 w 1940967"/>
                <a:gd name="connsiteY38" fmla="*/ 2328852 h 2580933"/>
                <a:gd name="connsiteX39" fmla="*/ 393594 w 1940967"/>
                <a:gd name="connsiteY39" fmla="*/ 2311224 h 2580933"/>
                <a:gd name="connsiteX40" fmla="*/ 305451 w 1940967"/>
                <a:gd name="connsiteY40" fmla="*/ 2352329 h 2580933"/>
                <a:gd name="connsiteX41" fmla="*/ 428851 w 1940967"/>
                <a:gd name="connsiteY41" fmla="*/ 2346481 h 2580933"/>
                <a:gd name="connsiteX42" fmla="*/ 405375 w 1940967"/>
                <a:gd name="connsiteY42" fmla="*/ 2328852 h 2580933"/>
                <a:gd name="connsiteX43" fmla="*/ 405375 w 1940967"/>
                <a:gd name="connsiteY43" fmla="*/ 2311224 h 2580933"/>
                <a:gd name="connsiteX44" fmla="*/ 1080944 w 1940967"/>
                <a:gd name="connsiteY44" fmla="*/ 2281814 h 2580933"/>
                <a:gd name="connsiteX45" fmla="*/ 1069248 w 1940967"/>
                <a:gd name="connsiteY45" fmla="*/ 2293595 h 2580933"/>
                <a:gd name="connsiteX46" fmla="*/ 1063315 w 1940967"/>
                <a:gd name="connsiteY46" fmla="*/ 2293595 h 2580933"/>
                <a:gd name="connsiteX47" fmla="*/ 1075096 w 1940967"/>
                <a:gd name="connsiteY47" fmla="*/ 2317072 h 2580933"/>
                <a:gd name="connsiteX48" fmla="*/ 1092725 w 1940967"/>
                <a:gd name="connsiteY48" fmla="*/ 2311224 h 2580933"/>
                <a:gd name="connsiteX49" fmla="*/ 1098573 w 1940967"/>
                <a:gd name="connsiteY49" fmla="*/ 2305376 h 2580933"/>
                <a:gd name="connsiteX50" fmla="*/ 1092725 w 1940967"/>
                <a:gd name="connsiteY50" fmla="*/ 2293595 h 2580933"/>
                <a:gd name="connsiteX51" fmla="*/ 1080944 w 1940967"/>
                <a:gd name="connsiteY51" fmla="*/ 2281814 h 2580933"/>
                <a:gd name="connsiteX52" fmla="*/ 1085436 w 1940967"/>
                <a:gd name="connsiteY52" fmla="*/ 2244184 h 2580933"/>
                <a:gd name="connsiteX53" fmla="*/ 1075096 w 1940967"/>
                <a:gd name="connsiteY53" fmla="*/ 2246557 h 2580933"/>
                <a:gd name="connsiteX54" fmla="*/ 1063146 w 1940967"/>
                <a:gd name="connsiteY54" fmla="*/ 2269695 h 2580933"/>
                <a:gd name="connsiteX55" fmla="*/ 1085012 w 1940967"/>
                <a:gd name="connsiteY55" fmla="*/ 2254354 h 2580933"/>
                <a:gd name="connsiteX56" fmla="*/ 1104505 w 1940967"/>
                <a:gd name="connsiteY56" fmla="*/ 2264186 h 2580933"/>
                <a:gd name="connsiteX57" fmla="*/ 1116201 w 1940967"/>
                <a:gd name="connsiteY57" fmla="*/ 2287747 h 2580933"/>
                <a:gd name="connsiteX58" fmla="*/ 1122049 w 1940967"/>
                <a:gd name="connsiteY58" fmla="*/ 2299443 h 2580933"/>
                <a:gd name="connsiteX59" fmla="*/ 1127982 w 1940967"/>
                <a:gd name="connsiteY59" fmla="*/ 2299443 h 2580933"/>
                <a:gd name="connsiteX60" fmla="*/ 1110353 w 1940967"/>
                <a:gd name="connsiteY60" fmla="*/ 2252490 h 2580933"/>
                <a:gd name="connsiteX61" fmla="*/ 1085436 w 1940967"/>
                <a:gd name="connsiteY61" fmla="*/ 2244184 h 2580933"/>
                <a:gd name="connsiteX62" fmla="*/ 1076791 w 1940967"/>
                <a:gd name="connsiteY62" fmla="*/ 2219605 h 2580933"/>
                <a:gd name="connsiteX63" fmla="*/ 1110353 w 1940967"/>
                <a:gd name="connsiteY63" fmla="*/ 2234861 h 2580933"/>
                <a:gd name="connsiteX64" fmla="*/ 1127982 w 1940967"/>
                <a:gd name="connsiteY64" fmla="*/ 2340548 h 2580933"/>
                <a:gd name="connsiteX65" fmla="*/ 1122049 w 1940967"/>
                <a:gd name="connsiteY65" fmla="*/ 2340548 h 2580933"/>
                <a:gd name="connsiteX66" fmla="*/ 1208741 w 1940967"/>
                <a:gd name="connsiteY66" fmla="*/ 2538140 h 2580933"/>
                <a:gd name="connsiteX67" fmla="*/ 1234995 w 1940967"/>
                <a:gd name="connsiteY67" fmla="*/ 2580933 h 2580933"/>
                <a:gd name="connsiteX68" fmla="*/ 1203650 w 1940967"/>
                <a:gd name="connsiteY68" fmla="*/ 2580933 h 2580933"/>
                <a:gd name="connsiteX69" fmla="*/ 1195520 w 1940967"/>
                <a:gd name="connsiteY69" fmla="*/ 2568969 h 2580933"/>
                <a:gd name="connsiteX70" fmla="*/ 1098573 w 1940967"/>
                <a:gd name="connsiteY70" fmla="*/ 2352329 h 2580933"/>
                <a:gd name="connsiteX71" fmla="*/ 1089250 w 1940967"/>
                <a:gd name="connsiteY71" fmla="*/ 2354617 h 2580933"/>
                <a:gd name="connsiteX72" fmla="*/ 1069248 w 1940967"/>
                <a:gd name="connsiteY72" fmla="*/ 2340548 h 2580933"/>
                <a:gd name="connsiteX73" fmla="*/ 1033990 w 1940967"/>
                <a:gd name="connsiteY73" fmla="*/ 2293595 h 2580933"/>
                <a:gd name="connsiteX74" fmla="*/ 1057467 w 1940967"/>
                <a:gd name="connsiteY74" fmla="*/ 2223080 h 2580933"/>
                <a:gd name="connsiteX75" fmla="*/ 1076791 w 1940967"/>
                <a:gd name="connsiteY75" fmla="*/ 2219605 h 2580933"/>
                <a:gd name="connsiteX76" fmla="*/ 1879998 w 1940967"/>
                <a:gd name="connsiteY76" fmla="*/ 2218673 h 2580933"/>
                <a:gd name="connsiteX77" fmla="*/ 1891694 w 1940967"/>
                <a:gd name="connsiteY77" fmla="*/ 2223080 h 2580933"/>
                <a:gd name="connsiteX78" fmla="*/ 1903475 w 1940967"/>
                <a:gd name="connsiteY78" fmla="*/ 2223080 h 2580933"/>
                <a:gd name="connsiteX79" fmla="*/ 1921104 w 1940967"/>
                <a:gd name="connsiteY79" fmla="*/ 2505055 h 2580933"/>
                <a:gd name="connsiteX80" fmla="*/ 1905510 w 1940967"/>
                <a:gd name="connsiteY80" fmla="*/ 2580933 h 2580933"/>
                <a:gd name="connsiteX81" fmla="*/ 1866649 w 1940967"/>
                <a:gd name="connsiteY81" fmla="*/ 2580933 h 2580933"/>
                <a:gd name="connsiteX82" fmla="*/ 1870411 w 1940967"/>
                <a:gd name="connsiteY82" fmla="*/ 2567486 h 2580933"/>
                <a:gd name="connsiteX83" fmla="*/ 1891694 w 1940967"/>
                <a:gd name="connsiteY83" fmla="*/ 2328852 h 2580933"/>
                <a:gd name="connsiteX84" fmla="*/ 1885846 w 1940967"/>
                <a:gd name="connsiteY84" fmla="*/ 2334700 h 2580933"/>
                <a:gd name="connsiteX85" fmla="*/ 1879998 w 1940967"/>
                <a:gd name="connsiteY85" fmla="*/ 2275966 h 2580933"/>
                <a:gd name="connsiteX86" fmla="*/ 1838808 w 1940967"/>
                <a:gd name="connsiteY86" fmla="*/ 2340548 h 2580933"/>
                <a:gd name="connsiteX87" fmla="*/ 1827112 w 1940967"/>
                <a:gd name="connsiteY87" fmla="*/ 2375806 h 2580933"/>
                <a:gd name="connsiteX88" fmla="*/ 1817546 w 1940967"/>
                <a:gd name="connsiteY88" fmla="*/ 2577794 h 2580933"/>
                <a:gd name="connsiteX89" fmla="*/ 1817043 w 1940967"/>
                <a:gd name="connsiteY89" fmla="*/ 2580933 h 2580933"/>
                <a:gd name="connsiteX90" fmla="*/ 1785621 w 1940967"/>
                <a:gd name="connsiteY90" fmla="*/ 2580933 h 2580933"/>
                <a:gd name="connsiteX91" fmla="*/ 1791855 w 1940967"/>
                <a:gd name="connsiteY91" fmla="*/ 2510987 h 2580933"/>
                <a:gd name="connsiteX92" fmla="*/ 1797703 w 1940967"/>
                <a:gd name="connsiteY92" fmla="*/ 2446320 h 2580933"/>
                <a:gd name="connsiteX93" fmla="*/ 1770539 w 1940967"/>
                <a:gd name="connsiteY93" fmla="*/ 2531498 h 2580933"/>
                <a:gd name="connsiteX94" fmla="*/ 1762448 w 1940967"/>
                <a:gd name="connsiteY94" fmla="*/ 2580933 h 2580933"/>
                <a:gd name="connsiteX95" fmla="*/ 1682618 w 1940967"/>
                <a:gd name="connsiteY95" fmla="*/ 2580933 h 2580933"/>
                <a:gd name="connsiteX96" fmla="*/ 1686072 w 1940967"/>
                <a:gd name="connsiteY96" fmla="*/ 2535926 h 2580933"/>
                <a:gd name="connsiteX97" fmla="*/ 1785922 w 1940967"/>
                <a:gd name="connsiteY97" fmla="*/ 2305376 h 2580933"/>
                <a:gd name="connsiteX98" fmla="*/ 1792024 w 1940967"/>
                <a:gd name="connsiteY98" fmla="*/ 2302748 h 2580933"/>
                <a:gd name="connsiteX99" fmla="*/ 1797703 w 1940967"/>
                <a:gd name="connsiteY99" fmla="*/ 2305376 h 2580933"/>
                <a:gd name="connsiteX100" fmla="*/ 1868218 w 1940967"/>
                <a:gd name="connsiteY100" fmla="*/ 2223080 h 2580933"/>
                <a:gd name="connsiteX101" fmla="*/ 1879998 w 1940967"/>
                <a:gd name="connsiteY101" fmla="*/ 2218673 h 2580933"/>
                <a:gd name="connsiteX102" fmla="*/ 816598 w 1940967"/>
                <a:gd name="connsiteY102" fmla="*/ 2199604 h 2580933"/>
                <a:gd name="connsiteX103" fmla="*/ 816598 w 1940967"/>
                <a:gd name="connsiteY103" fmla="*/ 2205452 h 2580933"/>
                <a:gd name="connsiteX104" fmla="*/ 804817 w 1940967"/>
                <a:gd name="connsiteY104" fmla="*/ 2217232 h 2580933"/>
                <a:gd name="connsiteX105" fmla="*/ 838380 w 1940967"/>
                <a:gd name="connsiteY105" fmla="*/ 2268932 h 2580933"/>
                <a:gd name="connsiteX106" fmla="*/ 839143 w 1940967"/>
                <a:gd name="connsiteY106" fmla="*/ 2268593 h 2580933"/>
                <a:gd name="connsiteX107" fmla="*/ 816598 w 1940967"/>
                <a:gd name="connsiteY107" fmla="*/ 2199604 h 2580933"/>
                <a:gd name="connsiteX108" fmla="*/ 1319609 w 1940967"/>
                <a:gd name="connsiteY108" fmla="*/ 2054167 h 2580933"/>
                <a:gd name="connsiteX109" fmla="*/ 1315965 w 1940967"/>
                <a:gd name="connsiteY109" fmla="*/ 2058574 h 2580933"/>
                <a:gd name="connsiteX110" fmla="*/ 1339442 w 1940967"/>
                <a:gd name="connsiteY110" fmla="*/ 2076203 h 2580933"/>
                <a:gd name="connsiteX111" fmla="*/ 1339187 w 1940967"/>
                <a:gd name="connsiteY111" fmla="*/ 2054591 h 2580933"/>
                <a:gd name="connsiteX112" fmla="*/ 1327746 w 1940967"/>
                <a:gd name="connsiteY112" fmla="*/ 2058574 h 2580933"/>
                <a:gd name="connsiteX113" fmla="*/ 1319609 w 1940967"/>
                <a:gd name="connsiteY113" fmla="*/ 2054167 h 2580933"/>
                <a:gd name="connsiteX114" fmla="*/ 1310117 w 1940967"/>
                <a:gd name="connsiteY114" fmla="*/ 1993992 h 2580933"/>
                <a:gd name="connsiteX115" fmla="*/ 1310117 w 1940967"/>
                <a:gd name="connsiteY115" fmla="*/ 2035097 h 2580933"/>
                <a:gd name="connsiteX116" fmla="*/ 1315965 w 1940967"/>
                <a:gd name="connsiteY116" fmla="*/ 2029249 h 2580933"/>
                <a:gd name="connsiteX117" fmla="*/ 1333594 w 1940967"/>
                <a:gd name="connsiteY117" fmla="*/ 2035097 h 2580933"/>
                <a:gd name="connsiteX118" fmla="*/ 1339103 w 1940967"/>
                <a:gd name="connsiteY118" fmla="*/ 2052387 h 2580933"/>
                <a:gd name="connsiteX119" fmla="*/ 1310117 w 1940967"/>
                <a:gd name="connsiteY119" fmla="*/ 1993992 h 2580933"/>
                <a:gd name="connsiteX120" fmla="*/ 1550986 w 1940967"/>
                <a:gd name="connsiteY120" fmla="*/ 1917544 h 2580933"/>
                <a:gd name="connsiteX121" fmla="*/ 1480471 w 1940967"/>
                <a:gd name="connsiteY121" fmla="*/ 2111460 h 2580933"/>
                <a:gd name="connsiteX122" fmla="*/ 1486319 w 1940967"/>
                <a:gd name="connsiteY122" fmla="*/ 2111460 h 2580933"/>
                <a:gd name="connsiteX123" fmla="*/ 1480471 w 1940967"/>
                <a:gd name="connsiteY123" fmla="*/ 2158498 h 2580933"/>
                <a:gd name="connsiteX124" fmla="*/ 1492252 w 1940967"/>
                <a:gd name="connsiteY124" fmla="*/ 2170194 h 2580933"/>
                <a:gd name="connsiteX125" fmla="*/ 1492252 w 1940967"/>
                <a:gd name="connsiteY125" fmla="*/ 2140869 h 2580933"/>
                <a:gd name="connsiteX126" fmla="*/ 1503948 w 1940967"/>
                <a:gd name="connsiteY126" fmla="*/ 2129089 h 2580933"/>
                <a:gd name="connsiteX127" fmla="*/ 1533357 w 1940967"/>
                <a:gd name="connsiteY127" fmla="*/ 2040945 h 2580933"/>
                <a:gd name="connsiteX128" fmla="*/ 1550986 w 1940967"/>
                <a:gd name="connsiteY128" fmla="*/ 1917544 h 2580933"/>
                <a:gd name="connsiteX129" fmla="*/ 1580311 w 1940967"/>
                <a:gd name="connsiteY129" fmla="*/ 1900001 h 2580933"/>
                <a:gd name="connsiteX130" fmla="*/ 1509796 w 1940967"/>
                <a:gd name="connsiteY130" fmla="*/ 2211299 h 2580933"/>
                <a:gd name="connsiteX131" fmla="*/ 1503948 w 1940967"/>
                <a:gd name="connsiteY131" fmla="*/ 2305376 h 2580933"/>
                <a:gd name="connsiteX132" fmla="*/ 1527424 w 1940967"/>
                <a:gd name="connsiteY132" fmla="*/ 2275966 h 2580933"/>
                <a:gd name="connsiteX133" fmla="*/ 1527424 w 1940967"/>
                <a:gd name="connsiteY133" fmla="*/ 2270118 h 2580933"/>
                <a:gd name="connsiteX134" fmla="*/ 1592091 w 1940967"/>
                <a:gd name="connsiteY134" fmla="*/ 2099679 h 2580933"/>
                <a:gd name="connsiteX135" fmla="*/ 1592091 w 1940967"/>
                <a:gd name="connsiteY135" fmla="*/ 2093831 h 2580933"/>
                <a:gd name="connsiteX136" fmla="*/ 1603872 w 1940967"/>
                <a:gd name="connsiteY136" fmla="*/ 2011621 h 2580933"/>
                <a:gd name="connsiteX137" fmla="*/ 1603872 w 1940967"/>
                <a:gd name="connsiteY137" fmla="*/ 1941106 h 2580933"/>
                <a:gd name="connsiteX138" fmla="*/ 1580311 w 1940967"/>
                <a:gd name="connsiteY138" fmla="*/ 1900001 h 2580933"/>
                <a:gd name="connsiteX139" fmla="*/ 663873 w 1940967"/>
                <a:gd name="connsiteY139" fmla="*/ 1835334 h 2580933"/>
                <a:gd name="connsiteX140" fmla="*/ 757864 w 1940967"/>
                <a:gd name="connsiteY140" fmla="*/ 2070355 h 2580933"/>
                <a:gd name="connsiteX141" fmla="*/ 734303 w 1940967"/>
                <a:gd name="connsiteY141" fmla="*/ 2005688 h 2580933"/>
                <a:gd name="connsiteX142" fmla="*/ 675569 w 1940967"/>
                <a:gd name="connsiteY142" fmla="*/ 1852962 h 2580933"/>
                <a:gd name="connsiteX143" fmla="*/ 663873 w 1940967"/>
                <a:gd name="connsiteY143" fmla="*/ 1835334 h 2580933"/>
                <a:gd name="connsiteX144" fmla="*/ 583865 w 1940967"/>
                <a:gd name="connsiteY144" fmla="*/ 1737020 h 2580933"/>
                <a:gd name="connsiteX145" fmla="*/ 575729 w 1940967"/>
                <a:gd name="connsiteY145" fmla="*/ 1753123 h 2580933"/>
                <a:gd name="connsiteX146" fmla="*/ 699130 w 1940967"/>
                <a:gd name="connsiteY146" fmla="*/ 2076203 h 2580933"/>
                <a:gd name="connsiteX147" fmla="*/ 775493 w 1940967"/>
                <a:gd name="connsiteY147" fmla="*/ 2176127 h 2580933"/>
                <a:gd name="connsiteX148" fmla="*/ 628615 w 1940967"/>
                <a:gd name="connsiteY148" fmla="*/ 1776600 h 2580933"/>
                <a:gd name="connsiteX149" fmla="*/ 583865 w 1940967"/>
                <a:gd name="connsiteY149" fmla="*/ 1737020 h 2580933"/>
                <a:gd name="connsiteX150" fmla="*/ 205611 w 1940967"/>
                <a:gd name="connsiteY150" fmla="*/ 1670828 h 2580933"/>
                <a:gd name="connsiteX151" fmla="*/ 323079 w 1940967"/>
                <a:gd name="connsiteY151" fmla="*/ 1829486 h 2580933"/>
                <a:gd name="connsiteX152" fmla="*/ 417071 w 1940967"/>
                <a:gd name="connsiteY152" fmla="*/ 1923477 h 2580933"/>
                <a:gd name="connsiteX153" fmla="*/ 346556 w 1940967"/>
                <a:gd name="connsiteY153" fmla="*/ 1829486 h 2580933"/>
                <a:gd name="connsiteX154" fmla="*/ 240869 w 1940967"/>
                <a:gd name="connsiteY154" fmla="*/ 1694304 h 2580933"/>
                <a:gd name="connsiteX155" fmla="*/ 205611 w 1940967"/>
                <a:gd name="connsiteY155" fmla="*/ 1670828 h 2580933"/>
                <a:gd name="connsiteX156" fmla="*/ 1521577 w 1940967"/>
                <a:gd name="connsiteY156" fmla="*/ 1635570 h 2580933"/>
                <a:gd name="connsiteX157" fmla="*/ 1509796 w 1940967"/>
                <a:gd name="connsiteY157" fmla="*/ 1664980 h 2580933"/>
                <a:gd name="connsiteX158" fmla="*/ 1474623 w 1940967"/>
                <a:gd name="connsiteY158" fmla="*/ 1858810 h 2580933"/>
                <a:gd name="connsiteX159" fmla="*/ 1462842 w 1940967"/>
                <a:gd name="connsiteY159" fmla="*/ 2029249 h 2580933"/>
                <a:gd name="connsiteX160" fmla="*/ 1550986 w 1940967"/>
                <a:gd name="connsiteY160" fmla="*/ 1858810 h 2580933"/>
                <a:gd name="connsiteX161" fmla="*/ 1550986 w 1940967"/>
                <a:gd name="connsiteY161" fmla="*/ 1794228 h 2580933"/>
                <a:gd name="connsiteX162" fmla="*/ 1539205 w 1940967"/>
                <a:gd name="connsiteY162" fmla="*/ 1688456 h 2580933"/>
                <a:gd name="connsiteX163" fmla="*/ 1521577 w 1940967"/>
                <a:gd name="connsiteY163" fmla="*/ 1635570 h 2580933"/>
                <a:gd name="connsiteX164" fmla="*/ 1562682 w 1940967"/>
                <a:gd name="connsiteY164" fmla="*/ 1603957 h 2580933"/>
                <a:gd name="connsiteX165" fmla="*/ 1550986 w 1940967"/>
                <a:gd name="connsiteY165" fmla="*/ 1606245 h 2580933"/>
                <a:gd name="connsiteX166" fmla="*/ 1586243 w 1940967"/>
                <a:gd name="connsiteY166" fmla="*/ 1841182 h 2580933"/>
                <a:gd name="connsiteX167" fmla="*/ 1592091 w 1940967"/>
                <a:gd name="connsiteY167" fmla="*/ 1841182 h 2580933"/>
                <a:gd name="connsiteX168" fmla="*/ 1621501 w 1940967"/>
                <a:gd name="connsiteY168" fmla="*/ 1900001 h 2580933"/>
                <a:gd name="connsiteX169" fmla="*/ 1621501 w 1940967"/>
                <a:gd name="connsiteY169" fmla="*/ 1682608 h 2580933"/>
                <a:gd name="connsiteX170" fmla="*/ 1562682 w 1940967"/>
                <a:gd name="connsiteY170" fmla="*/ 1603957 h 2580933"/>
                <a:gd name="connsiteX171" fmla="*/ 123316 w 1940967"/>
                <a:gd name="connsiteY171" fmla="*/ 1594465 h 2580933"/>
                <a:gd name="connsiteX172" fmla="*/ 440632 w 1940967"/>
                <a:gd name="connsiteY172" fmla="*/ 1993992 h 2580933"/>
                <a:gd name="connsiteX173" fmla="*/ 170354 w 1940967"/>
                <a:gd name="connsiteY173" fmla="*/ 1635570 h 2580933"/>
                <a:gd name="connsiteX174" fmla="*/ 123316 w 1940967"/>
                <a:gd name="connsiteY174" fmla="*/ 1594465 h 2580933"/>
                <a:gd name="connsiteX175" fmla="*/ 1562597 w 1940967"/>
                <a:gd name="connsiteY175" fmla="*/ 1566581 h 2580933"/>
                <a:gd name="connsiteX176" fmla="*/ 1592091 w 1940967"/>
                <a:gd name="connsiteY176" fmla="*/ 1576836 h 2580933"/>
                <a:gd name="connsiteX177" fmla="*/ 1650825 w 1940967"/>
                <a:gd name="connsiteY177" fmla="*/ 1964583 h 2580933"/>
                <a:gd name="connsiteX178" fmla="*/ 1503948 w 1940967"/>
                <a:gd name="connsiteY178" fmla="*/ 2364110 h 2580933"/>
                <a:gd name="connsiteX179" fmla="*/ 1492252 w 1940967"/>
                <a:gd name="connsiteY179" fmla="*/ 2364110 h 2580933"/>
                <a:gd name="connsiteX180" fmla="*/ 1479013 w 1940967"/>
                <a:gd name="connsiteY180" fmla="*/ 2479490 h 2580933"/>
                <a:gd name="connsiteX181" fmla="*/ 1482856 w 1940967"/>
                <a:gd name="connsiteY181" fmla="*/ 2580933 h 2580933"/>
                <a:gd name="connsiteX182" fmla="*/ 1470128 w 1940967"/>
                <a:gd name="connsiteY182" fmla="*/ 2580933 h 2580933"/>
                <a:gd name="connsiteX183" fmla="*/ 1467260 w 1940967"/>
                <a:gd name="connsiteY183" fmla="*/ 2557210 h 2580933"/>
                <a:gd name="connsiteX184" fmla="*/ 1474623 w 1940967"/>
                <a:gd name="connsiteY184" fmla="*/ 2352329 h 2580933"/>
                <a:gd name="connsiteX185" fmla="*/ 1445214 w 1940967"/>
                <a:gd name="connsiteY185" fmla="*/ 2146717 h 2580933"/>
                <a:gd name="connsiteX186" fmla="*/ 1498100 w 1940967"/>
                <a:gd name="connsiteY186" fmla="*/ 1594465 h 2580933"/>
                <a:gd name="connsiteX187" fmla="*/ 1507846 w 1940967"/>
                <a:gd name="connsiteY187" fmla="*/ 1584718 h 2580933"/>
                <a:gd name="connsiteX188" fmla="*/ 1521577 w 1940967"/>
                <a:gd name="connsiteY188" fmla="*/ 1588617 h 2580933"/>
                <a:gd name="connsiteX189" fmla="*/ 1562597 w 1940967"/>
                <a:gd name="connsiteY189" fmla="*/ 1566581 h 2580933"/>
                <a:gd name="connsiteX190" fmla="*/ 174168 w 1940967"/>
                <a:gd name="connsiteY190" fmla="*/ 1545393 h 2580933"/>
                <a:gd name="connsiteX191" fmla="*/ 182135 w 1940967"/>
                <a:gd name="connsiteY191" fmla="*/ 1594465 h 2580933"/>
                <a:gd name="connsiteX192" fmla="*/ 182135 w 1940967"/>
                <a:gd name="connsiteY192" fmla="*/ 1606245 h 2580933"/>
                <a:gd name="connsiteX193" fmla="*/ 487586 w 1940967"/>
                <a:gd name="connsiteY193" fmla="*/ 1982211 h 2580933"/>
                <a:gd name="connsiteX194" fmla="*/ 522843 w 1940967"/>
                <a:gd name="connsiteY194" fmla="*/ 2017469 h 2580933"/>
                <a:gd name="connsiteX195" fmla="*/ 229088 w 1940967"/>
                <a:gd name="connsiteY195" fmla="*/ 1582684 h 2580933"/>
                <a:gd name="connsiteX196" fmla="*/ 174168 w 1940967"/>
                <a:gd name="connsiteY196" fmla="*/ 1545393 h 2580933"/>
                <a:gd name="connsiteX197" fmla="*/ 781341 w 1940967"/>
                <a:gd name="connsiteY197" fmla="*/ 1523950 h 2580933"/>
                <a:gd name="connsiteX198" fmla="*/ 769560 w 1940967"/>
                <a:gd name="connsiteY198" fmla="*/ 1553359 h 2580933"/>
                <a:gd name="connsiteX199" fmla="*/ 787189 w 1940967"/>
                <a:gd name="connsiteY199" fmla="*/ 1570988 h 2580933"/>
                <a:gd name="connsiteX200" fmla="*/ 787189 w 1940967"/>
                <a:gd name="connsiteY200" fmla="*/ 1565055 h 2580933"/>
                <a:gd name="connsiteX201" fmla="*/ 793969 w 1940967"/>
                <a:gd name="connsiteY201" fmla="*/ 1556750 h 2580933"/>
                <a:gd name="connsiteX202" fmla="*/ 798969 w 1940967"/>
                <a:gd name="connsiteY202" fmla="*/ 1559207 h 2580933"/>
                <a:gd name="connsiteX203" fmla="*/ 810750 w 1940967"/>
                <a:gd name="connsiteY203" fmla="*/ 1576836 h 2580933"/>
                <a:gd name="connsiteX204" fmla="*/ 834227 w 1940967"/>
                <a:gd name="connsiteY204" fmla="*/ 1565055 h 2580933"/>
                <a:gd name="connsiteX205" fmla="*/ 816598 w 1940967"/>
                <a:gd name="connsiteY205" fmla="*/ 1565055 h 2580933"/>
                <a:gd name="connsiteX206" fmla="*/ 816598 w 1940967"/>
                <a:gd name="connsiteY206" fmla="*/ 1541579 h 2580933"/>
                <a:gd name="connsiteX207" fmla="*/ 822446 w 1940967"/>
                <a:gd name="connsiteY207" fmla="*/ 1541579 h 2580933"/>
                <a:gd name="connsiteX208" fmla="*/ 781341 w 1940967"/>
                <a:gd name="connsiteY208" fmla="*/ 1523950 h 2580933"/>
                <a:gd name="connsiteX209" fmla="*/ 144504 w 1940967"/>
                <a:gd name="connsiteY209" fmla="*/ 1521662 h 2580933"/>
                <a:gd name="connsiteX210" fmla="*/ 152725 w 1940967"/>
                <a:gd name="connsiteY210" fmla="*/ 1523950 h 2580933"/>
                <a:gd name="connsiteX211" fmla="*/ 563948 w 1940967"/>
                <a:gd name="connsiteY211" fmla="*/ 2058574 h 2580933"/>
                <a:gd name="connsiteX212" fmla="*/ 916438 w 1940967"/>
                <a:gd name="connsiteY212" fmla="*/ 2446320 h 2580933"/>
                <a:gd name="connsiteX213" fmla="*/ 851856 w 1940967"/>
                <a:gd name="connsiteY213" fmla="*/ 2299443 h 2580933"/>
                <a:gd name="connsiteX214" fmla="*/ 575729 w 1940967"/>
                <a:gd name="connsiteY214" fmla="*/ 1706085 h 2580933"/>
                <a:gd name="connsiteX215" fmla="*/ 584289 w 1940967"/>
                <a:gd name="connsiteY215" fmla="*/ 1696338 h 2580933"/>
                <a:gd name="connsiteX216" fmla="*/ 593358 w 1940967"/>
                <a:gd name="connsiteY216" fmla="*/ 1700237 h 2580933"/>
                <a:gd name="connsiteX217" fmla="*/ 628615 w 1940967"/>
                <a:gd name="connsiteY217" fmla="*/ 1735494 h 2580933"/>
                <a:gd name="connsiteX218" fmla="*/ 637430 w 1940967"/>
                <a:gd name="connsiteY218" fmla="*/ 1731087 h 2580933"/>
                <a:gd name="connsiteX219" fmla="*/ 646244 w 1940967"/>
                <a:gd name="connsiteY219" fmla="*/ 1735494 h 2580933"/>
                <a:gd name="connsiteX220" fmla="*/ 728455 w 1940967"/>
                <a:gd name="connsiteY220" fmla="*/ 1900001 h 2580933"/>
                <a:gd name="connsiteX221" fmla="*/ 734303 w 1940967"/>
                <a:gd name="connsiteY221" fmla="*/ 1900001 h 2580933"/>
                <a:gd name="connsiteX222" fmla="*/ 875332 w 1940967"/>
                <a:gd name="connsiteY222" fmla="*/ 2293595 h 2580933"/>
                <a:gd name="connsiteX223" fmla="*/ 875332 w 1940967"/>
                <a:gd name="connsiteY223" fmla="*/ 2299443 h 2580933"/>
                <a:gd name="connsiteX224" fmla="*/ 963476 w 1940967"/>
                <a:gd name="connsiteY224" fmla="*/ 2493359 h 2580933"/>
                <a:gd name="connsiteX225" fmla="*/ 1020017 w 1940967"/>
                <a:gd name="connsiteY225" fmla="*/ 2545503 h 2580933"/>
                <a:gd name="connsiteX226" fmla="*/ 1065276 w 1940967"/>
                <a:gd name="connsiteY226" fmla="*/ 2580933 h 2580933"/>
                <a:gd name="connsiteX227" fmla="*/ 945605 w 1940967"/>
                <a:gd name="connsiteY227" fmla="*/ 2580933 h 2580933"/>
                <a:gd name="connsiteX228" fmla="*/ 922370 w 1940967"/>
                <a:gd name="connsiteY228" fmla="*/ 2575569 h 2580933"/>
                <a:gd name="connsiteX229" fmla="*/ 276126 w 1940967"/>
                <a:gd name="connsiteY229" fmla="*/ 2369958 h 2580933"/>
                <a:gd name="connsiteX230" fmla="*/ 276126 w 1940967"/>
                <a:gd name="connsiteY230" fmla="*/ 2358177 h 2580933"/>
                <a:gd name="connsiteX231" fmla="*/ 281974 w 1940967"/>
                <a:gd name="connsiteY231" fmla="*/ 2358177 h 2580933"/>
                <a:gd name="connsiteX232" fmla="*/ 258497 w 1940967"/>
                <a:gd name="connsiteY232" fmla="*/ 2322920 h 2580933"/>
                <a:gd name="connsiteX233" fmla="*/ 264345 w 1940967"/>
                <a:gd name="connsiteY233" fmla="*/ 2305376 h 2580933"/>
                <a:gd name="connsiteX234" fmla="*/ 397239 w 1940967"/>
                <a:gd name="connsiteY234" fmla="*/ 2277746 h 2580933"/>
                <a:gd name="connsiteX235" fmla="*/ 851856 w 1940967"/>
                <a:gd name="connsiteY235" fmla="*/ 2452168 h 2580933"/>
                <a:gd name="connsiteX236" fmla="*/ 869484 w 1940967"/>
                <a:gd name="connsiteY236" fmla="*/ 2463949 h 2580933"/>
                <a:gd name="connsiteX237" fmla="*/ 881180 w 1940967"/>
                <a:gd name="connsiteY237" fmla="*/ 2469797 h 2580933"/>
                <a:gd name="connsiteX238" fmla="*/ 669721 w 1940967"/>
                <a:gd name="connsiteY238" fmla="*/ 2228928 h 2580933"/>
                <a:gd name="connsiteX239" fmla="*/ 676416 w 1940967"/>
                <a:gd name="connsiteY239" fmla="*/ 2220622 h 2580933"/>
                <a:gd name="connsiteX240" fmla="*/ 681501 w 1940967"/>
                <a:gd name="connsiteY240" fmla="*/ 2223080 h 2580933"/>
                <a:gd name="connsiteX241" fmla="*/ 981104 w 1940967"/>
                <a:gd name="connsiteY241" fmla="*/ 2528616 h 2580933"/>
                <a:gd name="connsiteX242" fmla="*/ 998733 w 1940967"/>
                <a:gd name="connsiteY242" fmla="*/ 2540312 h 2580933"/>
                <a:gd name="connsiteX243" fmla="*/ 981104 w 1940967"/>
                <a:gd name="connsiteY243" fmla="*/ 2522683 h 2580933"/>
                <a:gd name="connsiteX244" fmla="*/ 951695 w 1940967"/>
                <a:gd name="connsiteY244" fmla="*/ 2493359 h 2580933"/>
                <a:gd name="connsiteX245" fmla="*/ 558100 w 1940967"/>
                <a:gd name="connsiteY245" fmla="*/ 2070355 h 2580933"/>
                <a:gd name="connsiteX246" fmla="*/ 546320 w 1940967"/>
                <a:gd name="connsiteY246" fmla="*/ 2070355 h 2580933"/>
                <a:gd name="connsiteX247" fmla="*/ 534115 w 1940967"/>
                <a:gd name="connsiteY247" fmla="*/ 2080101 h 2580933"/>
                <a:gd name="connsiteX248" fmla="*/ 522843 w 1940967"/>
                <a:gd name="connsiteY248" fmla="*/ 2076203 h 2580933"/>
                <a:gd name="connsiteX249" fmla="*/ 481738 w 1940967"/>
                <a:gd name="connsiteY249" fmla="*/ 2035097 h 2580933"/>
                <a:gd name="connsiteX250" fmla="*/ 99839 w 1940967"/>
                <a:gd name="connsiteY250" fmla="*/ 1582684 h 2580933"/>
                <a:gd name="connsiteX251" fmla="*/ 117468 w 1940967"/>
                <a:gd name="connsiteY251" fmla="*/ 1565055 h 2580933"/>
                <a:gd name="connsiteX252" fmla="*/ 152725 w 1940967"/>
                <a:gd name="connsiteY252" fmla="*/ 1588617 h 2580933"/>
                <a:gd name="connsiteX253" fmla="*/ 135096 w 1940967"/>
                <a:gd name="connsiteY253" fmla="*/ 1535731 h 2580933"/>
                <a:gd name="connsiteX254" fmla="*/ 144504 w 1940967"/>
                <a:gd name="connsiteY254" fmla="*/ 1521662 h 2580933"/>
                <a:gd name="connsiteX255" fmla="*/ 1221973 w 1940967"/>
                <a:gd name="connsiteY255" fmla="*/ 1353596 h 2580933"/>
                <a:gd name="connsiteX256" fmla="*/ 1198497 w 1940967"/>
                <a:gd name="connsiteY256" fmla="*/ 1429959 h 2580933"/>
                <a:gd name="connsiteX257" fmla="*/ 1192564 w 1940967"/>
                <a:gd name="connsiteY257" fmla="*/ 1612093 h 2580933"/>
                <a:gd name="connsiteX258" fmla="*/ 1216125 w 1940967"/>
                <a:gd name="connsiteY258" fmla="*/ 1394701 h 2580933"/>
                <a:gd name="connsiteX259" fmla="*/ 1221973 w 1940967"/>
                <a:gd name="connsiteY259" fmla="*/ 1353596 h 2580933"/>
                <a:gd name="connsiteX260" fmla="*/ 370117 w 1940967"/>
                <a:gd name="connsiteY260" fmla="*/ 871858 h 2580933"/>
                <a:gd name="connsiteX261" fmla="*/ 511062 w 1940967"/>
                <a:gd name="connsiteY261" fmla="*/ 1065689 h 2580933"/>
                <a:gd name="connsiteX262" fmla="*/ 699130 w 1940967"/>
                <a:gd name="connsiteY262" fmla="*/ 1200870 h 2580933"/>
                <a:gd name="connsiteX263" fmla="*/ 699130 w 1940967"/>
                <a:gd name="connsiteY263" fmla="*/ 1206718 h 2580933"/>
                <a:gd name="connsiteX264" fmla="*/ 704978 w 1940967"/>
                <a:gd name="connsiteY264" fmla="*/ 1206718 h 2580933"/>
                <a:gd name="connsiteX265" fmla="*/ 734303 w 1940967"/>
                <a:gd name="connsiteY265" fmla="*/ 1230195 h 2580933"/>
                <a:gd name="connsiteX266" fmla="*/ 469957 w 1940967"/>
                <a:gd name="connsiteY266" fmla="*/ 960001 h 2580933"/>
                <a:gd name="connsiteX267" fmla="*/ 477839 w 1940967"/>
                <a:gd name="connsiteY267" fmla="*/ 946610 h 2580933"/>
                <a:gd name="connsiteX268" fmla="*/ 481738 w 1940967"/>
                <a:gd name="connsiteY268" fmla="*/ 948221 h 2580933"/>
                <a:gd name="connsiteX269" fmla="*/ 740235 w 1940967"/>
                <a:gd name="connsiteY269" fmla="*/ 1183242 h 2580933"/>
                <a:gd name="connsiteX270" fmla="*/ 663873 w 1940967"/>
                <a:gd name="connsiteY270" fmla="*/ 1095098 h 2580933"/>
                <a:gd name="connsiteX271" fmla="*/ 493434 w 1940967"/>
                <a:gd name="connsiteY271" fmla="*/ 924744 h 2580933"/>
                <a:gd name="connsiteX272" fmla="*/ 370117 w 1940967"/>
                <a:gd name="connsiteY272" fmla="*/ 871858 h 2580933"/>
                <a:gd name="connsiteX273" fmla="*/ 305196 w 1940967"/>
                <a:gd name="connsiteY273" fmla="*/ 856602 h 2580933"/>
                <a:gd name="connsiteX274" fmla="*/ 299603 w 1940967"/>
                <a:gd name="connsiteY274" fmla="*/ 871858 h 2580933"/>
                <a:gd name="connsiteX275" fmla="*/ 364185 w 1940967"/>
                <a:gd name="connsiteY275" fmla="*/ 965849 h 2580933"/>
                <a:gd name="connsiteX276" fmla="*/ 323079 w 1940967"/>
                <a:gd name="connsiteY276" fmla="*/ 860077 h 2580933"/>
                <a:gd name="connsiteX277" fmla="*/ 305196 w 1940967"/>
                <a:gd name="connsiteY277" fmla="*/ 856602 h 2580933"/>
                <a:gd name="connsiteX278" fmla="*/ 1201633 w 1940967"/>
                <a:gd name="connsiteY278" fmla="*/ 833634 h 2580933"/>
                <a:gd name="connsiteX279" fmla="*/ 1127982 w 1940967"/>
                <a:gd name="connsiteY279" fmla="*/ 995174 h 2580933"/>
                <a:gd name="connsiteX280" fmla="*/ 1163239 w 1940967"/>
                <a:gd name="connsiteY280" fmla="*/ 1623874 h 2580933"/>
                <a:gd name="connsiteX281" fmla="*/ 1174935 w 1940967"/>
                <a:gd name="connsiteY281" fmla="*/ 1365376 h 2580933"/>
                <a:gd name="connsiteX282" fmla="*/ 1198497 w 1940967"/>
                <a:gd name="connsiteY282" fmla="*/ 889487 h 2580933"/>
                <a:gd name="connsiteX283" fmla="*/ 1210193 w 1940967"/>
                <a:gd name="connsiteY283" fmla="*/ 876265 h 2580933"/>
                <a:gd name="connsiteX284" fmla="*/ 1221973 w 1940967"/>
                <a:gd name="connsiteY284" fmla="*/ 889487 h 2580933"/>
                <a:gd name="connsiteX285" fmla="*/ 1210193 w 1940967"/>
                <a:gd name="connsiteY285" fmla="*/ 1059841 h 2580933"/>
                <a:gd name="connsiteX286" fmla="*/ 1216125 w 1940967"/>
                <a:gd name="connsiteY286" fmla="*/ 1024583 h 2580933"/>
                <a:gd name="connsiteX287" fmla="*/ 1224940 w 1940967"/>
                <a:gd name="connsiteY287" fmla="*/ 1020176 h 2580933"/>
                <a:gd name="connsiteX288" fmla="*/ 1233754 w 1940967"/>
                <a:gd name="connsiteY288" fmla="*/ 1024583 h 2580933"/>
                <a:gd name="connsiteX289" fmla="*/ 1204345 w 1940967"/>
                <a:gd name="connsiteY289" fmla="*/ 1324186 h 2580933"/>
                <a:gd name="connsiteX290" fmla="*/ 1233754 w 1940967"/>
                <a:gd name="connsiteY290" fmla="*/ 1147984 h 2580933"/>
                <a:gd name="connsiteX291" fmla="*/ 1233754 w 1940967"/>
                <a:gd name="connsiteY291" fmla="*/ 942373 h 2580933"/>
                <a:gd name="connsiteX292" fmla="*/ 1216125 w 1940967"/>
                <a:gd name="connsiteY292" fmla="*/ 848381 h 2580933"/>
                <a:gd name="connsiteX293" fmla="*/ 1201633 w 1940967"/>
                <a:gd name="connsiteY293" fmla="*/ 833634 h 2580933"/>
                <a:gd name="connsiteX294" fmla="*/ 475296 w 1940967"/>
                <a:gd name="connsiteY294" fmla="*/ 721421 h 2580933"/>
                <a:gd name="connsiteX295" fmla="*/ 464109 w 1940967"/>
                <a:gd name="connsiteY295" fmla="*/ 736676 h 2580933"/>
                <a:gd name="connsiteX296" fmla="*/ 464109 w 1940967"/>
                <a:gd name="connsiteY296" fmla="*/ 754305 h 2580933"/>
                <a:gd name="connsiteX297" fmla="*/ 493434 w 1940967"/>
                <a:gd name="connsiteY297" fmla="*/ 760238 h 2580933"/>
                <a:gd name="connsiteX298" fmla="*/ 509537 w 1940967"/>
                <a:gd name="connsiteY298" fmla="*/ 762865 h 2580933"/>
                <a:gd name="connsiteX299" fmla="*/ 516995 w 1940967"/>
                <a:gd name="connsiteY299" fmla="*/ 760238 h 2580933"/>
                <a:gd name="connsiteX300" fmla="*/ 511062 w 1940967"/>
                <a:gd name="connsiteY300" fmla="*/ 760238 h 2580933"/>
                <a:gd name="connsiteX301" fmla="*/ 511062 w 1940967"/>
                <a:gd name="connsiteY301" fmla="*/ 754305 h 2580933"/>
                <a:gd name="connsiteX302" fmla="*/ 487586 w 1940967"/>
                <a:gd name="connsiteY302" fmla="*/ 742609 h 2580933"/>
                <a:gd name="connsiteX303" fmla="*/ 487586 w 1940967"/>
                <a:gd name="connsiteY303" fmla="*/ 724980 h 2580933"/>
                <a:gd name="connsiteX304" fmla="*/ 475296 w 1940967"/>
                <a:gd name="connsiteY304" fmla="*/ 721421 h 2580933"/>
                <a:gd name="connsiteX305" fmla="*/ 375965 w 1940967"/>
                <a:gd name="connsiteY305" fmla="*/ 425377 h 2580933"/>
                <a:gd name="connsiteX306" fmla="*/ 481738 w 1940967"/>
                <a:gd name="connsiteY306" fmla="*/ 513436 h 2580933"/>
                <a:gd name="connsiteX307" fmla="*/ 387746 w 1940967"/>
                <a:gd name="connsiteY307" fmla="*/ 425377 h 2580933"/>
                <a:gd name="connsiteX308" fmla="*/ 763034 w 1940967"/>
                <a:gd name="connsiteY308" fmla="*/ 363677 h 2580933"/>
                <a:gd name="connsiteX309" fmla="*/ 751931 w 1940967"/>
                <a:gd name="connsiteY309" fmla="*/ 425377 h 2580933"/>
                <a:gd name="connsiteX310" fmla="*/ 846008 w 1940967"/>
                <a:gd name="connsiteY310" fmla="*/ 789562 h 2580933"/>
                <a:gd name="connsiteX311" fmla="*/ 898809 w 1940967"/>
                <a:gd name="connsiteY311" fmla="*/ 989326 h 2580933"/>
                <a:gd name="connsiteX312" fmla="*/ 898809 w 1940967"/>
                <a:gd name="connsiteY312" fmla="*/ 965849 h 2580933"/>
                <a:gd name="connsiteX313" fmla="*/ 875671 w 1940967"/>
                <a:gd name="connsiteY313" fmla="*/ 817022 h 2580933"/>
                <a:gd name="connsiteX314" fmla="*/ 875502 w 1940967"/>
                <a:gd name="connsiteY314" fmla="*/ 817107 h 2580933"/>
                <a:gd name="connsiteX315" fmla="*/ 887113 w 1940967"/>
                <a:gd name="connsiteY315" fmla="*/ 801343 h 2580933"/>
                <a:gd name="connsiteX316" fmla="*/ 887113 w 1940967"/>
                <a:gd name="connsiteY316" fmla="*/ 783714 h 2580933"/>
                <a:gd name="connsiteX317" fmla="*/ 840075 w 1940967"/>
                <a:gd name="connsiteY317" fmla="*/ 548693 h 2580933"/>
                <a:gd name="connsiteX318" fmla="*/ 810750 w 1940967"/>
                <a:gd name="connsiteY318" fmla="*/ 489959 h 2580933"/>
                <a:gd name="connsiteX319" fmla="*/ 799732 w 1940967"/>
                <a:gd name="connsiteY319" fmla="*/ 498774 h 2580933"/>
                <a:gd name="connsiteX320" fmla="*/ 793121 w 1940967"/>
                <a:gd name="connsiteY320" fmla="*/ 489959 h 2580933"/>
                <a:gd name="connsiteX321" fmla="*/ 793121 w 1940967"/>
                <a:gd name="connsiteY321" fmla="*/ 443006 h 2580933"/>
                <a:gd name="connsiteX322" fmla="*/ 806682 w 1940967"/>
                <a:gd name="connsiteY322" fmla="*/ 432073 h 2580933"/>
                <a:gd name="connsiteX323" fmla="*/ 810750 w 1940967"/>
                <a:gd name="connsiteY323" fmla="*/ 437073 h 2580933"/>
                <a:gd name="connsiteX324" fmla="*/ 916438 w 1940967"/>
                <a:gd name="connsiteY324" fmla="*/ 842448 h 2580933"/>
                <a:gd name="connsiteX325" fmla="*/ 922370 w 1940967"/>
                <a:gd name="connsiteY325" fmla="*/ 901182 h 2580933"/>
                <a:gd name="connsiteX326" fmla="*/ 934066 w 1940967"/>
                <a:gd name="connsiteY326" fmla="*/ 965849 h 2580933"/>
                <a:gd name="connsiteX327" fmla="*/ 928218 w 1940967"/>
                <a:gd name="connsiteY327" fmla="*/ 789562 h 2580933"/>
                <a:gd name="connsiteX328" fmla="*/ 904742 w 1940967"/>
                <a:gd name="connsiteY328" fmla="*/ 595731 h 2580933"/>
                <a:gd name="connsiteX329" fmla="*/ 863551 w 1940967"/>
                <a:gd name="connsiteY329" fmla="*/ 472331 h 2580933"/>
                <a:gd name="connsiteX330" fmla="*/ 763034 w 1940967"/>
                <a:gd name="connsiteY330" fmla="*/ 363677 h 2580933"/>
                <a:gd name="connsiteX331" fmla="*/ 135096 w 1940967"/>
                <a:gd name="connsiteY331" fmla="*/ 102213 h 2580933"/>
                <a:gd name="connsiteX332" fmla="*/ 199763 w 1940967"/>
                <a:gd name="connsiteY332" fmla="*/ 207985 h 2580933"/>
                <a:gd name="connsiteX333" fmla="*/ 405375 w 1940967"/>
                <a:gd name="connsiteY333" fmla="*/ 407749 h 2580933"/>
                <a:gd name="connsiteX334" fmla="*/ 399442 w 1940967"/>
                <a:gd name="connsiteY334" fmla="*/ 395968 h 2580933"/>
                <a:gd name="connsiteX335" fmla="*/ 403087 w 1940967"/>
                <a:gd name="connsiteY335" fmla="*/ 387662 h 2580933"/>
                <a:gd name="connsiteX336" fmla="*/ 405375 w 1940967"/>
                <a:gd name="connsiteY336" fmla="*/ 390120 h 2580933"/>
                <a:gd name="connsiteX337" fmla="*/ 464109 w 1940967"/>
                <a:gd name="connsiteY337" fmla="*/ 460550 h 2580933"/>
                <a:gd name="connsiteX338" fmla="*/ 381813 w 1940967"/>
                <a:gd name="connsiteY338" fmla="*/ 343082 h 2580933"/>
                <a:gd name="connsiteX339" fmla="*/ 135096 w 1940967"/>
                <a:gd name="connsiteY339" fmla="*/ 102213 h 2580933"/>
                <a:gd name="connsiteX340" fmla="*/ 53394 w 1940967"/>
                <a:gd name="connsiteY340" fmla="*/ 73312 h 2580933"/>
                <a:gd name="connsiteX341" fmla="*/ 111620 w 1940967"/>
                <a:gd name="connsiteY341" fmla="*/ 266719 h 2580933"/>
                <a:gd name="connsiteX342" fmla="*/ 281974 w 1940967"/>
                <a:gd name="connsiteY342" fmla="*/ 425377 h 2580933"/>
                <a:gd name="connsiteX343" fmla="*/ 528691 w 1940967"/>
                <a:gd name="connsiteY343" fmla="*/ 583951 h 2580933"/>
                <a:gd name="connsiteX344" fmla="*/ 246717 w 1940967"/>
                <a:gd name="connsiteY344" fmla="*/ 331301 h 2580933"/>
                <a:gd name="connsiteX345" fmla="*/ 217307 w 1940967"/>
                <a:gd name="connsiteY345" fmla="*/ 296128 h 2580933"/>
                <a:gd name="connsiteX346" fmla="*/ 140944 w 1940967"/>
                <a:gd name="connsiteY346" fmla="*/ 225614 h 2580933"/>
                <a:gd name="connsiteX347" fmla="*/ 144843 w 1940967"/>
                <a:gd name="connsiteY347" fmla="*/ 204086 h 2580933"/>
                <a:gd name="connsiteX348" fmla="*/ 152725 w 1940967"/>
                <a:gd name="connsiteY348" fmla="*/ 207985 h 2580933"/>
                <a:gd name="connsiteX349" fmla="*/ 211459 w 1940967"/>
                <a:gd name="connsiteY349" fmla="*/ 266719 h 2580933"/>
                <a:gd name="connsiteX350" fmla="*/ 229088 w 1940967"/>
                <a:gd name="connsiteY350" fmla="*/ 278500 h 2580933"/>
                <a:gd name="connsiteX351" fmla="*/ 93991 w 1940967"/>
                <a:gd name="connsiteY351" fmla="*/ 84584 h 2580933"/>
                <a:gd name="connsiteX352" fmla="*/ 82210 w 1940967"/>
                <a:gd name="connsiteY352" fmla="*/ 78736 h 2580933"/>
                <a:gd name="connsiteX353" fmla="*/ 53394 w 1940967"/>
                <a:gd name="connsiteY353" fmla="*/ 73312 h 2580933"/>
                <a:gd name="connsiteX354" fmla="*/ 114332 w 1940967"/>
                <a:gd name="connsiteY354" fmla="*/ 30766 h 2580933"/>
                <a:gd name="connsiteX355" fmla="*/ 123316 w 1940967"/>
                <a:gd name="connsiteY355" fmla="*/ 72803 h 2580933"/>
                <a:gd name="connsiteX356" fmla="*/ 405375 w 1940967"/>
                <a:gd name="connsiteY356" fmla="*/ 325453 h 2580933"/>
                <a:gd name="connsiteX357" fmla="*/ 323079 w 1940967"/>
                <a:gd name="connsiteY357" fmla="*/ 207985 h 2580933"/>
                <a:gd name="connsiteX358" fmla="*/ 117468 w 1940967"/>
                <a:gd name="connsiteY358" fmla="*/ 31698 h 2580933"/>
                <a:gd name="connsiteX359" fmla="*/ 114332 w 1940967"/>
                <a:gd name="connsiteY359" fmla="*/ 30766 h 2580933"/>
                <a:gd name="connsiteX360" fmla="*/ 82549 w 1940967"/>
                <a:gd name="connsiteY360" fmla="*/ 0 h 2580933"/>
                <a:gd name="connsiteX361" fmla="*/ 88058 w 1940967"/>
                <a:gd name="connsiteY361" fmla="*/ 2373 h 2580933"/>
                <a:gd name="connsiteX362" fmla="*/ 552252 w 1940967"/>
                <a:gd name="connsiteY362" fmla="*/ 583951 h 2580933"/>
                <a:gd name="connsiteX363" fmla="*/ 552252 w 1940967"/>
                <a:gd name="connsiteY363" fmla="*/ 595731 h 2580933"/>
                <a:gd name="connsiteX364" fmla="*/ 563948 w 1940967"/>
                <a:gd name="connsiteY364" fmla="*/ 607427 h 2580933"/>
                <a:gd name="connsiteX365" fmla="*/ 581577 w 1940967"/>
                <a:gd name="connsiteY365" fmla="*/ 619208 h 2580933"/>
                <a:gd name="connsiteX366" fmla="*/ 581577 w 1940967"/>
                <a:gd name="connsiteY366" fmla="*/ 636837 h 2580933"/>
                <a:gd name="connsiteX367" fmla="*/ 746083 w 1940967"/>
                <a:gd name="connsiteY367" fmla="*/ 936440 h 2580933"/>
                <a:gd name="connsiteX368" fmla="*/ 804817 w 1940967"/>
                <a:gd name="connsiteY368" fmla="*/ 1024583 h 2580933"/>
                <a:gd name="connsiteX369" fmla="*/ 798969 w 1940967"/>
                <a:gd name="connsiteY369" fmla="*/ 1030431 h 2580933"/>
                <a:gd name="connsiteX370" fmla="*/ 951695 w 1940967"/>
                <a:gd name="connsiteY370" fmla="*/ 1394701 h 2580933"/>
                <a:gd name="connsiteX371" fmla="*/ 934066 w 1940967"/>
                <a:gd name="connsiteY371" fmla="*/ 1165613 h 2580933"/>
                <a:gd name="connsiteX372" fmla="*/ 922370 w 1940967"/>
                <a:gd name="connsiteY372" fmla="*/ 1153832 h 2580933"/>
                <a:gd name="connsiteX373" fmla="*/ 910590 w 1940967"/>
                <a:gd name="connsiteY373" fmla="*/ 1077469 h 2580933"/>
                <a:gd name="connsiteX374" fmla="*/ 769560 w 1940967"/>
                <a:gd name="connsiteY374" fmla="*/ 630989 h 2580933"/>
                <a:gd name="connsiteX375" fmla="*/ 746083 w 1940967"/>
                <a:gd name="connsiteY375" fmla="*/ 325453 h 2580933"/>
                <a:gd name="connsiteX376" fmla="*/ 757610 w 1940967"/>
                <a:gd name="connsiteY376" fmla="*/ 315706 h 2580933"/>
                <a:gd name="connsiteX377" fmla="*/ 769560 w 1940967"/>
                <a:gd name="connsiteY377" fmla="*/ 319605 h 2580933"/>
                <a:gd name="connsiteX378" fmla="*/ 892961 w 1940967"/>
                <a:gd name="connsiteY378" fmla="*/ 472331 h 2580933"/>
                <a:gd name="connsiteX379" fmla="*/ 892961 w 1940967"/>
                <a:gd name="connsiteY379" fmla="*/ 378339 h 2580933"/>
                <a:gd name="connsiteX380" fmla="*/ 906267 w 1940967"/>
                <a:gd name="connsiteY380" fmla="*/ 366050 h 2580933"/>
                <a:gd name="connsiteX381" fmla="*/ 916438 w 1940967"/>
                <a:gd name="connsiteY381" fmla="*/ 372491 h 2580933"/>
                <a:gd name="connsiteX382" fmla="*/ 951695 w 1940967"/>
                <a:gd name="connsiteY382" fmla="*/ 666246 h 2580933"/>
                <a:gd name="connsiteX383" fmla="*/ 981104 w 1940967"/>
                <a:gd name="connsiteY383" fmla="*/ 865925 h 2580933"/>
                <a:gd name="connsiteX384" fmla="*/ 992800 w 1940967"/>
                <a:gd name="connsiteY384" fmla="*/ 1142051 h 2580933"/>
                <a:gd name="connsiteX385" fmla="*/ 992800 w 1940967"/>
                <a:gd name="connsiteY385" fmla="*/ 1218499 h 2580933"/>
                <a:gd name="connsiteX386" fmla="*/ 978138 w 1940967"/>
                <a:gd name="connsiteY386" fmla="*/ 1231720 h 2580933"/>
                <a:gd name="connsiteX387" fmla="*/ 963476 w 1940967"/>
                <a:gd name="connsiteY387" fmla="*/ 1218499 h 2580933"/>
                <a:gd name="connsiteX388" fmla="*/ 963476 w 1940967"/>
                <a:gd name="connsiteY388" fmla="*/ 1071621 h 2580933"/>
                <a:gd name="connsiteX389" fmla="*/ 963476 w 1940967"/>
                <a:gd name="connsiteY389" fmla="*/ 1053993 h 2580933"/>
                <a:gd name="connsiteX390" fmla="*/ 957628 w 1940967"/>
                <a:gd name="connsiteY390" fmla="*/ 1142051 h 2580933"/>
                <a:gd name="connsiteX391" fmla="*/ 975256 w 1940967"/>
                <a:gd name="connsiteY391" fmla="*/ 1447587 h 2580933"/>
                <a:gd name="connsiteX392" fmla="*/ 1180868 w 1940967"/>
                <a:gd name="connsiteY392" fmla="*/ 1999840 h 2580933"/>
                <a:gd name="connsiteX393" fmla="*/ 1198497 w 1940967"/>
                <a:gd name="connsiteY393" fmla="*/ 2052726 h 2580933"/>
                <a:gd name="connsiteX394" fmla="*/ 1169087 w 1940967"/>
                <a:gd name="connsiteY394" fmla="*/ 1711933 h 2580933"/>
                <a:gd name="connsiteX395" fmla="*/ 1110353 w 1940967"/>
                <a:gd name="connsiteY395" fmla="*/ 1006955 h 2580933"/>
                <a:gd name="connsiteX396" fmla="*/ 1204938 w 1940967"/>
                <a:gd name="connsiteY396" fmla="*/ 810157 h 2580933"/>
                <a:gd name="connsiteX397" fmla="*/ 1233754 w 1940967"/>
                <a:gd name="connsiteY397" fmla="*/ 830752 h 2580933"/>
                <a:gd name="connsiteX398" fmla="*/ 1268927 w 1940967"/>
                <a:gd name="connsiteY398" fmla="*/ 924744 h 2580933"/>
                <a:gd name="connsiteX399" fmla="*/ 1274860 w 1940967"/>
                <a:gd name="connsiteY399" fmla="*/ 877706 h 2580933"/>
                <a:gd name="connsiteX400" fmla="*/ 1286555 w 1940967"/>
                <a:gd name="connsiteY400" fmla="*/ 864484 h 2580933"/>
                <a:gd name="connsiteX401" fmla="*/ 1298336 w 1940967"/>
                <a:gd name="connsiteY401" fmla="*/ 877706 h 2580933"/>
                <a:gd name="connsiteX402" fmla="*/ 1263079 w 1940967"/>
                <a:gd name="connsiteY402" fmla="*/ 1406482 h 2580933"/>
                <a:gd name="connsiteX403" fmla="*/ 1245450 w 1940967"/>
                <a:gd name="connsiteY403" fmla="*/ 1512254 h 2580933"/>
                <a:gd name="connsiteX404" fmla="*/ 1210193 w 1940967"/>
                <a:gd name="connsiteY404" fmla="*/ 1782448 h 2580933"/>
                <a:gd name="connsiteX405" fmla="*/ 1198497 w 1940967"/>
                <a:gd name="connsiteY405" fmla="*/ 1794228 h 2580933"/>
                <a:gd name="connsiteX406" fmla="*/ 1239602 w 1940967"/>
                <a:gd name="connsiteY406" fmla="*/ 2140869 h 2580933"/>
                <a:gd name="connsiteX407" fmla="*/ 1321813 w 1940967"/>
                <a:gd name="connsiteY407" fmla="*/ 2346481 h 2580933"/>
                <a:gd name="connsiteX408" fmla="*/ 1310117 w 1940967"/>
                <a:gd name="connsiteY408" fmla="*/ 2087983 h 2580933"/>
                <a:gd name="connsiteX409" fmla="*/ 1298336 w 1940967"/>
                <a:gd name="connsiteY409" fmla="*/ 1988059 h 2580933"/>
                <a:gd name="connsiteX410" fmla="*/ 1310117 w 1940967"/>
                <a:gd name="connsiteY410" fmla="*/ 1976363 h 2580933"/>
                <a:gd name="connsiteX411" fmla="*/ 1363003 w 1940967"/>
                <a:gd name="connsiteY411" fmla="*/ 2105612 h 2580933"/>
                <a:gd name="connsiteX412" fmla="*/ 1351561 w 1940967"/>
                <a:gd name="connsiteY412" fmla="*/ 2113918 h 2580933"/>
                <a:gd name="connsiteX413" fmla="*/ 1345374 w 1940967"/>
                <a:gd name="connsiteY413" fmla="*/ 2111460 h 2580933"/>
                <a:gd name="connsiteX414" fmla="*/ 1327746 w 1940967"/>
                <a:gd name="connsiteY414" fmla="*/ 2099679 h 2580933"/>
                <a:gd name="connsiteX415" fmla="*/ 1327746 w 1940967"/>
                <a:gd name="connsiteY415" fmla="*/ 2117308 h 2580933"/>
                <a:gd name="connsiteX416" fmla="*/ 1327746 w 1940967"/>
                <a:gd name="connsiteY416" fmla="*/ 2234861 h 2580933"/>
                <a:gd name="connsiteX417" fmla="*/ 1392328 w 1940967"/>
                <a:gd name="connsiteY417" fmla="*/ 2505055 h 2580933"/>
                <a:gd name="connsiteX418" fmla="*/ 1392328 w 1940967"/>
                <a:gd name="connsiteY418" fmla="*/ 2510987 h 2580933"/>
                <a:gd name="connsiteX419" fmla="*/ 1423973 w 1940967"/>
                <a:gd name="connsiteY419" fmla="*/ 2580933 h 2580933"/>
                <a:gd name="connsiteX420" fmla="*/ 1378167 w 1940967"/>
                <a:gd name="connsiteY420" fmla="*/ 2580933 h 2580933"/>
                <a:gd name="connsiteX421" fmla="*/ 1325489 w 1940967"/>
                <a:gd name="connsiteY421" fmla="*/ 2465443 h 2580933"/>
                <a:gd name="connsiteX422" fmla="*/ 1133830 w 1940967"/>
                <a:gd name="connsiteY422" fmla="*/ 1988059 h 2580933"/>
                <a:gd name="connsiteX423" fmla="*/ 1075096 w 1940967"/>
                <a:gd name="connsiteY423" fmla="*/ 1817705 h 2580933"/>
                <a:gd name="connsiteX424" fmla="*/ 851856 w 1940967"/>
                <a:gd name="connsiteY424" fmla="*/ 1570988 h 2580933"/>
                <a:gd name="connsiteX425" fmla="*/ 793121 w 1940967"/>
                <a:gd name="connsiteY425" fmla="*/ 1606245 h 2580933"/>
                <a:gd name="connsiteX426" fmla="*/ 740235 w 1940967"/>
                <a:gd name="connsiteY426" fmla="*/ 1523950 h 2580933"/>
                <a:gd name="connsiteX427" fmla="*/ 751931 w 1940967"/>
                <a:gd name="connsiteY427" fmla="*/ 1506321 h 2580933"/>
                <a:gd name="connsiteX428" fmla="*/ 781086 w 1940967"/>
                <a:gd name="connsiteY428" fmla="*/ 1498015 h 2580933"/>
                <a:gd name="connsiteX429" fmla="*/ 851856 w 1940967"/>
                <a:gd name="connsiteY429" fmla="*/ 1553359 h 2580933"/>
                <a:gd name="connsiteX430" fmla="*/ 998733 w 1940967"/>
                <a:gd name="connsiteY430" fmla="*/ 1688456 h 2580933"/>
                <a:gd name="connsiteX431" fmla="*/ 1051619 w 1940967"/>
                <a:gd name="connsiteY431" fmla="*/ 1758971 h 2580933"/>
                <a:gd name="connsiteX432" fmla="*/ 916438 w 1940967"/>
                <a:gd name="connsiteY432" fmla="*/ 1400549 h 2580933"/>
                <a:gd name="connsiteX433" fmla="*/ 910590 w 1940967"/>
                <a:gd name="connsiteY433" fmla="*/ 1404956 h 2580933"/>
                <a:gd name="connsiteX434" fmla="*/ 904742 w 1940967"/>
                <a:gd name="connsiteY434" fmla="*/ 1400549 h 2580933"/>
                <a:gd name="connsiteX435" fmla="*/ 499366 w 1940967"/>
                <a:gd name="connsiteY435" fmla="*/ 1118575 h 2580933"/>
                <a:gd name="connsiteX436" fmla="*/ 258497 w 1940967"/>
                <a:gd name="connsiteY436" fmla="*/ 842448 h 2580933"/>
                <a:gd name="connsiteX437" fmla="*/ 270193 w 1940967"/>
                <a:gd name="connsiteY437" fmla="*/ 830752 h 2580933"/>
                <a:gd name="connsiteX438" fmla="*/ 296636 w 1940967"/>
                <a:gd name="connsiteY438" fmla="*/ 826345 h 2580933"/>
                <a:gd name="connsiteX439" fmla="*/ 323079 w 1940967"/>
                <a:gd name="connsiteY439" fmla="*/ 830752 h 2580933"/>
                <a:gd name="connsiteX440" fmla="*/ 328249 w 1940967"/>
                <a:gd name="connsiteY440" fmla="*/ 826345 h 2580933"/>
                <a:gd name="connsiteX441" fmla="*/ 329012 w 1940967"/>
                <a:gd name="connsiteY441" fmla="*/ 830752 h 2580933"/>
                <a:gd name="connsiteX442" fmla="*/ 887113 w 1940967"/>
                <a:gd name="connsiteY442" fmla="*/ 1318338 h 2580933"/>
                <a:gd name="connsiteX443" fmla="*/ 699130 w 1940967"/>
                <a:gd name="connsiteY443" fmla="*/ 901182 h 2580933"/>
                <a:gd name="connsiteX444" fmla="*/ 522843 w 1940967"/>
                <a:gd name="connsiteY444" fmla="*/ 766086 h 2580933"/>
                <a:gd name="connsiteX445" fmla="*/ 505214 w 1940967"/>
                <a:gd name="connsiteY445" fmla="*/ 783714 h 2580933"/>
                <a:gd name="connsiteX446" fmla="*/ 469957 w 1940967"/>
                <a:gd name="connsiteY446" fmla="*/ 777866 h 2580933"/>
                <a:gd name="connsiteX447" fmla="*/ 481738 w 1940967"/>
                <a:gd name="connsiteY447" fmla="*/ 789562 h 2580933"/>
                <a:gd name="connsiteX448" fmla="*/ 475805 w 1940967"/>
                <a:gd name="connsiteY448" fmla="*/ 801343 h 2580933"/>
                <a:gd name="connsiteX449" fmla="*/ 434700 w 1940967"/>
                <a:gd name="connsiteY449" fmla="*/ 754305 h 2580933"/>
                <a:gd name="connsiteX450" fmla="*/ 434700 w 1940967"/>
                <a:gd name="connsiteY450" fmla="*/ 748457 h 2580933"/>
                <a:gd name="connsiteX451" fmla="*/ 440632 w 1940967"/>
                <a:gd name="connsiteY451" fmla="*/ 724980 h 2580933"/>
                <a:gd name="connsiteX452" fmla="*/ 471991 w 1940967"/>
                <a:gd name="connsiteY452" fmla="*/ 702690 h 2580933"/>
                <a:gd name="connsiteX453" fmla="*/ 511062 w 1940967"/>
                <a:gd name="connsiteY453" fmla="*/ 724980 h 2580933"/>
                <a:gd name="connsiteX454" fmla="*/ 522843 w 1940967"/>
                <a:gd name="connsiteY454" fmla="*/ 736676 h 2580933"/>
                <a:gd name="connsiteX455" fmla="*/ 669721 w 1940967"/>
                <a:gd name="connsiteY455" fmla="*/ 836600 h 2580933"/>
                <a:gd name="connsiteX456" fmla="*/ 546320 w 1940967"/>
                <a:gd name="connsiteY456" fmla="*/ 619208 h 2580933"/>
                <a:gd name="connsiteX457" fmla="*/ 0 w 1940967"/>
                <a:gd name="connsiteY457" fmla="*/ 61107 h 2580933"/>
                <a:gd name="connsiteX458" fmla="*/ 11696 w 1940967"/>
                <a:gd name="connsiteY458" fmla="*/ 49327 h 2580933"/>
                <a:gd name="connsiteX459" fmla="*/ 82210 w 1940967"/>
                <a:gd name="connsiteY459" fmla="*/ 61107 h 2580933"/>
                <a:gd name="connsiteX460" fmla="*/ 76362 w 1940967"/>
                <a:gd name="connsiteY460" fmla="*/ 14069 h 2580933"/>
                <a:gd name="connsiteX461" fmla="*/ 82549 w 1940967"/>
                <a:gd name="connsiteY461" fmla="*/ 0 h 258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Lst>
              <a:rect l="l" t="t" r="r" b="b"/>
              <a:pathLst>
                <a:path w="1940967" h="2580933">
                  <a:moveTo>
                    <a:pt x="1286555" y="2534464"/>
                  </a:moveTo>
                  <a:cubicBezTo>
                    <a:pt x="1286555" y="2540312"/>
                    <a:pt x="1292488" y="2546245"/>
                    <a:pt x="1292488" y="2552093"/>
                  </a:cubicBezTo>
                  <a:cubicBezTo>
                    <a:pt x="1295370" y="2549126"/>
                    <a:pt x="1296895" y="2547685"/>
                    <a:pt x="1297573" y="2547685"/>
                  </a:cubicBezTo>
                  <a:cubicBezTo>
                    <a:pt x="1298336" y="2547685"/>
                    <a:pt x="1298336" y="2549126"/>
                    <a:pt x="1298336" y="2552093"/>
                  </a:cubicBezTo>
                  <a:cubicBezTo>
                    <a:pt x="1304184" y="2552093"/>
                    <a:pt x="1304184" y="2557941"/>
                    <a:pt x="1304184" y="2563873"/>
                  </a:cubicBezTo>
                  <a:cubicBezTo>
                    <a:pt x="1304184" y="2569721"/>
                    <a:pt x="1310117" y="2569721"/>
                    <a:pt x="1310117" y="2575569"/>
                  </a:cubicBezTo>
                  <a:cubicBezTo>
                    <a:pt x="1315965" y="2557941"/>
                    <a:pt x="1315965" y="2534464"/>
                    <a:pt x="1292488" y="2534464"/>
                  </a:cubicBezTo>
                  <a:close/>
                  <a:moveTo>
                    <a:pt x="795410" y="2525056"/>
                  </a:moveTo>
                  <a:cubicBezTo>
                    <a:pt x="822107" y="2534379"/>
                    <a:pt x="848720" y="2544465"/>
                    <a:pt x="875332" y="2552093"/>
                  </a:cubicBezTo>
                  <a:lnTo>
                    <a:pt x="904742" y="2557941"/>
                  </a:lnTo>
                  <a:lnTo>
                    <a:pt x="881180" y="2546245"/>
                  </a:lnTo>
                  <a:cubicBezTo>
                    <a:pt x="852195" y="2540142"/>
                    <a:pt x="823633" y="2533108"/>
                    <a:pt x="795410" y="2525056"/>
                  </a:cubicBezTo>
                  <a:close/>
                  <a:moveTo>
                    <a:pt x="1293505" y="2504631"/>
                  </a:moveTo>
                  <a:cubicBezTo>
                    <a:pt x="1323572" y="2504631"/>
                    <a:pt x="1330754" y="2532329"/>
                    <a:pt x="1327747" y="2560302"/>
                  </a:cubicBezTo>
                  <a:lnTo>
                    <a:pt x="1323221" y="2580933"/>
                  </a:lnTo>
                  <a:lnTo>
                    <a:pt x="1280255" y="2580933"/>
                  </a:lnTo>
                  <a:lnTo>
                    <a:pt x="1260134" y="2559434"/>
                  </a:lnTo>
                  <a:cubicBezTo>
                    <a:pt x="1255726" y="2550631"/>
                    <a:pt x="1254264" y="2540355"/>
                    <a:pt x="1257231" y="2528616"/>
                  </a:cubicBezTo>
                  <a:cubicBezTo>
                    <a:pt x="1263079" y="2516835"/>
                    <a:pt x="1274860" y="2505055"/>
                    <a:pt x="1286555" y="2505055"/>
                  </a:cubicBezTo>
                  <a:cubicBezTo>
                    <a:pt x="1289013" y="2504800"/>
                    <a:pt x="1291302" y="2504631"/>
                    <a:pt x="1293505" y="2504631"/>
                  </a:cubicBezTo>
                  <a:close/>
                  <a:moveTo>
                    <a:pt x="340708" y="2399367"/>
                  </a:moveTo>
                  <a:cubicBezTo>
                    <a:pt x="370117" y="2422844"/>
                    <a:pt x="423004" y="2452168"/>
                    <a:pt x="428851" y="2452168"/>
                  </a:cubicBezTo>
                  <a:cubicBezTo>
                    <a:pt x="516995" y="2475730"/>
                    <a:pt x="599206" y="2499207"/>
                    <a:pt x="687349" y="2516835"/>
                  </a:cubicBezTo>
                  <a:lnTo>
                    <a:pt x="693197" y="2516835"/>
                  </a:lnTo>
                  <a:cubicBezTo>
                    <a:pt x="628615" y="2493359"/>
                    <a:pt x="558100" y="2469797"/>
                    <a:pt x="487586" y="2452168"/>
                  </a:cubicBezTo>
                  <a:cubicBezTo>
                    <a:pt x="434700" y="2440473"/>
                    <a:pt x="387746" y="2422844"/>
                    <a:pt x="340708" y="2399367"/>
                  </a:cubicBezTo>
                  <a:close/>
                  <a:moveTo>
                    <a:pt x="340708" y="2369958"/>
                  </a:moveTo>
                  <a:cubicBezTo>
                    <a:pt x="387746" y="2393434"/>
                    <a:pt x="440632" y="2416996"/>
                    <a:pt x="493434" y="2428692"/>
                  </a:cubicBezTo>
                  <a:cubicBezTo>
                    <a:pt x="557422" y="2445727"/>
                    <a:pt x="621326" y="2465899"/>
                    <a:pt x="683027" y="2486917"/>
                  </a:cubicBezTo>
                  <a:cubicBezTo>
                    <a:pt x="614885" y="2460051"/>
                    <a:pt x="548269" y="2426912"/>
                    <a:pt x="481738" y="2387586"/>
                  </a:cubicBezTo>
                  <a:lnTo>
                    <a:pt x="446480" y="2381738"/>
                  </a:lnTo>
                  <a:cubicBezTo>
                    <a:pt x="411223" y="2375806"/>
                    <a:pt x="375965" y="2369958"/>
                    <a:pt x="340708" y="2369958"/>
                  </a:cubicBezTo>
                  <a:close/>
                  <a:moveTo>
                    <a:pt x="452328" y="2328852"/>
                  </a:moveTo>
                  <a:cubicBezTo>
                    <a:pt x="464109" y="2340548"/>
                    <a:pt x="481738" y="2346481"/>
                    <a:pt x="493434" y="2358177"/>
                  </a:cubicBezTo>
                  <a:cubicBezTo>
                    <a:pt x="628615" y="2387586"/>
                    <a:pt x="757864" y="2440473"/>
                    <a:pt x="875332" y="2510987"/>
                  </a:cubicBezTo>
                  <a:lnTo>
                    <a:pt x="910590" y="2522683"/>
                  </a:lnTo>
                  <a:cubicBezTo>
                    <a:pt x="816598" y="2463949"/>
                    <a:pt x="722607" y="2411063"/>
                    <a:pt x="616834" y="2369958"/>
                  </a:cubicBezTo>
                  <a:lnTo>
                    <a:pt x="605054" y="2364110"/>
                  </a:lnTo>
                  <a:cubicBezTo>
                    <a:pt x="552252" y="2358177"/>
                    <a:pt x="499366" y="2346481"/>
                    <a:pt x="452328" y="2328852"/>
                  </a:cubicBezTo>
                  <a:close/>
                  <a:moveTo>
                    <a:pt x="393594" y="2311224"/>
                  </a:moveTo>
                  <a:cubicBezTo>
                    <a:pt x="381813" y="2311224"/>
                    <a:pt x="240869" y="2311224"/>
                    <a:pt x="305451" y="2352329"/>
                  </a:cubicBezTo>
                  <a:cubicBezTo>
                    <a:pt x="346556" y="2346481"/>
                    <a:pt x="387746" y="2346481"/>
                    <a:pt x="428851" y="2346481"/>
                  </a:cubicBezTo>
                  <a:lnTo>
                    <a:pt x="405375" y="2328852"/>
                  </a:lnTo>
                  <a:cubicBezTo>
                    <a:pt x="399442" y="2322920"/>
                    <a:pt x="399442" y="2311224"/>
                    <a:pt x="405375" y="2311224"/>
                  </a:cubicBezTo>
                  <a:close/>
                  <a:moveTo>
                    <a:pt x="1080944" y="2281814"/>
                  </a:moveTo>
                  <a:cubicBezTo>
                    <a:pt x="1075096" y="2287747"/>
                    <a:pt x="1075096" y="2287747"/>
                    <a:pt x="1069248" y="2293595"/>
                  </a:cubicBezTo>
                  <a:lnTo>
                    <a:pt x="1063315" y="2293595"/>
                  </a:lnTo>
                  <a:cubicBezTo>
                    <a:pt x="1069248" y="2299443"/>
                    <a:pt x="1069248" y="2311224"/>
                    <a:pt x="1075096" y="2317072"/>
                  </a:cubicBezTo>
                  <a:cubicBezTo>
                    <a:pt x="1080944" y="2317072"/>
                    <a:pt x="1086877" y="2317072"/>
                    <a:pt x="1092725" y="2311224"/>
                  </a:cubicBezTo>
                  <a:cubicBezTo>
                    <a:pt x="1092725" y="2311224"/>
                    <a:pt x="1092725" y="2305376"/>
                    <a:pt x="1098573" y="2305376"/>
                  </a:cubicBezTo>
                  <a:cubicBezTo>
                    <a:pt x="1092725" y="2305376"/>
                    <a:pt x="1092725" y="2299443"/>
                    <a:pt x="1092725" y="2293595"/>
                  </a:cubicBezTo>
                  <a:cubicBezTo>
                    <a:pt x="1086877" y="2287747"/>
                    <a:pt x="1086877" y="2287747"/>
                    <a:pt x="1080944" y="2281814"/>
                  </a:cubicBezTo>
                  <a:close/>
                  <a:moveTo>
                    <a:pt x="1085436" y="2244184"/>
                  </a:moveTo>
                  <a:cubicBezTo>
                    <a:pt x="1081961" y="2244184"/>
                    <a:pt x="1078571" y="2244862"/>
                    <a:pt x="1075096" y="2246557"/>
                  </a:cubicBezTo>
                  <a:cubicBezTo>
                    <a:pt x="1063485" y="2246557"/>
                    <a:pt x="1057637" y="2258083"/>
                    <a:pt x="1063146" y="2269695"/>
                  </a:cubicBezTo>
                  <a:cubicBezTo>
                    <a:pt x="1068316" y="2261304"/>
                    <a:pt x="1075774" y="2254354"/>
                    <a:pt x="1085012" y="2254354"/>
                  </a:cubicBezTo>
                  <a:cubicBezTo>
                    <a:pt x="1090860" y="2254354"/>
                    <a:pt x="1097386" y="2257151"/>
                    <a:pt x="1104505" y="2264186"/>
                  </a:cubicBezTo>
                  <a:cubicBezTo>
                    <a:pt x="1110353" y="2270118"/>
                    <a:pt x="1116201" y="2275966"/>
                    <a:pt x="1116201" y="2287747"/>
                  </a:cubicBezTo>
                  <a:lnTo>
                    <a:pt x="1122049" y="2299443"/>
                  </a:lnTo>
                  <a:lnTo>
                    <a:pt x="1127982" y="2299443"/>
                  </a:lnTo>
                  <a:cubicBezTo>
                    <a:pt x="1127982" y="2281814"/>
                    <a:pt x="1116201" y="2270118"/>
                    <a:pt x="1110353" y="2252490"/>
                  </a:cubicBezTo>
                  <a:cubicBezTo>
                    <a:pt x="1102047" y="2248337"/>
                    <a:pt x="1093742" y="2244184"/>
                    <a:pt x="1085436" y="2244184"/>
                  </a:cubicBezTo>
                  <a:close/>
                  <a:moveTo>
                    <a:pt x="1076791" y="2219605"/>
                  </a:moveTo>
                  <a:cubicBezTo>
                    <a:pt x="1087978" y="2219605"/>
                    <a:pt x="1099166" y="2223673"/>
                    <a:pt x="1110353" y="2234861"/>
                  </a:cubicBezTo>
                  <a:cubicBezTo>
                    <a:pt x="1139678" y="2258338"/>
                    <a:pt x="1145611" y="2305376"/>
                    <a:pt x="1127982" y="2340548"/>
                  </a:cubicBezTo>
                  <a:lnTo>
                    <a:pt x="1122049" y="2340548"/>
                  </a:lnTo>
                  <a:cubicBezTo>
                    <a:pt x="1145568" y="2408139"/>
                    <a:pt x="1174956" y="2474247"/>
                    <a:pt x="1208741" y="2538140"/>
                  </a:cubicBezTo>
                  <a:lnTo>
                    <a:pt x="1234995" y="2580933"/>
                  </a:lnTo>
                  <a:lnTo>
                    <a:pt x="1203650" y="2580933"/>
                  </a:lnTo>
                  <a:lnTo>
                    <a:pt x="1195520" y="2568969"/>
                  </a:lnTo>
                  <a:cubicBezTo>
                    <a:pt x="1157328" y="2500669"/>
                    <a:pt x="1125016" y="2428692"/>
                    <a:pt x="1098573" y="2352329"/>
                  </a:cubicBezTo>
                  <a:cubicBezTo>
                    <a:pt x="1095437" y="2353939"/>
                    <a:pt x="1092301" y="2354617"/>
                    <a:pt x="1089250" y="2354617"/>
                  </a:cubicBezTo>
                  <a:cubicBezTo>
                    <a:pt x="1080944" y="2354617"/>
                    <a:pt x="1073486" y="2349193"/>
                    <a:pt x="1069248" y="2340548"/>
                  </a:cubicBezTo>
                  <a:cubicBezTo>
                    <a:pt x="1045686" y="2340548"/>
                    <a:pt x="1033990" y="2322920"/>
                    <a:pt x="1033990" y="2293595"/>
                  </a:cubicBezTo>
                  <a:cubicBezTo>
                    <a:pt x="1028058" y="2270118"/>
                    <a:pt x="1022210" y="2228928"/>
                    <a:pt x="1057467" y="2223080"/>
                  </a:cubicBezTo>
                  <a:cubicBezTo>
                    <a:pt x="1063908" y="2220961"/>
                    <a:pt x="1070350" y="2219605"/>
                    <a:pt x="1076791" y="2219605"/>
                  </a:cubicBezTo>
                  <a:close/>
                  <a:moveTo>
                    <a:pt x="1879998" y="2218673"/>
                  </a:moveTo>
                  <a:cubicBezTo>
                    <a:pt x="1884406" y="2218673"/>
                    <a:pt x="1888813" y="2220114"/>
                    <a:pt x="1891694" y="2223080"/>
                  </a:cubicBezTo>
                  <a:lnTo>
                    <a:pt x="1903475" y="2223080"/>
                  </a:lnTo>
                  <a:cubicBezTo>
                    <a:pt x="1956361" y="2299443"/>
                    <a:pt x="1944580" y="2416996"/>
                    <a:pt x="1921104" y="2505055"/>
                  </a:cubicBezTo>
                  <a:lnTo>
                    <a:pt x="1905510" y="2580933"/>
                  </a:lnTo>
                  <a:lnTo>
                    <a:pt x="1866649" y="2580933"/>
                  </a:lnTo>
                  <a:lnTo>
                    <a:pt x="1870411" y="2567486"/>
                  </a:lnTo>
                  <a:cubicBezTo>
                    <a:pt x="1887287" y="2488909"/>
                    <a:pt x="1894618" y="2408139"/>
                    <a:pt x="1891694" y="2328852"/>
                  </a:cubicBezTo>
                  <a:lnTo>
                    <a:pt x="1885846" y="2334700"/>
                  </a:lnTo>
                  <a:cubicBezTo>
                    <a:pt x="1885846" y="2317072"/>
                    <a:pt x="1885846" y="2293595"/>
                    <a:pt x="1879998" y="2275966"/>
                  </a:cubicBezTo>
                  <a:cubicBezTo>
                    <a:pt x="1862370" y="2299443"/>
                    <a:pt x="1850589" y="2317072"/>
                    <a:pt x="1838808" y="2340548"/>
                  </a:cubicBezTo>
                  <a:lnTo>
                    <a:pt x="1827112" y="2375806"/>
                  </a:lnTo>
                  <a:cubicBezTo>
                    <a:pt x="1827112" y="2443396"/>
                    <a:pt x="1824167" y="2510966"/>
                    <a:pt x="1817546" y="2577794"/>
                  </a:cubicBezTo>
                  <a:lnTo>
                    <a:pt x="1817043" y="2580933"/>
                  </a:lnTo>
                  <a:lnTo>
                    <a:pt x="1785621" y="2580933"/>
                  </a:lnTo>
                  <a:lnTo>
                    <a:pt x="1791855" y="2510987"/>
                  </a:lnTo>
                  <a:cubicBezTo>
                    <a:pt x="1797703" y="2493359"/>
                    <a:pt x="1797703" y="2469797"/>
                    <a:pt x="1797703" y="2446320"/>
                  </a:cubicBezTo>
                  <a:cubicBezTo>
                    <a:pt x="1785964" y="2475688"/>
                    <a:pt x="1777150" y="2503593"/>
                    <a:pt x="1770539" y="2531498"/>
                  </a:cubicBezTo>
                  <a:lnTo>
                    <a:pt x="1762448" y="2580933"/>
                  </a:lnTo>
                  <a:lnTo>
                    <a:pt x="1682618" y="2580933"/>
                  </a:lnTo>
                  <a:lnTo>
                    <a:pt x="1686072" y="2535926"/>
                  </a:lnTo>
                  <a:cubicBezTo>
                    <a:pt x="1702228" y="2443397"/>
                    <a:pt x="1736002" y="2358220"/>
                    <a:pt x="1785922" y="2305376"/>
                  </a:cubicBezTo>
                  <a:cubicBezTo>
                    <a:pt x="1785922" y="2305376"/>
                    <a:pt x="1788550" y="2302748"/>
                    <a:pt x="1792024" y="2302748"/>
                  </a:cubicBezTo>
                  <a:cubicBezTo>
                    <a:pt x="1793804" y="2302748"/>
                    <a:pt x="1795754" y="2303342"/>
                    <a:pt x="1797703" y="2305376"/>
                  </a:cubicBezTo>
                  <a:cubicBezTo>
                    <a:pt x="1815332" y="2270118"/>
                    <a:pt x="1838808" y="2246557"/>
                    <a:pt x="1868218" y="2223080"/>
                  </a:cubicBezTo>
                  <a:cubicBezTo>
                    <a:pt x="1871184" y="2220114"/>
                    <a:pt x="1875591" y="2218673"/>
                    <a:pt x="1879998" y="2218673"/>
                  </a:cubicBezTo>
                  <a:close/>
                  <a:moveTo>
                    <a:pt x="816598" y="2199604"/>
                  </a:moveTo>
                  <a:lnTo>
                    <a:pt x="816598" y="2205452"/>
                  </a:lnTo>
                  <a:cubicBezTo>
                    <a:pt x="816598" y="2211299"/>
                    <a:pt x="810750" y="2217232"/>
                    <a:pt x="804817" y="2217232"/>
                  </a:cubicBezTo>
                  <a:cubicBezTo>
                    <a:pt x="819225" y="2241133"/>
                    <a:pt x="833549" y="2268932"/>
                    <a:pt x="838380" y="2268932"/>
                  </a:cubicBezTo>
                  <a:cubicBezTo>
                    <a:pt x="838634" y="2268932"/>
                    <a:pt x="838888" y="2268847"/>
                    <a:pt x="839143" y="2268593"/>
                  </a:cubicBezTo>
                  <a:cubicBezTo>
                    <a:pt x="828040" y="2250879"/>
                    <a:pt x="822277" y="2222487"/>
                    <a:pt x="816598" y="2199604"/>
                  </a:cubicBezTo>
                  <a:close/>
                  <a:moveTo>
                    <a:pt x="1319609" y="2054167"/>
                  </a:moveTo>
                  <a:cubicBezTo>
                    <a:pt x="1317406" y="2054167"/>
                    <a:pt x="1315965" y="2055608"/>
                    <a:pt x="1315965" y="2058574"/>
                  </a:cubicBezTo>
                  <a:cubicBezTo>
                    <a:pt x="1321813" y="2064422"/>
                    <a:pt x="1327746" y="2070355"/>
                    <a:pt x="1339442" y="2076203"/>
                  </a:cubicBezTo>
                  <a:cubicBezTo>
                    <a:pt x="1339442" y="2068914"/>
                    <a:pt x="1339442" y="2061710"/>
                    <a:pt x="1339187" y="2054591"/>
                  </a:cubicBezTo>
                  <a:cubicBezTo>
                    <a:pt x="1338001" y="2058574"/>
                    <a:pt x="1332831" y="2058574"/>
                    <a:pt x="1327746" y="2058574"/>
                  </a:cubicBezTo>
                  <a:cubicBezTo>
                    <a:pt x="1324779" y="2055608"/>
                    <a:pt x="1321813" y="2054167"/>
                    <a:pt x="1319609" y="2054167"/>
                  </a:cubicBezTo>
                  <a:close/>
                  <a:moveTo>
                    <a:pt x="1310117" y="1993992"/>
                  </a:moveTo>
                  <a:cubicBezTo>
                    <a:pt x="1304184" y="2005688"/>
                    <a:pt x="1304184" y="2023317"/>
                    <a:pt x="1310117" y="2035097"/>
                  </a:cubicBezTo>
                  <a:lnTo>
                    <a:pt x="1315965" y="2029249"/>
                  </a:lnTo>
                  <a:cubicBezTo>
                    <a:pt x="1321813" y="2029249"/>
                    <a:pt x="1327746" y="2029249"/>
                    <a:pt x="1333594" y="2035097"/>
                  </a:cubicBezTo>
                  <a:cubicBezTo>
                    <a:pt x="1333594" y="2040861"/>
                    <a:pt x="1333594" y="2046624"/>
                    <a:pt x="1339103" y="2052387"/>
                  </a:cubicBezTo>
                  <a:cubicBezTo>
                    <a:pt x="1337916" y="2026114"/>
                    <a:pt x="1332746" y="2003061"/>
                    <a:pt x="1310117" y="1993992"/>
                  </a:cubicBezTo>
                  <a:close/>
                  <a:moveTo>
                    <a:pt x="1550986" y="1917544"/>
                  </a:moveTo>
                  <a:cubicBezTo>
                    <a:pt x="1515729" y="1976363"/>
                    <a:pt x="1498100" y="2046878"/>
                    <a:pt x="1480471" y="2111460"/>
                  </a:cubicBezTo>
                  <a:lnTo>
                    <a:pt x="1486319" y="2111460"/>
                  </a:lnTo>
                  <a:cubicBezTo>
                    <a:pt x="1480471" y="2129089"/>
                    <a:pt x="1480471" y="2140869"/>
                    <a:pt x="1480471" y="2158498"/>
                  </a:cubicBezTo>
                  <a:cubicBezTo>
                    <a:pt x="1480471" y="2164346"/>
                    <a:pt x="1486319" y="2164346"/>
                    <a:pt x="1492252" y="2170194"/>
                  </a:cubicBezTo>
                  <a:cubicBezTo>
                    <a:pt x="1492252" y="2158498"/>
                    <a:pt x="1492252" y="2146717"/>
                    <a:pt x="1492252" y="2140869"/>
                  </a:cubicBezTo>
                  <a:cubicBezTo>
                    <a:pt x="1498100" y="2134937"/>
                    <a:pt x="1498100" y="2129089"/>
                    <a:pt x="1503948" y="2129089"/>
                  </a:cubicBezTo>
                  <a:cubicBezTo>
                    <a:pt x="1515729" y="2099679"/>
                    <a:pt x="1521577" y="2070355"/>
                    <a:pt x="1533357" y="2040945"/>
                  </a:cubicBezTo>
                  <a:cubicBezTo>
                    <a:pt x="1539205" y="1999840"/>
                    <a:pt x="1545053" y="1958735"/>
                    <a:pt x="1550986" y="1917544"/>
                  </a:cubicBezTo>
                  <a:close/>
                  <a:moveTo>
                    <a:pt x="1580311" y="1900001"/>
                  </a:moveTo>
                  <a:cubicBezTo>
                    <a:pt x="1580311" y="2005688"/>
                    <a:pt x="1556834" y="2111460"/>
                    <a:pt x="1509796" y="2211299"/>
                  </a:cubicBezTo>
                  <a:lnTo>
                    <a:pt x="1503948" y="2305376"/>
                  </a:lnTo>
                  <a:cubicBezTo>
                    <a:pt x="1509796" y="2305376"/>
                    <a:pt x="1515729" y="2299443"/>
                    <a:pt x="1527424" y="2275966"/>
                  </a:cubicBezTo>
                  <a:cubicBezTo>
                    <a:pt x="1521577" y="2275966"/>
                    <a:pt x="1521577" y="2270118"/>
                    <a:pt x="1527424" y="2270118"/>
                  </a:cubicBezTo>
                  <a:cubicBezTo>
                    <a:pt x="1539205" y="2217232"/>
                    <a:pt x="1568615" y="2158498"/>
                    <a:pt x="1592091" y="2099679"/>
                  </a:cubicBezTo>
                  <a:lnTo>
                    <a:pt x="1592091" y="2093831"/>
                  </a:lnTo>
                  <a:cubicBezTo>
                    <a:pt x="1592091" y="2064422"/>
                    <a:pt x="1603872" y="2040945"/>
                    <a:pt x="1603872" y="2011621"/>
                  </a:cubicBezTo>
                  <a:cubicBezTo>
                    <a:pt x="1609720" y="1988059"/>
                    <a:pt x="1609720" y="1964583"/>
                    <a:pt x="1603872" y="1941106"/>
                  </a:cubicBezTo>
                  <a:cubicBezTo>
                    <a:pt x="1597939" y="1917544"/>
                    <a:pt x="1592091" y="1905849"/>
                    <a:pt x="1580311" y="1900001"/>
                  </a:cubicBezTo>
                  <a:close/>
                  <a:moveTo>
                    <a:pt x="663873" y="1835334"/>
                  </a:moveTo>
                  <a:cubicBezTo>
                    <a:pt x="687349" y="1917544"/>
                    <a:pt x="716759" y="1993992"/>
                    <a:pt x="757864" y="2070355"/>
                  </a:cubicBezTo>
                  <a:cubicBezTo>
                    <a:pt x="751931" y="2046878"/>
                    <a:pt x="746083" y="2029249"/>
                    <a:pt x="734303" y="2005688"/>
                  </a:cubicBezTo>
                  <a:cubicBezTo>
                    <a:pt x="716759" y="1952802"/>
                    <a:pt x="699130" y="1905849"/>
                    <a:pt x="675569" y="1852962"/>
                  </a:cubicBezTo>
                  <a:cubicBezTo>
                    <a:pt x="669721" y="1847114"/>
                    <a:pt x="669721" y="1841182"/>
                    <a:pt x="663873" y="1835334"/>
                  </a:cubicBezTo>
                  <a:close/>
                  <a:moveTo>
                    <a:pt x="583865" y="1737020"/>
                  </a:moveTo>
                  <a:cubicBezTo>
                    <a:pt x="578865" y="1737020"/>
                    <a:pt x="575729" y="1741597"/>
                    <a:pt x="575729" y="1753123"/>
                  </a:cubicBezTo>
                  <a:cubicBezTo>
                    <a:pt x="581577" y="1870591"/>
                    <a:pt x="622682" y="1988059"/>
                    <a:pt x="699130" y="2076203"/>
                  </a:cubicBezTo>
                  <a:cubicBezTo>
                    <a:pt x="722607" y="2111460"/>
                    <a:pt x="746083" y="2146717"/>
                    <a:pt x="775493" y="2176127"/>
                  </a:cubicBezTo>
                  <a:cubicBezTo>
                    <a:pt x="716759" y="2052726"/>
                    <a:pt x="634463" y="1917544"/>
                    <a:pt x="628615" y="1776600"/>
                  </a:cubicBezTo>
                  <a:cubicBezTo>
                    <a:pt x="612766" y="1756767"/>
                    <a:pt x="594205" y="1737020"/>
                    <a:pt x="583865" y="1737020"/>
                  </a:cubicBezTo>
                  <a:close/>
                  <a:moveTo>
                    <a:pt x="205611" y="1670828"/>
                  </a:moveTo>
                  <a:cubicBezTo>
                    <a:pt x="240869" y="1729562"/>
                    <a:pt x="276126" y="1782448"/>
                    <a:pt x="323079" y="1829486"/>
                  </a:cubicBezTo>
                  <a:cubicBezTo>
                    <a:pt x="352489" y="1858810"/>
                    <a:pt x="381813" y="1894068"/>
                    <a:pt x="417071" y="1923477"/>
                  </a:cubicBezTo>
                  <a:cubicBezTo>
                    <a:pt x="393594" y="1894068"/>
                    <a:pt x="370117" y="1858810"/>
                    <a:pt x="346556" y="1829486"/>
                  </a:cubicBezTo>
                  <a:cubicBezTo>
                    <a:pt x="311383" y="1782448"/>
                    <a:pt x="276126" y="1735494"/>
                    <a:pt x="240869" y="1694304"/>
                  </a:cubicBezTo>
                  <a:cubicBezTo>
                    <a:pt x="234936" y="1688456"/>
                    <a:pt x="223240" y="1676675"/>
                    <a:pt x="205611" y="1670828"/>
                  </a:cubicBezTo>
                  <a:close/>
                  <a:moveTo>
                    <a:pt x="1521577" y="1635570"/>
                  </a:moveTo>
                  <a:cubicBezTo>
                    <a:pt x="1515729" y="1641503"/>
                    <a:pt x="1509796" y="1653199"/>
                    <a:pt x="1509796" y="1664980"/>
                  </a:cubicBezTo>
                  <a:cubicBezTo>
                    <a:pt x="1492252" y="1729562"/>
                    <a:pt x="1480471" y="1794228"/>
                    <a:pt x="1474623" y="1858810"/>
                  </a:cubicBezTo>
                  <a:cubicBezTo>
                    <a:pt x="1474623" y="1911696"/>
                    <a:pt x="1462842" y="1970431"/>
                    <a:pt x="1462842" y="2029249"/>
                  </a:cubicBezTo>
                  <a:cubicBezTo>
                    <a:pt x="1480471" y="1964583"/>
                    <a:pt x="1509796" y="1911696"/>
                    <a:pt x="1550986" y="1858810"/>
                  </a:cubicBezTo>
                  <a:lnTo>
                    <a:pt x="1550986" y="1794228"/>
                  </a:lnTo>
                  <a:cubicBezTo>
                    <a:pt x="1550986" y="1758971"/>
                    <a:pt x="1550986" y="1723714"/>
                    <a:pt x="1539205" y="1688456"/>
                  </a:cubicBezTo>
                  <a:cubicBezTo>
                    <a:pt x="1539205" y="1676675"/>
                    <a:pt x="1527424" y="1653199"/>
                    <a:pt x="1521577" y="1635570"/>
                  </a:cubicBezTo>
                  <a:close/>
                  <a:moveTo>
                    <a:pt x="1562682" y="1603957"/>
                  </a:moveTo>
                  <a:cubicBezTo>
                    <a:pt x="1558698" y="1603957"/>
                    <a:pt x="1554800" y="1604720"/>
                    <a:pt x="1550986" y="1606245"/>
                  </a:cubicBezTo>
                  <a:cubicBezTo>
                    <a:pt x="1580311" y="1682608"/>
                    <a:pt x="1592091" y="1758971"/>
                    <a:pt x="1586243" y="1841182"/>
                  </a:cubicBezTo>
                  <a:lnTo>
                    <a:pt x="1592091" y="1841182"/>
                  </a:lnTo>
                  <a:cubicBezTo>
                    <a:pt x="1603872" y="1858810"/>
                    <a:pt x="1615568" y="1882372"/>
                    <a:pt x="1621501" y="1900001"/>
                  </a:cubicBezTo>
                  <a:cubicBezTo>
                    <a:pt x="1633197" y="1829486"/>
                    <a:pt x="1633197" y="1753123"/>
                    <a:pt x="1621501" y="1682608"/>
                  </a:cubicBezTo>
                  <a:cubicBezTo>
                    <a:pt x="1616331" y="1636587"/>
                    <a:pt x="1589040" y="1603957"/>
                    <a:pt x="1562682" y="1603957"/>
                  </a:cubicBezTo>
                  <a:close/>
                  <a:moveTo>
                    <a:pt x="123316" y="1594465"/>
                  </a:moveTo>
                  <a:cubicBezTo>
                    <a:pt x="170354" y="1764819"/>
                    <a:pt x="287822" y="1911696"/>
                    <a:pt x="440632" y="1993992"/>
                  </a:cubicBezTo>
                  <a:cubicBezTo>
                    <a:pt x="329012" y="1894068"/>
                    <a:pt x="234936" y="1776600"/>
                    <a:pt x="170354" y="1635570"/>
                  </a:cubicBezTo>
                  <a:cubicBezTo>
                    <a:pt x="152725" y="1623874"/>
                    <a:pt x="135096" y="1612093"/>
                    <a:pt x="123316" y="1594465"/>
                  </a:cubicBezTo>
                  <a:close/>
                  <a:moveTo>
                    <a:pt x="1562597" y="1566581"/>
                  </a:moveTo>
                  <a:cubicBezTo>
                    <a:pt x="1572598" y="1566581"/>
                    <a:pt x="1582853" y="1569886"/>
                    <a:pt x="1592091" y="1576836"/>
                  </a:cubicBezTo>
                  <a:cubicBezTo>
                    <a:pt x="1703711" y="1623874"/>
                    <a:pt x="1662606" y="1876439"/>
                    <a:pt x="1650825" y="1964583"/>
                  </a:cubicBezTo>
                  <a:cubicBezTo>
                    <a:pt x="1627349" y="2082051"/>
                    <a:pt x="1603872" y="2281814"/>
                    <a:pt x="1503948" y="2364110"/>
                  </a:cubicBezTo>
                  <a:lnTo>
                    <a:pt x="1492252" y="2364110"/>
                  </a:lnTo>
                  <a:cubicBezTo>
                    <a:pt x="1484899" y="2402292"/>
                    <a:pt x="1480487" y="2440844"/>
                    <a:pt x="1479013" y="2479490"/>
                  </a:cubicBezTo>
                  <a:lnTo>
                    <a:pt x="1482856" y="2580933"/>
                  </a:lnTo>
                  <a:lnTo>
                    <a:pt x="1470128" y="2580933"/>
                  </a:lnTo>
                  <a:lnTo>
                    <a:pt x="1467260" y="2557210"/>
                  </a:lnTo>
                  <a:cubicBezTo>
                    <a:pt x="1462864" y="2488909"/>
                    <a:pt x="1465809" y="2419878"/>
                    <a:pt x="1474623" y="2352329"/>
                  </a:cubicBezTo>
                  <a:cubicBezTo>
                    <a:pt x="1445214" y="2287747"/>
                    <a:pt x="1433433" y="2217232"/>
                    <a:pt x="1445214" y="2146717"/>
                  </a:cubicBezTo>
                  <a:cubicBezTo>
                    <a:pt x="1392328" y="2011621"/>
                    <a:pt x="1456994" y="1664980"/>
                    <a:pt x="1498100" y="1594465"/>
                  </a:cubicBezTo>
                  <a:cubicBezTo>
                    <a:pt x="1498100" y="1587600"/>
                    <a:pt x="1502083" y="1584718"/>
                    <a:pt x="1507846" y="1584718"/>
                  </a:cubicBezTo>
                  <a:cubicBezTo>
                    <a:pt x="1511830" y="1584718"/>
                    <a:pt x="1516746" y="1586159"/>
                    <a:pt x="1521577" y="1588617"/>
                  </a:cubicBezTo>
                  <a:cubicBezTo>
                    <a:pt x="1532255" y="1574378"/>
                    <a:pt x="1547257" y="1566581"/>
                    <a:pt x="1562597" y="1566581"/>
                  </a:cubicBezTo>
                  <a:close/>
                  <a:moveTo>
                    <a:pt x="174168" y="1545393"/>
                  </a:moveTo>
                  <a:cubicBezTo>
                    <a:pt x="166964" y="1545393"/>
                    <a:pt x="167387" y="1557597"/>
                    <a:pt x="182135" y="1594465"/>
                  </a:cubicBezTo>
                  <a:cubicBezTo>
                    <a:pt x="182135" y="1600313"/>
                    <a:pt x="182135" y="1600313"/>
                    <a:pt x="182135" y="1606245"/>
                  </a:cubicBezTo>
                  <a:cubicBezTo>
                    <a:pt x="311383" y="1700237"/>
                    <a:pt x="393594" y="1847114"/>
                    <a:pt x="487586" y="1982211"/>
                  </a:cubicBezTo>
                  <a:lnTo>
                    <a:pt x="522843" y="2017469"/>
                  </a:lnTo>
                  <a:cubicBezTo>
                    <a:pt x="464109" y="1847114"/>
                    <a:pt x="358337" y="1700237"/>
                    <a:pt x="229088" y="1582684"/>
                  </a:cubicBezTo>
                  <a:cubicBezTo>
                    <a:pt x="208578" y="1569039"/>
                    <a:pt x="184084" y="1545393"/>
                    <a:pt x="174168" y="1545393"/>
                  </a:cubicBezTo>
                  <a:close/>
                  <a:moveTo>
                    <a:pt x="781341" y="1523950"/>
                  </a:moveTo>
                  <a:cubicBezTo>
                    <a:pt x="769560" y="1523950"/>
                    <a:pt x="769560" y="1541579"/>
                    <a:pt x="769560" y="1553359"/>
                  </a:cubicBezTo>
                  <a:cubicBezTo>
                    <a:pt x="775493" y="1559207"/>
                    <a:pt x="781341" y="1565055"/>
                    <a:pt x="787189" y="1570988"/>
                  </a:cubicBezTo>
                  <a:lnTo>
                    <a:pt x="787189" y="1565055"/>
                  </a:lnTo>
                  <a:cubicBezTo>
                    <a:pt x="787189" y="1560902"/>
                    <a:pt x="790155" y="1556750"/>
                    <a:pt x="793969" y="1556750"/>
                  </a:cubicBezTo>
                  <a:cubicBezTo>
                    <a:pt x="795495" y="1556750"/>
                    <a:pt x="797274" y="1557512"/>
                    <a:pt x="798969" y="1559207"/>
                  </a:cubicBezTo>
                  <a:cubicBezTo>
                    <a:pt x="798969" y="1565055"/>
                    <a:pt x="804817" y="1570988"/>
                    <a:pt x="810750" y="1576836"/>
                  </a:cubicBezTo>
                  <a:cubicBezTo>
                    <a:pt x="816598" y="1576836"/>
                    <a:pt x="828379" y="1570988"/>
                    <a:pt x="834227" y="1565055"/>
                  </a:cubicBezTo>
                  <a:lnTo>
                    <a:pt x="816598" y="1565055"/>
                  </a:lnTo>
                  <a:cubicBezTo>
                    <a:pt x="798969" y="1565055"/>
                    <a:pt x="804817" y="1541579"/>
                    <a:pt x="816598" y="1541579"/>
                  </a:cubicBezTo>
                  <a:lnTo>
                    <a:pt x="822446" y="1541579"/>
                  </a:lnTo>
                  <a:cubicBezTo>
                    <a:pt x="816598" y="1529798"/>
                    <a:pt x="798969" y="1523950"/>
                    <a:pt x="781341" y="1523950"/>
                  </a:cubicBezTo>
                  <a:close/>
                  <a:moveTo>
                    <a:pt x="144504" y="1521662"/>
                  </a:moveTo>
                  <a:cubicBezTo>
                    <a:pt x="146877" y="1521662"/>
                    <a:pt x="149589" y="1522424"/>
                    <a:pt x="152725" y="1523950"/>
                  </a:cubicBezTo>
                  <a:cubicBezTo>
                    <a:pt x="358337" y="1588617"/>
                    <a:pt x="499366" y="1864743"/>
                    <a:pt x="563948" y="2058574"/>
                  </a:cubicBezTo>
                  <a:cubicBezTo>
                    <a:pt x="693197" y="2176127"/>
                    <a:pt x="798969" y="2317072"/>
                    <a:pt x="916438" y="2446320"/>
                  </a:cubicBezTo>
                  <a:cubicBezTo>
                    <a:pt x="892961" y="2399367"/>
                    <a:pt x="869484" y="2346481"/>
                    <a:pt x="851856" y="2299443"/>
                  </a:cubicBezTo>
                  <a:cubicBezTo>
                    <a:pt x="722607" y="2176127"/>
                    <a:pt x="475805" y="1894068"/>
                    <a:pt x="575729" y="1706085"/>
                  </a:cubicBezTo>
                  <a:cubicBezTo>
                    <a:pt x="575729" y="1699220"/>
                    <a:pt x="579712" y="1696338"/>
                    <a:pt x="584289" y="1696338"/>
                  </a:cubicBezTo>
                  <a:cubicBezTo>
                    <a:pt x="587510" y="1696338"/>
                    <a:pt x="590900" y="1697779"/>
                    <a:pt x="593358" y="1700237"/>
                  </a:cubicBezTo>
                  <a:cubicBezTo>
                    <a:pt x="605054" y="1711933"/>
                    <a:pt x="616834" y="1723714"/>
                    <a:pt x="628615" y="1735494"/>
                  </a:cubicBezTo>
                  <a:cubicBezTo>
                    <a:pt x="631497" y="1732528"/>
                    <a:pt x="634463" y="1731087"/>
                    <a:pt x="637430" y="1731087"/>
                  </a:cubicBezTo>
                  <a:cubicBezTo>
                    <a:pt x="640311" y="1731087"/>
                    <a:pt x="643278" y="1732528"/>
                    <a:pt x="646244" y="1735494"/>
                  </a:cubicBezTo>
                  <a:cubicBezTo>
                    <a:pt x="675569" y="1788296"/>
                    <a:pt x="704978" y="1841182"/>
                    <a:pt x="728455" y="1900001"/>
                  </a:cubicBezTo>
                  <a:lnTo>
                    <a:pt x="734303" y="1900001"/>
                  </a:lnTo>
                  <a:cubicBezTo>
                    <a:pt x="793121" y="2023317"/>
                    <a:pt x="828379" y="2158498"/>
                    <a:pt x="875332" y="2293595"/>
                  </a:cubicBezTo>
                  <a:cubicBezTo>
                    <a:pt x="875332" y="2293595"/>
                    <a:pt x="875332" y="2299443"/>
                    <a:pt x="875332" y="2299443"/>
                  </a:cubicBezTo>
                  <a:cubicBezTo>
                    <a:pt x="898809" y="2364110"/>
                    <a:pt x="928218" y="2428692"/>
                    <a:pt x="963476" y="2493359"/>
                  </a:cubicBezTo>
                  <a:cubicBezTo>
                    <a:pt x="981104" y="2510988"/>
                    <a:pt x="1000195" y="2528616"/>
                    <a:pt x="1020017" y="2545503"/>
                  </a:cubicBezTo>
                  <a:lnTo>
                    <a:pt x="1065276" y="2580933"/>
                  </a:lnTo>
                  <a:lnTo>
                    <a:pt x="945605" y="2580933"/>
                  </a:lnTo>
                  <a:lnTo>
                    <a:pt x="922370" y="2575569"/>
                  </a:lnTo>
                  <a:cubicBezTo>
                    <a:pt x="693197" y="2534464"/>
                    <a:pt x="440632" y="2522683"/>
                    <a:pt x="276126" y="2369958"/>
                  </a:cubicBezTo>
                  <a:cubicBezTo>
                    <a:pt x="270193" y="2369958"/>
                    <a:pt x="270193" y="2358177"/>
                    <a:pt x="276126" y="2358177"/>
                  </a:cubicBezTo>
                  <a:lnTo>
                    <a:pt x="281974" y="2358177"/>
                  </a:lnTo>
                  <a:cubicBezTo>
                    <a:pt x="270193" y="2346481"/>
                    <a:pt x="264345" y="2334700"/>
                    <a:pt x="258497" y="2322920"/>
                  </a:cubicBezTo>
                  <a:cubicBezTo>
                    <a:pt x="252565" y="2317072"/>
                    <a:pt x="252565" y="2311224"/>
                    <a:pt x="264345" y="2305376"/>
                  </a:cubicBezTo>
                  <a:cubicBezTo>
                    <a:pt x="306976" y="2286052"/>
                    <a:pt x="351556" y="2277746"/>
                    <a:pt x="397239" y="2277746"/>
                  </a:cubicBezTo>
                  <a:cubicBezTo>
                    <a:pt x="546659" y="2277746"/>
                    <a:pt x="707860" y="2366737"/>
                    <a:pt x="851856" y="2452168"/>
                  </a:cubicBezTo>
                  <a:lnTo>
                    <a:pt x="869484" y="2463949"/>
                  </a:lnTo>
                  <a:lnTo>
                    <a:pt x="881180" y="2469797"/>
                  </a:lnTo>
                  <a:cubicBezTo>
                    <a:pt x="804817" y="2399367"/>
                    <a:pt x="734303" y="2317072"/>
                    <a:pt x="669721" y="2228928"/>
                  </a:cubicBezTo>
                  <a:cubicBezTo>
                    <a:pt x="669721" y="2224775"/>
                    <a:pt x="672687" y="2220622"/>
                    <a:pt x="676416" y="2220622"/>
                  </a:cubicBezTo>
                  <a:cubicBezTo>
                    <a:pt x="678026" y="2220622"/>
                    <a:pt x="679721" y="2221385"/>
                    <a:pt x="681501" y="2223080"/>
                  </a:cubicBezTo>
                  <a:cubicBezTo>
                    <a:pt x="775493" y="2334700"/>
                    <a:pt x="875332" y="2434625"/>
                    <a:pt x="981104" y="2528616"/>
                  </a:cubicBezTo>
                  <a:lnTo>
                    <a:pt x="998733" y="2540312"/>
                  </a:lnTo>
                  <a:lnTo>
                    <a:pt x="981104" y="2522683"/>
                  </a:lnTo>
                  <a:lnTo>
                    <a:pt x="951695" y="2493359"/>
                  </a:lnTo>
                  <a:cubicBezTo>
                    <a:pt x="816598" y="2352329"/>
                    <a:pt x="699130" y="2205452"/>
                    <a:pt x="558100" y="2070355"/>
                  </a:cubicBezTo>
                  <a:lnTo>
                    <a:pt x="546320" y="2070355"/>
                  </a:lnTo>
                  <a:cubicBezTo>
                    <a:pt x="546320" y="2077220"/>
                    <a:pt x="540302" y="2080101"/>
                    <a:pt x="534115" y="2080101"/>
                  </a:cubicBezTo>
                  <a:cubicBezTo>
                    <a:pt x="529708" y="2080101"/>
                    <a:pt x="525301" y="2078661"/>
                    <a:pt x="522843" y="2076203"/>
                  </a:cubicBezTo>
                  <a:lnTo>
                    <a:pt x="481738" y="2035097"/>
                  </a:lnTo>
                  <a:cubicBezTo>
                    <a:pt x="293755" y="1988059"/>
                    <a:pt x="123316" y="1747190"/>
                    <a:pt x="99839" y="1582684"/>
                  </a:cubicBezTo>
                  <a:cubicBezTo>
                    <a:pt x="93991" y="1570988"/>
                    <a:pt x="105687" y="1565055"/>
                    <a:pt x="117468" y="1565055"/>
                  </a:cubicBezTo>
                  <a:cubicBezTo>
                    <a:pt x="129248" y="1570988"/>
                    <a:pt x="140944" y="1582684"/>
                    <a:pt x="152725" y="1588617"/>
                  </a:cubicBezTo>
                  <a:cubicBezTo>
                    <a:pt x="146877" y="1570988"/>
                    <a:pt x="140944" y="1553359"/>
                    <a:pt x="135096" y="1535731"/>
                  </a:cubicBezTo>
                  <a:cubicBezTo>
                    <a:pt x="135096" y="1527086"/>
                    <a:pt x="138232" y="1521662"/>
                    <a:pt x="144504" y="1521662"/>
                  </a:cubicBezTo>
                  <a:close/>
                  <a:moveTo>
                    <a:pt x="1221973" y="1353596"/>
                  </a:moveTo>
                  <a:cubicBezTo>
                    <a:pt x="1216125" y="1377072"/>
                    <a:pt x="1204345" y="1406482"/>
                    <a:pt x="1198497" y="1429959"/>
                  </a:cubicBezTo>
                  <a:cubicBezTo>
                    <a:pt x="1192564" y="1494625"/>
                    <a:pt x="1192564" y="1553359"/>
                    <a:pt x="1192564" y="1612093"/>
                  </a:cubicBezTo>
                  <a:cubicBezTo>
                    <a:pt x="1198497" y="1541579"/>
                    <a:pt x="1210193" y="1465216"/>
                    <a:pt x="1216125" y="1394701"/>
                  </a:cubicBezTo>
                  <a:cubicBezTo>
                    <a:pt x="1221973" y="1377072"/>
                    <a:pt x="1221973" y="1365376"/>
                    <a:pt x="1221973" y="1353596"/>
                  </a:cubicBezTo>
                  <a:close/>
                  <a:moveTo>
                    <a:pt x="370117" y="871858"/>
                  </a:moveTo>
                  <a:cubicBezTo>
                    <a:pt x="346556" y="907115"/>
                    <a:pt x="469957" y="1036364"/>
                    <a:pt x="511062" y="1065689"/>
                  </a:cubicBezTo>
                  <a:cubicBezTo>
                    <a:pt x="575729" y="1112727"/>
                    <a:pt x="640311" y="1153832"/>
                    <a:pt x="699130" y="1200870"/>
                  </a:cubicBezTo>
                  <a:cubicBezTo>
                    <a:pt x="704978" y="1200870"/>
                    <a:pt x="704978" y="1206718"/>
                    <a:pt x="699130" y="1206718"/>
                  </a:cubicBezTo>
                  <a:lnTo>
                    <a:pt x="704978" y="1206718"/>
                  </a:lnTo>
                  <a:lnTo>
                    <a:pt x="734303" y="1230195"/>
                  </a:lnTo>
                  <a:cubicBezTo>
                    <a:pt x="640311" y="1142051"/>
                    <a:pt x="552252" y="1048060"/>
                    <a:pt x="469957" y="960001"/>
                  </a:cubicBezTo>
                  <a:cubicBezTo>
                    <a:pt x="465211" y="955170"/>
                    <a:pt x="471991" y="946610"/>
                    <a:pt x="477839" y="946610"/>
                  </a:cubicBezTo>
                  <a:cubicBezTo>
                    <a:pt x="479280" y="946610"/>
                    <a:pt x="480636" y="947119"/>
                    <a:pt x="481738" y="948221"/>
                  </a:cubicBezTo>
                  <a:cubicBezTo>
                    <a:pt x="563948" y="1036364"/>
                    <a:pt x="652092" y="1106879"/>
                    <a:pt x="740235" y="1183242"/>
                  </a:cubicBezTo>
                  <a:cubicBezTo>
                    <a:pt x="710826" y="1153832"/>
                    <a:pt x="687349" y="1124423"/>
                    <a:pt x="663873" y="1095098"/>
                  </a:cubicBezTo>
                  <a:cubicBezTo>
                    <a:pt x="610986" y="1030431"/>
                    <a:pt x="558100" y="977630"/>
                    <a:pt x="493434" y="924744"/>
                  </a:cubicBezTo>
                  <a:cubicBezTo>
                    <a:pt x="452328" y="907115"/>
                    <a:pt x="411223" y="889487"/>
                    <a:pt x="370117" y="871858"/>
                  </a:cubicBezTo>
                  <a:close/>
                  <a:moveTo>
                    <a:pt x="305196" y="856602"/>
                  </a:moveTo>
                  <a:cubicBezTo>
                    <a:pt x="296467" y="856602"/>
                    <a:pt x="292144" y="860670"/>
                    <a:pt x="299603" y="871858"/>
                  </a:cubicBezTo>
                  <a:cubicBezTo>
                    <a:pt x="311383" y="907115"/>
                    <a:pt x="334860" y="936440"/>
                    <a:pt x="364185" y="965849"/>
                  </a:cubicBezTo>
                  <a:cubicBezTo>
                    <a:pt x="340708" y="936440"/>
                    <a:pt x="329012" y="895334"/>
                    <a:pt x="323079" y="860077"/>
                  </a:cubicBezTo>
                  <a:cubicBezTo>
                    <a:pt x="316638" y="857958"/>
                    <a:pt x="310197" y="856602"/>
                    <a:pt x="305196" y="856602"/>
                  </a:cubicBezTo>
                  <a:close/>
                  <a:moveTo>
                    <a:pt x="1201633" y="833634"/>
                  </a:moveTo>
                  <a:cubicBezTo>
                    <a:pt x="1170867" y="833634"/>
                    <a:pt x="1127982" y="985173"/>
                    <a:pt x="1127982" y="995174"/>
                  </a:cubicBezTo>
                  <a:cubicBezTo>
                    <a:pt x="1104505" y="1206718"/>
                    <a:pt x="1116201" y="1418178"/>
                    <a:pt x="1163239" y="1623874"/>
                  </a:cubicBezTo>
                  <a:cubicBezTo>
                    <a:pt x="1163239" y="1541579"/>
                    <a:pt x="1169087" y="1453435"/>
                    <a:pt x="1174935" y="1365376"/>
                  </a:cubicBezTo>
                  <a:cubicBezTo>
                    <a:pt x="1186716" y="1206718"/>
                    <a:pt x="1186716" y="1048060"/>
                    <a:pt x="1198497" y="889487"/>
                  </a:cubicBezTo>
                  <a:cubicBezTo>
                    <a:pt x="1198497" y="880672"/>
                    <a:pt x="1204345" y="876265"/>
                    <a:pt x="1210193" y="876265"/>
                  </a:cubicBezTo>
                  <a:cubicBezTo>
                    <a:pt x="1216125" y="876265"/>
                    <a:pt x="1221973" y="880672"/>
                    <a:pt x="1221973" y="889487"/>
                  </a:cubicBezTo>
                  <a:cubicBezTo>
                    <a:pt x="1216125" y="942373"/>
                    <a:pt x="1210193" y="1001107"/>
                    <a:pt x="1210193" y="1059841"/>
                  </a:cubicBezTo>
                  <a:cubicBezTo>
                    <a:pt x="1216125" y="1048060"/>
                    <a:pt x="1216125" y="1036364"/>
                    <a:pt x="1216125" y="1024583"/>
                  </a:cubicBezTo>
                  <a:cubicBezTo>
                    <a:pt x="1216125" y="1021617"/>
                    <a:pt x="1220533" y="1020176"/>
                    <a:pt x="1224940" y="1020176"/>
                  </a:cubicBezTo>
                  <a:cubicBezTo>
                    <a:pt x="1229347" y="1020176"/>
                    <a:pt x="1233754" y="1021617"/>
                    <a:pt x="1233754" y="1024583"/>
                  </a:cubicBezTo>
                  <a:cubicBezTo>
                    <a:pt x="1221973" y="1124423"/>
                    <a:pt x="1216125" y="1224347"/>
                    <a:pt x="1204345" y="1324186"/>
                  </a:cubicBezTo>
                  <a:cubicBezTo>
                    <a:pt x="1216125" y="1265452"/>
                    <a:pt x="1227821" y="1206718"/>
                    <a:pt x="1233754" y="1147984"/>
                  </a:cubicBezTo>
                  <a:cubicBezTo>
                    <a:pt x="1239602" y="1077469"/>
                    <a:pt x="1239602" y="1012803"/>
                    <a:pt x="1233754" y="942373"/>
                  </a:cubicBezTo>
                  <a:cubicBezTo>
                    <a:pt x="1233754" y="912963"/>
                    <a:pt x="1227821" y="877706"/>
                    <a:pt x="1216125" y="848381"/>
                  </a:cubicBezTo>
                  <a:cubicBezTo>
                    <a:pt x="1211803" y="838041"/>
                    <a:pt x="1206887" y="833634"/>
                    <a:pt x="1201633" y="833634"/>
                  </a:cubicBezTo>
                  <a:close/>
                  <a:moveTo>
                    <a:pt x="475296" y="721421"/>
                  </a:moveTo>
                  <a:cubicBezTo>
                    <a:pt x="468855" y="721421"/>
                    <a:pt x="464109" y="725574"/>
                    <a:pt x="464109" y="736676"/>
                  </a:cubicBezTo>
                  <a:cubicBezTo>
                    <a:pt x="464109" y="742609"/>
                    <a:pt x="464109" y="748457"/>
                    <a:pt x="464109" y="754305"/>
                  </a:cubicBezTo>
                  <a:cubicBezTo>
                    <a:pt x="469957" y="754305"/>
                    <a:pt x="481738" y="760238"/>
                    <a:pt x="493434" y="760238"/>
                  </a:cubicBezTo>
                  <a:cubicBezTo>
                    <a:pt x="497417" y="760238"/>
                    <a:pt x="503943" y="762865"/>
                    <a:pt x="509537" y="762865"/>
                  </a:cubicBezTo>
                  <a:cubicBezTo>
                    <a:pt x="512418" y="762865"/>
                    <a:pt x="515046" y="762187"/>
                    <a:pt x="516995" y="760238"/>
                  </a:cubicBezTo>
                  <a:lnTo>
                    <a:pt x="511062" y="760238"/>
                  </a:lnTo>
                  <a:cubicBezTo>
                    <a:pt x="516995" y="760238"/>
                    <a:pt x="511062" y="754305"/>
                    <a:pt x="511062" y="754305"/>
                  </a:cubicBezTo>
                  <a:lnTo>
                    <a:pt x="487586" y="742609"/>
                  </a:lnTo>
                  <a:cubicBezTo>
                    <a:pt x="481738" y="742609"/>
                    <a:pt x="481738" y="730828"/>
                    <a:pt x="487586" y="724980"/>
                  </a:cubicBezTo>
                  <a:cubicBezTo>
                    <a:pt x="483263" y="722777"/>
                    <a:pt x="479026" y="721421"/>
                    <a:pt x="475296" y="721421"/>
                  </a:cubicBezTo>
                  <a:close/>
                  <a:moveTo>
                    <a:pt x="375965" y="425377"/>
                  </a:moveTo>
                  <a:cubicBezTo>
                    <a:pt x="411223" y="454702"/>
                    <a:pt x="446480" y="484111"/>
                    <a:pt x="481738" y="513436"/>
                  </a:cubicBezTo>
                  <a:cubicBezTo>
                    <a:pt x="452328" y="484111"/>
                    <a:pt x="417071" y="454702"/>
                    <a:pt x="387746" y="425377"/>
                  </a:cubicBezTo>
                  <a:close/>
                  <a:moveTo>
                    <a:pt x="763034" y="363677"/>
                  </a:moveTo>
                  <a:cubicBezTo>
                    <a:pt x="750914" y="363677"/>
                    <a:pt x="744982" y="380034"/>
                    <a:pt x="751931" y="425377"/>
                  </a:cubicBezTo>
                  <a:cubicBezTo>
                    <a:pt x="775493" y="548693"/>
                    <a:pt x="816598" y="666246"/>
                    <a:pt x="846008" y="789562"/>
                  </a:cubicBezTo>
                  <a:cubicBezTo>
                    <a:pt x="857703" y="854229"/>
                    <a:pt x="875332" y="924744"/>
                    <a:pt x="898809" y="989326"/>
                  </a:cubicBezTo>
                  <a:lnTo>
                    <a:pt x="898809" y="965849"/>
                  </a:lnTo>
                  <a:cubicBezTo>
                    <a:pt x="893385" y="911522"/>
                    <a:pt x="877960" y="817022"/>
                    <a:pt x="875671" y="817022"/>
                  </a:cubicBezTo>
                  <a:cubicBezTo>
                    <a:pt x="875586" y="817022"/>
                    <a:pt x="875586" y="817022"/>
                    <a:pt x="875502" y="817107"/>
                  </a:cubicBezTo>
                  <a:cubicBezTo>
                    <a:pt x="876603" y="811852"/>
                    <a:pt x="881858" y="806598"/>
                    <a:pt x="887113" y="801343"/>
                  </a:cubicBezTo>
                  <a:lnTo>
                    <a:pt x="887113" y="783714"/>
                  </a:lnTo>
                  <a:cubicBezTo>
                    <a:pt x="881180" y="701504"/>
                    <a:pt x="863551" y="625056"/>
                    <a:pt x="840075" y="548693"/>
                  </a:cubicBezTo>
                  <a:cubicBezTo>
                    <a:pt x="846008" y="525217"/>
                    <a:pt x="828379" y="501740"/>
                    <a:pt x="810750" y="489959"/>
                  </a:cubicBezTo>
                  <a:cubicBezTo>
                    <a:pt x="810750" y="495807"/>
                    <a:pt x="804817" y="498774"/>
                    <a:pt x="799732" y="498774"/>
                  </a:cubicBezTo>
                  <a:cubicBezTo>
                    <a:pt x="794562" y="498774"/>
                    <a:pt x="790155" y="495807"/>
                    <a:pt x="793121" y="489959"/>
                  </a:cubicBezTo>
                  <a:cubicBezTo>
                    <a:pt x="787189" y="472331"/>
                    <a:pt x="787189" y="454702"/>
                    <a:pt x="793121" y="443006"/>
                  </a:cubicBezTo>
                  <a:cubicBezTo>
                    <a:pt x="793121" y="438938"/>
                    <a:pt x="801512" y="432073"/>
                    <a:pt x="806682" y="432073"/>
                  </a:cubicBezTo>
                  <a:cubicBezTo>
                    <a:pt x="809055" y="432073"/>
                    <a:pt x="810750" y="433429"/>
                    <a:pt x="810750" y="437073"/>
                  </a:cubicBezTo>
                  <a:cubicBezTo>
                    <a:pt x="875332" y="560474"/>
                    <a:pt x="910590" y="701504"/>
                    <a:pt x="916438" y="842448"/>
                  </a:cubicBezTo>
                  <a:cubicBezTo>
                    <a:pt x="916438" y="860077"/>
                    <a:pt x="916438" y="877706"/>
                    <a:pt x="922370" y="901182"/>
                  </a:cubicBezTo>
                  <a:cubicBezTo>
                    <a:pt x="928218" y="924744"/>
                    <a:pt x="934066" y="942373"/>
                    <a:pt x="934066" y="965849"/>
                  </a:cubicBezTo>
                  <a:cubicBezTo>
                    <a:pt x="934066" y="907115"/>
                    <a:pt x="928218" y="848381"/>
                    <a:pt x="928218" y="789562"/>
                  </a:cubicBezTo>
                  <a:cubicBezTo>
                    <a:pt x="916438" y="724980"/>
                    <a:pt x="910590" y="660313"/>
                    <a:pt x="904742" y="595731"/>
                  </a:cubicBezTo>
                  <a:cubicBezTo>
                    <a:pt x="892961" y="554626"/>
                    <a:pt x="875332" y="513436"/>
                    <a:pt x="863551" y="472331"/>
                  </a:cubicBezTo>
                  <a:cubicBezTo>
                    <a:pt x="855330" y="455804"/>
                    <a:pt x="791850" y="363677"/>
                    <a:pt x="763034" y="363677"/>
                  </a:cubicBezTo>
                  <a:close/>
                  <a:moveTo>
                    <a:pt x="135096" y="102213"/>
                  </a:moveTo>
                  <a:cubicBezTo>
                    <a:pt x="152725" y="137470"/>
                    <a:pt x="176202" y="172728"/>
                    <a:pt x="199763" y="207985"/>
                  </a:cubicBezTo>
                  <a:cubicBezTo>
                    <a:pt x="258497" y="278500"/>
                    <a:pt x="334860" y="337234"/>
                    <a:pt x="405375" y="407749"/>
                  </a:cubicBezTo>
                  <a:lnTo>
                    <a:pt x="399442" y="395968"/>
                  </a:lnTo>
                  <a:cubicBezTo>
                    <a:pt x="395289" y="391815"/>
                    <a:pt x="399951" y="387662"/>
                    <a:pt x="403087" y="387662"/>
                  </a:cubicBezTo>
                  <a:cubicBezTo>
                    <a:pt x="404358" y="387662"/>
                    <a:pt x="405375" y="388340"/>
                    <a:pt x="405375" y="390120"/>
                  </a:cubicBezTo>
                  <a:cubicBezTo>
                    <a:pt x="428851" y="413597"/>
                    <a:pt x="446480" y="437073"/>
                    <a:pt x="464109" y="460550"/>
                  </a:cubicBezTo>
                  <a:cubicBezTo>
                    <a:pt x="434700" y="419445"/>
                    <a:pt x="411223" y="378339"/>
                    <a:pt x="381813" y="343082"/>
                  </a:cubicBezTo>
                  <a:cubicBezTo>
                    <a:pt x="317231" y="243242"/>
                    <a:pt x="229088" y="166880"/>
                    <a:pt x="135096" y="102213"/>
                  </a:cubicBezTo>
                  <a:close/>
                  <a:moveTo>
                    <a:pt x="53394" y="73312"/>
                  </a:moveTo>
                  <a:cubicBezTo>
                    <a:pt x="-23477" y="73312"/>
                    <a:pt x="90262" y="245361"/>
                    <a:pt x="111620" y="266719"/>
                  </a:cubicBezTo>
                  <a:cubicBezTo>
                    <a:pt x="164506" y="325453"/>
                    <a:pt x="223240" y="378339"/>
                    <a:pt x="281974" y="425377"/>
                  </a:cubicBezTo>
                  <a:cubicBezTo>
                    <a:pt x="358337" y="484111"/>
                    <a:pt x="440632" y="536997"/>
                    <a:pt x="528691" y="583951"/>
                  </a:cubicBezTo>
                  <a:cubicBezTo>
                    <a:pt x="434700" y="501740"/>
                    <a:pt x="334860" y="419445"/>
                    <a:pt x="246717" y="331301"/>
                  </a:cubicBezTo>
                  <a:cubicBezTo>
                    <a:pt x="234936" y="319605"/>
                    <a:pt x="229088" y="307824"/>
                    <a:pt x="217307" y="296128"/>
                  </a:cubicBezTo>
                  <a:cubicBezTo>
                    <a:pt x="187982" y="272567"/>
                    <a:pt x="164506" y="249090"/>
                    <a:pt x="140944" y="225614"/>
                  </a:cubicBezTo>
                  <a:cubicBezTo>
                    <a:pt x="131961" y="216545"/>
                    <a:pt x="136791" y="204086"/>
                    <a:pt x="144843" y="204086"/>
                  </a:cubicBezTo>
                  <a:cubicBezTo>
                    <a:pt x="147301" y="204086"/>
                    <a:pt x="150013" y="205273"/>
                    <a:pt x="152725" y="207985"/>
                  </a:cubicBezTo>
                  <a:lnTo>
                    <a:pt x="211459" y="266719"/>
                  </a:lnTo>
                  <a:lnTo>
                    <a:pt x="229088" y="278500"/>
                  </a:lnTo>
                  <a:cubicBezTo>
                    <a:pt x="164506" y="225614"/>
                    <a:pt x="123316" y="160947"/>
                    <a:pt x="93991" y="84584"/>
                  </a:cubicBezTo>
                  <a:cubicBezTo>
                    <a:pt x="88058" y="84584"/>
                    <a:pt x="88058" y="84584"/>
                    <a:pt x="82210" y="78736"/>
                  </a:cubicBezTo>
                  <a:cubicBezTo>
                    <a:pt x="70514" y="75007"/>
                    <a:pt x="61022" y="73312"/>
                    <a:pt x="53394" y="73312"/>
                  </a:cubicBezTo>
                  <a:close/>
                  <a:moveTo>
                    <a:pt x="114332" y="30766"/>
                  </a:moveTo>
                  <a:cubicBezTo>
                    <a:pt x="107043" y="30766"/>
                    <a:pt x="112806" y="51785"/>
                    <a:pt x="123316" y="72803"/>
                  </a:cubicBezTo>
                  <a:cubicBezTo>
                    <a:pt x="240869" y="131622"/>
                    <a:pt x="334860" y="219681"/>
                    <a:pt x="405375" y="325453"/>
                  </a:cubicBezTo>
                  <a:cubicBezTo>
                    <a:pt x="381813" y="284348"/>
                    <a:pt x="352489" y="243242"/>
                    <a:pt x="323079" y="207985"/>
                  </a:cubicBezTo>
                  <a:cubicBezTo>
                    <a:pt x="270193" y="137470"/>
                    <a:pt x="199763" y="72803"/>
                    <a:pt x="117468" y="31698"/>
                  </a:cubicBezTo>
                  <a:cubicBezTo>
                    <a:pt x="116196" y="31105"/>
                    <a:pt x="115179" y="30766"/>
                    <a:pt x="114332" y="30766"/>
                  </a:cubicBezTo>
                  <a:close/>
                  <a:moveTo>
                    <a:pt x="82549" y="0"/>
                  </a:moveTo>
                  <a:cubicBezTo>
                    <a:pt x="84499" y="0"/>
                    <a:pt x="86533" y="763"/>
                    <a:pt x="88058" y="2373"/>
                  </a:cubicBezTo>
                  <a:cubicBezTo>
                    <a:pt x="323079" y="96365"/>
                    <a:pt x="475805" y="354862"/>
                    <a:pt x="552252" y="583951"/>
                  </a:cubicBezTo>
                  <a:cubicBezTo>
                    <a:pt x="558100" y="583951"/>
                    <a:pt x="558100" y="589799"/>
                    <a:pt x="552252" y="595731"/>
                  </a:cubicBezTo>
                  <a:cubicBezTo>
                    <a:pt x="558100" y="601579"/>
                    <a:pt x="558100" y="601579"/>
                    <a:pt x="563948" y="607427"/>
                  </a:cubicBezTo>
                  <a:cubicBezTo>
                    <a:pt x="569881" y="613360"/>
                    <a:pt x="575729" y="619208"/>
                    <a:pt x="581577" y="619208"/>
                  </a:cubicBezTo>
                  <a:cubicBezTo>
                    <a:pt x="593358" y="625056"/>
                    <a:pt x="593358" y="630989"/>
                    <a:pt x="581577" y="636837"/>
                  </a:cubicBezTo>
                  <a:cubicBezTo>
                    <a:pt x="646244" y="730828"/>
                    <a:pt x="699130" y="830752"/>
                    <a:pt x="746083" y="936440"/>
                  </a:cubicBezTo>
                  <a:cubicBezTo>
                    <a:pt x="769560" y="960001"/>
                    <a:pt x="787189" y="995174"/>
                    <a:pt x="804817" y="1024583"/>
                  </a:cubicBezTo>
                  <a:cubicBezTo>
                    <a:pt x="810750" y="1030431"/>
                    <a:pt x="798969" y="1030431"/>
                    <a:pt x="798969" y="1030431"/>
                  </a:cubicBezTo>
                  <a:cubicBezTo>
                    <a:pt x="851856" y="1153832"/>
                    <a:pt x="904742" y="1271300"/>
                    <a:pt x="951695" y="1394701"/>
                  </a:cubicBezTo>
                  <a:cubicBezTo>
                    <a:pt x="945847" y="1318338"/>
                    <a:pt x="939999" y="1236128"/>
                    <a:pt x="934066" y="1165613"/>
                  </a:cubicBezTo>
                  <a:cubicBezTo>
                    <a:pt x="928218" y="1165613"/>
                    <a:pt x="922370" y="1159680"/>
                    <a:pt x="922370" y="1153832"/>
                  </a:cubicBezTo>
                  <a:cubicBezTo>
                    <a:pt x="916438" y="1130355"/>
                    <a:pt x="910590" y="1106879"/>
                    <a:pt x="910590" y="1077469"/>
                  </a:cubicBezTo>
                  <a:cubicBezTo>
                    <a:pt x="834227" y="942373"/>
                    <a:pt x="816598" y="777866"/>
                    <a:pt x="769560" y="630989"/>
                  </a:cubicBezTo>
                  <a:cubicBezTo>
                    <a:pt x="740235" y="531065"/>
                    <a:pt x="704978" y="425377"/>
                    <a:pt x="746083" y="325453"/>
                  </a:cubicBezTo>
                  <a:cubicBezTo>
                    <a:pt x="749558" y="318588"/>
                    <a:pt x="752948" y="315706"/>
                    <a:pt x="757610" y="315706"/>
                  </a:cubicBezTo>
                  <a:cubicBezTo>
                    <a:pt x="760830" y="315706"/>
                    <a:pt x="764729" y="317147"/>
                    <a:pt x="769560" y="319605"/>
                  </a:cubicBezTo>
                  <a:cubicBezTo>
                    <a:pt x="822446" y="354862"/>
                    <a:pt x="863551" y="413597"/>
                    <a:pt x="892961" y="472331"/>
                  </a:cubicBezTo>
                  <a:lnTo>
                    <a:pt x="892961" y="378339"/>
                  </a:lnTo>
                  <a:cubicBezTo>
                    <a:pt x="892961" y="371050"/>
                    <a:pt x="899656" y="366050"/>
                    <a:pt x="906267" y="366050"/>
                  </a:cubicBezTo>
                  <a:cubicBezTo>
                    <a:pt x="910251" y="366050"/>
                    <a:pt x="914234" y="367999"/>
                    <a:pt x="916438" y="372491"/>
                  </a:cubicBezTo>
                  <a:cubicBezTo>
                    <a:pt x="945847" y="466483"/>
                    <a:pt x="957628" y="566322"/>
                    <a:pt x="951695" y="666246"/>
                  </a:cubicBezTo>
                  <a:cubicBezTo>
                    <a:pt x="969324" y="736676"/>
                    <a:pt x="975256" y="807191"/>
                    <a:pt x="981104" y="865925"/>
                  </a:cubicBezTo>
                  <a:cubicBezTo>
                    <a:pt x="986952" y="954069"/>
                    <a:pt x="992800" y="1048060"/>
                    <a:pt x="992800" y="1142051"/>
                  </a:cubicBezTo>
                  <a:cubicBezTo>
                    <a:pt x="992800" y="1171461"/>
                    <a:pt x="992800" y="1200870"/>
                    <a:pt x="992800" y="1218499"/>
                  </a:cubicBezTo>
                  <a:cubicBezTo>
                    <a:pt x="992800" y="1227313"/>
                    <a:pt x="985512" y="1231720"/>
                    <a:pt x="978138" y="1231720"/>
                  </a:cubicBezTo>
                  <a:cubicBezTo>
                    <a:pt x="970849" y="1231720"/>
                    <a:pt x="963476" y="1227313"/>
                    <a:pt x="963476" y="1218499"/>
                  </a:cubicBezTo>
                  <a:lnTo>
                    <a:pt x="963476" y="1071621"/>
                  </a:lnTo>
                  <a:lnTo>
                    <a:pt x="963476" y="1053993"/>
                  </a:lnTo>
                  <a:cubicBezTo>
                    <a:pt x="963476" y="1083317"/>
                    <a:pt x="957628" y="1112727"/>
                    <a:pt x="957628" y="1142051"/>
                  </a:cubicBezTo>
                  <a:cubicBezTo>
                    <a:pt x="963476" y="1241976"/>
                    <a:pt x="969324" y="1341815"/>
                    <a:pt x="975256" y="1447587"/>
                  </a:cubicBezTo>
                  <a:cubicBezTo>
                    <a:pt x="1045686" y="1635570"/>
                    <a:pt x="1110353" y="1817705"/>
                    <a:pt x="1180868" y="1999840"/>
                  </a:cubicBezTo>
                  <a:cubicBezTo>
                    <a:pt x="1186716" y="2017469"/>
                    <a:pt x="1192564" y="2035097"/>
                    <a:pt x="1198497" y="2052726"/>
                  </a:cubicBezTo>
                  <a:cubicBezTo>
                    <a:pt x="1180868" y="1935173"/>
                    <a:pt x="1169087" y="1823553"/>
                    <a:pt x="1169087" y="1711933"/>
                  </a:cubicBezTo>
                  <a:cubicBezTo>
                    <a:pt x="1104505" y="1482845"/>
                    <a:pt x="1086877" y="1241976"/>
                    <a:pt x="1110353" y="1006955"/>
                  </a:cubicBezTo>
                  <a:cubicBezTo>
                    <a:pt x="1115354" y="997038"/>
                    <a:pt x="1154001" y="810157"/>
                    <a:pt x="1204938" y="810157"/>
                  </a:cubicBezTo>
                  <a:cubicBezTo>
                    <a:pt x="1214176" y="810157"/>
                    <a:pt x="1223838" y="816344"/>
                    <a:pt x="1233754" y="830752"/>
                  </a:cubicBezTo>
                  <a:cubicBezTo>
                    <a:pt x="1251298" y="854229"/>
                    <a:pt x="1263079" y="889487"/>
                    <a:pt x="1268927" y="924744"/>
                  </a:cubicBezTo>
                  <a:cubicBezTo>
                    <a:pt x="1274860" y="907115"/>
                    <a:pt x="1274860" y="895334"/>
                    <a:pt x="1274860" y="877706"/>
                  </a:cubicBezTo>
                  <a:cubicBezTo>
                    <a:pt x="1274860" y="868891"/>
                    <a:pt x="1280707" y="864484"/>
                    <a:pt x="1286555" y="864484"/>
                  </a:cubicBezTo>
                  <a:cubicBezTo>
                    <a:pt x="1292488" y="864484"/>
                    <a:pt x="1298336" y="868891"/>
                    <a:pt x="1298336" y="877706"/>
                  </a:cubicBezTo>
                  <a:cubicBezTo>
                    <a:pt x="1298336" y="1053993"/>
                    <a:pt x="1286555" y="1230195"/>
                    <a:pt x="1263079" y="1406482"/>
                  </a:cubicBezTo>
                  <a:cubicBezTo>
                    <a:pt x="1257231" y="1441739"/>
                    <a:pt x="1251298" y="1476997"/>
                    <a:pt x="1245450" y="1512254"/>
                  </a:cubicBezTo>
                  <a:cubicBezTo>
                    <a:pt x="1233754" y="1606245"/>
                    <a:pt x="1227821" y="1694304"/>
                    <a:pt x="1210193" y="1782448"/>
                  </a:cubicBezTo>
                  <a:cubicBezTo>
                    <a:pt x="1210193" y="1788296"/>
                    <a:pt x="1204345" y="1788296"/>
                    <a:pt x="1198497" y="1794228"/>
                  </a:cubicBezTo>
                  <a:cubicBezTo>
                    <a:pt x="1204345" y="1905849"/>
                    <a:pt x="1216125" y="2023317"/>
                    <a:pt x="1239602" y="2140869"/>
                  </a:cubicBezTo>
                  <a:cubicBezTo>
                    <a:pt x="1263079" y="2211299"/>
                    <a:pt x="1292488" y="2281814"/>
                    <a:pt x="1321813" y="2346481"/>
                  </a:cubicBezTo>
                  <a:cubicBezTo>
                    <a:pt x="1310117" y="2264186"/>
                    <a:pt x="1304184" y="2176127"/>
                    <a:pt x="1310117" y="2087983"/>
                  </a:cubicBezTo>
                  <a:cubicBezTo>
                    <a:pt x="1286555" y="2058574"/>
                    <a:pt x="1280707" y="2017469"/>
                    <a:pt x="1298336" y="1988059"/>
                  </a:cubicBezTo>
                  <a:cubicBezTo>
                    <a:pt x="1298336" y="1982211"/>
                    <a:pt x="1304184" y="1976363"/>
                    <a:pt x="1310117" y="1976363"/>
                  </a:cubicBezTo>
                  <a:cubicBezTo>
                    <a:pt x="1368851" y="1988059"/>
                    <a:pt x="1380547" y="2058574"/>
                    <a:pt x="1363003" y="2105612"/>
                  </a:cubicBezTo>
                  <a:cubicBezTo>
                    <a:pt x="1363003" y="2109765"/>
                    <a:pt x="1357070" y="2113918"/>
                    <a:pt x="1351561" y="2113918"/>
                  </a:cubicBezTo>
                  <a:cubicBezTo>
                    <a:pt x="1349273" y="2113918"/>
                    <a:pt x="1347069" y="2113155"/>
                    <a:pt x="1345374" y="2111460"/>
                  </a:cubicBezTo>
                  <a:cubicBezTo>
                    <a:pt x="1339442" y="2111460"/>
                    <a:pt x="1333594" y="2105612"/>
                    <a:pt x="1327746" y="2099679"/>
                  </a:cubicBezTo>
                  <a:cubicBezTo>
                    <a:pt x="1327746" y="2105612"/>
                    <a:pt x="1327746" y="2111460"/>
                    <a:pt x="1327746" y="2117308"/>
                  </a:cubicBezTo>
                  <a:lnTo>
                    <a:pt x="1327746" y="2234861"/>
                  </a:lnTo>
                  <a:cubicBezTo>
                    <a:pt x="1327746" y="2328852"/>
                    <a:pt x="1351222" y="2422844"/>
                    <a:pt x="1392328" y="2505055"/>
                  </a:cubicBezTo>
                  <a:cubicBezTo>
                    <a:pt x="1392328" y="2505055"/>
                    <a:pt x="1392328" y="2510987"/>
                    <a:pt x="1392328" y="2510987"/>
                  </a:cubicBezTo>
                  <a:lnTo>
                    <a:pt x="1423973" y="2580933"/>
                  </a:lnTo>
                  <a:lnTo>
                    <a:pt x="1378167" y="2580933"/>
                  </a:lnTo>
                  <a:lnTo>
                    <a:pt x="1325489" y="2465443"/>
                  </a:lnTo>
                  <a:cubicBezTo>
                    <a:pt x="1257189" y="2308279"/>
                    <a:pt x="1192564" y="2149642"/>
                    <a:pt x="1133830" y="1988059"/>
                  </a:cubicBezTo>
                  <a:cubicBezTo>
                    <a:pt x="1116201" y="1935173"/>
                    <a:pt x="1092725" y="1876439"/>
                    <a:pt x="1075096" y="1817705"/>
                  </a:cubicBezTo>
                  <a:cubicBezTo>
                    <a:pt x="1022210" y="1717866"/>
                    <a:pt x="939999" y="1606245"/>
                    <a:pt x="851856" y="1570988"/>
                  </a:cubicBezTo>
                  <a:cubicBezTo>
                    <a:pt x="846008" y="1594465"/>
                    <a:pt x="822446" y="1606245"/>
                    <a:pt x="793121" y="1606245"/>
                  </a:cubicBezTo>
                  <a:cubicBezTo>
                    <a:pt x="757864" y="1600313"/>
                    <a:pt x="728455" y="1565055"/>
                    <a:pt x="740235" y="1523950"/>
                  </a:cubicBezTo>
                  <a:cubicBezTo>
                    <a:pt x="740235" y="1518102"/>
                    <a:pt x="746083" y="1512254"/>
                    <a:pt x="751931" y="1506321"/>
                  </a:cubicBezTo>
                  <a:cubicBezTo>
                    <a:pt x="760661" y="1500558"/>
                    <a:pt x="770747" y="1498015"/>
                    <a:pt x="781086" y="1498015"/>
                  </a:cubicBezTo>
                  <a:cubicBezTo>
                    <a:pt x="812869" y="1498015"/>
                    <a:pt x="847448" y="1522340"/>
                    <a:pt x="851856" y="1553359"/>
                  </a:cubicBezTo>
                  <a:cubicBezTo>
                    <a:pt x="916438" y="1582684"/>
                    <a:pt x="963476" y="1629722"/>
                    <a:pt x="998733" y="1688456"/>
                  </a:cubicBezTo>
                  <a:cubicBezTo>
                    <a:pt x="1016362" y="1711933"/>
                    <a:pt x="1033990" y="1735494"/>
                    <a:pt x="1051619" y="1758971"/>
                  </a:cubicBezTo>
                  <a:cubicBezTo>
                    <a:pt x="1004581" y="1641503"/>
                    <a:pt x="963476" y="1518102"/>
                    <a:pt x="916438" y="1400549"/>
                  </a:cubicBezTo>
                  <a:cubicBezTo>
                    <a:pt x="916438" y="1403515"/>
                    <a:pt x="913556" y="1404956"/>
                    <a:pt x="910590" y="1404956"/>
                  </a:cubicBezTo>
                  <a:cubicBezTo>
                    <a:pt x="907623" y="1404956"/>
                    <a:pt x="904742" y="1403515"/>
                    <a:pt x="904742" y="1400549"/>
                  </a:cubicBezTo>
                  <a:cubicBezTo>
                    <a:pt x="846008" y="1271300"/>
                    <a:pt x="616834" y="1194938"/>
                    <a:pt x="499366" y="1118575"/>
                  </a:cubicBezTo>
                  <a:cubicBezTo>
                    <a:pt x="399442" y="1048060"/>
                    <a:pt x="293755" y="971697"/>
                    <a:pt x="258497" y="842448"/>
                  </a:cubicBezTo>
                  <a:cubicBezTo>
                    <a:pt x="258497" y="836600"/>
                    <a:pt x="264345" y="830752"/>
                    <a:pt x="270193" y="830752"/>
                  </a:cubicBezTo>
                  <a:cubicBezTo>
                    <a:pt x="279008" y="827786"/>
                    <a:pt x="287822" y="826345"/>
                    <a:pt x="296636" y="826345"/>
                  </a:cubicBezTo>
                  <a:cubicBezTo>
                    <a:pt x="305451" y="826345"/>
                    <a:pt x="314265" y="827786"/>
                    <a:pt x="323079" y="830752"/>
                  </a:cubicBezTo>
                  <a:cubicBezTo>
                    <a:pt x="326046" y="827786"/>
                    <a:pt x="327487" y="826345"/>
                    <a:pt x="328249" y="826345"/>
                  </a:cubicBezTo>
                  <a:cubicBezTo>
                    <a:pt x="329012" y="826345"/>
                    <a:pt x="329012" y="827786"/>
                    <a:pt x="329012" y="830752"/>
                  </a:cubicBezTo>
                  <a:cubicBezTo>
                    <a:pt x="599206" y="836600"/>
                    <a:pt x="722607" y="1153832"/>
                    <a:pt x="887113" y="1318338"/>
                  </a:cubicBezTo>
                  <a:cubicBezTo>
                    <a:pt x="828379" y="1177309"/>
                    <a:pt x="769560" y="1042212"/>
                    <a:pt x="699130" y="901182"/>
                  </a:cubicBezTo>
                  <a:cubicBezTo>
                    <a:pt x="652092" y="848381"/>
                    <a:pt x="593358" y="795495"/>
                    <a:pt x="522843" y="766086"/>
                  </a:cubicBezTo>
                  <a:cubicBezTo>
                    <a:pt x="522843" y="771934"/>
                    <a:pt x="516995" y="783714"/>
                    <a:pt x="505214" y="783714"/>
                  </a:cubicBezTo>
                  <a:cubicBezTo>
                    <a:pt x="493434" y="783714"/>
                    <a:pt x="481738" y="777866"/>
                    <a:pt x="469957" y="777866"/>
                  </a:cubicBezTo>
                  <a:lnTo>
                    <a:pt x="481738" y="789562"/>
                  </a:lnTo>
                  <a:cubicBezTo>
                    <a:pt x="481738" y="795495"/>
                    <a:pt x="481738" y="801343"/>
                    <a:pt x="475805" y="801343"/>
                  </a:cubicBezTo>
                  <a:cubicBezTo>
                    <a:pt x="452328" y="795495"/>
                    <a:pt x="440632" y="777866"/>
                    <a:pt x="434700" y="754305"/>
                  </a:cubicBezTo>
                  <a:cubicBezTo>
                    <a:pt x="428851" y="754305"/>
                    <a:pt x="428851" y="748457"/>
                    <a:pt x="434700" y="748457"/>
                  </a:cubicBezTo>
                  <a:cubicBezTo>
                    <a:pt x="434700" y="736676"/>
                    <a:pt x="434700" y="730828"/>
                    <a:pt x="440632" y="724980"/>
                  </a:cubicBezTo>
                  <a:cubicBezTo>
                    <a:pt x="448514" y="709047"/>
                    <a:pt x="460126" y="702690"/>
                    <a:pt x="471991" y="702690"/>
                  </a:cubicBezTo>
                  <a:cubicBezTo>
                    <a:pt x="486484" y="702690"/>
                    <a:pt x="501400" y="712098"/>
                    <a:pt x="511062" y="724980"/>
                  </a:cubicBezTo>
                  <a:cubicBezTo>
                    <a:pt x="516995" y="730828"/>
                    <a:pt x="516995" y="736676"/>
                    <a:pt x="522843" y="736676"/>
                  </a:cubicBezTo>
                  <a:cubicBezTo>
                    <a:pt x="575729" y="766086"/>
                    <a:pt x="628615" y="795495"/>
                    <a:pt x="669721" y="836600"/>
                  </a:cubicBezTo>
                  <a:cubicBezTo>
                    <a:pt x="628615" y="766086"/>
                    <a:pt x="587510" y="689723"/>
                    <a:pt x="546320" y="619208"/>
                  </a:cubicBezTo>
                  <a:cubicBezTo>
                    <a:pt x="323079" y="507588"/>
                    <a:pt x="11696" y="331301"/>
                    <a:pt x="0" y="61107"/>
                  </a:cubicBezTo>
                  <a:cubicBezTo>
                    <a:pt x="0" y="55259"/>
                    <a:pt x="5847" y="49327"/>
                    <a:pt x="11696" y="49327"/>
                  </a:cubicBezTo>
                  <a:cubicBezTo>
                    <a:pt x="35257" y="49327"/>
                    <a:pt x="58734" y="55259"/>
                    <a:pt x="82210" y="61107"/>
                  </a:cubicBezTo>
                  <a:cubicBezTo>
                    <a:pt x="76362" y="43479"/>
                    <a:pt x="76362" y="25850"/>
                    <a:pt x="76362" y="14069"/>
                  </a:cubicBezTo>
                  <a:cubicBezTo>
                    <a:pt x="72040" y="5509"/>
                    <a:pt x="77210" y="0"/>
                    <a:pt x="82549" y="0"/>
                  </a:cubicBezTo>
                  <a:close/>
                </a:path>
              </a:pathLst>
            </a:custGeom>
            <a:solidFill>
              <a:schemeClr val="tx1"/>
            </a:solidFill>
            <a:ln>
              <a:noFill/>
            </a:ln>
          </p:spPr>
          <p:txBody>
            <a:bodyPr spcFirstLastPara="1" wrap="square" lIns="121900" tIns="121900" rIns="121900" bIns="121900" anchor="ctr" anchorCtr="0">
              <a:noAutofit/>
            </a:bodyPr>
            <a:lstStyle/>
            <a:p>
              <a:endParaRPr sz="2400"/>
            </a:p>
          </p:txBody>
        </p:sp>
      </p:grpSp>
      <p:sp>
        <p:nvSpPr>
          <p:cNvPr id="2" name="标题 1"/>
          <p:cNvSpPr>
            <a:spLocks noGrp="1"/>
          </p:cNvSpPr>
          <p:nvPr>
            <p:ph type="title" hasCustomPrompt="1"/>
            <p:custDataLst>
              <p:tags r:id="rId3"/>
            </p:custDataLst>
          </p:nvPr>
        </p:nvSpPr>
        <p:spPr>
          <a:xfrm>
            <a:off x="583200" y="770400"/>
            <a:ext cx="3960000" cy="882000"/>
          </a:xfrm>
        </p:spPr>
        <p:txBody>
          <a:bodyPr lIns="90000" tIns="46800" rIns="90000" bIns="46800" anchor="ctr">
            <a:normAutofit/>
          </a:bodyPr>
          <a:lstStyle>
            <a:lvl1pPr>
              <a:defRPr sz="3400"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t>2021-9-13</a:t>
            </a:fld>
            <a:endParaRPr lang="zh-CN" altLang="en-US"/>
          </a:p>
        </p:txBody>
      </p:sp>
      <p:sp>
        <p:nvSpPr>
          <p:cNvPr id="4" name="页脚占位符 3"/>
          <p:cNvSpPr>
            <a:spLocks noGrp="1"/>
          </p:cNvSpPr>
          <p:nvPr>
            <p:ph type="ftr" sz="quarter" idx="11"/>
            <p:custDataLst>
              <p:tags r:id="rId5"/>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7"/>
            </p:custDataLst>
          </p:nvPr>
        </p:nvSpPr>
        <p:spPr>
          <a:xfrm>
            <a:off x="586800" y="1764000"/>
            <a:ext cx="3956400" cy="4093200"/>
          </a:xfrm>
        </p:spPr>
        <p:txBody>
          <a:bodyPr lIns="90000" tIns="46800" rIns="90000" bIns="46800">
            <a:normAutofit/>
          </a:bodyPr>
          <a:lstStyle>
            <a:lvl1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2pPr>
            <a:lvl3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3pPr>
            <a:lvl4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4pPr>
            <a:lvl5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5101200" y="769938"/>
            <a:ext cx="6480000" cy="5087937"/>
          </a:xfrm>
        </p:spPr>
        <p:txBody>
          <a:bodyPr lIns="90000" tIns="46800" rIns="90000" bIns="46800">
            <a:normAutofit/>
          </a:bodyPr>
          <a:lstStyle>
            <a:lvl1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2pPr>
            <a:lvl3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3pPr>
            <a:lvl4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4pPr>
            <a:lvl5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grpSp>
        <p:nvGrpSpPr>
          <p:cNvPr id="104" name="组合 103"/>
          <p:cNvGrpSpPr/>
          <p:nvPr userDrawn="1">
            <p:custDataLst>
              <p:tags r:id="rId1"/>
            </p:custDataLst>
          </p:nvPr>
        </p:nvGrpSpPr>
        <p:grpSpPr>
          <a:xfrm>
            <a:off x="10826156" y="6044815"/>
            <a:ext cx="1319842" cy="803228"/>
            <a:chOff x="6349199" y="3902110"/>
            <a:chExt cx="3050792" cy="2980436"/>
          </a:xfrm>
        </p:grpSpPr>
        <p:sp>
          <p:nvSpPr>
            <p:cNvPr id="105" name="任意多边形: 形状 104"/>
            <p:cNvSpPr/>
            <p:nvPr userDrawn="1">
              <p:custDataLst>
                <p:tags r:id="rId9"/>
              </p:custDataLst>
            </p:nvPr>
          </p:nvSpPr>
          <p:spPr>
            <a:xfrm>
              <a:off x="7543451" y="3902110"/>
              <a:ext cx="1856540" cy="2980436"/>
            </a:xfrm>
            <a:custGeom>
              <a:avLst/>
              <a:gdLst>
                <a:gd name="connsiteX0" fmla="*/ 610055 w 1856540"/>
                <a:gd name="connsiteY0" fmla="*/ 1956853 h 2980436"/>
                <a:gd name="connsiteX1" fmla="*/ 798915 w 1856540"/>
                <a:gd name="connsiteY1" fmla="*/ 2076463 h 2980436"/>
                <a:gd name="connsiteX2" fmla="*/ 893322 w 1856540"/>
                <a:gd name="connsiteY2" fmla="*/ 2130001 h 2980436"/>
                <a:gd name="connsiteX3" fmla="*/ 776891 w 1856540"/>
                <a:gd name="connsiteY3" fmla="*/ 2041860 h 2980436"/>
                <a:gd name="connsiteX4" fmla="*/ 610055 w 1856540"/>
                <a:gd name="connsiteY4" fmla="*/ 1956853 h 2980436"/>
                <a:gd name="connsiteX5" fmla="*/ 389725 w 1856540"/>
                <a:gd name="connsiteY5" fmla="*/ 1947407 h 2980436"/>
                <a:gd name="connsiteX6" fmla="*/ 900315 w 1856540"/>
                <a:gd name="connsiteY6" fmla="*/ 2237032 h 2980436"/>
                <a:gd name="connsiteX7" fmla="*/ 905946 w 1856540"/>
                <a:gd name="connsiteY7" fmla="*/ 2237032 h 2980436"/>
                <a:gd name="connsiteX8" fmla="*/ 992906 w 1856540"/>
                <a:gd name="connsiteY8" fmla="*/ 2234671 h 2980436"/>
                <a:gd name="connsiteX9" fmla="*/ 1082228 w 1856540"/>
                <a:gd name="connsiteY9" fmla="*/ 2237032 h 2980436"/>
                <a:gd name="connsiteX10" fmla="*/ 1050713 w 1856540"/>
                <a:gd name="connsiteY10" fmla="*/ 2224408 h 2980436"/>
                <a:gd name="connsiteX11" fmla="*/ 1005076 w 1856540"/>
                <a:gd name="connsiteY11" fmla="*/ 2228132 h 2980436"/>
                <a:gd name="connsiteX12" fmla="*/ 726531 w 1856540"/>
                <a:gd name="connsiteY12" fmla="*/ 2130001 h 2980436"/>
                <a:gd name="connsiteX13" fmla="*/ 389725 w 1856540"/>
                <a:gd name="connsiteY13" fmla="*/ 1947407 h 2980436"/>
                <a:gd name="connsiteX14" fmla="*/ 377101 w 1856540"/>
                <a:gd name="connsiteY14" fmla="*/ 1925384 h 2980436"/>
                <a:gd name="connsiteX15" fmla="*/ 373968 w 1856540"/>
                <a:gd name="connsiteY15" fmla="*/ 1931696 h 2980436"/>
                <a:gd name="connsiteX16" fmla="*/ 663548 w 1856540"/>
                <a:gd name="connsiteY16" fmla="*/ 2073329 h 2980436"/>
                <a:gd name="connsiteX17" fmla="*/ 1028689 w 1856540"/>
                <a:gd name="connsiteY17" fmla="*/ 2214963 h 2980436"/>
                <a:gd name="connsiteX18" fmla="*/ 814627 w 1856540"/>
                <a:gd name="connsiteY18" fmla="*/ 2104798 h 2980436"/>
                <a:gd name="connsiteX19" fmla="*/ 543938 w 1856540"/>
                <a:gd name="connsiteY19" fmla="*/ 1944274 h 2980436"/>
                <a:gd name="connsiteX20" fmla="*/ 383413 w 1856540"/>
                <a:gd name="connsiteY20" fmla="*/ 1928517 h 2980436"/>
                <a:gd name="connsiteX21" fmla="*/ 377101 w 1856540"/>
                <a:gd name="connsiteY21" fmla="*/ 1925384 h 2980436"/>
                <a:gd name="connsiteX22" fmla="*/ 497937 w 1856540"/>
                <a:gd name="connsiteY22" fmla="*/ 1894505 h 2980436"/>
                <a:gd name="connsiteX23" fmla="*/ 421194 w 1856540"/>
                <a:gd name="connsiteY23" fmla="*/ 1900181 h 2980436"/>
                <a:gd name="connsiteX24" fmla="*/ 411749 w 1856540"/>
                <a:gd name="connsiteY24" fmla="*/ 1906493 h 2980436"/>
                <a:gd name="connsiteX25" fmla="*/ 439313 w 1856540"/>
                <a:gd name="connsiteY25" fmla="*/ 1905403 h 2980436"/>
                <a:gd name="connsiteX26" fmla="*/ 531359 w 1856540"/>
                <a:gd name="connsiteY26" fmla="*/ 1922250 h 2980436"/>
                <a:gd name="connsiteX27" fmla="*/ 713907 w 1856540"/>
                <a:gd name="connsiteY27" fmla="*/ 1978877 h 2980436"/>
                <a:gd name="connsiteX28" fmla="*/ 1028689 w 1856540"/>
                <a:gd name="connsiteY28" fmla="*/ 2192939 h 2980436"/>
                <a:gd name="connsiteX29" fmla="*/ 783157 w 1856540"/>
                <a:gd name="connsiteY29" fmla="*/ 1978877 h 2980436"/>
                <a:gd name="connsiteX30" fmla="*/ 497937 w 1856540"/>
                <a:gd name="connsiteY30" fmla="*/ 1894505 h 2980436"/>
                <a:gd name="connsiteX31" fmla="*/ 549750 w 1856540"/>
                <a:gd name="connsiteY31" fmla="*/ 1868984 h 2980436"/>
                <a:gd name="connsiteX32" fmla="*/ 455797 w 1856540"/>
                <a:gd name="connsiteY32" fmla="*/ 1884469 h 2980436"/>
                <a:gd name="connsiteX33" fmla="*/ 508926 w 1856540"/>
                <a:gd name="connsiteY33" fmla="*/ 1881290 h 2980436"/>
                <a:gd name="connsiteX34" fmla="*/ 1082228 w 1856540"/>
                <a:gd name="connsiteY34" fmla="*/ 2218142 h 2980436"/>
                <a:gd name="connsiteX35" fmla="*/ 1094806 w 1856540"/>
                <a:gd name="connsiteY35" fmla="*/ 2224408 h 2980436"/>
                <a:gd name="connsiteX36" fmla="*/ 1050713 w 1856540"/>
                <a:gd name="connsiteY36" fmla="*/ 2180361 h 2980436"/>
                <a:gd name="connsiteX37" fmla="*/ 549750 w 1856540"/>
                <a:gd name="connsiteY37" fmla="*/ 1868984 h 2980436"/>
                <a:gd name="connsiteX38" fmla="*/ 1505494 w 1856540"/>
                <a:gd name="connsiteY38" fmla="*/ 1769082 h 2980436"/>
                <a:gd name="connsiteX39" fmla="*/ 1488284 w 1856540"/>
                <a:gd name="connsiteY39" fmla="*/ 1774305 h 2980436"/>
                <a:gd name="connsiteX40" fmla="*/ 1488284 w 1856540"/>
                <a:gd name="connsiteY40" fmla="*/ 1799462 h 2980436"/>
                <a:gd name="connsiteX41" fmla="*/ 1478839 w 1856540"/>
                <a:gd name="connsiteY41" fmla="*/ 1808907 h 2980436"/>
                <a:gd name="connsiteX42" fmla="*/ 1469393 w 1856540"/>
                <a:gd name="connsiteY42" fmla="*/ 1802640 h 2980436"/>
                <a:gd name="connsiteX43" fmla="*/ 1491417 w 1856540"/>
                <a:gd name="connsiteY43" fmla="*/ 1830931 h 2980436"/>
                <a:gd name="connsiteX44" fmla="*/ 1499500 w 1856540"/>
                <a:gd name="connsiteY44" fmla="*/ 1832202 h 2980436"/>
                <a:gd name="connsiteX45" fmla="*/ 1519753 w 1856540"/>
                <a:gd name="connsiteY45" fmla="*/ 1824664 h 2980436"/>
                <a:gd name="connsiteX46" fmla="*/ 1519753 w 1856540"/>
                <a:gd name="connsiteY46" fmla="*/ 1771126 h 2980436"/>
                <a:gd name="connsiteX47" fmla="*/ 1505494 w 1856540"/>
                <a:gd name="connsiteY47" fmla="*/ 1769082 h 2980436"/>
                <a:gd name="connsiteX48" fmla="*/ 1815236 w 1856540"/>
                <a:gd name="connsiteY48" fmla="*/ 1768765 h 2980436"/>
                <a:gd name="connsiteX49" fmla="*/ 1806199 w 1856540"/>
                <a:gd name="connsiteY49" fmla="*/ 1771126 h 2980436"/>
                <a:gd name="connsiteX50" fmla="*/ 1799887 w 1856540"/>
                <a:gd name="connsiteY50" fmla="*/ 1780571 h 2980436"/>
                <a:gd name="connsiteX51" fmla="*/ 1799887 w 1856540"/>
                <a:gd name="connsiteY51" fmla="*/ 1805774 h 2980436"/>
                <a:gd name="connsiteX52" fmla="*/ 1806199 w 1856540"/>
                <a:gd name="connsiteY52" fmla="*/ 1812086 h 2980436"/>
                <a:gd name="connsiteX53" fmla="*/ 1821911 w 1856540"/>
                <a:gd name="connsiteY53" fmla="*/ 1796328 h 2980436"/>
                <a:gd name="connsiteX54" fmla="*/ 1828223 w 1856540"/>
                <a:gd name="connsiteY54" fmla="*/ 1777438 h 2980436"/>
                <a:gd name="connsiteX55" fmla="*/ 1821911 w 1856540"/>
                <a:gd name="connsiteY55" fmla="*/ 1771126 h 2980436"/>
                <a:gd name="connsiteX56" fmla="*/ 1815236 w 1856540"/>
                <a:gd name="connsiteY56" fmla="*/ 1768765 h 2980436"/>
                <a:gd name="connsiteX57" fmla="*/ 1745441 w 1856540"/>
                <a:gd name="connsiteY57" fmla="*/ 1611873 h 2980436"/>
                <a:gd name="connsiteX58" fmla="*/ 1730637 w 1856540"/>
                <a:gd name="connsiteY58" fmla="*/ 1613735 h 2980436"/>
                <a:gd name="connsiteX59" fmla="*/ 1724325 w 1856540"/>
                <a:gd name="connsiteY59" fmla="*/ 1626359 h 2980436"/>
                <a:gd name="connsiteX60" fmla="*/ 1721192 w 1856540"/>
                <a:gd name="connsiteY60" fmla="*/ 1638937 h 2980436"/>
                <a:gd name="connsiteX61" fmla="*/ 1727504 w 1856540"/>
                <a:gd name="connsiteY61" fmla="*/ 1651516 h 2980436"/>
                <a:gd name="connsiteX62" fmla="*/ 1732544 w 1856540"/>
                <a:gd name="connsiteY62" fmla="*/ 1650335 h 2980436"/>
                <a:gd name="connsiteX63" fmla="*/ 1740082 w 1856540"/>
                <a:gd name="connsiteY63" fmla="*/ 1660961 h 2980436"/>
                <a:gd name="connsiteX64" fmla="*/ 1758065 w 1856540"/>
                <a:gd name="connsiteY64" fmla="*/ 1668181 h 2980436"/>
                <a:gd name="connsiteX65" fmla="*/ 1777863 w 1856540"/>
                <a:gd name="connsiteY65" fmla="*/ 1651516 h 2980436"/>
                <a:gd name="connsiteX66" fmla="*/ 1771551 w 1856540"/>
                <a:gd name="connsiteY66" fmla="*/ 1620047 h 2980436"/>
                <a:gd name="connsiteX67" fmla="*/ 1745441 w 1856540"/>
                <a:gd name="connsiteY67" fmla="*/ 1611873 h 2980436"/>
                <a:gd name="connsiteX68" fmla="*/ 1164056 w 1856540"/>
                <a:gd name="connsiteY68" fmla="*/ 1409163 h 2980436"/>
                <a:gd name="connsiteX69" fmla="*/ 1142033 w 1856540"/>
                <a:gd name="connsiteY69" fmla="*/ 1484680 h 2980436"/>
                <a:gd name="connsiteX70" fmla="*/ 1226995 w 1856540"/>
                <a:gd name="connsiteY70" fmla="*/ 1626359 h 2980436"/>
                <a:gd name="connsiteX71" fmla="*/ 1164056 w 1856540"/>
                <a:gd name="connsiteY71" fmla="*/ 1409163 h 2980436"/>
                <a:gd name="connsiteX72" fmla="*/ 648244 w 1856540"/>
                <a:gd name="connsiteY72" fmla="*/ 1263397 h 2980436"/>
                <a:gd name="connsiteX73" fmla="*/ 625766 w 1856540"/>
                <a:gd name="connsiteY73" fmla="*/ 1292686 h 2980436"/>
                <a:gd name="connsiteX74" fmla="*/ 657281 w 1856540"/>
                <a:gd name="connsiteY74" fmla="*/ 1314710 h 2980436"/>
                <a:gd name="connsiteX75" fmla="*/ 666726 w 1856540"/>
                <a:gd name="connsiteY75" fmla="*/ 1311577 h 2980436"/>
                <a:gd name="connsiteX76" fmla="*/ 672993 w 1856540"/>
                <a:gd name="connsiteY76" fmla="*/ 1311577 h 2980436"/>
                <a:gd name="connsiteX77" fmla="*/ 666726 w 1856540"/>
                <a:gd name="connsiteY77" fmla="*/ 1267484 h 2980436"/>
                <a:gd name="connsiteX78" fmla="*/ 648244 w 1856540"/>
                <a:gd name="connsiteY78" fmla="*/ 1263397 h 2980436"/>
                <a:gd name="connsiteX79" fmla="*/ 100100 w 1856540"/>
                <a:gd name="connsiteY79" fmla="*/ 1207679 h 2980436"/>
                <a:gd name="connsiteX80" fmla="*/ 345632 w 1856540"/>
                <a:gd name="connsiteY80" fmla="*/ 1450077 h 2980436"/>
                <a:gd name="connsiteX81" fmla="*/ 688750 w 1856540"/>
                <a:gd name="connsiteY81" fmla="*/ 1727078 h 2980436"/>
                <a:gd name="connsiteX82" fmla="*/ 687342 w 1856540"/>
                <a:gd name="connsiteY82" fmla="*/ 1734207 h 2980436"/>
                <a:gd name="connsiteX83" fmla="*/ 685571 w 1856540"/>
                <a:gd name="connsiteY83" fmla="*/ 1733390 h 2980436"/>
                <a:gd name="connsiteX84" fmla="*/ 106412 w 1856540"/>
                <a:gd name="connsiteY84" fmla="*/ 1236014 h 2980436"/>
                <a:gd name="connsiteX85" fmla="*/ 159905 w 1856540"/>
                <a:gd name="connsiteY85" fmla="*/ 1327288 h 2980436"/>
                <a:gd name="connsiteX86" fmla="*/ 339320 w 1856540"/>
                <a:gd name="connsiteY86" fmla="*/ 1585444 h 2980436"/>
                <a:gd name="connsiteX87" fmla="*/ 723353 w 1856540"/>
                <a:gd name="connsiteY87" fmla="*/ 1755414 h 2980436"/>
                <a:gd name="connsiteX88" fmla="*/ 676126 w 1856540"/>
                <a:gd name="connsiteY88" fmla="*/ 1711321 h 2980436"/>
                <a:gd name="connsiteX89" fmla="*/ 100100 w 1856540"/>
                <a:gd name="connsiteY89" fmla="*/ 1207679 h 2980436"/>
                <a:gd name="connsiteX90" fmla="*/ 59186 w 1856540"/>
                <a:gd name="connsiteY90" fmla="*/ 1169943 h 2980436"/>
                <a:gd name="connsiteX91" fmla="*/ 78076 w 1856540"/>
                <a:gd name="connsiteY91" fmla="*/ 1188788 h 2980436"/>
                <a:gd name="connsiteX92" fmla="*/ 421194 w 1856540"/>
                <a:gd name="connsiteY92" fmla="*/ 1459522 h 2980436"/>
                <a:gd name="connsiteX93" fmla="*/ 591164 w 1856540"/>
                <a:gd name="connsiteY93" fmla="*/ 1616913 h 2980436"/>
                <a:gd name="connsiteX94" fmla="*/ 59186 w 1856540"/>
                <a:gd name="connsiteY94" fmla="*/ 1169943 h 2980436"/>
                <a:gd name="connsiteX95" fmla="*/ 62319 w 1856540"/>
                <a:gd name="connsiteY95" fmla="*/ 1163631 h 2980436"/>
                <a:gd name="connsiteX96" fmla="*/ 691883 w 1856540"/>
                <a:gd name="connsiteY96" fmla="*/ 1701876 h 2980436"/>
                <a:gd name="connsiteX97" fmla="*/ 732798 w 1856540"/>
                <a:gd name="connsiteY97" fmla="*/ 1736523 h 2980436"/>
                <a:gd name="connsiteX98" fmla="*/ 525047 w 1856540"/>
                <a:gd name="connsiteY98" fmla="*/ 1390272 h 2980436"/>
                <a:gd name="connsiteX99" fmla="*/ 62319 w 1856540"/>
                <a:gd name="connsiteY99" fmla="*/ 1163631 h 2980436"/>
                <a:gd name="connsiteX100" fmla="*/ 1182947 w 1856540"/>
                <a:gd name="connsiteY100" fmla="*/ 1003107 h 2980436"/>
                <a:gd name="connsiteX101" fmla="*/ 1063337 w 1856540"/>
                <a:gd name="connsiteY101" fmla="*/ 1116404 h 2980436"/>
                <a:gd name="connsiteX102" fmla="*/ 953127 w 1856540"/>
                <a:gd name="connsiteY102" fmla="*/ 1311577 h 2980436"/>
                <a:gd name="connsiteX103" fmla="*/ 987775 w 1856540"/>
                <a:gd name="connsiteY103" fmla="*/ 1764859 h 2980436"/>
                <a:gd name="connsiteX104" fmla="*/ 984641 w 1856540"/>
                <a:gd name="connsiteY104" fmla="*/ 1755414 h 2980436"/>
                <a:gd name="connsiteX105" fmla="*/ 1182947 w 1856540"/>
                <a:gd name="connsiteY105" fmla="*/ 1003107 h 2980436"/>
                <a:gd name="connsiteX106" fmla="*/ 1208104 w 1856540"/>
                <a:gd name="connsiteY106" fmla="*/ 987349 h 2980436"/>
                <a:gd name="connsiteX107" fmla="*/ 1195525 w 1856540"/>
                <a:gd name="connsiteY107" fmla="*/ 990483 h 2980436"/>
                <a:gd name="connsiteX108" fmla="*/ 1198659 w 1856540"/>
                <a:gd name="connsiteY108" fmla="*/ 1003107 h 2980436"/>
                <a:gd name="connsiteX109" fmla="*/ 981463 w 1856540"/>
                <a:gd name="connsiteY109" fmla="*/ 1723945 h 2980436"/>
                <a:gd name="connsiteX110" fmla="*/ 1167190 w 1856540"/>
                <a:gd name="connsiteY110" fmla="*/ 1135295 h 2980436"/>
                <a:gd name="connsiteX111" fmla="*/ 1170141 w 1856540"/>
                <a:gd name="connsiteY111" fmla="*/ 1134069 h 2980436"/>
                <a:gd name="connsiteX112" fmla="*/ 1173502 w 1856540"/>
                <a:gd name="connsiteY112" fmla="*/ 1141607 h 2980436"/>
                <a:gd name="connsiteX113" fmla="*/ 997220 w 1856540"/>
                <a:gd name="connsiteY113" fmla="*/ 1572820 h 2980436"/>
                <a:gd name="connsiteX114" fmla="*/ 1000353 w 1856540"/>
                <a:gd name="connsiteY114" fmla="*/ 1761681 h 2980436"/>
                <a:gd name="connsiteX115" fmla="*/ 1003532 w 1856540"/>
                <a:gd name="connsiteY115" fmla="*/ 1771126 h 2980436"/>
                <a:gd name="connsiteX116" fmla="*/ 1066470 w 1856540"/>
                <a:gd name="connsiteY116" fmla="*/ 1443765 h 2980436"/>
                <a:gd name="connsiteX117" fmla="*/ 1208104 w 1856540"/>
                <a:gd name="connsiteY117" fmla="*/ 987349 h 2980436"/>
                <a:gd name="connsiteX118" fmla="*/ 1227630 w 1856540"/>
                <a:gd name="connsiteY118" fmla="*/ 979857 h 2980436"/>
                <a:gd name="connsiteX119" fmla="*/ 1220728 w 1856540"/>
                <a:gd name="connsiteY119" fmla="*/ 981037 h 2980436"/>
                <a:gd name="connsiteX120" fmla="*/ 1016111 w 1856540"/>
                <a:gd name="connsiteY120" fmla="*/ 1790016 h 2980436"/>
                <a:gd name="connsiteX121" fmla="*/ 1123142 w 1856540"/>
                <a:gd name="connsiteY121" fmla="*/ 1468968 h 2980436"/>
                <a:gd name="connsiteX122" fmla="*/ 1138854 w 1856540"/>
                <a:gd name="connsiteY122" fmla="*/ 1415429 h 2980436"/>
                <a:gd name="connsiteX123" fmla="*/ 1239573 w 1856540"/>
                <a:gd name="connsiteY123" fmla="*/ 990483 h 2980436"/>
                <a:gd name="connsiteX124" fmla="*/ 1227630 w 1856540"/>
                <a:gd name="connsiteY124" fmla="*/ 979857 h 2980436"/>
                <a:gd name="connsiteX125" fmla="*/ 1639363 w 1856540"/>
                <a:gd name="connsiteY125" fmla="*/ 930678 h 2980436"/>
                <a:gd name="connsiteX126" fmla="*/ 1513441 w 1856540"/>
                <a:gd name="connsiteY126" fmla="*/ 1267484 h 2980436"/>
                <a:gd name="connsiteX127" fmla="*/ 1337159 w 1856540"/>
                <a:gd name="connsiteY127" fmla="*/ 1679852 h 2980436"/>
                <a:gd name="connsiteX128" fmla="*/ 1349783 w 1856540"/>
                <a:gd name="connsiteY128" fmla="*/ 1651516 h 2980436"/>
                <a:gd name="connsiteX129" fmla="*/ 1349783 w 1856540"/>
                <a:gd name="connsiteY129" fmla="*/ 1645249 h 2980436"/>
                <a:gd name="connsiteX130" fmla="*/ 1607894 w 1856540"/>
                <a:gd name="connsiteY130" fmla="*/ 1295819 h 2980436"/>
                <a:gd name="connsiteX131" fmla="*/ 1639363 w 1856540"/>
                <a:gd name="connsiteY131" fmla="*/ 930678 h 2980436"/>
                <a:gd name="connsiteX132" fmla="*/ 1592137 w 1856540"/>
                <a:gd name="connsiteY132" fmla="*/ 851982 h 2980436"/>
                <a:gd name="connsiteX133" fmla="*/ 1592137 w 1856540"/>
                <a:gd name="connsiteY133" fmla="*/ 858294 h 2980436"/>
                <a:gd name="connsiteX134" fmla="*/ 1563801 w 1856540"/>
                <a:gd name="connsiteY134" fmla="*/ 940123 h 2980436"/>
                <a:gd name="connsiteX135" fmla="*/ 1459948 w 1856540"/>
                <a:gd name="connsiteY135" fmla="*/ 1141607 h 2980436"/>
                <a:gd name="connsiteX136" fmla="*/ 1459948 w 1856540"/>
                <a:gd name="connsiteY136" fmla="*/ 1138428 h 2980436"/>
                <a:gd name="connsiteX137" fmla="*/ 1334026 w 1856540"/>
                <a:gd name="connsiteY137" fmla="*/ 1560242 h 2980436"/>
                <a:gd name="connsiteX138" fmla="*/ 1415855 w 1856540"/>
                <a:gd name="connsiteY138" fmla="*/ 1327288 h 2980436"/>
                <a:gd name="connsiteX139" fmla="*/ 1592137 w 1856540"/>
                <a:gd name="connsiteY139" fmla="*/ 851982 h 2980436"/>
                <a:gd name="connsiteX140" fmla="*/ 1604715 w 1856540"/>
                <a:gd name="connsiteY140" fmla="*/ 848849 h 2980436"/>
                <a:gd name="connsiteX141" fmla="*/ 1522886 w 1856540"/>
                <a:gd name="connsiteY141" fmla="*/ 1191967 h 2980436"/>
                <a:gd name="connsiteX142" fmla="*/ 1346605 w 1856540"/>
                <a:gd name="connsiteY142" fmla="*/ 1585444 h 2980436"/>
                <a:gd name="connsiteX143" fmla="*/ 1349783 w 1856540"/>
                <a:gd name="connsiteY143" fmla="*/ 1591711 h 2980436"/>
                <a:gd name="connsiteX144" fmla="*/ 1463081 w 1856540"/>
                <a:gd name="connsiteY144" fmla="*/ 1343046 h 2980436"/>
                <a:gd name="connsiteX145" fmla="*/ 1626784 w 1856540"/>
                <a:gd name="connsiteY145" fmla="*/ 889763 h 2980436"/>
                <a:gd name="connsiteX146" fmla="*/ 1604715 w 1856540"/>
                <a:gd name="connsiteY146" fmla="*/ 848849 h 2980436"/>
                <a:gd name="connsiteX147" fmla="*/ 1636230 w 1856540"/>
                <a:gd name="connsiteY147" fmla="*/ 836270 h 2980436"/>
                <a:gd name="connsiteX148" fmla="*/ 1642496 w 1856540"/>
                <a:gd name="connsiteY148" fmla="*/ 1314710 h 2980436"/>
                <a:gd name="connsiteX149" fmla="*/ 1640634 w 1856540"/>
                <a:gd name="connsiteY149" fmla="*/ 1316027 h 2980436"/>
                <a:gd name="connsiteX150" fmla="*/ 1636230 w 1856540"/>
                <a:gd name="connsiteY150" fmla="*/ 1311577 h 2980436"/>
                <a:gd name="connsiteX151" fmla="*/ 1639363 w 1856540"/>
                <a:gd name="connsiteY151" fmla="*/ 864606 h 2980436"/>
                <a:gd name="connsiteX152" fmla="*/ 1639363 w 1856540"/>
                <a:gd name="connsiteY152" fmla="*/ 889763 h 2980436"/>
                <a:gd name="connsiteX153" fmla="*/ 1645675 w 1856540"/>
                <a:gd name="connsiteY153" fmla="*/ 1239193 h 2980436"/>
                <a:gd name="connsiteX154" fmla="*/ 1400143 w 1856540"/>
                <a:gd name="connsiteY154" fmla="*/ 1594890 h 2980436"/>
                <a:gd name="connsiteX155" fmla="*/ 1579558 w 1856540"/>
                <a:gd name="connsiteY155" fmla="*/ 1465789 h 2980436"/>
                <a:gd name="connsiteX156" fmla="*/ 1636230 w 1856540"/>
                <a:gd name="connsiteY156" fmla="*/ 836270 h 2980436"/>
                <a:gd name="connsiteX157" fmla="*/ 1595270 w 1856540"/>
                <a:gd name="connsiteY157" fmla="*/ 807934 h 2980436"/>
                <a:gd name="connsiteX158" fmla="*/ 1620472 w 1856540"/>
                <a:gd name="connsiteY158" fmla="*/ 845715 h 2980436"/>
                <a:gd name="connsiteX159" fmla="*/ 1614160 w 1856540"/>
                <a:gd name="connsiteY159" fmla="*/ 814246 h 2980436"/>
                <a:gd name="connsiteX160" fmla="*/ 1604715 w 1856540"/>
                <a:gd name="connsiteY160" fmla="*/ 807934 h 2980436"/>
                <a:gd name="connsiteX161" fmla="*/ 1604715 w 1856540"/>
                <a:gd name="connsiteY161" fmla="*/ 811068 h 2980436"/>
                <a:gd name="connsiteX162" fmla="*/ 1595270 w 1856540"/>
                <a:gd name="connsiteY162" fmla="*/ 807934 h 2980436"/>
                <a:gd name="connsiteX163" fmla="*/ 434590 w 1856540"/>
                <a:gd name="connsiteY163" fmla="*/ 788090 h 2980436"/>
                <a:gd name="connsiteX164" fmla="*/ 421194 w 1856540"/>
                <a:gd name="connsiteY164" fmla="*/ 801622 h 2980436"/>
                <a:gd name="connsiteX165" fmla="*/ 430640 w 1856540"/>
                <a:gd name="connsiteY165" fmla="*/ 826825 h 2980436"/>
                <a:gd name="connsiteX166" fmla="*/ 443218 w 1856540"/>
                <a:gd name="connsiteY166" fmla="*/ 817380 h 2980436"/>
                <a:gd name="connsiteX167" fmla="*/ 452663 w 1856540"/>
                <a:gd name="connsiteY167" fmla="*/ 823646 h 2980436"/>
                <a:gd name="connsiteX168" fmla="*/ 434590 w 1856540"/>
                <a:gd name="connsiteY168" fmla="*/ 788090 h 2980436"/>
                <a:gd name="connsiteX169" fmla="*/ 366839 w 1856540"/>
                <a:gd name="connsiteY169" fmla="*/ 394249 h 2980436"/>
                <a:gd name="connsiteX170" fmla="*/ 361389 w 1856540"/>
                <a:gd name="connsiteY170" fmla="*/ 395566 h 2980436"/>
                <a:gd name="connsiteX171" fmla="*/ 342499 w 1856540"/>
                <a:gd name="connsiteY171" fmla="*/ 405011 h 2980436"/>
                <a:gd name="connsiteX172" fmla="*/ 339320 w 1856540"/>
                <a:gd name="connsiteY172" fmla="*/ 417590 h 2980436"/>
                <a:gd name="connsiteX173" fmla="*/ 348765 w 1856540"/>
                <a:gd name="connsiteY173" fmla="*/ 430214 h 2980436"/>
                <a:gd name="connsiteX174" fmla="*/ 373968 w 1856540"/>
                <a:gd name="connsiteY174" fmla="*/ 452238 h 2980436"/>
                <a:gd name="connsiteX175" fmla="*/ 370835 w 1856540"/>
                <a:gd name="connsiteY175" fmla="*/ 445926 h 2980436"/>
                <a:gd name="connsiteX176" fmla="*/ 375239 w 1856540"/>
                <a:gd name="connsiteY176" fmla="*/ 441476 h 2980436"/>
                <a:gd name="connsiteX177" fmla="*/ 377101 w 1856540"/>
                <a:gd name="connsiteY177" fmla="*/ 442793 h 2980436"/>
                <a:gd name="connsiteX178" fmla="*/ 377101 w 1856540"/>
                <a:gd name="connsiteY178" fmla="*/ 445926 h 2980436"/>
                <a:gd name="connsiteX179" fmla="*/ 380280 w 1856540"/>
                <a:gd name="connsiteY179" fmla="*/ 442793 h 2980436"/>
                <a:gd name="connsiteX180" fmla="*/ 383413 w 1856540"/>
                <a:gd name="connsiteY180" fmla="*/ 420769 h 2980436"/>
                <a:gd name="connsiteX181" fmla="*/ 377101 w 1856540"/>
                <a:gd name="connsiteY181" fmla="*/ 398699 h 2980436"/>
                <a:gd name="connsiteX182" fmla="*/ 366839 w 1856540"/>
                <a:gd name="connsiteY182" fmla="*/ 394249 h 2980436"/>
                <a:gd name="connsiteX183" fmla="*/ 748555 w 1856540"/>
                <a:gd name="connsiteY183" fmla="*/ 364097 h 2980436"/>
                <a:gd name="connsiteX184" fmla="*/ 758000 w 1856540"/>
                <a:gd name="connsiteY184" fmla="*/ 467950 h 2980436"/>
                <a:gd name="connsiteX185" fmla="*/ 937415 w 1856540"/>
                <a:gd name="connsiteY185" fmla="*/ 924411 h 2980436"/>
                <a:gd name="connsiteX186" fmla="*/ 748555 w 1856540"/>
                <a:gd name="connsiteY186" fmla="*/ 364097 h 2980436"/>
                <a:gd name="connsiteX187" fmla="*/ 776891 w 1856540"/>
                <a:gd name="connsiteY187" fmla="*/ 83963 h 2980436"/>
                <a:gd name="connsiteX188" fmla="*/ 846141 w 1856540"/>
                <a:gd name="connsiteY188" fmla="*/ 414457 h 2980436"/>
                <a:gd name="connsiteX189" fmla="*/ 975196 w 1856540"/>
                <a:gd name="connsiteY189" fmla="*/ 889763 h 2980436"/>
                <a:gd name="connsiteX190" fmla="*/ 776891 w 1856540"/>
                <a:gd name="connsiteY190" fmla="*/ 83963 h 2980436"/>
                <a:gd name="connsiteX191" fmla="*/ 783157 w 1856540"/>
                <a:gd name="connsiteY191" fmla="*/ 68205 h 2980436"/>
                <a:gd name="connsiteX192" fmla="*/ 940548 w 1856540"/>
                <a:gd name="connsiteY192" fmla="*/ 382988 h 2980436"/>
                <a:gd name="connsiteX193" fmla="*/ 997220 w 1856540"/>
                <a:gd name="connsiteY193" fmla="*/ 833091 h 2980436"/>
                <a:gd name="connsiteX194" fmla="*/ 1035001 w 1856540"/>
                <a:gd name="connsiteY194" fmla="*/ 467950 h 2980436"/>
                <a:gd name="connsiteX195" fmla="*/ 783157 w 1856540"/>
                <a:gd name="connsiteY195" fmla="*/ 68205 h 2980436"/>
                <a:gd name="connsiteX196" fmla="*/ 720219 w 1856540"/>
                <a:gd name="connsiteY196" fmla="*/ 46182 h 2980436"/>
                <a:gd name="connsiteX197" fmla="*/ 710774 w 1856540"/>
                <a:gd name="connsiteY197" fmla="*/ 52448 h 2980436"/>
                <a:gd name="connsiteX198" fmla="*/ 959439 w 1856540"/>
                <a:gd name="connsiteY198" fmla="*/ 936990 h 2980436"/>
                <a:gd name="connsiteX199" fmla="*/ 959439 w 1856540"/>
                <a:gd name="connsiteY199" fmla="*/ 940123 h 2980436"/>
                <a:gd name="connsiteX200" fmla="*/ 978329 w 1856540"/>
                <a:gd name="connsiteY200" fmla="*/ 955880 h 2980436"/>
                <a:gd name="connsiteX201" fmla="*/ 836696 w 1856540"/>
                <a:gd name="connsiteY201" fmla="*/ 502598 h 2980436"/>
                <a:gd name="connsiteX202" fmla="*/ 735976 w 1856540"/>
                <a:gd name="connsiteY202" fmla="*/ 55627 h 2980436"/>
                <a:gd name="connsiteX203" fmla="*/ 720219 w 1856540"/>
                <a:gd name="connsiteY203" fmla="*/ 46182 h 2980436"/>
                <a:gd name="connsiteX204" fmla="*/ 715814 w 1856540"/>
                <a:gd name="connsiteY204" fmla="*/ 0 h 2980436"/>
                <a:gd name="connsiteX205" fmla="*/ 720219 w 1856540"/>
                <a:gd name="connsiteY205" fmla="*/ 2088 h 2980436"/>
                <a:gd name="connsiteX206" fmla="*/ 745376 w 1856540"/>
                <a:gd name="connsiteY206" fmla="*/ 33603 h 2980436"/>
                <a:gd name="connsiteX207" fmla="*/ 1022377 w 1856540"/>
                <a:gd name="connsiteY207" fmla="*/ 367230 h 2980436"/>
                <a:gd name="connsiteX208" fmla="*/ 1000353 w 1856540"/>
                <a:gd name="connsiteY208" fmla="*/ 959013 h 2980436"/>
                <a:gd name="connsiteX209" fmla="*/ 1003532 w 1856540"/>
                <a:gd name="connsiteY209" fmla="*/ 971592 h 2980436"/>
                <a:gd name="connsiteX210" fmla="*/ 1012977 w 1856540"/>
                <a:gd name="connsiteY210" fmla="*/ 977904 h 2980436"/>
                <a:gd name="connsiteX211" fmla="*/ 1012977 w 1856540"/>
                <a:gd name="connsiteY211" fmla="*/ 987349 h 2980436"/>
                <a:gd name="connsiteX212" fmla="*/ 1053892 w 1856540"/>
                <a:gd name="connsiteY212" fmla="*/ 1100693 h 2980436"/>
                <a:gd name="connsiteX213" fmla="*/ 1233307 w 1856540"/>
                <a:gd name="connsiteY213" fmla="*/ 933856 h 2980436"/>
                <a:gd name="connsiteX214" fmla="*/ 1238801 w 1856540"/>
                <a:gd name="connsiteY214" fmla="*/ 932585 h 2980436"/>
                <a:gd name="connsiteX215" fmla="*/ 1249019 w 1856540"/>
                <a:gd name="connsiteY215" fmla="*/ 940123 h 2980436"/>
                <a:gd name="connsiteX216" fmla="*/ 1176635 w 1856540"/>
                <a:gd name="connsiteY216" fmla="*/ 1368248 h 2980436"/>
                <a:gd name="connsiteX217" fmla="*/ 1167190 w 1856540"/>
                <a:gd name="connsiteY217" fmla="*/ 1396539 h 2980436"/>
                <a:gd name="connsiteX218" fmla="*/ 1233307 w 1856540"/>
                <a:gd name="connsiteY218" fmla="*/ 1638937 h 2980436"/>
                <a:gd name="connsiteX219" fmla="*/ 1233307 w 1856540"/>
                <a:gd name="connsiteY219" fmla="*/ 1642071 h 2980436"/>
                <a:gd name="connsiteX220" fmla="*/ 1312002 w 1856540"/>
                <a:gd name="connsiteY220" fmla="*/ 1805774 h 2980436"/>
                <a:gd name="connsiteX221" fmla="*/ 1343471 w 1856540"/>
                <a:gd name="connsiteY221" fmla="*/ 1604335 h 2980436"/>
                <a:gd name="connsiteX222" fmla="*/ 1340792 w 1856540"/>
                <a:gd name="connsiteY222" fmla="*/ 1605606 h 2980436"/>
                <a:gd name="connsiteX223" fmla="*/ 1337159 w 1856540"/>
                <a:gd name="connsiteY223" fmla="*/ 1601156 h 2980436"/>
                <a:gd name="connsiteX224" fmla="*/ 1337159 w 1856540"/>
                <a:gd name="connsiteY224" fmla="*/ 1588578 h 2980436"/>
                <a:gd name="connsiteX225" fmla="*/ 1368674 w 1856540"/>
                <a:gd name="connsiteY225" fmla="*/ 1267484 h 2980436"/>
                <a:gd name="connsiteX226" fmla="*/ 1576425 w 1856540"/>
                <a:gd name="connsiteY226" fmla="*/ 785910 h 2980436"/>
                <a:gd name="connsiteX227" fmla="*/ 1585870 w 1856540"/>
                <a:gd name="connsiteY227" fmla="*/ 773922 h 2980436"/>
                <a:gd name="connsiteX228" fmla="*/ 1592137 w 1856540"/>
                <a:gd name="connsiteY228" fmla="*/ 776465 h 2980436"/>
                <a:gd name="connsiteX229" fmla="*/ 1611027 w 1856540"/>
                <a:gd name="connsiteY229" fmla="*/ 789044 h 2980436"/>
                <a:gd name="connsiteX230" fmla="*/ 1623606 w 1856540"/>
                <a:gd name="connsiteY230" fmla="*/ 795356 h 2980436"/>
                <a:gd name="connsiteX231" fmla="*/ 1623606 w 1856540"/>
                <a:gd name="connsiteY231" fmla="*/ 801622 h 2980436"/>
                <a:gd name="connsiteX232" fmla="*/ 1730637 w 1856540"/>
                <a:gd name="connsiteY232" fmla="*/ 1270662 h 2980436"/>
                <a:gd name="connsiteX233" fmla="*/ 1573246 w 1856540"/>
                <a:gd name="connsiteY233" fmla="*/ 1497304 h 2980436"/>
                <a:gd name="connsiteX234" fmla="*/ 1337159 w 1856540"/>
                <a:gd name="connsiteY234" fmla="*/ 1736523 h 2980436"/>
                <a:gd name="connsiteX235" fmla="*/ 1332437 w 1856540"/>
                <a:gd name="connsiteY235" fmla="*/ 1738885 h 2980436"/>
                <a:gd name="connsiteX236" fmla="*/ 1327714 w 1856540"/>
                <a:gd name="connsiteY236" fmla="*/ 1736523 h 2980436"/>
                <a:gd name="connsiteX237" fmla="*/ 1330893 w 1856540"/>
                <a:gd name="connsiteY237" fmla="*/ 1843555 h 2980436"/>
                <a:gd name="connsiteX238" fmla="*/ 1384386 w 1856540"/>
                <a:gd name="connsiteY238" fmla="*/ 1994634 h 2980436"/>
                <a:gd name="connsiteX239" fmla="*/ 1387519 w 1856540"/>
                <a:gd name="connsiteY239" fmla="*/ 2004079 h 2980436"/>
                <a:gd name="connsiteX240" fmla="*/ 1447324 w 1856540"/>
                <a:gd name="connsiteY240" fmla="*/ 2397557 h 2980436"/>
                <a:gd name="connsiteX241" fmla="*/ 1444191 w 1856540"/>
                <a:gd name="connsiteY241" fmla="*/ 2621019 h 2980436"/>
                <a:gd name="connsiteX242" fmla="*/ 1447324 w 1856540"/>
                <a:gd name="connsiteY242" fmla="*/ 2624198 h 2980436"/>
                <a:gd name="connsiteX243" fmla="*/ 1450503 w 1856540"/>
                <a:gd name="connsiteY243" fmla="*/ 2630465 h 2980436"/>
                <a:gd name="connsiteX244" fmla="*/ 1522886 w 1856540"/>
                <a:gd name="connsiteY244" fmla="*/ 2498276 h 2980436"/>
                <a:gd name="connsiteX245" fmla="*/ 1566979 w 1856540"/>
                <a:gd name="connsiteY245" fmla="*/ 2359776 h 2980436"/>
                <a:gd name="connsiteX246" fmla="*/ 1592137 w 1856540"/>
                <a:gd name="connsiteY246" fmla="*/ 2230720 h 2980436"/>
                <a:gd name="connsiteX247" fmla="*/ 1516574 w 1856540"/>
                <a:gd name="connsiteY247" fmla="*/ 2130001 h 2980436"/>
                <a:gd name="connsiteX248" fmla="*/ 1503996 w 1856540"/>
                <a:gd name="connsiteY248" fmla="*/ 2079641 h 2980436"/>
                <a:gd name="connsiteX249" fmla="*/ 1478839 w 1856540"/>
                <a:gd name="connsiteY249" fmla="*/ 2070196 h 2980436"/>
                <a:gd name="connsiteX250" fmla="*/ 1475660 w 1856540"/>
                <a:gd name="connsiteY250" fmla="*/ 2032415 h 2980436"/>
                <a:gd name="connsiteX251" fmla="*/ 1479202 w 1856540"/>
                <a:gd name="connsiteY251" fmla="*/ 2030054 h 2980436"/>
                <a:gd name="connsiteX252" fmla="*/ 1485105 w 1856540"/>
                <a:gd name="connsiteY252" fmla="*/ 2032415 h 2980436"/>
                <a:gd name="connsiteX253" fmla="*/ 1494550 w 1856540"/>
                <a:gd name="connsiteY253" fmla="*/ 2054439 h 2980436"/>
                <a:gd name="connsiteX254" fmla="*/ 1497275 w 1856540"/>
                <a:gd name="connsiteY254" fmla="*/ 2055075 h 2980436"/>
                <a:gd name="connsiteX255" fmla="*/ 1513441 w 1856540"/>
                <a:gd name="connsiteY255" fmla="*/ 2041860 h 2980436"/>
                <a:gd name="connsiteX256" fmla="*/ 1507174 w 1856540"/>
                <a:gd name="connsiteY256" fmla="*/ 2016658 h 2980436"/>
                <a:gd name="connsiteX257" fmla="*/ 1491417 w 1856540"/>
                <a:gd name="connsiteY257" fmla="*/ 2007212 h 2980436"/>
                <a:gd name="connsiteX258" fmla="*/ 1478839 w 1856540"/>
                <a:gd name="connsiteY258" fmla="*/ 2007212 h 2980436"/>
                <a:gd name="connsiteX259" fmla="*/ 1475660 w 1856540"/>
                <a:gd name="connsiteY259" fmla="*/ 2016658 h 2980436"/>
                <a:gd name="connsiteX260" fmla="*/ 1472527 w 1856540"/>
                <a:gd name="connsiteY260" fmla="*/ 2041860 h 2980436"/>
                <a:gd name="connsiteX261" fmla="*/ 1466623 w 1856540"/>
                <a:gd name="connsiteY261" fmla="*/ 2046583 h 2980436"/>
                <a:gd name="connsiteX262" fmla="*/ 1463081 w 1856540"/>
                <a:gd name="connsiteY262" fmla="*/ 2041860 h 2980436"/>
                <a:gd name="connsiteX263" fmla="*/ 1453636 w 1856540"/>
                <a:gd name="connsiteY263" fmla="*/ 2000946 h 2980436"/>
                <a:gd name="connsiteX264" fmla="*/ 1475660 w 1856540"/>
                <a:gd name="connsiteY264" fmla="*/ 1978877 h 2980436"/>
                <a:gd name="connsiteX265" fmla="*/ 1487330 w 1856540"/>
                <a:gd name="connsiteY265" fmla="*/ 1977242 h 2980436"/>
                <a:gd name="connsiteX266" fmla="*/ 1532331 w 1856540"/>
                <a:gd name="connsiteY266" fmla="*/ 2004079 h 2980436"/>
                <a:gd name="connsiteX267" fmla="*/ 1519753 w 1856540"/>
                <a:gd name="connsiteY267" fmla="*/ 2070196 h 2980436"/>
                <a:gd name="connsiteX268" fmla="*/ 1526020 w 1856540"/>
                <a:gd name="connsiteY268" fmla="*/ 2092220 h 2980436"/>
                <a:gd name="connsiteX269" fmla="*/ 1522886 w 1856540"/>
                <a:gd name="connsiteY269" fmla="*/ 2098532 h 2980436"/>
                <a:gd name="connsiteX270" fmla="*/ 1519753 w 1856540"/>
                <a:gd name="connsiteY270" fmla="*/ 2098532 h 2980436"/>
                <a:gd name="connsiteX271" fmla="*/ 1554355 w 1856540"/>
                <a:gd name="connsiteY271" fmla="*/ 2155158 h 2980436"/>
                <a:gd name="connsiteX272" fmla="*/ 1570113 w 1856540"/>
                <a:gd name="connsiteY272" fmla="*/ 2174049 h 2980436"/>
                <a:gd name="connsiteX273" fmla="*/ 1577969 w 1856540"/>
                <a:gd name="connsiteY273" fmla="*/ 2169326 h 2980436"/>
                <a:gd name="connsiteX274" fmla="*/ 1585825 w 1856540"/>
                <a:gd name="connsiteY274" fmla="*/ 2174049 h 2980436"/>
                <a:gd name="connsiteX275" fmla="*/ 1589003 w 1856540"/>
                <a:gd name="connsiteY275" fmla="*/ 2189806 h 2980436"/>
                <a:gd name="connsiteX276" fmla="*/ 1604715 w 1856540"/>
                <a:gd name="connsiteY276" fmla="*/ 2092220 h 2980436"/>
                <a:gd name="connsiteX277" fmla="*/ 1607894 w 1856540"/>
                <a:gd name="connsiteY277" fmla="*/ 2067017 h 2980436"/>
                <a:gd name="connsiteX278" fmla="*/ 1503996 w 1856540"/>
                <a:gd name="connsiteY278" fmla="*/ 1849821 h 2980436"/>
                <a:gd name="connsiteX279" fmla="*/ 1499727 w 1856540"/>
                <a:gd name="connsiteY279" fmla="*/ 1850094 h 2980436"/>
                <a:gd name="connsiteX280" fmla="*/ 1450503 w 1856540"/>
                <a:gd name="connsiteY280" fmla="*/ 1799462 h 2980436"/>
                <a:gd name="connsiteX281" fmla="*/ 1456769 w 1856540"/>
                <a:gd name="connsiteY281" fmla="*/ 1793195 h 2980436"/>
                <a:gd name="connsiteX282" fmla="*/ 1469393 w 1856540"/>
                <a:gd name="connsiteY282" fmla="*/ 1752235 h 2980436"/>
                <a:gd name="connsiteX283" fmla="*/ 1500862 w 1856540"/>
                <a:gd name="connsiteY283" fmla="*/ 1742835 h 2980436"/>
                <a:gd name="connsiteX284" fmla="*/ 1532331 w 1856540"/>
                <a:gd name="connsiteY284" fmla="*/ 1752235 h 2980436"/>
                <a:gd name="connsiteX285" fmla="*/ 1522886 w 1856540"/>
                <a:gd name="connsiteY285" fmla="*/ 1843555 h 2980436"/>
                <a:gd name="connsiteX286" fmla="*/ 1529198 w 1856540"/>
                <a:gd name="connsiteY286" fmla="*/ 1862445 h 2980436"/>
                <a:gd name="connsiteX287" fmla="*/ 1529198 w 1856540"/>
                <a:gd name="connsiteY287" fmla="*/ 1868712 h 2980436"/>
                <a:gd name="connsiteX288" fmla="*/ 1614160 w 1856540"/>
                <a:gd name="connsiteY288" fmla="*/ 2041860 h 2980436"/>
                <a:gd name="connsiteX289" fmla="*/ 1633051 w 1856540"/>
                <a:gd name="connsiteY289" fmla="*/ 1925384 h 2980436"/>
                <a:gd name="connsiteX290" fmla="*/ 1718059 w 1856540"/>
                <a:gd name="connsiteY290" fmla="*/ 1664140 h 2980436"/>
                <a:gd name="connsiteX291" fmla="*/ 1714925 w 1856540"/>
                <a:gd name="connsiteY291" fmla="*/ 1664140 h 2980436"/>
                <a:gd name="connsiteX292" fmla="*/ 1718059 w 1856540"/>
                <a:gd name="connsiteY292" fmla="*/ 1591711 h 2980436"/>
                <a:gd name="connsiteX293" fmla="*/ 1745032 w 1856540"/>
                <a:gd name="connsiteY293" fmla="*/ 1586580 h 2980436"/>
                <a:gd name="connsiteX294" fmla="*/ 1790442 w 1856540"/>
                <a:gd name="connsiteY294" fmla="*/ 1604335 h 2980436"/>
                <a:gd name="connsiteX295" fmla="*/ 1790442 w 1856540"/>
                <a:gd name="connsiteY295" fmla="*/ 1682985 h 2980436"/>
                <a:gd name="connsiteX296" fmla="*/ 1762106 w 1856540"/>
                <a:gd name="connsiteY296" fmla="*/ 1695246 h 2980436"/>
                <a:gd name="connsiteX297" fmla="*/ 1736949 w 1856540"/>
                <a:gd name="connsiteY297" fmla="*/ 1686164 h 2980436"/>
                <a:gd name="connsiteX298" fmla="*/ 1730637 w 1856540"/>
                <a:gd name="connsiteY298" fmla="*/ 1679852 h 2980436"/>
                <a:gd name="connsiteX299" fmla="*/ 1655075 w 1856540"/>
                <a:gd name="connsiteY299" fmla="*/ 1906493 h 2980436"/>
                <a:gd name="connsiteX300" fmla="*/ 1683411 w 1856540"/>
                <a:gd name="connsiteY300" fmla="*/ 1853000 h 2980436"/>
                <a:gd name="connsiteX301" fmla="*/ 1683411 w 1856540"/>
                <a:gd name="connsiteY301" fmla="*/ 1846688 h 2980436"/>
                <a:gd name="connsiteX302" fmla="*/ 1686589 w 1856540"/>
                <a:gd name="connsiteY302" fmla="*/ 1824664 h 2980436"/>
                <a:gd name="connsiteX303" fmla="*/ 1699895 w 1856540"/>
                <a:gd name="connsiteY303" fmla="*/ 1813493 h 2980436"/>
                <a:gd name="connsiteX304" fmla="*/ 1711747 w 1856540"/>
                <a:gd name="connsiteY304" fmla="*/ 1821486 h 2980436"/>
                <a:gd name="connsiteX305" fmla="*/ 1718059 w 1856540"/>
                <a:gd name="connsiteY305" fmla="*/ 1871891 h 2980436"/>
                <a:gd name="connsiteX306" fmla="*/ 1711747 w 1856540"/>
                <a:gd name="connsiteY306" fmla="*/ 1876613 h 2980436"/>
                <a:gd name="connsiteX307" fmla="*/ 1705480 w 1856540"/>
                <a:gd name="connsiteY307" fmla="*/ 1871891 h 2980436"/>
                <a:gd name="connsiteX308" fmla="*/ 1651941 w 1856540"/>
                <a:gd name="connsiteY308" fmla="*/ 1934829 h 2980436"/>
                <a:gd name="connsiteX309" fmla="*/ 1636230 w 1856540"/>
                <a:gd name="connsiteY309" fmla="*/ 2019836 h 2980436"/>
                <a:gd name="connsiteX310" fmla="*/ 1777863 w 1856540"/>
                <a:gd name="connsiteY310" fmla="*/ 1824664 h 2980436"/>
                <a:gd name="connsiteX311" fmla="*/ 1768418 w 1856540"/>
                <a:gd name="connsiteY311" fmla="*/ 1793195 h 2980436"/>
                <a:gd name="connsiteX312" fmla="*/ 1771551 w 1856540"/>
                <a:gd name="connsiteY312" fmla="*/ 1786883 h 2980436"/>
                <a:gd name="connsiteX313" fmla="*/ 1790442 w 1856540"/>
                <a:gd name="connsiteY313" fmla="*/ 1745969 h 2980436"/>
                <a:gd name="connsiteX314" fmla="*/ 1813011 w 1856540"/>
                <a:gd name="connsiteY314" fmla="*/ 1739248 h 2980436"/>
                <a:gd name="connsiteX315" fmla="*/ 1850247 w 1856540"/>
                <a:gd name="connsiteY315" fmla="*/ 1755414 h 2980436"/>
                <a:gd name="connsiteX316" fmla="*/ 1831357 w 1856540"/>
                <a:gd name="connsiteY316" fmla="*/ 1830931 h 2980436"/>
                <a:gd name="connsiteX317" fmla="*/ 1806199 w 1856540"/>
                <a:gd name="connsiteY317" fmla="*/ 1837243 h 2980436"/>
                <a:gd name="connsiteX318" fmla="*/ 1799887 w 1856540"/>
                <a:gd name="connsiteY318" fmla="*/ 1837243 h 2980436"/>
                <a:gd name="connsiteX319" fmla="*/ 1796754 w 1856540"/>
                <a:gd name="connsiteY319" fmla="*/ 1840376 h 2980436"/>
                <a:gd name="connsiteX320" fmla="*/ 1790442 w 1856540"/>
                <a:gd name="connsiteY320" fmla="*/ 1843555 h 2980436"/>
                <a:gd name="connsiteX321" fmla="*/ 1639363 w 1856540"/>
                <a:gd name="connsiteY321" fmla="*/ 2032415 h 2980436"/>
                <a:gd name="connsiteX322" fmla="*/ 1633051 w 1856540"/>
                <a:gd name="connsiteY322" fmla="*/ 2079641 h 2980436"/>
                <a:gd name="connsiteX323" fmla="*/ 1633051 w 1856540"/>
                <a:gd name="connsiteY323" fmla="*/ 2082775 h 2980436"/>
                <a:gd name="connsiteX324" fmla="*/ 1629918 w 1856540"/>
                <a:gd name="connsiteY324" fmla="*/ 2089087 h 2980436"/>
                <a:gd name="connsiteX325" fmla="*/ 1611027 w 1856540"/>
                <a:gd name="connsiteY325" fmla="*/ 2224408 h 2980436"/>
                <a:gd name="connsiteX326" fmla="*/ 1611027 w 1856540"/>
                <a:gd name="connsiteY326" fmla="*/ 2227587 h 2980436"/>
                <a:gd name="connsiteX327" fmla="*/ 1607894 w 1856540"/>
                <a:gd name="connsiteY327" fmla="*/ 2237032 h 2980436"/>
                <a:gd name="connsiteX328" fmla="*/ 1601582 w 1856540"/>
                <a:gd name="connsiteY328" fmla="*/ 2277947 h 2980436"/>
                <a:gd name="connsiteX329" fmla="*/ 1620472 w 1856540"/>
                <a:gd name="connsiteY329" fmla="*/ 2246432 h 2980436"/>
                <a:gd name="connsiteX330" fmla="*/ 1670832 w 1856540"/>
                <a:gd name="connsiteY330" fmla="*/ 2180361 h 2980436"/>
                <a:gd name="connsiteX331" fmla="*/ 1736949 w 1856540"/>
                <a:gd name="connsiteY331" fmla="*/ 2092220 h 2980436"/>
                <a:gd name="connsiteX332" fmla="*/ 1758973 w 1856540"/>
                <a:gd name="connsiteY332" fmla="*/ 2070196 h 2980436"/>
                <a:gd name="connsiteX333" fmla="*/ 1758973 w 1856540"/>
                <a:gd name="connsiteY333" fmla="*/ 2048127 h 2980436"/>
                <a:gd name="connsiteX334" fmla="*/ 1768418 w 1856540"/>
                <a:gd name="connsiteY334" fmla="*/ 2041860 h 2980436"/>
                <a:gd name="connsiteX335" fmla="*/ 1777863 w 1856540"/>
                <a:gd name="connsiteY335" fmla="*/ 2048127 h 2980436"/>
                <a:gd name="connsiteX336" fmla="*/ 1777863 w 1856540"/>
                <a:gd name="connsiteY336" fmla="*/ 2057572 h 2980436"/>
                <a:gd name="connsiteX337" fmla="*/ 1771551 w 1856540"/>
                <a:gd name="connsiteY337" fmla="*/ 2063884 h 2980436"/>
                <a:gd name="connsiteX338" fmla="*/ 1771551 w 1856540"/>
                <a:gd name="connsiteY338" fmla="*/ 2098532 h 2980436"/>
                <a:gd name="connsiteX339" fmla="*/ 1766738 w 1856540"/>
                <a:gd name="connsiteY339" fmla="*/ 2102165 h 2980436"/>
                <a:gd name="connsiteX340" fmla="*/ 1758973 w 1856540"/>
                <a:gd name="connsiteY340" fmla="*/ 2098532 h 2980436"/>
                <a:gd name="connsiteX341" fmla="*/ 1758973 w 1856540"/>
                <a:gd name="connsiteY341" fmla="*/ 2085908 h 2980436"/>
                <a:gd name="connsiteX342" fmla="*/ 1692856 w 1856540"/>
                <a:gd name="connsiteY342" fmla="*/ 2174049 h 2980436"/>
                <a:gd name="connsiteX343" fmla="*/ 1614160 w 1856540"/>
                <a:gd name="connsiteY343" fmla="*/ 2284213 h 2980436"/>
                <a:gd name="connsiteX344" fmla="*/ 1595270 w 1856540"/>
                <a:gd name="connsiteY344" fmla="*/ 2306283 h 2980436"/>
                <a:gd name="connsiteX345" fmla="*/ 1453636 w 1856540"/>
                <a:gd name="connsiteY345" fmla="*/ 2658800 h 2980436"/>
                <a:gd name="connsiteX346" fmla="*/ 1447551 w 1856540"/>
                <a:gd name="connsiteY346" fmla="*/ 2663251 h 2980436"/>
                <a:gd name="connsiteX347" fmla="*/ 1444191 w 1856540"/>
                <a:gd name="connsiteY347" fmla="*/ 2661979 h 2980436"/>
                <a:gd name="connsiteX348" fmla="*/ 1450503 w 1856540"/>
                <a:gd name="connsiteY348" fmla="*/ 2904332 h 2980436"/>
                <a:gd name="connsiteX349" fmla="*/ 1494550 w 1856540"/>
                <a:gd name="connsiteY349" fmla="*/ 2825637 h 2980436"/>
                <a:gd name="connsiteX350" fmla="*/ 1526020 w 1856540"/>
                <a:gd name="connsiteY350" fmla="*/ 2737496 h 2980436"/>
                <a:gd name="connsiteX351" fmla="*/ 1533921 w 1856540"/>
                <a:gd name="connsiteY351" fmla="*/ 2732773 h 2980436"/>
                <a:gd name="connsiteX352" fmla="*/ 1541777 w 1856540"/>
                <a:gd name="connsiteY352" fmla="*/ 2737496 h 2980436"/>
                <a:gd name="connsiteX353" fmla="*/ 1541777 w 1856540"/>
                <a:gd name="connsiteY353" fmla="*/ 2768965 h 2980436"/>
                <a:gd name="connsiteX354" fmla="*/ 1532604 w 1856540"/>
                <a:gd name="connsiteY354" fmla="*/ 2773415 h 2980436"/>
                <a:gd name="connsiteX355" fmla="*/ 1529198 w 1856540"/>
                <a:gd name="connsiteY355" fmla="*/ 2772144 h 2980436"/>
                <a:gd name="connsiteX356" fmla="*/ 1450503 w 1856540"/>
                <a:gd name="connsiteY356" fmla="*/ 2920090 h 2980436"/>
                <a:gd name="connsiteX357" fmla="*/ 1457755 w 1856540"/>
                <a:gd name="connsiteY357" fmla="*/ 2980436 h 2980436"/>
                <a:gd name="connsiteX358" fmla="*/ 1430024 w 1856540"/>
                <a:gd name="connsiteY358" fmla="*/ 2980436 h 2980436"/>
                <a:gd name="connsiteX359" fmla="*/ 1421296 w 1856540"/>
                <a:gd name="connsiteY359" fmla="*/ 2887023 h 2980436"/>
                <a:gd name="connsiteX360" fmla="*/ 1419034 w 1856540"/>
                <a:gd name="connsiteY360" fmla="*/ 2655667 h 2980436"/>
                <a:gd name="connsiteX361" fmla="*/ 1419034 w 1856540"/>
                <a:gd name="connsiteY361" fmla="*/ 2649355 h 2980436"/>
                <a:gd name="connsiteX362" fmla="*/ 1419034 w 1856540"/>
                <a:gd name="connsiteY362" fmla="*/ 2630465 h 2980436"/>
                <a:gd name="connsiteX363" fmla="*/ 1419034 w 1856540"/>
                <a:gd name="connsiteY363" fmla="*/ 2624198 h 2980436"/>
                <a:gd name="connsiteX364" fmla="*/ 1422167 w 1856540"/>
                <a:gd name="connsiteY364" fmla="*/ 2554948 h 2980436"/>
                <a:gd name="connsiteX365" fmla="*/ 1371807 w 1856540"/>
                <a:gd name="connsiteY365" fmla="*/ 2004079 h 2980436"/>
                <a:gd name="connsiteX366" fmla="*/ 1249019 w 1856540"/>
                <a:gd name="connsiteY366" fmla="*/ 1906493 h 2980436"/>
                <a:gd name="connsiteX367" fmla="*/ 1176635 w 1856540"/>
                <a:gd name="connsiteY367" fmla="*/ 1840376 h 2980436"/>
                <a:gd name="connsiteX368" fmla="*/ 1155020 w 1856540"/>
                <a:gd name="connsiteY368" fmla="*/ 1819397 h 2980436"/>
                <a:gd name="connsiteX369" fmla="*/ 1154611 w 1856540"/>
                <a:gd name="connsiteY369" fmla="*/ 1821486 h 2980436"/>
                <a:gd name="connsiteX370" fmla="*/ 1164056 w 1856540"/>
                <a:gd name="connsiteY370" fmla="*/ 1837243 h 2980436"/>
                <a:gd name="connsiteX371" fmla="*/ 1170323 w 1856540"/>
                <a:gd name="connsiteY371" fmla="*/ 1840376 h 2980436"/>
                <a:gd name="connsiteX372" fmla="*/ 1167190 w 1856540"/>
                <a:gd name="connsiteY372" fmla="*/ 1853000 h 2980436"/>
                <a:gd name="connsiteX373" fmla="*/ 1160514 w 1856540"/>
                <a:gd name="connsiteY373" fmla="*/ 1857723 h 2980436"/>
                <a:gd name="connsiteX374" fmla="*/ 1151478 w 1856540"/>
                <a:gd name="connsiteY374" fmla="*/ 1853000 h 2980436"/>
                <a:gd name="connsiteX375" fmla="*/ 1148299 w 1856540"/>
                <a:gd name="connsiteY375" fmla="*/ 1846688 h 2980436"/>
                <a:gd name="connsiteX376" fmla="*/ 1126275 w 1856540"/>
                <a:gd name="connsiteY376" fmla="*/ 1827798 h 2980436"/>
                <a:gd name="connsiteX377" fmla="*/ 1123142 w 1856540"/>
                <a:gd name="connsiteY377" fmla="*/ 1827798 h 2980436"/>
                <a:gd name="connsiteX378" fmla="*/ 1133223 w 1856540"/>
                <a:gd name="connsiteY378" fmla="*/ 1807227 h 2980436"/>
                <a:gd name="connsiteX379" fmla="*/ 1138854 w 1856540"/>
                <a:gd name="connsiteY379" fmla="*/ 1808907 h 2980436"/>
                <a:gd name="connsiteX380" fmla="*/ 1144984 w 1856540"/>
                <a:gd name="connsiteY380" fmla="*/ 1804457 h 2980436"/>
                <a:gd name="connsiteX381" fmla="*/ 1148299 w 1856540"/>
                <a:gd name="connsiteY381" fmla="*/ 1805774 h 2980436"/>
                <a:gd name="connsiteX382" fmla="*/ 1368674 w 1856540"/>
                <a:gd name="connsiteY382" fmla="*/ 1988322 h 2980436"/>
                <a:gd name="connsiteX383" fmla="*/ 1362362 w 1856540"/>
                <a:gd name="connsiteY383" fmla="*/ 1972610 h 2980436"/>
                <a:gd name="connsiteX384" fmla="*/ 1142033 w 1856540"/>
                <a:gd name="connsiteY384" fmla="*/ 1500437 h 2980436"/>
                <a:gd name="connsiteX385" fmla="*/ 1016111 w 1856540"/>
                <a:gd name="connsiteY385" fmla="*/ 1843555 h 2980436"/>
                <a:gd name="connsiteX386" fmla="*/ 1050713 w 1856540"/>
                <a:gd name="connsiteY386" fmla="*/ 1978877 h 2980436"/>
                <a:gd name="connsiteX387" fmla="*/ 1415855 w 1856540"/>
                <a:gd name="connsiteY387" fmla="*/ 2617886 h 2980436"/>
                <a:gd name="connsiteX388" fmla="*/ 1406682 w 1856540"/>
                <a:gd name="connsiteY388" fmla="*/ 2628875 h 2980436"/>
                <a:gd name="connsiteX389" fmla="*/ 1400143 w 1856540"/>
                <a:gd name="connsiteY389" fmla="*/ 2624198 h 2980436"/>
                <a:gd name="connsiteX390" fmla="*/ 1293112 w 1856540"/>
                <a:gd name="connsiteY390" fmla="*/ 2378666 h 2980436"/>
                <a:gd name="connsiteX391" fmla="*/ 1151478 w 1856540"/>
                <a:gd name="connsiteY391" fmla="*/ 2274768 h 2980436"/>
                <a:gd name="connsiteX392" fmla="*/ 1145166 w 1856540"/>
                <a:gd name="connsiteY392" fmla="*/ 2274768 h 2980436"/>
                <a:gd name="connsiteX393" fmla="*/ 960801 w 1856540"/>
                <a:gd name="connsiteY393" fmla="*/ 2253970 h 2980436"/>
                <a:gd name="connsiteX394" fmla="*/ 949585 w 1856540"/>
                <a:gd name="connsiteY394" fmla="*/ 2253970 h 2980436"/>
                <a:gd name="connsiteX395" fmla="*/ 717086 w 1856540"/>
                <a:gd name="connsiteY395" fmla="*/ 2211830 h 2980436"/>
                <a:gd name="connsiteX396" fmla="*/ 364523 w 1856540"/>
                <a:gd name="connsiteY396" fmla="*/ 1934829 h 2980436"/>
                <a:gd name="connsiteX397" fmla="*/ 348765 w 1856540"/>
                <a:gd name="connsiteY397" fmla="*/ 1947407 h 2980436"/>
                <a:gd name="connsiteX398" fmla="*/ 344134 w 1856540"/>
                <a:gd name="connsiteY398" fmla="*/ 1948861 h 2980436"/>
                <a:gd name="connsiteX399" fmla="*/ 339320 w 1856540"/>
                <a:gd name="connsiteY399" fmla="*/ 1928517 h 2980436"/>
                <a:gd name="connsiteX400" fmla="*/ 348765 w 1856540"/>
                <a:gd name="connsiteY400" fmla="*/ 1922250 h 2980436"/>
                <a:gd name="connsiteX401" fmla="*/ 351808 w 1856540"/>
                <a:gd name="connsiteY401" fmla="*/ 1913350 h 2980436"/>
                <a:gd name="connsiteX402" fmla="*/ 355077 w 1856540"/>
                <a:gd name="connsiteY402" fmla="*/ 1915938 h 2980436"/>
                <a:gd name="connsiteX403" fmla="*/ 548433 w 1856540"/>
                <a:gd name="connsiteY403" fmla="*/ 1849095 h 2980436"/>
                <a:gd name="connsiteX404" fmla="*/ 1151478 w 1856540"/>
                <a:gd name="connsiteY404" fmla="*/ 2255878 h 2980436"/>
                <a:gd name="connsiteX405" fmla="*/ 1154611 w 1856540"/>
                <a:gd name="connsiteY405" fmla="*/ 2259056 h 2980436"/>
                <a:gd name="connsiteX406" fmla="*/ 1274221 w 1856540"/>
                <a:gd name="connsiteY406" fmla="*/ 2344018 h 2980436"/>
                <a:gd name="connsiteX407" fmla="*/ 1151478 w 1856540"/>
                <a:gd name="connsiteY407" fmla="*/ 2145713 h 2980436"/>
                <a:gd name="connsiteX408" fmla="*/ 789469 w 1856540"/>
                <a:gd name="connsiteY408" fmla="*/ 1802640 h 2980436"/>
                <a:gd name="connsiteX409" fmla="*/ 773712 w 1856540"/>
                <a:gd name="connsiteY409" fmla="*/ 1793195 h 2980436"/>
                <a:gd name="connsiteX410" fmla="*/ 326742 w 1856540"/>
                <a:gd name="connsiteY410" fmla="*/ 1598023 h 2980436"/>
                <a:gd name="connsiteX411" fmla="*/ 2514 w 1856540"/>
                <a:gd name="connsiteY411" fmla="*/ 1157319 h 2980436"/>
                <a:gd name="connsiteX412" fmla="*/ 9053 w 1856540"/>
                <a:gd name="connsiteY412" fmla="*/ 1141107 h 2980436"/>
                <a:gd name="connsiteX413" fmla="*/ 11959 w 1856540"/>
                <a:gd name="connsiteY413" fmla="*/ 1141607 h 2980436"/>
                <a:gd name="connsiteX414" fmla="*/ 490445 w 1856540"/>
                <a:gd name="connsiteY414" fmla="*/ 1333600 h 2980436"/>
                <a:gd name="connsiteX415" fmla="*/ 622633 w 1856540"/>
                <a:gd name="connsiteY415" fmla="*/ 1497304 h 2980436"/>
                <a:gd name="connsiteX416" fmla="*/ 783157 w 1856540"/>
                <a:gd name="connsiteY416" fmla="*/ 1767993 h 2980436"/>
                <a:gd name="connsiteX417" fmla="*/ 786336 w 1856540"/>
                <a:gd name="connsiteY417" fmla="*/ 1777438 h 2980436"/>
                <a:gd name="connsiteX418" fmla="*/ 865031 w 1856540"/>
                <a:gd name="connsiteY418" fmla="*/ 1830931 h 2980436"/>
                <a:gd name="connsiteX419" fmla="*/ 1025556 w 1856540"/>
                <a:gd name="connsiteY419" fmla="*/ 1963165 h 2980436"/>
                <a:gd name="connsiteX420" fmla="*/ 1000353 w 1856540"/>
                <a:gd name="connsiteY420" fmla="*/ 1862445 h 2980436"/>
                <a:gd name="connsiteX421" fmla="*/ 994677 w 1856540"/>
                <a:gd name="connsiteY421" fmla="*/ 1865034 h 2980436"/>
                <a:gd name="connsiteX422" fmla="*/ 981463 w 1856540"/>
                <a:gd name="connsiteY422" fmla="*/ 1846688 h 2980436"/>
                <a:gd name="connsiteX423" fmla="*/ 990908 w 1856540"/>
                <a:gd name="connsiteY423" fmla="*/ 1830931 h 2980436"/>
                <a:gd name="connsiteX424" fmla="*/ 987775 w 1856540"/>
                <a:gd name="connsiteY424" fmla="*/ 1793195 h 2980436"/>
                <a:gd name="connsiteX425" fmla="*/ 902767 w 1856540"/>
                <a:gd name="connsiteY425" fmla="*/ 1434320 h 2980436"/>
                <a:gd name="connsiteX426" fmla="*/ 679305 w 1856540"/>
                <a:gd name="connsiteY426" fmla="*/ 1346179 h 2980436"/>
                <a:gd name="connsiteX427" fmla="*/ 666726 w 1856540"/>
                <a:gd name="connsiteY427" fmla="*/ 1346179 h 2980436"/>
                <a:gd name="connsiteX428" fmla="*/ 650969 w 1856540"/>
                <a:gd name="connsiteY428" fmla="*/ 1330467 h 2980436"/>
                <a:gd name="connsiteX429" fmla="*/ 644612 w 1856540"/>
                <a:gd name="connsiteY429" fmla="*/ 1330694 h 2980436"/>
                <a:gd name="connsiteX430" fmla="*/ 651241 w 1856540"/>
                <a:gd name="connsiteY430" fmla="*/ 1231428 h 2980436"/>
                <a:gd name="connsiteX431" fmla="*/ 666726 w 1856540"/>
                <a:gd name="connsiteY431" fmla="*/ 1232881 h 2980436"/>
                <a:gd name="connsiteX432" fmla="*/ 698195 w 1856540"/>
                <a:gd name="connsiteY432" fmla="*/ 1336734 h 2980436"/>
                <a:gd name="connsiteX433" fmla="*/ 905946 w 1856540"/>
                <a:gd name="connsiteY433" fmla="*/ 1421741 h 2980436"/>
                <a:gd name="connsiteX434" fmla="*/ 962572 w 1856540"/>
                <a:gd name="connsiteY434" fmla="*/ 1239193 h 2980436"/>
                <a:gd name="connsiteX435" fmla="*/ 742243 w 1856540"/>
                <a:gd name="connsiteY435" fmla="*/ 955880 h 2980436"/>
                <a:gd name="connsiteX436" fmla="*/ 723307 w 1856540"/>
                <a:gd name="connsiteY436" fmla="*/ 957924 h 2980436"/>
                <a:gd name="connsiteX437" fmla="*/ 632078 w 1856540"/>
                <a:gd name="connsiteY437" fmla="*/ 924411 h 2980436"/>
                <a:gd name="connsiteX438" fmla="*/ 474687 w 1856540"/>
                <a:gd name="connsiteY438" fmla="*/ 855161 h 2980436"/>
                <a:gd name="connsiteX439" fmla="*/ 458975 w 1856540"/>
                <a:gd name="connsiteY439" fmla="*/ 861427 h 2980436"/>
                <a:gd name="connsiteX440" fmla="*/ 446351 w 1856540"/>
                <a:gd name="connsiteY440" fmla="*/ 848849 h 2980436"/>
                <a:gd name="connsiteX441" fmla="*/ 431275 w 1856540"/>
                <a:gd name="connsiteY441" fmla="*/ 851346 h 2980436"/>
                <a:gd name="connsiteX442" fmla="*/ 421194 w 1856540"/>
                <a:gd name="connsiteY442" fmla="*/ 748129 h 2980436"/>
                <a:gd name="connsiteX443" fmla="*/ 442038 w 1856540"/>
                <a:gd name="connsiteY443" fmla="*/ 743407 h 2980436"/>
                <a:gd name="connsiteX444" fmla="*/ 480999 w 1856540"/>
                <a:gd name="connsiteY444" fmla="*/ 839403 h 2980436"/>
                <a:gd name="connsiteX445" fmla="*/ 603743 w 1856540"/>
                <a:gd name="connsiteY445" fmla="*/ 892942 h 2980436"/>
                <a:gd name="connsiteX446" fmla="*/ 735976 w 1856540"/>
                <a:gd name="connsiteY446" fmla="*/ 946435 h 2980436"/>
                <a:gd name="connsiteX447" fmla="*/ 650969 w 1856540"/>
                <a:gd name="connsiteY447" fmla="*/ 851982 h 2980436"/>
                <a:gd name="connsiteX448" fmla="*/ 644657 w 1856540"/>
                <a:gd name="connsiteY448" fmla="*/ 856705 h 2980436"/>
                <a:gd name="connsiteX449" fmla="*/ 638390 w 1856540"/>
                <a:gd name="connsiteY449" fmla="*/ 851982 h 2980436"/>
                <a:gd name="connsiteX450" fmla="*/ 632078 w 1856540"/>
                <a:gd name="connsiteY450" fmla="*/ 833091 h 2980436"/>
                <a:gd name="connsiteX451" fmla="*/ 499890 w 1856540"/>
                <a:gd name="connsiteY451" fmla="*/ 669434 h 2980436"/>
                <a:gd name="connsiteX452" fmla="*/ 454344 w 1856540"/>
                <a:gd name="connsiteY452" fmla="*/ 679197 h 2980436"/>
                <a:gd name="connsiteX453" fmla="*/ 307851 w 1856540"/>
                <a:gd name="connsiteY453" fmla="*/ 644231 h 2980436"/>
                <a:gd name="connsiteX454" fmla="*/ 304718 w 1856540"/>
                <a:gd name="connsiteY454" fmla="*/ 663122 h 2980436"/>
                <a:gd name="connsiteX455" fmla="*/ 276382 w 1856540"/>
                <a:gd name="connsiteY455" fmla="*/ 672567 h 2980436"/>
                <a:gd name="connsiteX456" fmla="*/ 260625 w 1856540"/>
                <a:gd name="connsiteY456" fmla="*/ 666301 h 2980436"/>
                <a:gd name="connsiteX457" fmla="*/ 248046 w 1856540"/>
                <a:gd name="connsiteY457" fmla="*/ 641098 h 2980436"/>
                <a:gd name="connsiteX458" fmla="*/ 248046 w 1856540"/>
                <a:gd name="connsiteY458" fmla="*/ 631653 h 2980436"/>
                <a:gd name="connsiteX459" fmla="*/ 254358 w 1856540"/>
                <a:gd name="connsiteY459" fmla="*/ 622207 h 2980436"/>
                <a:gd name="connsiteX460" fmla="*/ 266937 w 1856540"/>
                <a:gd name="connsiteY460" fmla="*/ 609629 h 2980436"/>
                <a:gd name="connsiteX461" fmla="*/ 292139 w 1856540"/>
                <a:gd name="connsiteY461" fmla="*/ 619074 h 2980436"/>
                <a:gd name="connsiteX462" fmla="*/ 295272 w 1856540"/>
                <a:gd name="connsiteY462" fmla="*/ 609629 h 2980436"/>
                <a:gd name="connsiteX463" fmla="*/ 288960 w 1856540"/>
                <a:gd name="connsiteY463" fmla="*/ 603317 h 2980436"/>
                <a:gd name="connsiteX464" fmla="*/ 295272 w 1856540"/>
                <a:gd name="connsiteY464" fmla="*/ 587605 h 2980436"/>
                <a:gd name="connsiteX465" fmla="*/ 306307 w 1856540"/>
                <a:gd name="connsiteY465" fmla="*/ 580521 h 2980436"/>
                <a:gd name="connsiteX466" fmla="*/ 317296 w 1856540"/>
                <a:gd name="connsiteY466" fmla="*/ 587605 h 2980436"/>
                <a:gd name="connsiteX467" fmla="*/ 314163 w 1856540"/>
                <a:gd name="connsiteY467" fmla="*/ 625341 h 2980436"/>
                <a:gd name="connsiteX468" fmla="*/ 459657 w 1856540"/>
                <a:gd name="connsiteY468" fmla="*/ 660851 h 2980436"/>
                <a:gd name="connsiteX469" fmla="*/ 490445 w 1856540"/>
                <a:gd name="connsiteY469" fmla="*/ 656855 h 2980436"/>
                <a:gd name="connsiteX470" fmla="*/ 380280 w 1856540"/>
                <a:gd name="connsiteY470" fmla="*/ 471128 h 2980436"/>
                <a:gd name="connsiteX471" fmla="*/ 373605 w 1856540"/>
                <a:gd name="connsiteY471" fmla="*/ 471946 h 2980436"/>
                <a:gd name="connsiteX472" fmla="*/ 348765 w 1856540"/>
                <a:gd name="connsiteY472" fmla="*/ 458550 h 2980436"/>
                <a:gd name="connsiteX473" fmla="*/ 345632 w 1856540"/>
                <a:gd name="connsiteY473" fmla="*/ 460911 h 2980436"/>
                <a:gd name="connsiteX474" fmla="*/ 342499 w 1856540"/>
                <a:gd name="connsiteY474" fmla="*/ 458550 h 2980436"/>
                <a:gd name="connsiteX475" fmla="*/ 311030 w 1856540"/>
                <a:gd name="connsiteY475" fmla="*/ 405011 h 2980436"/>
                <a:gd name="connsiteX476" fmla="*/ 307851 w 1856540"/>
                <a:gd name="connsiteY476" fmla="*/ 398699 h 2980436"/>
                <a:gd name="connsiteX477" fmla="*/ 316751 w 1856540"/>
                <a:gd name="connsiteY477" fmla="*/ 388437 h 2980436"/>
                <a:gd name="connsiteX478" fmla="*/ 320475 w 1856540"/>
                <a:gd name="connsiteY478" fmla="*/ 389300 h 2980436"/>
                <a:gd name="connsiteX479" fmla="*/ 323608 w 1856540"/>
                <a:gd name="connsiteY479" fmla="*/ 382988 h 2980436"/>
                <a:gd name="connsiteX480" fmla="*/ 363115 w 1856540"/>
                <a:gd name="connsiteY480" fmla="*/ 364279 h 2980436"/>
                <a:gd name="connsiteX481" fmla="*/ 395992 w 1856540"/>
                <a:gd name="connsiteY481" fmla="*/ 376676 h 2980436"/>
                <a:gd name="connsiteX482" fmla="*/ 408570 w 1856540"/>
                <a:gd name="connsiteY482" fmla="*/ 423902 h 2980436"/>
                <a:gd name="connsiteX483" fmla="*/ 389725 w 1856540"/>
                <a:gd name="connsiteY483" fmla="*/ 467950 h 2980436"/>
                <a:gd name="connsiteX484" fmla="*/ 462109 w 1856540"/>
                <a:gd name="connsiteY484" fmla="*/ 590738 h 2980436"/>
                <a:gd name="connsiteX485" fmla="*/ 462109 w 1856540"/>
                <a:gd name="connsiteY485" fmla="*/ 493152 h 2980436"/>
                <a:gd name="connsiteX486" fmla="*/ 452663 w 1856540"/>
                <a:gd name="connsiteY486" fmla="*/ 493152 h 2980436"/>
                <a:gd name="connsiteX487" fmla="*/ 455797 w 1856540"/>
                <a:gd name="connsiteY487" fmla="*/ 427035 h 2980436"/>
                <a:gd name="connsiteX488" fmla="*/ 462245 w 1856540"/>
                <a:gd name="connsiteY488" fmla="*/ 426309 h 2980436"/>
                <a:gd name="connsiteX489" fmla="*/ 484133 w 1856540"/>
                <a:gd name="connsiteY489" fmla="*/ 474262 h 2980436"/>
                <a:gd name="connsiteX490" fmla="*/ 471554 w 1856540"/>
                <a:gd name="connsiteY490" fmla="*/ 483707 h 2980436"/>
                <a:gd name="connsiteX491" fmla="*/ 512468 w 1856540"/>
                <a:gd name="connsiteY491" fmla="*/ 656855 h 2980436"/>
                <a:gd name="connsiteX492" fmla="*/ 512468 w 1856540"/>
                <a:gd name="connsiteY492" fmla="*/ 666301 h 2980436"/>
                <a:gd name="connsiteX493" fmla="*/ 613188 w 1856540"/>
                <a:gd name="connsiteY493" fmla="*/ 789044 h 2980436"/>
                <a:gd name="connsiteX494" fmla="*/ 610055 w 1856540"/>
                <a:gd name="connsiteY494" fmla="*/ 770153 h 2980436"/>
                <a:gd name="connsiteX495" fmla="*/ 584852 w 1856540"/>
                <a:gd name="connsiteY495" fmla="*/ 650543 h 2980436"/>
                <a:gd name="connsiteX496" fmla="*/ 581719 w 1856540"/>
                <a:gd name="connsiteY496" fmla="*/ 647410 h 2980436"/>
                <a:gd name="connsiteX497" fmla="*/ 559695 w 1856540"/>
                <a:gd name="connsiteY497" fmla="*/ 625341 h 2980436"/>
                <a:gd name="connsiteX498" fmla="*/ 569140 w 1856540"/>
                <a:gd name="connsiteY498" fmla="*/ 603317 h 2980436"/>
                <a:gd name="connsiteX499" fmla="*/ 584852 w 1856540"/>
                <a:gd name="connsiteY499" fmla="*/ 565536 h 2980436"/>
                <a:gd name="connsiteX500" fmla="*/ 558514 w 1856540"/>
                <a:gd name="connsiteY500" fmla="*/ 574981 h 2980436"/>
                <a:gd name="connsiteX501" fmla="*/ 534492 w 1856540"/>
                <a:gd name="connsiteY501" fmla="*/ 565536 h 2980436"/>
                <a:gd name="connsiteX502" fmla="*/ 534492 w 1856540"/>
                <a:gd name="connsiteY502" fmla="*/ 540379 h 2980436"/>
                <a:gd name="connsiteX503" fmla="*/ 567006 w 1856540"/>
                <a:gd name="connsiteY503" fmla="*/ 526165 h 2980436"/>
                <a:gd name="connsiteX504" fmla="*/ 591164 w 1856540"/>
                <a:gd name="connsiteY504" fmla="*/ 625341 h 2980436"/>
                <a:gd name="connsiteX505" fmla="*/ 594297 w 1856540"/>
                <a:gd name="connsiteY505" fmla="*/ 628519 h 2980436"/>
                <a:gd name="connsiteX506" fmla="*/ 597476 w 1856540"/>
                <a:gd name="connsiteY506" fmla="*/ 637965 h 2980436"/>
                <a:gd name="connsiteX507" fmla="*/ 597476 w 1856540"/>
                <a:gd name="connsiteY507" fmla="*/ 647410 h 2980436"/>
                <a:gd name="connsiteX508" fmla="*/ 632078 w 1856540"/>
                <a:gd name="connsiteY508" fmla="*/ 807934 h 2980436"/>
                <a:gd name="connsiteX509" fmla="*/ 663548 w 1856540"/>
                <a:gd name="connsiteY509" fmla="*/ 842537 h 2980436"/>
                <a:gd name="connsiteX510" fmla="*/ 666726 w 1856540"/>
                <a:gd name="connsiteY510" fmla="*/ 839403 h 2980436"/>
                <a:gd name="connsiteX511" fmla="*/ 688750 w 1856540"/>
                <a:gd name="connsiteY511" fmla="*/ 782732 h 2980436"/>
                <a:gd name="connsiteX512" fmla="*/ 704462 w 1856540"/>
                <a:gd name="connsiteY512" fmla="*/ 722927 h 2980436"/>
                <a:gd name="connsiteX513" fmla="*/ 710774 w 1856540"/>
                <a:gd name="connsiteY513" fmla="*/ 720566 h 2980436"/>
                <a:gd name="connsiteX514" fmla="*/ 717086 w 1856540"/>
                <a:gd name="connsiteY514" fmla="*/ 722927 h 2980436"/>
                <a:gd name="connsiteX515" fmla="*/ 726531 w 1856540"/>
                <a:gd name="connsiteY515" fmla="*/ 732372 h 2980436"/>
                <a:gd name="connsiteX516" fmla="*/ 732798 w 1856540"/>
                <a:gd name="connsiteY516" fmla="*/ 738684 h 2980436"/>
                <a:gd name="connsiteX517" fmla="*/ 751688 w 1856540"/>
                <a:gd name="connsiteY517" fmla="*/ 767020 h 2980436"/>
                <a:gd name="connsiteX518" fmla="*/ 751688 w 1856540"/>
                <a:gd name="connsiteY518" fmla="*/ 770153 h 2980436"/>
                <a:gd name="connsiteX519" fmla="*/ 745376 w 1856540"/>
                <a:gd name="connsiteY519" fmla="*/ 776465 h 2980436"/>
                <a:gd name="connsiteX520" fmla="*/ 738701 w 1856540"/>
                <a:gd name="connsiteY520" fmla="*/ 781188 h 2980436"/>
                <a:gd name="connsiteX521" fmla="*/ 729664 w 1856540"/>
                <a:gd name="connsiteY521" fmla="*/ 776465 h 2980436"/>
                <a:gd name="connsiteX522" fmla="*/ 723353 w 1856540"/>
                <a:gd name="connsiteY522" fmla="*/ 770153 h 2980436"/>
                <a:gd name="connsiteX523" fmla="*/ 707641 w 1856540"/>
                <a:gd name="connsiteY523" fmla="*/ 751263 h 2980436"/>
                <a:gd name="connsiteX524" fmla="*/ 695017 w 1856540"/>
                <a:gd name="connsiteY524" fmla="*/ 811068 h 2980436"/>
                <a:gd name="connsiteX525" fmla="*/ 669860 w 1856540"/>
                <a:gd name="connsiteY525" fmla="*/ 848849 h 2980436"/>
                <a:gd name="connsiteX526" fmla="*/ 965751 w 1856540"/>
                <a:gd name="connsiteY526" fmla="*/ 1229748 h 2980436"/>
                <a:gd name="connsiteX527" fmla="*/ 1038134 w 1856540"/>
                <a:gd name="connsiteY527" fmla="*/ 1116404 h 2980436"/>
                <a:gd name="connsiteX528" fmla="*/ 990908 w 1856540"/>
                <a:gd name="connsiteY528" fmla="*/ 999928 h 2980436"/>
                <a:gd name="connsiteX529" fmla="*/ 990908 w 1856540"/>
                <a:gd name="connsiteY529" fmla="*/ 1009373 h 2980436"/>
                <a:gd name="connsiteX530" fmla="*/ 984641 w 1856540"/>
                <a:gd name="connsiteY530" fmla="*/ 1014096 h 2980436"/>
                <a:gd name="connsiteX531" fmla="*/ 978329 w 1856540"/>
                <a:gd name="connsiteY531" fmla="*/ 1009373 h 2980436"/>
                <a:gd name="connsiteX532" fmla="*/ 978329 w 1856540"/>
                <a:gd name="connsiteY532" fmla="*/ 974771 h 2980436"/>
                <a:gd name="connsiteX533" fmla="*/ 685571 w 1856540"/>
                <a:gd name="connsiteY533" fmla="*/ 36736 h 2980436"/>
                <a:gd name="connsiteX534" fmla="*/ 685571 w 1856540"/>
                <a:gd name="connsiteY534" fmla="*/ 30424 h 2980436"/>
                <a:gd name="connsiteX535" fmla="*/ 679305 w 1856540"/>
                <a:gd name="connsiteY535" fmla="*/ 27291 h 2980436"/>
                <a:gd name="connsiteX536" fmla="*/ 680395 w 1856540"/>
                <a:gd name="connsiteY536" fmla="*/ 14213 h 2980436"/>
                <a:gd name="connsiteX537" fmla="*/ 682438 w 1856540"/>
                <a:gd name="connsiteY537" fmla="*/ 14712 h 2980436"/>
                <a:gd name="connsiteX538" fmla="*/ 695017 w 1856540"/>
                <a:gd name="connsiteY538" fmla="*/ 17846 h 2980436"/>
                <a:gd name="connsiteX539" fmla="*/ 701329 w 1856540"/>
                <a:gd name="connsiteY539" fmla="*/ 20979 h 2980436"/>
                <a:gd name="connsiteX540" fmla="*/ 717086 w 1856540"/>
                <a:gd name="connsiteY540" fmla="*/ 27291 h 2980436"/>
                <a:gd name="connsiteX541" fmla="*/ 720219 w 1856540"/>
                <a:gd name="connsiteY541" fmla="*/ 27291 h 2980436"/>
                <a:gd name="connsiteX542" fmla="*/ 710774 w 1856540"/>
                <a:gd name="connsiteY542" fmla="*/ 8400 h 2980436"/>
                <a:gd name="connsiteX543" fmla="*/ 715814 w 1856540"/>
                <a:gd name="connsiteY543" fmla="*/ 0 h 2980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Lst>
              <a:rect l="l" t="t" r="r" b="b"/>
              <a:pathLst>
                <a:path w="1856540" h="2980436">
                  <a:moveTo>
                    <a:pt x="610055" y="1956853"/>
                  </a:moveTo>
                  <a:cubicBezTo>
                    <a:pt x="676126" y="1991501"/>
                    <a:pt x="739110" y="2038682"/>
                    <a:pt x="798915" y="2076463"/>
                  </a:cubicBezTo>
                  <a:cubicBezTo>
                    <a:pt x="830384" y="2095353"/>
                    <a:pt x="861853" y="2114244"/>
                    <a:pt x="893322" y="2130001"/>
                  </a:cubicBezTo>
                  <a:cubicBezTo>
                    <a:pt x="852407" y="2101665"/>
                    <a:pt x="814627" y="2070196"/>
                    <a:pt x="776891" y="2041860"/>
                  </a:cubicBezTo>
                  <a:cubicBezTo>
                    <a:pt x="726531" y="2004079"/>
                    <a:pt x="672993" y="1975743"/>
                    <a:pt x="610055" y="1956853"/>
                  </a:cubicBezTo>
                  <a:close/>
                  <a:moveTo>
                    <a:pt x="389725" y="1947407"/>
                  </a:moveTo>
                  <a:cubicBezTo>
                    <a:pt x="533130" y="2072149"/>
                    <a:pt x="701329" y="2237032"/>
                    <a:pt x="900315" y="2237032"/>
                  </a:cubicBezTo>
                  <a:cubicBezTo>
                    <a:pt x="902177" y="2237032"/>
                    <a:pt x="904039" y="2237032"/>
                    <a:pt x="905946" y="2237032"/>
                  </a:cubicBezTo>
                  <a:cubicBezTo>
                    <a:pt x="934282" y="2235443"/>
                    <a:pt x="963390" y="2234671"/>
                    <a:pt x="992906" y="2234671"/>
                  </a:cubicBezTo>
                  <a:cubicBezTo>
                    <a:pt x="1022377" y="2234671"/>
                    <a:pt x="1052302" y="2235443"/>
                    <a:pt x="1082228" y="2237032"/>
                  </a:cubicBezTo>
                  <a:cubicBezTo>
                    <a:pt x="1072782" y="2233854"/>
                    <a:pt x="1060158" y="2227587"/>
                    <a:pt x="1050713" y="2224408"/>
                  </a:cubicBezTo>
                  <a:cubicBezTo>
                    <a:pt x="1035546" y="2226951"/>
                    <a:pt x="1020288" y="2228132"/>
                    <a:pt x="1005076" y="2228132"/>
                  </a:cubicBezTo>
                  <a:cubicBezTo>
                    <a:pt x="906582" y="2228132"/>
                    <a:pt x="808315" y="2179044"/>
                    <a:pt x="726531" y="2130001"/>
                  </a:cubicBezTo>
                  <a:cubicBezTo>
                    <a:pt x="619500" y="2057572"/>
                    <a:pt x="506156" y="1997767"/>
                    <a:pt x="389725" y="1947407"/>
                  </a:cubicBezTo>
                  <a:close/>
                  <a:moveTo>
                    <a:pt x="377101" y="1925384"/>
                  </a:moveTo>
                  <a:lnTo>
                    <a:pt x="373968" y="1931696"/>
                  </a:lnTo>
                  <a:cubicBezTo>
                    <a:pt x="480999" y="1953719"/>
                    <a:pt x="572273" y="2016658"/>
                    <a:pt x="663548" y="2073329"/>
                  </a:cubicBezTo>
                  <a:cubicBezTo>
                    <a:pt x="773712" y="2152025"/>
                    <a:pt x="896501" y="2199251"/>
                    <a:pt x="1028689" y="2214963"/>
                  </a:cubicBezTo>
                  <a:cubicBezTo>
                    <a:pt x="956306" y="2183494"/>
                    <a:pt x="883877" y="2145713"/>
                    <a:pt x="814627" y="2104798"/>
                  </a:cubicBezTo>
                  <a:cubicBezTo>
                    <a:pt x="729664" y="2054439"/>
                    <a:pt x="641524" y="1978877"/>
                    <a:pt x="543938" y="1944274"/>
                  </a:cubicBezTo>
                  <a:cubicBezTo>
                    <a:pt x="490445" y="1934829"/>
                    <a:pt x="436906" y="1931696"/>
                    <a:pt x="383413" y="1928517"/>
                  </a:cubicBezTo>
                  <a:cubicBezTo>
                    <a:pt x="380280" y="1928517"/>
                    <a:pt x="380280" y="1928517"/>
                    <a:pt x="377101" y="1925384"/>
                  </a:cubicBezTo>
                  <a:close/>
                  <a:moveTo>
                    <a:pt x="497937" y="1894505"/>
                  </a:moveTo>
                  <a:cubicBezTo>
                    <a:pt x="472371" y="1894505"/>
                    <a:pt x="446715" y="1896367"/>
                    <a:pt x="421194" y="1900181"/>
                  </a:cubicBezTo>
                  <a:cubicBezTo>
                    <a:pt x="418016" y="1903360"/>
                    <a:pt x="411749" y="1903360"/>
                    <a:pt x="411749" y="1906493"/>
                  </a:cubicBezTo>
                  <a:cubicBezTo>
                    <a:pt x="420922" y="1905812"/>
                    <a:pt x="430140" y="1905403"/>
                    <a:pt x="439313" y="1905403"/>
                  </a:cubicBezTo>
                  <a:cubicBezTo>
                    <a:pt x="470873" y="1905403"/>
                    <a:pt x="502070" y="1910035"/>
                    <a:pt x="531359" y="1922250"/>
                  </a:cubicBezTo>
                  <a:cubicBezTo>
                    <a:pt x="597476" y="1928517"/>
                    <a:pt x="657281" y="1947407"/>
                    <a:pt x="713907" y="1978877"/>
                  </a:cubicBezTo>
                  <a:cubicBezTo>
                    <a:pt x="824072" y="2044994"/>
                    <a:pt x="915391" y="2133134"/>
                    <a:pt x="1028689" y="2192939"/>
                  </a:cubicBezTo>
                  <a:cubicBezTo>
                    <a:pt x="943727" y="2126822"/>
                    <a:pt x="877610" y="2032415"/>
                    <a:pt x="783157" y="1978877"/>
                  </a:cubicBezTo>
                  <a:cubicBezTo>
                    <a:pt x="697832" y="1923703"/>
                    <a:pt x="598520" y="1894505"/>
                    <a:pt x="497937" y="1894505"/>
                  </a:cubicBezTo>
                  <a:close/>
                  <a:moveTo>
                    <a:pt x="549750" y="1868984"/>
                  </a:moveTo>
                  <a:cubicBezTo>
                    <a:pt x="518690" y="1868984"/>
                    <a:pt x="487357" y="1873798"/>
                    <a:pt x="455797" y="1884469"/>
                  </a:cubicBezTo>
                  <a:cubicBezTo>
                    <a:pt x="473961" y="1882290"/>
                    <a:pt x="491625" y="1881290"/>
                    <a:pt x="508926" y="1881290"/>
                  </a:cubicBezTo>
                  <a:cubicBezTo>
                    <a:pt x="743242" y="1881290"/>
                    <a:pt x="900451" y="2071558"/>
                    <a:pt x="1082228" y="2218142"/>
                  </a:cubicBezTo>
                  <a:lnTo>
                    <a:pt x="1094806" y="2224408"/>
                  </a:lnTo>
                  <a:lnTo>
                    <a:pt x="1050713" y="2180361"/>
                  </a:lnTo>
                  <a:cubicBezTo>
                    <a:pt x="915573" y="2047900"/>
                    <a:pt x="738565" y="1868984"/>
                    <a:pt x="549750" y="1868984"/>
                  </a:cubicBezTo>
                  <a:close/>
                  <a:moveTo>
                    <a:pt x="1505494" y="1769082"/>
                  </a:moveTo>
                  <a:cubicBezTo>
                    <a:pt x="1499319" y="1769082"/>
                    <a:pt x="1493779" y="1770581"/>
                    <a:pt x="1488284" y="1774305"/>
                  </a:cubicBezTo>
                  <a:cubicBezTo>
                    <a:pt x="1478839" y="1783750"/>
                    <a:pt x="1481972" y="1790016"/>
                    <a:pt x="1488284" y="1799462"/>
                  </a:cubicBezTo>
                  <a:cubicBezTo>
                    <a:pt x="1488284" y="1805774"/>
                    <a:pt x="1485105" y="1808907"/>
                    <a:pt x="1478839" y="1808907"/>
                  </a:cubicBezTo>
                  <a:cubicBezTo>
                    <a:pt x="1475660" y="1805774"/>
                    <a:pt x="1472527" y="1805774"/>
                    <a:pt x="1469393" y="1802640"/>
                  </a:cubicBezTo>
                  <a:cubicBezTo>
                    <a:pt x="1472527" y="1815219"/>
                    <a:pt x="1481972" y="1827798"/>
                    <a:pt x="1491417" y="1830931"/>
                  </a:cubicBezTo>
                  <a:cubicBezTo>
                    <a:pt x="1493960" y="1831794"/>
                    <a:pt x="1496685" y="1832202"/>
                    <a:pt x="1499500" y="1832202"/>
                  </a:cubicBezTo>
                  <a:cubicBezTo>
                    <a:pt x="1507174" y="1832202"/>
                    <a:pt x="1515121" y="1829251"/>
                    <a:pt x="1519753" y="1824664"/>
                  </a:cubicBezTo>
                  <a:cubicBezTo>
                    <a:pt x="1526020" y="1815219"/>
                    <a:pt x="1532331" y="1780571"/>
                    <a:pt x="1519753" y="1771126"/>
                  </a:cubicBezTo>
                  <a:cubicBezTo>
                    <a:pt x="1514531" y="1769854"/>
                    <a:pt x="1509854" y="1769082"/>
                    <a:pt x="1505494" y="1769082"/>
                  </a:cubicBezTo>
                  <a:close/>
                  <a:moveTo>
                    <a:pt x="1815236" y="1768765"/>
                  </a:moveTo>
                  <a:cubicBezTo>
                    <a:pt x="1812466" y="1768765"/>
                    <a:pt x="1809333" y="1769582"/>
                    <a:pt x="1806199" y="1771126"/>
                  </a:cubicBezTo>
                  <a:cubicBezTo>
                    <a:pt x="1803021" y="1774305"/>
                    <a:pt x="1799887" y="1777438"/>
                    <a:pt x="1799887" y="1780571"/>
                  </a:cubicBezTo>
                  <a:cubicBezTo>
                    <a:pt x="1799887" y="1786883"/>
                    <a:pt x="1799887" y="1796328"/>
                    <a:pt x="1799887" y="1805774"/>
                  </a:cubicBezTo>
                  <a:cubicBezTo>
                    <a:pt x="1803021" y="1805774"/>
                    <a:pt x="1803021" y="1808907"/>
                    <a:pt x="1806199" y="1812086"/>
                  </a:cubicBezTo>
                  <a:cubicBezTo>
                    <a:pt x="1812466" y="1808907"/>
                    <a:pt x="1818778" y="1802640"/>
                    <a:pt x="1821911" y="1796328"/>
                  </a:cubicBezTo>
                  <a:cubicBezTo>
                    <a:pt x="1825090" y="1790016"/>
                    <a:pt x="1828223" y="1783750"/>
                    <a:pt x="1828223" y="1777438"/>
                  </a:cubicBezTo>
                  <a:cubicBezTo>
                    <a:pt x="1828223" y="1774305"/>
                    <a:pt x="1825090" y="1771126"/>
                    <a:pt x="1821911" y="1771126"/>
                  </a:cubicBezTo>
                  <a:cubicBezTo>
                    <a:pt x="1820367" y="1769582"/>
                    <a:pt x="1818006" y="1768765"/>
                    <a:pt x="1815236" y="1768765"/>
                  </a:cubicBezTo>
                  <a:close/>
                  <a:moveTo>
                    <a:pt x="1745441" y="1611873"/>
                  </a:moveTo>
                  <a:cubicBezTo>
                    <a:pt x="1740264" y="1611873"/>
                    <a:pt x="1735269" y="1612600"/>
                    <a:pt x="1730637" y="1613735"/>
                  </a:cubicBezTo>
                  <a:cubicBezTo>
                    <a:pt x="1727504" y="1616913"/>
                    <a:pt x="1724325" y="1620047"/>
                    <a:pt x="1724325" y="1626359"/>
                  </a:cubicBezTo>
                  <a:cubicBezTo>
                    <a:pt x="1721192" y="1629492"/>
                    <a:pt x="1721192" y="1632625"/>
                    <a:pt x="1721192" y="1638937"/>
                  </a:cubicBezTo>
                  <a:cubicBezTo>
                    <a:pt x="1724325" y="1642071"/>
                    <a:pt x="1727504" y="1645249"/>
                    <a:pt x="1727504" y="1651516"/>
                  </a:cubicBezTo>
                  <a:cubicBezTo>
                    <a:pt x="1729048" y="1650744"/>
                    <a:pt x="1730819" y="1650335"/>
                    <a:pt x="1732544" y="1650335"/>
                  </a:cubicBezTo>
                  <a:cubicBezTo>
                    <a:pt x="1737721" y="1650335"/>
                    <a:pt x="1742444" y="1653877"/>
                    <a:pt x="1740082" y="1660961"/>
                  </a:cubicBezTo>
                  <a:cubicBezTo>
                    <a:pt x="1745713" y="1665184"/>
                    <a:pt x="1752025" y="1668181"/>
                    <a:pt x="1758065" y="1668181"/>
                  </a:cubicBezTo>
                  <a:cubicBezTo>
                    <a:pt x="1765512" y="1668181"/>
                    <a:pt x="1772641" y="1663686"/>
                    <a:pt x="1777863" y="1651516"/>
                  </a:cubicBezTo>
                  <a:cubicBezTo>
                    <a:pt x="1787309" y="1642071"/>
                    <a:pt x="1784175" y="1626359"/>
                    <a:pt x="1771551" y="1620047"/>
                  </a:cubicBezTo>
                  <a:cubicBezTo>
                    <a:pt x="1763559" y="1614053"/>
                    <a:pt x="1754341" y="1611873"/>
                    <a:pt x="1745441" y="1611873"/>
                  </a:cubicBezTo>
                  <a:close/>
                  <a:moveTo>
                    <a:pt x="1164056" y="1409163"/>
                  </a:moveTo>
                  <a:cubicBezTo>
                    <a:pt x="1157744" y="1434320"/>
                    <a:pt x="1151478" y="1459522"/>
                    <a:pt x="1142033" y="1484680"/>
                  </a:cubicBezTo>
                  <a:cubicBezTo>
                    <a:pt x="1173502" y="1531906"/>
                    <a:pt x="1198659" y="1579132"/>
                    <a:pt x="1226995" y="1626359"/>
                  </a:cubicBezTo>
                  <a:cubicBezTo>
                    <a:pt x="1220728" y="1550797"/>
                    <a:pt x="1201837" y="1478413"/>
                    <a:pt x="1164056" y="1409163"/>
                  </a:cubicBezTo>
                  <a:close/>
                  <a:moveTo>
                    <a:pt x="648244" y="1263397"/>
                  </a:moveTo>
                  <a:cubicBezTo>
                    <a:pt x="635121" y="1263397"/>
                    <a:pt x="628037" y="1272388"/>
                    <a:pt x="625766" y="1292686"/>
                  </a:cubicBezTo>
                  <a:cubicBezTo>
                    <a:pt x="632078" y="1305265"/>
                    <a:pt x="644657" y="1311577"/>
                    <a:pt x="657281" y="1314710"/>
                  </a:cubicBezTo>
                  <a:cubicBezTo>
                    <a:pt x="657281" y="1314710"/>
                    <a:pt x="660414" y="1311577"/>
                    <a:pt x="666726" y="1311577"/>
                  </a:cubicBezTo>
                  <a:lnTo>
                    <a:pt x="672993" y="1311577"/>
                  </a:lnTo>
                  <a:cubicBezTo>
                    <a:pt x="698195" y="1308443"/>
                    <a:pt x="691883" y="1280107"/>
                    <a:pt x="666726" y="1267484"/>
                  </a:cubicBezTo>
                  <a:cubicBezTo>
                    <a:pt x="659551" y="1264804"/>
                    <a:pt x="653421" y="1263397"/>
                    <a:pt x="648244" y="1263397"/>
                  </a:cubicBezTo>
                  <a:close/>
                  <a:moveTo>
                    <a:pt x="100100" y="1207679"/>
                  </a:moveTo>
                  <a:cubicBezTo>
                    <a:pt x="181974" y="1289553"/>
                    <a:pt x="260625" y="1371382"/>
                    <a:pt x="345632" y="1450077"/>
                  </a:cubicBezTo>
                  <a:cubicBezTo>
                    <a:pt x="455797" y="1550797"/>
                    <a:pt x="572273" y="1635804"/>
                    <a:pt x="688750" y="1727078"/>
                  </a:cubicBezTo>
                  <a:cubicBezTo>
                    <a:pt x="691293" y="1729621"/>
                    <a:pt x="689704" y="1734207"/>
                    <a:pt x="687342" y="1734207"/>
                  </a:cubicBezTo>
                  <a:cubicBezTo>
                    <a:pt x="686797" y="1734207"/>
                    <a:pt x="686207" y="1733980"/>
                    <a:pt x="685571" y="1733390"/>
                  </a:cubicBezTo>
                  <a:cubicBezTo>
                    <a:pt x="465242" y="1616913"/>
                    <a:pt x="279515" y="1421741"/>
                    <a:pt x="106412" y="1236014"/>
                  </a:cubicBezTo>
                  <a:cubicBezTo>
                    <a:pt x="131569" y="1273796"/>
                    <a:pt x="153639" y="1314710"/>
                    <a:pt x="159905" y="1327288"/>
                  </a:cubicBezTo>
                  <a:cubicBezTo>
                    <a:pt x="213444" y="1415429"/>
                    <a:pt x="260625" y="1516194"/>
                    <a:pt x="339320" y="1585444"/>
                  </a:cubicBezTo>
                  <a:cubicBezTo>
                    <a:pt x="452663" y="1682985"/>
                    <a:pt x="594297" y="1698742"/>
                    <a:pt x="723353" y="1755414"/>
                  </a:cubicBezTo>
                  <a:cubicBezTo>
                    <a:pt x="707641" y="1742835"/>
                    <a:pt x="691883" y="1727078"/>
                    <a:pt x="676126" y="1711321"/>
                  </a:cubicBezTo>
                  <a:cubicBezTo>
                    <a:pt x="487266" y="1544485"/>
                    <a:pt x="320475" y="1330467"/>
                    <a:pt x="100100" y="1207679"/>
                  </a:cubicBezTo>
                  <a:close/>
                  <a:moveTo>
                    <a:pt x="59186" y="1169943"/>
                  </a:moveTo>
                  <a:lnTo>
                    <a:pt x="78076" y="1188788"/>
                  </a:lnTo>
                  <a:cubicBezTo>
                    <a:pt x="210265" y="1248638"/>
                    <a:pt x="320475" y="1358803"/>
                    <a:pt x="421194" y="1459522"/>
                  </a:cubicBezTo>
                  <a:cubicBezTo>
                    <a:pt x="477821" y="1513015"/>
                    <a:pt x="534492" y="1566554"/>
                    <a:pt x="591164" y="1616913"/>
                  </a:cubicBezTo>
                  <a:cubicBezTo>
                    <a:pt x="440085" y="1431187"/>
                    <a:pt x="323608" y="1223436"/>
                    <a:pt x="59186" y="1169943"/>
                  </a:cubicBezTo>
                  <a:close/>
                  <a:moveTo>
                    <a:pt x="62319" y="1163631"/>
                  </a:moveTo>
                  <a:cubicBezTo>
                    <a:pt x="364523" y="1213991"/>
                    <a:pt x="503023" y="1490992"/>
                    <a:pt x="691883" y="1701876"/>
                  </a:cubicBezTo>
                  <a:cubicBezTo>
                    <a:pt x="704462" y="1711321"/>
                    <a:pt x="720219" y="1723945"/>
                    <a:pt x="732798" y="1736523"/>
                  </a:cubicBezTo>
                  <a:cubicBezTo>
                    <a:pt x="650969" y="1629492"/>
                    <a:pt x="625766" y="1487858"/>
                    <a:pt x="525047" y="1390272"/>
                  </a:cubicBezTo>
                  <a:cubicBezTo>
                    <a:pt x="402304" y="1267484"/>
                    <a:pt x="238601" y="1185655"/>
                    <a:pt x="62319" y="1163631"/>
                  </a:cubicBezTo>
                  <a:close/>
                  <a:moveTo>
                    <a:pt x="1182947" y="1003107"/>
                  </a:moveTo>
                  <a:cubicBezTo>
                    <a:pt x="1138854" y="1037709"/>
                    <a:pt x="1097939" y="1075490"/>
                    <a:pt x="1063337" y="1116404"/>
                  </a:cubicBezTo>
                  <a:cubicBezTo>
                    <a:pt x="1016111" y="1176209"/>
                    <a:pt x="981463" y="1242326"/>
                    <a:pt x="953127" y="1311577"/>
                  </a:cubicBezTo>
                  <a:cubicBezTo>
                    <a:pt x="899634" y="1465789"/>
                    <a:pt x="899634" y="1626359"/>
                    <a:pt x="987775" y="1764859"/>
                  </a:cubicBezTo>
                  <a:lnTo>
                    <a:pt x="984641" y="1755414"/>
                  </a:lnTo>
                  <a:cubicBezTo>
                    <a:pt x="849274" y="1522461"/>
                    <a:pt x="1028689" y="1188788"/>
                    <a:pt x="1182947" y="1003107"/>
                  </a:cubicBezTo>
                  <a:close/>
                  <a:moveTo>
                    <a:pt x="1208104" y="987349"/>
                  </a:moveTo>
                  <a:lnTo>
                    <a:pt x="1195525" y="990483"/>
                  </a:lnTo>
                  <a:cubicBezTo>
                    <a:pt x="1198659" y="993661"/>
                    <a:pt x="1201837" y="996795"/>
                    <a:pt x="1198659" y="1003107"/>
                  </a:cubicBezTo>
                  <a:cubicBezTo>
                    <a:pt x="1053892" y="1198233"/>
                    <a:pt x="887055" y="1475234"/>
                    <a:pt x="981463" y="1723945"/>
                  </a:cubicBezTo>
                  <a:cubicBezTo>
                    <a:pt x="965751" y="1509882"/>
                    <a:pt x="1019244" y="1289553"/>
                    <a:pt x="1167190" y="1135295"/>
                  </a:cubicBezTo>
                  <a:cubicBezTo>
                    <a:pt x="1168053" y="1134432"/>
                    <a:pt x="1169097" y="1134069"/>
                    <a:pt x="1170141" y="1134069"/>
                  </a:cubicBezTo>
                  <a:cubicBezTo>
                    <a:pt x="1173048" y="1134069"/>
                    <a:pt x="1175818" y="1136975"/>
                    <a:pt x="1173502" y="1141607"/>
                  </a:cubicBezTo>
                  <a:cubicBezTo>
                    <a:pt x="1085361" y="1273796"/>
                    <a:pt x="1009799" y="1409163"/>
                    <a:pt x="997220" y="1572820"/>
                  </a:cubicBezTo>
                  <a:cubicBezTo>
                    <a:pt x="990908" y="1635804"/>
                    <a:pt x="994087" y="1698742"/>
                    <a:pt x="1000353" y="1761681"/>
                  </a:cubicBezTo>
                  <a:lnTo>
                    <a:pt x="1003532" y="1771126"/>
                  </a:lnTo>
                  <a:cubicBezTo>
                    <a:pt x="987775" y="1657828"/>
                    <a:pt x="1022377" y="1547663"/>
                    <a:pt x="1066470" y="1443765"/>
                  </a:cubicBezTo>
                  <a:cubicBezTo>
                    <a:pt x="1135721" y="1289553"/>
                    <a:pt x="1198659" y="1154186"/>
                    <a:pt x="1208104" y="987349"/>
                  </a:cubicBezTo>
                  <a:close/>
                  <a:moveTo>
                    <a:pt x="1227630" y="979857"/>
                  </a:moveTo>
                  <a:cubicBezTo>
                    <a:pt x="1225451" y="979857"/>
                    <a:pt x="1223089" y="980265"/>
                    <a:pt x="1220728" y="981037"/>
                  </a:cubicBezTo>
                  <a:cubicBezTo>
                    <a:pt x="1264776" y="1261217"/>
                    <a:pt x="975196" y="1500437"/>
                    <a:pt x="1016111" y="1790016"/>
                  </a:cubicBezTo>
                  <a:cubicBezTo>
                    <a:pt x="1060158" y="1686164"/>
                    <a:pt x="1097939" y="1579132"/>
                    <a:pt x="1123142" y="1468968"/>
                  </a:cubicBezTo>
                  <a:cubicBezTo>
                    <a:pt x="1129409" y="1450077"/>
                    <a:pt x="1132587" y="1434320"/>
                    <a:pt x="1138854" y="1415429"/>
                  </a:cubicBezTo>
                  <a:cubicBezTo>
                    <a:pt x="1179768" y="1289553"/>
                    <a:pt x="1264776" y="1128983"/>
                    <a:pt x="1239573" y="990483"/>
                  </a:cubicBezTo>
                  <a:cubicBezTo>
                    <a:pt x="1239573" y="983399"/>
                    <a:pt x="1234260" y="979857"/>
                    <a:pt x="1227630" y="979857"/>
                  </a:cubicBezTo>
                  <a:close/>
                  <a:moveTo>
                    <a:pt x="1639363" y="930678"/>
                  </a:moveTo>
                  <a:cubicBezTo>
                    <a:pt x="1626784" y="1047154"/>
                    <a:pt x="1560667" y="1169943"/>
                    <a:pt x="1513441" y="1267484"/>
                  </a:cubicBezTo>
                  <a:cubicBezTo>
                    <a:pt x="1453636" y="1387139"/>
                    <a:pt x="1368674" y="1535039"/>
                    <a:pt x="1337159" y="1679852"/>
                  </a:cubicBezTo>
                  <a:cubicBezTo>
                    <a:pt x="1340338" y="1670406"/>
                    <a:pt x="1346605" y="1660961"/>
                    <a:pt x="1349783" y="1651516"/>
                  </a:cubicBezTo>
                  <a:cubicBezTo>
                    <a:pt x="1349783" y="1648383"/>
                    <a:pt x="1349783" y="1648383"/>
                    <a:pt x="1349783" y="1645249"/>
                  </a:cubicBezTo>
                  <a:cubicBezTo>
                    <a:pt x="1425300" y="1525639"/>
                    <a:pt x="1551222" y="1428053"/>
                    <a:pt x="1607894" y="1295819"/>
                  </a:cubicBezTo>
                  <a:cubicBezTo>
                    <a:pt x="1658253" y="1182521"/>
                    <a:pt x="1667699" y="1053466"/>
                    <a:pt x="1639363" y="930678"/>
                  </a:cubicBezTo>
                  <a:close/>
                  <a:moveTo>
                    <a:pt x="1592137" y="851982"/>
                  </a:moveTo>
                  <a:cubicBezTo>
                    <a:pt x="1592137" y="851982"/>
                    <a:pt x="1592137" y="855161"/>
                    <a:pt x="1592137" y="858294"/>
                  </a:cubicBezTo>
                  <a:cubicBezTo>
                    <a:pt x="1582691" y="886630"/>
                    <a:pt x="1576425" y="914966"/>
                    <a:pt x="1563801" y="940123"/>
                  </a:cubicBezTo>
                  <a:cubicBezTo>
                    <a:pt x="1532331" y="1009373"/>
                    <a:pt x="1497729" y="1075490"/>
                    <a:pt x="1459948" y="1141607"/>
                  </a:cubicBezTo>
                  <a:lnTo>
                    <a:pt x="1459948" y="1138428"/>
                  </a:lnTo>
                  <a:cubicBezTo>
                    <a:pt x="1400143" y="1251772"/>
                    <a:pt x="1280533" y="1424875"/>
                    <a:pt x="1334026" y="1560242"/>
                  </a:cubicBezTo>
                  <a:cubicBezTo>
                    <a:pt x="1337159" y="1475234"/>
                    <a:pt x="1365495" y="1393405"/>
                    <a:pt x="1415855" y="1327288"/>
                  </a:cubicBezTo>
                  <a:cubicBezTo>
                    <a:pt x="1513441" y="1179343"/>
                    <a:pt x="1620472" y="1034576"/>
                    <a:pt x="1592137" y="851982"/>
                  </a:cubicBezTo>
                  <a:close/>
                  <a:moveTo>
                    <a:pt x="1604715" y="848849"/>
                  </a:moveTo>
                  <a:cubicBezTo>
                    <a:pt x="1626784" y="968459"/>
                    <a:pt x="1582691" y="1091247"/>
                    <a:pt x="1522886" y="1191967"/>
                  </a:cubicBezTo>
                  <a:cubicBezTo>
                    <a:pt x="1447324" y="1321022"/>
                    <a:pt x="1334026" y="1428053"/>
                    <a:pt x="1346605" y="1585444"/>
                  </a:cubicBezTo>
                  <a:cubicBezTo>
                    <a:pt x="1349783" y="1588578"/>
                    <a:pt x="1349783" y="1591711"/>
                    <a:pt x="1349783" y="1591711"/>
                  </a:cubicBezTo>
                  <a:cubicBezTo>
                    <a:pt x="1384386" y="1506749"/>
                    <a:pt x="1428479" y="1421741"/>
                    <a:pt x="1463081" y="1343046"/>
                  </a:cubicBezTo>
                  <a:cubicBezTo>
                    <a:pt x="1516574" y="1210857"/>
                    <a:pt x="1629918" y="1044021"/>
                    <a:pt x="1626784" y="889763"/>
                  </a:cubicBezTo>
                  <a:cubicBezTo>
                    <a:pt x="1620472" y="877185"/>
                    <a:pt x="1614160" y="861427"/>
                    <a:pt x="1604715" y="848849"/>
                  </a:cubicBezTo>
                  <a:close/>
                  <a:moveTo>
                    <a:pt x="1636230" y="836270"/>
                  </a:moveTo>
                  <a:cubicBezTo>
                    <a:pt x="1721192" y="984216"/>
                    <a:pt x="1721192" y="1163631"/>
                    <a:pt x="1642496" y="1314710"/>
                  </a:cubicBezTo>
                  <a:cubicBezTo>
                    <a:pt x="1642496" y="1315618"/>
                    <a:pt x="1641679" y="1316027"/>
                    <a:pt x="1640634" y="1316027"/>
                  </a:cubicBezTo>
                  <a:cubicBezTo>
                    <a:pt x="1638046" y="1316027"/>
                    <a:pt x="1634005" y="1313802"/>
                    <a:pt x="1636230" y="1311577"/>
                  </a:cubicBezTo>
                  <a:cubicBezTo>
                    <a:pt x="1686589" y="1160498"/>
                    <a:pt x="1708613" y="1009373"/>
                    <a:pt x="1639363" y="864606"/>
                  </a:cubicBezTo>
                  <a:lnTo>
                    <a:pt x="1639363" y="889763"/>
                  </a:lnTo>
                  <a:cubicBezTo>
                    <a:pt x="1677144" y="1003107"/>
                    <a:pt x="1680277" y="1125850"/>
                    <a:pt x="1645675" y="1239193"/>
                  </a:cubicBezTo>
                  <a:cubicBezTo>
                    <a:pt x="1607894" y="1380827"/>
                    <a:pt x="1491417" y="1481546"/>
                    <a:pt x="1400143" y="1594890"/>
                  </a:cubicBezTo>
                  <a:cubicBezTo>
                    <a:pt x="1456769" y="1544485"/>
                    <a:pt x="1529198" y="1506749"/>
                    <a:pt x="1579558" y="1465789"/>
                  </a:cubicBezTo>
                  <a:cubicBezTo>
                    <a:pt x="1746394" y="1327288"/>
                    <a:pt x="1809333" y="990483"/>
                    <a:pt x="1636230" y="836270"/>
                  </a:cubicBezTo>
                  <a:close/>
                  <a:moveTo>
                    <a:pt x="1595270" y="807934"/>
                  </a:moveTo>
                  <a:cubicBezTo>
                    <a:pt x="1604715" y="817380"/>
                    <a:pt x="1614160" y="833091"/>
                    <a:pt x="1620472" y="845715"/>
                  </a:cubicBezTo>
                  <a:cubicBezTo>
                    <a:pt x="1617339" y="836270"/>
                    <a:pt x="1614160" y="823646"/>
                    <a:pt x="1614160" y="814246"/>
                  </a:cubicBezTo>
                  <a:lnTo>
                    <a:pt x="1604715" y="807934"/>
                  </a:lnTo>
                  <a:lnTo>
                    <a:pt x="1604715" y="811068"/>
                  </a:lnTo>
                  <a:cubicBezTo>
                    <a:pt x="1601582" y="807934"/>
                    <a:pt x="1598449" y="807934"/>
                    <a:pt x="1595270" y="807934"/>
                  </a:cubicBezTo>
                  <a:close/>
                  <a:moveTo>
                    <a:pt x="434590" y="788090"/>
                  </a:moveTo>
                  <a:cubicBezTo>
                    <a:pt x="427733" y="788090"/>
                    <a:pt x="422057" y="791859"/>
                    <a:pt x="421194" y="801622"/>
                  </a:cubicBezTo>
                  <a:cubicBezTo>
                    <a:pt x="414882" y="811068"/>
                    <a:pt x="421194" y="820513"/>
                    <a:pt x="430640" y="826825"/>
                  </a:cubicBezTo>
                  <a:cubicBezTo>
                    <a:pt x="430640" y="820513"/>
                    <a:pt x="436906" y="817380"/>
                    <a:pt x="443218" y="817380"/>
                  </a:cubicBezTo>
                  <a:lnTo>
                    <a:pt x="452663" y="823646"/>
                  </a:lnTo>
                  <a:cubicBezTo>
                    <a:pt x="477503" y="812385"/>
                    <a:pt x="452073" y="788090"/>
                    <a:pt x="434590" y="788090"/>
                  </a:cubicBezTo>
                  <a:close/>
                  <a:moveTo>
                    <a:pt x="366839" y="394249"/>
                  </a:moveTo>
                  <a:cubicBezTo>
                    <a:pt x="365068" y="394249"/>
                    <a:pt x="363206" y="394658"/>
                    <a:pt x="361389" y="395566"/>
                  </a:cubicBezTo>
                  <a:cubicBezTo>
                    <a:pt x="355077" y="395566"/>
                    <a:pt x="348765" y="398699"/>
                    <a:pt x="342499" y="405011"/>
                  </a:cubicBezTo>
                  <a:cubicBezTo>
                    <a:pt x="339320" y="408145"/>
                    <a:pt x="339320" y="414457"/>
                    <a:pt x="339320" y="417590"/>
                  </a:cubicBezTo>
                  <a:cubicBezTo>
                    <a:pt x="342499" y="420769"/>
                    <a:pt x="345632" y="427035"/>
                    <a:pt x="348765" y="430214"/>
                  </a:cubicBezTo>
                  <a:cubicBezTo>
                    <a:pt x="355077" y="439659"/>
                    <a:pt x="361389" y="445926"/>
                    <a:pt x="373968" y="452238"/>
                  </a:cubicBezTo>
                  <a:cubicBezTo>
                    <a:pt x="370835" y="449105"/>
                    <a:pt x="370835" y="449105"/>
                    <a:pt x="370835" y="445926"/>
                  </a:cubicBezTo>
                  <a:cubicBezTo>
                    <a:pt x="368610" y="443701"/>
                    <a:pt x="372651" y="441476"/>
                    <a:pt x="375239" y="441476"/>
                  </a:cubicBezTo>
                  <a:cubicBezTo>
                    <a:pt x="376284" y="441476"/>
                    <a:pt x="377101" y="441884"/>
                    <a:pt x="377101" y="442793"/>
                  </a:cubicBezTo>
                  <a:lnTo>
                    <a:pt x="377101" y="445926"/>
                  </a:lnTo>
                  <a:lnTo>
                    <a:pt x="380280" y="442793"/>
                  </a:lnTo>
                  <a:cubicBezTo>
                    <a:pt x="383413" y="436481"/>
                    <a:pt x="383413" y="427035"/>
                    <a:pt x="383413" y="420769"/>
                  </a:cubicBezTo>
                  <a:cubicBezTo>
                    <a:pt x="386547" y="411323"/>
                    <a:pt x="383413" y="401878"/>
                    <a:pt x="377101" y="398699"/>
                  </a:cubicBezTo>
                  <a:cubicBezTo>
                    <a:pt x="374876" y="396474"/>
                    <a:pt x="371107" y="394249"/>
                    <a:pt x="366839" y="394249"/>
                  </a:cubicBezTo>
                  <a:close/>
                  <a:moveTo>
                    <a:pt x="748555" y="364097"/>
                  </a:moveTo>
                  <a:cubicBezTo>
                    <a:pt x="751688" y="398699"/>
                    <a:pt x="754822" y="433347"/>
                    <a:pt x="758000" y="467950"/>
                  </a:cubicBezTo>
                  <a:cubicBezTo>
                    <a:pt x="773712" y="641098"/>
                    <a:pt x="808360" y="811068"/>
                    <a:pt x="937415" y="924411"/>
                  </a:cubicBezTo>
                  <a:cubicBezTo>
                    <a:pt x="824072" y="760708"/>
                    <a:pt x="780024" y="562402"/>
                    <a:pt x="748555" y="364097"/>
                  </a:cubicBezTo>
                  <a:close/>
                  <a:moveTo>
                    <a:pt x="776891" y="83963"/>
                  </a:moveTo>
                  <a:cubicBezTo>
                    <a:pt x="820939" y="184682"/>
                    <a:pt x="830384" y="320049"/>
                    <a:pt x="846141" y="414457"/>
                  </a:cubicBezTo>
                  <a:cubicBezTo>
                    <a:pt x="868165" y="578160"/>
                    <a:pt x="912213" y="738684"/>
                    <a:pt x="975196" y="889763"/>
                  </a:cubicBezTo>
                  <a:cubicBezTo>
                    <a:pt x="946860" y="625341"/>
                    <a:pt x="984641" y="263378"/>
                    <a:pt x="776891" y="83963"/>
                  </a:cubicBezTo>
                  <a:close/>
                  <a:moveTo>
                    <a:pt x="783157" y="68205"/>
                  </a:moveTo>
                  <a:cubicBezTo>
                    <a:pt x="871298" y="146901"/>
                    <a:pt x="915391" y="272823"/>
                    <a:pt x="940548" y="382988"/>
                  </a:cubicBezTo>
                  <a:cubicBezTo>
                    <a:pt x="972017" y="530933"/>
                    <a:pt x="990908" y="682012"/>
                    <a:pt x="997220" y="833091"/>
                  </a:cubicBezTo>
                  <a:cubicBezTo>
                    <a:pt x="1022377" y="713482"/>
                    <a:pt x="1060158" y="590738"/>
                    <a:pt x="1035001" y="467950"/>
                  </a:cubicBezTo>
                  <a:cubicBezTo>
                    <a:pt x="1003532" y="332628"/>
                    <a:pt x="918525" y="140589"/>
                    <a:pt x="783157" y="68205"/>
                  </a:cubicBezTo>
                  <a:close/>
                  <a:moveTo>
                    <a:pt x="720219" y="46182"/>
                  </a:moveTo>
                  <a:cubicBezTo>
                    <a:pt x="717086" y="46182"/>
                    <a:pt x="710774" y="49315"/>
                    <a:pt x="710774" y="52448"/>
                  </a:cubicBezTo>
                  <a:cubicBezTo>
                    <a:pt x="786336" y="357785"/>
                    <a:pt x="802048" y="656855"/>
                    <a:pt x="959439" y="936990"/>
                  </a:cubicBezTo>
                  <a:cubicBezTo>
                    <a:pt x="959439" y="936990"/>
                    <a:pt x="959439" y="940123"/>
                    <a:pt x="959439" y="940123"/>
                  </a:cubicBezTo>
                  <a:lnTo>
                    <a:pt x="978329" y="955880"/>
                  </a:lnTo>
                  <a:cubicBezTo>
                    <a:pt x="909079" y="811068"/>
                    <a:pt x="861853" y="659989"/>
                    <a:pt x="836696" y="502598"/>
                  </a:cubicBezTo>
                  <a:cubicBezTo>
                    <a:pt x="817805" y="351518"/>
                    <a:pt x="802048" y="194127"/>
                    <a:pt x="735976" y="55627"/>
                  </a:cubicBezTo>
                  <a:cubicBezTo>
                    <a:pt x="732798" y="52448"/>
                    <a:pt x="726531" y="49315"/>
                    <a:pt x="720219" y="46182"/>
                  </a:cubicBezTo>
                  <a:close/>
                  <a:moveTo>
                    <a:pt x="715814" y="0"/>
                  </a:moveTo>
                  <a:cubicBezTo>
                    <a:pt x="717177" y="0"/>
                    <a:pt x="718721" y="590"/>
                    <a:pt x="720219" y="2088"/>
                  </a:cubicBezTo>
                  <a:cubicBezTo>
                    <a:pt x="729664" y="11534"/>
                    <a:pt x="739110" y="24158"/>
                    <a:pt x="745376" y="33603"/>
                  </a:cubicBezTo>
                  <a:cubicBezTo>
                    <a:pt x="883877" y="83963"/>
                    <a:pt x="975196" y="241354"/>
                    <a:pt x="1022377" y="367230"/>
                  </a:cubicBezTo>
                  <a:cubicBezTo>
                    <a:pt x="1094806" y="565536"/>
                    <a:pt x="1025556" y="760708"/>
                    <a:pt x="1000353" y="959013"/>
                  </a:cubicBezTo>
                  <a:lnTo>
                    <a:pt x="1003532" y="971592"/>
                  </a:lnTo>
                  <a:lnTo>
                    <a:pt x="1012977" y="977904"/>
                  </a:lnTo>
                  <a:cubicBezTo>
                    <a:pt x="1016111" y="977904"/>
                    <a:pt x="1016111" y="987349"/>
                    <a:pt x="1012977" y="987349"/>
                  </a:cubicBezTo>
                  <a:cubicBezTo>
                    <a:pt x="1025556" y="1025130"/>
                    <a:pt x="1041268" y="1066045"/>
                    <a:pt x="1053892" y="1100693"/>
                  </a:cubicBezTo>
                  <a:cubicBezTo>
                    <a:pt x="1104251" y="1034576"/>
                    <a:pt x="1164056" y="981037"/>
                    <a:pt x="1233307" y="933856"/>
                  </a:cubicBezTo>
                  <a:cubicBezTo>
                    <a:pt x="1234987" y="932993"/>
                    <a:pt x="1236894" y="932585"/>
                    <a:pt x="1238801" y="932585"/>
                  </a:cubicBezTo>
                  <a:cubicBezTo>
                    <a:pt x="1243978" y="932585"/>
                    <a:pt x="1249019" y="935536"/>
                    <a:pt x="1249019" y="940123"/>
                  </a:cubicBezTo>
                  <a:cubicBezTo>
                    <a:pt x="1293112" y="1081802"/>
                    <a:pt x="1220728" y="1236014"/>
                    <a:pt x="1176635" y="1368248"/>
                  </a:cubicBezTo>
                  <a:lnTo>
                    <a:pt x="1167190" y="1396539"/>
                  </a:lnTo>
                  <a:cubicBezTo>
                    <a:pt x="1195525" y="1475234"/>
                    <a:pt x="1245885" y="1550797"/>
                    <a:pt x="1233307" y="1638937"/>
                  </a:cubicBezTo>
                  <a:lnTo>
                    <a:pt x="1233307" y="1642071"/>
                  </a:lnTo>
                  <a:cubicBezTo>
                    <a:pt x="1261643" y="1695609"/>
                    <a:pt x="1286800" y="1749102"/>
                    <a:pt x="1312002" y="1805774"/>
                  </a:cubicBezTo>
                  <a:cubicBezTo>
                    <a:pt x="1308823" y="1736523"/>
                    <a:pt x="1318269" y="1667273"/>
                    <a:pt x="1343471" y="1604335"/>
                  </a:cubicBezTo>
                  <a:cubicBezTo>
                    <a:pt x="1342563" y="1605243"/>
                    <a:pt x="1341609" y="1605606"/>
                    <a:pt x="1340792" y="1605606"/>
                  </a:cubicBezTo>
                  <a:cubicBezTo>
                    <a:pt x="1338749" y="1605606"/>
                    <a:pt x="1337159" y="1603381"/>
                    <a:pt x="1337159" y="1601156"/>
                  </a:cubicBezTo>
                  <a:cubicBezTo>
                    <a:pt x="1337159" y="1594890"/>
                    <a:pt x="1337159" y="1591711"/>
                    <a:pt x="1337159" y="1588578"/>
                  </a:cubicBezTo>
                  <a:cubicBezTo>
                    <a:pt x="1271088" y="1490992"/>
                    <a:pt x="1318269" y="1365070"/>
                    <a:pt x="1368674" y="1267484"/>
                  </a:cubicBezTo>
                  <a:cubicBezTo>
                    <a:pt x="1441057" y="1122716"/>
                    <a:pt x="1582691" y="952747"/>
                    <a:pt x="1576425" y="785910"/>
                  </a:cubicBezTo>
                  <a:cubicBezTo>
                    <a:pt x="1574154" y="779099"/>
                    <a:pt x="1580057" y="773922"/>
                    <a:pt x="1585870" y="773922"/>
                  </a:cubicBezTo>
                  <a:cubicBezTo>
                    <a:pt x="1588141" y="773922"/>
                    <a:pt x="1590365" y="774694"/>
                    <a:pt x="1592137" y="776465"/>
                  </a:cubicBezTo>
                  <a:cubicBezTo>
                    <a:pt x="1598449" y="779599"/>
                    <a:pt x="1604715" y="785910"/>
                    <a:pt x="1611027" y="789044"/>
                  </a:cubicBezTo>
                  <a:cubicBezTo>
                    <a:pt x="1614160" y="789044"/>
                    <a:pt x="1620472" y="789044"/>
                    <a:pt x="1623606" y="795356"/>
                  </a:cubicBezTo>
                  <a:cubicBezTo>
                    <a:pt x="1623606" y="795356"/>
                    <a:pt x="1623606" y="798489"/>
                    <a:pt x="1623606" y="801622"/>
                  </a:cubicBezTo>
                  <a:cubicBezTo>
                    <a:pt x="1755840" y="914966"/>
                    <a:pt x="1787309" y="1106959"/>
                    <a:pt x="1730637" y="1270662"/>
                  </a:cubicBezTo>
                  <a:cubicBezTo>
                    <a:pt x="1702301" y="1361936"/>
                    <a:pt x="1648808" y="1440632"/>
                    <a:pt x="1573246" y="1497304"/>
                  </a:cubicBezTo>
                  <a:cubicBezTo>
                    <a:pt x="1478839" y="1563375"/>
                    <a:pt x="1365495" y="1620047"/>
                    <a:pt x="1337159" y="1736523"/>
                  </a:cubicBezTo>
                  <a:cubicBezTo>
                    <a:pt x="1335615" y="1738113"/>
                    <a:pt x="1334026" y="1738885"/>
                    <a:pt x="1332437" y="1738885"/>
                  </a:cubicBezTo>
                  <a:cubicBezTo>
                    <a:pt x="1330893" y="1738885"/>
                    <a:pt x="1329303" y="1738113"/>
                    <a:pt x="1327714" y="1736523"/>
                  </a:cubicBezTo>
                  <a:cubicBezTo>
                    <a:pt x="1324581" y="1771126"/>
                    <a:pt x="1324581" y="1808907"/>
                    <a:pt x="1330893" y="1843555"/>
                  </a:cubicBezTo>
                  <a:cubicBezTo>
                    <a:pt x="1352917" y="1893914"/>
                    <a:pt x="1368674" y="1944274"/>
                    <a:pt x="1384386" y="1994634"/>
                  </a:cubicBezTo>
                  <a:cubicBezTo>
                    <a:pt x="1390698" y="1997767"/>
                    <a:pt x="1390698" y="2000946"/>
                    <a:pt x="1387519" y="2004079"/>
                  </a:cubicBezTo>
                  <a:cubicBezTo>
                    <a:pt x="1425300" y="2133134"/>
                    <a:pt x="1447324" y="2265323"/>
                    <a:pt x="1447324" y="2397557"/>
                  </a:cubicBezTo>
                  <a:cubicBezTo>
                    <a:pt x="1447324" y="2473074"/>
                    <a:pt x="1444191" y="2545502"/>
                    <a:pt x="1444191" y="2621019"/>
                  </a:cubicBezTo>
                  <a:cubicBezTo>
                    <a:pt x="1444191" y="2621019"/>
                    <a:pt x="1447324" y="2624198"/>
                    <a:pt x="1447324" y="2624198"/>
                  </a:cubicBezTo>
                  <a:cubicBezTo>
                    <a:pt x="1447324" y="2627331"/>
                    <a:pt x="1450503" y="2630465"/>
                    <a:pt x="1450503" y="2630465"/>
                  </a:cubicBezTo>
                  <a:cubicBezTo>
                    <a:pt x="1453636" y="2586417"/>
                    <a:pt x="1507174" y="2539191"/>
                    <a:pt x="1522886" y="2498276"/>
                  </a:cubicBezTo>
                  <a:cubicBezTo>
                    <a:pt x="1541777" y="2454228"/>
                    <a:pt x="1557534" y="2407002"/>
                    <a:pt x="1566979" y="2359776"/>
                  </a:cubicBezTo>
                  <a:cubicBezTo>
                    <a:pt x="1576425" y="2315682"/>
                    <a:pt x="1585825" y="2274768"/>
                    <a:pt x="1592137" y="2230720"/>
                  </a:cubicBezTo>
                  <a:cubicBezTo>
                    <a:pt x="1563801" y="2199251"/>
                    <a:pt x="1538643" y="2164603"/>
                    <a:pt x="1516574" y="2130001"/>
                  </a:cubicBezTo>
                  <a:cubicBezTo>
                    <a:pt x="1507174" y="2114244"/>
                    <a:pt x="1491417" y="2095353"/>
                    <a:pt x="1503996" y="2079641"/>
                  </a:cubicBezTo>
                  <a:cubicBezTo>
                    <a:pt x="1494550" y="2079641"/>
                    <a:pt x="1485105" y="2076463"/>
                    <a:pt x="1478839" y="2070196"/>
                  </a:cubicBezTo>
                  <a:cubicBezTo>
                    <a:pt x="1472527" y="2057572"/>
                    <a:pt x="1469393" y="2044994"/>
                    <a:pt x="1475660" y="2032415"/>
                  </a:cubicBezTo>
                  <a:cubicBezTo>
                    <a:pt x="1475660" y="2030826"/>
                    <a:pt x="1477249" y="2030054"/>
                    <a:pt x="1479202" y="2030054"/>
                  </a:cubicBezTo>
                  <a:cubicBezTo>
                    <a:pt x="1481200" y="2030054"/>
                    <a:pt x="1483561" y="2030826"/>
                    <a:pt x="1485105" y="2032415"/>
                  </a:cubicBezTo>
                  <a:cubicBezTo>
                    <a:pt x="1485105" y="2038682"/>
                    <a:pt x="1488284" y="2054439"/>
                    <a:pt x="1494550" y="2054439"/>
                  </a:cubicBezTo>
                  <a:cubicBezTo>
                    <a:pt x="1495413" y="2054893"/>
                    <a:pt x="1496321" y="2055075"/>
                    <a:pt x="1497275" y="2055075"/>
                  </a:cubicBezTo>
                  <a:cubicBezTo>
                    <a:pt x="1503315" y="2055075"/>
                    <a:pt x="1510716" y="2047264"/>
                    <a:pt x="1513441" y="2041860"/>
                  </a:cubicBezTo>
                  <a:cubicBezTo>
                    <a:pt x="1519753" y="2032415"/>
                    <a:pt x="1516574" y="2022970"/>
                    <a:pt x="1507174" y="2016658"/>
                  </a:cubicBezTo>
                  <a:cubicBezTo>
                    <a:pt x="1503996" y="2010391"/>
                    <a:pt x="1497729" y="2007212"/>
                    <a:pt x="1491417" y="2007212"/>
                  </a:cubicBezTo>
                  <a:lnTo>
                    <a:pt x="1478839" y="2007212"/>
                  </a:lnTo>
                  <a:lnTo>
                    <a:pt x="1475660" y="2016658"/>
                  </a:lnTo>
                  <a:cubicBezTo>
                    <a:pt x="1472527" y="2022970"/>
                    <a:pt x="1472527" y="2032415"/>
                    <a:pt x="1472527" y="2041860"/>
                  </a:cubicBezTo>
                  <a:cubicBezTo>
                    <a:pt x="1470937" y="2044994"/>
                    <a:pt x="1468576" y="2046583"/>
                    <a:pt x="1466623" y="2046583"/>
                  </a:cubicBezTo>
                  <a:cubicBezTo>
                    <a:pt x="1464671" y="2046583"/>
                    <a:pt x="1463081" y="2044994"/>
                    <a:pt x="1463081" y="2041860"/>
                  </a:cubicBezTo>
                  <a:cubicBezTo>
                    <a:pt x="1453636" y="2029282"/>
                    <a:pt x="1450503" y="2013524"/>
                    <a:pt x="1453636" y="2000946"/>
                  </a:cubicBezTo>
                  <a:cubicBezTo>
                    <a:pt x="1456769" y="1988322"/>
                    <a:pt x="1463081" y="1982055"/>
                    <a:pt x="1475660" y="1978877"/>
                  </a:cubicBezTo>
                  <a:cubicBezTo>
                    <a:pt x="1479565" y="1977787"/>
                    <a:pt x="1483470" y="1977242"/>
                    <a:pt x="1487330" y="1977242"/>
                  </a:cubicBezTo>
                  <a:cubicBezTo>
                    <a:pt x="1505222" y="1977242"/>
                    <a:pt x="1521978" y="1988549"/>
                    <a:pt x="1532331" y="2004079"/>
                  </a:cubicBezTo>
                  <a:cubicBezTo>
                    <a:pt x="1548089" y="2022970"/>
                    <a:pt x="1544910" y="2054439"/>
                    <a:pt x="1519753" y="2070196"/>
                  </a:cubicBezTo>
                  <a:cubicBezTo>
                    <a:pt x="1522886" y="2073329"/>
                    <a:pt x="1526020" y="2085908"/>
                    <a:pt x="1526020" y="2092220"/>
                  </a:cubicBezTo>
                  <a:cubicBezTo>
                    <a:pt x="1529198" y="2095353"/>
                    <a:pt x="1526020" y="2098532"/>
                    <a:pt x="1522886" y="2098532"/>
                  </a:cubicBezTo>
                  <a:lnTo>
                    <a:pt x="1519753" y="2098532"/>
                  </a:lnTo>
                  <a:cubicBezTo>
                    <a:pt x="1529198" y="2117377"/>
                    <a:pt x="1541777" y="2136268"/>
                    <a:pt x="1554355" y="2155158"/>
                  </a:cubicBezTo>
                  <a:cubicBezTo>
                    <a:pt x="1560667" y="2161470"/>
                    <a:pt x="1563801" y="2167782"/>
                    <a:pt x="1570113" y="2174049"/>
                  </a:cubicBezTo>
                  <a:cubicBezTo>
                    <a:pt x="1571702" y="2170915"/>
                    <a:pt x="1574835" y="2169326"/>
                    <a:pt x="1577969" y="2169326"/>
                  </a:cubicBezTo>
                  <a:cubicBezTo>
                    <a:pt x="1581102" y="2169326"/>
                    <a:pt x="1584281" y="2170915"/>
                    <a:pt x="1585825" y="2174049"/>
                  </a:cubicBezTo>
                  <a:cubicBezTo>
                    <a:pt x="1585825" y="2180361"/>
                    <a:pt x="1589003" y="2186627"/>
                    <a:pt x="1589003" y="2189806"/>
                  </a:cubicBezTo>
                  <a:lnTo>
                    <a:pt x="1604715" y="2092220"/>
                  </a:lnTo>
                  <a:lnTo>
                    <a:pt x="1607894" y="2067017"/>
                  </a:lnTo>
                  <a:cubicBezTo>
                    <a:pt x="1570113" y="1997767"/>
                    <a:pt x="1532331" y="1925384"/>
                    <a:pt x="1503996" y="1849821"/>
                  </a:cubicBezTo>
                  <a:cubicBezTo>
                    <a:pt x="1502588" y="1850003"/>
                    <a:pt x="1501135" y="1850094"/>
                    <a:pt x="1499727" y="1850094"/>
                  </a:cubicBezTo>
                  <a:cubicBezTo>
                    <a:pt x="1476341" y="1850094"/>
                    <a:pt x="1456451" y="1826208"/>
                    <a:pt x="1450503" y="1799462"/>
                  </a:cubicBezTo>
                  <a:cubicBezTo>
                    <a:pt x="1447324" y="1796328"/>
                    <a:pt x="1453636" y="1793195"/>
                    <a:pt x="1456769" y="1793195"/>
                  </a:cubicBezTo>
                  <a:cubicBezTo>
                    <a:pt x="1450503" y="1777438"/>
                    <a:pt x="1456769" y="1761681"/>
                    <a:pt x="1469393" y="1752235"/>
                  </a:cubicBezTo>
                  <a:cubicBezTo>
                    <a:pt x="1478839" y="1745969"/>
                    <a:pt x="1489828" y="1742835"/>
                    <a:pt x="1500862" y="1742835"/>
                  </a:cubicBezTo>
                  <a:cubicBezTo>
                    <a:pt x="1511852" y="1742835"/>
                    <a:pt x="1522886" y="1745969"/>
                    <a:pt x="1532331" y="1752235"/>
                  </a:cubicBezTo>
                  <a:cubicBezTo>
                    <a:pt x="1551222" y="1780571"/>
                    <a:pt x="1548089" y="1818352"/>
                    <a:pt x="1522886" y="1843555"/>
                  </a:cubicBezTo>
                  <a:cubicBezTo>
                    <a:pt x="1526020" y="1849821"/>
                    <a:pt x="1529198" y="1856133"/>
                    <a:pt x="1529198" y="1862445"/>
                  </a:cubicBezTo>
                  <a:cubicBezTo>
                    <a:pt x="1529198" y="1865579"/>
                    <a:pt x="1529198" y="1865579"/>
                    <a:pt x="1529198" y="1868712"/>
                  </a:cubicBezTo>
                  <a:cubicBezTo>
                    <a:pt x="1554355" y="1925384"/>
                    <a:pt x="1589003" y="1982055"/>
                    <a:pt x="1614160" y="2041860"/>
                  </a:cubicBezTo>
                  <a:cubicBezTo>
                    <a:pt x="1617339" y="2004079"/>
                    <a:pt x="1623606" y="1963165"/>
                    <a:pt x="1633051" y="1925384"/>
                  </a:cubicBezTo>
                  <a:cubicBezTo>
                    <a:pt x="1648808" y="1834109"/>
                    <a:pt x="1677144" y="1745969"/>
                    <a:pt x="1718059" y="1664140"/>
                  </a:cubicBezTo>
                  <a:lnTo>
                    <a:pt x="1714925" y="1664140"/>
                  </a:lnTo>
                  <a:cubicBezTo>
                    <a:pt x="1686589" y="1645249"/>
                    <a:pt x="1689723" y="1607468"/>
                    <a:pt x="1718059" y="1591711"/>
                  </a:cubicBezTo>
                  <a:cubicBezTo>
                    <a:pt x="1727095" y="1588351"/>
                    <a:pt x="1736132" y="1586580"/>
                    <a:pt x="1745032" y="1586580"/>
                  </a:cubicBezTo>
                  <a:cubicBezTo>
                    <a:pt x="1760925" y="1586580"/>
                    <a:pt x="1776319" y="1592210"/>
                    <a:pt x="1790442" y="1604335"/>
                  </a:cubicBezTo>
                  <a:cubicBezTo>
                    <a:pt x="1815645" y="1623180"/>
                    <a:pt x="1815645" y="1664140"/>
                    <a:pt x="1790442" y="1682985"/>
                  </a:cubicBezTo>
                  <a:cubicBezTo>
                    <a:pt x="1782132" y="1691295"/>
                    <a:pt x="1772096" y="1695246"/>
                    <a:pt x="1762106" y="1695246"/>
                  </a:cubicBezTo>
                  <a:cubicBezTo>
                    <a:pt x="1753206" y="1695246"/>
                    <a:pt x="1744351" y="1692112"/>
                    <a:pt x="1736949" y="1686164"/>
                  </a:cubicBezTo>
                  <a:cubicBezTo>
                    <a:pt x="1733770" y="1686164"/>
                    <a:pt x="1733770" y="1682985"/>
                    <a:pt x="1730637" y="1679852"/>
                  </a:cubicBezTo>
                  <a:cubicBezTo>
                    <a:pt x="1696035" y="1752235"/>
                    <a:pt x="1670832" y="1827798"/>
                    <a:pt x="1655075" y="1906493"/>
                  </a:cubicBezTo>
                  <a:cubicBezTo>
                    <a:pt x="1667699" y="1890736"/>
                    <a:pt x="1677144" y="1871891"/>
                    <a:pt x="1683411" y="1853000"/>
                  </a:cubicBezTo>
                  <a:cubicBezTo>
                    <a:pt x="1683411" y="1853000"/>
                    <a:pt x="1683411" y="1849821"/>
                    <a:pt x="1683411" y="1846688"/>
                  </a:cubicBezTo>
                  <a:cubicBezTo>
                    <a:pt x="1683411" y="1840376"/>
                    <a:pt x="1683411" y="1830931"/>
                    <a:pt x="1686589" y="1824664"/>
                  </a:cubicBezTo>
                  <a:cubicBezTo>
                    <a:pt x="1688360" y="1817580"/>
                    <a:pt x="1694082" y="1813493"/>
                    <a:pt x="1699895" y="1813493"/>
                  </a:cubicBezTo>
                  <a:cubicBezTo>
                    <a:pt x="1704435" y="1813493"/>
                    <a:pt x="1708977" y="1815991"/>
                    <a:pt x="1711747" y="1821486"/>
                  </a:cubicBezTo>
                  <a:cubicBezTo>
                    <a:pt x="1721192" y="1837243"/>
                    <a:pt x="1724325" y="1856133"/>
                    <a:pt x="1718059" y="1871891"/>
                  </a:cubicBezTo>
                  <a:cubicBezTo>
                    <a:pt x="1716469" y="1875024"/>
                    <a:pt x="1714108" y="1876613"/>
                    <a:pt x="1711747" y="1876613"/>
                  </a:cubicBezTo>
                  <a:cubicBezTo>
                    <a:pt x="1709385" y="1876613"/>
                    <a:pt x="1707024" y="1875024"/>
                    <a:pt x="1705480" y="1871891"/>
                  </a:cubicBezTo>
                  <a:cubicBezTo>
                    <a:pt x="1696035" y="1900181"/>
                    <a:pt x="1680277" y="1928517"/>
                    <a:pt x="1651941" y="1934829"/>
                  </a:cubicBezTo>
                  <a:cubicBezTo>
                    <a:pt x="1645675" y="1963165"/>
                    <a:pt x="1642496" y="1991501"/>
                    <a:pt x="1636230" y="2019836"/>
                  </a:cubicBezTo>
                  <a:cubicBezTo>
                    <a:pt x="1708613" y="1982055"/>
                    <a:pt x="1746394" y="1900181"/>
                    <a:pt x="1777863" y="1824664"/>
                  </a:cubicBezTo>
                  <a:cubicBezTo>
                    <a:pt x="1768418" y="1815219"/>
                    <a:pt x="1765285" y="1805774"/>
                    <a:pt x="1768418" y="1793195"/>
                  </a:cubicBezTo>
                  <a:cubicBezTo>
                    <a:pt x="1768418" y="1790016"/>
                    <a:pt x="1771551" y="1786883"/>
                    <a:pt x="1771551" y="1786883"/>
                  </a:cubicBezTo>
                  <a:cubicBezTo>
                    <a:pt x="1768418" y="1771126"/>
                    <a:pt x="1774730" y="1755414"/>
                    <a:pt x="1790442" y="1745969"/>
                  </a:cubicBezTo>
                  <a:cubicBezTo>
                    <a:pt x="1797390" y="1741337"/>
                    <a:pt x="1805155" y="1739248"/>
                    <a:pt x="1813011" y="1739248"/>
                  </a:cubicBezTo>
                  <a:cubicBezTo>
                    <a:pt x="1826543" y="1739248"/>
                    <a:pt x="1840302" y="1745424"/>
                    <a:pt x="1850247" y="1755414"/>
                  </a:cubicBezTo>
                  <a:cubicBezTo>
                    <a:pt x="1862826" y="1780571"/>
                    <a:pt x="1856559" y="1815219"/>
                    <a:pt x="1831357" y="1830931"/>
                  </a:cubicBezTo>
                  <a:cubicBezTo>
                    <a:pt x="1821911" y="1834109"/>
                    <a:pt x="1815645" y="1837243"/>
                    <a:pt x="1806199" y="1837243"/>
                  </a:cubicBezTo>
                  <a:lnTo>
                    <a:pt x="1799887" y="1837243"/>
                  </a:lnTo>
                  <a:lnTo>
                    <a:pt x="1796754" y="1840376"/>
                  </a:lnTo>
                  <a:cubicBezTo>
                    <a:pt x="1796754" y="1843555"/>
                    <a:pt x="1793575" y="1843555"/>
                    <a:pt x="1790442" y="1843555"/>
                  </a:cubicBezTo>
                  <a:cubicBezTo>
                    <a:pt x="1755840" y="1915938"/>
                    <a:pt x="1718059" y="1997767"/>
                    <a:pt x="1639363" y="2032415"/>
                  </a:cubicBezTo>
                  <a:lnTo>
                    <a:pt x="1633051" y="2079641"/>
                  </a:lnTo>
                  <a:lnTo>
                    <a:pt x="1633051" y="2082775"/>
                  </a:lnTo>
                  <a:cubicBezTo>
                    <a:pt x="1633051" y="2085908"/>
                    <a:pt x="1633051" y="2089087"/>
                    <a:pt x="1629918" y="2089087"/>
                  </a:cubicBezTo>
                  <a:cubicBezTo>
                    <a:pt x="1623606" y="2133134"/>
                    <a:pt x="1617339" y="2177182"/>
                    <a:pt x="1611027" y="2224408"/>
                  </a:cubicBezTo>
                  <a:lnTo>
                    <a:pt x="1611027" y="2227587"/>
                  </a:lnTo>
                  <a:cubicBezTo>
                    <a:pt x="1614160" y="2230720"/>
                    <a:pt x="1611027" y="2233854"/>
                    <a:pt x="1607894" y="2237032"/>
                  </a:cubicBezTo>
                  <a:cubicBezTo>
                    <a:pt x="1604715" y="2249611"/>
                    <a:pt x="1601582" y="2262190"/>
                    <a:pt x="1601582" y="2277947"/>
                  </a:cubicBezTo>
                  <a:cubicBezTo>
                    <a:pt x="1607894" y="2265323"/>
                    <a:pt x="1617339" y="2249611"/>
                    <a:pt x="1620472" y="2246432"/>
                  </a:cubicBezTo>
                  <a:cubicBezTo>
                    <a:pt x="1636230" y="2224408"/>
                    <a:pt x="1655075" y="2205518"/>
                    <a:pt x="1670832" y="2180361"/>
                  </a:cubicBezTo>
                  <a:cubicBezTo>
                    <a:pt x="1692856" y="2152025"/>
                    <a:pt x="1714925" y="2120556"/>
                    <a:pt x="1736949" y="2092220"/>
                  </a:cubicBezTo>
                  <a:cubicBezTo>
                    <a:pt x="1740082" y="2085908"/>
                    <a:pt x="1749528" y="2079641"/>
                    <a:pt x="1758973" y="2070196"/>
                  </a:cubicBezTo>
                  <a:cubicBezTo>
                    <a:pt x="1755840" y="2063884"/>
                    <a:pt x="1755840" y="2054439"/>
                    <a:pt x="1758973" y="2048127"/>
                  </a:cubicBezTo>
                  <a:cubicBezTo>
                    <a:pt x="1758973" y="2041860"/>
                    <a:pt x="1765285" y="2041860"/>
                    <a:pt x="1768418" y="2041860"/>
                  </a:cubicBezTo>
                  <a:lnTo>
                    <a:pt x="1777863" y="2048127"/>
                  </a:lnTo>
                  <a:cubicBezTo>
                    <a:pt x="1780997" y="2051306"/>
                    <a:pt x="1780997" y="2054439"/>
                    <a:pt x="1777863" y="2057572"/>
                  </a:cubicBezTo>
                  <a:cubicBezTo>
                    <a:pt x="1774730" y="2060751"/>
                    <a:pt x="1771551" y="2063884"/>
                    <a:pt x="1771551" y="2063884"/>
                  </a:cubicBezTo>
                  <a:cubicBezTo>
                    <a:pt x="1774730" y="2076463"/>
                    <a:pt x="1774730" y="2085908"/>
                    <a:pt x="1771551" y="2098532"/>
                  </a:cubicBezTo>
                  <a:cubicBezTo>
                    <a:pt x="1771551" y="2101166"/>
                    <a:pt x="1769326" y="2102165"/>
                    <a:pt x="1766738" y="2102165"/>
                  </a:cubicBezTo>
                  <a:cubicBezTo>
                    <a:pt x="1763151" y="2102165"/>
                    <a:pt x="1758973" y="2100348"/>
                    <a:pt x="1758973" y="2098532"/>
                  </a:cubicBezTo>
                  <a:lnTo>
                    <a:pt x="1758973" y="2085908"/>
                  </a:lnTo>
                  <a:cubicBezTo>
                    <a:pt x="1736949" y="2114244"/>
                    <a:pt x="1714925" y="2145713"/>
                    <a:pt x="1692856" y="2174049"/>
                  </a:cubicBezTo>
                  <a:cubicBezTo>
                    <a:pt x="1664520" y="2208697"/>
                    <a:pt x="1639363" y="2246432"/>
                    <a:pt x="1614160" y="2284213"/>
                  </a:cubicBezTo>
                  <a:cubicBezTo>
                    <a:pt x="1611027" y="2293659"/>
                    <a:pt x="1604715" y="2299971"/>
                    <a:pt x="1595270" y="2306283"/>
                  </a:cubicBezTo>
                  <a:cubicBezTo>
                    <a:pt x="1576425" y="2432159"/>
                    <a:pt x="1529198" y="2554948"/>
                    <a:pt x="1453636" y="2658800"/>
                  </a:cubicBezTo>
                  <a:cubicBezTo>
                    <a:pt x="1453636" y="2661026"/>
                    <a:pt x="1450503" y="2663251"/>
                    <a:pt x="1447551" y="2663251"/>
                  </a:cubicBezTo>
                  <a:cubicBezTo>
                    <a:pt x="1446325" y="2663251"/>
                    <a:pt x="1445099" y="2662887"/>
                    <a:pt x="1444191" y="2661979"/>
                  </a:cubicBezTo>
                  <a:cubicBezTo>
                    <a:pt x="1444191" y="2746941"/>
                    <a:pt x="1444191" y="2825637"/>
                    <a:pt x="1450503" y="2904332"/>
                  </a:cubicBezTo>
                  <a:cubicBezTo>
                    <a:pt x="1472527" y="2882308"/>
                    <a:pt x="1488284" y="2853973"/>
                    <a:pt x="1494550" y="2825637"/>
                  </a:cubicBezTo>
                  <a:cubicBezTo>
                    <a:pt x="1503996" y="2794168"/>
                    <a:pt x="1513441" y="2765832"/>
                    <a:pt x="1526020" y="2737496"/>
                  </a:cubicBezTo>
                  <a:cubicBezTo>
                    <a:pt x="1527609" y="2734363"/>
                    <a:pt x="1530742" y="2732773"/>
                    <a:pt x="1533921" y="2732773"/>
                  </a:cubicBezTo>
                  <a:cubicBezTo>
                    <a:pt x="1537054" y="2732773"/>
                    <a:pt x="1540187" y="2734363"/>
                    <a:pt x="1541777" y="2737496"/>
                  </a:cubicBezTo>
                  <a:cubicBezTo>
                    <a:pt x="1548089" y="2746941"/>
                    <a:pt x="1548089" y="2759520"/>
                    <a:pt x="1541777" y="2768965"/>
                  </a:cubicBezTo>
                  <a:cubicBezTo>
                    <a:pt x="1539552" y="2771190"/>
                    <a:pt x="1535737" y="2773415"/>
                    <a:pt x="1532604" y="2773415"/>
                  </a:cubicBezTo>
                  <a:cubicBezTo>
                    <a:pt x="1531287" y="2773415"/>
                    <a:pt x="1530107" y="2773052"/>
                    <a:pt x="1529198" y="2772144"/>
                  </a:cubicBezTo>
                  <a:cubicBezTo>
                    <a:pt x="1510308" y="2825637"/>
                    <a:pt x="1500862" y="2891754"/>
                    <a:pt x="1450503" y="2920090"/>
                  </a:cubicBezTo>
                  <a:lnTo>
                    <a:pt x="1457755" y="2980436"/>
                  </a:lnTo>
                  <a:lnTo>
                    <a:pt x="1430024" y="2980436"/>
                  </a:lnTo>
                  <a:lnTo>
                    <a:pt x="1421296" y="2887023"/>
                  </a:lnTo>
                  <a:cubicBezTo>
                    <a:pt x="1416672" y="2810297"/>
                    <a:pt x="1416672" y="2732785"/>
                    <a:pt x="1419034" y="2655667"/>
                  </a:cubicBezTo>
                  <a:cubicBezTo>
                    <a:pt x="1419034" y="2652534"/>
                    <a:pt x="1419034" y="2652534"/>
                    <a:pt x="1419034" y="2649355"/>
                  </a:cubicBezTo>
                  <a:lnTo>
                    <a:pt x="1419034" y="2630465"/>
                  </a:lnTo>
                  <a:cubicBezTo>
                    <a:pt x="1419034" y="2627331"/>
                    <a:pt x="1419034" y="2627331"/>
                    <a:pt x="1419034" y="2624198"/>
                  </a:cubicBezTo>
                  <a:cubicBezTo>
                    <a:pt x="1419034" y="2602129"/>
                    <a:pt x="1422167" y="2576972"/>
                    <a:pt x="1422167" y="2554948"/>
                  </a:cubicBezTo>
                  <a:cubicBezTo>
                    <a:pt x="1434745" y="2369221"/>
                    <a:pt x="1419034" y="2183494"/>
                    <a:pt x="1371807" y="2004079"/>
                  </a:cubicBezTo>
                  <a:cubicBezTo>
                    <a:pt x="1327714" y="1975743"/>
                    <a:pt x="1283666" y="1944274"/>
                    <a:pt x="1249019" y="1906493"/>
                  </a:cubicBezTo>
                  <a:cubicBezTo>
                    <a:pt x="1223861" y="1884469"/>
                    <a:pt x="1201837" y="1859267"/>
                    <a:pt x="1176635" y="1840376"/>
                  </a:cubicBezTo>
                  <a:cubicBezTo>
                    <a:pt x="1176635" y="1837742"/>
                    <a:pt x="1158698" y="1819397"/>
                    <a:pt x="1155020" y="1819397"/>
                  </a:cubicBezTo>
                  <a:cubicBezTo>
                    <a:pt x="1154293" y="1819397"/>
                    <a:pt x="1154112" y="1820032"/>
                    <a:pt x="1154611" y="1821486"/>
                  </a:cubicBezTo>
                  <a:cubicBezTo>
                    <a:pt x="1157744" y="1827798"/>
                    <a:pt x="1160923" y="1830931"/>
                    <a:pt x="1164056" y="1837243"/>
                  </a:cubicBezTo>
                  <a:lnTo>
                    <a:pt x="1170323" y="1840376"/>
                  </a:lnTo>
                  <a:cubicBezTo>
                    <a:pt x="1173502" y="1843555"/>
                    <a:pt x="1173502" y="1849821"/>
                    <a:pt x="1167190" y="1853000"/>
                  </a:cubicBezTo>
                  <a:cubicBezTo>
                    <a:pt x="1167190" y="1856133"/>
                    <a:pt x="1164056" y="1857723"/>
                    <a:pt x="1160514" y="1857723"/>
                  </a:cubicBezTo>
                  <a:cubicBezTo>
                    <a:pt x="1156973" y="1857723"/>
                    <a:pt x="1153022" y="1856133"/>
                    <a:pt x="1151478" y="1853000"/>
                  </a:cubicBezTo>
                  <a:cubicBezTo>
                    <a:pt x="1151478" y="1849821"/>
                    <a:pt x="1148299" y="1846688"/>
                    <a:pt x="1148299" y="1846688"/>
                  </a:cubicBezTo>
                  <a:cubicBezTo>
                    <a:pt x="1138854" y="1840376"/>
                    <a:pt x="1132587" y="1837243"/>
                    <a:pt x="1126275" y="1827798"/>
                  </a:cubicBezTo>
                  <a:lnTo>
                    <a:pt x="1123142" y="1827798"/>
                  </a:lnTo>
                  <a:cubicBezTo>
                    <a:pt x="1115422" y="1817535"/>
                    <a:pt x="1124504" y="1807227"/>
                    <a:pt x="1133223" y="1807227"/>
                  </a:cubicBezTo>
                  <a:cubicBezTo>
                    <a:pt x="1135176" y="1807227"/>
                    <a:pt x="1137128" y="1807772"/>
                    <a:pt x="1138854" y="1808907"/>
                  </a:cubicBezTo>
                  <a:cubicBezTo>
                    <a:pt x="1138854" y="1806682"/>
                    <a:pt x="1142033" y="1804457"/>
                    <a:pt x="1144984" y="1804457"/>
                  </a:cubicBezTo>
                  <a:cubicBezTo>
                    <a:pt x="1146210" y="1804457"/>
                    <a:pt x="1147391" y="1804865"/>
                    <a:pt x="1148299" y="1805774"/>
                  </a:cubicBezTo>
                  <a:cubicBezTo>
                    <a:pt x="1226995" y="1859267"/>
                    <a:pt x="1286800" y="1937962"/>
                    <a:pt x="1368674" y="1988322"/>
                  </a:cubicBezTo>
                  <a:cubicBezTo>
                    <a:pt x="1365495" y="1982055"/>
                    <a:pt x="1362362" y="1978877"/>
                    <a:pt x="1362362" y="1972610"/>
                  </a:cubicBezTo>
                  <a:cubicBezTo>
                    <a:pt x="1305690" y="1808907"/>
                    <a:pt x="1233307" y="1651516"/>
                    <a:pt x="1142033" y="1500437"/>
                  </a:cubicBezTo>
                  <a:cubicBezTo>
                    <a:pt x="1113697" y="1620047"/>
                    <a:pt x="1072782" y="1736523"/>
                    <a:pt x="1016111" y="1843555"/>
                  </a:cubicBezTo>
                  <a:cubicBezTo>
                    <a:pt x="1025556" y="1890736"/>
                    <a:pt x="1035001" y="1934829"/>
                    <a:pt x="1050713" y="1978877"/>
                  </a:cubicBezTo>
                  <a:cubicBezTo>
                    <a:pt x="1220728" y="2158337"/>
                    <a:pt x="1334026" y="2391245"/>
                    <a:pt x="1415855" y="2617886"/>
                  </a:cubicBezTo>
                  <a:cubicBezTo>
                    <a:pt x="1417898" y="2624062"/>
                    <a:pt x="1411950" y="2628875"/>
                    <a:pt x="1406682" y="2628875"/>
                  </a:cubicBezTo>
                  <a:cubicBezTo>
                    <a:pt x="1403867" y="2628875"/>
                    <a:pt x="1401233" y="2627468"/>
                    <a:pt x="1400143" y="2624198"/>
                  </a:cubicBezTo>
                  <a:cubicBezTo>
                    <a:pt x="1368674" y="2542324"/>
                    <a:pt x="1330893" y="2457362"/>
                    <a:pt x="1293112" y="2378666"/>
                  </a:cubicBezTo>
                  <a:cubicBezTo>
                    <a:pt x="1249019" y="2337752"/>
                    <a:pt x="1201837" y="2303104"/>
                    <a:pt x="1151478" y="2274768"/>
                  </a:cubicBezTo>
                  <a:lnTo>
                    <a:pt x="1145166" y="2274768"/>
                  </a:lnTo>
                  <a:cubicBezTo>
                    <a:pt x="1084453" y="2254561"/>
                    <a:pt x="1022604" y="2253970"/>
                    <a:pt x="960801" y="2253970"/>
                  </a:cubicBezTo>
                  <a:cubicBezTo>
                    <a:pt x="957078" y="2253970"/>
                    <a:pt x="953309" y="2253970"/>
                    <a:pt x="949585" y="2253970"/>
                  </a:cubicBezTo>
                  <a:cubicBezTo>
                    <a:pt x="870980" y="2253970"/>
                    <a:pt x="792603" y="2253017"/>
                    <a:pt x="717086" y="2211830"/>
                  </a:cubicBezTo>
                  <a:cubicBezTo>
                    <a:pt x="588031" y="2136268"/>
                    <a:pt x="468375" y="2044994"/>
                    <a:pt x="364523" y="1934829"/>
                  </a:cubicBezTo>
                  <a:lnTo>
                    <a:pt x="348765" y="1947407"/>
                  </a:lnTo>
                  <a:cubicBezTo>
                    <a:pt x="347267" y="1948406"/>
                    <a:pt x="345677" y="1948861"/>
                    <a:pt x="344134" y="1948861"/>
                  </a:cubicBezTo>
                  <a:cubicBezTo>
                    <a:pt x="335960" y="1948861"/>
                    <a:pt x="328740" y="1936464"/>
                    <a:pt x="339320" y="1928517"/>
                  </a:cubicBezTo>
                  <a:cubicBezTo>
                    <a:pt x="342499" y="1925384"/>
                    <a:pt x="345632" y="1925384"/>
                    <a:pt x="348765" y="1922250"/>
                  </a:cubicBezTo>
                  <a:cubicBezTo>
                    <a:pt x="346540" y="1917800"/>
                    <a:pt x="349038" y="1913350"/>
                    <a:pt x="351808" y="1913350"/>
                  </a:cubicBezTo>
                  <a:cubicBezTo>
                    <a:pt x="352943" y="1913350"/>
                    <a:pt x="354169" y="1914077"/>
                    <a:pt x="355077" y="1915938"/>
                  </a:cubicBezTo>
                  <a:cubicBezTo>
                    <a:pt x="419968" y="1868803"/>
                    <a:pt x="484723" y="1849095"/>
                    <a:pt x="548433" y="1849095"/>
                  </a:cubicBezTo>
                  <a:cubicBezTo>
                    <a:pt x="778117" y="1849095"/>
                    <a:pt x="993723" y="2105570"/>
                    <a:pt x="1151478" y="2255878"/>
                  </a:cubicBezTo>
                  <a:cubicBezTo>
                    <a:pt x="1154611" y="2255878"/>
                    <a:pt x="1154611" y="2259056"/>
                    <a:pt x="1154611" y="2259056"/>
                  </a:cubicBezTo>
                  <a:cubicBezTo>
                    <a:pt x="1198659" y="2284213"/>
                    <a:pt x="1236440" y="2312549"/>
                    <a:pt x="1274221" y="2344018"/>
                  </a:cubicBezTo>
                  <a:cubicBezTo>
                    <a:pt x="1236440" y="2274768"/>
                    <a:pt x="1198659" y="2208697"/>
                    <a:pt x="1151478" y="2145713"/>
                  </a:cubicBezTo>
                  <a:cubicBezTo>
                    <a:pt x="1050713" y="2010391"/>
                    <a:pt x="927970" y="1897048"/>
                    <a:pt x="789469" y="1802640"/>
                  </a:cubicBezTo>
                  <a:lnTo>
                    <a:pt x="773712" y="1793195"/>
                  </a:lnTo>
                  <a:cubicBezTo>
                    <a:pt x="632078" y="1717633"/>
                    <a:pt x="449530" y="1720766"/>
                    <a:pt x="326742" y="1598023"/>
                  </a:cubicBezTo>
                  <a:cubicBezTo>
                    <a:pt x="197686" y="1468968"/>
                    <a:pt x="144193" y="1280107"/>
                    <a:pt x="2514" y="1157319"/>
                  </a:cubicBezTo>
                  <a:cubicBezTo>
                    <a:pt x="-3071" y="1151733"/>
                    <a:pt x="1333" y="1141107"/>
                    <a:pt x="9053" y="1141107"/>
                  </a:cubicBezTo>
                  <a:cubicBezTo>
                    <a:pt x="9961" y="1141107"/>
                    <a:pt x="10960" y="1141244"/>
                    <a:pt x="11959" y="1141607"/>
                  </a:cubicBezTo>
                  <a:cubicBezTo>
                    <a:pt x="188241" y="1147874"/>
                    <a:pt x="358211" y="1217124"/>
                    <a:pt x="490445" y="1333600"/>
                  </a:cubicBezTo>
                  <a:cubicBezTo>
                    <a:pt x="543938" y="1377694"/>
                    <a:pt x="591164" y="1434320"/>
                    <a:pt x="622633" y="1497304"/>
                  </a:cubicBezTo>
                  <a:cubicBezTo>
                    <a:pt x="669860" y="1591711"/>
                    <a:pt x="704462" y="1695609"/>
                    <a:pt x="783157" y="1767993"/>
                  </a:cubicBezTo>
                  <a:cubicBezTo>
                    <a:pt x="786336" y="1771126"/>
                    <a:pt x="786336" y="1774305"/>
                    <a:pt x="786336" y="1777438"/>
                  </a:cubicBezTo>
                  <a:cubicBezTo>
                    <a:pt x="811493" y="1796328"/>
                    <a:pt x="836696" y="1815219"/>
                    <a:pt x="865031" y="1830931"/>
                  </a:cubicBezTo>
                  <a:cubicBezTo>
                    <a:pt x="921658" y="1868712"/>
                    <a:pt x="978329" y="1912805"/>
                    <a:pt x="1025556" y="1963165"/>
                  </a:cubicBezTo>
                  <a:cubicBezTo>
                    <a:pt x="1016111" y="1928517"/>
                    <a:pt x="1006665" y="1893914"/>
                    <a:pt x="1000353" y="1862445"/>
                  </a:cubicBezTo>
                  <a:cubicBezTo>
                    <a:pt x="998537" y="1864262"/>
                    <a:pt x="996584" y="1865034"/>
                    <a:pt x="994677" y="1865034"/>
                  </a:cubicBezTo>
                  <a:cubicBezTo>
                    <a:pt x="986639" y="1865034"/>
                    <a:pt x="978920" y="1851774"/>
                    <a:pt x="981463" y="1846688"/>
                  </a:cubicBezTo>
                  <a:cubicBezTo>
                    <a:pt x="984641" y="1840376"/>
                    <a:pt x="987775" y="1834109"/>
                    <a:pt x="990908" y="1830931"/>
                  </a:cubicBezTo>
                  <a:cubicBezTo>
                    <a:pt x="990908" y="1818352"/>
                    <a:pt x="987775" y="1805774"/>
                    <a:pt x="987775" y="1793195"/>
                  </a:cubicBezTo>
                  <a:cubicBezTo>
                    <a:pt x="912213" y="1689297"/>
                    <a:pt x="880743" y="1560242"/>
                    <a:pt x="902767" y="1434320"/>
                  </a:cubicBezTo>
                  <a:cubicBezTo>
                    <a:pt x="820939" y="1428053"/>
                    <a:pt x="742243" y="1399717"/>
                    <a:pt x="679305" y="1346179"/>
                  </a:cubicBezTo>
                  <a:lnTo>
                    <a:pt x="666726" y="1346179"/>
                  </a:lnTo>
                  <a:cubicBezTo>
                    <a:pt x="657281" y="1346179"/>
                    <a:pt x="650969" y="1336734"/>
                    <a:pt x="650969" y="1330467"/>
                  </a:cubicBezTo>
                  <a:cubicBezTo>
                    <a:pt x="648789" y="1330603"/>
                    <a:pt x="646655" y="1330694"/>
                    <a:pt x="644612" y="1330694"/>
                  </a:cubicBezTo>
                  <a:cubicBezTo>
                    <a:pt x="571638" y="1330694"/>
                    <a:pt x="579403" y="1231428"/>
                    <a:pt x="651241" y="1231428"/>
                  </a:cubicBezTo>
                  <a:cubicBezTo>
                    <a:pt x="656100" y="1231428"/>
                    <a:pt x="661277" y="1231882"/>
                    <a:pt x="666726" y="1232881"/>
                  </a:cubicBezTo>
                  <a:cubicBezTo>
                    <a:pt x="723353" y="1242326"/>
                    <a:pt x="735976" y="1314710"/>
                    <a:pt x="698195" y="1336734"/>
                  </a:cubicBezTo>
                  <a:cubicBezTo>
                    <a:pt x="751688" y="1387139"/>
                    <a:pt x="836696" y="1402851"/>
                    <a:pt x="905946" y="1421741"/>
                  </a:cubicBezTo>
                  <a:cubicBezTo>
                    <a:pt x="915391" y="1358803"/>
                    <a:pt x="934282" y="1298998"/>
                    <a:pt x="962572" y="1239193"/>
                  </a:cubicBezTo>
                  <a:cubicBezTo>
                    <a:pt x="899634" y="1138428"/>
                    <a:pt x="824072" y="1044021"/>
                    <a:pt x="742243" y="955880"/>
                  </a:cubicBezTo>
                  <a:cubicBezTo>
                    <a:pt x="735613" y="957288"/>
                    <a:pt x="729301" y="957924"/>
                    <a:pt x="723307" y="957924"/>
                  </a:cubicBezTo>
                  <a:cubicBezTo>
                    <a:pt x="689431" y="957924"/>
                    <a:pt x="664138" y="937762"/>
                    <a:pt x="632078" y="924411"/>
                  </a:cubicBezTo>
                  <a:cubicBezTo>
                    <a:pt x="578585" y="902342"/>
                    <a:pt x="525047" y="880318"/>
                    <a:pt x="474687" y="855161"/>
                  </a:cubicBezTo>
                  <a:cubicBezTo>
                    <a:pt x="471554" y="858294"/>
                    <a:pt x="465242" y="861427"/>
                    <a:pt x="458975" y="861427"/>
                  </a:cubicBezTo>
                  <a:cubicBezTo>
                    <a:pt x="452663" y="858294"/>
                    <a:pt x="449530" y="855161"/>
                    <a:pt x="446351" y="848849"/>
                  </a:cubicBezTo>
                  <a:cubicBezTo>
                    <a:pt x="440993" y="850529"/>
                    <a:pt x="435953" y="851346"/>
                    <a:pt x="431275" y="851346"/>
                  </a:cubicBezTo>
                  <a:cubicBezTo>
                    <a:pt x="383731" y="851346"/>
                    <a:pt x="372469" y="771061"/>
                    <a:pt x="421194" y="748129"/>
                  </a:cubicBezTo>
                  <a:cubicBezTo>
                    <a:pt x="428551" y="744860"/>
                    <a:pt x="435498" y="743407"/>
                    <a:pt x="442038" y="743407"/>
                  </a:cubicBezTo>
                  <a:cubicBezTo>
                    <a:pt x="485722" y="743407"/>
                    <a:pt x="508382" y="809297"/>
                    <a:pt x="480999" y="839403"/>
                  </a:cubicBezTo>
                  <a:cubicBezTo>
                    <a:pt x="518780" y="858294"/>
                    <a:pt x="559695" y="874051"/>
                    <a:pt x="603743" y="892942"/>
                  </a:cubicBezTo>
                  <a:cubicBezTo>
                    <a:pt x="644657" y="911787"/>
                    <a:pt x="688750" y="943302"/>
                    <a:pt x="735976" y="946435"/>
                  </a:cubicBezTo>
                  <a:lnTo>
                    <a:pt x="650969" y="851982"/>
                  </a:lnTo>
                  <a:cubicBezTo>
                    <a:pt x="649380" y="855161"/>
                    <a:pt x="647018" y="856705"/>
                    <a:pt x="644657" y="856705"/>
                  </a:cubicBezTo>
                  <a:cubicBezTo>
                    <a:pt x="642296" y="856705"/>
                    <a:pt x="639934" y="855161"/>
                    <a:pt x="638390" y="851982"/>
                  </a:cubicBezTo>
                  <a:cubicBezTo>
                    <a:pt x="635212" y="845715"/>
                    <a:pt x="632078" y="839403"/>
                    <a:pt x="632078" y="833091"/>
                  </a:cubicBezTo>
                  <a:cubicBezTo>
                    <a:pt x="584852" y="779599"/>
                    <a:pt x="537626" y="726106"/>
                    <a:pt x="499890" y="669434"/>
                  </a:cubicBezTo>
                  <a:cubicBezTo>
                    <a:pt x="485041" y="676427"/>
                    <a:pt x="469828" y="679197"/>
                    <a:pt x="454344" y="679197"/>
                  </a:cubicBezTo>
                  <a:cubicBezTo>
                    <a:pt x="407299" y="679197"/>
                    <a:pt x="357575" y="653722"/>
                    <a:pt x="307851" y="644231"/>
                  </a:cubicBezTo>
                  <a:cubicBezTo>
                    <a:pt x="311030" y="650543"/>
                    <a:pt x="307851" y="656855"/>
                    <a:pt x="304718" y="663122"/>
                  </a:cubicBezTo>
                  <a:cubicBezTo>
                    <a:pt x="295272" y="669434"/>
                    <a:pt x="285827" y="672567"/>
                    <a:pt x="276382" y="672567"/>
                  </a:cubicBezTo>
                  <a:cubicBezTo>
                    <a:pt x="270070" y="672567"/>
                    <a:pt x="263803" y="669434"/>
                    <a:pt x="260625" y="666301"/>
                  </a:cubicBezTo>
                  <a:cubicBezTo>
                    <a:pt x="251225" y="663122"/>
                    <a:pt x="248046" y="650543"/>
                    <a:pt x="248046" y="641098"/>
                  </a:cubicBezTo>
                  <a:lnTo>
                    <a:pt x="248046" y="631653"/>
                  </a:lnTo>
                  <a:cubicBezTo>
                    <a:pt x="244913" y="625341"/>
                    <a:pt x="248046" y="622207"/>
                    <a:pt x="254358" y="622207"/>
                  </a:cubicBezTo>
                  <a:cubicBezTo>
                    <a:pt x="257491" y="615895"/>
                    <a:pt x="260625" y="609629"/>
                    <a:pt x="266937" y="609629"/>
                  </a:cubicBezTo>
                  <a:cubicBezTo>
                    <a:pt x="276382" y="609629"/>
                    <a:pt x="285827" y="612762"/>
                    <a:pt x="292139" y="619074"/>
                  </a:cubicBezTo>
                  <a:cubicBezTo>
                    <a:pt x="292139" y="615895"/>
                    <a:pt x="295272" y="612762"/>
                    <a:pt x="295272" y="609629"/>
                  </a:cubicBezTo>
                  <a:cubicBezTo>
                    <a:pt x="288960" y="609629"/>
                    <a:pt x="285827" y="606496"/>
                    <a:pt x="288960" y="603317"/>
                  </a:cubicBezTo>
                  <a:cubicBezTo>
                    <a:pt x="292139" y="597050"/>
                    <a:pt x="295272" y="593872"/>
                    <a:pt x="295272" y="587605"/>
                  </a:cubicBezTo>
                  <a:cubicBezTo>
                    <a:pt x="296862" y="582882"/>
                    <a:pt x="301584" y="580521"/>
                    <a:pt x="306307" y="580521"/>
                  </a:cubicBezTo>
                  <a:cubicBezTo>
                    <a:pt x="311030" y="580521"/>
                    <a:pt x="315752" y="582882"/>
                    <a:pt x="317296" y="587605"/>
                  </a:cubicBezTo>
                  <a:cubicBezTo>
                    <a:pt x="317296" y="600184"/>
                    <a:pt x="317296" y="612762"/>
                    <a:pt x="314163" y="625341"/>
                  </a:cubicBezTo>
                  <a:cubicBezTo>
                    <a:pt x="363251" y="635694"/>
                    <a:pt x="412294" y="660851"/>
                    <a:pt x="459657" y="660851"/>
                  </a:cubicBezTo>
                  <a:cubicBezTo>
                    <a:pt x="470010" y="660851"/>
                    <a:pt x="480273" y="659671"/>
                    <a:pt x="490445" y="656855"/>
                  </a:cubicBezTo>
                  <a:cubicBezTo>
                    <a:pt x="446351" y="600184"/>
                    <a:pt x="411749" y="537245"/>
                    <a:pt x="380280" y="471128"/>
                  </a:cubicBezTo>
                  <a:cubicBezTo>
                    <a:pt x="378009" y="471673"/>
                    <a:pt x="375784" y="471946"/>
                    <a:pt x="373605" y="471946"/>
                  </a:cubicBezTo>
                  <a:cubicBezTo>
                    <a:pt x="363387" y="471946"/>
                    <a:pt x="353942" y="466315"/>
                    <a:pt x="348765" y="458550"/>
                  </a:cubicBezTo>
                  <a:cubicBezTo>
                    <a:pt x="347221" y="460094"/>
                    <a:pt x="346404" y="460911"/>
                    <a:pt x="345632" y="460911"/>
                  </a:cubicBezTo>
                  <a:cubicBezTo>
                    <a:pt x="344860" y="460911"/>
                    <a:pt x="344043" y="460094"/>
                    <a:pt x="342499" y="458550"/>
                  </a:cubicBezTo>
                  <a:cubicBezTo>
                    <a:pt x="320475" y="452238"/>
                    <a:pt x="304718" y="427035"/>
                    <a:pt x="311030" y="405011"/>
                  </a:cubicBezTo>
                  <a:lnTo>
                    <a:pt x="307851" y="398699"/>
                  </a:lnTo>
                  <a:cubicBezTo>
                    <a:pt x="305308" y="393568"/>
                    <a:pt x="311120" y="388437"/>
                    <a:pt x="316751" y="388437"/>
                  </a:cubicBezTo>
                  <a:cubicBezTo>
                    <a:pt x="318023" y="388437"/>
                    <a:pt x="319294" y="388709"/>
                    <a:pt x="320475" y="389300"/>
                  </a:cubicBezTo>
                  <a:lnTo>
                    <a:pt x="323608" y="382988"/>
                  </a:lnTo>
                  <a:cubicBezTo>
                    <a:pt x="334143" y="370681"/>
                    <a:pt x="348584" y="364279"/>
                    <a:pt x="363115" y="364279"/>
                  </a:cubicBezTo>
                  <a:cubicBezTo>
                    <a:pt x="374649" y="364279"/>
                    <a:pt x="386229" y="368320"/>
                    <a:pt x="395992" y="376676"/>
                  </a:cubicBezTo>
                  <a:cubicBezTo>
                    <a:pt x="405437" y="389300"/>
                    <a:pt x="411749" y="405011"/>
                    <a:pt x="408570" y="423902"/>
                  </a:cubicBezTo>
                  <a:cubicBezTo>
                    <a:pt x="408570" y="439659"/>
                    <a:pt x="399125" y="455371"/>
                    <a:pt x="389725" y="467950"/>
                  </a:cubicBezTo>
                  <a:cubicBezTo>
                    <a:pt x="408570" y="508910"/>
                    <a:pt x="433773" y="549824"/>
                    <a:pt x="462109" y="590738"/>
                  </a:cubicBezTo>
                  <a:cubicBezTo>
                    <a:pt x="458975" y="556090"/>
                    <a:pt x="458975" y="524621"/>
                    <a:pt x="462109" y="493152"/>
                  </a:cubicBezTo>
                  <a:lnTo>
                    <a:pt x="452663" y="493152"/>
                  </a:lnTo>
                  <a:cubicBezTo>
                    <a:pt x="436906" y="474262"/>
                    <a:pt x="427461" y="433347"/>
                    <a:pt x="455797" y="427035"/>
                  </a:cubicBezTo>
                  <a:cubicBezTo>
                    <a:pt x="458113" y="426536"/>
                    <a:pt x="460247" y="426309"/>
                    <a:pt x="462245" y="426309"/>
                  </a:cubicBezTo>
                  <a:cubicBezTo>
                    <a:pt x="484587" y="426309"/>
                    <a:pt x="487039" y="456915"/>
                    <a:pt x="484133" y="474262"/>
                  </a:cubicBezTo>
                  <a:cubicBezTo>
                    <a:pt x="480999" y="480574"/>
                    <a:pt x="477821" y="483707"/>
                    <a:pt x="471554" y="483707"/>
                  </a:cubicBezTo>
                  <a:cubicBezTo>
                    <a:pt x="465242" y="543512"/>
                    <a:pt x="468375" y="637965"/>
                    <a:pt x="512468" y="656855"/>
                  </a:cubicBezTo>
                  <a:cubicBezTo>
                    <a:pt x="515602" y="659989"/>
                    <a:pt x="515602" y="666301"/>
                    <a:pt x="512468" y="666301"/>
                  </a:cubicBezTo>
                  <a:cubicBezTo>
                    <a:pt x="543938" y="710348"/>
                    <a:pt x="578585" y="748129"/>
                    <a:pt x="613188" y="789044"/>
                  </a:cubicBezTo>
                  <a:cubicBezTo>
                    <a:pt x="613188" y="782732"/>
                    <a:pt x="610055" y="776465"/>
                    <a:pt x="610055" y="770153"/>
                  </a:cubicBezTo>
                  <a:cubicBezTo>
                    <a:pt x="603743" y="729239"/>
                    <a:pt x="597476" y="691458"/>
                    <a:pt x="584852" y="650543"/>
                  </a:cubicBezTo>
                  <a:cubicBezTo>
                    <a:pt x="581719" y="650543"/>
                    <a:pt x="581719" y="650543"/>
                    <a:pt x="581719" y="647410"/>
                  </a:cubicBezTo>
                  <a:lnTo>
                    <a:pt x="559695" y="625341"/>
                  </a:lnTo>
                  <a:cubicBezTo>
                    <a:pt x="553383" y="615895"/>
                    <a:pt x="559695" y="603317"/>
                    <a:pt x="569140" y="603317"/>
                  </a:cubicBezTo>
                  <a:cubicBezTo>
                    <a:pt x="588031" y="600184"/>
                    <a:pt x="591164" y="578160"/>
                    <a:pt x="584852" y="565536"/>
                  </a:cubicBezTo>
                  <a:cubicBezTo>
                    <a:pt x="576996" y="571848"/>
                    <a:pt x="567551" y="574981"/>
                    <a:pt x="558514" y="574981"/>
                  </a:cubicBezTo>
                  <a:cubicBezTo>
                    <a:pt x="549432" y="574981"/>
                    <a:pt x="540804" y="571848"/>
                    <a:pt x="534492" y="565536"/>
                  </a:cubicBezTo>
                  <a:cubicBezTo>
                    <a:pt x="525047" y="559269"/>
                    <a:pt x="525047" y="546645"/>
                    <a:pt x="534492" y="540379"/>
                  </a:cubicBezTo>
                  <a:cubicBezTo>
                    <a:pt x="545709" y="530343"/>
                    <a:pt x="556789" y="526165"/>
                    <a:pt x="567006" y="526165"/>
                  </a:cubicBezTo>
                  <a:cubicBezTo>
                    <a:pt x="611417" y="526165"/>
                    <a:pt x="639753" y="604906"/>
                    <a:pt x="591164" y="625341"/>
                  </a:cubicBezTo>
                  <a:lnTo>
                    <a:pt x="594297" y="628519"/>
                  </a:lnTo>
                  <a:lnTo>
                    <a:pt x="597476" y="637965"/>
                  </a:lnTo>
                  <a:cubicBezTo>
                    <a:pt x="600609" y="641098"/>
                    <a:pt x="600609" y="644231"/>
                    <a:pt x="597476" y="647410"/>
                  </a:cubicBezTo>
                  <a:cubicBezTo>
                    <a:pt x="603743" y="700903"/>
                    <a:pt x="616321" y="754396"/>
                    <a:pt x="632078" y="807934"/>
                  </a:cubicBezTo>
                  <a:lnTo>
                    <a:pt x="663548" y="842537"/>
                  </a:lnTo>
                  <a:cubicBezTo>
                    <a:pt x="663548" y="839403"/>
                    <a:pt x="666726" y="839403"/>
                    <a:pt x="666726" y="839403"/>
                  </a:cubicBezTo>
                  <a:cubicBezTo>
                    <a:pt x="685571" y="836270"/>
                    <a:pt x="685571" y="795356"/>
                    <a:pt x="688750" y="782732"/>
                  </a:cubicBezTo>
                  <a:cubicBezTo>
                    <a:pt x="688750" y="760708"/>
                    <a:pt x="695017" y="741817"/>
                    <a:pt x="704462" y="722927"/>
                  </a:cubicBezTo>
                  <a:cubicBezTo>
                    <a:pt x="706051" y="721383"/>
                    <a:pt x="708413" y="720566"/>
                    <a:pt x="710774" y="720566"/>
                  </a:cubicBezTo>
                  <a:cubicBezTo>
                    <a:pt x="713135" y="720566"/>
                    <a:pt x="715497" y="721383"/>
                    <a:pt x="717086" y="722927"/>
                  </a:cubicBezTo>
                  <a:lnTo>
                    <a:pt x="726531" y="732372"/>
                  </a:lnTo>
                  <a:cubicBezTo>
                    <a:pt x="729664" y="732372"/>
                    <a:pt x="732798" y="735551"/>
                    <a:pt x="732798" y="738684"/>
                  </a:cubicBezTo>
                  <a:cubicBezTo>
                    <a:pt x="742243" y="744996"/>
                    <a:pt x="748555" y="754396"/>
                    <a:pt x="751688" y="767020"/>
                  </a:cubicBezTo>
                  <a:cubicBezTo>
                    <a:pt x="751688" y="767020"/>
                    <a:pt x="751688" y="770153"/>
                    <a:pt x="751688" y="770153"/>
                  </a:cubicBezTo>
                  <a:cubicBezTo>
                    <a:pt x="751688" y="773287"/>
                    <a:pt x="748555" y="776465"/>
                    <a:pt x="745376" y="776465"/>
                  </a:cubicBezTo>
                  <a:cubicBezTo>
                    <a:pt x="743832" y="779599"/>
                    <a:pt x="741471" y="781188"/>
                    <a:pt x="738701" y="781188"/>
                  </a:cubicBezTo>
                  <a:cubicBezTo>
                    <a:pt x="735976" y="781188"/>
                    <a:pt x="732798" y="779599"/>
                    <a:pt x="729664" y="776465"/>
                  </a:cubicBezTo>
                  <a:cubicBezTo>
                    <a:pt x="729664" y="776465"/>
                    <a:pt x="726531" y="773287"/>
                    <a:pt x="723353" y="770153"/>
                  </a:cubicBezTo>
                  <a:cubicBezTo>
                    <a:pt x="717086" y="763841"/>
                    <a:pt x="713907" y="757575"/>
                    <a:pt x="707641" y="751263"/>
                  </a:cubicBezTo>
                  <a:cubicBezTo>
                    <a:pt x="701329" y="773287"/>
                    <a:pt x="701329" y="798489"/>
                    <a:pt x="695017" y="811068"/>
                  </a:cubicBezTo>
                  <a:cubicBezTo>
                    <a:pt x="691883" y="826825"/>
                    <a:pt x="685571" y="842537"/>
                    <a:pt x="669860" y="848849"/>
                  </a:cubicBezTo>
                  <a:cubicBezTo>
                    <a:pt x="780024" y="968459"/>
                    <a:pt x="893322" y="1084935"/>
                    <a:pt x="965751" y="1229748"/>
                  </a:cubicBezTo>
                  <a:cubicBezTo>
                    <a:pt x="987775" y="1191967"/>
                    <a:pt x="1012977" y="1151052"/>
                    <a:pt x="1038134" y="1116404"/>
                  </a:cubicBezTo>
                  <a:cubicBezTo>
                    <a:pt x="1022377" y="1078623"/>
                    <a:pt x="1006665" y="1037709"/>
                    <a:pt x="990908" y="999928"/>
                  </a:cubicBezTo>
                  <a:lnTo>
                    <a:pt x="990908" y="1009373"/>
                  </a:lnTo>
                  <a:cubicBezTo>
                    <a:pt x="989364" y="1012552"/>
                    <a:pt x="987003" y="1014096"/>
                    <a:pt x="984641" y="1014096"/>
                  </a:cubicBezTo>
                  <a:cubicBezTo>
                    <a:pt x="982280" y="1014096"/>
                    <a:pt x="979919" y="1012552"/>
                    <a:pt x="978329" y="1009373"/>
                  </a:cubicBezTo>
                  <a:cubicBezTo>
                    <a:pt x="978329" y="996795"/>
                    <a:pt x="978329" y="987349"/>
                    <a:pt x="978329" y="974771"/>
                  </a:cubicBezTo>
                  <a:cubicBezTo>
                    <a:pt x="657281" y="785910"/>
                    <a:pt x="780024" y="338894"/>
                    <a:pt x="685571" y="36736"/>
                  </a:cubicBezTo>
                  <a:cubicBezTo>
                    <a:pt x="685571" y="33603"/>
                    <a:pt x="685571" y="30424"/>
                    <a:pt x="685571" y="30424"/>
                  </a:cubicBezTo>
                  <a:lnTo>
                    <a:pt x="679305" y="27291"/>
                  </a:lnTo>
                  <a:cubicBezTo>
                    <a:pt x="670904" y="24476"/>
                    <a:pt x="674945" y="14213"/>
                    <a:pt x="680395" y="14213"/>
                  </a:cubicBezTo>
                  <a:cubicBezTo>
                    <a:pt x="681076" y="14213"/>
                    <a:pt x="681757" y="14349"/>
                    <a:pt x="682438" y="14712"/>
                  </a:cubicBezTo>
                  <a:cubicBezTo>
                    <a:pt x="685571" y="14712"/>
                    <a:pt x="691883" y="17846"/>
                    <a:pt x="695017" y="17846"/>
                  </a:cubicBezTo>
                  <a:cubicBezTo>
                    <a:pt x="698195" y="17846"/>
                    <a:pt x="701329" y="17846"/>
                    <a:pt x="701329" y="20979"/>
                  </a:cubicBezTo>
                  <a:lnTo>
                    <a:pt x="717086" y="27291"/>
                  </a:lnTo>
                  <a:lnTo>
                    <a:pt x="720219" y="27291"/>
                  </a:lnTo>
                  <a:cubicBezTo>
                    <a:pt x="717086" y="20979"/>
                    <a:pt x="713907" y="14712"/>
                    <a:pt x="710774" y="8400"/>
                  </a:cubicBezTo>
                  <a:cubicBezTo>
                    <a:pt x="708367" y="5994"/>
                    <a:pt x="711455" y="0"/>
                    <a:pt x="715814" y="0"/>
                  </a:cubicBezTo>
                  <a:close/>
                </a:path>
              </a:pathLst>
            </a:custGeom>
            <a:solidFill>
              <a:schemeClr val="tx1"/>
            </a:solidFill>
            <a:ln>
              <a:noFill/>
            </a:ln>
          </p:spPr>
          <p:txBody>
            <a:bodyPr spcFirstLastPara="1" wrap="square" lIns="121900" tIns="121900" rIns="121900" bIns="121900" anchor="ctr" anchorCtr="0">
              <a:noAutofit/>
            </a:bodyPr>
            <a:lstStyle/>
            <a:p>
              <a:endParaRPr sz="2400"/>
            </a:p>
          </p:txBody>
        </p:sp>
        <p:sp>
          <p:nvSpPr>
            <p:cNvPr id="106" name="任意多边形: 形状 105"/>
            <p:cNvSpPr/>
            <p:nvPr userDrawn="1">
              <p:custDataLst>
                <p:tags r:id="rId10"/>
              </p:custDataLst>
            </p:nvPr>
          </p:nvSpPr>
          <p:spPr>
            <a:xfrm>
              <a:off x="7034548" y="5503960"/>
              <a:ext cx="1357768" cy="1354040"/>
            </a:xfrm>
            <a:custGeom>
              <a:avLst/>
              <a:gdLst>
                <a:gd name="connsiteX0" fmla="*/ 901888 w 1357768"/>
                <a:gd name="connsiteY0" fmla="*/ 914694 h 1354040"/>
                <a:gd name="connsiteX1" fmla="*/ 893645 w 1357768"/>
                <a:gd name="connsiteY1" fmla="*/ 943456 h 1354040"/>
                <a:gd name="connsiteX2" fmla="*/ 901888 w 1357768"/>
                <a:gd name="connsiteY2" fmla="*/ 968126 h 1354040"/>
                <a:gd name="connsiteX3" fmla="*/ 905980 w 1357768"/>
                <a:gd name="connsiteY3" fmla="*/ 972277 h 1354040"/>
                <a:gd name="connsiteX4" fmla="*/ 901888 w 1357768"/>
                <a:gd name="connsiteY4" fmla="*/ 914694 h 1354040"/>
                <a:gd name="connsiteX5" fmla="*/ 929464 w 1357768"/>
                <a:gd name="connsiteY5" fmla="*/ 889668 h 1354040"/>
                <a:gd name="connsiteX6" fmla="*/ 914223 w 1357768"/>
                <a:gd name="connsiteY6" fmla="*/ 898267 h 1354040"/>
                <a:gd name="connsiteX7" fmla="*/ 914223 w 1357768"/>
                <a:gd name="connsiteY7" fmla="*/ 906510 h 1354040"/>
                <a:gd name="connsiteX8" fmla="*/ 922407 w 1357768"/>
                <a:gd name="connsiteY8" fmla="*/ 900343 h 1354040"/>
                <a:gd name="connsiteX9" fmla="*/ 930650 w 1357768"/>
                <a:gd name="connsiteY9" fmla="*/ 906510 h 1354040"/>
                <a:gd name="connsiteX10" fmla="*/ 930650 w 1357768"/>
                <a:gd name="connsiteY10" fmla="*/ 972277 h 1354040"/>
                <a:gd name="connsiteX11" fmla="*/ 934742 w 1357768"/>
                <a:gd name="connsiteY11" fmla="*/ 972277 h 1354040"/>
                <a:gd name="connsiteX12" fmla="*/ 938834 w 1357768"/>
                <a:gd name="connsiteY12" fmla="*/ 894175 h 1354040"/>
                <a:gd name="connsiteX13" fmla="*/ 929464 w 1357768"/>
                <a:gd name="connsiteY13" fmla="*/ 889668 h 1354040"/>
                <a:gd name="connsiteX14" fmla="*/ 215334 w 1357768"/>
                <a:gd name="connsiteY14" fmla="*/ 832500 h 1354040"/>
                <a:gd name="connsiteX15" fmla="*/ 741532 w 1357768"/>
                <a:gd name="connsiteY15" fmla="*/ 1190158 h 1354040"/>
                <a:gd name="connsiteX16" fmla="*/ 215334 w 1357768"/>
                <a:gd name="connsiteY16" fmla="*/ 832500 h 1354040"/>
                <a:gd name="connsiteX17" fmla="*/ 38610 w 1357768"/>
                <a:gd name="connsiteY17" fmla="*/ 783159 h 1354040"/>
                <a:gd name="connsiteX18" fmla="*/ 55037 w 1357768"/>
                <a:gd name="connsiteY18" fmla="*/ 816072 h 1354040"/>
                <a:gd name="connsiteX19" fmla="*/ 416787 w 1357768"/>
                <a:gd name="connsiteY19" fmla="*/ 1079142 h 1354040"/>
                <a:gd name="connsiteX20" fmla="*/ 733348 w 1357768"/>
                <a:gd name="connsiteY20" fmla="*/ 1227104 h 1354040"/>
                <a:gd name="connsiteX21" fmla="*/ 729197 w 1357768"/>
                <a:gd name="connsiteY21" fmla="*/ 1223012 h 1354040"/>
                <a:gd name="connsiteX22" fmla="*/ 379782 w 1357768"/>
                <a:gd name="connsiteY22" fmla="*/ 1025710 h 1354040"/>
                <a:gd name="connsiteX23" fmla="*/ 38610 w 1357768"/>
                <a:gd name="connsiteY23" fmla="*/ 783159 h 1354040"/>
                <a:gd name="connsiteX24" fmla="*/ 46794 w 1357768"/>
                <a:gd name="connsiteY24" fmla="*/ 779067 h 1354040"/>
                <a:gd name="connsiteX25" fmla="*/ 231820 w 1357768"/>
                <a:gd name="connsiteY25" fmla="*/ 902359 h 1354040"/>
                <a:gd name="connsiteX26" fmla="*/ 429122 w 1357768"/>
                <a:gd name="connsiteY26" fmla="*/ 1042137 h 1354040"/>
                <a:gd name="connsiteX27" fmla="*/ 679857 w 1357768"/>
                <a:gd name="connsiteY27" fmla="*/ 1177823 h 1354040"/>
                <a:gd name="connsiteX28" fmla="*/ 190723 w 1357768"/>
                <a:gd name="connsiteY28" fmla="*/ 824256 h 1354040"/>
                <a:gd name="connsiteX29" fmla="*/ 46794 w 1357768"/>
                <a:gd name="connsiteY29" fmla="*/ 779067 h 1354040"/>
                <a:gd name="connsiteX30" fmla="*/ 67372 w 1357768"/>
                <a:gd name="connsiteY30" fmla="*/ 766732 h 1354040"/>
                <a:gd name="connsiteX31" fmla="*/ 67372 w 1357768"/>
                <a:gd name="connsiteY31" fmla="*/ 770824 h 1354040"/>
                <a:gd name="connsiteX32" fmla="*/ 741532 w 1357768"/>
                <a:gd name="connsiteY32" fmla="*/ 1173671 h 1354040"/>
                <a:gd name="connsiteX33" fmla="*/ 404452 w 1357768"/>
                <a:gd name="connsiteY33" fmla="*/ 861262 h 1354040"/>
                <a:gd name="connsiteX34" fmla="*/ 149566 w 1357768"/>
                <a:gd name="connsiteY34" fmla="*/ 774916 h 1354040"/>
                <a:gd name="connsiteX35" fmla="*/ 67372 w 1357768"/>
                <a:gd name="connsiteY35" fmla="*/ 766732 h 1354040"/>
                <a:gd name="connsiteX36" fmla="*/ 9848 w 1357768"/>
                <a:gd name="connsiteY36" fmla="*/ 750305 h 1354040"/>
                <a:gd name="connsiteX37" fmla="*/ 268825 w 1357768"/>
                <a:gd name="connsiteY37" fmla="*/ 787251 h 1354040"/>
                <a:gd name="connsiteX38" fmla="*/ 486646 w 1357768"/>
                <a:gd name="connsiteY38" fmla="*/ 890024 h 1354040"/>
                <a:gd name="connsiteX39" fmla="*/ 774445 w 1357768"/>
                <a:gd name="connsiteY39" fmla="*/ 1214828 h 1354040"/>
                <a:gd name="connsiteX40" fmla="*/ 770294 w 1357768"/>
                <a:gd name="connsiteY40" fmla="*/ 1223012 h 1354040"/>
                <a:gd name="connsiteX41" fmla="*/ 856136 w 1357768"/>
                <a:gd name="connsiteY41" fmla="*/ 1332990 h 1354040"/>
                <a:gd name="connsiteX42" fmla="*/ 865653 w 1357768"/>
                <a:gd name="connsiteY42" fmla="*/ 1354040 h 1354040"/>
                <a:gd name="connsiteX43" fmla="*/ 835152 w 1357768"/>
                <a:gd name="connsiteY43" fmla="*/ 1354040 h 1354040"/>
                <a:gd name="connsiteX44" fmla="*/ 829405 w 1357768"/>
                <a:gd name="connsiteY44" fmla="*/ 1344294 h 1354040"/>
                <a:gd name="connsiteX45" fmla="*/ 749775 w 1357768"/>
                <a:gd name="connsiteY45" fmla="*/ 1247682 h 1354040"/>
                <a:gd name="connsiteX46" fmla="*/ 375690 w 1357768"/>
                <a:gd name="connsiteY46" fmla="*/ 1075050 h 1354040"/>
                <a:gd name="connsiteX47" fmla="*/ 1604 w 1357768"/>
                <a:gd name="connsiteY47" fmla="*/ 762581 h 1354040"/>
                <a:gd name="connsiteX48" fmla="*/ 9848 w 1357768"/>
                <a:gd name="connsiteY48" fmla="*/ 750305 h 1354040"/>
                <a:gd name="connsiteX49" fmla="*/ 1337590 w 1357768"/>
                <a:gd name="connsiteY49" fmla="*/ 700965 h 1354040"/>
                <a:gd name="connsiteX50" fmla="*/ 1271822 w 1357768"/>
                <a:gd name="connsiteY50" fmla="*/ 931180 h 1354040"/>
                <a:gd name="connsiteX51" fmla="*/ 1123860 w 1357768"/>
                <a:gd name="connsiteY51" fmla="*/ 1305266 h 1354040"/>
                <a:gd name="connsiteX52" fmla="*/ 1103282 w 1357768"/>
                <a:gd name="connsiteY52" fmla="*/ 1350455 h 1354040"/>
                <a:gd name="connsiteX53" fmla="*/ 1275973 w 1357768"/>
                <a:gd name="connsiteY53" fmla="*/ 1054472 h 1354040"/>
                <a:gd name="connsiteX54" fmla="*/ 1337590 w 1357768"/>
                <a:gd name="connsiteY54" fmla="*/ 721484 h 1354040"/>
                <a:gd name="connsiteX55" fmla="*/ 1337590 w 1357768"/>
                <a:gd name="connsiteY55" fmla="*/ 717392 h 1354040"/>
                <a:gd name="connsiteX56" fmla="*/ 1337590 w 1357768"/>
                <a:gd name="connsiteY56" fmla="*/ 700965 h 1354040"/>
                <a:gd name="connsiteX57" fmla="*/ 486646 w 1357768"/>
                <a:gd name="connsiteY57" fmla="*/ 631046 h 1354040"/>
                <a:gd name="connsiteX58" fmla="*/ 511317 w 1357768"/>
                <a:gd name="connsiteY58" fmla="*/ 659868 h 1354040"/>
                <a:gd name="connsiteX59" fmla="*/ 515468 w 1357768"/>
                <a:gd name="connsiteY59" fmla="*/ 659868 h 1354040"/>
                <a:gd name="connsiteX60" fmla="*/ 507225 w 1357768"/>
                <a:gd name="connsiteY60" fmla="*/ 655716 h 1354040"/>
                <a:gd name="connsiteX61" fmla="*/ 511554 w 1357768"/>
                <a:gd name="connsiteY61" fmla="*/ 645872 h 1354040"/>
                <a:gd name="connsiteX62" fmla="*/ 515468 w 1357768"/>
                <a:gd name="connsiteY62" fmla="*/ 647532 h 1354040"/>
                <a:gd name="connsiteX63" fmla="*/ 531895 w 1357768"/>
                <a:gd name="connsiteY63" fmla="*/ 659868 h 1354040"/>
                <a:gd name="connsiteX64" fmla="*/ 531895 w 1357768"/>
                <a:gd name="connsiteY64" fmla="*/ 651624 h 1354040"/>
                <a:gd name="connsiteX65" fmla="*/ 494889 w 1357768"/>
                <a:gd name="connsiteY65" fmla="*/ 631046 h 1354040"/>
                <a:gd name="connsiteX66" fmla="*/ 979991 w 1357768"/>
                <a:gd name="connsiteY66" fmla="*/ 528273 h 1354040"/>
                <a:gd name="connsiteX67" fmla="*/ 963504 w 1357768"/>
                <a:gd name="connsiteY67" fmla="*/ 573522 h 1354040"/>
                <a:gd name="connsiteX68" fmla="*/ 959412 w 1357768"/>
                <a:gd name="connsiteY68" fmla="*/ 577614 h 1354040"/>
                <a:gd name="connsiteX69" fmla="*/ 955320 w 1357768"/>
                <a:gd name="connsiteY69" fmla="*/ 598192 h 1354040"/>
                <a:gd name="connsiteX70" fmla="*/ 979991 w 1357768"/>
                <a:gd name="connsiteY70" fmla="*/ 565279 h 1354040"/>
                <a:gd name="connsiteX71" fmla="*/ 979991 w 1357768"/>
                <a:gd name="connsiteY71" fmla="*/ 528273 h 1354040"/>
                <a:gd name="connsiteX72" fmla="*/ 947077 w 1357768"/>
                <a:gd name="connsiteY72" fmla="*/ 520090 h 1354040"/>
                <a:gd name="connsiteX73" fmla="*/ 934742 w 1357768"/>
                <a:gd name="connsiteY73" fmla="*/ 536517 h 1354040"/>
                <a:gd name="connsiteX74" fmla="*/ 926558 w 1357768"/>
                <a:gd name="connsiteY74" fmla="*/ 573522 h 1354040"/>
                <a:gd name="connsiteX75" fmla="*/ 947077 w 1357768"/>
                <a:gd name="connsiteY75" fmla="*/ 598192 h 1354040"/>
                <a:gd name="connsiteX76" fmla="*/ 947077 w 1357768"/>
                <a:gd name="connsiteY76" fmla="*/ 520090 h 1354040"/>
                <a:gd name="connsiteX77" fmla="*/ 1255395 w 1357768"/>
                <a:gd name="connsiteY77" fmla="*/ 503603 h 1354040"/>
                <a:gd name="connsiteX78" fmla="*/ 1189628 w 1357768"/>
                <a:gd name="connsiteY78" fmla="*/ 676295 h 1354040"/>
                <a:gd name="connsiteX79" fmla="*/ 1218390 w 1357768"/>
                <a:gd name="connsiteY79" fmla="*/ 618711 h 1354040"/>
                <a:gd name="connsiteX80" fmla="*/ 1218390 w 1357768"/>
                <a:gd name="connsiteY80" fmla="*/ 622862 h 1354040"/>
                <a:gd name="connsiteX81" fmla="*/ 1220347 w 1357768"/>
                <a:gd name="connsiteY81" fmla="*/ 621024 h 1354040"/>
                <a:gd name="connsiteX82" fmla="*/ 1222482 w 1357768"/>
                <a:gd name="connsiteY82" fmla="*/ 622862 h 1354040"/>
                <a:gd name="connsiteX83" fmla="*/ 1132044 w 1357768"/>
                <a:gd name="connsiteY83" fmla="*/ 865354 h 1354040"/>
                <a:gd name="connsiteX84" fmla="*/ 1107433 w 1357768"/>
                <a:gd name="connsiteY84" fmla="*/ 947607 h 1354040"/>
                <a:gd name="connsiteX85" fmla="*/ 1049850 w 1357768"/>
                <a:gd name="connsiteY85" fmla="*/ 1198342 h 1354040"/>
                <a:gd name="connsiteX86" fmla="*/ 1090947 w 1357768"/>
                <a:gd name="connsiteY86" fmla="*/ 1079142 h 1354040"/>
                <a:gd name="connsiteX87" fmla="*/ 1210147 w 1357768"/>
                <a:gd name="connsiteY87" fmla="*/ 737970 h 1354040"/>
                <a:gd name="connsiteX88" fmla="*/ 1263638 w 1357768"/>
                <a:gd name="connsiteY88" fmla="*/ 594041 h 1354040"/>
                <a:gd name="connsiteX89" fmla="*/ 1255395 w 1357768"/>
                <a:gd name="connsiteY89" fmla="*/ 503603 h 1354040"/>
                <a:gd name="connsiteX90" fmla="*/ 983667 w 1357768"/>
                <a:gd name="connsiteY90" fmla="*/ 495064 h 1354040"/>
                <a:gd name="connsiteX91" fmla="*/ 979991 w 1357768"/>
                <a:gd name="connsiteY91" fmla="*/ 495419 h 1354040"/>
                <a:gd name="connsiteX92" fmla="*/ 984083 w 1357768"/>
                <a:gd name="connsiteY92" fmla="*/ 507755 h 1354040"/>
                <a:gd name="connsiteX93" fmla="*/ 992326 w 1357768"/>
                <a:gd name="connsiteY93" fmla="*/ 520090 h 1354040"/>
                <a:gd name="connsiteX94" fmla="*/ 996418 w 1357768"/>
                <a:gd name="connsiteY94" fmla="*/ 581706 h 1354040"/>
                <a:gd name="connsiteX95" fmla="*/ 1012845 w 1357768"/>
                <a:gd name="connsiteY95" fmla="*/ 544760 h 1354040"/>
                <a:gd name="connsiteX96" fmla="*/ 983667 w 1357768"/>
                <a:gd name="connsiteY96" fmla="*/ 495064 h 1354040"/>
                <a:gd name="connsiteX97" fmla="*/ 1267730 w 1357768"/>
                <a:gd name="connsiteY97" fmla="*/ 491268 h 1354040"/>
                <a:gd name="connsiteX98" fmla="*/ 1275973 w 1357768"/>
                <a:gd name="connsiteY98" fmla="*/ 540609 h 1354040"/>
                <a:gd name="connsiteX99" fmla="*/ 1280065 w 1357768"/>
                <a:gd name="connsiteY99" fmla="*/ 491268 h 1354040"/>
                <a:gd name="connsiteX100" fmla="*/ 490798 w 1357768"/>
                <a:gd name="connsiteY100" fmla="*/ 487176 h 1354040"/>
                <a:gd name="connsiteX101" fmla="*/ 437365 w 1357768"/>
                <a:gd name="connsiteY101" fmla="*/ 503603 h 1354040"/>
                <a:gd name="connsiteX102" fmla="*/ 503133 w 1357768"/>
                <a:gd name="connsiteY102" fmla="*/ 495419 h 1354040"/>
                <a:gd name="connsiteX103" fmla="*/ 745683 w 1357768"/>
                <a:gd name="connsiteY103" fmla="*/ 452247 h 1354040"/>
                <a:gd name="connsiteX104" fmla="*/ 733348 w 1357768"/>
                <a:gd name="connsiteY104" fmla="*/ 458414 h 1354040"/>
                <a:gd name="connsiteX105" fmla="*/ 729197 w 1357768"/>
                <a:gd name="connsiteY105" fmla="*/ 470749 h 1354040"/>
                <a:gd name="connsiteX106" fmla="*/ 745683 w 1357768"/>
                <a:gd name="connsiteY106" fmla="*/ 491268 h 1354040"/>
                <a:gd name="connsiteX107" fmla="*/ 737440 w 1357768"/>
                <a:gd name="connsiteY107" fmla="*/ 478933 h 1354040"/>
                <a:gd name="connsiteX108" fmla="*/ 747225 w 1357768"/>
                <a:gd name="connsiteY108" fmla="*/ 473121 h 1354040"/>
                <a:gd name="connsiteX109" fmla="*/ 749775 w 1357768"/>
                <a:gd name="connsiteY109" fmla="*/ 474841 h 1354040"/>
                <a:gd name="connsiteX110" fmla="*/ 753867 w 1357768"/>
                <a:gd name="connsiteY110" fmla="*/ 487176 h 1354040"/>
                <a:gd name="connsiteX111" fmla="*/ 757959 w 1357768"/>
                <a:gd name="connsiteY111" fmla="*/ 458414 h 1354040"/>
                <a:gd name="connsiteX112" fmla="*/ 745683 w 1357768"/>
                <a:gd name="connsiteY112" fmla="*/ 452247 h 1354040"/>
                <a:gd name="connsiteX113" fmla="*/ 1291214 w 1357768"/>
                <a:gd name="connsiteY113" fmla="*/ 442402 h 1354040"/>
                <a:gd name="connsiteX114" fmla="*/ 1300584 w 1357768"/>
                <a:gd name="connsiteY114" fmla="*/ 450171 h 1354040"/>
                <a:gd name="connsiteX115" fmla="*/ 1304736 w 1357768"/>
                <a:gd name="connsiteY115" fmla="*/ 450171 h 1354040"/>
                <a:gd name="connsiteX116" fmla="*/ 1308828 w 1357768"/>
                <a:gd name="connsiteY116" fmla="*/ 454322 h 1354040"/>
                <a:gd name="connsiteX117" fmla="*/ 1317071 w 1357768"/>
                <a:gd name="connsiteY117" fmla="*/ 992796 h 1354040"/>
                <a:gd name="connsiteX118" fmla="*/ 1174728 w 1357768"/>
                <a:gd name="connsiteY118" fmla="*/ 1273909 h 1354040"/>
                <a:gd name="connsiteX119" fmla="*/ 1126417 w 1357768"/>
                <a:gd name="connsiteY119" fmla="*/ 1354040 h 1354040"/>
                <a:gd name="connsiteX120" fmla="*/ 1090407 w 1357768"/>
                <a:gd name="connsiteY120" fmla="*/ 1354040 h 1354040"/>
                <a:gd name="connsiteX121" fmla="*/ 1111525 w 1357768"/>
                <a:gd name="connsiteY121" fmla="*/ 1297022 h 1354040"/>
                <a:gd name="connsiteX122" fmla="*/ 1234817 w 1357768"/>
                <a:gd name="connsiteY122" fmla="*/ 988704 h 1354040"/>
                <a:gd name="connsiteX123" fmla="*/ 1312919 w 1357768"/>
                <a:gd name="connsiteY123" fmla="*/ 532425 h 1354040"/>
                <a:gd name="connsiteX124" fmla="*/ 1300584 w 1357768"/>
                <a:gd name="connsiteY124" fmla="*/ 507755 h 1354040"/>
                <a:gd name="connsiteX125" fmla="*/ 1280065 w 1357768"/>
                <a:gd name="connsiteY125" fmla="*/ 614619 h 1354040"/>
                <a:gd name="connsiteX126" fmla="*/ 1201963 w 1357768"/>
                <a:gd name="connsiteY126" fmla="*/ 959942 h 1354040"/>
                <a:gd name="connsiteX127" fmla="*/ 1108130 w 1357768"/>
                <a:gd name="connsiteY127" fmla="*/ 1214065 h 1354040"/>
                <a:gd name="connsiteX128" fmla="*/ 1068901 w 1357768"/>
                <a:gd name="connsiteY128" fmla="*/ 1354040 h 1354040"/>
                <a:gd name="connsiteX129" fmla="*/ 1051506 w 1357768"/>
                <a:gd name="connsiteY129" fmla="*/ 1354040 h 1354040"/>
                <a:gd name="connsiteX130" fmla="*/ 1085840 w 1357768"/>
                <a:gd name="connsiteY130" fmla="*/ 1228164 h 1354040"/>
                <a:gd name="connsiteX131" fmla="*/ 1169050 w 1357768"/>
                <a:gd name="connsiteY131" fmla="*/ 996948 h 1354040"/>
                <a:gd name="connsiteX132" fmla="*/ 1255395 w 1357768"/>
                <a:gd name="connsiteY132" fmla="*/ 688630 h 1354040"/>
                <a:gd name="connsiteX133" fmla="*/ 1136196 w 1357768"/>
                <a:gd name="connsiteY133" fmla="*/ 1001040 h 1354040"/>
                <a:gd name="connsiteX134" fmla="*/ 1027865 w 1357768"/>
                <a:gd name="connsiteY134" fmla="*/ 1354040 h 1354040"/>
                <a:gd name="connsiteX135" fmla="*/ 1009455 w 1357768"/>
                <a:gd name="connsiteY135" fmla="*/ 1354040 h 1354040"/>
                <a:gd name="connsiteX136" fmla="*/ 1033408 w 1357768"/>
                <a:gd name="connsiteY136" fmla="*/ 1195280 h 1354040"/>
                <a:gd name="connsiteX137" fmla="*/ 1070428 w 1357768"/>
                <a:gd name="connsiteY137" fmla="*/ 1038045 h 1354040"/>
                <a:gd name="connsiteX138" fmla="*/ 1024683 w 1357768"/>
                <a:gd name="connsiteY138" fmla="*/ 1201448 h 1354040"/>
                <a:gd name="connsiteX139" fmla="*/ 1002932 w 1357768"/>
                <a:gd name="connsiteY139" fmla="*/ 1354040 h 1354040"/>
                <a:gd name="connsiteX140" fmla="*/ 994454 w 1357768"/>
                <a:gd name="connsiteY140" fmla="*/ 1354040 h 1354040"/>
                <a:gd name="connsiteX141" fmla="*/ 1010752 w 1357768"/>
                <a:gd name="connsiteY141" fmla="*/ 1223918 h 1354040"/>
                <a:gd name="connsiteX142" fmla="*/ 1136196 w 1357768"/>
                <a:gd name="connsiteY142" fmla="*/ 799586 h 1354040"/>
                <a:gd name="connsiteX143" fmla="*/ 1238968 w 1357768"/>
                <a:gd name="connsiteY143" fmla="*/ 511846 h 1354040"/>
                <a:gd name="connsiteX144" fmla="*/ 1218390 w 1357768"/>
                <a:gd name="connsiteY144" fmla="*/ 536517 h 1354040"/>
                <a:gd name="connsiteX145" fmla="*/ 987912 w 1357768"/>
                <a:gd name="connsiteY145" fmla="*/ 1318019 h 1354040"/>
                <a:gd name="connsiteX146" fmla="*/ 990492 w 1357768"/>
                <a:gd name="connsiteY146" fmla="*/ 1354040 h 1354040"/>
                <a:gd name="connsiteX147" fmla="*/ 977137 w 1357768"/>
                <a:gd name="connsiteY147" fmla="*/ 1354040 h 1354040"/>
                <a:gd name="connsiteX148" fmla="*/ 972697 w 1357768"/>
                <a:gd name="connsiteY148" fmla="*/ 1304214 h 1354040"/>
                <a:gd name="connsiteX149" fmla="*/ 1070428 w 1357768"/>
                <a:gd name="connsiteY149" fmla="*/ 795494 h 1354040"/>
                <a:gd name="connsiteX150" fmla="*/ 1284157 w 1357768"/>
                <a:gd name="connsiteY150" fmla="*/ 454322 h 1354040"/>
                <a:gd name="connsiteX151" fmla="*/ 1284157 w 1357768"/>
                <a:gd name="connsiteY151" fmla="*/ 450171 h 1354040"/>
                <a:gd name="connsiteX152" fmla="*/ 1291214 w 1357768"/>
                <a:gd name="connsiteY152" fmla="*/ 442402 h 1354040"/>
                <a:gd name="connsiteX153" fmla="*/ 905980 w 1357768"/>
                <a:gd name="connsiteY153" fmla="*/ 413166 h 1354040"/>
                <a:gd name="connsiteX154" fmla="*/ 889553 w 1357768"/>
                <a:gd name="connsiteY154" fmla="*/ 421409 h 1354040"/>
                <a:gd name="connsiteX155" fmla="*/ 868975 w 1357768"/>
                <a:gd name="connsiteY155" fmla="*/ 446079 h 1354040"/>
                <a:gd name="connsiteX156" fmla="*/ 901888 w 1357768"/>
                <a:gd name="connsiteY156" fmla="*/ 417317 h 1354040"/>
                <a:gd name="connsiteX157" fmla="*/ 905980 w 1357768"/>
                <a:gd name="connsiteY157" fmla="*/ 413166 h 1354040"/>
                <a:gd name="connsiteX158" fmla="*/ 367447 w 1357768"/>
                <a:gd name="connsiteY158" fmla="*/ 384404 h 1354040"/>
                <a:gd name="connsiteX159" fmla="*/ 457350 w 1357768"/>
                <a:gd name="connsiteY159" fmla="*/ 458770 h 1354040"/>
                <a:gd name="connsiteX160" fmla="*/ 466127 w 1357768"/>
                <a:gd name="connsiteY160" fmla="*/ 458414 h 1354040"/>
                <a:gd name="connsiteX161" fmla="*/ 367447 w 1357768"/>
                <a:gd name="connsiteY161" fmla="*/ 384404 h 1354040"/>
                <a:gd name="connsiteX162" fmla="*/ 317573 w 1357768"/>
                <a:gd name="connsiteY162" fmla="*/ 375983 h 1354040"/>
                <a:gd name="connsiteX163" fmla="*/ 289344 w 1357768"/>
                <a:gd name="connsiteY163" fmla="*/ 413166 h 1354040"/>
                <a:gd name="connsiteX164" fmla="*/ 402020 w 1357768"/>
                <a:gd name="connsiteY164" fmla="*/ 475316 h 1354040"/>
                <a:gd name="connsiteX165" fmla="*/ 412695 w 1357768"/>
                <a:gd name="connsiteY165" fmla="*/ 474841 h 1354040"/>
                <a:gd name="connsiteX166" fmla="*/ 449700 w 1357768"/>
                <a:gd name="connsiteY166" fmla="*/ 474841 h 1354040"/>
                <a:gd name="connsiteX167" fmla="*/ 351020 w 1357768"/>
                <a:gd name="connsiteY167" fmla="*/ 380312 h 1354040"/>
                <a:gd name="connsiteX168" fmla="*/ 317573 w 1357768"/>
                <a:gd name="connsiteY168" fmla="*/ 375983 h 1354040"/>
                <a:gd name="connsiteX169" fmla="*/ 383933 w 1357768"/>
                <a:gd name="connsiteY169" fmla="*/ 367977 h 1354040"/>
                <a:gd name="connsiteX170" fmla="*/ 482554 w 1357768"/>
                <a:gd name="connsiteY170" fmla="*/ 441987 h 1354040"/>
                <a:gd name="connsiteX171" fmla="*/ 474371 w 1357768"/>
                <a:gd name="connsiteY171" fmla="*/ 421409 h 1354040"/>
                <a:gd name="connsiteX172" fmla="*/ 474371 w 1357768"/>
                <a:gd name="connsiteY172" fmla="*/ 417317 h 1354040"/>
                <a:gd name="connsiteX173" fmla="*/ 383933 w 1357768"/>
                <a:gd name="connsiteY173" fmla="*/ 367977 h 1354040"/>
                <a:gd name="connsiteX174" fmla="*/ 309922 w 1357768"/>
                <a:gd name="connsiteY174" fmla="*/ 351550 h 1354040"/>
                <a:gd name="connsiteX175" fmla="*/ 248247 w 1357768"/>
                <a:gd name="connsiteY175" fmla="*/ 367977 h 1354040"/>
                <a:gd name="connsiteX176" fmla="*/ 312591 w 1357768"/>
                <a:gd name="connsiteY176" fmla="*/ 470868 h 1354040"/>
                <a:gd name="connsiteX177" fmla="*/ 260582 w 1357768"/>
                <a:gd name="connsiteY177" fmla="*/ 404982 h 1354040"/>
                <a:gd name="connsiteX178" fmla="*/ 309922 w 1357768"/>
                <a:gd name="connsiteY178" fmla="*/ 351550 h 1354040"/>
                <a:gd name="connsiteX179" fmla="*/ 854564 w 1357768"/>
                <a:gd name="connsiteY179" fmla="*/ 280089 h 1354040"/>
                <a:gd name="connsiteX180" fmla="*/ 852548 w 1357768"/>
                <a:gd name="connsiteY180" fmla="*/ 289874 h 1354040"/>
                <a:gd name="connsiteX181" fmla="*/ 844305 w 1357768"/>
                <a:gd name="connsiteY181" fmla="*/ 310393 h 1354040"/>
                <a:gd name="connsiteX182" fmla="*/ 848397 w 1357768"/>
                <a:gd name="connsiteY182" fmla="*/ 347398 h 1354040"/>
                <a:gd name="connsiteX183" fmla="*/ 856640 w 1357768"/>
                <a:gd name="connsiteY183" fmla="*/ 363885 h 1354040"/>
                <a:gd name="connsiteX184" fmla="*/ 854564 w 1357768"/>
                <a:gd name="connsiteY184" fmla="*/ 280089 h 1354040"/>
                <a:gd name="connsiteX185" fmla="*/ 564808 w 1357768"/>
                <a:gd name="connsiteY185" fmla="*/ 265204 h 1354040"/>
                <a:gd name="connsiteX186" fmla="*/ 533970 w 1357768"/>
                <a:gd name="connsiteY186" fmla="*/ 268288 h 1354040"/>
                <a:gd name="connsiteX187" fmla="*/ 513926 w 1357768"/>
                <a:gd name="connsiteY187" fmla="*/ 266983 h 1354040"/>
                <a:gd name="connsiteX188" fmla="*/ 553303 w 1357768"/>
                <a:gd name="connsiteY188" fmla="*/ 280741 h 1354040"/>
                <a:gd name="connsiteX189" fmla="*/ 572992 w 1357768"/>
                <a:gd name="connsiteY189" fmla="*/ 277539 h 1354040"/>
                <a:gd name="connsiteX190" fmla="*/ 905980 w 1357768"/>
                <a:gd name="connsiteY190" fmla="*/ 183010 h 1354040"/>
                <a:gd name="connsiteX191" fmla="*/ 914223 w 1357768"/>
                <a:gd name="connsiteY191" fmla="*/ 252869 h 1354040"/>
                <a:gd name="connsiteX192" fmla="*/ 918315 w 1357768"/>
                <a:gd name="connsiteY192" fmla="*/ 211772 h 1354040"/>
                <a:gd name="connsiteX193" fmla="*/ 905980 w 1357768"/>
                <a:gd name="connsiteY193" fmla="*/ 183010 h 1354040"/>
                <a:gd name="connsiteX194" fmla="*/ 794964 w 1357768"/>
                <a:gd name="connsiteY194" fmla="*/ 183010 h 1354040"/>
                <a:gd name="connsiteX195" fmla="*/ 786780 w 1357768"/>
                <a:gd name="connsiteY195" fmla="*/ 187102 h 1354040"/>
                <a:gd name="connsiteX196" fmla="*/ 782629 w 1357768"/>
                <a:gd name="connsiteY196" fmla="*/ 203529 h 1354040"/>
                <a:gd name="connsiteX197" fmla="*/ 786780 w 1357768"/>
                <a:gd name="connsiteY197" fmla="*/ 269296 h 1354040"/>
                <a:gd name="connsiteX198" fmla="*/ 794964 w 1357768"/>
                <a:gd name="connsiteY198" fmla="*/ 183010 h 1354040"/>
                <a:gd name="connsiteX199" fmla="*/ 868975 w 1357768"/>
                <a:gd name="connsiteY199" fmla="*/ 162431 h 1354040"/>
                <a:gd name="connsiteX200" fmla="*/ 836654 w 1357768"/>
                <a:gd name="connsiteY200" fmla="*/ 276175 h 1354040"/>
                <a:gd name="connsiteX201" fmla="*/ 844305 w 1357768"/>
                <a:gd name="connsiteY201" fmla="*/ 261112 h 1354040"/>
                <a:gd name="connsiteX202" fmla="*/ 850294 w 1357768"/>
                <a:gd name="connsiteY202" fmla="*/ 254292 h 1354040"/>
                <a:gd name="connsiteX203" fmla="*/ 856640 w 1357768"/>
                <a:gd name="connsiteY203" fmla="*/ 256961 h 1354040"/>
                <a:gd name="connsiteX204" fmla="*/ 881310 w 1357768"/>
                <a:gd name="connsiteY204" fmla="*/ 289874 h 1354040"/>
                <a:gd name="connsiteX205" fmla="*/ 868975 w 1357768"/>
                <a:gd name="connsiteY205" fmla="*/ 162431 h 1354040"/>
                <a:gd name="connsiteX206" fmla="*/ 844305 w 1357768"/>
                <a:gd name="connsiteY206" fmla="*/ 146004 h 1354040"/>
                <a:gd name="connsiteX207" fmla="*/ 827878 w 1357768"/>
                <a:gd name="connsiteY207" fmla="*/ 154188 h 1354040"/>
                <a:gd name="connsiteX208" fmla="*/ 811451 w 1357768"/>
                <a:gd name="connsiteY208" fmla="*/ 236442 h 1354040"/>
                <a:gd name="connsiteX209" fmla="*/ 844305 w 1357768"/>
                <a:gd name="connsiteY209" fmla="*/ 146004 h 1354040"/>
                <a:gd name="connsiteX210" fmla="*/ 519322 w 1357768"/>
                <a:gd name="connsiteY210" fmla="*/ 133373 h 1354040"/>
                <a:gd name="connsiteX211" fmla="*/ 523652 w 1357768"/>
                <a:gd name="connsiteY211" fmla="*/ 191193 h 1354040"/>
                <a:gd name="connsiteX212" fmla="*/ 552473 w 1357768"/>
                <a:gd name="connsiteY212" fmla="*/ 236442 h 1354040"/>
                <a:gd name="connsiteX213" fmla="*/ 564808 w 1357768"/>
                <a:gd name="connsiteY213" fmla="*/ 240534 h 1354040"/>
                <a:gd name="connsiteX214" fmla="*/ 568900 w 1357768"/>
                <a:gd name="connsiteY214" fmla="*/ 240534 h 1354040"/>
                <a:gd name="connsiteX215" fmla="*/ 568900 w 1357768"/>
                <a:gd name="connsiteY215" fmla="*/ 203529 h 1354040"/>
                <a:gd name="connsiteX216" fmla="*/ 535987 w 1357768"/>
                <a:gd name="connsiteY216" fmla="*/ 137761 h 1354040"/>
                <a:gd name="connsiteX217" fmla="*/ 527803 w 1357768"/>
                <a:gd name="connsiteY217" fmla="*/ 137761 h 1354040"/>
                <a:gd name="connsiteX218" fmla="*/ 519322 w 1357768"/>
                <a:gd name="connsiteY218" fmla="*/ 133373 h 1354040"/>
                <a:gd name="connsiteX219" fmla="*/ 488722 w 1357768"/>
                <a:gd name="connsiteY219" fmla="*/ 97672 h 1354040"/>
                <a:gd name="connsiteX220" fmla="*/ 470219 w 1357768"/>
                <a:gd name="connsiteY220" fmla="*/ 108999 h 1354040"/>
                <a:gd name="connsiteX221" fmla="*/ 486646 w 1357768"/>
                <a:gd name="connsiteY221" fmla="*/ 219956 h 1354040"/>
                <a:gd name="connsiteX222" fmla="*/ 490798 w 1357768"/>
                <a:gd name="connsiteY222" fmla="*/ 215864 h 1354040"/>
                <a:gd name="connsiteX223" fmla="*/ 519560 w 1357768"/>
                <a:gd name="connsiteY223" fmla="*/ 240534 h 1354040"/>
                <a:gd name="connsiteX224" fmla="*/ 498981 w 1357768"/>
                <a:gd name="connsiteY224" fmla="*/ 113091 h 1354040"/>
                <a:gd name="connsiteX225" fmla="*/ 507225 w 1357768"/>
                <a:gd name="connsiteY225" fmla="*/ 104907 h 1354040"/>
                <a:gd name="connsiteX226" fmla="*/ 488722 w 1357768"/>
                <a:gd name="connsiteY226" fmla="*/ 97672 h 1354040"/>
                <a:gd name="connsiteX227" fmla="*/ 880776 w 1357768"/>
                <a:gd name="connsiteY227" fmla="*/ 85159 h 1354040"/>
                <a:gd name="connsiteX228" fmla="*/ 860732 w 1357768"/>
                <a:gd name="connsiteY228" fmla="*/ 92572 h 1354040"/>
                <a:gd name="connsiteX229" fmla="*/ 856640 w 1357768"/>
                <a:gd name="connsiteY229" fmla="*/ 96664 h 1354040"/>
                <a:gd name="connsiteX230" fmla="*/ 889553 w 1357768"/>
                <a:gd name="connsiteY230" fmla="*/ 100756 h 1354040"/>
                <a:gd name="connsiteX231" fmla="*/ 887122 w 1357768"/>
                <a:gd name="connsiteY231" fmla="*/ 113921 h 1354040"/>
                <a:gd name="connsiteX232" fmla="*/ 885402 w 1357768"/>
                <a:gd name="connsiteY232" fmla="*/ 113091 h 1354040"/>
                <a:gd name="connsiteX233" fmla="*/ 865298 w 1357768"/>
                <a:gd name="connsiteY233" fmla="*/ 110422 h 1354040"/>
                <a:gd name="connsiteX234" fmla="*/ 840213 w 1357768"/>
                <a:gd name="connsiteY234" fmla="*/ 117183 h 1354040"/>
                <a:gd name="connsiteX235" fmla="*/ 836121 w 1357768"/>
                <a:gd name="connsiteY235" fmla="*/ 125426 h 1354040"/>
                <a:gd name="connsiteX236" fmla="*/ 857766 w 1357768"/>
                <a:gd name="connsiteY236" fmla="*/ 121156 h 1354040"/>
                <a:gd name="connsiteX237" fmla="*/ 893645 w 1357768"/>
                <a:gd name="connsiteY237" fmla="*/ 133669 h 1354040"/>
                <a:gd name="connsiteX238" fmla="*/ 914223 w 1357768"/>
                <a:gd name="connsiteY238" fmla="*/ 154188 h 1354040"/>
                <a:gd name="connsiteX239" fmla="*/ 880776 w 1357768"/>
                <a:gd name="connsiteY239" fmla="*/ 85159 h 1354040"/>
                <a:gd name="connsiteX240" fmla="*/ 444837 w 1357768"/>
                <a:gd name="connsiteY240" fmla="*/ 52839 h 1354040"/>
                <a:gd name="connsiteX241" fmla="*/ 416787 w 1357768"/>
                <a:gd name="connsiteY241" fmla="*/ 59659 h 1354040"/>
                <a:gd name="connsiteX242" fmla="*/ 416787 w 1357768"/>
                <a:gd name="connsiteY242" fmla="*/ 63751 h 1354040"/>
                <a:gd name="connsiteX243" fmla="*/ 441457 w 1357768"/>
                <a:gd name="connsiteY243" fmla="*/ 174766 h 1354040"/>
                <a:gd name="connsiteX244" fmla="*/ 441457 w 1357768"/>
                <a:gd name="connsiteY244" fmla="*/ 170674 h 1354040"/>
                <a:gd name="connsiteX245" fmla="*/ 445549 w 1357768"/>
                <a:gd name="connsiteY245" fmla="*/ 104907 h 1354040"/>
                <a:gd name="connsiteX246" fmla="*/ 487536 w 1357768"/>
                <a:gd name="connsiteY246" fmla="*/ 76857 h 1354040"/>
                <a:gd name="connsiteX247" fmla="*/ 511317 w 1357768"/>
                <a:gd name="connsiteY247" fmla="*/ 84329 h 1354040"/>
                <a:gd name="connsiteX248" fmla="*/ 462035 w 1357768"/>
                <a:gd name="connsiteY248" fmla="*/ 55567 h 1354040"/>
                <a:gd name="connsiteX249" fmla="*/ 444837 w 1357768"/>
                <a:gd name="connsiteY249" fmla="*/ 52839 h 1354040"/>
                <a:gd name="connsiteX250" fmla="*/ 461561 w 1357768"/>
                <a:gd name="connsiteY250" fmla="*/ 26034 h 1354040"/>
                <a:gd name="connsiteX251" fmla="*/ 441457 w 1357768"/>
                <a:gd name="connsiteY251" fmla="*/ 30897 h 1354040"/>
                <a:gd name="connsiteX252" fmla="*/ 453792 w 1357768"/>
                <a:gd name="connsiteY252" fmla="*/ 30897 h 1354040"/>
                <a:gd name="connsiteX253" fmla="*/ 568900 w 1357768"/>
                <a:gd name="connsiteY253" fmla="*/ 133669 h 1354040"/>
                <a:gd name="connsiteX254" fmla="*/ 568900 w 1357768"/>
                <a:gd name="connsiteY254" fmla="*/ 137761 h 1354040"/>
                <a:gd name="connsiteX255" fmla="*/ 597662 w 1357768"/>
                <a:gd name="connsiteY255" fmla="*/ 203529 h 1354040"/>
                <a:gd name="connsiteX256" fmla="*/ 544230 w 1357768"/>
                <a:gd name="connsiteY256" fmla="*/ 63751 h 1354040"/>
                <a:gd name="connsiteX257" fmla="*/ 461561 w 1357768"/>
                <a:gd name="connsiteY257" fmla="*/ 26034 h 1354040"/>
                <a:gd name="connsiteX258" fmla="*/ 468559 w 1357768"/>
                <a:gd name="connsiteY258" fmla="*/ 0 h 1354040"/>
                <a:gd name="connsiteX259" fmla="*/ 548322 w 1357768"/>
                <a:gd name="connsiteY259" fmla="*/ 34989 h 1354040"/>
                <a:gd name="connsiteX260" fmla="*/ 618240 w 1357768"/>
                <a:gd name="connsiteY260" fmla="*/ 215864 h 1354040"/>
                <a:gd name="connsiteX261" fmla="*/ 597662 w 1357768"/>
                <a:gd name="connsiteY261" fmla="*/ 244626 h 1354040"/>
                <a:gd name="connsiteX262" fmla="*/ 577084 w 1357768"/>
                <a:gd name="connsiteY262" fmla="*/ 256961 h 1354040"/>
                <a:gd name="connsiteX263" fmla="*/ 585327 w 1357768"/>
                <a:gd name="connsiteY263" fmla="*/ 269296 h 1354040"/>
                <a:gd name="connsiteX264" fmla="*/ 589419 w 1357768"/>
                <a:gd name="connsiteY264" fmla="*/ 269296 h 1354040"/>
                <a:gd name="connsiteX265" fmla="*/ 592621 w 1357768"/>
                <a:gd name="connsiteY265" fmla="*/ 268466 h 1354040"/>
                <a:gd name="connsiteX266" fmla="*/ 597662 w 1357768"/>
                <a:gd name="connsiteY266" fmla="*/ 281631 h 1354040"/>
                <a:gd name="connsiteX267" fmla="*/ 593570 w 1357768"/>
                <a:gd name="connsiteY267" fmla="*/ 281631 h 1354040"/>
                <a:gd name="connsiteX268" fmla="*/ 634667 w 1357768"/>
                <a:gd name="connsiteY268" fmla="*/ 392647 h 1354040"/>
                <a:gd name="connsiteX269" fmla="*/ 675765 w 1357768"/>
                <a:gd name="connsiteY269" fmla="*/ 261112 h 1354040"/>
                <a:gd name="connsiteX270" fmla="*/ 680509 w 1357768"/>
                <a:gd name="connsiteY270" fmla="*/ 256368 h 1354040"/>
                <a:gd name="connsiteX271" fmla="*/ 688100 w 1357768"/>
                <a:gd name="connsiteY271" fmla="*/ 261112 h 1354040"/>
                <a:gd name="connsiteX272" fmla="*/ 634667 w 1357768"/>
                <a:gd name="connsiteY272" fmla="*/ 409074 h 1354040"/>
                <a:gd name="connsiteX273" fmla="*/ 642911 w 1357768"/>
                <a:gd name="connsiteY273" fmla="*/ 631046 h 1354040"/>
                <a:gd name="connsiteX274" fmla="*/ 663430 w 1357768"/>
                <a:gd name="connsiteY274" fmla="*/ 668051 h 1354040"/>
                <a:gd name="connsiteX275" fmla="*/ 688100 w 1357768"/>
                <a:gd name="connsiteY275" fmla="*/ 721484 h 1354040"/>
                <a:gd name="connsiteX276" fmla="*/ 753867 w 1357768"/>
                <a:gd name="connsiteY276" fmla="*/ 857170 h 1354040"/>
                <a:gd name="connsiteX277" fmla="*/ 766202 w 1357768"/>
                <a:gd name="connsiteY277" fmla="*/ 848927 h 1354040"/>
                <a:gd name="connsiteX278" fmla="*/ 770294 w 1357768"/>
                <a:gd name="connsiteY278" fmla="*/ 848927 h 1354040"/>
                <a:gd name="connsiteX279" fmla="*/ 827878 w 1357768"/>
                <a:gd name="connsiteY279" fmla="*/ 585857 h 1354040"/>
                <a:gd name="connsiteX280" fmla="*/ 753867 w 1357768"/>
                <a:gd name="connsiteY280" fmla="*/ 507755 h 1354040"/>
                <a:gd name="connsiteX281" fmla="*/ 745683 w 1357768"/>
                <a:gd name="connsiteY281" fmla="*/ 511846 h 1354040"/>
                <a:gd name="connsiteX282" fmla="*/ 712770 w 1357768"/>
                <a:gd name="connsiteY282" fmla="*/ 487176 h 1354040"/>
                <a:gd name="connsiteX283" fmla="*/ 708678 w 1357768"/>
                <a:gd name="connsiteY283" fmla="*/ 478933 h 1354040"/>
                <a:gd name="connsiteX284" fmla="*/ 708678 w 1357768"/>
                <a:gd name="connsiteY284" fmla="*/ 474841 h 1354040"/>
                <a:gd name="connsiteX285" fmla="*/ 700435 w 1357768"/>
                <a:gd name="connsiteY285" fmla="*/ 446079 h 1354040"/>
                <a:gd name="connsiteX286" fmla="*/ 708144 w 1357768"/>
                <a:gd name="connsiteY286" fmla="*/ 439259 h 1354040"/>
                <a:gd name="connsiteX287" fmla="*/ 712770 w 1357768"/>
                <a:gd name="connsiteY287" fmla="*/ 441987 h 1354040"/>
                <a:gd name="connsiteX288" fmla="*/ 721013 w 1357768"/>
                <a:gd name="connsiteY288" fmla="*/ 429652 h 1354040"/>
                <a:gd name="connsiteX289" fmla="*/ 742303 w 1357768"/>
                <a:gd name="connsiteY289" fmla="*/ 423722 h 1354040"/>
                <a:gd name="connsiteX290" fmla="*/ 778537 w 1357768"/>
                <a:gd name="connsiteY290" fmla="*/ 441987 h 1354040"/>
                <a:gd name="connsiteX291" fmla="*/ 778537 w 1357768"/>
                <a:gd name="connsiteY291" fmla="*/ 478933 h 1354040"/>
                <a:gd name="connsiteX292" fmla="*/ 762110 w 1357768"/>
                <a:gd name="connsiteY292" fmla="*/ 503603 h 1354040"/>
                <a:gd name="connsiteX293" fmla="*/ 794964 w 1357768"/>
                <a:gd name="connsiteY293" fmla="*/ 540609 h 1354040"/>
                <a:gd name="connsiteX294" fmla="*/ 827878 w 1357768"/>
                <a:gd name="connsiteY294" fmla="*/ 565279 h 1354040"/>
                <a:gd name="connsiteX295" fmla="*/ 836121 w 1357768"/>
                <a:gd name="connsiteY295" fmla="*/ 458414 h 1354040"/>
                <a:gd name="connsiteX296" fmla="*/ 827878 w 1357768"/>
                <a:gd name="connsiteY296" fmla="*/ 454322 h 1354040"/>
                <a:gd name="connsiteX297" fmla="*/ 794964 w 1357768"/>
                <a:gd name="connsiteY297" fmla="*/ 413166 h 1354040"/>
                <a:gd name="connsiteX298" fmla="*/ 766202 w 1357768"/>
                <a:gd name="connsiteY298" fmla="*/ 162431 h 1354040"/>
                <a:gd name="connsiteX299" fmla="*/ 819634 w 1357768"/>
                <a:gd name="connsiteY299" fmla="*/ 96664 h 1354040"/>
                <a:gd name="connsiteX300" fmla="*/ 852548 w 1357768"/>
                <a:gd name="connsiteY300" fmla="*/ 63751 h 1354040"/>
                <a:gd name="connsiteX301" fmla="*/ 878226 w 1357768"/>
                <a:gd name="connsiteY301" fmla="*/ 57939 h 1354040"/>
                <a:gd name="connsiteX302" fmla="*/ 942985 w 1357768"/>
                <a:gd name="connsiteY302" fmla="*/ 199437 h 1354040"/>
                <a:gd name="connsiteX303" fmla="*/ 942985 w 1357768"/>
                <a:gd name="connsiteY303" fmla="*/ 207620 h 1354040"/>
                <a:gd name="connsiteX304" fmla="*/ 955320 w 1357768"/>
                <a:gd name="connsiteY304" fmla="*/ 277539 h 1354040"/>
                <a:gd name="connsiteX305" fmla="*/ 947077 w 1357768"/>
                <a:gd name="connsiteY305" fmla="*/ 339215 h 1354040"/>
                <a:gd name="connsiteX306" fmla="*/ 852548 w 1357768"/>
                <a:gd name="connsiteY306" fmla="*/ 462506 h 1354040"/>
                <a:gd name="connsiteX307" fmla="*/ 852548 w 1357768"/>
                <a:gd name="connsiteY307" fmla="*/ 585857 h 1354040"/>
                <a:gd name="connsiteX308" fmla="*/ 860732 w 1357768"/>
                <a:gd name="connsiteY308" fmla="*/ 589949 h 1354040"/>
                <a:gd name="connsiteX309" fmla="*/ 856640 w 1357768"/>
                <a:gd name="connsiteY309" fmla="*/ 598192 h 1354040"/>
                <a:gd name="connsiteX310" fmla="*/ 852548 w 1357768"/>
                <a:gd name="connsiteY310" fmla="*/ 598192 h 1354040"/>
                <a:gd name="connsiteX311" fmla="*/ 844305 w 1357768"/>
                <a:gd name="connsiteY311" fmla="*/ 668051 h 1354040"/>
                <a:gd name="connsiteX312" fmla="*/ 873067 w 1357768"/>
                <a:gd name="connsiteY312" fmla="*/ 643381 h 1354040"/>
                <a:gd name="connsiteX313" fmla="*/ 905980 w 1357768"/>
                <a:gd name="connsiteY313" fmla="*/ 606376 h 1354040"/>
                <a:gd name="connsiteX314" fmla="*/ 901888 w 1357768"/>
                <a:gd name="connsiteY314" fmla="*/ 589949 h 1354040"/>
                <a:gd name="connsiteX315" fmla="*/ 926558 w 1357768"/>
                <a:gd name="connsiteY315" fmla="*/ 499511 h 1354040"/>
                <a:gd name="connsiteX316" fmla="*/ 982541 w 1357768"/>
                <a:gd name="connsiteY316" fmla="*/ 467013 h 1354040"/>
                <a:gd name="connsiteX317" fmla="*/ 1000510 w 1357768"/>
                <a:gd name="connsiteY317" fmla="*/ 470749 h 1354040"/>
                <a:gd name="connsiteX318" fmla="*/ 1037515 w 1357768"/>
                <a:gd name="connsiteY318" fmla="*/ 557095 h 1354040"/>
                <a:gd name="connsiteX319" fmla="*/ 967656 w 1357768"/>
                <a:gd name="connsiteY319" fmla="*/ 626954 h 1354040"/>
                <a:gd name="connsiteX320" fmla="*/ 942985 w 1357768"/>
                <a:gd name="connsiteY320" fmla="*/ 626954 h 1354040"/>
                <a:gd name="connsiteX321" fmla="*/ 918315 w 1357768"/>
                <a:gd name="connsiteY321" fmla="*/ 618711 h 1354040"/>
                <a:gd name="connsiteX322" fmla="*/ 914223 w 1357768"/>
                <a:gd name="connsiteY322" fmla="*/ 618711 h 1354040"/>
                <a:gd name="connsiteX323" fmla="*/ 840213 w 1357768"/>
                <a:gd name="connsiteY323" fmla="*/ 684478 h 1354040"/>
                <a:gd name="connsiteX324" fmla="*/ 823786 w 1357768"/>
                <a:gd name="connsiteY324" fmla="*/ 746154 h 1354040"/>
                <a:gd name="connsiteX325" fmla="*/ 868916 w 1357768"/>
                <a:gd name="connsiteY325" fmla="*/ 755998 h 1354040"/>
                <a:gd name="connsiteX326" fmla="*/ 885402 w 1357768"/>
                <a:gd name="connsiteY326" fmla="*/ 754397 h 1354040"/>
                <a:gd name="connsiteX327" fmla="*/ 930650 w 1357768"/>
                <a:gd name="connsiteY327" fmla="*/ 737970 h 1354040"/>
                <a:gd name="connsiteX328" fmla="*/ 934742 w 1357768"/>
                <a:gd name="connsiteY328" fmla="*/ 746154 h 1354040"/>
                <a:gd name="connsiteX329" fmla="*/ 873897 w 1357768"/>
                <a:gd name="connsiteY329" fmla="*/ 770587 h 1354040"/>
                <a:gd name="connsiteX330" fmla="*/ 823786 w 1357768"/>
                <a:gd name="connsiteY330" fmla="*/ 754397 h 1354040"/>
                <a:gd name="connsiteX331" fmla="*/ 790872 w 1357768"/>
                <a:gd name="connsiteY331" fmla="*/ 853018 h 1354040"/>
                <a:gd name="connsiteX332" fmla="*/ 782629 w 1357768"/>
                <a:gd name="connsiteY332" fmla="*/ 881840 h 1354040"/>
                <a:gd name="connsiteX333" fmla="*/ 776640 w 1357768"/>
                <a:gd name="connsiteY333" fmla="*/ 888660 h 1354040"/>
                <a:gd name="connsiteX334" fmla="*/ 770294 w 1357768"/>
                <a:gd name="connsiteY334" fmla="*/ 885932 h 1354040"/>
                <a:gd name="connsiteX335" fmla="*/ 831970 w 1357768"/>
                <a:gd name="connsiteY335" fmla="*/ 1070899 h 1354040"/>
                <a:gd name="connsiteX336" fmla="*/ 848397 w 1357768"/>
                <a:gd name="connsiteY336" fmla="*/ 1132574 h 1354040"/>
                <a:gd name="connsiteX337" fmla="*/ 914223 w 1357768"/>
                <a:gd name="connsiteY337" fmla="*/ 992796 h 1354040"/>
                <a:gd name="connsiteX338" fmla="*/ 885402 w 1357768"/>
                <a:gd name="connsiteY338" fmla="*/ 968126 h 1354040"/>
                <a:gd name="connsiteX339" fmla="*/ 881310 w 1357768"/>
                <a:gd name="connsiteY339" fmla="*/ 964034 h 1354040"/>
                <a:gd name="connsiteX340" fmla="*/ 873067 w 1357768"/>
                <a:gd name="connsiteY340" fmla="*/ 935272 h 1354040"/>
                <a:gd name="connsiteX341" fmla="*/ 877218 w 1357768"/>
                <a:gd name="connsiteY341" fmla="*/ 927029 h 1354040"/>
                <a:gd name="connsiteX342" fmla="*/ 889553 w 1357768"/>
                <a:gd name="connsiteY342" fmla="*/ 894175 h 1354040"/>
                <a:gd name="connsiteX343" fmla="*/ 929227 w 1357768"/>
                <a:gd name="connsiteY343" fmla="*/ 871047 h 1354040"/>
                <a:gd name="connsiteX344" fmla="*/ 959412 w 1357768"/>
                <a:gd name="connsiteY344" fmla="*/ 885932 h 1354040"/>
                <a:gd name="connsiteX345" fmla="*/ 938834 w 1357768"/>
                <a:gd name="connsiteY345" fmla="*/ 992796 h 1354040"/>
                <a:gd name="connsiteX346" fmla="*/ 926558 w 1357768"/>
                <a:gd name="connsiteY346" fmla="*/ 996948 h 1354040"/>
                <a:gd name="connsiteX347" fmla="*/ 901888 w 1357768"/>
                <a:gd name="connsiteY347" fmla="*/ 1083234 h 1354040"/>
                <a:gd name="connsiteX348" fmla="*/ 856640 w 1357768"/>
                <a:gd name="connsiteY348" fmla="*/ 1153153 h 1354040"/>
                <a:gd name="connsiteX349" fmla="*/ 911553 w 1357768"/>
                <a:gd name="connsiteY349" fmla="*/ 1354040 h 1354040"/>
                <a:gd name="connsiteX350" fmla="*/ 886597 w 1357768"/>
                <a:gd name="connsiteY350" fmla="*/ 1354040 h 1354040"/>
                <a:gd name="connsiteX351" fmla="*/ 840213 w 1357768"/>
                <a:gd name="connsiteY351" fmla="*/ 1173671 h 1354040"/>
                <a:gd name="connsiteX352" fmla="*/ 840213 w 1357768"/>
                <a:gd name="connsiteY352" fmla="*/ 1165488 h 1354040"/>
                <a:gd name="connsiteX353" fmla="*/ 831970 w 1357768"/>
                <a:gd name="connsiteY353" fmla="*/ 1165488 h 1354040"/>
                <a:gd name="connsiteX354" fmla="*/ 829953 w 1357768"/>
                <a:gd name="connsiteY354" fmla="*/ 1166614 h 1354040"/>
                <a:gd name="connsiteX355" fmla="*/ 827878 w 1357768"/>
                <a:gd name="connsiteY355" fmla="*/ 1161336 h 1354040"/>
                <a:gd name="connsiteX356" fmla="*/ 836121 w 1357768"/>
                <a:gd name="connsiteY356" fmla="*/ 1153153 h 1354040"/>
                <a:gd name="connsiteX357" fmla="*/ 684008 w 1357768"/>
                <a:gd name="connsiteY357" fmla="*/ 750305 h 1354040"/>
                <a:gd name="connsiteX358" fmla="*/ 679857 w 1357768"/>
                <a:gd name="connsiteY358" fmla="*/ 737970 h 1354040"/>
                <a:gd name="connsiteX359" fmla="*/ 667284 w 1357768"/>
                <a:gd name="connsiteY359" fmla="*/ 738444 h 1354040"/>
                <a:gd name="connsiteX360" fmla="*/ 544230 w 1357768"/>
                <a:gd name="connsiteY360" fmla="*/ 688630 h 1354040"/>
                <a:gd name="connsiteX361" fmla="*/ 535987 w 1357768"/>
                <a:gd name="connsiteY361" fmla="*/ 692722 h 1354040"/>
                <a:gd name="connsiteX362" fmla="*/ 506691 w 1357768"/>
                <a:gd name="connsiteY362" fmla="*/ 701973 h 1354040"/>
                <a:gd name="connsiteX363" fmla="*/ 474371 w 1357768"/>
                <a:gd name="connsiteY363" fmla="*/ 692722 h 1354040"/>
                <a:gd name="connsiteX364" fmla="*/ 445549 w 1357768"/>
                <a:gd name="connsiteY364" fmla="*/ 610527 h 1354040"/>
                <a:gd name="connsiteX365" fmla="*/ 447625 w 1357768"/>
                <a:gd name="connsiteY365" fmla="*/ 607443 h 1354040"/>
                <a:gd name="connsiteX366" fmla="*/ 449700 w 1357768"/>
                <a:gd name="connsiteY366" fmla="*/ 610527 h 1354040"/>
                <a:gd name="connsiteX367" fmla="*/ 469330 w 1357768"/>
                <a:gd name="connsiteY367" fmla="*/ 600683 h 1354040"/>
                <a:gd name="connsiteX368" fmla="*/ 478462 w 1357768"/>
                <a:gd name="connsiteY368" fmla="*/ 602284 h 1354040"/>
                <a:gd name="connsiteX369" fmla="*/ 511317 w 1357768"/>
                <a:gd name="connsiteY369" fmla="*/ 610527 h 1354040"/>
                <a:gd name="connsiteX370" fmla="*/ 552473 w 1357768"/>
                <a:gd name="connsiteY370" fmla="*/ 643381 h 1354040"/>
                <a:gd name="connsiteX371" fmla="*/ 552473 w 1357768"/>
                <a:gd name="connsiteY371" fmla="*/ 655716 h 1354040"/>
                <a:gd name="connsiteX372" fmla="*/ 552473 w 1357768"/>
                <a:gd name="connsiteY372" fmla="*/ 659868 h 1354040"/>
                <a:gd name="connsiteX373" fmla="*/ 548322 w 1357768"/>
                <a:gd name="connsiteY373" fmla="*/ 676295 h 1354040"/>
                <a:gd name="connsiteX374" fmla="*/ 597662 w 1357768"/>
                <a:gd name="connsiteY374" fmla="*/ 705057 h 1354040"/>
                <a:gd name="connsiteX375" fmla="*/ 667521 w 1357768"/>
                <a:gd name="connsiteY375" fmla="*/ 721484 h 1354040"/>
                <a:gd name="connsiteX376" fmla="*/ 511317 w 1357768"/>
                <a:gd name="connsiteY376" fmla="*/ 507755 h 1354040"/>
                <a:gd name="connsiteX377" fmla="*/ 419634 w 1357768"/>
                <a:gd name="connsiteY377" fmla="*/ 526079 h 1354040"/>
                <a:gd name="connsiteX378" fmla="*/ 272917 w 1357768"/>
                <a:gd name="connsiteY378" fmla="*/ 478933 h 1354040"/>
                <a:gd name="connsiteX379" fmla="*/ 235912 w 1357768"/>
                <a:gd name="connsiteY379" fmla="*/ 355642 h 1354040"/>
                <a:gd name="connsiteX380" fmla="*/ 312117 w 1357768"/>
                <a:gd name="connsiteY380" fmla="*/ 334530 h 1354040"/>
                <a:gd name="connsiteX381" fmla="*/ 396209 w 1357768"/>
                <a:gd name="connsiteY381" fmla="*/ 347398 h 1354040"/>
                <a:gd name="connsiteX382" fmla="*/ 507225 w 1357768"/>
                <a:gd name="connsiteY382" fmla="*/ 450171 h 1354040"/>
                <a:gd name="connsiteX383" fmla="*/ 498981 w 1357768"/>
                <a:gd name="connsiteY383" fmla="*/ 478933 h 1354040"/>
                <a:gd name="connsiteX384" fmla="*/ 630575 w 1357768"/>
                <a:gd name="connsiteY384" fmla="*/ 614619 h 1354040"/>
                <a:gd name="connsiteX385" fmla="*/ 618240 w 1357768"/>
                <a:gd name="connsiteY385" fmla="*/ 433744 h 1354040"/>
                <a:gd name="connsiteX386" fmla="*/ 618240 w 1357768"/>
                <a:gd name="connsiteY386" fmla="*/ 425501 h 1354040"/>
                <a:gd name="connsiteX387" fmla="*/ 581235 w 1357768"/>
                <a:gd name="connsiteY387" fmla="*/ 285782 h 1354040"/>
                <a:gd name="connsiteX388" fmla="*/ 551761 w 1357768"/>
                <a:gd name="connsiteY388" fmla="*/ 293254 h 1354040"/>
                <a:gd name="connsiteX389" fmla="*/ 453792 w 1357768"/>
                <a:gd name="connsiteY389" fmla="*/ 232291 h 1354040"/>
                <a:gd name="connsiteX390" fmla="*/ 396209 w 1357768"/>
                <a:gd name="connsiteY390" fmla="*/ 96664 h 1354040"/>
                <a:gd name="connsiteX391" fmla="*/ 400360 w 1357768"/>
                <a:gd name="connsiteY391" fmla="*/ 47324 h 1354040"/>
                <a:gd name="connsiteX392" fmla="*/ 404452 w 1357768"/>
                <a:gd name="connsiteY392" fmla="*/ 39080 h 1354040"/>
                <a:gd name="connsiteX393" fmla="*/ 468559 w 1357768"/>
                <a:gd name="connsiteY393" fmla="*/ 0 h 1354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Lst>
              <a:rect l="l" t="t" r="r" b="b"/>
              <a:pathLst>
                <a:path w="1357768" h="1354040">
                  <a:moveTo>
                    <a:pt x="901888" y="914694"/>
                  </a:moveTo>
                  <a:cubicBezTo>
                    <a:pt x="897737" y="922937"/>
                    <a:pt x="893645" y="935272"/>
                    <a:pt x="893645" y="943456"/>
                  </a:cubicBezTo>
                  <a:cubicBezTo>
                    <a:pt x="897737" y="951699"/>
                    <a:pt x="901888" y="959942"/>
                    <a:pt x="901888" y="968126"/>
                  </a:cubicBezTo>
                  <a:lnTo>
                    <a:pt x="905980" y="972277"/>
                  </a:lnTo>
                  <a:cubicBezTo>
                    <a:pt x="901888" y="951699"/>
                    <a:pt x="901888" y="931180"/>
                    <a:pt x="901888" y="914694"/>
                  </a:cubicBezTo>
                  <a:close/>
                  <a:moveTo>
                    <a:pt x="929464" y="889668"/>
                  </a:moveTo>
                  <a:cubicBezTo>
                    <a:pt x="924364" y="889668"/>
                    <a:pt x="919264" y="893167"/>
                    <a:pt x="914223" y="898267"/>
                  </a:cubicBezTo>
                  <a:cubicBezTo>
                    <a:pt x="914223" y="902359"/>
                    <a:pt x="914223" y="906510"/>
                    <a:pt x="914223" y="906510"/>
                  </a:cubicBezTo>
                  <a:cubicBezTo>
                    <a:pt x="916240" y="902359"/>
                    <a:pt x="919323" y="900343"/>
                    <a:pt x="922407" y="900343"/>
                  </a:cubicBezTo>
                  <a:cubicBezTo>
                    <a:pt x="925491" y="900343"/>
                    <a:pt x="928575" y="902359"/>
                    <a:pt x="930650" y="906510"/>
                  </a:cubicBezTo>
                  <a:cubicBezTo>
                    <a:pt x="942985" y="927029"/>
                    <a:pt x="942985" y="951699"/>
                    <a:pt x="930650" y="972277"/>
                  </a:cubicBezTo>
                  <a:lnTo>
                    <a:pt x="934742" y="972277"/>
                  </a:lnTo>
                  <a:cubicBezTo>
                    <a:pt x="951169" y="951699"/>
                    <a:pt x="955320" y="918845"/>
                    <a:pt x="938834" y="894175"/>
                  </a:cubicBezTo>
                  <a:cubicBezTo>
                    <a:pt x="935750" y="891032"/>
                    <a:pt x="932607" y="889668"/>
                    <a:pt x="929464" y="889668"/>
                  </a:cubicBezTo>
                  <a:close/>
                  <a:moveTo>
                    <a:pt x="215334" y="832500"/>
                  </a:moveTo>
                  <a:cubicBezTo>
                    <a:pt x="379782" y="935272"/>
                    <a:pt x="589419" y="1046229"/>
                    <a:pt x="741532" y="1190158"/>
                  </a:cubicBezTo>
                  <a:cubicBezTo>
                    <a:pt x="605905" y="1021618"/>
                    <a:pt x="425030" y="898267"/>
                    <a:pt x="215334" y="832500"/>
                  </a:cubicBezTo>
                  <a:close/>
                  <a:moveTo>
                    <a:pt x="38610" y="783159"/>
                  </a:moveTo>
                  <a:cubicBezTo>
                    <a:pt x="38610" y="795494"/>
                    <a:pt x="46794" y="807829"/>
                    <a:pt x="55037" y="816072"/>
                  </a:cubicBezTo>
                  <a:cubicBezTo>
                    <a:pt x="157809" y="927029"/>
                    <a:pt x="281160" y="1017467"/>
                    <a:pt x="416787" y="1079142"/>
                  </a:cubicBezTo>
                  <a:cubicBezTo>
                    <a:pt x="519560" y="1140817"/>
                    <a:pt x="626424" y="1190158"/>
                    <a:pt x="733348" y="1227104"/>
                  </a:cubicBezTo>
                  <a:cubicBezTo>
                    <a:pt x="733348" y="1227104"/>
                    <a:pt x="729197" y="1223012"/>
                    <a:pt x="729197" y="1223012"/>
                  </a:cubicBezTo>
                  <a:cubicBezTo>
                    <a:pt x="618240" y="1153153"/>
                    <a:pt x="490798" y="1103812"/>
                    <a:pt x="379782" y="1025710"/>
                  </a:cubicBezTo>
                  <a:cubicBezTo>
                    <a:pt x="268825" y="947607"/>
                    <a:pt x="133139" y="881840"/>
                    <a:pt x="38610" y="783159"/>
                  </a:cubicBezTo>
                  <a:close/>
                  <a:moveTo>
                    <a:pt x="46794" y="779067"/>
                  </a:moveTo>
                  <a:cubicBezTo>
                    <a:pt x="104377" y="824256"/>
                    <a:pt x="166053" y="865354"/>
                    <a:pt x="231820" y="902359"/>
                  </a:cubicBezTo>
                  <a:cubicBezTo>
                    <a:pt x="297587" y="947607"/>
                    <a:pt x="359263" y="1001040"/>
                    <a:pt x="429122" y="1042137"/>
                  </a:cubicBezTo>
                  <a:cubicBezTo>
                    <a:pt x="511317" y="1091477"/>
                    <a:pt x="597662" y="1128482"/>
                    <a:pt x="679857" y="1177823"/>
                  </a:cubicBezTo>
                  <a:cubicBezTo>
                    <a:pt x="535987" y="1046229"/>
                    <a:pt x="359263" y="947607"/>
                    <a:pt x="190723" y="824256"/>
                  </a:cubicBezTo>
                  <a:cubicBezTo>
                    <a:pt x="145474" y="807829"/>
                    <a:pt x="100285" y="795494"/>
                    <a:pt x="46794" y="779067"/>
                  </a:cubicBezTo>
                  <a:close/>
                  <a:moveTo>
                    <a:pt x="67372" y="766732"/>
                  </a:moveTo>
                  <a:lnTo>
                    <a:pt x="67372" y="770824"/>
                  </a:lnTo>
                  <a:cubicBezTo>
                    <a:pt x="314014" y="828408"/>
                    <a:pt x="593570" y="959942"/>
                    <a:pt x="741532" y="1173671"/>
                  </a:cubicBezTo>
                  <a:cubicBezTo>
                    <a:pt x="663430" y="1038045"/>
                    <a:pt x="548322" y="927029"/>
                    <a:pt x="404452" y="861262"/>
                  </a:cubicBezTo>
                  <a:cubicBezTo>
                    <a:pt x="326349" y="811921"/>
                    <a:pt x="240004" y="783159"/>
                    <a:pt x="149566" y="774916"/>
                  </a:cubicBezTo>
                  <a:cubicBezTo>
                    <a:pt x="133139" y="774916"/>
                    <a:pt x="92042" y="766732"/>
                    <a:pt x="67372" y="766732"/>
                  </a:cubicBezTo>
                  <a:close/>
                  <a:moveTo>
                    <a:pt x="9848" y="750305"/>
                  </a:moveTo>
                  <a:cubicBezTo>
                    <a:pt x="96134" y="779067"/>
                    <a:pt x="182480" y="754397"/>
                    <a:pt x="268825" y="787251"/>
                  </a:cubicBezTo>
                  <a:cubicBezTo>
                    <a:pt x="346928" y="811921"/>
                    <a:pt x="416787" y="844835"/>
                    <a:pt x="486646" y="890024"/>
                  </a:cubicBezTo>
                  <a:cubicBezTo>
                    <a:pt x="614089" y="968126"/>
                    <a:pt x="725105" y="1066807"/>
                    <a:pt x="774445" y="1214828"/>
                  </a:cubicBezTo>
                  <a:cubicBezTo>
                    <a:pt x="774445" y="1218920"/>
                    <a:pt x="774445" y="1223012"/>
                    <a:pt x="770294" y="1223012"/>
                  </a:cubicBezTo>
                  <a:cubicBezTo>
                    <a:pt x="803207" y="1255896"/>
                    <a:pt x="831984" y="1292901"/>
                    <a:pt x="856136" y="1332990"/>
                  </a:cubicBezTo>
                  <a:lnTo>
                    <a:pt x="865653" y="1354040"/>
                  </a:lnTo>
                  <a:lnTo>
                    <a:pt x="835152" y="1354040"/>
                  </a:lnTo>
                  <a:lnTo>
                    <a:pt x="829405" y="1344294"/>
                  </a:lnTo>
                  <a:cubicBezTo>
                    <a:pt x="805253" y="1310380"/>
                    <a:pt x="778537" y="1278520"/>
                    <a:pt x="749775" y="1247682"/>
                  </a:cubicBezTo>
                  <a:cubicBezTo>
                    <a:pt x="618240" y="1223012"/>
                    <a:pt x="490798" y="1136666"/>
                    <a:pt x="375690" y="1075050"/>
                  </a:cubicBezTo>
                  <a:cubicBezTo>
                    <a:pt x="227669" y="1001040"/>
                    <a:pt x="100285" y="894175"/>
                    <a:pt x="1604" y="762581"/>
                  </a:cubicBezTo>
                  <a:cubicBezTo>
                    <a:pt x="-2487" y="758489"/>
                    <a:pt x="1604" y="750305"/>
                    <a:pt x="9848" y="750305"/>
                  </a:cubicBezTo>
                  <a:close/>
                  <a:moveTo>
                    <a:pt x="1337590" y="700965"/>
                  </a:moveTo>
                  <a:cubicBezTo>
                    <a:pt x="1321163" y="779067"/>
                    <a:pt x="1300584" y="857170"/>
                    <a:pt x="1271822" y="931180"/>
                  </a:cubicBezTo>
                  <a:cubicBezTo>
                    <a:pt x="1226633" y="1054472"/>
                    <a:pt x="1177293" y="1181915"/>
                    <a:pt x="1123860" y="1305266"/>
                  </a:cubicBezTo>
                  <a:cubicBezTo>
                    <a:pt x="1115617" y="1321693"/>
                    <a:pt x="1111525" y="1338120"/>
                    <a:pt x="1103282" y="1350455"/>
                  </a:cubicBezTo>
                  <a:cubicBezTo>
                    <a:pt x="1169050" y="1260017"/>
                    <a:pt x="1226633" y="1157244"/>
                    <a:pt x="1275973" y="1054472"/>
                  </a:cubicBezTo>
                  <a:cubicBezTo>
                    <a:pt x="1317071" y="947607"/>
                    <a:pt x="1337590" y="836591"/>
                    <a:pt x="1337590" y="721484"/>
                  </a:cubicBezTo>
                  <a:lnTo>
                    <a:pt x="1337590" y="717392"/>
                  </a:lnTo>
                  <a:cubicBezTo>
                    <a:pt x="1337590" y="713300"/>
                    <a:pt x="1337590" y="705057"/>
                    <a:pt x="1337590" y="700965"/>
                  </a:cubicBezTo>
                  <a:close/>
                  <a:moveTo>
                    <a:pt x="486646" y="631046"/>
                  </a:moveTo>
                  <a:cubicBezTo>
                    <a:pt x="490798" y="643381"/>
                    <a:pt x="498981" y="655716"/>
                    <a:pt x="511317" y="659868"/>
                  </a:cubicBezTo>
                  <a:lnTo>
                    <a:pt x="515468" y="659868"/>
                  </a:lnTo>
                  <a:lnTo>
                    <a:pt x="507225" y="655716"/>
                  </a:lnTo>
                  <a:cubicBezTo>
                    <a:pt x="504200" y="649727"/>
                    <a:pt x="507818" y="645872"/>
                    <a:pt x="511554" y="645872"/>
                  </a:cubicBezTo>
                  <a:cubicBezTo>
                    <a:pt x="512977" y="645872"/>
                    <a:pt x="514341" y="646406"/>
                    <a:pt x="515468" y="647532"/>
                  </a:cubicBezTo>
                  <a:lnTo>
                    <a:pt x="531895" y="659868"/>
                  </a:lnTo>
                  <a:cubicBezTo>
                    <a:pt x="531895" y="659868"/>
                    <a:pt x="531895" y="655716"/>
                    <a:pt x="531895" y="651624"/>
                  </a:cubicBezTo>
                  <a:cubicBezTo>
                    <a:pt x="523652" y="639289"/>
                    <a:pt x="507225" y="631046"/>
                    <a:pt x="494889" y="631046"/>
                  </a:cubicBezTo>
                  <a:close/>
                  <a:moveTo>
                    <a:pt x="979991" y="528273"/>
                  </a:moveTo>
                  <a:cubicBezTo>
                    <a:pt x="975839" y="544760"/>
                    <a:pt x="971747" y="557095"/>
                    <a:pt x="963504" y="573522"/>
                  </a:cubicBezTo>
                  <a:cubicBezTo>
                    <a:pt x="963504" y="573522"/>
                    <a:pt x="959412" y="577614"/>
                    <a:pt x="959412" y="577614"/>
                  </a:cubicBezTo>
                  <a:cubicBezTo>
                    <a:pt x="955320" y="581706"/>
                    <a:pt x="955320" y="589949"/>
                    <a:pt x="955320" y="598192"/>
                  </a:cubicBezTo>
                  <a:cubicBezTo>
                    <a:pt x="967656" y="585857"/>
                    <a:pt x="975839" y="577614"/>
                    <a:pt x="979991" y="565279"/>
                  </a:cubicBezTo>
                  <a:cubicBezTo>
                    <a:pt x="984083" y="552944"/>
                    <a:pt x="984083" y="540609"/>
                    <a:pt x="979991" y="528273"/>
                  </a:cubicBezTo>
                  <a:close/>
                  <a:moveTo>
                    <a:pt x="947077" y="520090"/>
                  </a:moveTo>
                  <a:cubicBezTo>
                    <a:pt x="942985" y="524182"/>
                    <a:pt x="938834" y="528273"/>
                    <a:pt x="934742" y="536517"/>
                  </a:cubicBezTo>
                  <a:cubicBezTo>
                    <a:pt x="930650" y="544760"/>
                    <a:pt x="926558" y="557095"/>
                    <a:pt x="926558" y="573522"/>
                  </a:cubicBezTo>
                  <a:cubicBezTo>
                    <a:pt x="930650" y="581706"/>
                    <a:pt x="938834" y="589949"/>
                    <a:pt x="947077" y="598192"/>
                  </a:cubicBezTo>
                  <a:cubicBezTo>
                    <a:pt x="938834" y="573522"/>
                    <a:pt x="938834" y="544760"/>
                    <a:pt x="947077" y="520090"/>
                  </a:cubicBezTo>
                  <a:close/>
                  <a:moveTo>
                    <a:pt x="1255395" y="503603"/>
                  </a:moveTo>
                  <a:cubicBezTo>
                    <a:pt x="1226633" y="557095"/>
                    <a:pt x="1201963" y="614619"/>
                    <a:pt x="1189628" y="676295"/>
                  </a:cubicBezTo>
                  <a:lnTo>
                    <a:pt x="1218390" y="618711"/>
                  </a:lnTo>
                  <a:lnTo>
                    <a:pt x="1218390" y="622862"/>
                  </a:lnTo>
                  <a:cubicBezTo>
                    <a:pt x="1218390" y="621498"/>
                    <a:pt x="1219339" y="621024"/>
                    <a:pt x="1220347" y="621024"/>
                  </a:cubicBezTo>
                  <a:cubicBezTo>
                    <a:pt x="1222482" y="621024"/>
                    <a:pt x="1225269" y="622862"/>
                    <a:pt x="1222482" y="622862"/>
                  </a:cubicBezTo>
                  <a:cubicBezTo>
                    <a:pt x="1193720" y="705057"/>
                    <a:pt x="1160866" y="783159"/>
                    <a:pt x="1132044" y="865354"/>
                  </a:cubicBezTo>
                  <a:cubicBezTo>
                    <a:pt x="1123860" y="890024"/>
                    <a:pt x="1115617" y="918845"/>
                    <a:pt x="1107433" y="947607"/>
                  </a:cubicBezTo>
                  <a:cubicBezTo>
                    <a:pt x="1086855" y="1029802"/>
                    <a:pt x="1066277" y="1112055"/>
                    <a:pt x="1049850" y="1198342"/>
                  </a:cubicBezTo>
                  <a:cubicBezTo>
                    <a:pt x="1066277" y="1157244"/>
                    <a:pt x="1078612" y="1116147"/>
                    <a:pt x="1090947" y="1079142"/>
                  </a:cubicBezTo>
                  <a:cubicBezTo>
                    <a:pt x="1132044" y="964034"/>
                    <a:pt x="1164958" y="848927"/>
                    <a:pt x="1210147" y="737970"/>
                  </a:cubicBezTo>
                  <a:cubicBezTo>
                    <a:pt x="1230725" y="688630"/>
                    <a:pt x="1247152" y="643381"/>
                    <a:pt x="1263638" y="594041"/>
                  </a:cubicBezTo>
                  <a:cubicBezTo>
                    <a:pt x="1263638" y="561187"/>
                    <a:pt x="1259487" y="532425"/>
                    <a:pt x="1255395" y="503603"/>
                  </a:cubicBezTo>
                  <a:close/>
                  <a:moveTo>
                    <a:pt x="983667" y="495064"/>
                  </a:moveTo>
                  <a:cubicBezTo>
                    <a:pt x="982481" y="495064"/>
                    <a:pt x="981236" y="495182"/>
                    <a:pt x="979991" y="495419"/>
                  </a:cubicBezTo>
                  <a:cubicBezTo>
                    <a:pt x="984083" y="499511"/>
                    <a:pt x="988174" y="503603"/>
                    <a:pt x="984083" y="507755"/>
                  </a:cubicBezTo>
                  <a:cubicBezTo>
                    <a:pt x="988174" y="511846"/>
                    <a:pt x="992326" y="515938"/>
                    <a:pt x="992326" y="520090"/>
                  </a:cubicBezTo>
                  <a:cubicBezTo>
                    <a:pt x="1004661" y="540609"/>
                    <a:pt x="1004661" y="561187"/>
                    <a:pt x="996418" y="581706"/>
                  </a:cubicBezTo>
                  <a:cubicBezTo>
                    <a:pt x="1004661" y="573522"/>
                    <a:pt x="1008753" y="557095"/>
                    <a:pt x="1012845" y="544760"/>
                  </a:cubicBezTo>
                  <a:cubicBezTo>
                    <a:pt x="1012845" y="529163"/>
                    <a:pt x="1005491" y="495064"/>
                    <a:pt x="983667" y="495064"/>
                  </a:cubicBezTo>
                  <a:close/>
                  <a:moveTo>
                    <a:pt x="1267730" y="491268"/>
                  </a:moveTo>
                  <a:cubicBezTo>
                    <a:pt x="1271822" y="507755"/>
                    <a:pt x="1271822" y="524182"/>
                    <a:pt x="1275973" y="540609"/>
                  </a:cubicBezTo>
                  <a:cubicBezTo>
                    <a:pt x="1275973" y="524182"/>
                    <a:pt x="1280065" y="507755"/>
                    <a:pt x="1280065" y="491268"/>
                  </a:cubicBezTo>
                  <a:close/>
                  <a:moveTo>
                    <a:pt x="490798" y="487176"/>
                  </a:moveTo>
                  <a:cubicBezTo>
                    <a:pt x="474371" y="495419"/>
                    <a:pt x="457884" y="503603"/>
                    <a:pt x="437365" y="503603"/>
                  </a:cubicBezTo>
                  <a:cubicBezTo>
                    <a:pt x="457884" y="503603"/>
                    <a:pt x="482554" y="499511"/>
                    <a:pt x="503133" y="495419"/>
                  </a:cubicBezTo>
                  <a:close/>
                  <a:moveTo>
                    <a:pt x="745683" y="452247"/>
                  </a:moveTo>
                  <a:cubicBezTo>
                    <a:pt x="741532" y="452247"/>
                    <a:pt x="737440" y="454322"/>
                    <a:pt x="733348" y="458414"/>
                  </a:cubicBezTo>
                  <a:cubicBezTo>
                    <a:pt x="729197" y="462506"/>
                    <a:pt x="729197" y="466657"/>
                    <a:pt x="729197" y="470749"/>
                  </a:cubicBezTo>
                  <a:cubicBezTo>
                    <a:pt x="729197" y="478933"/>
                    <a:pt x="737440" y="491268"/>
                    <a:pt x="745683" y="491268"/>
                  </a:cubicBezTo>
                  <a:cubicBezTo>
                    <a:pt x="741532" y="487176"/>
                    <a:pt x="741532" y="483084"/>
                    <a:pt x="737440" y="478933"/>
                  </a:cubicBezTo>
                  <a:cubicBezTo>
                    <a:pt x="737440" y="476027"/>
                    <a:pt x="743608" y="473121"/>
                    <a:pt x="747225" y="473121"/>
                  </a:cubicBezTo>
                  <a:cubicBezTo>
                    <a:pt x="748708" y="473121"/>
                    <a:pt x="749775" y="473655"/>
                    <a:pt x="749775" y="474841"/>
                  </a:cubicBezTo>
                  <a:cubicBezTo>
                    <a:pt x="749775" y="478933"/>
                    <a:pt x="753867" y="483084"/>
                    <a:pt x="753867" y="487176"/>
                  </a:cubicBezTo>
                  <a:cubicBezTo>
                    <a:pt x="762110" y="478933"/>
                    <a:pt x="762110" y="462506"/>
                    <a:pt x="757959" y="458414"/>
                  </a:cubicBezTo>
                  <a:cubicBezTo>
                    <a:pt x="753867" y="454322"/>
                    <a:pt x="749775" y="452247"/>
                    <a:pt x="745683" y="452247"/>
                  </a:cubicBezTo>
                  <a:close/>
                  <a:moveTo>
                    <a:pt x="1291214" y="442402"/>
                  </a:moveTo>
                  <a:cubicBezTo>
                    <a:pt x="1295662" y="442402"/>
                    <a:pt x="1300584" y="445664"/>
                    <a:pt x="1300584" y="450171"/>
                  </a:cubicBezTo>
                  <a:lnTo>
                    <a:pt x="1304736" y="450171"/>
                  </a:lnTo>
                  <a:cubicBezTo>
                    <a:pt x="1304736" y="450171"/>
                    <a:pt x="1308828" y="450171"/>
                    <a:pt x="1308828" y="454322"/>
                  </a:cubicBezTo>
                  <a:cubicBezTo>
                    <a:pt x="1370503" y="626954"/>
                    <a:pt x="1374595" y="816072"/>
                    <a:pt x="1317071" y="992796"/>
                  </a:cubicBezTo>
                  <a:cubicBezTo>
                    <a:pt x="1282112" y="1091477"/>
                    <a:pt x="1229702" y="1182952"/>
                    <a:pt x="1174728" y="1273909"/>
                  </a:cubicBezTo>
                  <a:lnTo>
                    <a:pt x="1126417" y="1354040"/>
                  </a:lnTo>
                  <a:lnTo>
                    <a:pt x="1090407" y="1354040"/>
                  </a:lnTo>
                  <a:lnTo>
                    <a:pt x="1111525" y="1297022"/>
                  </a:lnTo>
                  <a:cubicBezTo>
                    <a:pt x="1152623" y="1194250"/>
                    <a:pt x="1197871" y="1091477"/>
                    <a:pt x="1234817" y="988704"/>
                  </a:cubicBezTo>
                  <a:cubicBezTo>
                    <a:pt x="1280065" y="848927"/>
                    <a:pt x="1358168" y="680387"/>
                    <a:pt x="1312919" y="532425"/>
                  </a:cubicBezTo>
                  <a:cubicBezTo>
                    <a:pt x="1308828" y="524182"/>
                    <a:pt x="1304736" y="515938"/>
                    <a:pt x="1300584" y="507755"/>
                  </a:cubicBezTo>
                  <a:cubicBezTo>
                    <a:pt x="1296492" y="544760"/>
                    <a:pt x="1292400" y="581706"/>
                    <a:pt x="1280065" y="614619"/>
                  </a:cubicBezTo>
                  <a:cubicBezTo>
                    <a:pt x="1275973" y="733819"/>
                    <a:pt x="1251303" y="848927"/>
                    <a:pt x="1201963" y="959942"/>
                  </a:cubicBezTo>
                  <a:cubicBezTo>
                    <a:pt x="1167538" y="1042967"/>
                    <a:pt x="1136092" y="1128008"/>
                    <a:pt x="1108130" y="1214065"/>
                  </a:cubicBezTo>
                  <a:lnTo>
                    <a:pt x="1068901" y="1354040"/>
                  </a:lnTo>
                  <a:lnTo>
                    <a:pt x="1051506" y="1354040"/>
                  </a:lnTo>
                  <a:lnTo>
                    <a:pt x="1085840" y="1228164"/>
                  </a:lnTo>
                  <a:cubicBezTo>
                    <a:pt x="1110502" y="1150054"/>
                    <a:pt x="1138242" y="1072975"/>
                    <a:pt x="1169050" y="996948"/>
                  </a:cubicBezTo>
                  <a:cubicBezTo>
                    <a:pt x="1210147" y="898267"/>
                    <a:pt x="1238968" y="795494"/>
                    <a:pt x="1255395" y="688630"/>
                  </a:cubicBezTo>
                  <a:cubicBezTo>
                    <a:pt x="1222482" y="795494"/>
                    <a:pt x="1173201" y="902359"/>
                    <a:pt x="1136196" y="1001040"/>
                  </a:cubicBezTo>
                  <a:lnTo>
                    <a:pt x="1027865" y="1354040"/>
                  </a:lnTo>
                  <a:lnTo>
                    <a:pt x="1009455" y="1354040"/>
                  </a:lnTo>
                  <a:lnTo>
                    <a:pt x="1033408" y="1195280"/>
                  </a:lnTo>
                  <a:cubicBezTo>
                    <a:pt x="1043682" y="1141840"/>
                    <a:pt x="1056018" y="1089431"/>
                    <a:pt x="1070428" y="1038045"/>
                  </a:cubicBezTo>
                  <a:cubicBezTo>
                    <a:pt x="1051925" y="1091477"/>
                    <a:pt x="1036507" y="1145947"/>
                    <a:pt x="1024683" y="1201448"/>
                  </a:cubicBezTo>
                  <a:lnTo>
                    <a:pt x="1002932" y="1354040"/>
                  </a:lnTo>
                  <a:lnTo>
                    <a:pt x="994454" y="1354040"/>
                  </a:lnTo>
                  <a:lnTo>
                    <a:pt x="1010752" y="1223918"/>
                  </a:lnTo>
                  <a:cubicBezTo>
                    <a:pt x="1035221" y="1077837"/>
                    <a:pt x="1077619" y="935243"/>
                    <a:pt x="1136196" y="799586"/>
                  </a:cubicBezTo>
                  <a:cubicBezTo>
                    <a:pt x="1156714" y="709149"/>
                    <a:pt x="1185536" y="585857"/>
                    <a:pt x="1238968" y="511846"/>
                  </a:cubicBezTo>
                  <a:cubicBezTo>
                    <a:pt x="1230725" y="515938"/>
                    <a:pt x="1226633" y="524182"/>
                    <a:pt x="1218390" y="536517"/>
                  </a:cubicBezTo>
                  <a:cubicBezTo>
                    <a:pt x="1060124" y="766703"/>
                    <a:pt x="980544" y="1040976"/>
                    <a:pt x="987912" y="1318019"/>
                  </a:cubicBezTo>
                  <a:lnTo>
                    <a:pt x="990492" y="1354040"/>
                  </a:lnTo>
                  <a:lnTo>
                    <a:pt x="977137" y="1354040"/>
                  </a:lnTo>
                  <a:lnTo>
                    <a:pt x="972697" y="1304214"/>
                  </a:lnTo>
                  <a:cubicBezTo>
                    <a:pt x="969431" y="1130021"/>
                    <a:pt x="1002600" y="955836"/>
                    <a:pt x="1070428" y="795494"/>
                  </a:cubicBezTo>
                  <a:cubicBezTo>
                    <a:pt x="1103282" y="713300"/>
                    <a:pt x="1173201" y="478933"/>
                    <a:pt x="1284157" y="454322"/>
                  </a:cubicBezTo>
                  <a:lnTo>
                    <a:pt x="1284157" y="450171"/>
                  </a:lnTo>
                  <a:cubicBezTo>
                    <a:pt x="1284157" y="444597"/>
                    <a:pt x="1287538" y="442402"/>
                    <a:pt x="1291214" y="442402"/>
                  </a:cubicBezTo>
                  <a:close/>
                  <a:moveTo>
                    <a:pt x="905980" y="413166"/>
                  </a:moveTo>
                  <a:cubicBezTo>
                    <a:pt x="901888" y="417317"/>
                    <a:pt x="897737" y="417317"/>
                    <a:pt x="889553" y="421409"/>
                  </a:cubicBezTo>
                  <a:cubicBezTo>
                    <a:pt x="885402" y="429652"/>
                    <a:pt x="877218" y="437836"/>
                    <a:pt x="868975" y="446079"/>
                  </a:cubicBezTo>
                  <a:cubicBezTo>
                    <a:pt x="881310" y="446079"/>
                    <a:pt x="893645" y="437836"/>
                    <a:pt x="901888" y="417317"/>
                  </a:cubicBezTo>
                  <a:cubicBezTo>
                    <a:pt x="905624" y="413581"/>
                    <a:pt x="905921" y="413225"/>
                    <a:pt x="905980" y="413166"/>
                  </a:cubicBezTo>
                  <a:close/>
                  <a:moveTo>
                    <a:pt x="367447" y="384404"/>
                  </a:moveTo>
                  <a:cubicBezTo>
                    <a:pt x="359737" y="430601"/>
                    <a:pt x="413407" y="458770"/>
                    <a:pt x="457350" y="458770"/>
                  </a:cubicBezTo>
                  <a:cubicBezTo>
                    <a:pt x="460316" y="458770"/>
                    <a:pt x="463281" y="458651"/>
                    <a:pt x="466127" y="458414"/>
                  </a:cubicBezTo>
                  <a:cubicBezTo>
                    <a:pt x="441457" y="421409"/>
                    <a:pt x="408544" y="396739"/>
                    <a:pt x="367447" y="384404"/>
                  </a:cubicBezTo>
                  <a:close/>
                  <a:moveTo>
                    <a:pt x="317573" y="375983"/>
                  </a:moveTo>
                  <a:cubicBezTo>
                    <a:pt x="292547" y="375983"/>
                    <a:pt x="272324" y="384759"/>
                    <a:pt x="289344" y="413166"/>
                  </a:cubicBezTo>
                  <a:cubicBezTo>
                    <a:pt x="316031" y="451298"/>
                    <a:pt x="356891" y="475316"/>
                    <a:pt x="402020" y="475316"/>
                  </a:cubicBezTo>
                  <a:cubicBezTo>
                    <a:pt x="405519" y="475316"/>
                    <a:pt x="409078" y="475138"/>
                    <a:pt x="412695" y="474841"/>
                  </a:cubicBezTo>
                  <a:lnTo>
                    <a:pt x="449700" y="474841"/>
                  </a:lnTo>
                  <a:cubicBezTo>
                    <a:pt x="392117" y="470749"/>
                    <a:pt x="326349" y="433744"/>
                    <a:pt x="351020" y="380312"/>
                  </a:cubicBezTo>
                  <a:cubicBezTo>
                    <a:pt x="340879" y="377762"/>
                    <a:pt x="328722" y="375983"/>
                    <a:pt x="317573" y="375983"/>
                  </a:cubicBezTo>
                  <a:close/>
                  <a:moveTo>
                    <a:pt x="383933" y="367977"/>
                  </a:moveTo>
                  <a:cubicBezTo>
                    <a:pt x="425030" y="380312"/>
                    <a:pt x="462035" y="409074"/>
                    <a:pt x="482554" y="441987"/>
                  </a:cubicBezTo>
                  <a:cubicBezTo>
                    <a:pt x="482554" y="433744"/>
                    <a:pt x="478462" y="425501"/>
                    <a:pt x="474371" y="421409"/>
                  </a:cubicBezTo>
                  <a:lnTo>
                    <a:pt x="474371" y="417317"/>
                  </a:lnTo>
                  <a:cubicBezTo>
                    <a:pt x="453792" y="392647"/>
                    <a:pt x="420879" y="372069"/>
                    <a:pt x="383933" y="367977"/>
                  </a:cubicBezTo>
                  <a:close/>
                  <a:moveTo>
                    <a:pt x="309922" y="351550"/>
                  </a:moveTo>
                  <a:cubicBezTo>
                    <a:pt x="289344" y="351550"/>
                    <a:pt x="268825" y="355642"/>
                    <a:pt x="248247" y="367977"/>
                  </a:cubicBezTo>
                  <a:cubicBezTo>
                    <a:pt x="212013" y="404211"/>
                    <a:pt x="270901" y="448392"/>
                    <a:pt x="312591" y="470868"/>
                  </a:cubicBezTo>
                  <a:cubicBezTo>
                    <a:pt x="288336" y="455805"/>
                    <a:pt x="269833" y="432736"/>
                    <a:pt x="260582" y="404982"/>
                  </a:cubicBezTo>
                  <a:cubicBezTo>
                    <a:pt x="260582" y="367977"/>
                    <a:pt x="281160" y="355642"/>
                    <a:pt x="309922" y="351550"/>
                  </a:cubicBezTo>
                  <a:close/>
                  <a:moveTo>
                    <a:pt x="854564" y="280089"/>
                  </a:moveTo>
                  <a:cubicBezTo>
                    <a:pt x="856462" y="283351"/>
                    <a:pt x="855809" y="286612"/>
                    <a:pt x="852548" y="289874"/>
                  </a:cubicBezTo>
                  <a:cubicBezTo>
                    <a:pt x="848397" y="293966"/>
                    <a:pt x="844305" y="302209"/>
                    <a:pt x="844305" y="310393"/>
                  </a:cubicBezTo>
                  <a:cubicBezTo>
                    <a:pt x="844305" y="322728"/>
                    <a:pt x="844305" y="335063"/>
                    <a:pt x="848397" y="347398"/>
                  </a:cubicBezTo>
                  <a:cubicBezTo>
                    <a:pt x="848397" y="355642"/>
                    <a:pt x="852548" y="359733"/>
                    <a:pt x="856640" y="363885"/>
                  </a:cubicBezTo>
                  <a:cubicBezTo>
                    <a:pt x="872533" y="340045"/>
                    <a:pt x="873067" y="304700"/>
                    <a:pt x="854564" y="280089"/>
                  </a:cubicBezTo>
                  <a:close/>
                  <a:moveTo>
                    <a:pt x="564808" y="265204"/>
                  </a:moveTo>
                  <a:cubicBezTo>
                    <a:pt x="554489" y="267280"/>
                    <a:pt x="544230" y="268288"/>
                    <a:pt x="533970" y="268288"/>
                  </a:cubicBezTo>
                  <a:cubicBezTo>
                    <a:pt x="527269" y="268288"/>
                    <a:pt x="520627" y="267873"/>
                    <a:pt x="513926" y="266983"/>
                  </a:cubicBezTo>
                  <a:cubicBezTo>
                    <a:pt x="525075" y="275582"/>
                    <a:pt x="538774" y="280741"/>
                    <a:pt x="553303" y="280741"/>
                  </a:cubicBezTo>
                  <a:cubicBezTo>
                    <a:pt x="559767" y="280741"/>
                    <a:pt x="566409" y="279733"/>
                    <a:pt x="572992" y="277539"/>
                  </a:cubicBezTo>
                  <a:close/>
                  <a:moveTo>
                    <a:pt x="905980" y="183010"/>
                  </a:moveTo>
                  <a:cubicBezTo>
                    <a:pt x="910072" y="207620"/>
                    <a:pt x="914223" y="228199"/>
                    <a:pt x="914223" y="252869"/>
                  </a:cubicBezTo>
                  <a:cubicBezTo>
                    <a:pt x="914223" y="244626"/>
                    <a:pt x="918315" y="228199"/>
                    <a:pt x="918315" y="211772"/>
                  </a:cubicBezTo>
                  <a:cubicBezTo>
                    <a:pt x="914223" y="203529"/>
                    <a:pt x="910072" y="191193"/>
                    <a:pt x="905980" y="183010"/>
                  </a:cubicBezTo>
                  <a:close/>
                  <a:moveTo>
                    <a:pt x="794964" y="183010"/>
                  </a:moveTo>
                  <a:lnTo>
                    <a:pt x="786780" y="187102"/>
                  </a:lnTo>
                  <a:cubicBezTo>
                    <a:pt x="786780" y="191193"/>
                    <a:pt x="786780" y="199437"/>
                    <a:pt x="782629" y="203529"/>
                  </a:cubicBezTo>
                  <a:cubicBezTo>
                    <a:pt x="778537" y="228199"/>
                    <a:pt x="778537" y="248777"/>
                    <a:pt x="786780" y="269296"/>
                  </a:cubicBezTo>
                  <a:cubicBezTo>
                    <a:pt x="786780" y="240534"/>
                    <a:pt x="790872" y="211772"/>
                    <a:pt x="794964" y="183010"/>
                  </a:cubicBezTo>
                  <a:close/>
                  <a:moveTo>
                    <a:pt x="868975" y="162431"/>
                  </a:moveTo>
                  <a:cubicBezTo>
                    <a:pt x="849345" y="197776"/>
                    <a:pt x="840984" y="236916"/>
                    <a:pt x="836654" y="276175"/>
                  </a:cubicBezTo>
                  <a:cubicBezTo>
                    <a:pt x="837959" y="269948"/>
                    <a:pt x="841102" y="264255"/>
                    <a:pt x="844305" y="261112"/>
                  </a:cubicBezTo>
                  <a:cubicBezTo>
                    <a:pt x="844305" y="256249"/>
                    <a:pt x="847151" y="254292"/>
                    <a:pt x="850294" y="254292"/>
                  </a:cubicBezTo>
                  <a:cubicBezTo>
                    <a:pt x="852548" y="254292"/>
                    <a:pt x="854920" y="255300"/>
                    <a:pt x="856640" y="256961"/>
                  </a:cubicBezTo>
                  <a:cubicBezTo>
                    <a:pt x="864883" y="265204"/>
                    <a:pt x="877218" y="277539"/>
                    <a:pt x="881310" y="289874"/>
                  </a:cubicBezTo>
                  <a:cubicBezTo>
                    <a:pt x="893645" y="248777"/>
                    <a:pt x="885402" y="199437"/>
                    <a:pt x="868975" y="162431"/>
                  </a:cubicBezTo>
                  <a:close/>
                  <a:moveTo>
                    <a:pt x="844305" y="146004"/>
                  </a:moveTo>
                  <a:cubicBezTo>
                    <a:pt x="840213" y="146004"/>
                    <a:pt x="831970" y="150096"/>
                    <a:pt x="827878" y="154188"/>
                  </a:cubicBezTo>
                  <a:cubicBezTo>
                    <a:pt x="819634" y="183010"/>
                    <a:pt x="815543" y="207620"/>
                    <a:pt x="811451" y="236442"/>
                  </a:cubicBezTo>
                  <a:cubicBezTo>
                    <a:pt x="819634" y="203529"/>
                    <a:pt x="831970" y="174766"/>
                    <a:pt x="844305" y="146004"/>
                  </a:cubicBezTo>
                  <a:close/>
                  <a:moveTo>
                    <a:pt x="519322" y="133373"/>
                  </a:moveTo>
                  <a:cubicBezTo>
                    <a:pt x="507699" y="133373"/>
                    <a:pt x="520153" y="177198"/>
                    <a:pt x="523652" y="191193"/>
                  </a:cubicBezTo>
                  <a:cubicBezTo>
                    <a:pt x="527803" y="203529"/>
                    <a:pt x="535987" y="228199"/>
                    <a:pt x="552473" y="236442"/>
                  </a:cubicBezTo>
                  <a:cubicBezTo>
                    <a:pt x="556565" y="240534"/>
                    <a:pt x="560657" y="240534"/>
                    <a:pt x="564808" y="240534"/>
                  </a:cubicBezTo>
                  <a:lnTo>
                    <a:pt x="568900" y="240534"/>
                  </a:lnTo>
                  <a:cubicBezTo>
                    <a:pt x="577084" y="232291"/>
                    <a:pt x="568900" y="211772"/>
                    <a:pt x="568900" y="203529"/>
                  </a:cubicBezTo>
                  <a:cubicBezTo>
                    <a:pt x="560657" y="183010"/>
                    <a:pt x="548322" y="158339"/>
                    <a:pt x="535987" y="137761"/>
                  </a:cubicBezTo>
                  <a:lnTo>
                    <a:pt x="527803" y="137761"/>
                  </a:lnTo>
                  <a:cubicBezTo>
                    <a:pt x="524126" y="134737"/>
                    <a:pt x="521339" y="133373"/>
                    <a:pt x="519322" y="133373"/>
                  </a:cubicBezTo>
                  <a:close/>
                  <a:moveTo>
                    <a:pt x="488722" y="97672"/>
                  </a:moveTo>
                  <a:cubicBezTo>
                    <a:pt x="482554" y="97672"/>
                    <a:pt x="476387" y="100756"/>
                    <a:pt x="470219" y="108999"/>
                  </a:cubicBezTo>
                  <a:cubicBezTo>
                    <a:pt x="453792" y="146004"/>
                    <a:pt x="462035" y="187102"/>
                    <a:pt x="486646" y="219956"/>
                  </a:cubicBezTo>
                  <a:lnTo>
                    <a:pt x="490798" y="215864"/>
                  </a:lnTo>
                  <a:cubicBezTo>
                    <a:pt x="494889" y="228199"/>
                    <a:pt x="507225" y="236442"/>
                    <a:pt x="519560" y="240534"/>
                  </a:cubicBezTo>
                  <a:cubicBezTo>
                    <a:pt x="494889" y="203529"/>
                    <a:pt x="490798" y="158339"/>
                    <a:pt x="498981" y="113091"/>
                  </a:cubicBezTo>
                  <a:cubicBezTo>
                    <a:pt x="498981" y="108999"/>
                    <a:pt x="503133" y="104907"/>
                    <a:pt x="507225" y="104907"/>
                  </a:cubicBezTo>
                  <a:cubicBezTo>
                    <a:pt x="501057" y="100756"/>
                    <a:pt x="494889" y="97672"/>
                    <a:pt x="488722" y="97672"/>
                  </a:cubicBezTo>
                  <a:close/>
                  <a:moveTo>
                    <a:pt x="880776" y="85159"/>
                  </a:moveTo>
                  <a:cubicBezTo>
                    <a:pt x="875083" y="85159"/>
                    <a:pt x="868441" y="87413"/>
                    <a:pt x="860732" y="92572"/>
                  </a:cubicBezTo>
                  <a:lnTo>
                    <a:pt x="856640" y="96664"/>
                  </a:lnTo>
                  <a:cubicBezTo>
                    <a:pt x="868975" y="96664"/>
                    <a:pt x="877218" y="96664"/>
                    <a:pt x="889553" y="100756"/>
                  </a:cubicBezTo>
                  <a:cubicBezTo>
                    <a:pt x="893052" y="104314"/>
                    <a:pt x="890502" y="113921"/>
                    <a:pt x="887122" y="113921"/>
                  </a:cubicBezTo>
                  <a:cubicBezTo>
                    <a:pt x="886588" y="113921"/>
                    <a:pt x="885995" y="113684"/>
                    <a:pt x="885402" y="113091"/>
                  </a:cubicBezTo>
                  <a:cubicBezTo>
                    <a:pt x="878582" y="111371"/>
                    <a:pt x="871821" y="110422"/>
                    <a:pt x="865298" y="110422"/>
                  </a:cubicBezTo>
                  <a:cubicBezTo>
                    <a:pt x="856047" y="110422"/>
                    <a:pt x="847448" y="112379"/>
                    <a:pt x="840213" y="117183"/>
                  </a:cubicBezTo>
                  <a:lnTo>
                    <a:pt x="836121" y="125426"/>
                  </a:lnTo>
                  <a:cubicBezTo>
                    <a:pt x="843356" y="122520"/>
                    <a:pt x="850650" y="121156"/>
                    <a:pt x="857766" y="121156"/>
                  </a:cubicBezTo>
                  <a:cubicBezTo>
                    <a:pt x="870695" y="121156"/>
                    <a:pt x="883030" y="125663"/>
                    <a:pt x="893645" y="133669"/>
                  </a:cubicBezTo>
                  <a:cubicBezTo>
                    <a:pt x="901888" y="137761"/>
                    <a:pt x="910072" y="146004"/>
                    <a:pt x="914223" y="154188"/>
                  </a:cubicBezTo>
                  <a:cubicBezTo>
                    <a:pt x="910962" y="118369"/>
                    <a:pt x="902540" y="85159"/>
                    <a:pt x="880776" y="85159"/>
                  </a:cubicBezTo>
                  <a:close/>
                  <a:moveTo>
                    <a:pt x="444837" y="52839"/>
                  </a:moveTo>
                  <a:cubicBezTo>
                    <a:pt x="436061" y="52839"/>
                    <a:pt x="426394" y="54855"/>
                    <a:pt x="416787" y="59659"/>
                  </a:cubicBezTo>
                  <a:lnTo>
                    <a:pt x="416787" y="63751"/>
                  </a:lnTo>
                  <a:cubicBezTo>
                    <a:pt x="416787" y="100756"/>
                    <a:pt x="425030" y="137761"/>
                    <a:pt x="441457" y="174766"/>
                  </a:cubicBezTo>
                  <a:lnTo>
                    <a:pt x="441457" y="170674"/>
                  </a:lnTo>
                  <a:cubicBezTo>
                    <a:pt x="437365" y="150096"/>
                    <a:pt x="437365" y="125426"/>
                    <a:pt x="445549" y="104907"/>
                  </a:cubicBezTo>
                  <a:cubicBezTo>
                    <a:pt x="454029" y="87946"/>
                    <a:pt x="470219" y="76857"/>
                    <a:pt x="487536" y="76857"/>
                  </a:cubicBezTo>
                  <a:cubicBezTo>
                    <a:pt x="495423" y="76857"/>
                    <a:pt x="503607" y="79169"/>
                    <a:pt x="511317" y="84329"/>
                  </a:cubicBezTo>
                  <a:cubicBezTo>
                    <a:pt x="494889" y="71994"/>
                    <a:pt x="482554" y="63751"/>
                    <a:pt x="462035" y="55567"/>
                  </a:cubicBezTo>
                  <a:cubicBezTo>
                    <a:pt x="456876" y="53847"/>
                    <a:pt x="451064" y="52839"/>
                    <a:pt x="444837" y="52839"/>
                  </a:cubicBezTo>
                  <a:close/>
                  <a:moveTo>
                    <a:pt x="461561" y="26034"/>
                  </a:moveTo>
                  <a:cubicBezTo>
                    <a:pt x="454267" y="26034"/>
                    <a:pt x="447388" y="27457"/>
                    <a:pt x="441457" y="30897"/>
                  </a:cubicBezTo>
                  <a:lnTo>
                    <a:pt x="453792" y="30897"/>
                  </a:lnTo>
                  <a:cubicBezTo>
                    <a:pt x="511317" y="39080"/>
                    <a:pt x="556565" y="80237"/>
                    <a:pt x="568900" y="133669"/>
                  </a:cubicBezTo>
                  <a:cubicBezTo>
                    <a:pt x="568900" y="133669"/>
                    <a:pt x="568900" y="137761"/>
                    <a:pt x="568900" y="137761"/>
                  </a:cubicBezTo>
                  <a:cubicBezTo>
                    <a:pt x="581235" y="158339"/>
                    <a:pt x="589419" y="178858"/>
                    <a:pt x="597662" y="203529"/>
                  </a:cubicBezTo>
                  <a:cubicBezTo>
                    <a:pt x="601754" y="150096"/>
                    <a:pt x="581235" y="100756"/>
                    <a:pt x="544230" y="63751"/>
                  </a:cubicBezTo>
                  <a:cubicBezTo>
                    <a:pt x="524660" y="47502"/>
                    <a:pt x="489611" y="26034"/>
                    <a:pt x="461561" y="26034"/>
                  </a:cubicBezTo>
                  <a:close/>
                  <a:moveTo>
                    <a:pt x="468559" y="0"/>
                  </a:moveTo>
                  <a:cubicBezTo>
                    <a:pt x="495660" y="0"/>
                    <a:pt x="524778" y="13580"/>
                    <a:pt x="548322" y="34989"/>
                  </a:cubicBezTo>
                  <a:cubicBezTo>
                    <a:pt x="589419" y="71994"/>
                    <a:pt x="647002" y="154188"/>
                    <a:pt x="618240" y="215864"/>
                  </a:cubicBezTo>
                  <a:cubicBezTo>
                    <a:pt x="614089" y="228199"/>
                    <a:pt x="605905" y="236442"/>
                    <a:pt x="597662" y="244626"/>
                  </a:cubicBezTo>
                  <a:cubicBezTo>
                    <a:pt x="593570" y="252869"/>
                    <a:pt x="585327" y="256961"/>
                    <a:pt x="577084" y="256961"/>
                  </a:cubicBezTo>
                  <a:cubicBezTo>
                    <a:pt x="581235" y="261112"/>
                    <a:pt x="581235" y="265204"/>
                    <a:pt x="585327" y="269296"/>
                  </a:cubicBezTo>
                  <a:lnTo>
                    <a:pt x="589419" y="269296"/>
                  </a:lnTo>
                  <a:cubicBezTo>
                    <a:pt x="590605" y="268762"/>
                    <a:pt x="591672" y="268466"/>
                    <a:pt x="592621" y="268466"/>
                  </a:cubicBezTo>
                  <a:cubicBezTo>
                    <a:pt x="598670" y="268466"/>
                    <a:pt x="601220" y="278132"/>
                    <a:pt x="597662" y="281631"/>
                  </a:cubicBezTo>
                  <a:lnTo>
                    <a:pt x="593570" y="281631"/>
                  </a:lnTo>
                  <a:cubicBezTo>
                    <a:pt x="609997" y="318636"/>
                    <a:pt x="626424" y="355642"/>
                    <a:pt x="634667" y="392647"/>
                  </a:cubicBezTo>
                  <a:cubicBezTo>
                    <a:pt x="659338" y="355642"/>
                    <a:pt x="671673" y="310393"/>
                    <a:pt x="675765" y="261112"/>
                  </a:cubicBezTo>
                  <a:cubicBezTo>
                    <a:pt x="675765" y="257613"/>
                    <a:pt x="677959" y="256368"/>
                    <a:pt x="680509" y="256368"/>
                  </a:cubicBezTo>
                  <a:cubicBezTo>
                    <a:pt x="684008" y="256368"/>
                    <a:pt x="688100" y="258740"/>
                    <a:pt x="688100" y="261112"/>
                  </a:cubicBezTo>
                  <a:cubicBezTo>
                    <a:pt x="688100" y="314544"/>
                    <a:pt x="667521" y="367977"/>
                    <a:pt x="634667" y="409074"/>
                  </a:cubicBezTo>
                  <a:cubicBezTo>
                    <a:pt x="647002" y="483084"/>
                    <a:pt x="647002" y="557095"/>
                    <a:pt x="642911" y="631046"/>
                  </a:cubicBezTo>
                  <a:cubicBezTo>
                    <a:pt x="647002" y="643381"/>
                    <a:pt x="655246" y="655716"/>
                    <a:pt x="663430" y="668051"/>
                  </a:cubicBezTo>
                  <a:lnTo>
                    <a:pt x="688100" y="721484"/>
                  </a:lnTo>
                  <a:cubicBezTo>
                    <a:pt x="712770" y="762581"/>
                    <a:pt x="733348" y="807829"/>
                    <a:pt x="753867" y="857170"/>
                  </a:cubicBezTo>
                  <a:cubicBezTo>
                    <a:pt x="757959" y="853018"/>
                    <a:pt x="762110" y="848927"/>
                    <a:pt x="766202" y="848927"/>
                  </a:cubicBezTo>
                  <a:lnTo>
                    <a:pt x="770294" y="848927"/>
                  </a:lnTo>
                  <a:cubicBezTo>
                    <a:pt x="786780" y="762581"/>
                    <a:pt x="811451" y="676295"/>
                    <a:pt x="827878" y="585857"/>
                  </a:cubicBezTo>
                  <a:cubicBezTo>
                    <a:pt x="794964" y="565279"/>
                    <a:pt x="770294" y="540609"/>
                    <a:pt x="753867" y="507755"/>
                  </a:cubicBezTo>
                  <a:lnTo>
                    <a:pt x="745683" y="511846"/>
                  </a:lnTo>
                  <a:cubicBezTo>
                    <a:pt x="729197" y="511846"/>
                    <a:pt x="716862" y="503603"/>
                    <a:pt x="712770" y="487176"/>
                  </a:cubicBezTo>
                  <a:cubicBezTo>
                    <a:pt x="708678" y="483084"/>
                    <a:pt x="708678" y="478933"/>
                    <a:pt x="708678" y="478933"/>
                  </a:cubicBezTo>
                  <a:cubicBezTo>
                    <a:pt x="704527" y="474841"/>
                    <a:pt x="704527" y="474841"/>
                    <a:pt x="708678" y="474841"/>
                  </a:cubicBezTo>
                  <a:cubicBezTo>
                    <a:pt x="704527" y="466657"/>
                    <a:pt x="700435" y="454322"/>
                    <a:pt x="700435" y="446079"/>
                  </a:cubicBezTo>
                  <a:cubicBezTo>
                    <a:pt x="700435" y="441276"/>
                    <a:pt x="704645" y="439259"/>
                    <a:pt x="708144" y="439259"/>
                  </a:cubicBezTo>
                  <a:cubicBezTo>
                    <a:pt x="710635" y="439259"/>
                    <a:pt x="712770" y="440267"/>
                    <a:pt x="712770" y="441987"/>
                  </a:cubicBezTo>
                  <a:cubicBezTo>
                    <a:pt x="712770" y="437836"/>
                    <a:pt x="716862" y="433744"/>
                    <a:pt x="721013" y="429652"/>
                  </a:cubicBezTo>
                  <a:cubicBezTo>
                    <a:pt x="727833" y="425501"/>
                    <a:pt x="735127" y="423722"/>
                    <a:pt x="742303" y="423722"/>
                  </a:cubicBezTo>
                  <a:cubicBezTo>
                    <a:pt x="756595" y="423722"/>
                    <a:pt x="770294" y="431016"/>
                    <a:pt x="778537" y="441987"/>
                  </a:cubicBezTo>
                  <a:cubicBezTo>
                    <a:pt x="782629" y="454322"/>
                    <a:pt x="782629" y="466657"/>
                    <a:pt x="778537" y="478933"/>
                  </a:cubicBezTo>
                  <a:cubicBezTo>
                    <a:pt x="774445" y="487176"/>
                    <a:pt x="770294" y="495419"/>
                    <a:pt x="762110" y="503603"/>
                  </a:cubicBezTo>
                  <a:cubicBezTo>
                    <a:pt x="774445" y="515938"/>
                    <a:pt x="782629" y="528273"/>
                    <a:pt x="794964" y="540609"/>
                  </a:cubicBezTo>
                  <a:cubicBezTo>
                    <a:pt x="807299" y="548852"/>
                    <a:pt x="819634" y="557095"/>
                    <a:pt x="827878" y="565279"/>
                  </a:cubicBezTo>
                  <a:cubicBezTo>
                    <a:pt x="836121" y="532425"/>
                    <a:pt x="836121" y="495419"/>
                    <a:pt x="836121" y="458414"/>
                  </a:cubicBezTo>
                  <a:cubicBezTo>
                    <a:pt x="831970" y="458414"/>
                    <a:pt x="827878" y="458414"/>
                    <a:pt x="827878" y="454322"/>
                  </a:cubicBezTo>
                  <a:cubicBezTo>
                    <a:pt x="811451" y="441987"/>
                    <a:pt x="799115" y="429652"/>
                    <a:pt x="794964" y="413166"/>
                  </a:cubicBezTo>
                  <a:cubicBezTo>
                    <a:pt x="757959" y="339215"/>
                    <a:pt x="729197" y="236442"/>
                    <a:pt x="766202" y="162431"/>
                  </a:cubicBezTo>
                  <a:cubicBezTo>
                    <a:pt x="774445" y="137761"/>
                    <a:pt x="794964" y="113091"/>
                    <a:pt x="819634" y="96664"/>
                  </a:cubicBezTo>
                  <a:cubicBezTo>
                    <a:pt x="827878" y="84329"/>
                    <a:pt x="840213" y="71994"/>
                    <a:pt x="852548" y="63751"/>
                  </a:cubicBezTo>
                  <a:cubicBezTo>
                    <a:pt x="862036" y="59777"/>
                    <a:pt x="870576" y="57939"/>
                    <a:pt x="878226" y="57939"/>
                  </a:cubicBezTo>
                  <a:cubicBezTo>
                    <a:pt x="933438" y="57939"/>
                    <a:pt x="942985" y="152468"/>
                    <a:pt x="942985" y="199437"/>
                  </a:cubicBezTo>
                  <a:lnTo>
                    <a:pt x="942985" y="207620"/>
                  </a:lnTo>
                  <a:cubicBezTo>
                    <a:pt x="947077" y="232291"/>
                    <a:pt x="951169" y="256961"/>
                    <a:pt x="955320" y="277539"/>
                  </a:cubicBezTo>
                  <a:cubicBezTo>
                    <a:pt x="955320" y="298058"/>
                    <a:pt x="951169" y="318636"/>
                    <a:pt x="947077" y="339215"/>
                  </a:cubicBezTo>
                  <a:cubicBezTo>
                    <a:pt x="955320" y="396739"/>
                    <a:pt x="914223" y="454322"/>
                    <a:pt x="852548" y="462506"/>
                  </a:cubicBezTo>
                  <a:cubicBezTo>
                    <a:pt x="856640" y="503603"/>
                    <a:pt x="856640" y="544760"/>
                    <a:pt x="852548" y="585857"/>
                  </a:cubicBezTo>
                  <a:lnTo>
                    <a:pt x="860732" y="589949"/>
                  </a:lnTo>
                  <a:cubicBezTo>
                    <a:pt x="864883" y="594041"/>
                    <a:pt x="860732" y="598192"/>
                    <a:pt x="856640" y="598192"/>
                  </a:cubicBezTo>
                  <a:lnTo>
                    <a:pt x="852548" y="598192"/>
                  </a:lnTo>
                  <a:cubicBezTo>
                    <a:pt x="848397" y="622862"/>
                    <a:pt x="848397" y="643381"/>
                    <a:pt x="844305" y="668051"/>
                  </a:cubicBezTo>
                  <a:cubicBezTo>
                    <a:pt x="852548" y="659868"/>
                    <a:pt x="864883" y="651624"/>
                    <a:pt x="873067" y="643381"/>
                  </a:cubicBezTo>
                  <a:cubicBezTo>
                    <a:pt x="885402" y="631046"/>
                    <a:pt x="893645" y="618711"/>
                    <a:pt x="905980" y="606376"/>
                  </a:cubicBezTo>
                  <a:cubicBezTo>
                    <a:pt x="905980" y="602284"/>
                    <a:pt x="901888" y="598192"/>
                    <a:pt x="901888" y="589949"/>
                  </a:cubicBezTo>
                  <a:cubicBezTo>
                    <a:pt x="893645" y="561187"/>
                    <a:pt x="905980" y="524182"/>
                    <a:pt x="926558" y="499511"/>
                  </a:cubicBezTo>
                  <a:cubicBezTo>
                    <a:pt x="939546" y="483262"/>
                    <a:pt x="960243" y="467013"/>
                    <a:pt x="982541" y="467013"/>
                  </a:cubicBezTo>
                  <a:cubicBezTo>
                    <a:pt x="988471" y="467013"/>
                    <a:pt x="994520" y="468140"/>
                    <a:pt x="1000510" y="470749"/>
                  </a:cubicBezTo>
                  <a:cubicBezTo>
                    <a:pt x="1033423" y="487176"/>
                    <a:pt x="1045758" y="524182"/>
                    <a:pt x="1037515" y="557095"/>
                  </a:cubicBezTo>
                  <a:cubicBezTo>
                    <a:pt x="1025180" y="589949"/>
                    <a:pt x="1000510" y="618711"/>
                    <a:pt x="967656" y="626954"/>
                  </a:cubicBezTo>
                  <a:lnTo>
                    <a:pt x="942985" y="626954"/>
                  </a:lnTo>
                  <a:cubicBezTo>
                    <a:pt x="934742" y="626954"/>
                    <a:pt x="926558" y="622862"/>
                    <a:pt x="918315" y="618711"/>
                  </a:cubicBezTo>
                  <a:lnTo>
                    <a:pt x="914223" y="618711"/>
                  </a:lnTo>
                  <a:cubicBezTo>
                    <a:pt x="905980" y="647532"/>
                    <a:pt x="868975" y="684478"/>
                    <a:pt x="840213" y="684478"/>
                  </a:cubicBezTo>
                  <a:cubicBezTo>
                    <a:pt x="836121" y="705057"/>
                    <a:pt x="831970" y="725635"/>
                    <a:pt x="823786" y="746154"/>
                  </a:cubicBezTo>
                  <a:cubicBezTo>
                    <a:pt x="838789" y="752203"/>
                    <a:pt x="853852" y="755998"/>
                    <a:pt x="868916" y="755998"/>
                  </a:cubicBezTo>
                  <a:cubicBezTo>
                    <a:pt x="874431" y="755998"/>
                    <a:pt x="879887" y="755465"/>
                    <a:pt x="885402" y="754397"/>
                  </a:cubicBezTo>
                  <a:cubicBezTo>
                    <a:pt x="897737" y="746154"/>
                    <a:pt x="914223" y="742062"/>
                    <a:pt x="930650" y="737970"/>
                  </a:cubicBezTo>
                  <a:cubicBezTo>
                    <a:pt x="934742" y="737970"/>
                    <a:pt x="938834" y="742062"/>
                    <a:pt x="934742" y="746154"/>
                  </a:cubicBezTo>
                  <a:cubicBezTo>
                    <a:pt x="918730" y="762225"/>
                    <a:pt x="896254" y="770587"/>
                    <a:pt x="873897" y="770587"/>
                  </a:cubicBezTo>
                  <a:cubicBezTo>
                    <a:pt x="856106" y="770587"/>
                    <a:pt x="838315" y="765309"/>
                    <a:pt x="823786" y="754397"/>
                  </a:cubicBezTo>
                  <a:cubicBezTo>
                    <a:pt x="811451" y="787251"/>
                    <a:pt x="803207" y="820164"/>
                    <a:pt x="790872" y="853018"/>
                  </a:cubicBezTo>
                  <a:cubicBezTo>
                    <a:pt x="786780" y="861262"/>
                    <a:pt x="782629" y="873597"/>
                    <a:pt x="782629" y="881840"/>
                  </a:cubicBezTo>
                  <a:cubicBezTo>
                    <a:pt x="782629" y="886643"/>
                    <a:pt x="779842" y="888660"/>
                    <a:pt x="776640" y="888660"/>
                  </a:cubicBezTo>
                  <a:cubicBezTo>
                    <a:pt x="774445" y="888660"/>
                    <a:pt x="772014" y="887652"/>
                    <a:pt x="770294" y="885932"/>
                  </a:cubicBezTo>
                  <a:cubicBezTo>
                    <a:pt x="794964" y="943456"/>
                    <a:pt x="815543" y="1009283"/>
                    <a:pt x="831970" y="1070899"/>
                  </a:cubicBezTo>
                  <a:lnTo>
                    <a:pt x="848397" y="1132574"/>
                  </a:lnTo>
                  <a:cubicBezTo>
                    <a:pt x="885402" y="1095569"/>
                    <a:pt x="905980" y="1046229"/>
                    <a:pt x="914223" y="992796"/>
                  </a:cubicBezTo>
                  <a:cubicBezTo>
                    <a:pt x="901888" y="988704"/>
                    <a:pt x="889553" y="980461"/>
                    <a:pt x="885402" y="968126"/>
                  </a:cubicBezTo>
                  <a:lnTo>
                    <a:pt x="881310" y="964034"/>
                  </a:lnTo>
                  <a:cubicBezTo>
                    <a:pt x="877218" y="955791"/>
                    <a:pt x="873067" y="943456"/>
                    <a:pt x="873067" y="935272"/>
                  </a:cubicBezTo>
                  <a:cubicBezTo>
                    <a:pt x="873067" y="931180"/>
                    <a:pt x="873067" y="931180"/>
                    <a:pt x="877218" y="927029"/>
                  </a:cubicBezTo>
                  <a:cubicBezTo>
                    <a:pt x="877218" y="914694"/>
                    <a:pt x="881310" y="902359"/>
                    <a:pt x="889553" y="894175"/>
                  </a:cubicBezTo>
                  <a:cubicBezTo>
                    <a:pt x="899101" y="879824"/>
                    <a:pt x="914223" y="871047"/>
                    <a:pt x="929227" y="871047"/>
                  </a:cubicBezTo>
                  <a:cubicBezTo>
                    <a:pt x="940020" y="871047"/>
                    <a:pt x="950813" y="875613"/>
                    <a:pt x="959412" y="885932"/>
                  </a:cubicBezTo>
                  <a:cubicBezTo>
                    <a:pt x="975839" y="914694"/>
                    <a:pt x="975839" y="980461"/>
                    <a:pt x="938834" y="992796"/>
                  </a:cubicBezTo>
                  <a:cubicBezTo>
                    <a:pt x="934742" y="996948"/>
                    <a:pt x="930650" y="996948"/>
                    <a:pt x="926558" y="996948"/>
                  </a:cubicBezTo>
                  <a:cubicBezTo>
                    <a:pt x="922407" y="1025710"/>
                    <a:pt x="914223" y="1054472"/>
                    <a:pt x="901888" y="1083234"/>
                  </a:cubicBezTo>
                  <a:cubicBezTo>
                    <a:pt x="889553" y="1107904"/>
                    <a:pt x="873067" y="1132574"/>
                    <a:pt x="856640" y="1153153"/>
                  </a:cubicBezTo>
                  <a:lnTo>
                    <a:pt x="911553" y="1354040"/>
                  </a:lnTo>
                  <a:lnTo>
                    <a:pt x="886597" y="1354040"/>
                  </a:lnTo>
                  <a:lnTo>
                    <a:pt x="840213" y="1173671"/>
                  </a:lnTo>
                  <a:lnTo>
                    <a:pt x="840213" y="1165488"/>
                  </a:lnTo>
                  <a:lnTo>
                    <a:pt x="831970" y="1165488"/>
                  </a:lnTo>
                  <a:cubicBezTo>
                    <a:pt x="831139" y="1166318"/>
                    <a:pt x="830487" y="1166614"/>
                    <a:pt x="829953" y="1166614"/>
                  </a:cubicBezTo>
                  <a:cubicBezTo>
                    <a:pt x="827878" y="1166614"/>
                    <a:pt x="827878" y="1161336"/>
                    <a:pt x="827878" y="1161336"/>
                  </a:cubicBezTo>
                  <a:lnTo>
                    <a:pt x="836121" y="1153153"/>
                  </a:lnTo>
                  <a:cubicBezTo>
                    <a:pt x="803207" y="1013375"/>
                    <a:pt x="749775" y="877689"/>
                    <a:pt x="684008" y="750305"/>
                  </a:cubicBezTo>
                  <a:lnTo>
                    <a:pt x="679857" y="737970"/>
                  </a:lnTo>
                  <a:cubicBezTo>
                    <a:pt x="675705" y="738267"/>
                    <a:pt x="671495" y="738444"/>
                    <a:pt x="667284" y="738444"/>
                  </a:cubicBezTo>
                  <a:cubicBezTo>
                    <a:pt x="622214" y="738444"/>
                    <a:pt x="578092" y="718696"/>
                    <a:pt x="544230" y="688630"/>
                  </a:cubicBezTo>
                  <a:cubicBezTo>
                    <a:pt x="540138" y="688630"/>
                    <a:pt x="540138" y="688630"/>
                    <a:pt x="535987" y="692722"/>
                  </a:cubicBezTo>
                  <a:cubicBezTo>
                    <a:pt x="527803" y="698889"/>
                    <a:pt x="517484" y="701973"/>
                    <a:pt x="506691" y="701973"/>
                  </a:cubicBezTo>
                  <a:cubicBezTo>
                    <a:pt x="495898" y="701973"/>
                    <a:pt x="484630" y="698889"/>
                    <a:pt x="474371" y="692722"/>
                  </a:cubicBezTo>
                  <a:cubicBezTo>
                    <a:pt x="453792" y="676295"/>
                    <a:pt x="433214" y="635197"/>
                    <a:pt x="445549" y="610527"/>
                  </a:cubicBezTo>
                  <a:cubicBezTo>
                    <a:pt x="445549" y="608452"/>
                    <a:pt x="446617" y="607443"/>
                    <a:pt x="447625" y="607443"/>
                  </a:cubicBezTo>
                  <a:cubicBezTo>
                    <a:pt x="448633" y="607443"/>
                    <a:pt x="449700" y="608452"/>
                    <a:pt x="449700" y="610527"/>
                  </a:cubicBezTo>
                  <a:cubicBezTo>
                    <a:pt x="455690" y="604478"/>
                    <a:pt x="461739" y="600683"/>
                    <a:pt x="469330" y="600683"/>
                  </a:cubicBezTo>
                  <a:cubicBezTo>
                    <a:pt x="472117" y="600683"/>
                    <a:pt x="475141" y="601157"/>
                    <a:pt x="478462" y="602284"/>
                  </a:cubicBezTo>
                  <a:cubicBezTo>
                    <a:pt x="490798" y="602284"/>
                    <a:pt x="503133" y="602284"/>
                    <a:pt x="511317" y="610527"/>
                  </a:cubicBezTo>
                  <a:cubicBezTo>
                    <a:pt x="527803" y="614619"/>
                    <a:pt x="544230" y="626954"/>
                    <a:pt x="552473" y="643381"/>
                  </a:cubicBezTo>
                  <a:cubicBezTo>
                    <a:pt x="552473" y="647532"/>
                    <a:pt x="552473" y="651624"/>
                    <a:pt x="552473" y="655716"/>
                  </a:cubicBezTo>
                  <a:cubicBezTo>
                    <a:pt x="552473" y="655716"/>
                    <a:pt x="552473" y="659868"/>
                    <a:pt x="552473" y="659868"/>
                  </a:cubicBezTo>
                  <a:cubicBezTo>
                    <a:pt x="552473" y="668051"/>
                    <a:pt x="552473" y="672143"/>
                    <a:pt x="548322" y="676295"/>
                  </a:cubicBezTo>
                  <a:cubicBezTo>
                    <a:pt x="564808" y="688630"/>
                    <a:pt x="581235" y="696814"/>
                    <a:pt x="597662" y="705057"/>
                  </a:cubicBezTo>
                  <a:cubicBezTo>
                    <a:pt x="622332" y="713300"/>
                    <a:pt x="642911" y="717392"/>
                    <a:pt x="667521" y="721484"/>
                  </a:cubicBezTo>
                  <a:cubicBezTo>
                    <a:pt x="630575" y="639289"/>
                    <a:pt x="577084" y="565279"/>
                    <a:pt x="511317" y="507755"/>
                  </a:cubicBezTo>
                  <a:cubicBezTo>
                    <a:pt x="481902" y="520149"/>
                    <a:pt x="450768" y="526079"/>
                    <a:pt x="419634" y="526079"/>
                  </a:cubicBezTo>
                  <a:cubicBezTo>
                    <a:pt x="368040" y="526079"/>
                    <a:pt x="316505" y="509712"/>
                    <a:pt x="272917" y="478933"/>
                  </a:cubicBezTo>
                  <a:cubicBezTo>
                    <a:pt x="244155" y="458414"/>
                    <a:pt x="190723" y="388496"/>
                    <a:pt x="235912" y="355642"/>
                  </a:cubicBezTo>
                  <a:cubicBezTo>
                    <a:pt x="255541" y="339926"/>
                    <a:pt x="283651" y="334530"/>
                    <a:pt x="312117" y="334530"/>
                  </a:cubicBezTo>
                  <a:cubicBezTo>
                    <a:pt x="343192" y="334530"/>
                    <a:pt x="374741" y="340994"/>
                    <a:pt x="396209" y="347398"/>
                  </a:cubicBezTo>
                  <a:cubicBezTo>
                    <a:pt x="437365" y="359733"/>
                    <a:pt x="515468" y="392647"/>
                    <a:pt x="507225" y="450171"/>
                  </a:cubicBezTo>
                  <a:cubicBezTo>
                    <a:pt x="507225" y="462506"/>
                    <a:pt x="503133" y="470749"/>
                    <a:pt x="498981" y="478933"/>
                  </a:cubicBezTo>
                  <a:cubicBezTo>
                    <a:pt x="552473" y="511846"/>
                    <a:pt x="597662" y="557095"/>
                    <a:pt x="630575" y="614619"/>
                  </a:cubicBezTo>
                  <a:cubicBezTo>
                    <a:pt x="622332" y="552944"/>
                    <a:pt x="622332" y="491268"/>
                    <a:pt x="618240" y="433744"/>
                  </a:cubicBezTo>
                  <a:cubicBezTo>
                    <a:pt x="614089" y="429652"/>
                    <a:pt x="614089" y="425501"/>
                    <a:pt x="618240" y="425501"/>
                  </a:cubicBezTo>
                  <a:cubicBezTo>
                    <a:pt x="614089" y="376220"/>
                    <a:pt x="601754" y="330971"/>
                    <a:pt x="581235" y="285782"/>
                  </a:cubicBezTo>
                  <a:cubicBezTo>
                    <a:pt x="571687" y="290942"/>
                    <a:pt x="561784" y="293254"/>
                    <a:pt x="551761" y="293254"/>
                  </a:cubicBezTo>
                  <a:cubicBezTo>
                    <a:pt x="514519" y="293254"/>
                    <a:pt x="476505" y="261468"/>
                    <a:pt x="453792" y="232291"/>
                  </a:cubicBezTo>
                  <a:cubicBezTo>
                    <a:pt x="425030" y="191193"/>
                    <a:pt x="404452" y="146004"/>
                    <a:pt x="396209" y="96664"/>
                  </a:cubicBezTo>
                  <a:cubicBezTo>
                    <a:pt x="392117" y="80237"/>
                    <a:pt x="392117" y="63751"/>
                    <a:pt x="400360" y="47324"/>
                  </a:cubicBezTo>
                  <a:cubicBezTo>
                    <a:pt x="400360" y="43232"/>
                    <a:pt x="404452" y="39080"/>
                    <a:pt x="404452" y="39080"/>
                  </a:cubicBezTo>
                  <a:cubicBezTo>
                    <a:pt x="420227" y="11504"/>
                    <a:pt x="443533" y="0"/>
                    <a:pt x="468559" y="0"/>
                  </a:cubicBezTo>
                  <a:close/>
                </a:path>
              </a:pathLst>
            </a:custGeom>
            <a:solidFill>
              <a:schemeClr val="tx1"/>
            </a:solidFill>
            <a:ln>
              <a:noFill/>
            </a:ln>
          </p:spPr>
          <p:txBody>
            <a:bodyPr spcFirstLastPara="1" wrap="square" lIns="121900" tIns="121900" rIns="121900" bIns="121900" anchor="ctr" anchorCtr="0">
              <a:noAutofit/>
            </a:bodyPr>
            <a:lstStyle/>
            <a:p>
              <a:endParaRPr sz="2400"/>
            </a:p>
          </p:txBody>
        </p:sp>
        <p:sp>
          <p:nvSpPr>
            <p:cNvPr id="107" name="任意多边形: 形状 106"/>
            <p:cNvSpPr/>
            <p:nvPr userDrawn="1">
              <p:custDataLst>
                <p:tags r:id="rId11"/>
              </p:custDataLst>
            </p:nvPr>
          </p:nvSpPr>
          <p:spPr>
            <a:xfrm rot="1563886">
              <a:off x="6349199" y="4728328"/>
              <a:ext cx="1262897" cy="2040970"/>
            </a:xfrm>
            <a:custGeom>
              <a:avLst/>
              <a:gdLst>
                <a:gd name="connsiteX0" fmla="*/ 512187 w 1262897"/>
                <a:gd name="connsiteY0" fmla="*/ 1924286 h 2040970"/>
                <a:gd name="connsiteX1" fmla="*/ 607754 w 1262897"/>
                <a:gd name="connsiteY1" fmla="*/ 1935757 h 2040970"/>
                <a:gd name="connsiteX2" fmla="*/ 607754 w 1262897"/>
                <a:gd name="connsiteY2" fmla="*/ 1939562 h 2040970"/>
                <a:gd name="connsiteX3" fmla="*/ 718650 w 1262897"/>
                <a:gd name="connsiteY3" fmla="*/ 1916621 h 2040970"/>
                <a:gd name="connsiteX4" fmla="*/ 569538 w 1262897"/>
                <a:gd name="connsiteY4" fmla="*/ 1924287 h 2040970"/>
                <a:gd name="connsiteX5" fmla="*/ 420481 w 1262897"/>
                <a:gd name="connsiteY5" fmla="*/ 1889876 h 2040970"/>
                <a:gd name="connsiteX6" fmla="*/ 447226 w 1262897"/>
                <a:gd name="connsiteY6" fmla="*/ 1905151 h 2040970"/>
                <a:gd name="connsiteX7" fmla="*/ 458697 w 1262897"/>
                <a:gd name="connsiteY7" fmla="*/ 1905151 h 2040970"/>
                <a:gd name="connsiteX8" fmla="*/ 611614 w 1262897"/>
                <a:gd name="connsiteY8" fmla="*/ 1909011 h 2040970"/>
                <a:gd name="connsiteX9" fmla="*/ 607754 w 1262897"/>
                <a:gd name="connsiteY9" fmla="*/ 1912816 h 2040970"/>
                <a:gd name="connsiteX10" fmla="*/ 718650 w 1262897"/>
                <a:gd name="connsiteY10" fmla="*/ 1901346 h 2040970"/>
                <a:gd name="connsiteX11" fmla="*/ 699515 w 1262897"/>
                <a:gd name="connsiteY11" fmla="*/ 1897541 h 2040970"/>
                <a:gd name="connsiteX12" fmla="*/ 540587 w 1262897"/>
                <a:gd name="connsiteY12" fmla="*/ 1879233 h 2040970"/>
                <a:gd name="connsiteX13" fmla="*/ 481637 w 1262897"/>
                <a:gd name="connsiteY13" fmla="*/ 1882211 h 2040970"/>
                <a:gd name="connsiteX14" fmla="*/ 420481 w 1262897"/>
                <a:gd name="connsiteY14" fmla="*/ 1889876 h 2040970"/>
                <a:gd name="connsiteX15" fmla="*/ 1223228 w 1262897"/>
                <a:gd name="connsiteY15" fmla="*/ 1480865 h 2040970"/>
                <a:gd name="connsiteX16" fmla="*/ 1196427 w 1262897"/>
                <a:gd name="connsiteY16" fmla="*/ 1522886 h 2040970"/>
                <a:gd name="connsiteX17" fmla="*/ 1188817 w 1262897"/>
                <a:gd name="connsiteY17" fmla="*/ 1545826 h 2040970"/>
                <a:gd name="connsiteX18" fmla="*/ 1162016 w 1262897"/>
                <a:gd name="connsiteY18" fmla="*/ 1805779 h 2040970"/>
                <a:gd name="connsiteX19" fmla="*/ 1156281 w 1262897"/>
                <a:gd name="connsiteY19" fmla="*/ 1811515 h 2040970"/>
                <a:gd name="connsiteX20" fmla="*/ 1150546 w 1262897"/>
                <a:gd name="connsiteY20" fmla="*/ 1805780 h 2040970"/>
                <a:gd name="connsiteX21" fmla="*/ 1165877 w 1262897"/>
                <a:gd name="connsiteY21" fmla="*/ 1633782 h 2040970"/>
                <a:gd name="connsiteX22" fmla="*/ 1169682 w 1262897"/>
                <a:gd name="connsiteY22" fmla="*/ 1591707 h 2040970"/>
                <a:gd name="connsiteX23" fmla="*/ 1142936 w 1262897"/>
                <a:gd name="connsiteY23" fmla="*/ 1702548 h 2040970"/>
                <a:gd name="connsiteX24" fmla="*/ 1142936 w 1262897"/>
                <a:gd name="connsiteY24" fmla="*/ 1721683 h 2040970"/>
                <a:gd name="connsiteX25" fmla="*/ 1146741 w 1262897"/>
                <a:gd name="connsiteY25" fmla="*/ 1729349 h 2040970"/>
                <a:gd name="connsiteX26" fmla="*/ 1146741 w 1262897"/>
                <a:gd name="connsiteY26" fmla="*/ 1759899 h 2040970"/>
                <a:gd name="connsiteX27" fmla="*/ 1139131 w 1262897"/>
                <a:gd name="connsiteY27" fmla="*/ 1763704 h 2040970"/>
                <a:gd name="connsiteX28" fmla="*/ 1127661 w 1262897"/>
                <a:gd name="connsiteY28" fmla="*/ 1817250 h 2040970"/>
                <a:gd name="connsiteX29" fmla="*/ 1141833 w 1262897"/>
                <a:gd name="connsiteY29" fmla="*/ 1847745 h 2040970"/>
                <a:gd name="connsiteX30" fmla="*/ 1165876 w 1262897"/>
                <a:gd name="connsiteY30" fmla="*/ 1817250 h 2040970"/>
                <a:gd name="connsiteX31" fmla="*/ 1230838 w 1262897"/>
                <a:gd name="connsiteY31" fmla="*/ 1515275 h 2040970"/>
                <a:gd name="connsiteX32" fmla="*/ 1227032 w 1262897"/>
                <a:gd name="connsiteY32" fmla="*/ 1519080 h 2040970"/>
                <a:gd name="connsiteX33" fmla="*/ 1223228 w 1262897"/>
                <a:gd name="connsiteY33" fmla="*/ 1480865 h 2040970"/>
                <a:gd name="connsiteX34" fmla="*/ 837102 w 1262897"/>
                <a:gd name="connsiteY34" fmla="*/ 1649057 h 2040970"/>
                <a:gd name="connsiteX35" fmla="*/ 840962 w 1262897"/>
                <a:gd name="connsiteY35" fmla="*/ 1660528 h 2040970"/>
                <a:gd name="connsiteX36" fmla="*/ 844271 w 1262897"/>
                <a:gd name="connsiteY36" fmla="*/ 1657660 h 2040970"/>
                <a:gd name="connsiteX37" fmla="*/ 844767 w 1262897"/>
                <a:gd name="connsiteY37" fmla="*/ 1660528 h 2040970"/>
                <a:gd name="connsiteX38" fmla="*/ 848572 w 1262897"/>
                <a:gd name="connsiteY38" fmla="*/ 1668193 h 2040970"/>
                <a:gd name="connsiteX39" fmla="*/ 852432 w 1262897"/>
                <a:gd name="connsiteY39" fmla="*/ 1675803 h 2040970"/>
                <a:gd name="connsiteX40" fmla="*/ 840962 w 1262897"/>
                <a:gd name="connsiteY40" fmla="*/ 1649058 h 2040970"/>
                <a:gd name="connsiteX41" fmla="*/ 424286 w 1262897"/>
                <a:gd name="connsiteY41" fmla="*/ 1847855 h 2040970"/>
                <a:gd name="connsiteX42" fmla="*/ 420481 w 1262897"/>
                <a:gd name="connsiteY42" fmla="*/ 1851660 h 2040970"/>
                <a:gd name="connsiteX43" fmla="*/ 405151 w 1262897"/>
                <a:gd name="connsiteY43" fmla="*/ 1859270 h 2040970"/>
                <a:gd name="connsiteX44" fmla="*/ 542793 w 1262897"/>
                <a:gd name="connsiteY44" fmla="*/ 1855465 h 2040970"/>
                <a:gd name="connsiteX45" fmla="*/ 592479 w 1262897"/>
                <a:gd name="connsiteY45" fmla="*/ 1859271 h 2040970"/>
                <a:gd name="connsiteX46" fmla="*/ 473861 w 1262897"/>
                <a:gd name="connsiteY46" fmla="*/ 1838922 h 2040970"/>
                <a:gd name="connsiteX47" fmla="*/ 424286 w 1262897"/>
                <a:gd name="connsiteY47" fmla="*/ 1847855 h 2040970"/>
                <a:gd name="connsiteX48" fmla="*/ 1215562 w 1262897"/>
                <a:gd name="connsiteY48" fmla="*/ 1446455 h 2040970"/>
                <a:gd name="connsiteX49" fmla="*/ 1223228 w 1262897"/>
                <a:gd name="connsiteY49" fmla="*/ 1443587 h 2040970"/>
                <a:gd name="connsiteX50" fmla="*/ 1230837 w 1262897"/>
                <a:gd name="connsiteY50" fmla="*/ 1446454 h 2040970"/>
                <a:gd name="connsiteX51" fmla="*/ 1238503 w 1262897"/>
                <a:gd name="connsiteY51" fmla="*/ 1446454 h 2040970"/>
                <a:gd name="connsiteX52" fmla="*/ 1249973 w 1262897"/>
                <a:gd name="connsiteY52" fmla="*/ 1629922 h 2040970"/>
                <a:gd name="connsiteX53" fmla="*/ 1211757 w 1262897"/>
                <a:gd name="connsiteY53" fmla="*/ 1771369 h 2040970"/>
                <a:gd name="connsiteX54" fmla="*/ 1135271 w 1262897"/>
                <a:gd name="connsiteY54" fmla="*/ 1912816 h 2040970"/>
                <a:gd name="connsiteX55" fmla="*/ 1129095 w 1262897"/>
                <a:gd name="connsiteY55" fmla="*/ 1915298 h 2040970"/>
                <a:gd name="connsiteX56" fmla="*/ 1119996 w 1262897"/>
                <a:gd name="connsiteY56" fmla="*/ 1909011 h 2040970"/>
                <a:gd name="connsiteX57" fmla="*/ 1112330 w 1262897"/>
                <a:gd name="connsiteY57" fmla="*/ 1874601 h 2040970"/>
                <a:gd name="connsiteX58" fmla="*/ 1098021 w 1262897"/>
                <a:gd name="connsiteY58" fmla="*/ 1975882 h 2040970"/>
                <a:gd name="connsiteX59" fmla="*/ 1101465 w 1262897"/>
                <a:gd name="connsiteY59" fmla="*/ 2025349 h 2040970"/>
                <a:gd name="connsiteX60" fmla="*/ 1081780 w 1262897"/>
                <a:gd name="connsiteY60" fmla="*/ 2034978 h 2040970"/>
                <a:gd name="connsiteX61" fmla="*/ 1081291 w 1262897"/>
                <a:gd name="connsiteY61" fmla="*/ 1929050 h 2040970"/>
                <a:gd name="connsiteX62" fmla="*/ 1100861 w 1262897"/>
                <a:gd name="connsiteY62" fmla="*/ 1828720 h 2040970"/>
                <a:gd name="connsiteX63" fmla="*/ 1162016 w 1262897"/>
                <a:gd name="connsiteY63" fmla="*/ 1500001 h 2040970"/>
                <a:gd name="connsiteX64" fmla="*/ 1165987 w 1262897"/>
                <a:gd name="connsiteY64" fmla="*/ 1498291 h 2040970"/>
                <a:gd name="connsiteX65" fmla="*/ 1169682 w 1262897"/>
                <a:gd name="connsiteY65" fmla="*/ 1500000 h 2040970"/>
                <a:gd name="connsiteX66" fmla="*/ 1215562 w 1262897"/>
                <a:gd name="connsiteY66" fmla="*/ 1446455 h 2040970"/>
                <a:gd name="connsiteX67" fmla="*/ 517536 w 1262897"/>
                <a:gd name="connsiteY67" fmla="*/ 1642937 h 2040970"/>
                <a:gd name="connsiteX68" fmla="*/ 569538 w 1262897"/>
                <a:gd name="connsiteY68" fmla="*/ 1660528 h 2040970"/>
                <a:gd name="connsiteX69" fmla="*/ 588674 w 1262897"/>
                <a:gd name="connsiteY69" fmla="*/ 1664333 h 2040970"/>
                <a:gd name="connsiteX70" fmla="*/ 573343 w 1262897"/>
                <a:gd name="connsiteY70" fmla="*/ 1656723 h 2040970"/>
                <a:gd name="connsiteX71" fmla="*/ 517536 w 1262897"/>
                <a:gd name="connsiteY71" fmla="*/ 1642937 h 2040970"/>
                <a:gd name="connsiteX72" fmla="*/ 703320 w 1262897"/>
                <a:gd name="connsiteY72" fmla="*/ 1484670 h 2040970"/>
                <a:gd name="connsiteX73" fmla="*/ 695710 w 1262897"/>
                <a:gd name="connsiteY73" fmla="*/ 1492335 h 2040970"/>
                <a:gd name="connsiteX74" fmla="*/ 691850 w 1262897"/>
                <a:gd name="connsiteY74" fmla="*/ 1492335 h 2040970"/>
                <a:gd name="connsiteX75" fmla="*/ 699515 w 1262897"/>
                <a:gd name="connsiteY75" fmla="*/ 1507611 h 2040970"/>
                <a:gd name="connsiteX76" fmla="*/ 710985 w 1262897"/>
                <a:gd name="connsiteY76" fmla="*/ 1503805 h 2040970"/>
                <a:gd name="connsiteX77" fmla="*/ 714790 w 1262897"/>
                <a:gd name="connsiteY77" fmla="*/ 1500000 h 2040970"/>
                <a:gd name="connsiteX78" fmla="*/ 710985 w 1262897"/>
                <a:gd name="connsiteY78" fmla="*/ 1492335 h 2040970"/>
                <a:gd name="connsiteX79" fmla="*/ 703320 w 1262897"/>
                <a:gd name="connsiteY79" fmla="*/ 1484670 h 2040970"/>
                <a:gd name="connsiteX80" fmla="*/ 699515 w 1262897"/>
                <a:gd name="connsiteY80" fmla="*/ 1461730 h 2040970"/>
                <a:gd name="connsiteX81" fmla="*/ 691740 w 1262897"/>
                <a:gd name="connsiteY81" fmla="*/ 1476784 h 2040970"/>
                <a:gd name="connsiteX82" fmla="*/ 705967 w 1262897"/>
                <a:gd name="connsiteY82" fmla="*/ 1466803 h 2040970"/>
                <a:gd name="connsiteX83" fmla="*/ 718650 w 1262897"/>
                <a:gd name="connsiteY83" fmla="*/ 1473200 h 2040970"/>
                <a:gd name="connsiteX84" fmla="*/ 726260 w 1262897"/>
                <a:gd name="connsiteY84" fmla="*/ 1488530 h 2040970"/>
                <a:gd name="connsiteX85" fmla="*/ 730065 w 1262897"/>
                <a:gd name="connsiteY85" fmla="*/ 1496140 h 2040970"/>
                <a:gd name="connsiteX86" fmla="*/ 733925 w 1262897"/>
                <a:gd name="connsiteY86" fmla="*/ 1496140 h 2040970"/>
                <a:gd name="connsiteX87" fmla="*/ 722455 w 1262897"/>
                <a:gd name="connsiteY87" fmla="*/ 1465590 h 2040970"/>
                <a:gd name="connsiteX88" fmla="*/ 706243 w 1262897"/>
                <a:gd name="connsiteY88" fmla="*/ 1460186 h 2040970"/>
                <a:gd name="connsiteX89" fmla="*/ 699515 w 1262897"/>
                <a:gd name="connsiteY89" fmla="*/ 1461730 h 2040970"/>
                <a:gd name="connsiteX90" fmla="*/ 858608 w 1262897"/>
                <a:gd name="connsiteY90" fmla="*/ 1336550 h 2040970"/>
                <a:gd name="connsiteX91" fmla="*/ 856237 w 1262897"/>
                <a:gd name="connsiteY91" fmla="*/ 1339418 h 2040970"/>
                <a:gd name="connsiteX92" fmla="*/ 871512 w 1262897"/>
                <a:gd name="connsiteY92" fmla="*/ 1350888 h 2040970"/>
                <a:gd name="connsiteX93" fmla="*/ 871347 w 1262897"/>
                <a:gd name="connsiteY93" fmla="*/ 1336826 h 2040970"/>
                <a:gd name="connsiteX94" fmla="*/ 863902 w 1262897"/>
                <a:gd name="connsiteY94" fmla="*/ 1339418 h 2040970"/>
                <a:gd name="connsiteX95" fmla="*/ 858608 w 1262897"/>
                <a:gd name="connsiteY95" fmla="*/ 1336550 h 2040970"/>
                <a:gd name="connsiteX96" fmla="*/ 1009154 w 1262897"/>
                <a:gd name="connsiteY96" fmla="*/ 1247657 h 2040970"/>
                <a:gd name="connsiteX97" fmla="*/ 963274 w 1262897"/>
                <a:gd name="connsiteY97" fmla="*/ 1373829 h 2040970"/>
                <a:gd name="connsiteX98" fmla="*/ 967079 w 1262897"/>
                <a:gd name="connsiteY98" fmla="*/ 1373829 h 2040970"/>
                <a:gd name="connsiteX99" fmla="*/ 963274 w 1262897"/>
                <a:gd name="connsiteY99" fmla="*/ 1404434 h 2040970"/>
                <a:gd name="connsiteX100" fmla="*/ 970939 w 1262897"/>
                <a:gd name="connsiteY100" fmla="*/ 1412044 h 2040970"/>
                <a:gd name="connsiteX101" fmla="*/ 970939 w 1262897"/>
                <a:gd name="connsiteY101" fmla="*/ 1392964 h 2040970"/>
                <a:gd name="connsiteX102" fmla="*/ 978549 w 1262897"/>
                <a:gd name="connsiteY102" fmla="*/ 1385299 h 2040970"/>
                <a:gd name="connsiteX103" fmla="*/ 997684 w 1262897"/>
                <a:gd name="connsiteY103" fmla="*/ 1327948 h 2040970"/>
                <a:gd name="connsiteX104" fmla="*/ 1009154 w 1262897"/>
                <a:gd name="connsiteY104" fmla="*/ 1247657 h 2040970"/>
                <a:gd name="connsiteX105" fmla="*/ 1028235 w 1262897"/>
                <a:gd name="connsiteY105" fmla="*/ 1236242 h 2040970"/>
                <a:gd name="connsiteX106" fmla="*/ 982354 w 1262897"/>
                <a:gd name="connsiteY106" fmla="*/ 1438789 h 2040970"/>
                <a:gd name="connsiteX107" fmla="*/ 978549 w 1262897"/>
                <a:gd name="connsiteY107" fmla="*/ 1500000 h 2040970"/>
                <a:gd name="connsiteX108" fmla="*/ 993824 w 1262897"/>
                <a:gd name="connsiteY108" fmla="*/ 1480865 h 2040970"/>
                <a:gd name="connsiteX109" fmla="*/ 993824 w 1262897"/>
                <a:gd name="connsiteY109" fmla="*/ 1477060 h 2040970"/>
                <a:gd name="connsiteX110" fmla="*/ 1035899 w 1262897"/>
                <a:gd name="connsiteY110" fmla="*/ 1366163 h 2040970"/>
                <a:gd name="connsiteX111" fmla="*/ 1035900 w 1262897"/>
                <a:gd name="connsiteY111" fmla="*/ 1362358 h 2040970"/>
                <a:gd name="connsiteX112" fmla="*/ 1043565 w 1262897"/>
                <a:gd name="connsiteY112" fmla="*/ 1308868 h 2040970"/>
                <a:gd name="connsiteX113" fmla="*/ 1043565 w 1262897"/>
                <a:gd name="connsiteY113" fmla="*/ 1262987 h 2040970"/>
                <a:gd name="connsiteX114" fmla="*/ 1028235 w 1262897"/>
                <a:gd name="connsiteY114" fmla="*/ 1236242 h 2040970"/>
                <a:gd name="connsiteX115" fmla="*/ 852432 w 1262897"/>
                <a:gd name="connsiteY115" fmla="*/ 1297398 h 2040970"/>
                <a:gd name="connsiteX116" fmla="*/ 852432 w 1262897"/>
                <a:gd name="connsiteY116" fmla="*/ 1324143 h 2040970"/>
                <a:gd name="connsiteX117" fmla="*/ 856237 w 1262897"/>
                <a:gd name="connsiteY117" fmla="*/ 1320338 h 2040970"/>
                <a:gd name="connsiteX118" fmla="*/ 867707 w 1262897"/>
                <a:gd name="connsiteY118" fmla="*/ 1324143 h 2040970"/>
                <a:gd name="connsiteX119" fmla="*/ 871292 w 1262897"/>
                <a:gd name="connsiteY119" fmla="*/ 1335392 h 2040970"/>
                <a:gd name="connsiteX120" fmla="*/ 852432 w 1262897"/>
                <a:gd name="connsiteY120" fmla="*/ 1297398 h 2040970"/>
                <a:gd name="connsiteX121" fmla="*/ 531323 w 1262897"/>
                <a:gd name="connsiteY121" fmla="*/ 1431179 h 2040970"/>
                <a:gd name="connsiteX122" fmla="*/ 531323 w 1262897"/>
                <a:gd name="connsiteY122" fmla="*/ 1434984 h 2040970"/>
                <a:gd name="connsiteX123" fmla="*/ 523657 w 1262897"/>
                <a:gd name="connsiteY123" fmla="*/ 1442649 h 2040970"/>
                <a:gd name="connsiteX124" fmla="*/ 545495 w 1262897"/>
                <a:gd name="connsiteY124" fmla="*/ 1476288 h 2040970"/>
                <a:gd name="connsiteX125" fmla="*/ 545991 w 1262897"/>
                <a:gd name="connsiteY125" fmla="*/ 1476067 h 2040970"/>
                <a:gd name="connsiteX126" fmla="*/ 531323 w 1262897"/>
                <a:gd name="connsiteY126" fmla="*/ 1431179 h 2040970"/>
                <a:gd name="connsiteX127" fmla="*/ 221683 w 1262897"/>
                <a:gd name="connsiteY127" fmla="*/ 1561156 h 2040970"/>
                <a:gd name="connsiteX128" fmla="*/ 279034 w 1262897"/>
                <a:gd name="connsiteY128" fmla="*/ 1595511 h 2040970"/>
                <a:gd name="connsiteX129" fmla="*/ 447226 w 1262897"/>
                <a:gd name="connsiteY129" fmla="*/ 1637587 h 2040970"/>
                <a:gd name="connsiteX130" fmla="*/ 451031 w 1262897"/>
                <a:gd name="connsiteY130" fmla="*/ 1637587 h 2040970"/>
                <a:gd name="connsiteX131" fmla="*/ 317250 w 1262897"/>
                <a:gd name="connsiteY131" fmla="*/ 1595512 h 2040970"/>
                <a:gd name="connsiteX132" fmla="*/ 221683 w 1262897"/>
                <a:gd name="connsiteY132" fmla="*/ 1561156 h 2040970"/>
                <a:gd name="connsiteX133" fmla="*/ 294309 w 1262897"/>
                <a:gd name="connsiteY133" fmla="*/ 1515276 h 2040970"/>
                <a:gd name="connsiteX134" fmla="*/ 321055 w 1262897"/>
                <a:gd name="connsiteY134" fmla="*/ 1534356 h 2040970"/>
                <a:gd name="connsiteX135" fmla="*/ 569538 w 1262897"/>
                <a:gd name="connsiteY135" fmla="*/ 1633782 h 2040970"/>
                <a:gd name="connsiteX136" fmla="*/ 592479 w 1262897"/>
                <a:gd name="connsiteY136" fmla="*/ 1641392 h 2040970"/>
                <a:gd name="connsiteX137" fmla="*/ 401346 w 1262897"/>
                <a:gd name="connsiteY137" fmla="*/ 1542021 h 2040970"/>
                <a:gd name="connsiteX138" fmla="*/ 393681 w 1262897"/>
                <a:gd name="connsiteY138" fmla="*/ 1538216 h 2040970"/>
                <a:gd name="connsiteX139" fmla="*/ 294309 w 1262897"/>
                <a:gd name="connsiteY139" fmla="*/ 1515276 h 2040970"/>
                <a:gd name="connsiteX140" fmla="*/ 221683 w 1262897"/>
                <a:gd name="connsiteY140" fmla="*/ 1542021 h 2040970"/>
                <a:gd name="connsiteX141" fmla="*/ 321055 w 1262897"/>
                <a:gd name="connsiteY141" fmla="*/ 1580236 h 2040970"/>
                <a:gd name="connsiteX142" fmla="*/ 444414 w 1262897"/>
                <a:gd name="connsiteY142" fmla="*/ 1618121 h 2040970"/>
                <a:gd name="connsiteX143" fmla="*/ 313445 w 1262897"/>
                <a:gd name="connsiteY143" fmla="*/ 1553491 h 2040970"/>
                <a:gd name="connsiteX144" fmla="*/ 290504 w 1262897"/>
                <a:gd name="connsiteY144" fmla="*/ 1549686 h 2040970"/>
                <a:gd name="connsiteX145" fmla="*/ 221683 w 1262897"/>
                <a:gd name="connsiteY145" fmla="*/ 1542021 h 2040970"/>
                <a:gd name="connsiteX146" fmla="*/ 188899 w 1262897"/>
                <a:gd name="connsiteY146" fmla="*/ 1515089 h 2040970"/>
                <a:gd name="connsiteX147" fmla="*/ 198743 w 1262897"/>
                <a:gd name="connsiteY147" fmla="*/ 1530551 h 2040970"/>
                <a:gd name="connsiteX148" fmla="*/ 279034 w 1262897"/>
                <a:gd name="connsiteY148" fmla="*/ 1526746 h 2040970"/>
                <a:gd name="connsiteX149" fmla="*/ 263759 w 1262897"/>
                <a:gd name="connsiteY149" fmla="*/ 1515275 h 2040970"/>
                <a:gd name="connsiteX150" fmla="*/ 263759 w 1262897"/>
                <a:gd name="connsiteY150" fmla="*/ 1503806 h 2040970"/>
                <a:gd name="connsiteX151" fmla="*/ 256094 w 1262897"/>
                <a:gd name="connsiteY151" fmla="*/ 1503806 h 2040970"/>
                <a:gd name="connsiteX152" fmla="*/ 188899 w 1262897"/>
                <a:gd name="connsiteY152" fmla="*/ 1515089 h 2040970"/>
                <a:gd name="connsiteX153" fmla="*/ 990019 w 1262897"/>
                <a:gd name="connsiteY153" fmla="*/ 1064189 h 2040970"/>
                <a:gd name="connsiteX154" fmla="*/ 982354 w 1262897"/>
                <a:gd name="connsiteY154" fmla="*/ 1083324 h 2040970"/>
                <a:gd name="connsiteX155" fmla="*/ 959469 w 1262897"/>
                <a:gd name="connsiteY155" fmla="*/ 1209441 h 2040970"/>
                <a:gd name="connsiteX156" fmla="*/ 951804 w 1262897"/>
                <a:gd name="connsiteY156" fmla="*/ 1320338 h 2040970"/>
                <a:gd name="connsiteX157" fmla="*/ 1009154 w 1262897"/>
                <a:gd name="connsiteY157" fmla="*/ 1209441 h 2040970"/>
                <a:gd name="connsiteX158" fmla="*/ 1009154 w 1262897"/>
                <a:gd name="connsiteY158" fmla="*/ 1167421 h 2040970"/>
                <a:gd name="connsiteX159" fmla="*/ 1001489 w 1262897"/>
                <a:gd name="connsiteY159" fmla="*/ 1098600 h 2040970"/>
                <a:gd name="connsiteX160" fmla="*/ 990019 w 1262897"/>
                <a:gd name="connsiteY160" fmla="*/ 1064189 h 2040970"/>
                <a:gd name="connsiteX161" fmla="*/ 1009154 w 1262897"/>
                <a:gd name="connsiteY161" fmla="*/ 1045109 h 2040970"/>
                <a:gd name="connsiteX162" fmla="*/ 1032095 w 1262897"/>
                <a:gd name="connsiteY162" fmla="*/ 1197971 h 2040970"/>
                <a:gd name="connsiteX163" fmla="*/ 1035900 w 1262897"/>
                <a:gd name="connsiteY163" fmla="*/ 1197971 h 2040970"/>
                <a:gd name="connsiteX164" fmla="*/ 1055035 w 1262897"/>
                <a:gd name="connsiteY164" fmla="*/ 1236242 h 2040970"/>
                <a:gd name="connsiteX165" fmla="*/ 1055035 w 1262897"/>
                <a:gd name="connsiteY165" fmla="*/ 1094795 h 2040970"/>
                <a:gd name="connsiteX166" fmla="*/ 1016764 w 1262897"/>
                <a:gd name="connsiteY166" fmla="*/ 1043620 h 2040970"/>
                <a:gd name="connsiteX167" fmla="*/ 1009154 w 1262897"/>
                <a:gd name="connsiteY167" fmla="*/ 1045109 h 2040970"/>
                <a:gd name="connsiteX168" fmla="*/ 431951 w 1262897"/>
                <a:gd name="connsiteY168" fmla="*/ 1194166 h 2040970"/>
                <a:gd name="connsiteX169" fmla="*/ 493107 w 1262897"/>
                <a:gd name="connsiteY169" fmla="*/ 1347083 h 2040970"/>
                <a:gd name="connsiteX170" fmla="*/ 477777 w 1262897"/>
                <a:gd name="connsiteY170" fmla="*/ 1305007 h 2040970"/>
                <a:gd name="connsiteX171" fmla="*/ 439561 w 1262897"/>
                <a:gd name="connsiteY171" fmla="*/ 1205636 h 2040970"/>
                <a:gd name="connsiteX172" fmla="*/ 431951 w 1262897"/>
                <a:gd name="connsiteY172" fmla="*/ 1194166 h 2040970"/>
                <a:gd name="connsiteX173" fmla="*/ 379894 w 1262897"/>
                <a:gd name="connsiteY173" fmla="*/ 1130198 h 2040970"/>
                <a:gd name="connsiteX174" fmla="*/ 374601 w 1262897"/>
                <a:gd name="connsiteY174" fmla="*/ 1140675 h 2040970"/>
                <a:gd name="connsiteX175" fmla="*/ 454892 w 1262897"/>
                <a:gd name="connsiteY175" fmla="*/ 1350888 h 2040970"/>
                <a:gd name="connsiteX176" fmla="*/ 504577 w 1262897"/>
                <a:gd name="connsiteY176" fmla="*/ 1415904 h 2040970"/>
                <a:gd name="connsiteX177" fmla="*/ 409011 w 1262897"/>
                <a:gd name="connsiteY177" fmla="*/ 1155950 h 2040970"/>
                <a:gd name="connsiteX178" fmla="*/ 379894 w 1262897"/>
                <a:gd name="connsiteY178" fmla="*/ 1130198 h 2040970"/>
                <a:gd name="connsiteX179" fmla="*/ 795081 w 1262897"/>
                <a:gd name="connsiteY179" fmla="*/ 880722 h 2040970"/>
                <a:gd name="connsiteX180" fmla="*/ 779806 w 1262897"/>
                <a:gd name="connsiteY180" fmla="*/ 930407 h 2040970"/>
                <a:gd name="connsiteX181" fmla="*/ 775946 w 1262897"/>
                <a:gd name="connsiteY181" fmla="*/ 1048914 h 2040970"/>
                <a:gd name="connsiteX182" fmla="*/ 791276 w 1262897"/>
                <a:gd name="connsiteY182" fmla="*/ 907467 h 2040970"/>
                <a:gd name="connsiteX183" fmla="*/ 795081 w 1262897"/>
                <a:gd name="connsiteY183" fmla="*/ 880722 h 2040970"/>
                <a:gd name="connsiteX184" fmla="*/ 508383 w 1262897"/>
                <a:gd name="connsiteY184" fmla="*/ 991563 h 2040970"/>
                <a:gd name="connsiteX185" fmla="*/ 500717 w 1262897"/>
                <a:gd name="connsiteY185" fmla="*/ 1010698 h 2040970"/>
                <a:gd name="connsiteX186" fmla="*/ 512187 w 1262897"/>
                <a:gd name="connsiteY186" fmla="*/ 1022169 h 2040970"/>
                <a:gd name="connsiteX187" fmla="*/ 512188 w 1262897"/>
                <a:gd name="connsiteY187" fmla="*/ 1018308 h 2040970"/>
                <a:gd name="connsiteX188" fmla="*/ 516599 w 1262897"/>
                <a:gd name="connsiteY188" fmla="*/ 1012904 h 2040970"/>
                <a:gd name="connsiteX189" fmla="*/ 519853 w 1262897"/>
                <a:gd name="connsiteY189" fmla="*/ 1014503 h 2040970"/>
                <a:gd name="connsiteX190" fmla="*/ 527518 w 1262897"/>
                <a:gd name="connsiteY190" fmla="*/ 1025974 h 2040970"/>
                <a:gd name="connsiteX191" fmla="*/ 542793 w 1262897"/>
                <a:gd name="connsiteY191" fmla="*/ 1018308 h 2040970"/>
                <a:gd name="connsiteX192" fmla="*/ 531323 w 1262897"/>
                <a:gd name="connsiteY192" fmla="*/ 1018309 h 2040970"/>
                <a:gd name="connsiteX193" fmla="*/ 531323 w 1262897"/>
                <a:gd name="connsiteY193" fmla="*/ 1003033 h 2040970"/>
                <a:gd name="connsiteX194" fmla="*/ 535128 w 1262897"/>
                <a:gd name="connsiteY194" fmla="*/ 1003033 h 2040970"/>
                <a:gd name="connsiteX195" fmla="*/ 508383 w 1262897"/>
                <a:gd name="connsiteY195" fmla="*/ 991563 h 2040970"/>
                <a:gd name="connsiteX196" fmla="*/ 133782 w 1262897"/>
                <a:gd name="connsiteY196" fmla="*/ 1087129 h 2040970"/>
                <a:gd name="connsiteX197" fmla="*/ 210213 w 1262897"/>
                <a:gd name="connsiteY197" fmla="*/ 1190361 h 2040970"/>
                <a:gd name="connsiteX198" fmla="*/ 271369 w 1262897"/>
                <a:gd name="connsiteY198" fmla="*/ 1251517 h 2040970"/>
                <a:gd name="connsiteX199" fmla="*/ 225488 w 1262897"/>
                <a:gd name="connsiteY199" fmla="*/ 1190361 h 2040970"/>
                <a:gd name="connsiteX200" fmla="*/ 156722 w 1262897"/>
                <a:gd name="connsiteY200" fmla="*/ 1102405 h 2040970"/>
                <a:gd name="connsiteX201" fmla="*/ 133782 w 1262897"/>
                <a:gd name="connsiteY201" fmla="*/ 1087129 h 2040970"/>
                <a:gd name="connsiteX202" fmla="*/ 80236 w 1262897"/>
                <a:gd name="connsiteY202" fmla="*/ 1037443 h 2040970"/>
                <a:gd name="connsiteX203" fmla="*/ 286699 w 1262897"/>
                <a:gd name="connsiteY203" fmla="*/ 1297397 h 2040970"/>
                <a:gd name="connsiteX204" fmla="*/ 110842 w 1262897"/>
                <a:gd name="connsiteY204" fmla="*/ 1064189 h 2040970"/>
                <a:gd name="connsiteX205" fmla="*/ 80236 w 1262897"/>
                <a:gd name="connsiteY205" fmla="*/ 1037443 h 2040970"/>
                <a:gd name="connsiteX206" fmla="*/ 113323 w 1262897"/>
                <a:gd name="connsiteY206" fmla="*/ 1005515 h 2040970"/>
                <a:gd name="connsiteX207" fmla="*/ 118507 w 1262897"/>
                <a:gd name="connsiteY207" fmla="*/ 1037444 h 2040970"/>
                <a:gd name="connsiteX208" fmla="*/ 118507 w 1262897"/>
                <a:gd name="connsiteY208" fmla="*/ 1045109 h 2040970"/>
                <a:gd name="connsiteX209" fmla="*/ 317250 w 1262897"/>
                <a:gd name="connsiteY209" fmla="*/ 1289732 h 2040970"/>
                <a:gd name="connsiteX210" fmla="*/ 340190 w 1262897"/>
                <a:gd name="connsiteY210" fmla="*/ 1312673 h 2040970"/>
                <a:gd name="connsiteX211" fmla="*/ 149057 w 1262897"/>
                <a:gd name="connsiteY211" fmla="*/ 1029778 h 2040970"/>
                <a:gd name="connsiteX212" fmla="*/ 113323 w 1262897"/>
                <a:gd name="connsiteY212" fmla="*/ 1005515 h 2040970"/>
                <a:gd name="connsiteX213" fmla="*/ 781846 w 1262897"/>
                <a:gd name="connsiteY213" fmla="*/ 542407 h 2040970"/>
                <a:gd name="connsiteX214" fmla="*/ 733926 w 1262897"/>
                <a:gd name="connsiteY214" fmla="*/ 647513 h 2040970"/>
                <a:gd name="connsiteX215" fmla="*/ 756866 w 1262897"/>
                <a:gd name="connsiteY215" fmla="*/ 1056579 h 2040970"/>
                <a:gd name="connsiteX216" fmla="*/ 764476 w 1262897"/>
                <a:gd name="connsiteY216" fmla="*/ 888387 h 2040970"/>
                <a:gd name="connsiteX217" fmla="*/ 779806 w 1262897"/>
                <a:gd name="connsiteY217" fmla="*/ 578747 h 2040970"/>
                <a:gd name="connsiteX218" fmla="*/ 787416 w 1262897"/>
                <a:gd name="connsiteY218" fmla="*/ 570145 h 2040970"/>
                <a:gd name="connsiteX219" fmla="*/ 795082 w 1262897"/>
                <a:gd name="connsiteY219" fmla="*/ 578747 h 2040970"/>
                <a:gd name="connsiteX220" fmla="*/ 787416 w 1262897"/>
                <a:gd name="connsiteY220" fmla="*/ 689589 h 2040970"/>
                <a:gd name="connsiteX221" fmla="*/ 791276 w 1262897"/>
                <a:gd name="connsiteY221" fmla="*/ 666648 h 2040970"/>
                <a:gd name="connsiteX222" fmla="*/ 797011 w 1262897"/>
                <a:gd name="connsiteY222" fmla="*/ 663781 h 2040970"/>
                <a:gd name="connsiteX223" fmla="*/ 802746 w 1262897"/>
                <a:gd name="connsiteY223" fmla="*/ 666649 h 2040970"/>
                <a:gd name="connsiteX224" fmla="*/ 783611 w 1262897"/>
                <a:gd name="connsiteY224" fmla="*/ 861586 h 2040970"/>
                <a:gd name="connsiteX225" fmla="*/ 802747 w 1262897"/>
                <a:gd name="connsiteY225" fmla="*/ 746940 h 2040970"/>
                <a:gd name="connsiteX226" fmla="*/ 802747 w 1262897"/>
                <a:gd name="connsiteY226" fmla="*/ 613158 h 2040970"/>
                <a:gd name="connsiteX227" fmla="*/ 791277 w 1262897"/>
                <a:gd name="connsiteY227" fmla="*/ 552002 h 2040970"/>
                <a:gd name="connsiteX228" fmla="*/ 781846 w 1262897"/>
                <a:gd name="connsiteY228" fmla="*/ 542407 h 2040970"/>
                <a:gd name="connsiteX229" fmla="*/ 240818 w 1262897"/>
                <a:gd name="connsiteY229" fmla="*/ 567277 h 2040970"/>
                <a:gd name="connsiteX230" fmla="*/ 332525 w 1262897"/>
                <a:gd name="connsiteY230" fmla="*/ 693394 h 2040970"/>
                <a:gd name="connsiteX231" fmla="*/ 454892 w 1262897"/>
                <a:gd name="connsiteY231" fmla="*/ 781350 h 2040970"/>
                <a:gd name="connsiteX232" fmla="*/ 454892 w 1262897"/>
                <a:gd name="connsiteY232" fmla="*/ 785155 h 2040970"/>
                <a:gd name="connsiteX233" fmla="*/ 458697 w 1262897"/>
                <a:gd name="connsiteY233" fmla="*/ 785155 h 2040970"/>
                <a:gd name="connsiteX234" fmla="*/ 477777 w 1262897"/>
                <a:gd name="connsiteY234" fmla="*/ 800430 h 2040970"/>
                <a:gd name="connsiteX235" fmla="*/ 305780 w 1262897"/>
                <a:gd name="connsiteY235" fmla="*/ 624628 h 2040970"/>
                <a:gd name="connsiteX236" fmla="*/ 310908 w 1262897"/>
                <a:gd name="connsiteY236" fmla="*/ 615915 h 2040970"/>
                <a:gd name="connsiteX237" fmla="*/ 313444 w 1262897"/>
                <a:gd name="connsiteY237" fmla="*/ 616963 h 2040970"/>
                <a:gd name="connsiteX238" fmla="*/ 481637 w 1262897"/>
                <a:gd name="connsiteY238" fmla="*/ 769880 h 2040970"/>
                <a:gd name="connsiteX239" fmla="*/ 431951 w 1262897"/>
                <a:gd name="connsiteY239" fmla="*/ 712529 h 2040970"/>
                <a:gd name="connsiteX240" fmla="*/ 321055 w 1262897"/>
                <a:gd name="connsiteY240" fmla="*/ 601687 h 2040970"/>
                <a:gd name="connsiteX241" fmla="*/ 240818 w 1262897"/>
                <a:gd name="connsiteY241" fmla="*/ 567277 h 2040970"/>
                <a:gd name="connsiteX242" fmla="*/ 192808 w 1262897"/>
                <a:gd name="connsiteY242" fmla="*/ 559584 h 2040970"/>
                <a:gd name="connsiteX243" fmla="*/ 194938 w 1262897"/>
                <a:gd name="connsiteY243" fmla="*/ 567277 h 2040970"/>
                <a:gd name="connsiteX244" fmla="*/ 236959 w 1262897"/>
                <a:gd name="connsiteY244" fmla="*/ 628433 h 2040970"/>
                <a:gd name="connsiteX245" fmla="*/ 210213 w 1262897"/>
                <a:gd name="connsiteY245" fmla="*/ 559612 h 2040970"/>
                <a:gd name="connsiteX246" fmla="*/ 198578 w 1262897"/>
                <a:gd name="connsiteY246" fmla="*/ 557351 h 2040970"/>
                <a:gd name="connsiteX247" fmla="*/ 192808 w 1262897"/>
                <a:gd name="connsiteY247" fmla="*/ 559584 h 2040970"/>
                <a:gd name="connsiteX248" fmla="*/ 309254 w 1262897"/>
                <a:gd name="connsiteY248" fmla="*/ 469395 h 2040970"/>
                <a:gd name="connsiteX249" fmla="*/ 301974 w 1262897"/>
                <a:gd name="connsiteY249" fmla="*/ 479321 h 2040970"/>
                <a:gd name="connsiteX250" fmla="*/ 301975 w 1262897"/>
                <a:gd name="connsiteY250" fmla="*/ 490791 h 2040970"/>
                <a:gd name="connsiteX251" fmla="*/ 321055 w 1262897"/>
                <a:gd name="connsiteY251" fmla="*/ 494651 h 2040970"/>
                <a:gd name="connsiteX252" fmla="*/ 331532 w 1262897"/>
                <a:gd name="connsiteY252" fmla="*/ 496361 h 2040970"/>
                <a:gd name="connsiteX253" fmla="*/ 336385 w 1262897"/>
                <a:gd name="connsiteY253" fmla="*/ 494651 h 2040970"/>
                <a:gd name="connsiteX254" fmla="*/ 332525 w 1262897"/>
                <a:gd name="connsiteY254" fmla="*/ 494651 h 2040970"/>
                <a:gd name="connsiteX255" fmla="*/ 332525 w 1262897"/>
                <a:gd name="connsiteY255" fmla="*/ 490791 h 2040970"/>
                <a:gd name="connsiteX256" fmla="*/ 317249 w 1262897"/>
                <a:gd name="connsiteY256" fmla="*/ 483181 h 2040970"/>
                <a:gd name="connsiteX257" fmla="*/ 317250 w 1262897"/>
                <a:gd name="connsiteY257" fmla="*/ 471711 h 2040970"/>
                <a:gd name="connsiteX258" fmla="*/ 309254 w 1262897"/>
                <a:gd name="connsiteY258" fmla="*/ 469395 h 2040970"/>
                <a:gd name="connsiteX259" fmla="*/ 496471 w 1262897"/>
                <a:gd name="connsiteY259" fmla="*/ 236627 h 2040970"/>
                <a:gd name="connsiteX260" fmla="*/ 489247 w 1262897"/>
                <a:gd name="connsiteY260" fmla="*/ 276773 h 2040970"/>
                <a:gd name="connsiteX261" fmla="*/ 550458 w 1262897"/>
                <a:gd name="connsiteY261" fmla="*/ 513731 h 2040970"/>
                <a:gd name="connsiteX262" fmla="*/ 584813 w 1262897"/>
                <a:gd name="connsiteY262" fmla="*/ 643708 h 2040970"/>
                <a:gd name="connsiteX263" fmla="*/ 584813 w 1262897"/>
                <a:gd name="connsiteY263" fmla="*/ 628433 h 2040970"/>
                <a:gd name="connsiteX264" fmla="*/ 569759 w 1262897"/>
                <a:gd name="connsiteY264" fmla="*/ 531598 h 2040970"/>
                <a:gd name="connsiteX265" fmla="*/ 569649 w 1262897"/>
                <a:gd name="connsiteY265" fmla="*/ 531653 h 2040970"/>
                <a:gd name="connsiteX266" fmla="*/ 577203 w 1262897"/>
                <a:gd name="connsiteY266" fmla="*/ 521396 h 2040970"/>
                <a:gd name="connsiteX267" fmla="*/ 577203 w 1262897"/>
                <a:gd name="connsiteY267" fmla="*/ 509926 h 2040970"/>
                <a:gd name="connsiteX268" fmla="*/ 546598 w 1262897"/>
                <a:gd name="connsiteY268" fmla="*/ 357009 h 2040970"/>
                <a:gd name="connsiteX269" fmla="*/ 527517 w 1262897"/>
                <a:gd name="connsiteY269" fmla="*/ 318793 h 2040970"/>
                <a:gd name="connsiteX270" fmla="*/ 520349 w 1262897"/>
                <a:gd name="connsiteY270" fmla="*/ 324528 h 2040970"/>
                <a:gd name="connsiteX271" fmla="*/ 516048 w 1262897"/>
                <a:gd name="connsiteY271" fmla="*/ 318794 h 2040970"/>
                <a:gd name="connsiteX272" fmla="*/ 516048 w 1262897"/>
                <a:gd name="connsiteY272" fmla="*/ 288243 h 2040970"/>
                <a:gd name="connsiteX273" fmla="*/ 524871 w 1262897"/>
                <a:gd name="connsiteY273" fmla="*/ 281129 h 2040970"/>
                <a:gd name="connsiteX274" fmla="*/ 527518 w 1262897"/>
                <a:gd name="connsiteY274" fmla="*/ 284383 h 2040970"/>
                <a:gd name="connsiteX275" fmla="*/ 596283 w 1262897"/>
                <a:gd name="connsiteY275" fmla="*/ 548142 h 2040970"/>
                <a:gd name="connsiteX276" fmla="*/ 600144 w 1262897"/>
                <a:gd name="connsiteY276" fmla="*/ 586357 h 2040970"/>
                <a:gd name="connsiteX277" fmla="*/ 607754 w 1262897"/>
                <a:gd name="connsiteY277" fmla="*/ 628433 h 2040970"/>
                <a:gd name="connsiteX278" fmla="*/ 603949 w 1262897"/>
                <a:gd name="connsiteY278" fmla="*/ 513731 h 2040970"/>
                <a:gd name="connsiteX279" fmla="*/ 588673 w 1262897"/>
                <a:gd name="connsiteY279" fmla="*/ 387615 h 2040970"/>
                <a:gd name="connsiteX280" fmla="*/ 561873 w 1262897"/>
                <a:gd name="connsiteY280" fmla="*/ 307323 h 2040970"/>
                <a:gd name="connsiteX281" fmla="*/ 496471 w 1262897"/>
                <a:gd name="connsiteY281" fmla="*/ 236627 h 2040970"/>
                <a:gd name="connsiteX282" fmla="*/ 244624 w 1262897"/>
                <a:gd name="connsiteY282" fmla="*/ 276773 h 2040970"/>
                <a:gd name="connsiteX283" fmla="*/ 313445 w 1262897"/>
                <a:gd name="connsiteY283" fmla="*/ 334069 h 2040970"/>
                <a:gd name="connsiteX284" fmla="*/ 252289 w 1262897"/>
                <a:gd name="connsiteY284" fmla="*/ 276773 h 2040970"/>
                <a:gd name="connsiteX285" fmla="*/ 87901 w 1262897"/>
                <a:gd name="connsiteY285" fmla="*/ 66505 h 2040970"/>
                <a:gd name="connsiteX286" fmla="*/ 129977 w 1262897"/>
                <a:gd name="connsiteY286" fmla="*/ 135326 h 2040970"/>
                <a:gd name="connsiteX287" fmla="*/ 263759 w 1262897"/>
                <a:gd name="connsiteY287" fmla="*/ 265303 h 2040970"/>
                <a:gd name="connsiteX288" fmla="*/ 259899 w 1262897"/>
                <a:gd name="connsiteY288" fmla="*/ 257638 h 2040970"/>
                <a:gd name="connsiteX289" fmla="*/ 262270 w 1262897"/>
                <a:gd name="connsiteY289" fmla="*/ 252233 h 2040970"/>
                <a:gd name="connsiteX290" fmla="*/ 263759 w 1262897"/>
                <a:gd name="connsiteY290" fmla="*/ 253833 h 2040970"/>
                <a:gd name="connsiteX291" fmla="*/ 301975 w 1262897"/>
                <a:gd name="connsiteY291" fmla="*/ 299658 h 2040970"/>
                <a:gd name="connsiteX292" fmla="*/ 248428 w 1262897"/>
                <a:gd name="connsiteY292" fmla="*/ 223227 h 2040970"/>
                <a:gd name="connsiteX293" fmla="*/ 87901 w 1262897"/>
                <a:gd name="connsiteY293" fmla="*/ 66505 h 2040970"/>
                <a:gd name="connsiteX294" fmla="*/ 21439 w 1262897"/>
                <a:gd name="connsiteY294" fmla="*/ 52538 h 2040970"/>
                <a:gd name="connsiteX295" fmla="*/ 72626 w 1262897"/>
                <a:gd name="connsiteY295" fmla="*/ 173542 h 2040970"/>
                <a:gd name="connsiteX296" fmla="*/ 183468 w 1262897"/>
                <a:gd name="connsiteY296" fmla="*/ 276773 h 2040970"/>
                <a:gd name="connsiteX297" fmla="*/ 343995 w 1262897"/>
                <a:gd name="connsiteY297" fmla="*/ 379949 h 2040970"/>
                <a:gd name="connsiteX298" fmla="*/ 160527 w 1262897"/>
                <a:gd name="connsiteY298" fmla="*/ 215562 h 2040970"/>
                <a:gd name="connsiteX299" fmla="*/ 141392 w 1262897"/>
                <a:gd name="connsiteY299" fmla="*/ 192677 h 2040970"/>
                <a:gd name="connsiteX300" fmla="*/ 91707 w 1262897"/>
                <a:gd name="connsiteY300" fmla="*/ 146796 h 2040970"/>
                <a:gd name="connsiteX301" fmla="*/ 94243 w 1262897"/>
                <a:gd name="connsiteY301" fmla="*/ 132789 h 2040970"/>
                <a:gd name="connsiteX302" fmla="*/ 99372 w 1262897"/>
                <a:gd name="connsiteY302" fmla="*/ 135326 h 2040970"/>
                <a:gd name="connsiteX303" fmla="*/ 137587 w 1262897"/>
                <a:gd name="connsiteY303" fmla="*/ 173541 h 2040970"/>
                <a:gd name="connsiteX304" fmla="*/ 149057 w 1262897"/>
                <a:gd name="connsiteY304" fmla="*/ 181206 h 2040970"/>
                <a:gd name="connsiteX305" fmla="*/ 61156 w 1262897"/>
                <a:gd name="connsiteY305" fmla="*/ 55035 h 2040970"/>
                <a:gd name="connsiteX306" fmla="*/ 53491 w 1262897"/>
                <a:gd name="connsiteY306" fmla="*/ 51230 h 2040970"/>
                <a:gd name="connsiteX307" fmla="*/ 34741 w 1262897"/>
                <a:gd name="connsiteY307" fmla="*/ 47700 h 2040970"/>
                <a:gd name="connsiteX308" fmla="*/ 21439 w 1262897"/>
                <a:gd name="connsiteY308" fmla="*/ 52538 h 2040970"/>
                <a:gd name="connsiteX309" fmla="*/ 74391 w 1262897"/>
                <a:gd name="connsiteY309" fmla="*/ 20018 h 2040970"/>
                <a:gd name="connsiteX310" fmla="*/ 80236 w 1262897"/>
                <a:gd name="connsiteY310" fmla="*/ 47369 h 2040970"/>
                <a:gd name="connsiteX311" fmla="*/ 263759 w 1262897"/>
                <a:gd name="connsiteY311" fmla="*/ 211757 h 2040970"/>
                <a:gd name="connsiteX312" fmla="*/ 210213 w 1262897"/>
                <a:gd name="connsiteY312" fmla="*/ 135326 h 2040970"/>
                <a:gd name="connsiteX313" fmla="*/ 76431 w 1262897"/>
                <a:gd name="connsiteY313" fmla="*/ 20624 h 2040970"/>
                <a:gd name="connsiteX314" fmla="*/ 74391 w 1262897"/>
                <a:gd name="connsiteY314" fmla="*/ 20018 h 2040970"/>
                <a:gd name="connsiteX315" fmla="*/ 53712 w 1262897"/>
                <a:gd name="connsiteY315" fmla="*/ 0 h 2040970"/>
                <a:gd name="connsiteX316" fmla="*/ 57296 w 1262897"/>
                <a:gd name="connsiteY316" fmla="*/ 1544 h 2040970"/>
                <a:gd name="connsiteX317" fmla="*/ 359325 w 1262897"/>
                <a:gd name="connsiteY317" fmla="*/ 379950 h 2040970"/>
                <a:gd name="connsiteX318" fmla="*/ 359325 w 1262897"/>
                <a:gd name="connsiteY318" fmla="*/ 387615 h 2040970"/>
                <a:gd name="connsiteX319" fmla="*/ 366935 w 1262897"/>
                <a:gd name="connsiteY319" fmla="*/ 395225 h 2040970"/>
                <a:gd name="connsiteX320" fmla="*/ 378405 w 1262897"/>
                <a:gd name="connsiteY320" fmla="*/ 402890 h 2040970"/>
                <a:gd name="connsiteX321" fmla="*/ 378406 w 1262897"/>
                <a:gd name="connsiteY321" fmla="*/ 414360 h 2040970"/>
                <a:gd name="connsiteX322" fmla="*/ 485442 w 1262897"/>
                <a:gd name="connsiteY322" fmla="*/ 609298 h 2040970"/>
                <a:gd name="connsiteX323" fmla="*/ 523657 w 1262897"/>
                <a:gd name="connsiteY323" fmla="*/ 666649 h 2040970"/>
                <a:gd name="connsiteX324" fmla="*/ 519853 w 1262897"/>
                <a:gd name="connsiteY324" fmla="*/ 670453 h 2040970"/>
                <a:gd name="connsiteX325" fmla="*/ 619223 w 1262897"/>
                <a:gd name="connsiteY325" fmla="*/ 907467 h 2040970"/>
                <a:gd name="connsiteX326" fmla="*/ 607754 w 1262897"/>
                <a:gd name="connsiteY326" fmla="*/ 758410 h 2040970"/>
                <a:gd name="connsiteX327" fmla="*/ 600144 w 1262897"/>
                <a:gd name="connsiteY327" fmla="*/ 750745 h 2040970"/>
                <a:gd name="connsiteX328" fmla="*/ 592479 w 1262897"/>
                <a:gd name="connsiteY328" fmla="*/ 701059 h 2040970"/>
                <a:gd name="connsiteX329" fmla="*/ 500717 w 1262897"/>
                <a:gd name="connsiteY329" fmla="*/ 410555 h 2040970"/>
                <a:gd name="connsiteX330" fmla="*/ 485442 w 1262897"/>
                <a:gd name="connsiteY330" fmla="*/ 211757 h 2040970"/>
                <a:gd name="connsiteX331" fmla="*/ 492942 w 1262897"/>
                <a:gd name="connsiteY331" fmla="*/ 205415 h 2040970"/>
                <a:gd name="connsiteX332" fmla="*/ 500717 w 1262897"/>
                <a:gd name="connsiteY332" fmla="*/ 207952 h 2040970"/>
                <a:gd name="connsiteX333" fmla="*/ 581008 w 1262897"/>
                <a:gd name="connsiteY333" fmla="*/ 307323 h 2040970"/>
                <a:gd name="connsiteX334" fmla="*/ 581008 w 1262897"/>
                <a:gd name="connsiteY334" fmla="*/ 246168 h 2040970"/>
                <a:gd name="connsiteX335" fmla="*/ 589666 w 1262897"/>
                <a:gd name="connsiteY335" fmla="*/ 238172 h 2040970"/>
                <a:gd name="connsiteX336" fmla="*/ 596283 w 1262897"/>
                <a:gd name="connsiteY336" fmla="*/ 242362 h 2040970"/>
                <a:gd name="connsiteX337" fmla="*/ 619224 w 1262897"/>
                <a:gd name="connsiteY337" fmla="*/ 433495 h 2040970"/>
                <a:gd name="connsiteX338" fmla="*/ 638359 w 1262897"/>
                <a:gd name="connsiteY338" fmla="*/ 563417 h 2040970"/>
                <a:gd name="connsiteX339" fmla="*/ 645969 w 1262897"/>
                <a:gd name="connsiteY339" fmla="*/ 743080 h 2040970"/>
                <a:gd name="connsiteX340" fmla="*/ 645969 w 1262897"/>
                <a:gd name="connsiteY340" fmla="*/ 792820 h 2040970"/>
                <a:gd name="connsiteX341" fmla="*/ 636429 w 1262897"/>
                <a:gd name="connsiteY341" fmla="*/ 801423 h 2040970"/>
                <a:gd name="connsiteX342" fmla="*/ 626889 w 1262897"/>
                <a:gd name="connsiteY342" fmla="*/ 792820 h 2040970"/>
                <a:gd name="connsiteX343" fmla="*/ 626889 w 1262897"/>
                <a:gd name="connsiteY343" fmla="*/ 697254 h 2040970"/>
                <a:gd name="connsiteX344" fmla="*/ 626889 w 1262897"/>
                <a:gd name="connsiteY344" fmla="*/ 685784 h 2040970"/>
                <a:gd name="connsiteX345" fmla="*/ 623084 w 1262897"/>
                <a:gd name="connsiteY345" fmla="*/ 743079 h 2040970"/>
                <a:gd name="connsiteX346" fmla="*/ 634554 w 1262897"/>
                <a:gd name="connsiteY346" fmla="*/ 941877 h 2040970"/>
                <a:gd name="connsiteX347" fmla="*/ 768336 w 1262897"/>
                <a:gd name="connsiteY347" fmla="*/ 1301202 h 2040970"/>
                <a:gd name="connsiteX348" fmla="*/ 779806 w 1262897"/>
                <a:gd name="connsiteY348" fmla="*/ 1335613 h 2040970"/>
                <a:gd name="connsiteX349" fmla="*/ 760671 w 1262897"/>
                <a:gd name="connsiteY349" fmla="*/ 1113875 h 2040970"/>
                <a:gd name="connsiteX350" fmla="*/ 722455 w 1262897"/>
                <a:gd name="connsiteY350" fmla="*/ 655178 h 2040970"/>
                <a:gd name="connsiteX351" fmla="*/ 783997 w 1262897"/>
                <a:gd name="connsiteY351" fmla="*/ 527132 h 2040970"/>
                <a:gd name="connsiteX352" fmla="*/ 802747 w 1262897"/>
                <a:gd name="connsiteY352" fmla="*/ 540532 h 2040970"/>
                <a:gd name="connsiteX353" fmla="*/ 825632 w 1262897"/>
                <a:gd name="connsiteY353" fmla="*/ 601687 h 2040970"/>
                <a:gd name="connsiteX354" fmla="*/ 829492 w 1262897"/>
                <a:gd name="connsiteY354" fmla="*/ 571082 h 2040970"/>
                <a:gd name="connsiteX355" fmla="*/ 837102 w 1262897"/>
                <a:gd name="connsiteY355" fmla="*/ 562479 h 2040970"/>
                <a:gd name="connsiteX356" fmla="*/ 844767 w 1262897"/>
                <a:gd name="connsiteY356" fmla="*/ 571082 h 2040970"/>
                <a:gd name="connsiteX357" fmla="*/ 821827 w 1262897"/>
                <a:gd name="connsiteY357" fmla="*/ 915132 h 2040970"/>
                <a:gd name="connsiteX358" fmla="*/ 810357 w 1262897"/>
                <a:gd name="connsiteY358" fmla="*/ 983953 h 2040970"/>
                <a:gd name="connsiteX359" fmla="*/ 787416 w 1262897"/>
                <a:gd name="connsiteY359" fmla="*/ 1159755 h 2040970"/>
                <a:gd name="connsiteX360" fmla="*/ 779806 w 1262897"/>
                <a:gd name="connsiteY360" fmla="*/ 1167421 h 2040970"/>
                <a:gd name="connsiteX361" fmla="*/ 806552 w 1262897"/>
                <a:gd name="connsiteY361" fmla="*/ 1392964 h 2040970"/>
                <a:gd name="connsiteX362" fmla="*/ 860042 w 1262897"/>
                <a:gd name="connsiteY362" fmla="*/ 1526746 h 2040970"/>
                <a:gd name="connsiteX363" fmla="*/ 852432 w 1262897"/>
                <a:gd name="connsiteY363" fmla="*/ 1358553 h 2040970"/>
                <a:gd name="connsiteX364" fmla="*/ 844767 w 1262897"/>
                <a:gd name="connsiteY364" fmla="*/ 1293538 h 2040970"/>
                <a:gd name="connsiteX365" fmla="*/ 852432 w 1262897"/>
                <a:gd name="connsiteY365" fmla="*/ 1285927 h 2040970"/>
                <a:gd name="connsiteX366" fmla="*/ 886843 w 1262897"/>
                <a:gd name="connsiteY366" fmla="*/ 1370023 h 2040970"/>
                <a:gd name="connsiteX367" fmla="*/ 879398 w 1262897"/>
                <a:gd name="connsiteY367" fmla="*/ 1375428 h 2040970"/>
                <a:gd name="connsiteX368" fmla="*/ 875373 w 1262897"/>
                <a:gd name="connsiteY368" fmla="*/ 1373829 h 2040970"/>
                <a:gd name="connsiteX369" fmla="*/ 863902 w 1262897"/>
                <a:gd name="connsiteY369" fmla="*/ 1366164 h 2040970"/>
                <a:gd name="connsiteX370" fmla="*/ 863902 w 1262897"/>
                <a:gd name="connsiteY370" fmla="*/ 1377633 h 2040970"/>
                <a:gd name="connsiteX371" fmla="*/ 863902 w 1262897"/>
                <a:gd name="connsiteY371" fmla="*/ 1454120 h 2040970"/>
                <a:gd name="connsiteX372" fmla="*/ 905923 w 1262897"/>
                <a:gd name="connsiteY372" fmla="*/ 1629922 h 2040970"/>
                <a:gd name="connsiteX373" fmla="*/ 905923 w 1262897"/>
                <a:gd name="connsiteY373" fmla="*/ 1633782 h 2040970"/>
                <a:gd name="connsiteX374" fmla="*/ 978549 w 1262897"/>
                <a:gd name="connsiteY374" fmla="*/ 1794310 h 2040970"/>
                <a:gd name="connsiteX375" fmla="*/ 959469 w 1262897"/>
                <a:gd name="connsiteY375" fmla="*/ 1530551 h 2040970"/>
                <a:gd name="connsiteX376" fmla="*/ 940333 w 1262897"/>
                <a:gd name="connsiteY376" fmla="*/ 1396769 h 2040970"/>
                <a:gd name="connsiteX377" fmla="*/ 974744 w 1262897"/>
                <a:gd name="connsiteY377" fmla="*/ 1037444 h 2040970"/>
                <a:gd name="connsiteX378" fmla="*/ 981085 w 1262897"/>
                <a:gd name="connsiteY378" fmla="*/ 1031102 h 2040970"/>
                <a:gd name="connsiteX379" fmla="*/ 990019 w 1262897"/>
                <a:gd name="connsiteY379" fmla="*/ 1033639 h 2040970"/>
                <a:gd name="connsiteX380" fmla="*/ 1016709 w 1262897"/>
                <a:gd name="connsiteY380" fmla="*/ 1019301 h 2040970"/>
                <a:gd name="connsiteX381" fmla="*/ 1035900 w 1262897"/>
                <a:gd name="connsiteY381" fmla="*/ 1025974 h 2040970"/>
                <a:gd name="connsiteX382" fmla="*/ 1074115 w 1262897"/>
                <a:gd name="connsiteY382" fmla="*/ 1278262 h 2040970"/>
                <a:gd name="connsiteX383" fmla="*/ 978549 w 1262897"/>
                <a:gd name="connsiteY383" fmla="*/ 1538216 h 2040970"/>
                <a:gd name="connsiteX384" fmla="*/ 970939 w 1262897"/>
                <a:gd name="connsiteY384" fmla="*/ 1538216 h 2040970"/>
                <a:gd name="connsiteX385" fmla="*/ 1005294 w 1262897"/>
                <a:gd name="connsiteY385" fmla="*/ 1836385 h 2040970"/>
                <a:gd name="connsiteX386" fmla="*/ 997684 w 1262897"/>
                <a:gd name="connsiteY386" fmla="*/ 1843995 h 2040970"/>
                <a:gd name="connsiteX387" fmla="*/ 1081726 w 1262897"/>
                <a:gd name="connsiteY387" fmla="*/ 2035005 h 2040970"/>
                <a:gd name="connsiteX388" fmla="*/ 1069530 w 1262897"/>
                <a:gd name="connsiteY388" fmla="*/ 2040970 h 2040970"/>
                <a:gd name="connsiteX389" fmla="*/ 1035900 w 1262897"/>
                <a:gd name="connsiteY389" fmla="*/ 1966307 h 2040970"/>
                <a:gd name="connsiteX390" fmla="*/ 925058 w 1262897"/>
                <a:gd name="connsiteY390" fmla="*/ 1863131 h 2040970"/>
                <a:gd name="connsiteX391" fmla="*/ 821827 w 1262897"/>
                <a:gd name="connsiteY391" fmla="*/ 1889876 h 2040970"/>
                <a:gd name="connsiteX392" fmla="*/ 802746 w 1262897"/>
                <a:gd name="connsiteY392" fmla="*/ 1897541 h 2040970"/>
                <a:gd name="connsiteX393" fmla="*/ 795081 w 1262897"/>
                <a:gd name="connsiteY393" fmla="*/ 1912816 h 2040970"/>
                <a:gd name="connsiteX394" fmla="*/ 775946 w 1262897"/>
                <a:gd name="connsiteY394" fmla="*/ 1905151 h 2040970"/>
                <a:gd name="connsiteX395" fmla="*/ 570310 w 1262897"/>
                <a:gd name="connsiteY395" fmla="*/ 1946068 h 2040970"/>
                <a:gd name="connsiteX396" fmla="*/ 416621 w 1262897"/>
                <a:gd name="connsiteY396" fmla="*/ 1905151 h 2040970"/>
                <a:gd name="connsiteX397" fmla="*/ 374601 w 1262897"/>
                <a:gd name="connsiteY397" fmla="*/ 1870740 h 2040970"/>
                <a:gd name="connsiteX398" fmla="*/ 378405 w 1262897"/>
                <a:gd name="connsiteY398" fmla="*/ 1863131 h 2040970"/>
                <a:gd name="connsiteX399" fmla="*/ 386071 w 1262897"/>
                <a:gd name="connsiteY399" fmla="*/ 1859270 h 2040970"/>
                <a:gd name="connsiteX400" fmla="*/ 490405 w 1262897"/>
                <a:gd name="connsiteY400" fmla="*/ 1822599 h 2040970"/>
                <a:gd name="connsiteX401" fmla="*/ 516047 w 1262897"/>
                <a:gd name="connsiteY401" fmla="*/ 1824915 h 2040970"/>
                <a:gd name="connsiteX402" fmla="*/ 733926 w 1262897"/>
                <a:gd name="connsiteY402" fmla="*/ 1878406 h 2040970"/>
                <a:gd name="connsiteX403" fmla="*/ 764476 w 1262897"/>
                <a:gd name="connsiteY403" fmla="*/ 1886071 h 2040970"/>
                <a:gd name="connsiteX404" fmla="*/ 917393 w 1262897"/>
                <a:gd name="connsiteY404" fmla="*/ 1855465 h 2040970"/>
                <a:gd name="connsiteX405" fmla="*/ 818022 w 1262897"/>
                <a:gd name="connsiteY405" fmla="*/ 1782839 h 2040970"/>
                <a:gd name="connsiteX406" fmla="*/ 725268 w 1262897"/>
                <a:gd name="connsiteY406" fmla="*/ 1762215 h 2040970"/>
                <a:gd name="connsiteX407" fmla="*/ 661300 w 1262897"/>
                <a:gd name="connsiteY407" fmla="*/ 1771369 h 2040970"/>
                <a:gd name="connsiteX408" fmla="*/ 645969 w 1262897"/>
                <a:gd name="connsiteY408" fmla="*/ 1817250 h 2040970"/>
                <a:gd name="connsiteX409" fmla="*/ 633175 w 1262897"/>
                <a:gd name="connsiteY409" fmla="*/ 1821827 h 2040970"/>
                <a:gd name="connsiteX410" fmla="*/ 592479 w 1262897"/>
                <a:gd name="connsiteY410" fmla="*/ 1790504 h 2040970"/>
                <a:gd name="connsiteX411" fmla="*/ 594464 w 1262897"/>
                <a:gd name="connsiteY411" fmla="*/ 1779696 h 2040970"/>
                <a:gd name="connsiteX412" fmla="*/ 600144 w 1262897"/>
                <a:gd name="connsiteY412" fmla="*/ 1782839 h 2040970"/>
                <a:gd name="connsiteX413" fmla="*/ 632790 w 1262897"/>
                <a:gd name="connsiteY413" fmla="*/ 1808923 h 2040970"/>
                <a:gd name="connsiteX414" fmla="*/ 642164 w 1262897"/>
                <a:gd name="connsiteY414" fmla="*/ 1805780 h 2040970"/>
                <a:gd name="connsiteX415" fmla="*/ 649829 w 1262897"/>
                <a:gd name="connsiteY415" fmla="*/ 1779034 h 2040970"/>
                <a:gd name="connsiteX416" fmla="*/ 638359 w 1262897"/>
                <a:gd name="connsiteY416" fmla="*/ 1782839 h 2040970"/>
                <a:gd name="connsiteX417" fmla="*/ 635381 w 1262897"/>
                <a:gd name="connsiteY417" fmla="*/ 1783611 h 2040970"/>
                <a:gd name="connsiteX418" fmla="*/ 630694 w 1262897"/>
                <a:gd name="connsiteY418" fmla="*/ 1771369 h 2040970"/>
                <a:gd name="connsiteX419" fmla="*/ 645969 w 1262897"/>
                <a:gd name="connsiteY419" fmla="*/ 1763704 h 2040970"/>
                <a:gd name="connsiteX420" fmla="*/ 638580 w 1262897"/>
                <a:gd name="connsiteY420" fmla="*/ 1762160 h 2040970"/>
                <a:gd name="connsiteX421" fmla="*/ 623084 w 1262897"/>
                <a:gd name="connsiteY421" fmla="*/ 1767564 h 2040970"/>
                <a:gd name="connsiteX422" fmla="*/ 630694 w 1262897"/>
                <a:gd name="connsiteY422" fmla="*/ 1798114 h 2040970"/>
                <a:gd name="connsiteX423" fmla="*/ 627661 w 1262897"/>
                <a:gd name="connsiteY423" fmla="*/ 1803519 h 2040970"/>
                <a:gd name="connsiteX424" fmla="*/ 626889 w 1262897"/>
                <a:gd name="connsiteY424" fmla="*/ 1801974 h 2040970"/>
                <a:gd name="connsiteX425" fmla="*/ 615419 w 1262897"/>
                <a:gd name="connsiteY425" fmla="*/ 1756094 h 2040970"/>
                <a:gd name="connsiteX426" fmla="*/ 634554 w 1262897"/>
                <a:gd name="connsiteY426" fmla="*/ 1750359 h 2040970"/>
                <a:gd name="connsiteX427" fmla="*/ 653634 w 1262897"/>
                <a:gd name="connsiteY427" fmla="*/ 1756094 h 2040970"/>
                <a:gd name="connsiteX428" fmla="*/ 661300 w 1262897"/>
                <a:gd name="connsiteY428" fmla="*/ 1763704 h 2040970"/>
                <a:gd name="connsiteX429" fmla="*/ 739109 w 1262897"/>
                <a:gd name="connsiteY429" fmla="*/ 1752123 h 2040970"/>
                <a:gd name="connsiteX430" fmla="*/ 783611 w 1262897"/>
                <a:gd name="connsiteY430" fmla="*/ 1756094 h 2040970"/>
                <a:gd name="connsiteX431" fmla="*/ 710985 w 1262897"/>
                <a:gd name="connsiteY431" fmla="*/ 1702548 h 2040970"/>
                <a:gd name="connsiteX432" fmla="*/ 695710 w 1262897"/>
                <a:gd name="connsiteY432" fmla="*/ 1698743 h 2040970"/>
                <a:gd name="connsiteX433" fmla="*/ 710985 w 1262897"/>
                <a:gd name="connsiteY433" fmla="*/ 1714018 h 2040970"/>
                <a:gd name="connsiteX434" fmla="*/ 708669 w 1262897"/>
                <a:gd name="connsiteY434" fmla="*/ 1719423 h 2040970"/>
                <a:gd name="connsiteX435" fmla="*/ 707180 w 1262897"/>
                <a:gd name="connsiteY435" fmla="*/ 1717878 h 2040970"/>
                <a:gd name="connsiteX436" fmla="*/ 672770 w 1262897"/>
                <a:gd name="connsiteY436" fmla="*/ 1691078 h 2040970"/>
                <a:gd name="connsiteX437" fmla="*/ 653634 w 1262897"/>
                <a:gd name="connsiteY437" fmla="*/ 1687273 h 2040970"/>
                <a:gd name="connsiteX438" fmla="*/ 649829 w 1262897"/>
                <a:gd name="connsiteY438" fmla="*/ 1687273 h 2040970"/>
                <a:gd name="connsiteX439" fmla="*/ 600144 w 1262897"/>
                <a:gd name="connsiteY439" fmla="*/ 1675803 h 2040970"/>
                <a:gd name="connsiteX440" fmla="*/ 179663 w 1262897"/>
                <a:gd name="connsiteY440" fmla="*/ 1542021 h 2040970"/>
                <a:gd name="connsiteX441" fmla="*/ 179663 w 1262897"/>
                <a:gd name="connsiteY441" fmla="*/ 1534356 h 2040970"/>
                <a:gd name="connsiteX442" fmla="*/ 183468 w 1262897"/>
                <a:gd name="connsiteY442" fmla="*/ 1534356 h 2040970"/>
                <a:gd name="connsiteX443" fmla="*/ 168193 w 1262897"/>
                <a:gd name="connsiteY443" fmla="*/ 1511416 h 2040970"/>
                <a:gd name="connsiteX444" fmla="*/ 171998 w 1262897"/>
                <a:gd name="connsiteY444" fmla="*/ 1500000 h 2040970"/>
                <a:gd name="connsiteX445" fmla="*/ 258465 w 1262897"/>
                <a:gd name="connsiteY445" fmla="*/ 1482023 h 2040970"/>
                <a:gd name="connsiteX446" fmla="*/ 554263 w 1262897"/>
                <a:gd name="connsiteY446" fmla="*/ 1595512 h 2040970"/>
                <a:gd name="connsiteX447" fmla="*/ 565733 w 1262897"/>
                <a:gd name="connsiteY447" fmla="*/ 1603177 h 2040970"/>
                <a:gd name="connsiteX448" fmla="*/ 573343 w 1262897"/>
                <a:gd name="connsiteY448" fmla="*/ 1606982 h 2040970"/>
                <a:gd name="connsiteX449" fmla="*/ 435756 w 1262897"/>
                <a:gd name="connsiteY449" fmla="*/ 1450259 h 2040970"/>
                <a:gd name="connsiteX450" fmla="*/ 440112 w 1262897"/>
                <a:gd name="connsiteY450" fmla="*/ 1444855 h 2040970"/>
                <a:gd name="connsiteX451" fmla="*/ 443422 w 1262897"/>
                <a:gd name="connsiteY451" fmla="*/ 1446454 h 2040970"/>
                <a:gd name="connsiteX452" fmla="*/ 638360 w 1262897"/>
                <a:gd name="connsiteY452" fmla="*/ 1645252 h 2040970"/>
                <a:gd name="connsiteX453" fmla="*/ 649829 w 1262897"/>
                <a:gd name="connsiteY453" fmla="*/ 1652862 h 2040970"/>
                <a:gd name="connsiteX454" fmla="*/ 638359 w 1262897"/>
                <a:gd name="connsiteY454" fmla="*/ 1641392 h 2040970"/>
                <a:gd name="connsiteX455" fmla="*/ 619224 w 1262897"/>
                <a:gd name="connsiteY455" fmla="*/ 1622312 h 2040970"/>
                <a:gd name="connsiteX456" fmla="*/ 363130 w 1262897"/>
                <a:gd name="connsiteY456" fmla="*/ 1347083 h 2040970"/>
                <a:gd name="connsiteX457" fmla="*/ 355465 w 1262897"/>
                <a:gd name="connsiteY457" fmla="*/ 1347083 h 2040970"/>
                <a:gd name="connsiteX458" fmla="*/ 347524 w 1262897"/>
                <a:gd name="connsiteY458" fmla="*/ 1353425 h 2040970"/>
                <a:gd name="connsiteX459" fmla="*/ 340190 w 1262897"/>
                <a:gd name="connsiteY459" fmla="*/ 1350888 h 2040970"/>
                <a:gd name="connsiteX460" fmla="*/ 313445 w 1262897"/>
                <a:gd name="connsiteY460" fmla="*/ 1324143 h 2040970"/>
                <a:gd name="connsiteX461" fmla="*/ 64961 w 1262897"/>
                <a:gd name="connsiteY461" fmla="*/ 1029779 h 2040970"/>
                <a:gd name="connsiteX462" fmla="*/ 76431 w 1262897"/>
                <a:gd name="connsiteY462" fmla="*/ 1018308 h 2040970"/>
                <a:gd name="connsiteX463" fmla="*/ 99372 w 1262897"/>
                <a:gd name="connsiteY463" fmla="*/ 1033639 h 2040970"/>
                <a:gd name="connsiteX464" fmla="*/ 87902 w 1262897"/>
                <a:gd name="connsiteY464" fmla="*/ 999228 h 2040970"/>
                <a:gd name="connsiteX465" fmla="*/ 94023 w 1262897"/>
                <a:gd name="connsiteY465" fmla="*/ 990074 h 2040970"/>
                <a:gd name="connsiteX466" fmla="*/ 99372 w 1262897"/>
                <a:gd name="connsiteY466" fmla="*/ 991563 h 2040970"/>
                <a:gd name="connsiteX467" fmla="*/ 366936 w 1262897"/>
                <a:gd name="connsiteY467" fmla="*/ 1339418 h 2040970"/>
                <a:gd name="connsiteX468" fmla="*/ 596283 w 1262897"/>
                <a:gd name="connsiteY468" fmla="*/ 1591706 h 2040970"/>
                <a:gd name="connsiteX469" fmla="*/ 554263 w 1262897"/>
                <a:gd name="connsiteY469" fmla="*/ 1496140 h 2040970"/>
                <a:gd name="connsiteX470" fmla="*/ 374600 w 1262897"/>
                <a:gd name="connsiteY470" fmla="*/ 1110070 h 2040970"/>
                <a:gd name="connsiteX471" fmla="*/ 380170 w 1262897"/>
                <a:gd name="connsiteY471" fmla="*/ 1103728 h 2040970"/>
                <a:gd name="connsiteX472" fmla="*/ 386071 w 1262897"/>
                <a:gd name="connsiteY472" fmla="*/ 1106265 h 2040970"/>
                <a:gd name="connsiteX473" fmla="*/ 409011 w 1262897"/>
                <a:gd name="connsiteY473" fmla="*/ 1129205 h 2040970"/>
                <a:gd name="connsiteX474" fmla="*/ 414746 w 1262897"/>
                <a:gd name="connsiteY474" fmla="*/ 1126338 h 2040970"/>
                <a:gd name="connsiteX475" fmla="*/ 420481 w 1262897"/>
                <a:gd name="connsiteY475" fmla="*/ 1129205 h 2040970"/>
                <a:gd name="connsiteX476" fmla="*/ 473972 w 1262897"/>
                <a:gd name="connsiteY476" fmla="*/ 1236241 h 2040970"/>
                <a:gd name="connsiteX477" fmla="*/ 477777 w 1262897"/>
                <a:gd name="connsiteY477" fmla="*/ 1236242 h 2040970"/>
                <a:gd name="connsiteX478" fmla="*/ 569538 w 1262897"/>
                <a:gd name="connsiteY478" fmla="*/ 1492335 h 2040970"/>
                <a:gd name="connsiteX479" fmla="*/ 569538 w 1262897"/>
                <a:gd name="connsiteY479" fmla="*/ 1496140 h 2040970"/>
                <a:gd name="connsiteX480" fmla="*/ 626889 w 1262897"/>
                <a:gd name="connsiteY480" fmla="*/ 1622312 h 2040970"/>
                <a:gd name="connsiteX481" fmla="*/ 703320 w 1262897"/>
                <a:gd name="connsiteY481" fmla="*/ 1687273 h 2040970"/>
                <a:gd name="connsiteX482" fmla="*/ 726260 w 1262897"/>
                <a:gd name="connsiteY482" fmla="*/ 1706408 h 2040970"/>
                <a:gd name="connsiteX483" fmla="*/ 745396 w 1262897"/>
                <a:gd name="connsiteY483" fmla="*/ 1714018 h 2040970"/>
                <a:gd name="connsiteX484" fmla="*/ 745396 w 1262897"/>
                <a:gd name="connsiteY484" fmla="*/ 1717878 h 2040970"/>
                <a:gd name="connsiteX485" fmla="*/ 863902 w 1262897"/>
                <a:gd name="connsiteY485" fmla="*/ 1798114 h 2040970"/>
                <a:gd name="connsiteX486" fmla="*/ 714790 w 1262897"/>
                <a:gd name="connsiteY486" fmla="*/ 1530551 h 2040970"/>
                <a:gd name="connsiteX487" fmla="*/ 708724 w 1262897"/>
                <a:gd name="connsiteY487" fmla="*/ 1532040 h 2040970"/>
                <a:gd name="connsiteX488" fmla="*/ 695710 w 1262897"/>
                <a:gd name="connsiteY488" fmla="*/ 1522885 h 2040970"/>
                <a:gd name="connsiteX489" fmla="*/ 672770 w 1262897"/>
                <a:gd name="connsiteY489" fmla="*/ 1492335 h 2040970"/>
                <a:gd name="connsiteX490" fmla="*/ 688045 w 1262897"/>
                <a:gd name="connsiteY490" fmla="*/ 1446455 h 2040970"/>
                <a:gd name="connsiteX491" fmla="*/ 700618 w 1262897"/>
                <a:gd name="connsiteY491" fmla="*/ 1444194 h 2040970"/>
                <a:gd name="connsiteX492" fmla="*/ 722456 w 1262897"/>
                <a:gd name="connsiteY492" fmla="*/ 1454120 h 2040970"/>
                <a:gd name="connsiteX493" fmla="*/ 733925 w 1262897"/>
                <a:gd name="connsiteY493" fmla="*/ 1522886 h 2040970"/>
                <a:gd name="connsiteX494" fmla="*/ 730065 w 1262897"/>
                <a:gd name="connsiteY494" fmla="*/ 1522886 h 2040970"/>
                <a:gd name="connsiteX495" fmla="*/ 860042 w 1262897"/>
                <a:gd name="connsiteY495" fmla="*/ 1771369 h 2040970"/>
                <a:gd name="connsiteX496" fmla="*/ 844767 w 1262897"/>
                <a:gd name="connsiteY496" fmla="*/ 1721683 h 2040970"/>
                <a:gd name="connsiteX497" fmla="*/ 833297 w 1262897"/>
                <a:gd name="connsiteY497" fmla="*/ 1679608 h 2040970"/>
                <a:gd name="connsiteX498" fmla="*/ 818021 w 1262897"/>
                <a:gd name="connsiteY498" fmla="*/ 1645252 h 2040970"/>
                <a:gd name="connsiteX499" fmla="*/ 837102 w 1262897"/>
                <a:gd name="connsiteY499" fmla="*/ 1629922 h 2040970"/>
                <a:gd name="connsiteX500" fmla="*/ 841624 w 1262897"/>
                <a:gd name="connsiteY500" fmla="*/ 1629646 h 2040970"/>
                <a:gd name="connsiteX501" fmla="*/ 860042 w 1262897"/>
                <a:gd name="connsiteY501" fmla="*/ 1683468 h 2040970"/>
                <a:gd name="connsiteX502" fmla="*/ 857671 w 1262897"/>
                <a:gd name="connsiteY502" fmla="*/ 1686336 h 2040970"/>
                <a:gd name="connsiteX503" fmla="*/ 852432 w 1262897"/>
                <a:gd name="connsiteY503" fmla="*/ 1683468 h 2040970"/>
                <a:gd name="connsiteX504" fmla="*/ 848572 w 1262897"/>
                <a:gd name="connsiteY504" fmla="*/ 1683468 h 2040970"/>
                <a:gd name="connsiteX505" fmla="*/ 860042 w 1262897"/>
                <a:gd name="connsiteY505" fmla="*/ 1725489 h 2040970"/>
                <a:gd name="connsiteX506" fmla="*/ 905923 w 1262897"/>
                <a:gd name="connsiteY506" fmla="*/ 1809585 h 2040970"/>
                <a:gd name="connsiteX507" fmla="*/ 905923 w 1262897"/>
                <a:gd name="connsiteY507" fmla="*/ 1817250 h 2040970"/>
                <a:gd name="connsiteX508" fmla="*/ 936528 w 1262897"/>
                <a:gd name="connsiteY508" fmla="*/ 1843995 h 2040970"/>
                <a:gd name="connsiteX509" fmla="*/ 936528 w 1262897"/>
                <a:gd name="connsiteY509" fmla="*/ 1847855 h 2040970"/>
                <a:gd name="connsiteX510" fmla="*/ 1001489 w 1262897"/>
                <a:gd name="connsiteY510" fmla="*/ 1909011 h 2040970"/>
                <a:gd name="connsiteX511" fmla="*/ 737730 w 1262897"/>
                <a:gd name="connsiteY511" fmla="*/ 1293538 h 2040970"/>
                <a:gd name="connsiteX512" fmla="*/ 699515 w 1262897"/>
                <a:gd name="connsiteY512" fmla="*/ 1182696 h 2040970"/>
                <a:gd name="connsiteX513" fmla="*/ 554263 w 1262897"/>
                <a:gd name="connsiteY513" fmla="*/ 1022169 h 2040970"/>
                <a:gd name="connsiteX514" fmla="*/ 516047 w 1262897"/>
                <a:gd name="connsiteY514" fmla="*/ 1045109 h 2040970"/>
                <a:gd name="connsiteX515" fmla="*/ 481637 w 1262897"/>
                <a:gd name="connsiteY515" fmla="*/ 991563 h 2040970"/>
                <a:gd name="connsiteX516" fmla="*/ 489247 w 1262897"/>
                <a:gd name="connsiteY516" fmla="*/ 980093 h 2040970"/>
                <a:gd name="connsiteX517" fmla="*/ 508217 w 1262897"/>
                <a:gd name="connsiteY517" fmla="*/ 974689 h 2040970"/>
                <a:gd name="connsiteX518" fmla="*/ 554263 w 1262897"/>
                <a:gd name="connsiteY518" fmla="*/ 1010698 h 2040970"/>
                <a:gd name="connsiteX519" fmla="*/ 649829 w 1262897"/>
                <a:gd name="connsiteY519" fmla="*/ 1098600 h 2040970"/>
                <a:gd name="connsiteX520" fmla="*/ 684240 w 1262897"/>
                <a:gd name="connsiteY520" fmla="*/ 1144480 h 2040970"/>
                <a:gd name="connsiteX521" fmla="*/ 596283 w 1262897"/>
                <a:gd name="connsiteY521" fmla="*/ 911272 h 2040970"/>
                <a:gd name="connsiteX522" fmla="*/ 592478 w 1262897"/>
                <a:gd name="connsiteY522" fmla="*/ 914139 h 2040970"/>
                <a:gd name="connsiteX523" fmla="*/ 588673 w 1262897"/>
                <a:gd name="connsiteY523" fmla="*/ 911272 h 2040970"/>
                <a:gd name="connsiteX524" fmla="*/ 324915 w 1262897"/>
                <a:gd name="connsiteY524" fmla="*/ 727804 h 2040970"/>
                <a:gd name="connsiteX525" fmla="*/ 168193 w 1262897"/>
                <a:gd name="connsiteY525" fmla="*/ 548142 h 2040970"/>
                <a:gd name="connsiteX526" fmla="*/ 175803 w 1262897"/>
                <a:gd name="connsiteY526" fmla="*/ 540531 h 2040970"/>
                <a:gd name="connsiteX527" fmla="*/ 193008 w 1262897"/>
                <a:gd name="connsiteY527" fmla="*/ 537664 h 2040970"/>
                <a:gd name="connsiteX528" fmla="*/ 210213 w 1262897"/>
                <a:gd name="connsiteY528" fmla="*/ 540532 h 2040970"/>
                <a:gd name="connsiteX529" fmla="*/ 213577 w 1262897"/>
                <a:gd name="connsiteY529" fmla="*/ 537664 h 2040970"/>
                <a:gd name="connsiteX530" fmla="*/ 214074 w 1262897"/>
                <a:gd name="connsiteY530" fmla="*/ 540532 h 2040970"/>
                <a:gd name="connsiteX531" fmla="*/ 577203 w 1262897"/>
                <a:gd name="connsiteY531" fmla="*/ 857781 h 2040970"/>
                <a:gd name="connsiteX532" fmla="*/ 454892 w 1262897"/>
                <a:gd name="connsiteY532" fmla="*/ 586357 h 2040970"/>
                <a:gd name="connsiteX533" fmla="*/ 340190 w 1262897"/>
                <a:gd name="connsiteY533" fmla="*/ 498456 h 2040970"/>
                <a:gd name="connsiteX534" fmla="*/ 328720 w 1262897"/>
                <a:gd name="connsiteY534" fmla="*/ 509926 h 2040970"/>
                <a:gd name="connsiteX535" fmla="*/ 305780 w 1262897"/>
                <a:gd name="connsiteY535" fmla="*/ 506121 h 2040970"/>
                <a:gd name="connsiteX536" fmla="*/ 313444 w 1262897"/>
                <a:gd name="connsiteY536" fmla="*/ 513731 h 2040970"/>
                <a:gd name="connsiteX537" fmla="*/ 309584 w 1262897"/>
                <a:gd name="connsiteY537" fmla="*/ 521396 h 2040970"/>
                <a:gd name="connsiteX538" fmla="*/ 282839 w 1262897"/>
                <a:gd name="connsiteY538" fmla="*/ 490791 h 2040970"/>
                <a:gd name="connsiteX539" fmla="*/ 282839 w 1262897"/>
                <a:gd name="connsiteY539" fmla="*/ 486986 h 2040970"/>
                <a:gd name="connsiteX540" fmla="*/ 286699 w 1262897"/>
                <a:gd name="connsiteY540" fmla="*/ 471711 h 2040970"/>
                <a:gd name="connsiteX541" fmla="*/ 307103 w 1262897"/>
                <a:gd name="connsiteY541" fmla="*/ 457208 h 2040970"/>
                <a:gd name="connsiteX542" fmla="*/ 332525 w 1262897"/>
                <a:gd name="connsiteY542" fmla="*/ 471711 h 2040970"/>
                <a:gd name="connsiteX543" fmla="*/ 340190 w 1262897"/>
                <a:gd name="connsiteY543" fmla="*/ 479321 h 2040970"/>
                <a:gd name="connsiteX544" fmla="*/ 435756 w 1262897"/>
                <a:gd name="connsiteY544" fmla="*/ 544337 h 2040970"/>
                <a:gd name="connsiteX545" fmla="*/ 355465 w 1262897"/>
                <a:gd name="connsiteY545" fmla="*/ 402890 h 2040970"/>
                <a:gd name="connsiteX546" fmla="*/ 0 w 1262897"/>
                <a:gd name="connsiteY546" fmla="*/ 39760 h 2040970"/>
                <a:gd name="connsiteX547" fmla="*/ 7611 w 1262897"/>
                <a:gd name="connsiteY547" fmla="*/ 32094 h 2040970"/>
                <a:gd name="connsiteX548" fmla="*/ 53491 w 1262897"/>
                <a:gd name="connsiteY548" fmla="*/ 39759 h 2040970"/>
                <a:gd name="connsiteX549" fmla="*/ 49686 w 1262897"/>
                <a:gd name="connsiteY549" fmla="*/ 9154 h 2040970"/>
                <a:gd name="connsiteX550" fmla="*/ 53712 w 1262897"/>
                <a:gd name="connsiteY550" fmla="*/ 0 h 2040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Lst>
              <a:rect l="l" t="t" r="r" b="b"/>
              <a:pathLst>
                <a:path w="1262897" h="2040970">
                  <a:moveTo>
                    <a:pt x="512187" y="1924286"/>
                  </a:moveTo>
                  <a:cubicBezTo>
                    <a:pt x="546598" y="1928091"/>
                    <a:pt x="577203" y="1931952"/>
                    <a:pt x="607754" y="1935757"/>
                  </a:cubicBezTo>
                  <a:lnTo>
                    <a:pt x="607754" y="1939562"/>
                  </a:lnTo>
                  <a:cubicBezTo>
                    <a:pt x="645969" y="1935757"/>
                    <a:pt x="684240" y="1931952"/>
                    <a:pt x="718650" y="1916621"/>
                  </a:cubicBezTo>
                  <a:cubicBezTo>
                    <a:pt x="668910" y="1920482"/>
                    <a:pt x="619224" y="1924286"/>
                    <a:pt x="569538" y="1924287"/>
                  </a:cubicBezTo>
                  <a:close/>
                  <a:moveTo>
                    <a:pt x="420481" y="1889876"/>
                  </a:moveTo>
                  <a:cubicBezTo>
                    <a:pt x="431951" y="1893681"/>
                    <a:pt x="439562" y="1897541"/>
                    <a:pt x="447226" y="1905151"/>
                  </a:cubicBezTo>
                  <a:lnTo>
                    <a:pt x="458697" y="1905151"/>
                  </a:lnTo>
                  <a:cubicBezTo>
                    <a:pt x="508382" y="1909011"/>
                    <a:pt x="561873" y="1909011"/>
                    <a:pt x="611614" y="1909011"/>
                  </a:cubicBezTo>
                  <a:lnTo>
                    <a:pt x="607754" y="1912816"/>
                  </a:lnTo>
                  <a:cubicBezTo>
                    <a:pt x="645969" y="1909011"/>
                    <a:pt x="680380" y="1905151"/>
                    <a:pt x="718650" y="1901346"/>
                  </a:cubicBezTo>
                  <a:lnTo>
                    <a:pt x="699515" y="1897541"/>
                  </a:lnTo>
                  <a:cubicBezTo>
                    <a:pt x="649168" y="1886346"/>
                    <a:pt x="594684" y="1879233"/>
                    <a:pt x="540587" y="1879233"/>
                  </a:cubicBezTo>
                  <a:cubicBezTo>
                    <a:pt x="520845" y="1879233"/>
                    <a:pt x="501103" y="1880170"/>
                    <a:pt x="481637" y="1882211"/>
                  </a:cubicBezTo>
                  <a:cubicBezTo>
                    <a:pt x="462502" y="1882211"/>
                    <a:pt x="443421" y="1886071"/>
                    <a:pt x="420481" y="1889876"/>
                  </a:cubicBezTo>
                  <a:close/>
                  <a:moveTo>
                    <a:pt x="1223228" y="1480865"/>
                  </a:moveTo>
                  <a:cubicBezTo>
                    <a:pt x="1211757" y="1496140"/>
                    <a:pt x="1204092" y="1507611"/>
                    <a:pt x="1196427" y="1522886"/>
                  </a:cubicBezTo>
                  <a:lnTo>
                    <a:pt x="1188817" y="1545826"/>
                  </a:lnTo>
                  <a:cubicBezTo>
                    <a:pt x="1188817" y="1633782"/>
                    <a:pt x="1181152" y="1721683"/>
                    <a:pt x="1162016" y="1805779"/>
                  </a:cubicBezTo>
                  <a:cubicBezTo>
                    <a:pt x="1162016" y="1809584"/>
                    <a:pt x="1159149" y="1811515"/>
                    <a:pt x="1156281" y="1811515"/>
                  </a:cubicBezTo>
                  <a:cubicBezTo>
                    <a:pt x="1153414" y="1811515"/>
                    <a:pt x="1150546" y="1809585"/>
                    <a:pt x="1150546" y="1805780"/>
                  </a:cubicBezTo>
                  <a:cubicBezTo>
                    <a:pt x="1154406" y="1748429"/>
                    <a:pt x="1162017" y="1691078"/>
                    <a:pt x="1165877" y="1633782"/>
                  </a:cubicBezTo>
                  <a:cubicBezTo>
                    <a:pt x="1169681" y="1622312"/>
                    <a:pt x="1169681" y="1606982"/>
                    <a:pt x="1169682" y="1591707"/>
                  </a:cubicBezTo>
                  <a:cubicBezTo>
                    <a:pt x="1154407" y="1629922"/>
                    <a:pt x="1146741" y="1664333"/>
                    <a:pt x="1142936" y="1702548"/>
                  </a:cubicBezTo>
                  <a:lnTo>
                    <a:pt x="1142936" y="1721683"/>
                  </a:lnTo>
                  <a:cubicBezTo>
                    <a:pt x="1146741" y="1721683"/>
                    <a:pt x="1146741" y="1725488"/>
                    <a:pt x="1146741" y="1729349"/>
                  </a:cubicBezTo>
                  <a:cubicBezTo>
                    <a:pt x="1146741" y="1736959"/>
                    <a:pt x="1146741" y="1748428"/>
                    <a:pt x="1146741" y="1759899"/>
                  </a:cubicBezTo>
                  <a:cubicBezTo>
                    <a:pt x="1142936" y="1759899"/>
                    <a:pt x="1142936" y="1763704"/>
                    <a:pt x="1139131" y="1763704"/>
                  </a:cubicBezTo>
                  <a:cubicBezTo>
                    <a:pt x="1135271" y="1782840"/>
                    <a:pt x="1131466" y="1801974"/>
                    <a:pt x="1127661" y="1817250"/>
                  </a:cubicBezTo>
                  <a:cubicBezTo>
                    <a:pt x="1129757" y="1834290"/>
                    <a:pt x="1134279" y="1847745"/>
                    <a:pt x="1141833" y="1847745"/>
                  </a:cubicBezTo>
                  <a:cubicBezTo>
                    <a:pt x="1147789" y="1847745"/>
                    <a:pt x="1155730" y="1839253"/>
                    <a:pt x="1165876" y="1817250"/>
                  </a:cubicBezTo>
                  <a:cubicBezTo>
                    <a:pt x="1211757" y="1725488"/>
                    <a:pt x="1234642" y="1618452"/>
                    <a:pt x="1230838" y="1515275"/>
                  </a:cubicBezTo>
                  <a:lnTo>
                    <a:pt x="1227032" y="1519080"/>
                  </a:lnTo>
                  <a:cubicBezTo>
                    <a:pt x="1227033" y="1507610"/>
                    <a:pt x="1227032" y="1492335"/>
                    <a:pt x="1223228" y="1480865"/>
                  </a:cubicBezTo>
                  <a:close/>
                  <a:moveTo>
                    <a:pt x="837102" y="1649057"/>
                  </a:moveTo>
                  <a:cubicBezTo>
                    <a:pt x="837102" y="1652862"/>
                    <a:pt x="840962" y="1656723"/>
                    <a:pt x="840962" y="1660528"/>
                  </a:cubicBezTo>
                  <a:cubicBezTo>
                    <a:pt x="842837" y="1658598"/>
                    <a:pt x="843829" y="1657660"/>
                    <a:pt x="844271" y="1657660"/>
                  </a:cubicBezTo>
                  <a:cubicBezTo>
                    <a:pt x="844767" y="1657660"/>
                    <a:pt x="844767" y="1658597"/>
                    <a:pt x="844767" y="1660528"/>
                  </a:cubicBezTo>
                  <a:cubicBezTo>
                    <a:pt x="848572" y="1660528"/>
                    <a:pt x="848572" y="1664333"/>
                    <a:pt x="848572" y="1668193"/>
                  </a:cubicBezTo>
                  <a:cubicBezTo>
                    <a:pt x="848572" y="1671998"/>
                    <a:pt x="852432" y="1671998"/>
                    <a:pt x="852432" y="1675803"/>
                  </a:cubicBezTo>
                  <a:cubicBezTo>
                    <a:pt x="856237" y="1664332"/>
                    <a:pt x="856237" y="1649057"/>
                    <a:pt x="840962" y="1649058"/>
                  </a:cubicBezTo>
                  <a:close/>
                  <a:moveTo>
                    <a:pt x="424286" y="1847855"/>
                  </a:moveTo>
                  <a:lnTo>
                    <a:pt x="420481" y="1851660"/>
                  </a:lnTo>
                  <a:cubicBezTo>
                    <a:pt x="412816" y="1851660"/>
                    <a:pt x="409011" y="1855465"/>
                    <a:pt x="405151" y="1859270"/>
                  </a:cubicBezTo>
                  <a:cubicBezTo>
                    <a:pt x="451032" y="1855465"/>
                    <a:pt x="496912" y="1855465"/>
                    <a:pt x="542793" y="1855465"/>
                  </a:cubicBezTo>
                  <a:cubicBezTo>
                    <a:pt x="561873" y="1855465"/>
                    <a:pt x="577203" y="1859270"/>
                    <a:pt x="592479" y="1859271"/>
                  </a:cubicBezTo>
                  <a:cubicBezTo>
                    <a:pt x="554263" y="1849123"/>
                    <a:pt x="510919" y="1838922"/>
                    <a:pt x="473861" y="1838922"/>
                  </a:cubicBezTo>
                  <a:cubicBezTo>
                    <a:pt x="455277" y="1838922"/>
                    <a:pt x="438293" y="1841459"/>
                    <a:pt x="424286" y="1847855"/>
                  </a:cubicBezTo>
                  <a:close/>
                  <a:moveTo>
                    <a:pt x="1215562" y="1446455"/>
                  </a:moveTo>
                  <a:cubicBezTo>
                    <a:pt x="1217492" y="1444525"/>
                    <a:pt x="1220360" y="1443587"/>
                    <a:pt x="1223228" y="1443587"/>
                  </a:cubicBezTo>
                  <a:cubicBezTo>
                    <a:pt x="1226095" y="1443587"/>
                    <a:pt x="1228962" y="1444524"/>
                    <a:pt x="1230837" y="1446454"/>
                  </a:cubicBezTo>
                  <a:lnTo>
                    <a:pt x="1238503" y="1446454"/>
                  </a:lnTo>
                  <a:cubicBezTo>
                    <a:pt x="1272913" y="1496140"/>
                    <a:pt x="1265248" y="1572626"/>
                    <a:pt x="1249973" y="1629922"/>
                  </a:cubicBezTo>
                  <a:cubicBezTo>
                    <a:pt x="1242307" y="1679608"/>
                    <a:pt x="1230837" y="1725489"/>
                    <a:pt x="1211757" y="1771369"/>
                  </a:cubicBezTo>
                  <a:cubicBezTo>
                    <a:pt x="1200287" y="1824915"/>
                    <a:pt x="1173486" y="1874600"/>
                    <a:pt x="1135271" y="1912816"/>
                  </a:cubicBezTo>
                  <a:cubicBezTo>
                    <a:pt x="1133727" y="1914415"/>
                    <a:pt x="1131466" y="1915298"/>
                    <a:pt x="1129095" y="1915298"/>
                  </a:cubicBezTo>
                  <a:cubicBezTo>
                    <a:pt x="1125786" y="1915298"/>
                    <a:pt x="1122257" y="1913478"/>
                    <a:pt x="1119996" y="1909011"/>
                  </a:cubicBezTo>
                  <a:cubicBezTo>
                    <a:pt x="1116191" y="1897541"/>
                    <a:pt x="1112331" y="1886071"/>
                    <a:pt x="1112330" y="1874601"/>
                  </a:cubicBezTo>
                  <a:cubicBezTo>
                    <a:pt x="1102791" y="1907081"/>
                    <a:pt x="1098020" y="1941478"/>
                    <a:pt x="1098021" y="1975882"/>
                  </a:cubicBezTo>
                  <a:lnTo>
                    <a:pt x="1101465" y="2025349"/>
                  </a:lnTo>
                  <a:lnTo>
                    <a:pt x="1081780" y="2034978"/>
                  </a:lnTo>
                  <a:lnTo>
                    <a:pt x="1081291" y="1929050"/>
                  </a:lnTo>
                  <a:cubicBezTo>
                    <a:pt x="1084634" y="1894646"/>
                    <a:pt x="1091320" y="1861201"/>
                    <a:pt x="1100861" y="1828720"/>
                  </a:cubicBezTo>
                  <a:cubicBezTo>
                    <a:pt x="1074115" y="1721683"/>
                    <a:pt x="1097055" y="1568766"/>
                    <a:pt x="1162016" y="1500001"/>
                  </a:cubicBezTo>
                  <a:cubicBezTo>
                    <a:pt x="1162016" y="1500001"/>
                    <a:pt x="1163726" y="1498291"/>
                    <a:pt x="1165987" y="1498291"/>
                  </a:cubicBezTo>
                  <a:cubicBezTo>
                    <a:pt x="1167145" y="1498291"/>
                    <a:pt x="1168413" y="1498677"/>
                    <a:pt x="1169682" y="1500000"/>
                  </a:cubicBezTo>
                  <a:cubicBezTo>
                    <a:pt x="1181152" y="1477060"/>
                    <a:pt x="1196427" y="1461730"/>
                    <a:pt x="1215562" y="1446455"/>
                  </a:cubicBezTo>
                  <a:close/>
                  <a:moveTo>
                    <a:pt x="517536" y="1642937"/>
                  </a:moveTo>
                  <a:cubicBezTo>
                    <a:pt x="534907" y="1649002"/>
                    <a:pt x="552223" y="1655565"/>
                    <a:pt x="569538" y="1660528"/>
                  </a:cubicBezTo>
                  <a:lnTo>
                    <a:pt x="588674" y="1664333"/>
                  </a:lnTo>
                  <a:lnTo>
                    <a:pt x="573343" y="1656723"/>
                  </a:lnTo>
                  <a:cubicBezTo>
                    <a:pt x="554483" y="1652752"/>
                    <a:pt x="535900" y="1648175"/>
                    <a:pt x="517536" y="1642937"/>
                  </a:cubicBezTo>
                  <a:close/>
                  <a:moveTo>
                    <a:pt x="703320" y="1484670"/>
                  </a:moveTo>
                  <a:cubicBezTo>
                    <a:pt x="699515" y="1488530"/>
                    <a:pt x="699515" y="1488530"/>
                    <a:pt x="695710" y="1492335"/>
                  </a:cubicBezTo>
                  <a:lnTo>
                    <a:pt x="691850" y="1492335"/>
                  </a:lnTo>
                  <a:cubicBezTo>
                    <a:pt x="695710" y="1496140"/>
                    <a:pt x="695710" y="1503805"/>
                    <a:pt x="699515" y="1507611"/>
                  </a:cubicBezTo>
                  <a:cubicBezTo>
                    <a:pt x="703320" y="1507610"/>
                    <a:pt x="707180" y="1507611"/>
                    <a:pt x="710985" y="1503805"/>
                  </a:cubicBezTo>
                  <a:cubicBezTo>
                    <a:pt x="710985" y="1503805"/>
                    <a:pt x="710985" y="1500000"/>
                    <a:pt x="714790" y="1500000"/>
                  </a:cubicBezTo>
                  <a:cubicBezTo>
                    <a:pt x="710985" y="1500000"/>
                    <a:pt x="710985" y="1496140"/>
                    <a:pt x="710985" y="1492335"/>
                  </a:cubicBezTo>
                  <a:cubicBezTo>
                    <a:pt x="707180" y="1488530"/>
                    <a:pt x="707180" y="1488530"/>
                    <a:pt x="703320" y="1484670"/>
                  </a:cubicBezTo>
                  <a:close/>
                  <a:moveTo>
                    <a:pt x="699515" y="1461730"/>
                  </a:moveTo>
                  <a:cubicBezTo>
                    <a:pt x="691960" y="1461730"/>
                    <a:pt x="688155" y="1469230"/>
                    <a:pt x="691740" y="1476784"/>
                  </a:cubicBezTo>
                  <a:cubicBezTo>
                    <a:pt x="695103" y="1471325"/>
                    <a:pt x="699956" y="1466803"/>
                    <a:pt x="705967" y="1466803"/>
                  </a:cubicBezTo>
                  <a:cubicBezTo>
                    <a:pt x="709772" y="1466803"/>
                    <a:pt x="714018" y="1468623"/>
                    <a:pt x="718650" y="1473200"/>
                  </a:cubicBezTo>
                  <a:cubicBezTo>
                    <a:pt x="722455" y="1477060"/>
                    <a:pt x="726260" y="1480865"/>
                    <a:pt x="726260" y="1488530"/>
                  </a:cubicBezTo>
                  <a:lnTo>
                    <a:pt x="730065" y="1496140"/>
                  </a:lnTo>
                  <a:lnTo>
                    <a:pt x="733925" y="1496140"/>
                  </a:lnTo>
                  <a:cubicBezTo>
                    <a:pt x="733925" y="1484670"/>
                    <a:pt x="726260" y="1477060"/>
                    <a:pt x="722455" y="1465590"/>
                  </a:cubicBezTo>
                  <a:cubicBezTo>
                    <a:pt x="717051" y="1462888"/>
                    <a:pt x="711647" y="1460186"/>
                    <a:pt x="706243" y="1460186"/>
                  </a:cubicBezTo>
                  <a:cubicBezTo>
                    <a:pt x="703982" y="1460186"/>
                    <a:pt x="701776" y="1460627"/>
                    <a:pt x="699515" y="1461730"/>
                  </a:cubicBezTo>
                  <a:close/>
                  <a:moveTo>
                    <a:pt x="858608" y="1336550"/>
                  </a:moveTo>
                  <a:cubicBezTo>
                    <a:pt x="857175" y="1336550"/>
                    <a:pt x="856237" y="1337488"/>
                    <a:pt x="856237" y="1339418"/>
                  </a:cubicBezTo>
                  <a:cubicBezTo>
                    <a:pt x="860042" y="1343223"/>
                    <a:pt x="863902" y="1347083"/>
                    <a:pt x="871512" y="1350888"/>
                  </a:cubicBezTo>
                  <a:cubicBezTo>
                    <a:pt x="871512" y="1346145"/>
                    <a:pt x="871512" y="1341458"/>
                    <a:pt x="871347" y="1336826"/>
                  </a:cubicBezTo>
                  <a:cubicBezTo>
                    <a:pt x="870575" y="1339418"/>
                    <a:pt x="867211" y="1339418"/>
                    <a:pt x="863902" y="1339418"/>
                  </a:cubicBezTo>
                  <a:cubicBezTo>
                    <a:pt x="861972" y="1337488"/>
                    <a:pt x="860042" y="1336550"/>
                    <a:pt x="858608" y="1336550"/>
                  </a:cubicBezTo>
                  <a:close/>
                  <a:moveTo>
                    <a:pt x="1009154" y="1247657"/>
                  </a:moveTo>
                  <a:cubicBezTo>
                    <a:pt x="986214" y="1285927"/>
                    <a:pt x="974744" y="1331808"/>
                    <a:pt x="963274" y="1373829"/>
                  </a:cubicBezTo>
                  <a:lnTo>
                    <a:pt x="967079" y="1373829"/>
                  </a:lnTo>
                  <a:cubicBezTo>
                    <a:pt x="963274" y="1385299"/>
                    <a:pt x="963274" y="1392964"/>
                    <a:pt x="963274" y="1404434"/>
                  </a:cubicBezTo>
                  <a:cubicBezTo>
                    <a:pt x="963274" y="1408239"/>
                    <a:pt x="967079" y="1408239"/>
                    <a:pt x="970939" y="1412044"/>
                  </a:cubicBezTo>
                  <a:cubicBezTo>
                    <a:pt x="970939" y="1404434"/>
                    <a:pt x="970939" y="1396769"/>
                    <a:pt x="970939" y="1392964"/>
                  </a:cubicBezTo>
                  <a:cubicBezTo>
                    <a:pt x="974744" y="1389104"/>
                    <a:pt x="974744" y="1385299"/>
                    <a:pt x="978549" y="1385299"/>
                  </a:cubicBezTo>
                  <a:cubicBezTo>
                    <a:pt x="986214" y="1366163"/>
                    <a:pt x="990019" y="1347083"/>
                    <a:pt x="997684" y="1327948"/>
                  </a:cubicBezTo>
                  <a:cubicBezTo>
                    <a:pt x="1001489" y="1301203"/>
                    <a:pt x="1005294" y="1274457"/>
                    <a:pt x="1009154" y="1247657"/>
                  </a:cubicBezTo>
                  <a:close/>
                  <a:moveTo>
                    <a:pt x="1028235" y="1236242"/>
                  </a:moveTo>
                  <a:cubicBezTo>
                    <a:pt x="1028234" y="1305007"/>
                    <a:pt x="1012959" y="1373828"/>
                    <a:pt x="982354" y="1438789"/>
                  </a:cubicBezTo>
                  <a:lnTo>
                    <a:pt x="978549" y="1500000"/>
                  </a:lnTo>
                  <a:cubicBezTo>
                    <a:pt x="982354" y="1500000"/>
                    <a:pt x="986214" y="1496140"/>
                    <a:pt x="993824" y="1480865"/>
                  </a:cubicBezTo>
                  <a:cubicBezTo>
                    <a:pt x="990019" y="1480865"/>
                    <a:pt x="990019" y="1477060"/>
                    <a:pt x="993824" y="1477060"/>
                  </a:cubicBezTo>
                  <a:cubicBezTo>
                    <a:pt x="1001489" y="1442650"/>
                    <a:pt x="1020625" y="1404434"/>
                    <a:pt x="1035899" y="1366163"/>
                  </a:cubicBezTo>
                  <a:lnTo>
                    <a:pt x="1035900" y="1362358"/>
                  </a:lnTo>
                  <a:cubicBezTo>
                    <a:pt x="1035899" y="1343223"/>
                    <a:pt x="1043565" y="1327948"/>
                    <a:pt x="1043565" y="1308868"/>
                  </a:cubicBezTo>
                  <a:cubicBezTo>
                    <a:pt x="1047370" y="1293538"/>
                    <a:pt x="1047370" y="1278262"/>
                    <a:pt x="1043565" y="1262987"/>
                  </a:cubicBezTo>
                  <a:cubicBezTo>
                    <a:pt x="1039705" y="1247656"/>
                    <a:pt x="1035900" y="1240047"/>
                    <a:pt x="1028235" y="1236242"/>
                  </a:cubicBezTo>
                  <a:close/>
                  <a:moveTo>
                    <a:pt x="852432" y="1297398"/>
                  </a:moveTo>
                  <a:cubicBezTo>
                    <a:pt x="848572" y="1305007"/>
                    <a:pt x="848572" y="1316478"/>
                    <a:pt x="852432" y="1324143"/>
                  </a:cubicBezTo>
                  <a:lnTo>
                    <a:pt x="856237" y="1320338"/>
                  </a:lnTo>
                  <a:cubicBezTo>
                    <a:pt x="860042" y="1320337"/>
                    <a:pt x="863902" y="1320338"/>
                    <a:pt x="867707" y="1324143"/>
                  </a:cubicBezTo>
                  <a:cubicBezTo>
                    <a:pt x="867707" y="1327892"/>
                    <a:pt x="867707" y="1331642"/>
                    <a:pt x="871292" y="1335392"/>
                  </a:cubicBezTo>
                  <a:cubicBezTo>
                    <a:pt x="870520" y="1318297"/>
                    <a:pt x="867156" y="1303298"/>
                    <a:pt x="852432" y="1297398"/>
                  </a:cubicBezTo>
                  <a:close/>
                  <a:moveTo>
                    <a:pt x="531323" y="1431179"/>
                  </a:moveTo>
                  <a:lnTo>
                    <a:pt x="531323" y="1434984"/>
                  </a:lnTo>
                  <a:cubicBezTo>
                    <a:pt x="531322" y="1438789"/>
                    <a:pt x="527517" y="1442649"/>
                    <a:pt x="523657" y="1442649"/>
                  </a:cubicBezTo>
                  <a:cubicBezTo>
                    <a:pt x="533032" y="1458200"/>
                    <a:pt x="542352" y="1476288"/>
                    <a:pt x="545495" y="1476288"/>
                  </a:cubicBezTo>
                  <a:cubicBezTo>
                    <a:pt x="545661" y="1476288"/>
                    <a:pt x="545826" y="1476233"/>
                    <a:pt x="545991" y="1476067"/>
                  </a:cubicBezTo>
                  <a:cubicBezTo>
                    <a:pt x="538767" y="1464542"/>
                    <a:pt x="535018" y="1446069"/>
                    <a:pt x="531323" y="1431179"/>
                  </a:cubicBezTo>
                  <a:close/>
                  <a:moveTo>
                    <a:pt x="221683" y="1561156"/>
                  </a:moveTo>
                  <a:cubicBezTo>
                    <a:pt x="240819" y="1576431"/>
                    <a:pt x="275229" y="1595512"/>
                    <a:pt x="279034" y="1595511"/>
                  </a:cubicBezTo>
                  <a:cubicBezTo>
                    <a:pt x="336385" y="1610842"/>
                    <a:pt x="389876" y="1626117"/>
                    <a:pt x="447226" y="1637587"/>
                  </a:cubicBezTo>
                  <a:lnTo>
                    <a:pt x="451031" y="1637587"/>
                  </a:lnTo>
                  <a:cubicBezTo>
                    <a:pt x="409011" y="1622312"/>
                    <a:pt x="363131" y="1606982"/>
                    <a:pt x="317250" y="1595512"/>
                  </a:cubicBezTo>
                  <a:cubicBezTo>
                    <a:pt x="282839" y="1587902"/>
                    <a:pt x="252289" y="1576432"/>
                    <a:pt x="221683" y="1561156"/>
                  </a:cubicBezTo>
                  <a:close/>
                  <a:moveTo>
                    <a:pt x="294309" y="1515276"/>
                  </a:moveTo>
                  <a:cubicBezTo>
                    <a:pt x="301975" y="1522886"/>
                    <a:pt x="313445" y="1526746"/>
                    <a:pt x="321055" y="1534356"/>
                  </a:cubicBezTo>
                  <a:cubicBezTo>
                    <a:pt x="409011" y="1553491"/>
                    <a:pt x="493107" y="1587902"/>
                    <a:pt x="569538" y="1633782"/>
                  </a:cubicBezTo>
                  <a:lnTo>
                    <a:pt x="592479" y="1641392"/>
                  </a:lnTo>
                  <a:cubicBezTo>
                    <a:pt x="531323" y="1603177"/>
                    <a:pt x="470167" y="1568766"/>
                    <a:pt x="401346" y="1542021"/>
                  </a:cubicBezTo>
                  <a:lnTo>
                    <a:pt x="393681" y="1538216"/>
                  </a:lnTo>
                  <a:cubicBezTo>
                    <a:pt x="359325" y="1534356"/>
                    <a:pt x="324915" y="1526746"/>
                    <a:pt x="294309" y="1515276"/>
                  </a:cubicBezTo>
                  <a:close/>
                  <a:moveTo>
                    <a:pt x="221683" y="1542021"/>
                  </a:moveTo>
                  <a:cubicBezTo>
                    <a:pt x="252289" y="1557296"/>
                    <a:pt x="286700" y="1572627"/>
                    <a:pt x="321055" y="1580236"/>
                  </a:cubicBezTo>
                  <a:cubicBezTo>
                    <a:pt x="362689" y="1591320"/>
                    <a:pt x="404269" y="1604445"/>
                    <a:pt x="444414" y="1618121"/>
                  </a:cubicBezTo>
                  <a:cubicBezTo>
                    <a:pt x="400078" y="1600640"/>
                    <a:pt x="356733" y="1579078"/>
                    <a:pt x="313445" y="1553491"/>
                  </a:cubicBezTo>
                  <a:lnTo>
                    <a:pt x="290504" y="1549686"/>
                  </a:lnTo>
                  <a:cubicBezTo>
                    <a:pt x="267564" y="1545826"/>
                    <a:pt x="244624" y="1542021"/>
                    <a:pt x="221683" y="1542021"/>
                  </a:cubicBezTo>
                  <a:close/>
                  <a:moveTo>
                    <a:pt x="188899" y="1515089"/>
                  </a:moveTo>
                  <a:cubicBezTo>
                    <a:pt x="186091" y="1518850"/>
                    <a:pt x="188238" y="1523865"/>
                    <a:pt x="198743" y="1530551"/>
                  </a:cubicBezTo>
                  <a:cubicBezTo>
                    <a:pt x="225488" y="1526746"/>
                    <a:pt x="252289" y="1526746"/>
                    <a:pt x="279034" y="1526746"/>
                  </a:cubicBezTo>
                  <a:lnTo>
                    <a:pt x="263759" y="1515275"/>
                  </a:lnTo>
                  <a:cubicBezTo>
                    <a:pt x="259899" y="1511416"/>
                    <a:pt x="259899" y="1503805"/>
                    <a:pt x="263759" y="1503806"/>
                  </a:cubicBezTo>
                  <a:lnTo>
                    <a:pt x="256094" y="1503806"/>
                  </a:lnTo>
                  <a:cubicBezTo>
                    <a:pt x="250345" y="1503805"/>
                    <a:pt x="197323" y="1503806"/>
                    <a:pt x="188899" y="1515089"/>
                  </a:cubicBezTo>
                  <a:close/>
                  <a:moveTo>
                    <a:pt x="990019" y="1064189"/>
                  </a:moveTo>
                  <a:cubicBezTo>
                    <a:pt x="986214" y="1068049"/>
                    <a:pt x="982354" y="1075659"/>
                    <a:pt x="982354" y="1083324"/>
                  </a:cubicBezTo>
                  <a:cubicBezTo>
                    <a:pt x="970939" y="1125345"/>
                    <a:pt x="963274" y="1167420"/>
                    <a:pt x="959469" y="1209441"/>
                  </a:cubicBezTo>
                  <a:cubicBezTo>
                    <a:pt x="959469" y="1243852"/>
                    <a:pt x="951804" y="1282067"/>
                    <a:pt x="951804" y="1320338"/>
                  </a:cubicBezTo>
                  <a:cubicBezTo>
                    <a:pt x="963274" y="1278262"/>
                    <a:pt x="982354" y="1243852"/>
                    <a:pt x="1009154" y="1209441"/>
                  </a:cubicBezTo>
                  <a:lnTo>
                    <a:pt x="1009154" y="1167421"/>
                  </a:lnTo>
                  <a:cubicBezTo>
                    <a:pt x="1009154" y="1144480"/>
                    <a:pt x="1009154" y="1121540"/>
                    <a:pt x="1001489" y="1098600"/>
                  </a:cubicBezTo>
                  <a:cubicBezTo>
                    <a:pt x="1001489" y="1090934"/>
                    <a:pt x="993824" y="1075659"/>
                    <a:pt x="990019" y="1064189"/>
                  </a:cubicBezTo>
                  <a:close/>
                  <a:moveTo>
                    <a:pt x="1009154" y="1045109"/>
                  </a:moveTo>
                  <a:cubicBezTo>
                    <a:pt x="1028235" y="1094795"/>
                    <a:pt x="1035899" y="1144480"/>
                    <a:pt x="1032095" y="1197971"/>
                  </a:cubicBezTo>
                  <a:lnTo>
                    <a:pt x="1035900" y="1197971"/>
                  </a:lnTo>
                  <a:cubicBezTo>
                    <a:pt x="1043565" y="1209441"/>
                    <a:pt x="1051175" y="1224772"/>
                    <a:pt x="1055035" y="1236242"/>
                  </a:cubicBezTo>
                  <a:cubicBezTo>
                    <a:pt x="1062645" y="1190361"/>
                    <a:pt x="1062645" y="1140675"/>
                    <a:pt x="1055035" y="1094795"/>
                  </a:cubicBezTo>
                  <a:cubicBezTo>
                    <a:pt x="1051671" y="1064851"/>
                    <a:pt x="1033914" y="1043620"/>
                    <a:pt x="1016764" y="1043620"/>
                  </a:cubicBezTo>
                  <a:cubicBezTo>
                    <a:pt x="1014173" y="1043620"/>
                    <a:pt x="1011636" y="1044117"/>
                    <a:pt x="1009154" y="1045109"/>
                  </a:cubicBezTo>
                  <a:close/>
                  <a:moveTo>
                    <a:pt x="431951" y="1194166"/>
                  </a:moveTo>
                  <a:cubicBezTo>
                    <a:pt x="447226" y="1247657"/>
                    <a:pt x="466362" y="1297398"/>
                    <a:pt x="493107" y="1347083"/>
                  </a:cubicBezTo>
                  <a:cubicBezTo>
                    <a:pt x="489247" y="1331808"/>
                    <a:pt x="485442" y="1320338"/>
                    <a:pt x="477777" y="1305007"/>
                  </a:cubicBezTo>
                  <a:cubicBezTo>
                    <a:pt x="466362" y="1270597"/>
                    <a:pt x="454892" y="1240047"/>
                    <a:pt x="439561" y="1205636"/>
                  </a:cubicBezTo>
                  <a:cubicBezTo>
                    <a:pt x="435756" y="1201831"/>
                    <a:pt x="435756" y="1197971"/>
                    <a:pt x="431951" y="1194166"/>
                  </a:cubicBezTo>
                  <a:close/>
                  <a:moveTo>
                    <a:pt x="379894" y="1130198"/>
                  </a:moveTo>
                  <a:cubicBezTo>
                    <a:pt x="376641" y="1130198"/>
                    <a:pt x="374600" y="1133176"/>
                    <a:pt x="374601" y="1140675"/>
                  </a:cubicBezTo>
                  <a:cubicBezTo>
                    <a:pt x="378405" y="1217106"/>
                    <a:pt x="405151" y="1293537"/>
                    <a:pt x="454892" y="1350888"/>
                  </a:cubicBezTo>
                  <a:cubicBezTo>
                    <a:pt x="470167" y="1373828"/>
                    <a:pt x="485442" y="1396769"/>
                    <a:pt x="504577" y="1415904"/>
                  </a:cubicBezTo>
                  <a:cubicBezTo>
                    <a:pt x="466362" y="1335613"/>
                    <a:pt x="412816" y="1247657"/>
                    <a:pt x="409011" y="1155950"/>
                  </a:cubicBezTo>
                  <a:cubicBezTo>
                    <a:pt x="398699" y="1143046"/>
                    <a:pt x="386622" y="1130198"/>
                    <a:pt x="379894" y="1130198"/>
                  </a:cubicBezTo>
                  <a:close/>
                  <a:moveTo>
                    <a:pt x="795081" y="880722"/>
                  </a:moveTo>
                  <a:cubicBezTo>
                    <a:pt x="791276" y="895997"/>
                    <a:pt x="783611" y="915132"/>
                    <a:pt x="779806" y="930407"/>
                  </a:cubicBezTo>
                  <a:cubicBezTo>
                    <a:pt x="775946" y="972483"/>
                    <a:pt x="775946" y="1010698"/>
                    <a:pt x="775946" y="1048914"/>
                  </a:cubicBezTo>
                  <a:cubicBezTo>
                    <a:pt x="779806" y="1003033"/>
                    <a:pt x="787416" y="953348"/>
                    <a:pt x="791276" y="907467"/>
                  </a:cubicBezTo>
                  <a:cubicBezTo>
                    <a:pt x="795081" y="895997"/>
                    <a:pt x="795082" y="888387"/>
                    <a:pt x="795081" y="880722"/>
                  </a:cubicBezTo>
                  <a:close/>
                  <a:moveTo>
                    <a:pt x="508383" y="991563"/>
                  </a:moveTo>
                  <a:cubicBezTo>
                    <a:pt x="500717" y="991563"/>
                    <a:pt x="500717" y="1003033"/>
                    <a:pt x="500717" y="1010698"/>
                  </a:cubicBezTo>
                  <a:cubicBezTo>
                    <a:pt x="504577" y="1014503"/>
                    <a:pt x="508382" y="1018308"/>
                    <a:pt x="512187" y="1022169"/>
                  </a:cubicBezTo>
                  <a:lnTo>
                    <a:pt x="512188" y="1018308"/>
                  </a:lnTo>
                  <a:cubicBezTo>
                    <a:pt x="512187" y="1015606"/>
                    <a:pt x="514117" y="1012904"/>
                    <a:pt x="516599" y="1012904"/>
                  </a:cubicBezTo>
                  <a:cubicBezTo>
                    <a:pt x="517592" y="1012904"/>
                    <a:pt x="518749" y="1013400"/>
                    <a:pt x="519853" y="1014503"/>
                  </a:cubicBezTo>
                  <a:cubicBezTo>
                    <a:pt x="519853" y="1018308"/>
                    <a:pt x="523658" y="1022169"/>
                    <a:pt x="527518" y="1025974"/>
                  </a:cubicBezTo>
                  <a:cubicBezTo>
                    <a:pt x="531323" y="1025974"/>
                    <a:pt x="538988" y="1022169"/>
                    <a:pt x="542793" y="1018308"/>
                  </a:cubicBezTo>
                  <a:lnTo>
                    <a:pt x="531323" y="1018309"/>
                  </a:lnTo>
                  <a:cubicBezTo>
                    <a:pt x="519853" y="1018308"/>
                    <a:pt x="523657" y="1003033"/>
                    <a:pt x="531323" y="1003033"/>
                  </a:cubicBezTo>
                  <a:lnTo>
                    <a:pt x="535128" y="1003033"/>
                  </a:lnTo>
                  <a:cubicBezTo>
                    <a:pt x="531322" y="995368"/>
                    <a:pt x="519852" y="991563"/>
                    <a:pt x="508383" y="991563"/>
                  </a:cubicBezTo>
                  <a:close/>
                  <a:moveTo>
                    <a:pt x="133782" y="1087129"/>
                  </a:moveTo>
                  <a:cubicBezTo>
                    <a:pt x="156722" y="1125345"/>
                    <a:pt x="179663" y="1159755"/>
                    <a:pt x="210213" y="1190361"/>
                  </a:cubicBezTo>
                  <a:cubicBezTo>
                    <a:pt x="229348" y="1209441"/>
                    <a:pt x="248429" y="1232382"/>
                    <a:pt x="271369" y="1251517"/>
                  </a:cubicBezTo>
                  <a:cubicBezTo>
                    <a:pt x="256094" y="1232382"/>
                    <a:pt x="240819" y="1209441"/>
                    <a:pt x="225488" y="1190361"/>
                  </a:cubicBezTo>
                  <a:cubicBezTo>
                    <a:pt x="202603" y="1159756"/>
                    <a:pt x="179663" y="1129205"/>
                    <a:pt x="156722" y="1102405"/>
                  </a:cubicBezTo>
                  <a:cubicBezTo>
                    <a:pt x="152862" y="1098600"/>
                    <a:pt x="145252" y="1090934"/>
                    <a:pt x="133782" y="1087129"/>
                  </a:cubicBezTo>
                  <a:close/>
                  <a:moveTo>
                    <a:pt x="80236" y="1037443"/>
                  </a:moveTo>
                  <a:cubicBezTo>
                    <a:pt x="110842" y="1148285"/>
                    <a:pt x="187273" y="1243852"/>
                    <a:pt x="286699" y="1297397"/>
                  </a:cubicBezTo>
                  <a:cubicBezTo>
                    <a:pt x="214073" y="1232382"/>
                    <a:pt x="152863" y="1155950"/>
                    <a:pt x="110842" y="1064189"/>
                  </a:cubicBezTo>
                  <a:cubicBezTo>
                    <a:pt x="99371" y="1056579"/>
                    <a:pt x="87901" y="1048914"/>
                    <a:pt x="80236" y="1037443"/>
                  </a:cubicBezTo>
                  <a:close/>
                  <a:moveTo>
                    <a:pt x="113323" y="1005515"/>
                  </a:moveTo>
                  <a:cubicBezTo>
                    <a:pt x="108636" y="1005515"/>
                    <a:pt x="108912" y="1013456"/>
                    <a:pt x="118507" y="1037444"/>
                  </a:cubicBezTo>
                  <a:cubicBezTo>
                    <a:pt x="118507" y="1041249"/>
                    <a:pt x="118507" y="1041249"/>
                    <a:pt x="118507" y="1045109"/>
                  </a:cubicBezTo>
                  <a:cubicBezTo>
                    <a:pt x="202603" y="1106265"/>
                    <a:pt x="256094" y="1201831"/>
                    <a:pt x="317250" y="1289732"/>
                  </a:cubicBezTo>
                  <a:lnTo>
                    <a:pt x="340190" y="1312673"/>
                  </a:lnTo>
                  <a:cubicBezTo>
                    <a:pt x="301975" y="1201831"/>
                    <a:pt x="233153" y="1106264"/>
                    <a:pt x="149057" y="1029778"/>
                  </a:cubicBezTo>
                  <a:cubicBezTo>
                    <a:pt x="135712" y="1020900"/>
                    <a:pt x="119775" y="1005515"/>
                    <a:pt x="113323" y="1005515"/>
                  </a:cubicBezTo>
                  <a:close/>
                  <a:moveTo>
                    <a:pt x="781846" y="542407"/>
                  </a:moveTo>
                  <a:cubicBezTo>
                    <a:pt x="761829" y="542407"/>
                    <a:pt x="733926" y="641006"/>
                    <a:pt x="733926" y="647513"/>
                  </a:cubicBezTo>
                  <a:cubicBezTo>
                    <a:pt x="718650" y="785155"/>
                    <a:pt x="726260" y="922742"/>
                    <a:pt x="756866" y="1056579"/>
                  </a:cubicBezTo>
                  <a:cubicBezTo>
                    <a:pt x="756866" y="1003033"/>
                    <a:pt x="760671" y="945682"/>
                    <a:pt x="764476" y="888387"/>
                  </a:cubicBezTo>
                  <a:cubicBezTo>
                    <a:pt x="772141" y="785155"/>
                    <a:pt x="772141" y="681924"/>
                    <a:pt x="779806" y="578747"/>
                  </a:cubicBezTo>
                  <a:cubicBezTo>
                    <a:pt x="779806" y="573012"/>
                    <a:pt x="783611" y="570145"/>
                    <a:pt x="787416" y="570145"/>
                  </a:cubicBezTo>
                  <a:cubicBezTo>
                    <a:pt x="791276" y="570145"/>
                    <a:pt x="795081" y="573012"/>
                    <a:pt x="795082" y="578747"/>
                  </a:cubicBezTo>
                  <a:cubicBezTo>
                    <a:pt x="791276" y="613158"/>
                    <a:pt x="787416" y="651373"/>
                    <a:pt x="787416" y="689589"/>
                  </a:cubicBezTo>
                  <a:cubicBezTo>
                    <a:pt x="791277" y="681924"/>
                    <a:pt x="791276" y="674314"/>
                    <a:pt x="791276" y="666648"/>
                  </a:cubicBezTo>
                  <a:cubicBezTo>
                    <a:pt x="791276" y="664719"/>
                    <a:pt x="794144" y="663781"/>
                    <a:pt x="797011" y="663781"/>
                  </a:cubicBezTo>
                  <a:cubicBezTo>
                    <a:pt x="799879" y="663781"/>
                    <a:pt x="802747" y="664718"/>
                    <a:pt x="802746" y="666649"/>
                  </a:cubicBezTo>
                  <a:cubicBezTo>
                    <a:pt x="795081" y="731609"/>
                    <a:pt x="791276" y="796625"/>
                    <a:pt x="783611" y="861586"/>
                  </a:cubicBezTo>
                  <a:cubicBezTo>
                    <a:pt x="791276" y="823371"/>
                    <a:pt x="798886" y="785155"/>
                    <a:pt x="802747" y="746940"/>
                  </a:cubicBezTo>
                  <a:cubicBezTo>
                    <a:pt x="806551" y="701059"/>
                    <a:pt x="806551" y="658984"/>
                    <a:pt x="802747" y="613158"/>
                  </a:cubicBezTo>
                  <a:cubicBezTo>
                    <a:pt x="802746" y="594022"/>
                    <a:pt x="798887" y="571082"/>
                    <a:pt x="791277" y="552002"/>
                  </a:cubicBezTo>
                  <a:cubicBezTo>
                    <a:pt x="788464" y="545274"/>
                    <a:pt x="785266" y="542407"/>
                    <a:pt x="781846" y="542407"/>
                  </a:cubicBezTo>
                  <a:close/>
                  <a:moveTo>
                    <a:pt x="240818" y="567277"/>
                  </a:moveTo>
                  <a:cubicBezTo>
                    <a:pt x="225488" y="590218"/>
                    <a:pt x="305780" y="674314"/>
                    <a:pt x="332525" y="693394"/>
                  </a:cubicBezTo>
                  <a:cubicBezTo>
                    <a:pt x="374601" y="723999"/>
                    <a:pt x="416621" y="750745"/>
                    <a:pt x="454892" y="781350"/>
                  </a:cubicBezTo>
                  <a:cubicBezTo>
                    <a:pt x="458697" y="781350"/>
                    <a:pt x="458697" y="785155"/>
                    <a:pt x="454892" y="785155"/>
                  </a:cubicBezTo>
                  <a:lnTo>
                    <a:pt x="458697" y="785155"/>
                  </a:lnTo>
                  <a:lnTo>
                    <a:pt x="477777" y="800430"/>
                  </a:lnTo>
                  <a:cubicBezTo>
                    <a:pt x="416621" y="743080"/>
                    <a:pt x="359325" y="681924"/>
                    <a:pt x="305780" y="624628"/>
                  </a:cubicBezTo>
                  <a:cubicBezTo>
                    <a:pt x="302691" y="621485"/>
                    <a:pt x="307103" y="615915"/>
                    <a:pt x="310908" y="615915"/>
                  </a:cubicBezTo>
                  <a:cubicBezTo>
                    <a:pt x="311846" y="615915"/>
                    <a:pt x="312728" y="616246"/>
                    <a:pt x="313444" y="616963"/>
                  </a:cubicBezTo>
                  <a:cubicBezTo>
                    <a:pt x="366935" y="674314"/>
                    <a:pt x="424286" y="720194"/>
                    <a:pt x="481637" y="769880"/>
                  </a:cubicBezTo>
                  <a:cubicBezTo>
                    <a:pt x="462502" y="750745"/>
                    <a:pt x="447227" y="731609"/>
                    <a:pt x="431951" y="712529"/>
                  </a:cubicBezTo>
                  <a:cubicBezTo>
                    <a:pt x="397541" y="670453"/>
                    <a:pt x="363130" y="636098"/>
                    <a:pt x="321055" y="601687"/>
                  </a:cubicBezTo>
                  <a:cubicBezTo>
                    <a:pt x="294309" y="590217"/>
                    <a:pt x="267564" y="578747"/>
                    <a:pt x="240818" y="567277"/>
                  </a:cubicBezTo>
                  <a:close/>
                  <a:moveTo>
                    <a:pt x="192808" y="559584"/>
                  </a:moveTo>
                  <a:cubicBezTo>
                    <a:pt x="192001" y="561156"/>
                    <a:pt x="192512" y="563638"/>
                    <a:pt x="194938" y="567277"/>
                  </a:cubicBezTo>
                  <a:cubicBezTo>
                    <a:pt x="202603" y="590217"/>
                    <a:pt x="217878" y="609298"/>
                    <a:pt x="236959" y="628433"/>
                  </a:cubicBezTo>
                  <a:cubicBezTo>
                    <a:pt x="221683" y="609298"/>
                    <a:pt x="214073" y="582552"/>
                    <a:pt x="210213" y="559612"/>
                  </a:cubicBezTo>
                  <a:cubicBezTo>
                    <a:pt x="206022" y="558233"/>
                    <a:pt x="201831" y="557351"/>
                    <a:pt x="198578" y="557351"/>
                  </a:cubicBezTo>
                  <a:cubicBezTo>
                    <a:pt x="195738" y="557351"/>
                    <a:pt x="193615" y="558013"/>
                    <a:pt x="192808" y="559584"/>
                  </a:cubicBezTo>
                  <a:close/>
                  <a:moveTo>
                    <a:pt x="309254" y="469395"/>
                  </a:moveTo>
                  <a:cubicBezTo>
                    <a:pt x="305063" y="469395"/>
                    <a:pt x="301975" y="472097"/>
                    <a:pt x="301974" y="479321"/>
                  </a:cubicBezTo>
                  <a:cubicBezTo>
                    <a:pt x="301975" y="483181"/>
                    <a:pt x="301974" y="486986"/>
                    <a:pt x="301975" y="490791"/>
                  </a:cubicBezTo>
                  <a:cubicBezTo>
                    <a:pt x="305780" y="490791"/>
                    <a:pt x="313445" y="494651"/>
                    <a:pt x="321055" y="494651"/>
                  </a:cubicBezTo>
                  <a:cubicBezTo>
                    <a:pt x="323646" y="494651"/>
                    <a:pt x="327893" y="496360"/>
                    <a:pt x="331532" y="496361"/>
                  </a:cubicBezTo>
                  <a:cubicBezTo>
                    <a:pt x="333407" y="496360"/>
                    <a:pt x="335117" y="495919"/>
                    <a:pt x="336385" y="494651"/>
                  </a:cubicBezTo>
                  <a:lnTo>
                    <a:pt x="332525" y="494651"/>
                  </a:lnTo>
                  <a:cubicBezTo>
                    <a:pt x="336385" y="494651"/>
                    <a:pt x="332525" y="490791"/>
                    <a:pt x="332525" y="490791"/>
                  </a:cubicBezTo>
                  <a:lnTo>
                    <a:pt x="317249" y="483181"/>
                  </a:lnTo>
                  <a:cubicBezTo>
                    <a:pt x="313444" y="483181"/>
                    <a:pt x="313445" y="475516"/>
                    <a:pt x="317250" y="471711"/>
                  </a:cubicBezTo>
                  <a:cubicBezTo>
                    <a:pt x="314437" y="470277"/>
                    <a:pt x="311680" y="469394"/>
                    <a:pt x="309254" y="469395"/>
                  </a:cubicBezTo>
                  <a:close/>
                  <a:moveTo>
                    <a:pt x="496471" y="236627"/>
                  </a:moveTo>
                  <a:cubicBezTo>
                    <a:pt x="488585" y="236627"/>
                    <a:pt x="484725" y="247270"/>
                    <a:pt x="489247" y="276773"/>
                  </a:cubicBezTo>
                  <a:cubicBezTo>
                    <a:pt x="504577" y="357009"/>
                    <a:pt x="531323" y="433495"/>
                    <a:pt x="550458" y="513731"/>
                  </a:cubicBezTo>
                  <a:cubicBezTo>
                    <a:pt x="558068" y="555807"/>
                    <a:pt x="569538" y="601688"/>
                    <a:pt x="584813" y="643708"/>
                  </a:cubicBezTo>
                  <a:lnTo>
                    <a:pt x="584813" y="628433"/>
                  </a:lnTo>
                  <a:cubicBezTo>
                    <a:pt x="581284" y="593085"/>
                    <a:pt x="571248" y="531598"/>
                    <a:pt x="569759" y="531598"/>
                  </a:cubicBezTo>
                  <a:cubicBezTo>
                    <a:pt x="569703" y="531598"/>
                    <a:pt x="569703" y="531598"/>
                    <a:pt x="569649" y="531653"/>
                  </a:cubicBezTo>
                  <a:cubicBezTo>
                    <a:pt x="570365" y="528234"/>
                    <a:pt x="573784" y="524815"/>
                    <a:pt x="577203" y="521396"/>
                  </a:cubicBezTo>
                  <a:lnTo>
                    <a:pt x="577203" y="509926"/>
                  </a:lnTo>
                  <a:cubicBezTo>
                    <a:pt x="573343" y="456436"/>
                    <a:pt x="561873" y="406695"/>
                    <a:pt x="546598" y="357009"/>
                  </a:cubicBezTo>
                  <a:cubicBezTo>
                    <a:pt x="550458" y="341734"/>
                    <a:pt x="538988" y="326458"/>
                    <a:pt x="527517" y="318793"/>
                  </a:cubicBezTo>
                  <a:cubicBezTo>
                    <a:pt x="527517" y="322598"/>
                    <a:pt x="523657" y="324529"/>
                    <a:pt x="520349" y="324528"/>
                  </a:cubicBezTo>
                  <a:cubicBezTo>
                    <a:pt x="516985" y="324529"/>
                    <a:pt x="514118" y="322599"/>
                    <a:pt x="516048" y="318794"/>
                  </a:cubicBezTo>
                  <a:cubicBezTo>
                    <a:pt x="512187" y="307323"/>
                    <a:pt x="512187" y="295853"/>
                    <a:pt x="516048" y="288243"/>
                  </a:cubicBezTo>
                  <a:cubicBezTo>
                    <a:pt x="516048" y="285596"/>
                    <a:pt x="521507" y="281129"/>
                    <a:pt x="524871" y="281129"/>
                  </a:cubicBezTo>
                  <a:cubicBezTo>
                    <a:pt x="526415" y="281129"/>
                    <a:pt x="527518" y="282012"/>
                    <a:pt x="527518" y="284383"/>
                  </a:cubicBezTo>
                  <a:cubicBezTo>
                    <a:pt x="569538" y="364674"/>
                    <a:pt x="592478" y="456435"/>
                    <a:pt x="596283" y="548142"/>
                  </a:cubicBezTo>
                  <a:cubicBezTo>
                    <a:pt x="596284" y="559612"/>
                    <a:pt x="596284" y="571082"/>
                    <a:pt x="600144" y="586357"/>
                  </a:cubicBezTo>
                  <a:cubicBezTo>
                    <a:pt x="603949" y="601687"/>
                    <a:pt x="607753" y="613158"/>
                    <a:pt x="607754" y="628433"/>
                  </a:cubicBezTo>
                  <a:cubicBezTo>
                    <a:pt x="607754" y="590217"/>
                    <a:pt x="603949" y="552002"/>
                    <a:pt x="603949" y="513731"/>
                  </a:cubicBezTo>
                  <a:cubicBezTo>
                    <a:pt x="596283" y="471711"/>
                    <a:pt x="592479" y="429635"/>
                    <a:pt x="588673" y="387615"/>
                  </a:cubicBezTo>
                  <a:cubicBezTo>
                    <a:pt x="581008" y="360869"/>
                    <a:pt x="569538" y="334069"/>
                    <a:pt x="561873" y="307323"/>
                  </a:cubicBezTo>
                  <a:cubicBezTo>
                    <a:pt x="556524" y="296570"/>
                    <a:pt x="515220" y="236627"/>
                    <a:pt x="496471" y="236627"/>
                  </a:cubicBezTo>
                  <a:close/>
                  <a:moveTo>
                    <a:pt x="244624" y="276773"/>
                  </a:moveTo>
                  <a:cubicBezTo>
                    <a:pt x="267564" y="295853"/>
                    <a:pt x="290504" y="314988"/>
                    <a:pt x="313445" y="334069"/>
                  </a:cubicBezTo>
                  <a:cubicBezTo>
                    <a:pt x="294309" y="314988"/>
                    <a:pt x="271369" y="295853"/>
                    <a:pt x="252289" y="276773"/>
                  </a:cubicBezTo>
                  <a:close/>
                  <a:moveTo>
                    <a:pt x="87901" y="66505"/>
                  </a:moveTo>
                  <a:cubicBezTo>
                    <a:pt x="99372" y="89445"/>
                    <a:pt x="114647" y="112386"/>
                    <a:pt x="129977" y="135326"/>
                  </a:cubicBezTo>
                  <a:cubicBezTo>
                    <a:pt x="168193" y="181207"/>
                    <a:pt x="217878" y="219422"/>
                    <a:pt x="263759" y="265303"/>
                  </a:cubicBezTo>
                  <a:lnTo>
                    <a:pt x="259899" y="257638"/>
                  </a:lnTo>
                  <a:cubicBezTo>
                    <a:pt x="257196" y="254935"/>
                    <a:pt x="260230" y="252233"/>
                    <a:pt x="262270" y="252233"/>
                  </a:cubicBezTo>
                  <a:cubicBezTo>
                    <a:pt x="263097" y="252233"/>
                    <a:pt x="263759" y="252675"/>
                    <a:pt x="263759" y="253833"/>
                  </a:cubicBezTo>
                  <a:cubicBezTo>
                    <a:pt x="279034" y="269108"/>
                    <a:pt x="290504" y="284383"/>
                    <a:pt x="301975" y="299658"/>
                  </a:cubicBezTo>
                  <a:cubicBezTo>
                    <a:pt x="282839" y="272913"/>
                    <a:pt x="267564" y="246167"/>
                    <a:pt x="248428" y="223227"/>
                  </a:cubicBezTo>
                  <a:cubicBezTo>
                    <a:pt x="206408" y="158266"/>
                    <a:pt x="149058" y="108581"/>
                    <a:pt x="87901" y="66505"/>
                  </a:cubicBezTo>
                  <a:close/>
                  <a:moveTo>
                    <a:pt x="21439" y="52538"/>
                  </a:moveTo>
                  <a:cubicBezTo>
                    <a:pt x="2287" y="74154"/>
                    <a:pt x="60466" y="161382"/>
                    <a:pt x="72626" y="173542"/>
                  </a:cubicBezTo>
                  <a:cubicBezTo>
                    <a:pt x="107037" y="211757"/>
                    <a:pt x="145252" y="246167"/>
                    <a:pt x="183468" y="276773"/>
                  </a:cubicBezTo>
                  <a:cubicBezTo>
                    <a:pt x="233154" y="314988"/>
                    <a:pt x="286699" y="349399"/>
                    <a:pt x="343995" y="379949"/>
                  </a:cubicBezTo>
                  <a:cubicBezTo>
                    <a:pt x="282839" y="326459"/>
                    <a:pt x="217878" y="272913"/>
                    <a:pt x="160527" y="215562"/>
                  </a:cubicBezTo>
                  <a:cubicBezTo>
                    <a:pt x="152863" y="207952"/>
                    <a:pt x="149058" y="200287"/>
                    <a:pt x="141392" y="192677"/>
                  </a:cubicBezTo>
                  <a:cubicBezTo>
                    <a:pt x="122312" y="177346"/>
                    <a:pt x="107037" y="162071"/>
                    <a:pt x="91707" y="146796"/>
                  </a:cubicBezTo>
                  <a:cubicBezTo>
                    <a:pt x="85861" y="140896"/>
                    <a:pt x="89005" y="132789"/>
                    <a:pt x="94243" y="132789"/>
                  </a:cubicBezTo>
                  <a:cubicBezTo>
                    <a:pt x="95842" y="132789"/>
                    <a:pt x="97607" y="133561"/>
                    <a:pt x="99372" y="135326"/>
                  </a:cubicBezTo>
                  <a:lnTo>
                    <a:pt x="137587" y="173541"/>
                  </a:lnTo>
                  <a:lnTo>
                    <a:pt x="149057" y="181206"/>
                  </a:lnTo>
                  <a:cubicBezTo>
                    <a:pt x="107037" y="146796"/>
                    <a:pt x="80236" y="104721"/>
                    <a:pt x="61156" y="55035"/>
                  </a:cubicBezTo>
                  <a:cubicBezTo>
                    <a:pt x="57296" y="55035"/>
                    <a:pt x="57296" y="55035"/>
                    <a:pt x="53491" y="51230"/>
                  </a:cubicBezTo>
                  <a:cubicBezTo>
                    <a:pt x="45881" y="48804"/>
                    <a:pt x="39705" y="47701"/>
                    <a:pt x="34741" y="47700"/>
                  </a:cubicBezTo>
                  <a:cubicBezTo>
                    <a:pt x="28490" y="47700"/>
                    <a:pt x="24175" y="49449"/>
                    <a:pt x="21439" y="52538"/>
                  </a:cubicBezTo>
                  <a:close/>
                  <a:moveTo>
                    <a:pt x="74391" y="20018"/>
                  </a:moveTo>
                  <a:cubicBezTo>
                    <a:pt x="69649" y="20018"/>
                    <a:pt x="73399" y="33694"/>
                    <a:pt x="80236" y="47369"/>
                  </a:cubicBezTo>
                  <a:cubicBezTo>
                    <a:pt x="156722" y="85640"/>
                    <a:pt x="217879" y="142936"/>
                    <a:pt x="263759" y="211757"/>
                  </a:cubicBezTo>
                  <a:cubicBezTo>
                    <a:pt x="248429" y="185012"/>
                    <a:pt x="229349" y="158266"/>
                    <a:pt x="210213" y="135326"/>
                  </a:cubicBezTo>
                  <a:cubicBezTo>
                    <a:pt x="175803" y="89445"/>
                    <a:pt x="129977" y="47369"/>
                    <a:pt x="76431" y="20624"/>
                  </a:cubicBezTo>
                  <a:cubicBezTo>
                    <a:pt x="75604" y="20238"/>
                    <a:pt x="74943" y="20018"/>
                    <a:pt x="74391" y="20018"/>
                  </a:cubicBezTo>
                  <a:close/>
                  <a:moveTo>
                    <a:pt x="53712" y="0"/>
                  </a:moveTo>
                  <a:cubicBezTo>
                    <a:pt x="54980" y="0"/>
                    <a:pt x="56303" y="496"/>
                    <a:pt x="57296" y="1544"/>
                  </a:cubicBezTo>
                  <a:cubicBezTo>
                    <a:pt x="210213" y="62700"/>
                    <a:pt x="309585" y="230892"/>
                    <a:pt x="359325" y="379950"/>
                  </a:cubicBezTo>
                  <a:cubicBezTo>
                    <a:pt x="363130" y="379949"/>
                    <a:pt x="363131" y="383755"/>
                    <a:pt x="359325" y="387615"/>
                  </a:cubicBezTo>
                  <a:cubicBezTo>
                    <a:pt x="363130" y="391420"/>
                    <a:pt x="363130" y="391420"/>
                    <a:pt x="366935" y="395225"/>
                  </a:cubicBezTo>
                  <a:cubicBezTo>
                    <a:pt x="370795" y="399085"/>
                    <a:pt x="374600" y="402890"/>
                    <a:pt x="378405" y="402890"/>
                  </a:cubicBezTo>
                  <a:cubicBezTo>
                    <a:pt x="386071" y="406695"/>
                    <a:pt x="386071" y="410555"/>
                    <a:pt x="378406" y="414360"/>
                  </a:cubicBezTo>
                  <a:cubicBezTo>
                    <a:pt x="420481" y="475516"/>
                    <a:pt x="454892" y="540532"/>
                    <a:pt x="485442" y="609298"/>
                  </a:cubicBezTo>
                  <a:cubicBezTo>
                    <a:pt x="500717" y="624628"/>
                    <a:pt x="512188" y="647513"/>
                    <a:pt x="523657" y="666649"/>
                  </a:cubicBezTo>
                  <a:cubicBezTo>
                    <a:pt x="527518" y="670453"/>
                    <a:pt x="519853" y="670453"/>
                    <a:pt x="519853" y="670453"/>
                  </a:cubicBezTo>
                  <a:cubicBezTo>
                    <a:pt x="554263" y="750744"/>
                    <a:pt x="588674" y="827176"/>
                    <a:pt x="619223" y="907467"/>
                  </a:cubicBezTo>
                  <a:cubicBezTo>
                    <a:pt x="615419" y="857781"/>
                    <a:pt x="611614" y="804291"/>
                    <a:pt x="607754" y="758410"/>
                  </a:cubicBezTo>
                  <a:cubicBezTo>
                    <a:pt x="603949" y="758410"/>
                    <a:pt x="600144" y="754550"/>
                    <a:pt x="600144" y="750745"/>
                  </a:cubicBezTo>
                  <a:cubicBezTo>
                    <a:pt x="596284" y="735469"/>
                    <a:pt x="592478" y="720194"/>
                    <a:pt x="592479" y="701059"/>
                  </a:cubicBezTo>
                  <a:cubicBezTo>
                    <a:pt x="542793" y="613158"/>
                    <a:pt x="531323" y="506121"/>
                    <a:pt x="500717" y="410555"/>
                  </a:cubicBezTo>
                  <a:cubicBezTo>
                    <a:pt x="481637" y="345539"/>
                    <a:pt x="458696" y="276773"/>
                    <a:pt x="485442" y="211757"/>
                  </a:cubicBezTo>
                  <a:cubicBezTo>
                    <a:pt x="487703" y="207290"/>
                    <a:pt x="489909" y="205415"/>
                    <a:pt x="492942" y="205415"/>
                  </a:cubicBezTo>
                  <a:cubicBezTo>
                    <a:pt x="495037" y="205415"/>
                    <a:pt x="497574" y="206353"/>
                    <a:pt x="500717" y="207952"/>
                  </a:cubicBezTo>
                  <a:cubicBezTo>
                    <a:pt x="535128" y="230892"/>
                    <a:pt x="561873" y="269108"/>
                    <a:pt x="581008" y="307323"/>
                  </a:cubicBezTo>
                  <a:lnTo>
                    <a:pt x="581008" y="246168"/>
                  </a:lnTo>
                  <a:cubicBezTo>
                    <a:pt x="581009" y="241425"/>
                    <a:pt x="585365" y="238172"/>
                    <a:pt x="589666" y="238172"/>
                  </a:cubicBezTo>
                  <a:cubicBezTo>
                    <a:pt x="592258" y="238171"/>
                    <a:pt x="594850" y="239440"/>
                    <a:pt x="596283" y="242362"/>
                  </a:cubicBezTo>
                  <a:cubicBezTo>
                    <a:pt x="615419" y="303518"/>
                    <a:pt x="623084" y="368479"/>
                    <a:pt x="619224" y="433495"/>
                  </a:cubicBezTo>
                  <a:cubicBezTo>
                    <a:pt x="630694" y="479321"/>
                    <a:pt x="634554" y="525201"/>
                    <a:pt x="638359" y="563417"/>
                  </a:cubicBezTo>
                  <a:cubicBezTo>
                    <a:pt x="642164" y="620768"/>
                    <a:pt x="645969" y="681924"/>
                    <a:pt x="645969" y="743080"/>
                  </a:cubicBezTo>
                  <a:cubicBezTo>
                    <a:pt x="645969" y="762215"/>
                    <a:pt x="645969" y="781350"/>
                    <a:pt x="645969" y="792820"/>
                  </a:cubicBezTo>
                  <a:cubicBezTo>
                    <a:pt x="645969" y="798555"/>
                    <a:pt x="641227" y="801423"/>
                    <a:pt x="636429" y="801423"/>
                  </a:cubicBezTo>
                  <a:cubicBezTo>
                    <a:pt x="631687" y="801423"/>
                    <a:pt x="626889" y="798555"/>
                    <a:pt x="626889" y="792820"/>
                  </a:cubicBezTo>
                  <a:lnTo>
                    <a:pt x="626889" y="697254"/>
                  </a:lnTo>
                  <a:lnTo>
                    <a:pt x="626889" y="685784"/>
                  </a:lnTo>
                  <a:cubicBezTo>
                    <a:pt x="626889" y="704864"/>
                    <a:pt x="623084" y="724000"/>
                    <a:pt x="623084" y="743079"/>
                  </a:cubicBezTo>
                  <a:cubicBezTo>
                    <a:pt x="626889" y="808095"/>
                    <a:pt x="630694" y="873056"/>
                    <a:pt x="634554" y="941877"/>
                  </a:cubicBezTo>
                  <a:cubicBezTo>
                    <a:pt x="680379" y="1064189"/>
                    <a:pt x="722455" y="1182696"/>
                    <a:pt x="768336" y="1301202"/>
                  </a:cubicBezTo>
                  <a:cubicBezTo>
                    <a:pt x="772141" y="1312673"/>
                    <a:pt x="775946" y="1324143"/>
                    <a:pt x="779806" y="1335613"/>
                  </a:cubicBezTo>
                  <a:cubicBezTo>
                    <a:pt x="768336" y="1259127"/>
                    <a:pt x="760671" y="1186501"/>
                    <a:pt x="760671" y="1113875"/>
                  </a:cubicBezTo>
                  <a:cubicBezTo>
                    <a:pt x="718650" y="964818"/>
                    <a:pt x="707180" y="808096"/>
                    <a:pt x="722455" y="655178"/>
                  </a:cubicBezTo>
                  <a:cubicBezTo>
                    <a:pt x="725709" y="648726"/>
                    <a:pt x="750855" y="527132"/>
                    <a:pt x="783997" y="527132"/>
                  </a:cubicBezTo>
                  <a:cubicBezTo>
                    <a:pt x="790008" y="527132"/>
                    <a:pt x="796294" y="531157"/>
                    <a:pt x="802747" y="540532"/>
                  </a:cubicBezTo>
                  <a:cubicBezTo>
                    <a:pt x="814161" y="555807"/>
                    <a:pt x="821827" y="578747"/>
                    <a:pt x="825632" y="601687"/>
                  </a:cubicBezTo>
                  <a:cubicBezTo>
                    <a:pt x="829492" y="590217"/>
                    <a:pt x="829492" y="582552"/>
                    <a:pt x="829492" y="571082"/>
                  </a:cubicBezTo>
                  <a:cubicBezTo>
                    <a:pt x="829492" y="565347"/>
                    <a:pt x="833297" y="562479"/>
                    <a:pt x="837102" y="562479"/>
                  </a:cubicBezTo>
                  <a:cubicBezTo>
                    <a:pt x="840962" y="562479"/>
                    <a:pt x="844767" y="565347"/>
                    <a:pt x="844767" y="571082"/>
                  </a:cubicBezTo>
                  <a:cubicBezTo>
                    <a:pt x="844767" y="685784"/>
                    <a:pt x="837102" y="800430"/>
                    <a:pt x="821827" y="915132"/>
                  </a:cubicBezTo>
                  <a:cubicBezTo>
                    <a:pt x="818022" y="938072"/>
                    <a:pt x="814162" y="961013"/>
                    <a:pt x="810357" y="983953"/>
                  </a:cubicBezTo>
                  <a:cubicBezTo>
                    <a:pt x="802746" y="1045109"/>
                    <a:pt x="798886" y="1102405"/>
                    <a:pt x="787416" y="1159755"/>
                  </a:cubicBezTo>
                  <a:cubicBezTo>
                    <a:pt x="787416" y="1163560"/>
                    <a:pt x="783611" y="1163561"/>
                    <a:pt x="779806" y="1167421"/>
                  </a:cubicBezTo>
                  <a:cubicBezTo>
                    <a:pt x="783611" y="1240046"/>
                    <a:pt x="791276" y="1316478"/>
                    <a:pt x="806552" y="1392964"/>
                  </a:cubicBezTo>
                  <a:cubicBezTo>
                    <a:pt x="821827" y="1438789"/>
                    <a:pt x="840962" y="1484670"/>
                    <a:pt x="860042" y="1526746"/>
                  </a:cubicBezTo>
                  <a:cubicBezTo>
                    <a:pt x="852432" y="1473200"/>
                    <a:pt x="848572" y="1415904"/>
                    <a:pt x="852432" y="1358553"/>
                  </a:cubicBezTo>
                  <a:cubicBezTo>
                    <a:pt x="837102" y="1339418"/>
                    <a:pt x="833297" y="1312673"/>
                    <a:pt x="844767" y="1293538"/>
                  </a:cubicBezTo>
                  <a:cubicBezTo>
                    <a:pt x="844767" y="1289732"/>
                    <a:pt x="848572" y="1285927"/>
                    <a:pt x="852432" y="1285927"/>
                  </a:cubicBezTo>
                  <a:cubicBezTo>
                    <a:pt x="890648" y="1293537"/>
                    <a:pt x="898258" y="1339418"/>
                    <a:pt x="886843" y="1370023"/>
                  </a:cubicBezTo>
                  <a:cubicBezTo>
                    <a:pt x="886843" y="1372726"/>
                    <a:pt x="882983" y="1375428"/>
                    <a:pt x="879398" y="1375428"/>
                  </a:cubicBezTo>
                  <a:cubicBezTo>
                    <a:pt x="877909" y="1375428"/>
                    <a:pt x="876475" y="1374931"/>
                    <a:pt x="875373" y="1373829"/>
                  </a:cubicBezTo>
                  <a:cubicBezTo>
                    <a:pt x="871512" y="1373828"/>
                    <a:pt x="867707" y="1370024"/>
                    <a:pt x="863902" y="1366164"/>
                  </a:cubicBezTo>
                  <a:cubicBezTo>
                    <a:pt x="863902" y="1370024"/>
                    <a:pt x="863903" y="1373828"/>
                    <a:pt x="863902" y="1377633"/>
                  </a:cubicBezTo>
                  <a:lnTo>
                    <a:pt x="863902" y="1454120"/>
                  </a:lnTo>
                  <a:cubicBezTo>
                    <a:pt x="863902" y="1515275"/>
                    <a:pt x="879178" y="1576431"/>
                    <a:pt x="905923" y="1629922"/>
                  </a:cubicBezTo>
                  <a:cubicBezTo>
                    <a:pt x="905923" y="1629922"/>
                    <a:pt x="905923" y="1633782"/>
                    <a:pt x="905923" y="1633782"/>
                  </a:cubicBezTo>
                  <a:lnTo>
                    <a:pt x="978549" y="1794310"/>
                  </a:lnTo>
                  <a:cubicBezTo>
                    <a:pt x="951803" y="1710214"/>
                    <a:pt x="947999" y="1618452"/>
                    <a:pt x="959469" y="1530551"/>
                  </a:cubicBezTo>
                  <a:cubicBezTo>
                    <a:pt x="940333" y="1488530"/>
                    <a:pt x="932668" y="1442649"/>
                    <a:pt x="940333" y="1396769"/>
                  </a:cubicBezTo>
                  <a:cubicBezTo>
                    <a:pt x="905923" y="1308868"/>
                    <a:pt x="947999" y="1083324"/>
                    <a:pt x="974744" y="1037444"/>
                  </a:cubicBezTo>
                  <a:cubicBezTo>
                    <a:pt x="974744" y="1032977"/>
                    <a:pt x="977335" y="1031102"/>
                    <a:pt x="981085" y="1031102"/>
                  </a:cubicBezTo>
                  <a:cubicBezTo>
                    <a:pt x="983677" y="1031102"/>
                    <a:pt x="986876" y="1032040"/>
                    <a:pt x="990019" y="1033639"/>
                  </a:cubicBezTo>
                  <a:cubicBezTo>
                    <a:pt x="996967" y="1024374"/>
                    <a:pt x="1006728" y="1019301"/>
                    <a:pt x="1016709" y="1019301"/>
                  </a:cubicBezTo>
                  <a:cubicBezTo>
                    <a:pt x="1023216" y="1019301"/>
                    <a:pt x="1029889" y="1021452"/>
                    <a:pt x="1035900" y="1025974"/>
                  </a:cubicBezTo>
                  <a:cubicBezTo>
                    <a:pt x="1108525" y="1056579"/>
                    <a:pt x="1081780" y="1220911"/>
                    <a:pt x="1074115" y="1278262"/>
                  </a:cubicBezTo>
                  <a:cubicBezTo>
                    <a:pt x="1058840" y="1354693"/>
                    <a:pt x="1043565" y="1484670"/>
                    <a:pt x="978549" y="1538216"/>
                  </a:cubicBezTo>
                  <a:lnTo>
                    <a:pt x="970939" y="1538216"/>
                  </a:lnTo>
                  <a:cubicBezTo>
                    <a:pt x="951803" y="1637587"/>
                    <a:pt x="963274" y="1740819"/>
                    <a:pt x="1005294" y="1836385"/>
                  </a:cubicBezTo>
                  <a:cubicBezTo>
                    <a:pt x="1005294" y="1843995"/>
                    <a:pt x="1001489" y="1843995"/>
                    <a:pt x="997684" y="1843995"/>
                  </a:cubicBezTo>
                  <a:lnTo>
                    <a:pt x="1081726" y="2035005"/>
                  </a:lnTo>
                  <a:lnTo>
                    <a:pt x="1069530" y="2040970"/>
                  </a:lnTo>
                  <a:lnTo>
                    <a:pt x="1035900" y="1966307"/>
                  </a:lnTo>
                  <a:cubicBezTo>
                    <a:pt x="1001489" y="1928091"/>
                    <a:pt x="963274" y="1893681"/>
                    <a:pt x="925058" y="1863131"/>
                  </a:cubicBezTo>
                  <a:cubicBezTo>
                    <a:pt x="890648" y="1874601"/>
                    <a:pt x="856237" y="1886071"/>
                    <a:pt x="821827" y="1889876"/>
                  </a:cubicBezTo>
                  <a:lnTo>
                    <a:pt x="802746" y="1897541"/>
                  </a:lnTo>
                  <a:cubicBezTo>
                    <a:pt x="806551" y="1905151"/>
                    <a:pt x="802747" y="1912816"/>
                    <a:pt x="795081" y="1912816"/>
                  </a:cubicBezTo>
                  <a:lnTo>
                    <a:pt x="775946" y="1905151"/>
                  </a:lnTo>
                  <a:cubicBezTo>
                    <a:pt x="708724" y="1926878"/>
                    <a:pt x="639021" y="1946068"/>
                    <a:pt x="570310" y="1946068"/>
                  </a:cubicBezTo>
                  <a:cubicBezTo>
                    <a:pt x="517978" y="1946069"/>
                    <a:pt x="466251" y="1934929"/>
                    <a:pt x="416621" y="1905151"/>
                  </a:cubicBezTo>
                  <a:cubicBezTo>
                    <a:pt x="397541" y="1897541"/>
                    <a:pt x="386071" y="1886071"/>
                    <a:pt x="374601" y="1870740"/>
                  </a:cubicBezTo>
                  <a:cubicBezTo>
                    <a:pt x="370795" y="1866936"/>
                    <a:pt x="374600" y="1863130"/>
                    <a:pt x="378405" y="1863131"/>
                  </a:cubicBezTo>
                  <a:lnTo>
                    <a:pt x="386071" y="1859270"/>
                  </a:lnTo>
                  <a:cubicBezTo>
                    <a:pt x="395225" y="1834841"/>
                    <a:pt x="450866" y="1822599"/>
                    <a:pt x="490405" y="1822599"/>
                  </a:cubicBezTo>
                  <a:cubicBezTo>
                    <a:pt x="500276" y="1822599"/>
                    <a:pt x="509155" y="1823371"/>
                    <a:pt x="516047" y="1824915"/>
                  </a:cubicBezTo>
                  <a:cubicBezTo>
                    <a:pt x="588673" y="1836385"/>
                    <a:pt x="661299" y="1855466"/>
                    <a:pt x="733926" y="1878406"/>
                  </a:cubicBezTo>
                  <a:lnTo>
                    <a:pt x="764476" y="1886071"/>
                  </a:lnTo>
                  <a:cubicBezTo>
                    <a:pt x="818021" y="1878406"/>
                    <a:pt x="867707" y="1866936"/>
                    <a:pt x="917393" y="1855465"/>
                  </a:cubicBezTo>
                  <a:cubicBezTo>
                    <a:pt x="886843" y="1832525"/>
                    <a:pt x="852432" y="1809585"/>
                    <a:pt x="818022" y="1782839"/>
                  </a:cubicBezTo>
                  <a:cubicBezTo>
                    <a:pt x="788188" y="1769108"/>
                    <a:pt x="756976" y="1762215"/>
                    <a:pt x="725268" y="1762215"/>
                  </a:cubicBezTo>
                  <a:cubicBezTo>
                    <a:pt x="704092" y="1762215"/>
                    <a:pt x="682696" y="1765248"/>
                    <a:pt x="661300" y="1771369"/>
                  </a:cubicBezTo>
                  <a:cubicBezTo>
                    <a:pt x="665104" y="1790505"/>
                    <a:pt x="661299" y="1805779"/>
                    <a:pt x="645969" y="1817250"/>
                  </a:cubicBezTo>
                  <a:cubicBezTo>
                    <a:pt x="641999" y="1820448"/>
                    <a:pt x="637642" y="1821827"/>
                    <a:pt x="633175" y="1821827"/>
                  </a:cubicBezTo>
                  <a:cubicBezTo>
                    <a:pt x="616521" y="1821827"/>
                    <a:pt x="598544" y="1802581"/>
                    <a:pt x="592479" y="1790504"/>
                  </a:cubicBezTo>
                  <a:cubicBezTo>
                    <a:pt x="589776" y="1785100"/>
                    <a:pt x="590879" y="1779696"/>
                    <a:pt x="594464" y="1779696"/>
                  </a:cubicBezTo>
                  <a:cubicBezTo>
                    <a:pt x="595953" y="1779696"/>
                    <a:pt x="597883" y="1780578"/>
                    <a:pt x="600144" y="1782839"/>
                  </a:cubicBezTo>
                  <a:cubicBezTo>
                    <a:pt x="603232" y="1792104"/>
                    <a:pt x="618838" y="1808923"/>
                    <a:pt x="632790" y="1808923"/>
                  </a:cubicBezTo>
                  <a:cubicBezTo>
                    <a:pt x="636043" y="1808923"/>
                    <a:pt x="639241" y="1807985"/>
                    <a:pt x="642164" y="1805780"/>
                  </a:cubicBezTo>
                  <a:cubicBezTo>
                    <a:pt x="645969" y="1798114"/>
                    <a:pt x="649829" y="1786644"/>
                    <a:pt x="649829" y="1779034"/>
                  </a:cubicBezTo>
                  <a:lnTo>
                    <a:pt x="638359" y="1782839"/>
                  </a:lnTo>
                  <a:cubicBezTo>
                    <a:pt x="637256" y="1783391"/>
                    <a:pt x="636263" y="1783611"/>
                    <a:pt x="635381" y="1783611"/>
                  </a:cubicBezTo>
                  <a:cubicBezTo>
                    <a:pt x="629812" y="1783611"/>
                    <a:pt x="627440" y="1774678"/>
                    <a:pt x="630694" y="1771369"/>
                  </a:cubicBezTo>
                  <a:lnTo>
                    <a:pt x="645969" y="1763704"/>
                  </a:lnTo>
                  <a:cubicBezTo>
                    <a:pt x="643764" y="1762601"/>
                    <a:pt x="641172" y="1762160"/>
                    <a:pt x="638580" y="1762160"/>
                  </a:cubicBezTo>
                  <a:cubicBezTo>
                    <a:pt x="632293" y="1762160"/>
                    <a:pt x="625786" y="1764862"/>
                    <a:pt x="623084" y="1767564"/>
                  </a:cubicBezTo>
                  <a:cubicBezTo>
                    <a:pt x="619224" y="1779034"/>
                    <a:pt x="626889" y="1790505"/>
                    <a:pt x="630694" y="1798114"/>
                  </a:cubicBezTo>
                  <a:cubicBezTo>
                    <a:pt x="630694" y="1800817"/>
                    <a:pt x="628819" y="1803518"/>
                    <a:pt x="627661" y="1803519"/>
                  </a:cubicBezTo>
                  <a:cubicBezTo>
                    <a:pt x="627220" y="1803519"/>
                    <a:pt x="626889" y="1803078"/>
                    <a:pt x="626889" y="1801974"/>
                  </a:cubicBezTo>
                  <a:cubicBezTo>
                    <a:pt x="607754" y="1794310"/>
                    <a:pt x="600144" y="1771369"/>
                    <a:pt x="615419" y="1756094"/>
                  </a:cubicBezTo>
                  <a:cubicBezTo>
                    <a:pt x="621154" y="1752289"/>
                    <a:pt x="627827" y="1750359"/>
                    <a:pt x="634554" y="1750359"/>
                  </a:cubicBezTo>
                  <a:cubicBezTo>
                    <a:pt x="641226" y="1750359"/>
                    <a:pt x="647899" y="1752289"/>
                    <a:pt x="653634" y="1756094"/>
                  </a:cubicBezTo>
                  <a:cubicBezTo>
                    <a:pt x="657439" y="1759899"/>
                    <a:pt x="657439" y="1759899"/>
                    <a:pt x="661300" y="1763704"/>
                  </a:cubicBezTo>
                  <a:cubicBezTo>
                    <a:pt x="685949" y="1756314"/>
                    <a:pt x="712253" y="1752123"/>
                    <a:pt x="739109" y="1752123"/>
                  </a:cubicBezTo>
                  <a:cubicBezTo>
                    <a:pt x="753833" y="1752123"/>
                    <a:pt x="768722" y="1753392"/>
                    <a:pt x="783611" y="1756094"/>
                  </a:cubicBezTo>
                  <a:cubicBezTo>
                    <a:pt x="760671" y="1740819"/>
                    <a:pt x="733926" y="1721684"/>
                    <a:pt x="710985" y="1702548"/>
                  </a:cubicBezTo>
                  <a:lnTo>
                    <a:pt x="695710" y="1698743"/>
                  </a:lnTo>
                  <a:lnTo>
                    <a:pt x="710985" y="1714018"/>
                  </a:lnTo>
                  <a:cubicBezTo>
                    <a:pt x="713687" y="1716720"/>
                    <a:pt x="710654" y="1719422"/>
                    <a:pt x="708669" y="1719423"/>
                  </a:cubicBezTo>
                  <a:cubicBezTo>
                    <a:pt x="707787" y="1719422"/>
                    <a:pt x="707180" y="1718981"/>
                    <a:pt x="707180" y="1717878"/>
                  </a:cubicBezTo>
                  <a:lnTo>
                    <a:pt x="672770" y="1691078"/>
                  </a:lnTo>
                  <a:lnTo>
                    <a:pt x="653634" y="1687273"/>
                  </a:lnTo>
                  <a:lnTo>
                    <a:pt x="649829" y="1687273"/>
                  </a:lnTo>
                  <a:lnTo>
                    <a:pt x="600144" y="1675803"/>
                  </a:lnTo>
                  <a:cubicBezTo>
                    <a:pt x="451032" y="1649057"/>
                    <a:pt x="286699" y="1641392"/>
                    <a:pt x="179663" y="1542021"/>
                  </a:cubicBezTo>
                  <a:cubicBezTo>
                    <a:pt x="175803" y="1542021"/>
                    <a:pt x="175803" y="1534356"/>
                    <a:pt x="179663" y="1534356"/>
                  </a:cubicBezTo>
                  <a:lnTo>
                    <a:pt x="183468" y="1534356"/>
                  </a:lnTo>
                  <a:cubicBezTo>
                    <a:pt x="175803" y="1526746"/>
                    <a:pt x="171998" y="1519080"/>
                    <a:pt x="168193" y="1511416"/>
                  </a:cubicBezTo>
                  <a:cubicBezTo>
                    <a:pt x="164332" y="1507610"/>
                    <a:pt x="164332" y="1503805"/>
                    <a:pt x="171998" y="1500000"/>
                  </a:cubicBezTo>
                  <a:cubicBezTo>
                    <a:pt x="199736" y="1487427"/>
                    <a:pt x="228742" y="1482023"/>
                    <a:pt x="258465" y="1482023"/>
                  </a:cubicBezTo>
                  <a:cubicBezTo>
                    <a:pt x="355686" y="1482023"/>
                    <a:pt x="460572" y="1539925"/>
                    <a:pt x="554263" y="1595512"/>
                  </a:cubicBezTo>
                  <a:lnTo>
                    <a:pt x="565733" y="1603177"/>
                  </a:lnTo>
                  <a:lnTo>
                    <a:pt x="573343" y="1606982"/>
                  </a:lnTo>
                  <a:cubicBezTo>
                    <a:pt x="523657" y="1561156"/>
                    <a:pt x="477777" y="1507610"/>
                    <a:pt x="435756" y="1450259"/>
                  </a:cubicBezTo>
                  <a:cubicBezTo>
                    <a:pt x="435756" y="1447557"/>
                    <a:pt x="437686" y="1444855"/>
                    <a:pt x="440112" y="1444855"/>
                  </a:cubicBezTo>
                  <a:cubicBezTo>
                    <a:pt x="441161" y="1444855"/>
                    <a:pt x="442263" y="1445352"/>
                    <a:pt x="443422" y="1446454"/>
                  </a:cubicBezTo>
                  <a:cubicBezTo>
                    <a:pt x="504577" y="1519081"/>
                    <a:pt x="569538" y="1584097"/>
                    <a:pt x="638360" y="1645252"/>
                  </a:cubicBezTo>
                  <a:lnTo>
                    <a:pt x="649829" y="1652862"/>
                  </a:lnTo>
                  <a:lnTo>
                    <a:pt x="638359" y="1641392"/>
                  </a:lnTo>
                  <a:lnTo>
                    <a:pt x="619224" y="1622312"/>
                  </a:lnTo>
                  <a:cubicBezTo>
                    <a:pt x="531323" y="1530551"/>
                    <a:pt x="454891" y="1434984"/>
                    <a:pt x="363130" y="1347083"/>
                  </a:cubicBezTo>
                  <a:lnTo>
                    <a:pt x="355465" y="1347083"/>
                  </a:lnTo>
                  <a:cubicBezTo>
                    <a:pt x="355465" y="1351550"/>
                    <a:pt x="351550" y="1353425"/>
                    <a:pt x="347524" y="1353425"/>
                  </a:cubicBezTo>
                  <a:cubicBezTo>
                    <a:pt x="344657" y="1353425"/>
                    <a:pt x="341789" y="1352487"/>
                    <a:pt x="340190" y="1350888"/>
                  </a:cubicBezTo>
                  <a:lnTo>
                    <a:pt x="313445" y="1324143"/>
                  </a:lnTo>
                  <a:cubicBezTo>
                    <a:pt x="191133" y="1293537"/>
                    <a:pt x="80237" y="1136815"/>
                    <a:pt x="64961" y="1029779"/>
                  </a:cubicBezTo>
                  <a:cubicBezTo>
                    <a:pt x="61156" y="1022169"/>
                    <a:pt x="68766" y="1018308"/>
                    <a:pt x="76431" y="1018308"/>
                  </a:cubicBezTo>
                  <a:cubicBezTo>
                    <a:pt x="84096" y="1022168"/>
                    <a:pt x="91707" y="1029779"/>
                    <a:pt x="99372" y="1033639"/>
                  </a:cubicBezTo>
                  <a:cubicBezTo>
                    <a:pt x="95567" y="1022169"/>
                    <a:pt x="91706" y="1010698"/>
                    <a:pt x="87902" y="999228"/>
                  </a:cubicBezTo>
                  <a:cubicBezTo>
                    <a:pt x="87901" y="993604"/>
                    <a:pt x="89942" y="990074"/>
                    <a:pt x="94023" y="990074"/>
                  </a:cubicBezTo>
                  <a:cubicBezTo>
                    <a:pt x="95567" y="990074"/>
                    <a:pt x="97331" y="990571"/>
                    <a:pt x="99372" y="991563"/>
                  </a:cubicBezTo>
                  <a:cubicBezTo>
                    <a:pt x="233154" y="1033639"/>
                    <a:pt x="324915" y="1213301"/>
                    <a:pt x="366936" y="1339418"/>
                  </a:cubicBezTo>
                  <a:cubicBezTo>
                    <a:pt x="451032" y="1415904"/>
                    <a:pt x="519852" y="1507610"/>
                    <a:pt x="596283" y="1591706"/>
                  </a:cubicBezTo>
                  <a:cubicBezTo>
                    <a:pt x="581008" y="1561156"/>
                    <a:pt x="565733" y="1526746"/>
                    <a:pt x="554263" y="1496140"/>
                  </a:cubicBezTo>
                  <a:cubicBezTo>
                    <a:pt x="470167" y="1415904"/>
                    <a:pt x="309584" y="1232382"/>
                    <a:pt x="374600" y="1110070"/>
                  </a:cubicBezTo>
                  <a:cubicBezTo>
                    <a:pt x="374600" y="1105603"/>
                    <a:pt x="377192" y="1103728"/>
                    <a:pt x="380170" y="1103728"/>
                  </a:cubicBezTo>
                  <a:cubicBezTo>
                    <a:pt x="382266" y="1103728"/>
                    <a:pt x="384471" y="1104666"/>
                    <a:pt x="386071" y="1106265"/>
                  </a:cubicBezTo>
                  <a:cubicBezTo>
                    <a:pt x="393681" y="1113875"/>
                    <a:pt x="401346" y="1121540"/>
                    <a:pt x="409011" y="1129205"/>
                  </a:cubicBezTo>
                  <a:cubicBezTo>
                    <a:pt x="410886" y="1127275"/>
                    <a:pt x="412816" y="1126338"/>
                    <a:pt x="414746" y="1126338"/>
                  </a:cubicBezTo>
                  <a:cubicBezTo>
                    <a:pt x="416621" y="1126338"/>
                    <a:pt x="418551" y="1127275"/>
                    <a:pt x="420481" y="1129205"/>
                  </a:cubicBezTo>
                  <a:cubicBezTo>
                    <a:pt x="439561" y="1163561"/>
                    <a:pt x="458697" y="1197971"/>
                    <a:pt x="473972" y="1236241"/>
                  </a:cubicBezTo>
                  <a:lnTo>
                    <a:pt x="477777" y="1236242"/>
                  </a:lnTo>
                  <a:cubicBezTo>
                    <a:pt x="516047" y="1316478"/>
                    <a:pt x="538988" y="1404434"/>
                    <a:pt x="569538" y="1492335"/>
                  </a:cubicBezTo>
                  <a:cubicBezTo>
                    <a:pt x="569538" y="1492335"/>
                    <a:pt x="569538" y="1496140"/>
                    <a:pt x="569538" y="1496140"/>
                  </a:cubicBezTo>
                  <a:cubicBezTo>
                    <a:pt x="584813" y="1538216"/>
                    <a:pt x="603949" y="1580236"/>
                    <a:pt x="626889" y="1622312"/>
                  </a:cubicBezTo>
                  <a:cubicBezTo>
                    <a:pt x="649829" y="1645252"/>
                    <a:pt x="676575" y="1668193"/>
                    <a:pt x="703320" y="1687273"/>
                  </a:cubicBezTo>
                  <a:lnTo>
                    <a:pt x="726260" y="1706408"/>
                  </a:lnTo>
                  <a:lnTo>
                    <a:pt x="745396" y="1714018"/>
                  </a:lnTo>
                  <a:cubicBezTo>
                    <a:pt x="749201" y="1714018"/>
                    <a:pt x="749201" y="1717879"/>
                    <a:pt x="745396" y="1717878"/>
                  </a:cubicBezTo>
                  <a:cubicBezTo>
                    <a:pt x="783611" y="1744624"/>
                    <a:pt x="825632" y="1771369"/>
                    <a:pt x="863902" y="1798114"/>
                  </a:cubicBezTo>
                  <a:cubicBezTo>
                    <a:pt x="798886" y="1717878"/>
                    <a:pt x="749201" y="1629922"/>
                    <a:pt x="714790" y="1530551"/>
                  </a:cubicBezTo>
                  <a:cubicBezTo>
                    <a:pt x="712750" y="1531599"/>
                    <a:pt x="710709" y="1532039"/>
                    <a:pt x="708724" y="1532040"/>
                  </a:cubicBezTo>
                  <a:cubicBezTo>
                    <a:pt x="703320" y="1532040"/>
                    <a:pt x="698467" y="1528511"/>
                    <a:pt x="695710" y="1522885"/>
                  </a:cubicBezTo>
                  <a:cubicBezTo>
                    <a:pt x="680380" y="1522885"/>
                    <a:pt x="672770" y="1511416"/>
                    <a:pt x="672770" y="1492335"/>
                  </a:cubicBezTo>
                  <a:cubicBezTo>
                    <a:pt x="668910" y="1477060"/>
                    <a:pt x="665105" y="1450259"/>
                    <a:pt x="688045" y="1446455"/>
                  </a:cubicBezTo>
                  <a:cubicBezTo>
                    <a:pt x="692236" y="1445076"/>
                    <a:pt x="696427" y="1444194"/>
                    <a:pt x="700618" y="1444194"/>
                  </a:cubicBezTo>
                  <a:cubicBezTo>
                    <a:pt x="707897" y="1444194"/>
                    <a:pt x="715176" y="1446840"/>
                    <a:pt x="722456" y="1454120"/>
                  </a:cubicBezTo>
                  <a:cubicBezTo>
                    <a:pt x="741536" y="1469395"/>
                    <a:pt x="745395" y="1500000"/>
                    <a:pt x="733925" y="1522886"/>
                  </a:cubicBezTo>
                  <a:lnTo>
                    <a:pt x="730065" y="1522886"/>
                  </a:lnTo>
                  <a:cubicBezTo>
                    <a:pt x="760671" y="1610842"/>
                    <a:pt x="806552" y="1694938"/>
                    <a:pt x="860042" y="1771369"/>
                  </a:cubicBezTo>
                  <a:cubicBezTo>
                    <a:pt x="852432" y="1752289"/>
                    <a:pt x="844767" y="1729349"/>
                    <a:pt x="844767" y="1721683"/>
                  </a:cubicBezTo>
                  <a:cubicBezTo>
                    <a:pt x="840962" y="1714018"/>
                    <a:pt x="837102" y="1694938"/>
                    <a:pt x="833297" y="1679608"/>
                  </a:cubicBezTo>
                  <a:cubicBezTo>
                    <a:pt x="821827" y="1671998"/>
                    <a:pt x="814162" y="1660527"/>
                    <a:pt x="818021" y="1645252"/>
                  </a:cubicBezTo>
                  <a:cubicBezTo>
                    <a:pt x="821827" y="1637587"/>
                    <a:pt x="829492" y="1629922"/>
                    <a:pt x="837102" y="1629922"/>
                  </a:cubicBezTo>
                  <a:cubicBezTo>
                    <a:pt x="838701" y="1629757"/>
                    <a:pt x="840190" y="1629646"/>
                    <a:pt x="841624" y="1629646"/>
                  </a:cubicBezTo>
                  <a:cubicBezTo>
                    <a:pt x="867708" y="1629646"/>
                    <a:pt x="867321" y="1661685"/>
                    <a:pt x="860042" y="1683468"/>
                  </a:cubicBezTo>
                  <a:cubicBezTo>
                    <a:pt x="860042" y="1685343"/>
                    <a:pt x="859105" y="1686336"/>
                    <a:pt x="857671" y="1686336"/>
                  </a:cubicBezTo>
                  <a:cubicBezTo>
                    <a:pt x="856237" y="1686336"/>
                    <a:pt x="854307" y="1685343"/>
                    <a:pt x="852432" y="1683468"/>
                  </a:cubicBezTo>
                  <a:lnTo>
                    <a:pt x="848572" y="1683468"/>
                  </a:lnTo>
                  <a:cubicBezTo>
                    <a:pt x="848572" y="1694938"/>
                    <a:pt x="852432" y="1710213"/>
                    <a:pt x="860042" y="1725489"/>
                  </a:cubicBezTo>
                  <a:cubicBezTo>
                    <a:pt x="867707" y="1756094"/>
                    <a:pt x="882982" y="1786644"/>
                    <a:pt x="905923" y="1809585"/>
                  </a:cubicBezTo>
                  <a:cubicBezTo>
                    <a:pt x="909728" y="1813445"/>
                    <a:pt x="909728" y="1817250"/>
                    <a:pt x="905923" y="1817250"/>
                  </a:cubicBezTo>
                  <a:cubicBezTo>
                    <a:pt x="917393" y="1828720"/>
                    <a:pt x="925058" y="1836385"/>
                    <a:pt x="936528" y="1843995"/>
                  </a:cubicBezTo>
                  <a:cubicBezTo>
                    <a:pt x="936528" y="1843995"/>
                    <a:pt x="936528" y="1847855"/>
                    <a:pt x="936528" y="1847855"/>
                  </a:cubicBezTo>
                  <a:cubicBezTo>
                    <a:pt x="959469" y="1866935"/>
                    <a:pt x="978549" y="1886071"/>
                    <a:pt x="1001489" y="1909011"/>
                  </a:cubicBezTo>
                  <a:cubicBezTo>
                    <a:pt x="905923" y="1706408"/>
                    <a:pt x="814161" y="1503805"/>
                    <a:pt x="737730" y="1293538"/>
                  </a:cubicBezTo>
                  <a:cubicBezTo>
                    <a:pt x="726260" y="1259127"/>
                    <a:pt x="710985" y="1220911"/>
                    <a:pt x="699515" y="1182696"/>
                  </a:cubicBezTo>
                  <a:cubicBezTo>
                    <a:pt x="665105" y="1117735"/>
                    <a:pt x="611614" y="1045109"/>
                    <a:pt x="554263" y="1022169"/>
                  </a:cubicBezTo>
                  <a:cubicBezTo>
                    <a:pt x="550458" y="1037444"/>
                    <a:pt x="535128" y="1045109"/>
                    <a:pt x="516047" y="1045109"/>
                  </a:cubicBezTo>
                  <a:cubicBezTo>
                    <a:pt x="493107" y="1041249"/>
                    <a:pt x="473972" y="1018308"/>
                    <a:pt x="481637" y="991563"/>
                  </a:cubicBezTo>
                  <a:cubicBezTo>
                    <a:pt x="481637" y="987758"/>
                    <a:pt x="485442" y="983953"/>
                    <a:pt x="489247" y="980093"/>
                  </a:cubicBezTo>
                  <a:cubicBezTo>
                    <a:pt x="494927" y="976343"/>
                    <a:pt x="501489" y="974689"/>
                    <a:pt x="508217" y="974689"/>
                  </a:cubicBezTo>
                  <a:cubicBezTo>
                    <a:pt x="528896" y="974688"/>
                    <a:pt x="551396" y="990515"/>
                    <a:pt x="554263" y="1010698"/>
                  </a:cubicBezTo>
                  <a:cubicBezTo>
                    <a:pt x="596284" y="1029779"/>
                    <a:pt x="626889" y="1060384"/>
                    <a:pt x="649829" y="1098600"/>
                  </a:cubicBezTo>
                  <a:cubicBezTo>
                    <a:pt x="661300" y="1113875"/>
                    <a:pt x="672770" y="1129205"/>
                    <a:pt x="684240" y="1144480"/>
                  </a:cubicBezTo>
                  <a:cubicBezTo>
                    <a:pt x="653634" y="1068049"/>
                    <a:pt x="626889" y="987758"/>
                    <a:pt x="596283" y="911272"/>
                  </a:cubicBezTo>
                  <a:cubicBezTo>
                    <a:pt x="596283" y="913202"/>
                    <a:pt x="594409" y="914139"/>
                    <a:pt x="592478" y="914139"/>
                  </a:cubicBezTo>
                  <a:cubicBezTo>
                    <a:pt x="590549" y="914139"/>
                    <a:pt x="588673" y="913202"/>
                    <a:pt x="588673" y="911272"/>
                  </a:cubicBezTo>
                  <a:cubicBezTo>
                    <a:pt x="550458" y="827176"/>
                    <a:pt x="401346" y="777490"/>
                    <a:pt x="324915" y="727804"/>
                  </a:cubicBezTo>
                  <a:cubicBezTo>
                    <a:pt x="259899" y="681924"/>
                    <a:pt x="191133" y="632238"/>
                    <a:pt x="168193" y="548142"/>
                  </a:cubicBezTo>
                  <a:cubicBezTo>
                    <a:pt x="168193" y="544337"/>
                    <a:pt x="171998" y="540532"/>
                    <a:pt x="175803" y="540531"/>
                  </a:cubicBezTo>
                  <a:cubicBezTo>
                    <a:pt x="181538" y="538602"/>
                    <a:pt x="187273" y="537664"/>
                    <a:pt x="193008" y="537664"/>
                  </a:cubicBezTo>
                  <a:cubicBezTo>
                    <a:pt x="198743" y="537664"/>
                    <a:pt x="204478" y="538602"/>
                    <a:pt x="210213" y="540532"/>
                  </a:cubicBezTo>
                  <a:cubicBezTo>
                    <a:pt x="212143" y="538602"/>
                    <a:pt x="213081" y="537664"/>
                    <a:pt x="213577" y="537664"/>
                  </a:cubicBezTo>
                  <a:cubicBezTo>
                    <a:pt x="214074" y="537664"/>
                    <a:pt x="214073" y="538602"/>
                    <a:pt x="214074" y="540532"/>
                  </a:cubicBezTo>
                  <a:cubicBezTo>
                    <a:pt x="389876" y="544337"/>
                    <a:pt x="470167" y="750745"/>
                    <a:pt x="577203" y="857781"/>
                  </a:cubicBezTo>
                  <a:cubicBezTo>
                    <a:pt x="538988" y="766020"/>
                    <a:pt x="500717" y="678119"/>
                    <a:pt x="454892" y="586357"/>
                  </a:cubicBezTo>
                  <a:cubicBezTo>
                    <a:pt x="424286" y="552002"/>
                    <a:pt x="386071" y="517591"/>
                    <a:pt x="340190" y="498456"/>
                  </a:cubicBezTo>
                  <a:cubicBezTo>
                    <a:pt x="340190" y="502261"/>
                    <a:pt x="336385" y="509926"/>
                    <a:pt x="328720" y="509926"/>
                  </a:cubicBezTo>
                  <a:cubicBezTo>
                    <a:pt x="321054" y="509926"/>
                    <a:pt x="313445" y="506121"/>
                    <a:pt x="305780" y="506121"/>
                  </a:cubicBezTo>
                  <a:lnTo>
                    <a:pt x="313444" y="513731"/>
                  </a:lnTo>
                  <a:cubicBezTo>
                    <a:pt x="313445" y="517591"/>
                    <a:pt x="313444" y="521396"/>
                    <a:pt x="309584" y="521396"/>
                  </a:cubicBezTo>
                  <a:cubicBezTo>
                    <a:pt x="294309" y="517591"/>
                    <a:pt x="286699" y="506121"/>
                    <a:pt x="282839" y="490791"/>
                  </a:cubicBezTo>
                  <a:cubicBezTo>
                    <a:pt x="279034" y="490791"/>
                    <a:pt x="279034" y="486986"/>
                    <a:pt x="282839" y="486986"/>
                  </a:cubicBezTo>
                  <a:cubicBezTo>
                    <a:pt x="282839" y="479321"/>
                    <a:pt x="282839" y="475516"/>
                    <a:pt x="286699" y="471711"/>
                  </a:cubicBezTo>
                  <a:cubicBezTo>
                    <a:pt x="291828" y="461343"/>
                    <a:pt x="299382" y="457207"/>
                    <a:pt x="307103" y="457208"/>
                  </a:cubicBezTo>
                  <a:cubicBezTo>
                    <a:pt x="316533" y="457208"/>
                    <a:pt x="326238" y="463329"/>
                    <a:pt x="332525" y="471711"/>
                  </a:cubicBezTo>
                  <a:cubicBezTo>
                    <a:pt x="336385" y="475515"/>
                    <a:pt x="336385" y="479321"/>
                    <a:pt x="340190" y="479321"/>
                  </a:cubicBezTo>
                  <a:cubicBezTo>
                    <a:pt x="374600" y="498456"/>
                    <a:pt x="409011" y="517591"/>
                    <a:pt x="435756" y="544337"/>
                  </a:cubicBezTo>
                  <a:cubicBezTo>
                    <a:pt x="409011" y="498456"/>
                    <a:pt x="382266" y="448771"/>
                    <a:pt x="355465" y="402890"/>
                  </a:cubicBezTo>
                  <a:cubicBezTo>
                    <a:pt x="210213" y="330264"/>
                    <a:pt x="7610" y="215562"/>
                    <a:pt x="0" y="39760"/>
                  </a:cubicBezTo>
                  <a:cubicBezTo>
                    <a:pt x="0" y="35955"/>
                    <a:pt x="3805" y="32094"/>
                    <a:pt x="7611" y="32094"/>
                  </a:cubicBezTo>
                  <a:cubicBezTo>
                    <a:pt x="22941" y="32094"/>
                    <a:pt x="38216" y="35955"/>
                    <a:pt x="53491" y="39759"/>
                  </a:cubicBezTo>
                  <a:cubicBezTo>
                    <a:pt x="49686" y="28289"/>
                    <a:pt x="49686" y="16819"/>
                    <a:pt x="49686" y="9154"/>
                  </a:cubicBezTo>
                  <a:cubicBezTo>
                    <a:pt x="46874" y="3584"/>
                    <a:pt x="50237" y="0"/>
                    <a:pt x="53712" y="0"/>
                  </a:cubicBezTo>
                  <a:close/>
                </a:path>
              </a:pathLst>
            </a:custGeom>
            <a:solidFill>
              <a:schemeClr val="tx1"/>
            </a:solidFill>
            <a:ln>
              <a:noFill/>
            </a:ln>
          </p:spPr>
          <p:txBody>
            <a:bodyPr spcFirstLastPara="1" wrap="square" lIns="121900" tIns="121900" rIns="121900" bIns="121900" anchor="ctr" anchorCtr="0">
              <a:noAutofit/>
            </a:bodyPr>
            <a:lstStyle/>
            <a:p>
              <a:endParaRPr sz="2400"/>
            </a:p>
          </p:txBody>
        </p:sp>
      </p:grpSp>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dirty="0">
              <a:latin typeface="隶书" panose="02010509060101010101" pitchFamily="49" charset="-122"/>
              <a:ea typeface="隶书" panose="02010509060101010101" pitchFamily="49" charset="-122"/>
              <a:sym typeface="+mn-ea"/>
            </a:endParaRPr>
          </a:p>
        </p:txBody>
      </p:sp>
      <p:sp>
        <p:nvSpPr>
          <p:cNvPr id="2" name="标题 1"/>
          <p:cNvSpPr>
            <a:spLocks noGrp="1"/>
          </p:cNvSpPr>
          <p:nvPr>
            <p:ph type="title"/>
            <p:custDataLst>
              <p:tags r:id="rId3"/>
            </p:custDataLst>
          </p:nvPr>
        </p:nvSpPr>
        <p:spPr>
          <a:xfrm>
            <a:off x="612000" y="696686"/>
            <a:ext cx="10976400" cy="710914"/>
          </a:xfrm>
        </p:spPr>
        <p:txBody>
          <a:bodyPr lIns="90000" tIns="46800" rIns="90000" bIns="46800" anchor="ctr">
            <a:normAutofit/>
          </a:bodyPr>
          <a:lstStyle>
            <a:lvl1pPr algn="ctr">
              <a:defRPr sz="3600"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t>2021-9-13</a:t>
            </a:fld>
            <a:endParaRPr lang="zh-CN" altLang="en-US"/>
          </a:p>
        </p:txBody>
      </p:sp>
      <p:sp>
        <p:nvSpPr>
          <p:cNvPr id="4" name="页脚占位符 3"/>
          <p:cNvSpPr>
            <a:spLocks noGrp="1"/>
          </p:cNvSpPr>
          <p:nvPr>
            <p:ph type="ftr" sz="quarter" idx="11"/>
            <p:custDataLst>
              <p:tags r:id="rId5"/>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7"/>
            </p:custDataLst>
          </p:nvPr>
        </p:nvSpPr>
        <p:spPr>
          <a:xfrm>
            <a:off x="612000" y="1659600"/>
            <a:ext cx="10975975" cy="828000"/>
          </a:xfrm>
        </p:spPr>
        <p:txBody>
          <a:bodyPr lIns="90000" tIns="46800" rIns="90000" bIns="46800">
            <a:normAutofit/>
          </a:bodyPr>
          <a:lstStyle>
            <a:lvl1pPr marL="0" indent="0" algn="ctr">
              <a:buNone/>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612775" y="2808000"/>
            <a:ext cx="10965600" cy="3430800"/>
          </a:xfrm>
        </p:spPr>
        <p:txBody>
          <a:bodyPr lIns="90000" tIns="46800" rIns="90000" bIns="46800">
            <a:normAutofit/>
          </a:bodyPr>
          <a:lstStyle>
            <a:lvl1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2pPr>
            <a:lvl3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3pPr>
            <a:lvl4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4pPr>
            <a:lvl5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2021-9-13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dirty="0">
              <a:latin typeface="隶书" panose="02010509060101010101" pitchFamily="49" charset="-122"/>
              <a:ea typeface="隶书" panose="02010509060101010101" pitchFamily="49" charset="-122"/>
              <a:sym typeface="+mn-ea"/>
            </a:endParaRPr>
          </a:p>
        </p:txBody>
      </p:sp>
      <p:grpSp>
        <p:nvGrpSpPr>
          <p:cNvPr id="6" name="组合 5"/>
          <p:cNvGrpSpPr/>
          <p:nvPr userDrawn="1">
            <p:custDataLst>
              <p:tags r:id="rId2"/>
            </p:custDataLst>
          </p:nvPr>
        </p:nvGrpSpPr>
        <p:grpSpPr>
          <a:xfrm>
            <a:off x="10991948" y="5702060"/>
            <a:ext cx="1165872" cy="1145983"/>
            <a:chOff x="6349199" y="3902110"/>
            <a:chExt cx="3050792" cy="2980436"/>
          </a:xfrm>
        </p:grpSpPr>
        <p:sp>
          <p:nvSpPr>
            <p:cNvPr id="18" name="任意多边形: 形状 17"/>
            <p:cNvSpPr/>
            <p:nvPr userDrawn="1">
              <p:custDataLst>
                <p:tags r:id="rId9"/>
              </p:custDataLst>
            </p:nvPr>
          </p:nvSpPr>
          <p:spPr>
            <a:xfrm>
              <a:off x="7543451" y="3902110"/>
              <a:ext cx="1856540" cy="2980436"/>
            </a:xfrm>
            <a:custGeom>
              <a:avLst/>
              <a:gdLst>
                <a:gd name="connsiteX0" fmla="*/ 610055 w 1856540"/>
                <a:gd name="connsiteY0" fmla="*/ 1956853 h 2980436"/>
                <a:gd name="connsiteX1" fmla="*/ 798915 w 1856540"/>
                <a:gd name="connsiteY1" fmla="*/ 2076463 h 2980436"/>
                <a:gd name="connsiteX2" fmla="*/ 893322 w 1856540"/>
                <a:gd name="connsiteY2" fmla="*/ 2130001 h 2980436"/>
                <a:gd name="connsiteX3" fmla="*/ 776891 w 1856540"/>
                <a:gd name="connsiteY3" fmla="*/ 2041860 h 2980436"/>
                <a:gd name="connsiteX4" fmla="*/ 610055 w 1856540"/>
                <a:gd name="connsiteY4" fmla="*/ 1956853 h 2980436"/>
                <a:gd name="connsiteX5" fmla="*/ 389725 w 1856540"/>
                <a:gd name="connsiteY5" fmla="*/ 1947407 h 2980436"/>
                <a:gd name="connsiteX6" fmla="*/ 900315 w 1856540"/>
                <a:gd name="connsiteY6" fmla="*/ 2237032 h 2980436"/>
                <a:gd name="connsiteX7" fmla="*/ 905946 w 1856540"/>
                <a:gd name="connsiteY7" fmla="*/ 2237032 h 2980436"/>
                <a:gd name="connsiteX8" fmla="*/ 992906 w 1856540"/>
                <a:gd name="connsiteY8" fmla="*/ 2234671 h 2980436"/>
                <a:gd name="connsiteX9" fmla="*/ 1082228 w 1856540"/>
                <a:gd name="connsiteY9" fmla="*/ 2237032 h 2980436"/>
                <a:gd name="connsiteX10" fmla="*/ 1050713 w 1856540"/>
                <a:gd name="connsiteY10" fmla="*/ 2224408 h 2980436"/>
                <a:gd name="connsiteX11" fmla="*/ 1005076 w 1856540"/>
                <a:gd name="connsiteY11" fmla="*/ 2228132 h 2980436"/>
                <a:gd name="connsiteX12" fmla="*/ 726531 w 1856540"/>
                <a:gd name="connsiteY12" fmla="*/ 2130001 h 2980436"/>
                <a:gd name="connsiteX13" fmla="*/ 389725 w 1856540"/>
                <a:gd name="connsiteY13" fmla="*/ 1947407 h 2980436"/>
                <a:gd name="connsiteX14" fmla="*/ 377101 w 1856540"/>
                <a:gd name="connsiteY14" fmla="*/ 1925384 h 2980436"/>
                <a:gd name="connsiteX15" fmla="*/ 373968 w 1856540"/>
                <a:gd name="connsiteY15" fmla="*/ 1931696 h 2980436"/>
                <a:gd name="connsiteX16" fmla="*/ 663548 w 1856540"/>
                <a:gd name="connsiteY16" fmla="*/ 2073329 h 2980436"/>
                <a:gd name="connsiteX17" fmla="*/ 1028689 w 1856540"/>
                <a:gd name="connsiteY17" fmla="*/ 2214963 h 2980436"/>
                <a:gd name="connsiteX18" fmla="*/ 814627 w 1856540"/>
                <a:gd name="connsiteY18" fmla="*/ 2104798 h 2980436"/>
                <a:gd name="connsiteX19" fmla="*/ 543938 w 1856540"/>
                <a:gd name="connsiteY19" fmla="*/ 1944274 h 2980436"/>
                <a:gd name="connsiteX20" fmla="*/ 383413 w 1856540"/>
                <a:gd name="connsiteY20" fmla="*/ 1928517 h 2980436"/>
                <a:gd name="connsiteX21" fmla="*/ 377101 w 1856540"/>
                <a:gd name="connsiteY21" fmla="*/ 1925384 h 2980436"/>
                <a:gd name="connsiteX22" fmla="*/ 497937 w 1856540"/>
                <a:gd name="connsiteY22" fmla="*/ 1894505 h 2980436"/>
                <a:gd name="connsiteX23" fmla="*/ 421194 w 1856540"/>
                <a:gd name="connsiteY23" fmla="*/ 1900181 h 2980436"/>
                <a:gd name="connsiteX24" fmla="*/ 411749 w 1856540"/>
                <a:gd name="connsiteY24" fmla="*/ 1906493 h 2980436"/>
                <a:gd name="connsiteX25" fmla="*/ 439313 w 1856540"/>
                <a:gd name="connsiteY25" fmla="*/ 1905403 h 2980436"/>
                <a:gd name="connsiteX26" fmla="*/ 531359 w 1856540"/>
                <a:gd name="connsiteY26" fmla="*/ 1922250 h 2980436"/>
                <a:gd name="connsiteX27" fmla="*/ 713907 w 1856540"/>
                <a:gd name="connsiteY27" fmla="*/ 1978877 h 2980436"/>
                <a:gd name="connsiteX28" fmla="*/ 1028689 w 1856540"/>
                <a:gd name="connsiteY28" fmla="*/ 2192939 h 2980436"/>
                <a:gd name="connsiteX29" fmla="*/ 783157 w 1856540"/>
                <a:gd name="connsiteY29" fmla="*/ 1978877 h 2980436"/>
                <a:gd name="connsiteX30" fmla="*/ 497937 w 1856540"/>
                <a:gd name="connsiteY30" fmla="*/ 1894505 h 2980436"/>
                <a:gd name="connsiteX31" fmla="*/ 549750 w 1856540"/>
                <a:gd name="connsiteY31" fmla="*/ 1868984 h 2980436"/>
                <a:gd name="connsiteX32" fmla="*/ 455797 w 1856540"/>
                <a:gd name="connsiteY32" fmla="*/ 1884469 h 2980436"/>
                <a:gd name="connsiteX33" fmla="*/ 508926 w 1856540"/>
                <a:gd name="connsiteY33" fmla="*/ 1881290 h 2980436"/>
                <a:gd name="connsiteX34" fmla="*/ 1082228 w 1856540"/>
                <a:gd name="connsiteY34" fmla="*/ 2218142 h 2980436"/>
                <a:gd name="connsiteX35" fmla="*/ 1094806 w 1856540"/>
                <a:gd name="connsiteY35" fmla="*/ 2224408 h 2980436"/>
                <a:gd name="connsiteX36" fmla="*/ 1050713 w 1856540"/>
                <a:gd name="connsiteY36" fmla="*/ 2180361 h 2980436"/>
                <a:gd name="connsiteX37" fmla="*/ 549750 w 1856540"/>
                <a:gd name="connsiteY37" fmla="*/ 1868984 h 2980436"/>
                <a:gd name="connsiteX38" fmla="*/ 1505494 w 1856540"/>
                <a:gd name="connsiteY38" fmla="*/ 1769082 h 2980436"/>
                <a:gd name="connsiteX39" fmla="*/ 1488284 w 1856540"/>
                <a:gd name="connsiteY39" fmla="*/ 1774305 h 2980436"/>
                <a:gd name="connsiteX40" fmla="*/ 1488284 w 1856540"/>
                <a:gd name="connsiteY40" fmla="*/ 1799462 h 2980436"/>
                <a:gd name="connsiteX41" fmla="*/ 1478839 w 1856540"/>
                <a:gd name="connsiteY41" fmla="*/ 1808907 h 2980436"/>
                <a:gd name="connsiteX42" fmla="*/ 1469393 w 1856540"/>
                <a:gd name="connsiteY42" fmla="*/ 1802640 h 2980436"/>
                <a:gd name="connsiteX43" fmla="*/ 1491417 w 1856540"/>
                <a:gd name="connsiteY43" fmla="*/ 1830931 h 2980436"/>
                <a:gd name="connsiteX44" fmla="*/ 1499500 w 1856540"/>
                <a:gd name="connsiteY44" fmla="*/ 1832202 h 2980436"/>
                <a:gd name="connsiteX45" fmla="*/ 1519753 w 1856540"/>
                <a:gd name="connsiteY45" fmla="*/ 1824664 h 2980436"/>
                <a:gd name="connsiteX46" fmla="*/ 1519753 w 1856540"/>
                <a:gd name="connsiteY46" fmla="*/ 1771126 h 2980436"/>
                <a:gd name="connsiteX47" fmla="*/ 1505494 w 1856540"/>
                <a:gd name="connsiteY47" fmla="*/ 1769082 h 2980436"/>
                <a:gd name="connsiteX48" fmla="*/ 1815236 w 1856540"/>
                <a:gd name="connsiteY48" fmla="*/ 1768765 h 2980436"/>
                <a:gd name="connsiteX49" fmla="*/ 1806199 w 1856540"/>
                <a:gd name="connsiteY49" fmla="*/ 1771126 h 2980436"/>
                <a:gd name="connsiteX50" fmla="*/ 1799887 w 1856540"/>
                <a:gd name="connsiteY50" fmla="*/ 1780571 h 2980436"/>
                <a:gd name="connsiteX51" fmla="*/ 1799887 w 1856540"/>
                <a:gd name="connsiteY51" fmla="*/ 1805774 h 2980436"/>
                <a:gd name="connsiteX52" fmla="*/ 1806199 w 1856540"/>
                <a:gd name="connsiteY52" fmla="*/ 1812086 h 2980436"/>
                <a:gd name="connsiteX53" fmla="*/ 1821911 w 1856540"/>
                <a:gd name="connsiteY53" fmla="*/ 1796328 h 2980436"/>
                <a:gd name="connsiteX54" fmla="*/ 1828223 w 1856540"/>
                <a:gd name="connsiteY54" fmla="*/ 1777438 h 2980436"/>
                <a:gd name="connsiteX55" fmla="*/ 1821911 w 1856540"/>
                <a:gd name="connsiteY55" fmla="*/ 1771126 h 2980436"/>
                <a:gd name="connsiteX56" fmla="*/ 1815236 w 1856540"/>
                <a:gd name="connsiteY56" fmla="*/ 1768765 h 2980436"/>
                <a:gd name="connsiteX57" fmla="*/ 1745441 w 1856540"/>
                <a:gd name="connsiteY57" fmla="*/ 1611873 h 2980436"/>
                <a:gd name="connsiteX58" fmla="*/ 1730637 w 1856540"/>
                <a:gd name="connsiteY58" fmla="*/ 1613735 h 2980436"/>
                <a:gd name="connsiteX59" fmla="*/ 1724325 w 1856540"/>
                <a:gd name="connsiteY59" fmla="*/ 1626359 h 2980436"/>
                <a:gd name="connsiteX60" fmla="*/ 1721192 w 1856540"/>
                <a:gd name="connsiteY60" fmla="*/ 1638937 h 2980436"/>
                <a:gd name="connsiteX61" fmla="*/ 1727504 w 1856540"/>
                <a:gd name="connsiteY61" fmla="*/ 1651516 h 2980436"/>
                <a:gd name="connsiteX62" fmla="*/ 1732544 w 1856540"/>
                <a:gd name="connsiteY62" fmla="*/ 1650335 h 2980436"/>
                <a:gd name="connsiteX63" fmla="*/ 1740082 w 1856540"/>
                <a:gd name="connsiteY63" fmla="*/ 1660961 h 2980436"/>
                <a:gd name="connsiteX64" fmla="*/ 1758065 w 1856540"/>
                <a:gd name="connsiteY64" fmla="*/ 1668181 h 2980436"/>
                <a:gd name="connsiteX65" fmla="*/ 1777863 w 1856540"/>
                <a:gd name="connsiteY65" fmla="*/ 1651516 h 2980436"/>
                <a:gd name="connsiteX66" fmla="*/ 1771551 w 1856540"/>
                <a:gd name="connsiteY66" fmla="*/ 1620047 h 2980436"/>
                <a:gd name="connsiteX67" fmla="*/ 1745441 w 1856540"/>
                <a:gd name="connsiteY67" fmla="*/ 1611873 h 2980436"/>
                <a:gd name="connsiteX68" fmla="*/ 1164056 w 1856540"/>
                <a:gd name="connsiteY68" fmla="*/ 1409163 h 2980436"/>
                <a:gd name="connsiteX69" fmla="*/ 1142033 w 1856540"/>
                <a:gd name="connsiteY69" fmla="*/ 1484680 h 2980436"/>
                <a:gd name="connsiteX70" fmla="*/ 1226995 w 1856540"/>
                <a:gd name="connsiteY70" fmla="*/ 1626359 h 2980436"/>
                <a:gd name="connsiteX71" fmla="*/ 1164056 w 1856540"/>
                <a:gd name="connsiteY71" fmla="*/ 1409163 h 2980436"/>
                <a:gd name="connsiteX72" fmla="*/ 648244 w 1856540"/>
                <a:gd name="connsiteY72" fmla="*/ 1263397 h 2980436"/>
                <a:gd name="connsiteX73" fmla="*/ 625766 w 1856540"/>
                <a:gd name="connsiteY73" fmla="*/ 1292686 h 2980436"/>
                <a:gd name="connsiteX74" fmla="*/ 657281 w 1856540"/>
                <a:gd name="connsiteY74" fmla="*/ 1314710 h 2980436"/>
                <a:gd name="connsiteX75" fmla="*/ 666726 w 1856540"/>
                <a:gd name="connsiteY75" fmla="*/ 1311577 h 2980436"/>
                <a:gd name="connsiteX76" fmla="*/ 672993 w 1856540"/>
                <a:gd name="connsiteY76" fmla="*/ 1311577 h 2980436"/>
                <a:gd name="connsiteX77" fmla="*/ 666726 w 1856540"/>
                <a:gd name="connsiteY77" fmla="*/ 1267484 h 2980436"/>
                <a:gd name="connsiteX78" fmla="*/ 648244 w 1856540"/>
                <a:gd name="connsiteY78" fmla="*/ 1263397 h 2980436"/>
                <a:gd name="connsiteX79" fmla="*/ 100100 w 1856540"/>
                <a:gd name="connsiteY79" fmla="*/ 1207679 h 2980436"/>
                <a:gd name="connsiteX80" fmla="*/ 345632 w 1856540"/>
                <a:gd name="connsiteY80" fmla="*/ 1450077 h 2980436"/>
                <a:gd name="connsiteX81" fmla="*/ 688750 w 1856540"/>
                <a:gd name="connsiteY81" fmla="*/ 1727078 h 2980436"/>
                <a:gd name="connsiteX82" fmla="*/ 687342 w 1856540"/>
                <a:gd name="connsiteY82" fmla="*/ 1734207 h 2980436"/>
                <a:gd name="connsiteX83" fmla="*/ 685571 w 1856540"/>
                <a:gd name="connsiteY83" fmla="*/ 1733390 h 2980436"/>
                <a:gd name="connsiteX84" fmla="*/ 106412 w 1856540"/>
                <a:gd name="connsiteY84" fmla="*/ 1236014 h 2980436"/>
                <a:gd name="connsiteX85" fmla="*/ 159905 w 1856540"/>
                <a:gd name="connsiteY85" fmla="*/ 1327288 h 2980436"/>
                <a:gd name="connsiteX86" fmla="*/ 339320 w 1856540"/>
                <a:gd name="connsiteY86" fmla="*/ 1585444 h 2980436"/>
                <a:gd name="connsiteX87" fmla="*/ 723353 w 1856540"/>
                <a:gd name="connsiteY87" fmla="*/ 1755414 h 2980436"/>
                <a:gd name="connsiteX88" fmla="*/ 676126 w 1856540"/>
                <a:gd name="connsiteY88" fmla="*/ 1711321 h 2980436"/>
                <a:gd name="connsiteX89" fmla="*/ 100100 w 1856540"/>
                <a:gd name="connsiteY89" fmla="*/ 1207679 h 2980436"/>
                <a:gd name="connsiteX90" fmla="*/ 59186 w 1856540"/>
                <a:gd name="connsiteY90" fmla="*/ 1169943 h 2980436"/>
                <a:gd name="connsiteX91" fmla="*/ 78076 w 1856540"/>
                <a:gd name="connsiteY91" fmla="*/ 1188788 h 2980436"/>
                <a:gd name="connsiteX92" fmla="*/ 421194 w 1856540"/>
                <a:gd name="connsiteY92" fmla="*/ 1459522 h 2980436"/>
                <a:gd name="connsiteX93" fmla="*/ 591164 w 1856540"/>
                <a:gd name="connsiteY93" fmla="*/ 1616913 h 2980436"/>
                <a:gd name="connsiteX94" fmla="*/ 59186 w 1856540"/>
                <a:gd name="connsiteY94" fmla="*/ 1169943 h 2980436"/>
                <a:gd name="connsiteX95" fmla="*/ 62319 w 1856540"/>
                <a:gd name="connsiteY95" fmla="*/ 1163631 h 2980436"/>
                <a:gd name="connsiteX96" fmla="*/ 691883 w 1856540"/>
                <a:gd name="connsiteY96" fmla="*/ 1701876 h 2980436"/>
                <a:gd name="connsiteX97" fmla="*/ 732798 w 1856540"/>
                <a:gd name="connsiteY97" fmla="*/ 1736523 h 2980436"/>
                <a:gd name="connsiteX98" fmla="*/ 525047 w 1856540"/>
                <a:gd name="connsiteY98" fmla="*/ 1390272 h 2980436"/>
                <a:gd name="connsiteX99" fmla="*/ 62319 w 1856540"/>
                <a:gd name="connsiteY99" fmla="*/ 1163631 h 2980436"/>
                <a:gd name="connsiteX100" fmla="*/ 1182947 w 1856540"/>
                <a:gd name="connsiteY100" fmla="*/ 1003107 h 2980436"/>
                <a:gd name="connsiteX101" fmla="*/ 1063337 w 1856540"/>
                <a:gd name="connsiteY101" fmla="*/ 1116404 h 2980436"/>
                <a:gd name="connsiteX102" fmla="*/ 953127 w 1856540"/>
                <a:gd name="connsiteY102" fmla="*/ 1311577 h 2980436"/>
                <a:gd name="connsiteX103" fmla="*/ 987775 w 1856540"/>
                <a:gd name="connsiteY103" fmla="*/ 1764859 h 2980436"/>
                <a:gd name="connsiteX104" fmla="*/ 984641 w 1856540"/>
                <a:gd name="connsiteY104" fmla="*/ 1755414 h 2980436"/>
                <a:gd name="connsiteX105" fmla="*/ 1182947 w 1856540"/>
                <a:gd name="connsiteY105" fmla="*/ 1003107 h 2980436"/>
                <a:gd name="connsiteX106" fmla="*/ 1208104 w 1856540"/>
                <a:gd name="connsiteY106" fmla="*/ 987349 h 2980436"/>
                <a:gd name="connsiteX107" fmla="*/ 1195525 w 1856540"/>
                <a:gd name="connsiteY107" fmla="*/ 990483 h 2980436"/>
                <a:gd name="connsiteX108" fmla="*/ 1198659 w 1856540"/>
                <a:gd name="connsiteY108" fmla="*/ 1003107 h 2980436"/>
                <a:gd name="connsiteX109" fmla="*/ 981463 w 1856540"/>
                <a:gd name="connsiteY109" fmla="*/ 1723945 h 2980436"/>
                <a:gd name="connsiteX110" fmla="*/ 1167190 w 1856540"/>
                <a:gd name="connsiteY110" fmla="*/ 1135295 h 2980436"/>
                <a:gd name="connsiteX111" fmla="*/ 1170141 w 1856540"/>
                <a:gd name="connsiteY111" fmla="*/ 1134069 h 2980436"/>
                <a:gd name="connsiteX112" fmla="*/ 1173502 w 1856540"/>
                <a:gd name="connsiteY112" fmla="*/ 1141607 h 2980436"/>
                <a:gd name="connsiteX113" fmla="*/ 997220 w 1856540"/>
                <a:gd name="connsiteY113" fmla="*/ 1572820 h 2980436"/>
                <a:gd name="connsiteX114" fmla="*/ 1000353 w 1856540"/>
                <a:gd name="connsiteY114" fmla="*/ 1761681 h 2980436"/>
                <a:gd name="connsiteX115" fmla="*/ 1003532 w 1856540"/>
                <a:gd name="connsiteY115" fmla="*/ 1771126 h 2980436"/>
                <a:gd name="connsiteX116" fmla="*/ 1066470 w 1856540"/>
                <a:gd name="connsiteY116" fmla="*/ 1443765 h 2980436"/>
                <a:gd name="connsiteX117" fmla="*/ 1208104 w 1856540"/>
                <a:gd name="connsiteY117" fmla="*/ 987349 h 2980436"/>
                <a:gd name="connsiteX118" fmla="*/ 1227630 w 1856540"/>
                <a:gd name="connsiteY118" fmla="*/ 979857 h 2980436"/>
                <a:gd name="connsiteX119" fmla="*/ 1220728 w 1856540"/>
                <a:gd name="connsiteY119" fmla="*/ 981037 h 2980436"/>
                <a:gd name="connsiteX120" fmla="*/ 1016111 w 1856540"/>
                <a:gd name="connsiteY120" fmla="*/ 1790016 h 2980436"/>
                <a:gd name="connsiteX121" fmla="*/ 1123142 w 1856540"/>
                <a:gd name="connsiteY121" fmla="*/ 1468968 h 2980436"/>
                <a:gd name="connsiteX122" fmla="*/ 1138854 w 1856540"/>
                <a:gd name="connsiteY122" fmla="*/ 1415429 h 2980436"/>
                <a:gd name="connsiteX123" fmla="*/ 1239573 w 1856540"/>
                <a:gd name="connsiteY123" fmla="*/ 990483 h 2980436"/>
                <a:gd name="connsiteX124" fmla="*/ 1227630 w 1856540"/>
                <a:gd name="connsiteY124" fmla="*/ 979857 h 2980436"/>
                <a:gd name="connsiteX125" fmla="*/ 1639363 w 1856540"/>
                <a:gd name="connsiteY125" fmla="*/ 930678 h 2980436"/>
                <a:gd name="connsiteX126" fmla="*/ 1513441 w 1856540"/>
                <a:gd name="connsiteY126" fmla="*/ 1267484 h 2980436"/>
                <a:gd name="connsiteX127" fmla="*/ 1337159 w 1856540"/>
                <a:gd name="connsiteY127" fmla="*/ 1679852 h 2980436"/>
                <a:gd name="connsiteX128" fmla="*/ 1349783 w 1856540"/>
                <a:gd name="connsiteY128" fmla="*/ 1651516 h 2980436"/>
                <a:gd name="connsiteX129" fmla="*/ 1349783 w 1856540"/>
                <a:gd name="connsiteY129" fmla="*/ 1645249 h 2980436"/>
                <a:gd name="connsiteX130" fmla="*/ 1607894 w 1856540"/>
                <a:gd name="connsiteY130" fmla="*/ 1295819 h 2980436"/>
                <a:gd name="connsiteX131" fmla="*/ 1639363 w 1856540"/>
                <a:gd name="connsiteY131" fmla="*/ 930678 h 2980436"/>
                <a:gd name="connsiteX132" fmla="*/ 1592137 w 1856540"/>
                <a:gd name="connsiteY132" fmla="*/ 851982 h 2980436"/>
                <a:gd name="connsiteX133" fmla="*/ 1592137 w 1856540"/>
                <a:gd name="connsiteY133" fmla="*/ 858294 h 2980436"/>
                <a:gd name="connsiteX134" fmla="*/ 1563801 w 1856540"/>
                <a:gd name="connsiteY134" fmla="*/ 940123 h 2980436"/>
                <a:gd name="connsiteX135" fmla="*/ 1459948 w 1856540"/>
                <a:gd name="connsiteY135" fmla="*/ 1141607 h 2980436"/>
                <a:gd name="connsiteX136" fmla="*/ 1459948 w 1856540"/>
                <a:gd name="connsiteY136" fmla="*/ 1138428 h 2980436"/>
                <a:gd name="connsiteX137" fmla="*/ 1334026 w 1856540"/>
                <a:gd name="connsiteY137" fmla="*/ 1560242 h 2980436"/>
                <a:gd name="connsiteX138" fmla="*/ 1415855 w 1856540"/>
                <a:gd name="connsiteY138" fmla="*/ 1327288 h 2980436"/>
                <a:gd name="connsiteX139" fmla="*/ 1592137 w 1856540"/>
                <a:gd name="connsiteY139" fmla="*/ 851982 h 2980436"/>
                <a:gd name="connsiteX140" fmla="*/ 1604715 w 1856540"/>
                <a:gd name="connsiteY140" fmla="*/ 848849 h 2980436"/>
                <a:gd name="connsiteX141" fmla="*/ 1522886 w 1856540"/>
                <a:gd name="connsiteY141" fmla="*/ 1191967 h 2980436"/>
                <a:gd name="connsiteX142" fmla="*/ 1346605 w 1856540"/>
                <a:gd name="connsiteY142" fmla="*/ 1585444 h 2980436"/>
                <a:gd name="connsiteX143" fmla="*/ 1349783 w 1856540"/>
                <a:gd name="connsiteY143" fmla="*/ 1591711 h 2980436"/>
                <a:gd name="connsiteX144" fmla="*/ 1463081 w 1856540"/>
                <a:gd name="connsiteY144" fmla="*/ 1343046 h 2980436"/>
                <a:gd name="connsiteX145" fmla="*/ 1626784 w 1856540"/>
                <a:gd name="connsiteY145" fmla="*/ 889763 h 2980436"/>
                <a:gd name="connsiteX146" fmla="*/ 1604715 w 1856540"/>
                <a:gd name="connsiteY146" fmla="*/ 848849 h 2980436"/>
                <a:gd name="connsiteX147" fmla="*/ 1636230 w 1856540"/>
                <a:gd name="connsiteY147" fmla="*/ 836270 h 2980436"/>
                <a:gd name="connsiteX148" fmla="*/ 1642496 w 1856540"/>
                <a:gd name="connsiteY148" fmla="*/ 1314710 h 2980436"/>
                <a:gd name="connsiteX149" fmla="*/ 1640634 w 1856540"/>
                <a:gd name="connsiteY149" fmla="*/ 1316027 h 2980436"/>
                <a:gd name="connsiteX150" fmla="*/ 1636230 w 1856540"/>
                <a:gd name="connsiteY150" fmla="*/ 1311577 h 2980436"/>
                <a:gd name="connsiteX151" fmla="*/ 1639363 w 1856540"/>
                <a:gd name="connsiteY151" fmla="*/ 864606 h 2980436"/>
                <a:gd name="connsiteX152" fmla="*/ 1639363 w 1856540"/>
                <a:gd name="connsiteY152" fmla="*/ 889763 h 2980436"/>
                <a:gd name="connsiteX153" fmla="*/ 1645675 w 1856540"/>
                <a:gd name="connsiteY153" fmla="*/ 1239193 h 2980436"/>
                <a:gd name="connsiteX154" fmla="*/ 1400143 w 1856540"/>
                <a:gd name="connsiteY154" fmla="*/ 1594890 h 2980436"/>
                <a:gd name="connsiteX155" fmla="*/ 1579558 w 1856540"/>
                <a:gd name="connsiteY155" fmla="*/ 1465789 h 2980436"/>
                <a:gd name="connsiteX156" fmla="*/ 1636230 w 1856540"/>
                <a:gd name="connsiteY156" fmla="*/ 836270 h 2980436"/>
                <a:gd name="connsiteX157" fmla="*/ 1595270 w 1856540"/>
                <a:gd name="connsiteY157" fmla="*/ 807934 h 2980436"/>
                <a:gd name="connsiteX158" fmla="*/ 1620472 w 1856540"/>
                <a:gd name="connsiteY158" fmla="*/ 845715 h 2980436"/>
                <a:gd name="connsiteX159" fmla="*/ 1614160 w 1856540"/>
                <a:gd name="connsiteY159" fmla="*/ 814246 h 2980436"/>
                <a:gd name="connsiteX160" fmla="*/ 1604715 w 1856540"/>
                <a:gd name="connsiteY160" fmla="*/ 807934 h 2980436"/>
                <a:gd name="connsiteX161" fmla="*/ 1604715 w 1856540"/>
                <a:gd name="connsiteY161" fmla="*/ 811068 h 2980436"/>
                <a:gd name="connsiteX162" fmla="*/ 1595270 w 1856540"/>
                <a:gd name="connsiteY162" fmla="*/ 807934 h 2980436"/>
                <a:gd name="connsiteX163" fmla="*/ 434590 w 1856540"/>
                <a:gd name="connsiteY163" fmla="*/ 788090 h 2980436"/>
                <a:gd name="connsiteX164" fmla="*/ 421194 w 1856540"/>
                <a:gd name="connsiteY164" fmla="*/ 801622 h 2980436"/>
                <a:gd name="connsiteX165" fmla="*/ 430640 w 1856540"/>
                <a:gd name="connsiteY165" fmla="*/ 826825 h 2980436"/>
                <a:gd name="connsiteX166" fmla="*/ 443218 w 1856540"/>
                <a:gd name="connsiteY166" fmla="*/ 817380 h 2980436"/>
                <a:gd name="connsiteX167" fmla="*/ 452663 w 1856540"/>
                <a:gd name="connsiteY167" fmla="*/ 823646 h 2980436"/>
                <a:gd name="connsiteX168" fmla="*/ 434590 w 1856540"/>
                <a:gd name="connsiteY168" fmla="*/ 788090 h 2980436"/>
                <a:gd name="connsiteX169" fmla="*/ 366839 w 1856540"/>
                <a:gd name="connsiteY169" fmla="*/ 394249 h 2980436"/>
                <a:gd name="connsiteX170" fmla="*/ 361389 w 1856540"/>
                <a:gd name="connsiteY170" fmla="*/ 395566 h 2980436"/>
                <a:gd name="connsiteX171" fmla="*/ 342499 w 1856540"/>
                <a:gd name="connsiteY171" fmla="*/ 405011 h 2980436"/>
                <a:gd name="connsiteX172" fmla="*/ 339320 w 1856540"/>
                <a:gd name="connsiteY172" fmla="*/ 417590 h 2980436"/>
                <a:gd name="connsiteX173" fmla="*/ 348765 w 1856540"/>
                <a:gd name="connsiteY173" fmla="*/ 430214 h 2980436"/>
                <a:gd name="connsiteX174" fmla="*/ 373968 w 1856540"/>
                <a:gd name="connsiteY174" fmla="*/ 452238 h 2980436"/>
                <a:gd name="connsiteX175" fmla="*/ 370835 w 1856540"/>
                <a:gd name="connsiteY175" fmla="*/ 445926 h 2980436"/>
                <a:gd name="connsiteX176" fmla="*/ 375239 w 1856540"/>
                <a:gd name="connsiteY176" fmla="*/ 441476 h 2980436"/>
                <a:gd name="connsiteX177" fmla="*/ 377101 w 1856540"/>
                <a:gd name="connsiteY177" fmla="*/ 442793 h 2980436"/>
                <a:gd name="connsiteX178" fmla="*/ 377101 w 1856540"/>
                <a:gd name="connsiteY178" fmla="*/ 445926 h 2980436"/>
                <a:gd name="connsiteX179" fmla="*/ 380280 w 1856540"/>
                <a:gd name="connsiteY179" fmla="*/ 442793 h 2980436"/>
                <a:gd name="connsiteX180" fmla="*/ 383413 w 1856540"/>
                <a:gd name="connsiteY180" fmla="*/ 420769 h 2980436"/>
                <a:gd name="connsiteX181" fmla="*/ 377101 w 1856540"/>
                <a:gd name="connsiteY181" fmla="*/ 398699 h 2980436"/>
                <a:gd name="connsiteX182" fmla="*/ 366839 w 1856540"/>
                <a:gd name="connsiteY182" fmla="*/ 394249 h 2980436"/>
                <a:gd name="connsiteX183" fmla="*/ 748555 w 1856540"/>
                <a:gd name="connsiteY183" fmla="*/ 364097 h 2980436"/>
                <a:gd name="connsiteX184" fmla="*/ 758000 w 1856540"/>
                <a:gd name="connsiteY184" fmla="*/ 467950 h 2980436"/>
                <a:gd name="connsiteX185" fmla="*/ 937415 w 1856540"/>
                <a:gd name="connsiteY185" fmla="*/ 924411 h 2980436"/>
                <a:gd name="connsiteX186" fmla="*/ 748555 w 1856540"/>
                <a:gd name="connsiteY186" fmla="*/ 364097 h 2980436"/>
                <a:gd name="connsiteX187" fmla="*/ 776891 w 1856540"/>
                <a:gd name="connsiteY187" fmla="*/ 83963 h 2980436"/>
                <a:gd name="connsiteX188" fmla="*/ 846141 w 1856540"/>
                <a:gd name="connsiteY188" fmla="*/ 414457 h 2980436"/>
                <a:gd name="connsiteX189" fmla="*/ 975196 w 1856540"/>
                <a:gd name="connsiteY189" fmla="*/ 889763 h 2980436"/>
                <a:gd name="connsiteX190" fmla="*/ 776891 w 1856540"/>
                <a:gd name="connsiteY190" fmla="*/ 83963 h 2980436"/>
                <a:gd name="connsiteX191" fmla="*/ 783157 w 1856540"/>
                <a:gd name="connsiteY191" fmla="*/ 68205 h 2980436"/>
                <a:gd name="connsiteX192" fmla="*/ 940548 w 1856540"/>
                <a:gd name="connsiteY192" fmla="*/ 382988 h 2980436"/>
                <a:gd name="connsiteX193" fmla="*/ 997220 w 1856540"/>
                <a:gd name="connsiteY193" fmla="*/ 833091 h 2980436"/>
                <a:gd name="connsiteX194" fmla="*/ 1035001 w 1856540"/>
                <a:gd name="connsiteY194" fmla="*/ 467950 h 2980436"/>
                <a:gd name="connsiteX195" fmla="*/ 783157 w 1856540"/>
                <a:gd name="connsiteY195" fmla="*/ 68205 h 2980436"/>
                <a:gd name="connsiteX196" fmla="*/ 720219 w 1856540"/>
                <a:gd name="connsiteY196" fmla="*/ 46182 h 2980436"/>
                <a:gd name="connsiteX197" fmla="*/ 710774 w 1856540"/>
                <a:gd name="connsiteY197" fmla="*/ 52448 h 2980436"/>
                <a:gd name="connsiteX198" fmla="*/ 959439 w 1856540"/>
                <a:gd name="connsiteY198" fmla="*/ 936990 h 2980436"/>
                <a:gd name="connsiteX199" fmla="*/ 959439 w 1856540"/>
                <a:gd name="connsiteY199" fmla="*/ 940123 h 2980436"/>
                <a:gd name="connsiteX200" fmla="*/ 978329 w 1856540"/>
                <a:gd name="connsiteY200" fmla="*/ 955880 h 2980436"/>
                <a:gd name="connsiteX201" fmla="*/ 836696 w 1856540"/>
                <a:gd name="connsiteY201" fmla="*/ 502598 h 2980436"/>
                <a:gd name="connsiteX202" fmla="*/ 735976 w 1856540"/>
                <a:gd name="connsiteY202" fmla="*/ 55627 h 2980436"/>
                <a:gd name="connsiteX203" fmla="*/ 720219 w 1856540"/>
                <a:gd name="connsiteY203" fmla="*/ 46182 h 2980436"/>
                <a:gd name="connsiteX204" fmla="*/ 715814 w 1856540"/>
                <a:gd name="connsiteY204" fmla="*/ 0 h 2980436"/>
                <a:gd name="connsiteX205" fmla="*/ 720219 w 1856540"/>
                <a:gd name="connsiteY205" fmla="*/ 2088 h 2980436"/>
                <a:gd name="connsiteX206" fmla="*/ 745376 w 1856540"/>
                <a:gd name="connsiteY206" fmla="*/ 33603 h 2980436"/>
                <a:gd name="connsiteX207" fmla="*/ 1022377 w 1856540"/>
                <a:gd name="connsiteY207" fmla="*/ 367230 h 2980436"/>
                <a:gd name="connsiteX208" fmla="*/ 1000353 w 1856540"/>
                <a:gd name="connsiteY208" fmla="*/ 959013 h 2980436"/>
                <a:gd name="connsiteX209" fmla="*/ 1003532 w 1856540"/>
                <a:gd name="connsiteY209" fmla="*/ 971592 h 2980436"/>
                <a:gd name="connsiteX210" fmla="*/ 1012977 w 1856540"/>
                <a:gd name="connsiteY210" fmla="*/ 977904 h 2980436"/>
                <a:gd name="connsiteX211" fmla="*/ 1012977 w 1856540"/>
                <a:gd name="connsiteY211" fmla="*/ 987349 h 2980436"/>
                <a:gd name="connsiteX212" fmla="*/ 1053892 w 1856540"/>
                <a:gd name="connsiteY212" fmla="*/ 1100693 h 2980436"/>
                <a:gd name="connsiteX213" fmla="*/ 1233307 w 1856540"/>
                <a:gd name="connsiteY213" fmla="*/ 933856 h 2980436"/>
                <a:gd name="connsiteX214" fmla="*/ 1238801 w 1856540"/>
                <a:gd name="connsiteY214" fmla="*/ 932585 h 2980436"/>
                <a:gd name="connsiteX215" fmla="*/ 1249019 w 1856540"/>
                <a:gd name="connsiteY215" fmla="*/ 940123 h 2980436"/>
                <a:gd name="connsiteX216" fmla="*/ 1176635 w 1856540"/>
                <a:gd name="connsiteY216" fmla="*/ 1368248 h 2980436"/>
                <a:gd name="connsiteX217" fmla="*/ 1167190 w 1856540"/>
                <a:gd name="connsiteY217" fmla="*/ 1396539 h 2980436"/>
                <a:gd name="connsiteX218" fmla="*/ 1233307 w 1856540"/>
                <a:gd name="connsiteY218" fmla="*/ 1638937 h 2980436"/>
                <a:gd name="connsiteX219" fmla="*/ 1233307 w 1856540"/>
                <a:gd name="connsiteY219" fmla="*/ 1642071 h 2980436"/>
                <a:gd name="connsiteX220" fmla="*/ 1312002 w 1856540"/>
                <a:gd name="connsiteY220" fmla="*/ 1805774 h 2980436"/>
                <a:gd name="connsiteX221" fmla="*/ 1343471 w 1856540"/>
                <a:gd name="connsiteY221" fmla="*/ 1604335 h 2980436"/>
                <a:gd name="connsiteX222" fmla="*/ 1340792 w 1856540"/>
                <a:gd name="connsiteY222" fmla="*/ 1605606 h 2980436"/>
                <a:gd name="connsiteX223" fmla="*/ 1337159 w 1856540"/>
                <a:gd name="connsiteY223" fmla="*/ 1601156 h 2980436"/>
                <a:gd name="connsiteX224" fmla="*/ 1337159 w 1856540"/>
                <a:gd name="connsiteY224" fmla="*/ 1588578 h 2980436"/>
                <a:gd name="connsiteX225" fmla="*/ 1368674 w 1856540"/>
                <a:gd name="connsiteY225" fmla="*/ 1267484 h 2980436"/>
                <a:gd name="connsiteX226" fmla="*/ 1576425 w 1856540"/>
                <a:gd name="connsiteY226" fmla="*/ 785910 h 2980436"/>
                <a:gd name="connsiteX227" fmla="*/ 1585870 w 1856540"/>
                <a:gd name="connsiteY227" fmla="*/ 773922 h 2980436"/>
                <a:gd name="connsiteX228" fmla="*/ 1592137 w 1856540"/>
                <a:gd name="connsiteY228" fmla="*/ 776465 h 2980436"/>
                <a:gd name="connsiteX229" fmla="*/ 1611027 w 1856540"/>
                <a:gd name="connsiteY229" fmla="*/ 789044 h 2980436"/>
                <a:gd name="connsiteX230" fmla="*/ 1623606 w 1856540"/>
                <a:gd name="connsiteY230" fmla="*/ 795356 h 2980436"/>
                <a:gd name="connsiteX231" fmla="*/ 1623606 w 1856540"/>
                <a:gd name="connsiteY231" fmla="*/ 801622 h 2980436"/>
                <a:gd name="connsiteX232" fmla="*/ 1730637 w 1856540"/>
                <a:gd name="connsiteY232" fmla="*/ 1270662 h 2980436"/>
                <a:gd name="connsiteX233" fmla="*/ 1573246 w 1856540"/>
                <a:gd name="connsiteY233" fmla="*/ 1497304 h 2980436"/>
                <a:gd name="connsiteX234" fmla="*/ 1337159 w 1856540"/>
                <a:gd name="connsiteY234" fmla="*/ 1736523 h 2980436"/>
                <a:gd name="connsiteX235" fmla="*/ 1332437 w 1856540"/>
                <a:gd name="connsiteY235" fmla="*/ 1738885 h 2980436"/>
                <a:gd name="connsiteX236" fmla="*/ 1327714 w 1856540"/>
                <a:gd name="connsiteY236" fmla="*/ 1736523 h 2980436"/>
                <a:gd name="connsiteX237" fmla="*/ 1330893 w 1856540"/>
                <a:gd name="connsiteY237" fmla="*/ 1843555 h 2980436"/>
                <a:gd name="connsiteX238" fmla="*/ 1384386 w 1856540"/>
                <a:gd name="connsiteY238" fmla="*/ 1994634 h 2980436"/>
                <a:gd name="connsiteX239" fmla="*/ 1387519 w 1856540"/>
                <a:gd name="connsiteY239" fmla="*/ 2004079 h 2980436"/>
                <a:gd name="connsiteX240" fmla="*/ 1447324 w 1856540"/>
                <a:gd name="connsiteY240" fmla="*/ 2397557 h 2980436"/>
                <a:gd name="connsiteX241" fmla="*/ 1444191 w 1856540"/>
                <a:gd name="connsiteY241" fmla="*/ 2621019 h 2980436"/>
                <a:gd name="connsiteX242" fmla="*/ 1447324 w 1856540"/>
                <a:gd name="connsiteY242" fmla="*/ 2624198 h 2980436"/>
                <a:gd name="connsiteX243" fmla="*/ 1450503 w 1856540"/>
                <a:gd name="connsiteY243" fmla="*/ 2630465 h 2980436"/>
                <a:gd name="connsiteX244" fmla="*/ 1522886 w 1856540"/>
                <a:gd name="connsiteY244" fmla="*/ 2498276 h 2980436"/>
                <a:gd name="connsiteX245" fmla="*/ 1566979 w 1856540"/>
                <a:gd name="connsiteY245" fmla="*/ 2359776 h 2980436"/>
                <a:gd name="connsiteX246" fmla="*/ 1592137 w 1856540"/>
                <a:gd name="connsiteY246" fmla="*/ 2230720 h 2980436"/>
                <a:gd name="connsiteX247" fmla="*/ 1516574 w 1856540"/>
                <a:gd name="connsiteY247" fmla="*/ 2130001 h 2980436"/>
                <a:gd name="connsiteX248" fmla="*/ 1503996 w 1856540"/>
                <a:gd name="connsiteY248" fmla="*/ 2079641 h 2980436"/>
                <a:gd name="connsiteX249" fmla="*/ 1478839 w 1856540"/>
                <a:gd name="connsiteY249" fmla="*/ 2070196 h 2980436"/>
                <a:gd name="connsiteX250" fmla="*/ 1475660 w 1856540"/>
                <a:gd name="connsiteY250" fmla="*/ 2032415 h 2980436"/>
                <a:gd name="connsiteX251" fmla="*/ 1479202 w 1856540"/>
                <a:gd name="connsiteY251" fmla="*/ 2030054 h 2980436"/>
                <a:gd name="connsiteX252" fmla="*/ 1485105 w 1856540"/>
                <a:gd name="connsiteY252" fmla="*/ 2032415 h 2980436"/>
                <a:gd name="connsiteX253" fmla="*/ 1494550 w 1856540"/>
                <a:gd name="connsiteY253" fmla="*/ 2054439 h 2980436"/>
                <a:gd name="connsiteX254" fmla="*/ 1497275 w 1856540"/>
                <a:gd name="connsiteY254" fmla="*/ 2055075 h 2980436"/>
                <a:gd name="connsiteX255" fmla="*/ 1513441 w 1856540"/>
                <a:gd name="connsiteY255" fmla="*/ 2041860 h 2980436"/>
                <a:gd name="connsiteX256" fmla="*/ 1507174 w 1856540"/>
                <a:gd name="connsiteY256" fmla="*/ 2016658 h 2980436"/>
                <a:gd name="connsiteX257" fmla="*/ 1491417 w 1856540"/>
                <a:gd name="connsiteY257" fmla="*/ 2007212 h 2980436"/>
                <a:gd name="connsiteX258" fmla="*/ 1478839 w 1856540"/>
                <a:gd name="connsiteY258" fmla="*/ 2007212 h 2980436"/>
                <a:gd name="connsiteX259" fmla="*/ 1475660 w 1856540"/>
                <a:gd name="connsiteY259" fmla="*/ 2016658 h 2980436"/>
                <a:gd name="connsiteX260" fmla="*/ 1472527 w 1856540"/>
                <a:gd name="connsiteY260" fmla="*/ 2041860 h 2980436"/>
                <a:gd name="connsiteX261" fmla="*/ 1466623 w 1856540"/>
                <a:gd name="connsiteY261" fmla="*/ 2046583 h 2980436"/>
                <a:gd name="connsiteX262" fmla="*/ 1463081 w 1856540"/>
                <a:gd name="connsiteY262" fmla="*/ 2041860 h 2980436"/>
                <a:gd name="connsiteX263" fmla="*/ 1453636 w 1856540"/>
                <a:gd name="connsiteY263" fmla="*/ 2000946 h 2980436"/>
                <a:gd name="connsiteX264" fmla="*/ 1475660 w 1856540"/>
                <a:gd name="connsiteY264" fmla="*/ 1978877 h 2980436"/>
                <a:gd name="connsiteX265" fmla="*/ 1487330 w 1856540"/>
                <a:gd name="connsiteY265" fmla="*/ 1977242 h 2980436"/>
                <a:gd name="connsiteX266" fmla="*/ 1532331 w 1856540"/>
                <a:gd name="connsiteY266" fmla="*/ 2004079 h 2980436"/>
                <a:gd name="connsiteX267" fmla="*/ 1519753 w 1856540"/>
                <a:gd name="connsiteY267" fmla="*/ 2070196 h 2980436"/>
                <a:gd name="connsiteX268" fmla="*/ 1526020 w 1856540"/>
                <a:gd name="connsiteY268" fmla="*/ 2092220 h 2980436"/>
                <a:gd name="connsiteX269" fmla="*/ 1522886 w 1856540"/>
                <a:gd name="connsiteY269" fmla="*/ 2098532 h 2980436"/>
                <a:gd name="connsiteX270" fmla="*/ 1519753 w 1856540"/>
                <a:gd name="connsiteY270" fmla="*/ 2098532 h 2980436"/>
                <a:gd name="connsiteX271" fmla="*/ 1554355 w 1856540"/>
                <a:gd name="connsiteY271" fmla="*/ 2155158 h 2980436"/>
                <a:gd name="connsiteX272" fmla="*/ 1570113 w 1856540"/>
                <a:gd name="connsiteY272" fmla="*/ 2174049 h 2980436"/>
                <a:gd name="connsiteX273" fmla="*/ 1577969 w 1856540"/>
                <a:gd name="connsiteY273" fmla="*/ 2169326 h 2980436"/>
                <a:gd name="connsiteX274" fmla="*/ 1585825 w 1856540"/>
                <a:gd name="connsiteY274" fmla="*/ 2174049 h 2980436"/>
                <a:gd name="connsiteX275" fmla="*/ 1589003 w 1856540"/>
                <a:gd name="connsiteY275" fmla="*/ 2189806 h 2980436"/>
                <a:gd name="connsiteX276" fmla="*/ 1604715 w 1856540"/>
                <a:gd name="connsiteY276" fmla="*/ 2092220 h 2980436"/>
                <a:gd name="connsiteX277" fmla="*/ 1607894 w 1856540"/>
                <a:gd name="connsiteY277" fmla="*/ 2067017 h 2980436"/>
                <a:gd name="connsiteX278" fmla="*/ 1503996 w 1856540"/>
                <a:gd name="connsiteY278" fmla="*/ 1849821 h 2980436"/>
                <a:gd name="connsiteX279" fmla="*/ 1499727 w 1856540"/>
                <a:gd name="connsiteY279" fmla="*/ 1850094 h 2980436"/>
                <a:gd name="connsiteX280" fmla="*/ 1450503 w 1856540"/>
                <a:gd name="connsiteY280" fmla="*/ 1799462 h 2980436"/>
                <a:gd name="connsiteX281" fmla="*/ 1456769 w 1856540"/>
                <a:gd name="connsiteY281" fmla="*/ 1793195 h 2980436"/>
                <a:gd name="connsiteX282" fmla="*/ 1469393 w 1856540"/>
                <a:gd name="connsiteY282" fmla="*/ 1752235 h 2980436"/>
                <a:gd name="connsiteX283" fmla="*/ 1500862 w 1856540"/>
                <a:gd name="connsiteY283" fmla="*/ 1742835 h 2980436"/>
                <a:gd name="connsiteX284" fmla="*/ 1532331 w 1856540"/>
                <a:gd name="connsiteY284" fmla="*/ 1752235 h 2980436"/>
                <a:gd name="connsiteX285" fmla="*/ 1522886 w 1856540"/>
                <a:gd name="connsiteY285" fmla="*/ 1843555 h 2980436"/>
                <a:gd name="connsiteX286" fmla="*/ 1529198 w 1856540"/>
                <a:gd name="connsiteY286" fmla="*/ 1862445 h 2980436"/>
                <a:gd name="connsiteX287" fmla="*/ 1529198 w 1856540"/>
                <a:gd name="connsiteY287" fmla="*/ 1868712 h 2980436"/>
                <a:gd name="connsiteX288" fmla="*/ 1614160 w 1856540"/>
                <a:gd name="connsiteY288" fmla="*/ 2041860 h 2980436"/>
                <a:gd name="connsiteX289" fmla="*/ 1633051 w 1856540"/>
                <a:gd name="connsiteY289" fmla="*/ 1925384 h 2980436"/>
                <a:gd name="connsiteX290" fmla="*/ 1718059 w 1856540"/>
                <a:gd name="connsiteY290" fmla="*/ 1664140 h 2980436"/>
                <a:gd name="connsiteX291" fmla="*/ 1714925 w 1856540"/>
                <a:gd name="connsiteY291" fmla="*/ 1664140 h 2980436"/>
                <a:gd name="connsiteX292" fmla="*/ 1718059 w 1856540"/>
                <a:gd name="connsiteY292" fmla="*/ 1591711 h 2980436"/>
                <a:gd name="connsiteX293" fmla="*/ 1745032 w 1856540"/>
                <a:gd name="connsiteY293" fmla="*/ 1586580 h 2980436"/>
                <a:gd name="connsiteX294" fmla="*/ 1790442 w 1856540"/>
                <a:gd name="connsiteY294" fmla="*/ 1604335 h 2980436"/>
                <a:gd name="connsiteX295" fmla="*/ 1790442 w 1856540"/>
                <a:gd name="connsiteY295" fmla="*/ 1682985 h 2980436"/>
                <a:gd name="connsiteX296" fmla="*/ 1762106 w 1856540"/>
                <a:gd name="connsiteY296" fmla="*/ 1695246 h 2980436"/>
                <a:gd name="connsiteX297" fmla="*/ 1736949 w 1856540"/>
                <a:gd name="connsiteY297" fmla="*/ 1686164 h 2980436"/>
                <a:gd name="connsiteX298" fmla="*/ 1730637 w 1856540"/>
                <a:gd name="connsiteY298" fmla="*/ 1679852 h 2980436"/>
                <a:gd name="connsiteX299" fmla="*/ 1655075 w 1856540"/>
                <a:gd name="connsiteY299" fmla="*/ 1906493 h 2980436"/>
                <a:gd name="connsiteX300" fmla="*/ 1683411 w 1856540"/>
                <a:gd name="connsiteY300" fmla="*/ 1853000 h 2980436"/>
                <a:gd name="connsiteX301" fmla="*/ 1683411 w 1856540"/>
                <a:gd name="connsiteY301" fmla="*/ 1846688 h 2980436"/>
                <a:gd name="connsiteX302" fmla="*/ 1686589 w 1856540"/>
                <a:gd name="connsiteY302" fmla="*/ 1824664 h 2980436"/>
                <a:gd name="connsiteX303" fmla="*/ 1699895 w 1856540"/>
                <a:gd name="connsiteY303" fmla="*/ 1813493 h 2980436"/>
                <a:gd name="connsiteX304" fmla="*/ 1711747 w 1856540"/>
                <a:gd name="connsiteY304" fmla="*/ 1821486 h 2980436"/>
                <a:gd name="connsiteX305" fmla="*/ 1718059 w 1856540"/>
                <a:gd name="connsiteY305" fmla="*/ 1871891 h 2980436"/>
                <a:gd name="connsiteX306" fmla="*/ 1711747 w 1856540"/>
                <a:gd name="connsiteY306" fmla="*/ 1876613 h 2980436"/>
                <a:gd name="connsiteX307" fmla="*/ 1705480 w 1856540"/>
                <a:gd name="connsiteY307" fmla="*/ 1871891 h 2980436"/>
                <a:gd name="connsiteX308" fmla="*/ 1651941 w 1856540"/>
                <a:gd name="connsiteY308" fmla="*/ 1934829 h 2980436"/>
                <a:gd name="connsiteX309" fmla="*/ 1636230 w 1856540"/>
                <a:gd name="connsiteY309" fmla="*/ 2019836 h 2980436"/>
                <a:gd name="connsiteX310" fmla="*/ 1777863 w 1856540"/>
                <a:gd name="connsiteY310" fmla="*/ 1824664 h 2980436"/>
                <a:gd name="connsiteX311" fmla="*/ 1768418 w 1856540"/>
                <a:gd name="connsiteY311" fmla="*/ 1793195 h 2980436"/>
                <a:gd name="connsiteX312" fmla="*/ 1771551 w 1856540"/>
                <a:gd name="connsiteY312" fmla="*/ 1786883 h 2980436"/>
                <a:gd name="connsiteX313" fmla="*/ 1790442 w 1856540"/>
                <a:gd name="connsiteY313" fmla="*/ 1745969 h 2980436"/>
                <a:gd name="connsiteX314" fmla="*/ 1813011 w 1856540"/>
                <a:gd name="connsiteY314" fmla="*/ 1739248 h 2980436"/>
                <a:gd name="connsiteX315" fmla="*/ 1850247 w 1856540"/>
                <a:gd name="connsiteY315" fmla="*/ 1755414 h 2980436"/>
                <a:gd name="connsiteX316" fmla="*/ 1831357 w 1856540"/>
                <a:gd name="connsiteY316" fmla="*/ 1830931 h 2980436"/>
                <a:gd name="connsiteX317" fmla="*/ 1806199 w 1856540"/>
                <a:gd name="connsiteY317" fmla="*/ 1837243 h 2980436"/>
                <a:gd name="connsiteX318" fmla="*/ 1799887 w 1856540"/>
                <a:gd name="connsiteY318" fmla="*/ 1837243 h 2980436"/>
                <a:gd name="connsiteX319" fmla="*/ 1796754 w 1856540"/>
                <a:gd name="connsiteY319" fmla="*/ 1840376 h 2980436"/>
                <a:gd name="connsiteX320" fmla="*/ 1790442 w 1856540"/>
                <a:gd name="connsiteY320" fmla="*/ 1843555 h 2980436"/>
                <a:gd name="connsiteX321" fmla="*/ 1639363 w 1856540"/>
                <a:gd name="connsiteY321" fmla="*/ 2032415 h 2980436"/>
                <a:gd name="connsiteX322" fmla="*/ 1633051 w 1856540"/>
                <a:gd name="connsiteY322" fmla="*/ 2079641 h 2980436"/>
                <a:gd name="connsiteX323" fmla="*/ 1633051 w 1856540"/>
                <a:gd name="connsiteY323" fmla="*/ 2082775 h 2980436"/>
                <a:gd name="connsiteX324" fmla="*/ 1629918 w 1856540"/>
                <a:gd name="connsiteY324" fmla="*/ 2089087 h 2980436"/>
                <a:gd name="connsiteX325" fmla="*/ 1611027 w 1856540"/>
                <a:gd name="connsiteY325" fmla="*/ 2224408 h 2980436"/>
                <a:gd name="connsiteX326" fmla="*/ 1611027 w 1856540"/>
                <a:gd name="connsiteY326" fmla="*/ 2227587 h 2980436"/>
                <a:gd name="connsiteX327" fmla="*/ 1607894 w 1856540"/>
                <a:gd name="connsiteY327" fmla="*/ 2237032 h 2980436"/>
                <a:gd name="connsiteX328" fmla="*/ 1601582 w 1856540"/>
                <a:gd name="connsiteY328" fmla="*/ 2277947 h 2980436"/>
                <a:gd name="connsiteX329" fmla="*/ 1620472 w 1856540"/>
                <a:gd name="connsiteY329" fmla="*/ 2246432 h 2980436"/>
                <a:gd name="connsiteX330" fmla="*/ 1670832 w 1856540"/>
                <a:gd name="connsiteY330" fmla="*/ 2180361 h 2980436"/>
                <a:gd name="connsiteX331" fmla="*/ 1736949 w 1856540"/>
                <a:gd name="connsiteY331" fmla="*/ 2092220 h 2980436"/>
                <a:gd name="connsiteX332" fmla="*/ 1758973 w 1856540"/>
                <a:gd name="connsiteY332" fmla="*/ 2070196 h 2980436"/>
                <a:gd name="connsiteX333" fmla="*/ 1758973 w 1856540"/>
                <a:gd name="connsiteY333" fmla="*/ 2048127 h 2980436"/>
                <a:gd name="connsiteX334" fmla="*/ 1768418 w 1856540"/>
                <a:gd name="connsiteY334" fmla="*/ 2041860 h 2980436"/>
                <a:gd name="connsiteX335" fmla="*/ 1777863 w 1856540"/>
                <a:gd name="connsiteY335" fmla="*/ 2048127 h 2980436"/>
                <a:gd name="connsiteX336" fmla="*/ 1777863 w 1856540"/>
                <a:gd name="connsiteY336" fmla="*/ 2057572 h 2980436"/>
                <a:gd name="connsiteX337" fmla="*/ 1771551 w 1856540"/>
                <a:gd name="connsiteY337" fmla="*/ 2063884 h 2980436"/>
                <a:gd name="connsiteX338" fmla="*/ 1771551 w 1856540"/>
                <a:gd name="connsiteY338" fmla="*/ 2098532 h 2980436"/>
                <a:gd name="connsiteX339" fmla="*/ 1766738 w 1856540"/>
                <a:gd name="connsiteY339" fmla="*/ 2102165 h 2980436"/>
                <a:gd name="connsiteX340" fmla="*/ 1758973 w 1856540"/>
                <a:gd name="connsiteY340" fmla="*/ 2098532 h 2980436"/>
                <a:gd name="connsiteX341" fmla="*/ 1758973 w 1856540"/>
                <a:gd name="connsiteY341" fmla="*/ 2085908 h 2980436"/>
                <a:gd name="connsiteX342" fmla="*/ 1692856 w 1856540"/>
                <a:gd name="connsiteY342" fmla="*/ 2174049 h 2980436"/>
                <a:gd name="connsiteX343" fmla="*/ 1614160 w 1856540"/>
                <a:gd name="connsiteY343" fmla="*/ 2284213 h 2980436"/>
                <a:gd name="connsiteX344" fmla="*/ 1595270 w 1856540"/>
                <a:gd name="connsiteY344" fmla="*/ 2306283 h 2980436"/>
                <a:gd name="connsiteX345" fmla="*/ 1453636 w 1856540"/>
                <a:gd name="connsiteY345" fmla="*/ 2658800 h 2980436"/>
                <a:gd name="connsiteX346" fmla="*/ 1447551 w 1856540"/>
                <a:gd name="connsiteY346" fmla="*/ 2663251 h 2980436"/>
                <a:gd name="connsiteX347" fmla="*/ 1444191 w 1856540"/>
                <a:gd name="connsiteY347" fmla="*/ 2661979 h 2980436"/>
                <a:gd name="connsiteX348" fmla="*/ 1450503 w 1856540"/>
                <a:gd name="connsiteY348" fmla="*/ 2904332 h 2980436"/>
                <a:gd name="connsiteX349" fmla="*/ 1494550 w 1856540"/>
                <a:gd name="connsiteY349" fmla="*/ 2825637 h 2980436"/>
                <a:gd name="connsiteX350" fmla="*/ 1526020 w 1856540"/>
                <a:gd name="connsiteY350" fmla="*/ 2737496 h 2980436"/>
                <a:gd name="connsiteX351" fmla="*/ 1533921 w 1856540"/>
                <a:gd name="connsiteY351" fmla="*/ 2732773 h 2980436"/>
                <a:gd name="connsiteX352" fmla="*/ 1541777 w 1856540"/>
                <a:gd name="connsiteY352" fmla="*/ 2737496 h 2980436"/>
                <a:gd name="connsiteX353" fmla="*/ 1541777 w 1856540"/>
                <a:gd name="connsiteY353" fmla="*/ 2768965 h 2980436"/>
                <a:gd name="connsiteX354" fmla="*/ 1532604 w 1856540"/>
                <a:gd name="connsiteY354" fmla="*/ 2773415 h 2980436"/>
                <a:gd name="connsiteX355" fmla="*/ 1529198 w 1856540"/>
                <a:gd name="connsiteY355" fmla="*/ 2772144 h 2980436"/>
                <a:gd name="connsiteX356" fmla="*/ 1450503 w 1856540"/>
                <a:gd name="connsiteY356" fmla="*/ 2920090 h 2980436"/>
                <a:gd name="connsiteX357" fmla="*/ 1457755 w 1856540"/>
                <a:gd name="connsiteY357" fmla="*/ 2980436 h 2980436"/>
                <a:gd name="connsiteX358" fmla="*/ 1430024 w 1856540"/>
                <a:gd name="connsiteY358" fmla="*/ 2980436 h 2980436"/>
                <a:gd name="connsiteX359" fmla="*/ 1421296 w 1856540"/>
                <a:gd name="connsiteY359" fmla="*/ 2887023 h 2980436"/>
                <a:gd name="connsiteX360" fmla="*/ 1419034 w 1856540"/>
                <a:gd name="connsiteY360" fmla="*/ 2655667 h 2980436"/>
                <a:gd name="connsiteX361" fmla="*/ 1419034 w 1856540"/>
                <a:gd name="connsiteY361" fmla="*/ 2649355 h 2980436"/>
                <a:gd name="connsiteX362" fmla="*/ 1419034 w 1856540"/>
                <a:gd name="connsiteY362" fmla="*/ 2630465 h 2980436"/>
                <a:gd name="connsiteX363" fmla="*/ 1419034 w 1856540"/>
                <a:gd name="connsiteY363" fmla="*/ 2624198 h 2980436"/>
                <a:gd name="connsiteX364" fmla="*/ 1422167 w 1856540"/>
                <a:gd name="connsiteY364" fmla="*/ 2554948 h 2980436"/>
                <a:gd name="connsiteX365" fmla="*/ 1371807 w 1856540"/>
                <a:gd name="connsiteY365" fmla="*/ 2004079 h 2980436"/>
                <a:gd name="connsiteX366" fmla="*/ 1249019 w 1856540"/>
                <a:gd name="connsiteY366" fmla="*/ 1906493 h 2980436"/>
                <a:gd name="connsiteX367" fmla="*/ 1176635 w 1856540"/>
                <a:gd name="connsiteY367" fmla="*/ 1840376 h 2980436"/>
                <a:gd name="connsiteX368" fmla="*/ 1155020 w 1856540"/>
                <a:gd name="connsiteY368" fmla="*/ 1819397 h 2980436"/>
                <a:gd name="connsiteX369" fmla="*/ 1154611 w 1856540"/>
                <a:gd name="connsiteY369" fmla="*/ 1821486 h 2980436"/>
                <a:gd name="connsiteX370" fmla="*/ 1164056 w 1856540"/>
                <a:gd name="connsiteY370" fmla="*/ 1837243 h 2980436"/>
                <a:gd name="connsiteX371" fmla="*/ 1170323 w 1856540"/>
                <a:gd name="connsiteY371" fmla="*/ 1840376 h 2980436"/>
                <a:gd name="connsiteX372" fmla="*/ 1167190 w 1856540"/>
                <a:gd name="connsiteY372" fmla="*/ 1853000 h 2980436"/>
                <a:gd name="connsiteX373" fmla="*/ 1160514 w 1856540"/>
                <a:gd name="connsiteY373" fmla="*/ 1857723 h 2980436"/>
                <a:gd name="connsiteX374" fmla="*/ 1151478 w 1856540"/>
                <a:gd name="connsiteY374" fmla="*/ 1853000 h 2980436"/>
                <a:gd name="connsiteX375" fmla="*/ 1148299 w 1856540"/>
                <a:gd name="connsiteY375" fmla="*/ 1846688 h 2980436"/>
                <a:gd name="connsiteX376" fmla="*/ 1126275 w 1856540"/>
                <a:gd name="connsiteY376" fmla="*/ 1827798 h 2980436"/>
                <a:gd name="connsiteX377" fmla="*/ 1123142 w 1856540"/>
                <a:gd name="connsiteY377" fmla="*/ 1827798 h 2980436"/>
                <a:gd name="connsiteX378" fmla="*/ 1133223 w 1856540"/>
                <a:gd name="connsiteY378" fmla="*/ 1807227 h 2980436"/>
                <a:gd name="connsiteX379" fmla="*/ 1138854 w 1856540"/>
                <a:gd name="connsiteY379" fmla="*/ 1808907 h 2980436"/>
                <a:gd name="connsiteX380" fmla="*/ 1144984 w 1856540"/>
                <a:gd name="connsiteY380" fmla="*/ 1804457 h 2980436"/>
                <a:gd name="connsiteX381" fmla="*/ 1148299 w 1856540"/>
                <a:gd name="connsiteY381" fmla="*/ 1805774 h 2980436"/>
                <a:gd name="connsiteX382" fmla="*/ 1368674 w 1856540"/>
                <a:gd name="connsiteY382" fmla="*/ 1988322 h 2980436"/>
                <a:gd name="connsiteX383" fmla="*/ 1362362 w 1856540"/>
                <a:gd name="connsiteY383" fmla="*/ 1972610 h 2980436"/>
                <a:gd name="connsiteX384" fmla="*/ 1142033 w 1856540"/>
                <a:gd name="connsiteY384" fmla="*/ 1500437 h 2980436"/>
                <a:gd name="connsiteX385" fmla="*/ 1016111 w 1856540"/>
                <a:gd name="connsiteY385" fmla="*/ 1843555 h 2980436"/>
                <a:gd name="connsiteX386" fmla="*/ 1050713 w 1856540"/>
                <a:gd name="connsiteY386" fmla="*/ 1978877 h 2980436"/>
                <a:gd name="connsiteX387" fmla="*/ 1415855 w 1856540"/>
                <a:gd name="connsiteY387" fmla="*/ 2617886 h 2980436"/>
                <a:gd name="connsiteX388" fmla="*/ 1406682 w 1856540"/>
                <a:gd name="connsiteY388" fmla="*/ 2628875 h 2980436"/>
                <a:gd name="connsiteX389" fmla="*/ 1400143 w 1856540"/>
                <a:gd name="connsiteY389" fmla="*/ 2624198 h 2980436"/>
                <a:gd name="connsiteX390" fmla="*/ 1293112 w 1856540"/>
                <a:gd name="connsiteY390" fmla="*/ 2378666 h 2980436"/>
                <a:gd name="connsiteX391" fmla="*/ 1151478 w 1856540"/>
                <a:gd name="connsiteY391" fmla="*/ 2274768 h 2980436"/>
                <a:gd name="connsiteX392" fmla="*/ 1145166 w 1856540"/>
                <a:gd name="connsiteY392" fmla="*/ 2274768 h 2980436"/>
                <a:gd name="connsiteX393" fmla="*/ 960801 w 1856540"/>
                <a:gd name="connsiteY393" fmla="*/ 2253970 h 2980436"/>
                <a:gd name="connsiteX394" fmla="*/ 949585 w 1856540"/>
                <a:gd name="connsiteY394" fmla="*/ 2253970 h 2980436"/>
                <a:gd name="connsiteX395" fmla="*/ 717086 w 1856540"/>
                <a:gd name="connsiteY395" fmla="*/ 2211830 h 2980436"/>
                <a:gd name="connsiteX396" fmla="*/ 364523 w 1856540"/>
                <a:gd name="connsiteY396" fmla="*/ 1934829 h 2980436"/>
                <a:gd name="connsiteX397" fmla="*/ 348765 w 1856540"/>
                <a:gd name="connsiteY397" fmla="*/ 1947407 h 2980436"/>
                <a:gd name="connsiteX398" fmla="*/ 344134 w 1856540"/>
                <a:gd name="connsiteY398" fmla="*/ 1948861 h 2980436"/>
                <a:gd name="connsiteX399" fmla="*/ 339320 w 1856540"/>
                <a:gd name="connsiteY399" fmla="*/ 1928517 h 2980436"/>
                <a:gd name="connsiteX400" fmla="*/ 348765 w 1856540"/>
                <a:gd name="connsiteY400" fmla="*/ 1922250 h 2980436"/>
                <a:gd name="connsiteX401" fmla="*/ 351808 w 1856540"/>
                <a:gd name="connsiteY401" fmla="*/ 1913350 h 2980436"/>
                <a:gd name="connsiteX402" fmla="*/ 355077 w 1856540"/>
                <a:gd name="connsiteY402" fmla="*/ 1915938 h 2980436"/>
                <a:gd name="connsiteX403" fmla="*/ 548433 w 1856540"/>
                <a:gd name="connsiteY403" fmla="*/ 1849095 h 2980436"/>
                <a:gd name="connsiteX404" fmla="*/ 1151478 w 1856540"/>
                <a:gd name="connsiteY404" fmla="*/ 2255878 h 2980436"/>
                <a:gd name="connsiteX405" fmla="*/ 1154611 w 1856540"/>
                <a:gd name="connsiteY405" fmla="*/ 2259056 h 2980436"/>
                <a:gd name="connsiteX406" fmla="*/ 1274221 w 1856540"/>
                <a:gd name="connsiteY406" fmla="*/ 2344018 h 2980436"/>
                <a:gd name="connsiteX407" fmla="*/ 1151478 w 1856540"/>
                <a:gd name="connsiteY407" fmla="*/ 2145713 h 2980436"/>
                <a:gd name="connsiteX408" fmla="*/ 789469 w 1856540"/>
                <a:gd name="connsiteY408" fmla="*/ 1802640 h 2980436"/>
                <a:gd name="connsiteX409" fmla="*/ 773712 w 1856540"/>
                <a:gd name="connsiteY409" fmla="*/ 1793195 h 2980436"/>
                <a:gd name="connsiteX410" fmla="*/ 326742 w 1856540"/>
                <a:gd name="connsiteY410" fmla="*/ 1598023 h 2980436"/>
                <a:gd name="connsiteX411" fmla="*/ 2514 w 1856540"/>
                <a:gd name="connsiteY411" fmla="*/ 1157319 h 2980436"/>
                <a:gd name="connsiteX412" fmla="*/ 9053 w 1856540"/>
                <a:gd name="connsiteY412" fmla="*/ 1141107 h 2980436"/>
                <a:gd name="connsiteX413" fmla="*/ 11959 w 1856540"/>
                <a:gd name="connsiteY413" fmla="*/ 1141607 h 2980436"/>
                <a:gd name="connsiteX414" fmla="*/ 490445 w 1856540"/>
                <a:gd name="connsiteY414" fmla="*/ 1333600 h 2980436"/>
                <a:gd name="connsiteX415" fmla="*/ 622633 w 1856540"/>
                <a:gd name="connsiteY415" fmla="*/ 1497304 h 2980436"/>
                <a:gd name="connsiteX416" fmla="*/ 783157 w 1856540"/>
                <a:gd name="connsiteY416" fmla="*/ 1767993 h 2980436"/>
                <a:gd name="connsiteX417" fmla="*/ 786336 w 1856540"/>
                <a:gd name="connsiteY417" fmla="*/ 1777438 h 2980436"/>
                <a:gd name="connsiteX418" fmla="*/ 865031 w 1856540"/>
                <a:gd name="connsiteY418" fmla="*/ 1830931 h 2980436"/>
                <a:gd name="connsiteX419" fmla="*/ 1025556 w 1856540"/>
                <a:gd name="connsiteY419" fmla="*/ 1963165 h 2980436"/>
                <a:gd name="connsiteX420" fmla="*/ 1000353 w 1856540"/>
                <a:gd name="connsiteY420" fmla="*/ 1862445 h 2980436"/>
                <a:gd name="connsiteX421" fmla="*/ 994677 w 1856540"/>
                <a:gd name="connsiteY421" fmla="*/ 1865034 h 2980436"/>
                <a:gd name="connsiteX422" fmla="*/ 981463 w 1856540"/>
                <a:gd name="connsiteY422" fmla="*/ 1846688 h 2980436"/>
                <a:gd name="connsiteX423" fmla="*/ 990908 w 1856540"/>
                <a:gd name="connsiteY423" fmla="*/ 1830931 h 2980436"/>
                <a:gd name="connsiteX424" fmla="*/ 987775 w 1856540"/>
                <a:gd name="connsiteY424" fmla="*/ 1793195 h 2980436"/>
                <a:gd name="connsiteX425" fmla="*/ 902767 w 1856540"/>
                <a:gd name="connsiteY425" fmla="*/ 1434320 h 2980436"/>
                <a:gd name="connsiteX426" fmla="*/ 679305 w 1856540"/>
                <a:gd name="connsiteY426" fmla="*/ 1346179 h 2980436"/>
                <a:gd name="connsiteX427" fmla="*/ 666726 w 1856540"/>
                <a:gd name="connsiteY427" fmla="*/ 1346179 h 2980436"/>
                <a:gd name="connsiteX428" fmla="*/ 650969 w 1856540"/>
                <a:gd name="connsiteY428" fmla="*/ 1330467 h 2980436"/>
                <a:gd name="connsiteX429" fmla="*/ 644612 w 1856540"/>
                <a:gd name="connsiteY429" fmla="*/ 1330694 h 2980436"/>
                <a:gd name="connsiteX430" fmla="*/ 651241 w 1856540"/>
                <a:gd name="connsiteY430" fmla="*/ 1231428 h 2980436"/>
                <a:gd name="connsiteX431" fmla="*/ 666726 w 1856540"/>
                <a:gd name="connsiteY431" fmla="*/ 1232881 h 2980436"/>
                <a:gd name="connsiteX432" fmla="*/ 698195 w 1856540"/>
                <a:gd name="connsiteY432" fmla="*/ 1336734 h 2980436"/>
                <a:gd name="connsiteX433" fmla="*/ 905946 w 1856540"/>
                <a:gd name="connsiteY433" fmla="*/ 1421741 h 2980436"/>
                <a:gd name="connsiteX434" fmla="*/ 962572 w 1856540"/>
                <a:gd name="connsiteY434" fmla="*/ 1239193 h 2980436"/>
                <a:gd name="connsiteX435" fmla="*/ 742243 w 1856540"/>
                <a:gd name="connsiteY435" fmla="*/ 955880 h 2980436"/>
                <a:gd name="connsiteX436" fmla="*/ 723307 w 1856540"/>
                <a:gd name="connsiteY436" fmla="*/ 957924 h 2980436"/>
                <a:gd name="connsiteX437" fmla="*/ 632078 w 1856540"/>
                <a:gd name="connsiteY437" fmla="*/ 924411 h 2980436"/>
                <a:gd name="connsiteX438" fmla="*/ 474687 w 1856540"/>
                <a:gd name="connsiteY438" fmla="*/ 855161 h 2980436"/>
                <a:gd name="connsiteX439" fmla="*/ 458975 w 1856540"/>
                <a:gd name="connsiteY439" fmla="*/ 861427 h 2980436"/>
                <a:gd name="connsiteX440" fmla="*/ 446351 w 1856540"/>
                <a:gd name="connsiteY440" fmla="*/ 848849 h 2980436"/>
                <a:gd name="connsiteX441" fmla="*/ 431275 w 1856540"/>
                <a:gd name="connsiteY441" fmla="*/ 851346 h 2980436"/>
                <a:gd name="connsiteX442" fmla="*/ 421194 w 1856540"/>
                <a:gd name="connsiteY442" fmla="*/ 748129 h 2980436"/>
                <a:gd name="connsiteX443" fmla="*/ 442038 w 1856540"/>
                <a:gd name="connsiteY443" fmla="*/ 743407 h 2980436"/>
                <a:gd name="connsiteX444" fmla="*/ 480999 w 1856540"/>
                <a:gd name="connsiteY444" fmla="*/ 839403 h 2980436"/>
                <a:gd name="connsiteX445" fmla="*/ 603743 w 1856540"/>
                <a:gd name="connsiteY445" fmla="*/ 892942 h 2980436"/>
                <a:gd name="connsiteX446" fmla="*/ 735976 w 1856540"/>
                <a:gd name="connsiteY446" fmla="*/ 946435 h 2980436"/>
                <a:gd name="connsiteX447" fmla="*/ 650969 w 1856540"/>
                <a:gd name="connsiteY447" fmla="*/ 851982 h 2980436"/>
                <a:gd name="connsiteX448" fmla="*/ 644657 w 1856540"/>
                <a:gd name="connsiteY448" fmla="*/ 856705 h 2980436"/>
                <a:gd name="connsiteX449" fmla="*/ 638390 w 1856540"/>
                <a:gd name="connsiteY449" fmla="*/ 851982 h 2980436"/>
                <a:gd name="connsiteX450" fmla="*/ 632078 w 1856540"/>
                <a:gd name="connsiteY450" fmla="*/ 833091 h 2980436"/>
                <a:gd name="connsiteX451" fmla="*/ 499890 w 1856540"/>
                <a:gd name="connsiteY451" fmla="*/ 669434 h 2980436"/>
                <a:gd name="connsiteX452" fmla="*/ 454344 w 1856540"/>
                <a:gd name="connsiteY452" fmla="*/ 679197 h 2980436"/>
                <a:gd name="connsiteX453" fmla="*/ 307851 w 1856540"/>
                <a:gd name="connsiteY453" fmla="*/ 644231 h 2980436"/>
                <a:gd name="connsiteX454" fmla="*/ 304718 w 1856540"/>
                <a:gd name="connsiteY454" fmla="*/ 663122 h 2980436"/>
                <a:gd name="connsiteX455" fmla="*/ 276382 w 1856540"/>
                <a:gd name="connsiteY455" fmla="*/ 672567 h 2980436"/>
                <a:gd name="connsiteX456" fmla="*/ 260625 w 1856540"/>
                <a:gd name="connsiteY456" fmla="*/ 666301 h 2980436"/>
                <a:gd name="connsiteX457" fmla="*/ 248046 w 1856540"/>
                <a:gd name="connsiteY457" fmla="*/ 641098 h 2980436"/>
                <a:gd name="connsiteX458" fmla="*/ 248046 w 1856540"/>
                <a:gd name="connsiteY458" fmla="*/ 631653 h 2980436"/>
                <a:gd name="connsiteX459" fmla="*/ 254358 w 1856540"/>
                <a:gd name="connsiteY459" fmla="*/ 622207 h 2980436"/>
                <a:gd name="connsiteX460" fmla="*/ 266937 w 1856540"/>
                <a:gd name="connsiteY460" fmla="*/ 609629 h 2980436"/>
                <a:gd name="connsiteX461" fmla="*/ 292139 w 1856540"/>
                <a:gd name="connsiteY461" fmla="*/ 619074 h 2980436"/>
                <a:gd name="connsiteX462" fmla="*/ 295272 w 1856540"/>
                <a:gd name="connsiteY462" fmla="*/ 609629 h 2980436"/>
                <a:gd name="connsiteX463" fmla="*/ 288960 w 1856540"/>
                <a:gd name="connsiteY463" fmla="*/ 603317 h 2980436"/>
                <a:gd name="connsiteX464" fmla="*/ 295272 w 1856540"/>
                <a:gd name="connsiteY464" fmla="*/ 587605 h 2980436"/>
                <a:gd name="connsiteX465" fmla="*/ 306307 w 1856540"/>
                <a:gd name="connsiteY465" fmla="*/ 580521 h 2980436"/>
                <a:gd name="connsiteX466" fmla="*/ 317296 w 1856540"/>
                <a:gd name="connsiteY466" fmla="*/ 587605 h 2980436"/>
                <a:gd name="connsiteX467" fmla="*/ 314163 w 1856540"/>
                <a:gd name="connsiteY467" fmla="*/ 625341 h 2980436"/>
                <a:gd name="connsiteX468" fmla="*/ 459657 w 1856540"/>
                <a:gd name="connsiteY468" fmla="*/ 660851 h 2980436"/>
                <a:gd name="connsiteX469" fmla="*/ 490445 w 1856540"/>
                <a:gd name="connsiteY469" fmla="*/ 656855 h 2980436"/>
                <a:gd name="connsiteX470" fmla="*/ 380280 w 1856540"/>
                <a:gd name="connsiteY470" fmla="*/ 471128 h 2980436"/>
                <a:gd name="connsiteX471" fmla="*/ 373605 w 1856540"/>
                <a:gd name="connsiteY471" fmla="*/ 471946 h 2980436"/>
                <a:gd name="connsiteX472" fmla="*/ 348765 w 1856540"/>
                <a:gd name="connsiteY472" fmla="*/ 458550 h 2980436"/>
                <a:gd name="connsiteX473" fmla="*/ 345632 w 1856540"/>
                <a:gd name="connsiteY473" fmla="*/ 460911 h 2980436"/>
                <a:gd name="connsiteX474" fmla="*/ 342499 w 1856540"/>
                <a:gd name="connsiteY474" fmla="*/ 458550 h 2980436"/>
                <a:gd name="connsiteX475" fmla="*/ 311030 w 1856540"/>
                <a:gd name="connsiteY475" fmla="*/ 405011 h 2980436"/>
                <a:gd name="connsiteX476" fmla="*/ 307851 w 1856540"/>
                <a:gd name="connsiteY476" fmla="*/ 398699 h 2980436"/>
                <a:gd name="connsiteX477" fmla="*/ 316751 w 1856540"/>
                <a:gd name="connsiteY477" fmla="*/ 388437 h 2980436"/>
                <a:gd name="connsiteX478" fmla="*/ 320475 w 1856540"/>
                <a:gd name="connsiteY478" fmla="*/ 389300 h 2980436"/>
                <a:gd name="connsiteX479" fmla="*/ 323608 w 1856540"/>
                <a:gd name="connsiteY479" fmla="*/ 382988 h 2980436"/>
                <a:gd name="connsiteX480" fmla="*/ 363115 w 1856540"/>
                <a:gd name="connsiteY480" fmla="*/ 364279 h 2980436"/>
                <a:gd name="connsiteX481" fmla="*/ 395992 w 1856540"/>
                <a:gd name="connsiteY481" fmla="*/ 376676 h 2980436"/>
                <a:gd name="connsiteX482" fmla="*/ 408570 w 1856540"/>
                <a:gd name="connsiteY482" fmla="*/ 423902 h 2980436"/>
                <a:gd name="connsiteX483" fmla="*/ 389725 w 1856540"/>
                <a:gd name="connsiteY483" fmla="*/ 467950 h 2980436"/>
                <a:gd name="connsiteX484" fmla="*/ 462109 w 1856540"/>
                <a:gd name="connsiteY484" fmla="*/ 590738 h 2980436"/>
                <a:gd name="connsiteX485" fmla="*/ 462109 w 1856540"/>
                <a:gd name="connsiteY485" fmla="*/ 493152 h 2980436"/>
                <a:gd name="connsiteX486" fmla="*/ 452663 w 1856540"/>
                <a:gd name="connsiteY486" fmla="*/ 493152 h 2980436"/>
                <a:gd name="connsiteX487" fmla="*/ 455797 w 1856540"/>
                <a:gd name="connsiteY487" fmla="*/ 427035 h 2980436"/>
                <a:gd name="connsiteX488" fmla="*/ 462245 w 1856540"/>
                <a:gd name="connsiteY488" fmla="*/ 426309 h 2980436"/>
                <a:gd name="connsiteX489" fmla="*/ 484133 w 1856540"/>
                <a:gd name="connsiteY489" fmla="*/ 474262 h 2980436"/>
                <a:gd name="connsiteX490" fmla="*/ 471554 w 1856540"/>
                <a:gd name="connsiteY490" fmla="*/ 483707 h 2980436"/>
                <a:gd name="connsiteX491" fmla="*/ 512468 w 1856540"/>
                <a:gd name="connsiteY491" fmla="*/ 656855 h 2980436"/>
                <a:gd name="connsiteX492" fmla="*/ 512468 w 1856540"/>
                <a:gd name="connsiteY492" fmla="*/ 666301 h 2980436"/>
                <a:gd name="connsiteX493" fmla="*/ 613188 w 1856540"/>
                <a:gd name="connsiteY493" fmla="*/ 789044 h 2980436"/>
                <a:gd name="connsiteX494" fmla="*/ 610055 w 1856540"/>
                <a:gd name="connsiteY494" fmla="*/ 770153 h 2980436"/>
                <a:gd name="connsiteX495" fmla="*/ 584852 w 1856540"/>
                <a:gd name="connsiteY495" fmla="*/ 650543 h 2980436"/>
                <a:gd name="connsiteX496" fmla="*/ 581719 w 1856540"/>
                <a:gd name="connsiteY496" fmla="*/ 647410 h 2980436"/>
                <a:gd name="connsiteX497" fmla="*/ 559695 w 1856540"/>
                <a:gd name="connsiteY497" fmla="*/ 625341 h 2980436"/>
                <a:gd name="connsiteX498" fmla="*/ 569140 w 1856540"/>
                <a:gd name="connsiteY498" fmla="*/ 603317 h 2980436"/>
                <a:gd name="connsiteX499" fmla="*/ 584852 w 1856540"/>
                <a:gd name="connsiteY499" fmla="*/ 565536 h 2980436"/>
                <a:gd name="connsiteX500" fmla="*/ 558514 w 1856540"/>
                <a:gd name="connsiteY500" fmla="*/ 574981 h 2980436"/>
                <a:gd name="connsiteX501" fmla="*/ 534492 w 1856540"/>
                <a:gd name="connsiteY501" fmla="*/ 565536 h 2980436"/>
                <a:gd name="connsiteX502" fmla="*/ 534492 w 1856540"/>
                <a:gd name="connsiteY502" fmla="*/ 540379 h 2980436"/>
                <a:gd name="connsiteX503" fmla="*/ 567006 w 1856540"/>
                <a:gd name="connsiteY503" fmla="*/ 526165 h 2980436"/>
                <a:gd name="connsiteX504" fmla="*/ 591164 w 1856540"/>
                <a:gd name="connsiteY504" fmla="*/ 625341 h 2980436"/>
                <a:gd name="connsiteX505" fmla="*/ 594297 w 1856540"/>
                <a:gd name="connsiteY505" fmla="*/ 628519 h 2980436"/>
                <a:gd name="connsiteX506" fmla="*/ 597476 w 1856540"/>
                <a:gd name="connsiteY506" fmla="*/ 637965 h 2980436"/>
                <a:gd name="connsiteX507" fmla="*/ 597476 w 1856540"/>
                <a:gd name="connsiteY507" fmla="*/ 647410 h 2980436"/>
                <a:gd name="connsiteX508" fmla="*/ 632078 w 1856540"/>
                <a:gd name="connsiteY508" fmla="*/ 807934 h 2980436"/>
                <a:gd name="connsiteX509" fmla="*/ 663548 w 1856540"/>
                <a:gd name="connsiteY509" fmla="*/ 842537 h 2980436"/>
                <a:gd name="connsiteX510" fmla="*/ 666726 w 1856540"/>
                <a:gd name="connsiteY510" fmla="*/ 839403 h 2980436"/>
                <a:gd name="connsiteX511" fmla="*/ 688750 w 1856540"/>
                <a:gd name="connsiteY511" fmla="*/ 782732 h 2980436"/>
                <a:gd name="connsiteX512" fmla="*/ 704462 w 1856540"/>
                <a:gd name="connsiteY512" fmla="*/ 722927 h 2980436"/>
                <a:gd name="connsiteX513" fmla="*/ 710774 w 1856540"/>
                <a:gd name="connsiteY513" fmla="*/ 720566 h 2980436"/>
                <a:gd name="connsiteX514" fmla="*/ 717086 w 1856540"/>
                <a:gd name="connsiteY514" fmla="*/ 722927 h 2980436"/>
                <a:gd name="connsiteX515" fmla="*/ 726531 w 1856540"/>
                <a:gd name="connsiteY515" fmla="*/ 732372 h 2980436"/>
                <a:gd name="connsiteX516" fmla="*/ 732798 w 1856540"/>
                <a:gd name="connsiteY516" fmla="*/ 738684 h 2980436"/>
                <a:gd name="connsiteX517" fmla="*/ 751688 w 1856540"/>
                <a:gd name="connsiteY517" fmla="*/ 767020 h 2980436"/>
                <a:gd name="connsiteX518" fmla="*/ 751688 w 1856540"/>
                <a:gd name="connsiteY518" fmla="*/ 770153 h 2980436"/>
                <a:gd name="connsiteX519" fmla="*/ 745376 w 1856540"/>
                <a:gd name="connsiteY519" fmla="*/ 776465 h 2980436"/>
                <a:gd name="connsiteX520" fmla="*/ 738701 w 1856540"/>
                <a:gd name="connsiteY520" fmla="*/ 781188 h 2980436"/>
                <a:gd name="connsiteX521" fmla="*/ 729664 w 1856540"/>
                <a:gd name="connsiteY521" fmla="*/ 776465 h 2980436"/>
                <a:gd name="connsiteX522" fmla="*/ 723353 w 1856540"/>
                <a:gd name="connsiteY522" fmla="*/ 770153 h 2980436"/>
                <a:gd name="connsiteX523" fmla="*/ 707641 w 1856540"/>
                <a:gd name="connsiteY523" fmla="*/ 751263 h 2980436"/>
                <a:gd name="connsiteX524" fmla="*/ 695017 w 1856540"/>
                <a:gd name="connsiteY524" fmla="*/ 811068 h 2980436"/>
                <a:gd name="connsiteX525" fmla="*/ 669860 w 1856540"/>
                <a:gd name="connsiteY525" fmla="*/ 848849 h 2980436"/>
                <a:gd name="connsiteX526" fmla="*/ 965751 w 1856540"/>
                <a:gd name="connsiteY526" fmla="*/ 1229748 h 2980436"/>
                <a:gd name="connsiteX527" fmla="*/ 1038134 w 1856540"/>
                <a:gd name="connsiteY527" fmla="*/ 1116404 h 2980436"/>
                <a:gd name="connsiteX528" fmla="*/ 990908 w 1856540"/>
                <a:gd name="connsiteY528" fmla="*/ 999928 h 2980436"/>
                <a:gd name="connsiteX529" fmla="*/ 990908 w 1856540"/>
                <a:gd name="connsiteY529" fmla="*/ 1009373 h 2980436"/>
                <a:gd name="connsiteX530" fmla="*/ 984641 w 1856540"/>
                <a:gd name="connsiteY530" fmla="*/ 1014096 h 2980436"/>
                <a:gd name="connsiteX531" fmla="*/ 978329 w 1856540"/>
                <a:gd name="connsiteY531" fmla="*/ 1009373 h 2980436"/>
                <a:gd name="connsiteX532" fmla="*/ 978329 w 1856540"/>
                <a:gd name="connsiteY532" fmla="*/ 974771 h 2980436"/>
                <a:gd name="connsiteX533" fmla="*/ 685571 w 1856540"/>
                <a:gd name="connsiteY533" fmla="*/ 36736 h 2980436"/>
                <a:gd name="connsiteX534" fmla="*/ 685571 w 1856540"/>
                <a:gd name="connsiteY534" fmla="*/ 30424 h 2980436"/>
                <a:gd name="connsiteX535" fmla="*/ 679305 w 1856540"/>
                <a:gd name="connsiteY535" fmla="*/ 27291 h 2980436"/>
                <a:gd name="connsiteX536" fmla="*/ 680395 w 1856540"/>
                <a:gd name="connsiteY536" fmla="*/ 14213 h 2980436"/>
                <a:gd name="connsiteX537" fmla="*/ 682438 w 1856540"/>
                <a:gd name="connsiteY537" fmla="*/ 14712 h 2980436"/>
                <a:gd name="connsiteX538" fmla="*/ 695017 w 1856540"/>
                <a:gd name="connsiteY538" fmla="*/ 17846 h 2980436"/>
                <a:gd name="connsiteX539" fmla="*/ 701329 w 1856540"/>
                <a:gd name="connsiteY539" fmla="*/ 20979 h 2980436"/>
                <a:gd name="connsiteX540" fmla="*/ 717086 w 1856540"/>
                <a:gd name="connsiteY540" fmla="*/ 27291 h 2980436"/>
                <a:gd name="connsiteX541" fmla="*/ 720219 w 1856540"/>
                <a:gd name="connsiteY541" fmla="*/ 27291 h 2980436"/>
                <a:gd name="connsiteX542" fmla="*/ 710774 w 1856540"/>
                <a:gd name="connsiteY542" fmla="*/ 8400 h 2980436"/>
                <a:gd name="connsiteX543" fmla="*/ 715814 w 1856540"/>
                <a:gd name="connsiteY543" fmla="*/ 0 h 2980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Lst>
              <a:rect l="l" t="t" r="r" b="b"/>
              <a:pathLst>
                <a:path w="1856540" h="2980436">
                  <a:moveTo>
                    <a:pt x="610055" y="1956853"/>
                  </a:moveTo>
                  <a:cubicBezTo>
                    <a:pt x="676126" y="1991501"/>
                    <a:pt x="739110" y="2038682"/>
                    <a:pt x="798915" y="2076463"/>
                  </a:cubicBezTo>
                  <a:cubicBezTo>
                    <a:pt x="830384" y="2095353"/>
                    <a:pt x="861853" y="2114244"/>
                    <a:pt x="893322" y="2130001"/>
                  </a:cubicBezTo>
                  <a:cubicBezTo>
                    <a:pt x="852407" y="2101665"/>
                    <a:pt x="814627" y="2070196"/>
                    <a:pt x="776891" y="2041860"/>
                  </a:cubicBezTo>
                  <a:cubicBezTo>
                    <a:pt x="726531" y="2004079"/>
                    <a:pt x="672993" y="1975743"/>
                    <a:pt x="610055" y="1956853"/>
                  </a:cubicBezTo>
                  <a:close/>
                  <a:moveTo>
                    <a:pt x="389725" y="1947407"/>
                  </a:moveTo>
                  <a:cubicBezTo>
                    <a:pt x="533130" y="2072149"/>
                    <a:pt x="701329" y="2237032"/>
                    <a:pt x="900315" y="2237032"/>
                  </a:cubicBezTo>
                  <a:cubicBezTo>
                    <a:pt x="902177" y="2237032"/>
                    <a:pt x="904039" y="2237032"/>
                    <a:pt x="905946" y="2237032"/>
                  </a:cubicBezTo>
                  <a:cubicBezTo>
                    <a:pt x="934282" y="2235443"/>
                    <a:pt x="963390" y="2234671"/>
                    <a:pt x="992906" y="2234671"/>
                  </a:cubicBezTo>
                  <a:cubicBezTo>
                    <a:pt x="1022377" y="2234671"/>
                    <a:pt x="1052302" y="2235443"/>
                    <a:pt x="1082228" y="2237032"/>
                  </a:cubicBezTo>
                  <a:cubicBezTo>
                    <a:pt x="1072782" y="2233854"/>
                    <a:pt x="1060158" y="2227587"/>
                    <a:pt x="1050713" y="2224408"/>
                  </a:cubicBezTo>
                  <a:cubicBezTo>
                    <a:pt x="1035546" y="2226951"/>
                    <a:pt x="1020288" y="2228132"/>
                    <a:pt x="1005076" y="2228132"/>
                  </a:cubicBezTo>
                  <a:cubicBezTo>
                    <a:pt x="906582" y="2228132"/>
                    <a:pt x="808315" y="2179044"/>
                    <a:pt x="726531" y="2130001"/>
                  </a:cubicBezTo>
                  <a:cubicBezTo>
                    <a:pt x="619500" y="2057572"/>
                    <a:pt x="506156" y="1997767"/>
                    <a:pt x="389725" y="1947407"/>
                  </a:cubicBezTo>
                  <a:close/>
                  <a:moveTo>
                    <a:pt x="377101" y="1925384"/>
                  </a:moveTo>
                  <a:lnTo>
                    <a:pt x="373968" y="1931696"/>
                  </a:lnTo>
                  <a:cubicBezTo>
                    <a:pt x="480999" y="1953719"/>
                    <a:pt x="572273" y="2016658"/>
                    <a:pt x="663548" y="2073329"/>
                  </a:cubicBezTo>
                  <a:cubicBezTo>
                    <a:pt x="773712" y="2152025"/>
                    <a:pt x="896501" y="2199251"/>
                    <a:pt x="1028689" y="2214963"/>
                  </a:cubicBezTo>
                  <a:cubicBezTo>
                    <a:pt x="956306" y="2183494"/>
                    <a:pt x="883877" y="2145713"/>
                    <a:pt x="814627" y="2104798"/>
                  </a:cubicBezTo>
                  <a:cubicBezTo>
                    <a:pt x="729664" y="2054439"/>
                    <a:pt x="641524" y="1978877"/>
                    <a:pt x="543938" y="1944274"/>
                  </a:cubicBezTo>
                  <a:cubicBezTo>
                    <a:pt x="490445" y="1934829"/>
                    <a:pt x="436906" y="1931696"/>
                    <a:pt x="383413" y="1928517"/>
                  </a:cubicBezTo>
                  <a:cubicBezTo>
                    <a:pt x="380280" y="1928517"/>
                    <a:pt x="380280" y="1928517"/>
                    <a:pt x="377101" y="1925384"/>
                  </a:cubicBezTo>
                  <a:close/>
                  <a:moveTo>
                    <a:pt x="497937" y="1894505"/>
                  </a:moveTo>
                  <a:cubicBezTo>
                    <a:pt x="472371" y="1894505"/>
                    <a:pt x="446715" y="1896367"/>
                    <a:pt x="421194" y="1900181"/>
                  </a:cubicBezTo>
                  <a:cubicBezTo>
                    <a:pt x="418016" y="1903360"/>
                    <a:pt x="411749" y="1903360"/>
                    <a:pt x="411749" y="1906493"/>
                  </a:cubicBezTo>
                  <a:cubicBezTo>
                    <a:pt x="420922" y="1905812"/>
                    <a:pt x="430140" y="1905403"/>
                    <a:pt x="439313" y="1905403"/>
                  </a:cubicBezTo>
                  <a:cubicBezTo>
                    <a:pt x="470873" y="1905403"/>
                    <a:pt x="502070" y="1910035"/>
                    <a:pt x="531359" y="1922250"/>
                  </a:cubicBezTo>
                  <a:cubicBezTo>
                    <a:pt x="597476" y="1928517"/>
                    <a:pt x="657281" y="1947407"/>
                    <a:pt x="713907" y="1978877"/>
                  </a:cubicBezTo>
                  <a:cubicBezTo>
                    <a:pt x="824072" y="2044994"/>
                    <a:pt x="915391" y="2133134"/>
                    <a:pt x="1028689" y="2192939"/>
                  </a:cubicBezTo>
                  <a:cubicBezTo>
                    <a:pt x="943727" y="2126822"/>
                    <a:pt x="877610" y="2032415"/>
                    <a:pt x="783157" y="1978877"/>
                  </a:cubicBezTo>
                  <a:cubicBezTo>
                    <a:pt x="697832" y="1923703"/>
                    <a:pt x="598520" y="1894505"/>
                    <a:pt x="497937" y="1894505"/>
                  </a:cubicBezTo>
                  <a:close/>
                  <a:moveTo>
                    <a:pt x="549750" y="1868984"/>
                  </a:moveTo>
                  <a:cubicBezTo>
                    <a:pt x="518690" y="1868984"/>
                    <a:pt x="487357" y="1873798"/>
                    <a:pt x="455797" y="1884469"/>
                  </a:cubicBezTo>
                  <a:cubicBezTo>
                    <a:pt x="473961" y="1882290"/>
                    <a:pt x="491625" y="1881290"/>
                    <a:pt x="508926" y="1881290"/>
                  </a:cubicBezTo>
                  <a:cubicBezTo>
                    <a:pt x="743242" y="1881290"/>
                    <a:pt x="900451" y="2071558"/>
                    <a:pt x="1082228" y="2218142"/>
                  </a:cubicBezTo>
                  <a:lnTo>
                    <a:pt x="1094806" y="2224408"/>
                  </a:lnTo>
                  <a:lnTo>
                    <a:pt x="1050713" y="2180361"/>
                  </a:lnTo>
                  <a:cubicBezTo>
                    <a:pt x="915573" y="2047900"/>
                    <a:pt x="738565" y="1868984"/>
                    <a:pt x="549750" y="1868984"/>
                  </a:cubicBezTo>
                  <a:close/>
                  <a:moveTo>
                    <a:pt x="1505494" y="1769082"/>
                  </a:moveTo>
                  <a:cubicBezTo>
                    <a:pt x="1499319" y="1769082"/>
                    <a:pt x="1493779" y="1770581"/>
                    <a:pt x="1488284" y="1774305"/>
                  </a:cubicBezTo>
                  <a:cubicBezTo>
                    <a:pt x="1478839" y="1783750"/>
                    <a:pt x="1481972" y="1790016"/>
                    <a:pt x="1488284" y="1799462"/>
                  </a:cubicBezTo>
                  <a:cubicBezTo>
                    <a:pt x="1488284" y="1805774"/>
                    <a:pt x="1485105" y="1808907"/>
                    <a:pt x="1478839" y="1808907"/>
                  </a:cubicBezTo>
                  <a:cubicBezTo>
                    <a:pt x="1475660" y="1805774"/>
                    <a:pt x="1472527" y="1805774"/>
                    <a:pt x="1469393" y="1802640"/>
                  </a:cubicBezTo>
                  <a:cubicBezTo>
                    <a:pt x="1472527" y="1815219"/>
                    <a:pt x="1481972" y="1827798"/>
                    <a:pt x="1491417" y="1830931"/>
                  </a:cubicBezTo>
                  <a:cubicBezTo>
                    <a:pt x="1493960" y="1831794"/>
                    <a:pt x="1496685" y="1832202"/>
                    <a:pt x="1499500" y="1832202"/>
                  </a:cubicBezTo>
                  <a:cubicBezTo>
                    <a:pt x="1507174" y="1832202"/>
                    <a:pt x="1515121" y="1829251"/>
                    <a:pt x="1519753" y="1824664"/>
                  </a:cubicBezTo>
                  <a:cubicBezTo>
                    <a:pt x="1526020" y="1815219"/>
                    <a:pt x="1532331" y="1780571"/>
                    <a:pt x="1519753" y="1771126"/>
                  </a:cubicBezTo>
                  <a:cubicBezTo>
                    <a:pt x="1514531" y="1769854"/>
                    <a:pt x="1509854" y="1769082"/>
                    <a:pt x="1505494" y="1769082"/>
                  </a:cubicBezTo>
                  <a:close/>
                  <a:moveTo>
                    <a:pt x="1815236" y="1768765"/>
                  </a:moveTo>
                  <a:cubicBezTo>
                    <a:pt x="1812466" y="1768765"/>
                    <a:pt x="1809333" y="1769582"/>
                    <a:pt x="1806199" y="1771126"/>
                  </a:cubicBezTo>
                  <a:cubicBezTo>
                    <a:pt x="1803021" y="1774305"/>
                    <a:pt x="1799887" y="1777438"/>
                    <a:pt x="1799887" y="1780571"/>
                  </a:cubicBezTo>
                  <a:cubicBezTo>
                    <a:pt x="1799887" y="1786883"/>
                    <a:pt x="1799887" y="1796328"/>
                    <a:pt x="1799887" y="1805774"/>
                  </a:cubicBezTo>
                  <a:cubicBezTo>
                    <a:pt x="1803021" y="1805774"/>
                    <a:pt x="1803021" y="1808907"/>
                    <a:pt x="1806199" y="1812086"/>
                  </a:cubicBezTo>
                  <a:cubicBezTo>
                    <a:pt x="1812466" y="1808907"/>
                    <a:pt x="1818778" y="1802640"/>
                    <a:pt x="1821911" y="1796328"/>
                  </a:cubicBezTo>
                  <a:cubicBezTo>
                    <a:pt x="1825090" y="1790016"/>
                    <a:pt x="1828223" y="1783750"/>
                    <a:pt x="1828223" y="1777438"/>
                  </a:cubicBezTo>
                  <a:cubicBezTo>
                    <a:pt x="1828223" y="1774305"/>
                    <a:pt x="1825090" y="1771126"/>
                    <a:pt x="1821911" y="1771126"/>
                  </a:cubicBezTo>
                  <a:cubicBezTo>
                    <a:pt x="1820367" y="1769582"/>
                    <a:pt x="1818006" y="1768765"/>
                    <a:pt x="1815236" y="1768765"/>
                  </a:cubicBezTo>
                  <a:close/>
                  <a:moveTo>
                    <a:pt x="1745441" y="1611873"/>
                  </a:moveTo>
                  <a:cubicBezTo>
                    <a:pt x="1740264" y="1611873"/>
                    <a:pt x="1735269" y="1612600"/>
                    <a:pt x="1730637" y="1613735"/>
                  </a:cubicBezTo>
                  <a:cubicBezTo>
                    <a:pt x="1727504" y="1616913"/>
                    <a:pt x="1724325" y="1620047"/>
                    <a:pt x="1724325" y="1626359"/>
                  </a:cubicBezTo>
                  <a:cubicBezTo>
                    <a:pt x="1721192" y="1629492"/>
                    <a:pt x="1721192" y="1632625"/>
                    <a:pt x="1721192" y="1638937"/>
                  </a:cubicBezTo>
                  <a:cubicBezTo>
                    <a:pt x="1724325" y="1642071"/>
                    <a:pt x="1727504" y="1645249"/>
                    <a:pt x="1727504" y="1651516"/>
                  </a:cubicBezTo>
                  <a:cubicBezTo>
                    <a:pt x="1729048" y="1650744"/>
                    <a:pt x="1730819" y="1650335"/>
                    <a:pt x="1732544" y="1650335"/>
                  </a:cubicBezTo>
                  <a:cubicBezTo>
                    <a:pt x="1737721" y="1650335"/>
                    <a:pt x="1742444" y="1653877"/>
                    <a:pt x="1740082" y="1660961"/>
                  </a:cubicBezTo>
                  <a:cubicBezTo>
                    <a:pt x="1745713" y="1665184"/>
                    <a:pt x="1752025" y="1668181"/>
                    <a:pt x="1758065" y="1668181"/>
                  </a:cubicBezTo>
                  <a:cubicBezTo>
                    <a:pt x="1765512" y="1668181"/>
                    <a:pt x="1772641" y="1663686"/>
                    <a:pt x="1777863" y="1651516"/>
                  </a:cubicBezTo>
                  <a:cubicBezTo>
                    <a:pt x="1787309" y="1642071"/>
                    <a:pt x="1784175" y="1626359"/>
                    <a:pt x="1771551" y="1620047"/>
                  </a:cubicBezTo>
                  <a:cubicBezTo>
                    <a:pt x="1763559" y="1614053"/>
                    <a:pt x="1754341" y="1611873"/>
                    <a:pt x="1745441" y="1611873"/>
                  </a:cubicBezTo>
                  <a:close/>
                  <a:moveTo>
                    <a:pt x="1164056" y="1409163"/>
                  </a:moveTo>
                  <a:cubicBezTo>
                    <a:pt x="1157744" y="1434320"/>
                    <a:pt x="1151478" y="1459522"/>
                    <a:pt x="1142033" y="1484680"/>
                  </a:cubicBezTo>
                  <a:cubicBezTo>
                    <a:pt x="1173502" y="1531906"/>
                    <a:pt x="1198659" y="1579132"/>
                    <a:pt x="1226995" y="1626359"/>
                  </a:cubicBezTo>
                  <a:cubicBezTo>
                    <a:pt x="1220728" y="1550797"/>
                    <a:pt x="1201837" y="1478413"/>
                    <a:pt x="1164056" y="1409163"/>
                  </a:cubicBezTo>
                  <a:close/>
                  <a:moveTo>
                    <a:pt x="648244" y="1263397"/>
                  </a:moveTo>
                  <a:cubicBezTo>
                    <a:pt x="635121" y="1263397"/>
                    <a:pt x="628037" y="1272388"/>
                    <a:pt x="625766" y="1292686"/>
                  </a:cubicBezTo>
                  <a:cubicBezTo>
                    <a:pt x="632078" y="1305265"/>
                    <a:pt x="644657" y="1311577"/>
                    <a:pt x="657281" y="1314710"/>
                  </a:cubicBezTo>
                  <a:cubicBezTo>
                    <a:pt x="657281" y="1314710"/>
                    <a:pt x="660414" y="1311577"/>
                    <a:pt x="666726" y="1311577"/>
                  </a:cubicBezTo>
                  <a:lnTo>
                    <a:pt x="672993" y="1311577"/>
                  </a:lnTo>
                  <a:cubicBezTo>
                    <a:pt x="698195" y="1308443"/>
                    <a:pt x="691883" y="1280107"/>
                    <a:pt x="666726" y="1267484"/>
                  </a:cubicBezTo>
                  <a:cubicBezTo>
                    <a:pt x="659551" y="1264804"/>
                    <a:pt x="653421" y="1263397"/>
                    <a:pt x="648244" y="1263397"/>
                  </a:cubicBezTo>
                  <a:close/>
                  <a:moveTo>
                    <a:pt x="100100" y="1207679"/>
                  </a:moveTo>
                  <a:cubicBezTo>
                    <a:pt x="181974" y="1289553"/>
                    <a:pt x="260625" y="1371382"/>
                    <a:pt x="345632" y="1450077"/>
                  </a:cubicBezTo>
                  <a:cubicBezTo>
                    <a:pt x="455797" y="1550797"/>
                    <a:pt x="572273" y="1635804"/>
                    <a:pt x="688750" y="1727078"/>
                  </a:cubicBezTo>
                  <a:cubicBezTo>
                    <a:pt x="691293" y="1729621"/>
                    <a:pt x="689704" y="1734207"/>
                    <a:pt x="687342" y="1734207"/>
                  </a:cubicBezTo>
                  <a:cubicBezTo>
                    <a:pt x="686797" y="1734207"/>
                    <a:pt x="686207" y="1733980"/>
                    <a:pt x="685571" y="1733390"/>
                  </a:cubicBezTo>
                  <a:cubicBezTo>
                    <a:pt x="465242" y="1616913"/>
                    <a:pt x="279515" y="1421741"/>
                    <a:pt x="106412" y="1236014"/>
                  </a:cubicBezTo>
                  <a:cubicBezTo>
                    <a:pt x="131569" y="1273796"/>
                    <a:pt x="153639" y="1314710"/>
                    <a:pt x="159905" y="1327288"/>
                  </a:cubicBezTo>
                  <a:cubicBezTo>
                    <a:pt x="213444" y="1415429"/>
                    <a:pt x="260625" y="1516194"/>
                    <a:pt x="339320" y="1585444"/>
                  </a:cubicBezTo>
                  <a:cubicBezTo>
                    <a:pt x="452663" y="1682985"/>
                    <a:pt x="594297" y="1698742"/>
                    <a:pt x="723353" y="1755414"/>
                  </a:cubicBezTo>
                  <a:cubicBezTo>
                    <a:pt x="707641" y="1742835"/>
                    <a:pt x="691883" y="1727078"/>
                    <a:pt x="676126" y="1711321"/>
                  </a:cubicBezTo>
                  <a:cubicBezTo>
                    <a:pt x="487266" y="1544485"/>
                    <a:pt x="320475" y="1330467"/>
                    <a:pt x="100100" y="1207679"/>
                  </a:cubicBezTo>
                  <a:close/>
                  <a:moveTo>
                    <a:pt x="59186" y="1169943"/>
                  </a:moveTo>
                  <a:lnTo>
                    <a:pt x="78076" y="1188788"/>
                  </a:lnTo>
                  <a:cubicBezTo>
                    <a:pt x="210265" y="1248638"/>
                    <a:pt x="320475" y="1358803"/>
                    <a:pt x="421194" y="1459522"/>
                  </a:cubicBezTo>
                  <a:cubicBezTo>
                    <a:pt x="477821" y="1513015"/>
                    <a:pt x="534492" y="1566554"/>
                    <a:pt x="591164" y="1616913"/>
                  </a:cubicBezTo>
                  <a:cubicBezTo>
                    <a:pt x="440085" y="1431187"/>
                    <a:pt x="323608" y="1223436"/>
                    <a:pt x="59186" y="1169943"/>
                  </a:cubicBezTo>
                  <a:close/>
                  <a:moveTo>
                    <a:pt x="62319" y="1163631"/>
                  </a:moveTo>
                  <a:cubicBezTo>
                    <a:pt x="364523" y="1213991"/>
                    <a:pt x="503023" y="1490992"/>
                    <a:pt x="691883" y="1701876"/>
                  </a:cubicBezTo>
                  <a:cubicBezTo>
                    <a:pt x="704462" y="1711321"/>
                    <a:pt x="720219" y="1723945"/>
                    <a:pt x="732798" y="1736523"/>
                  </a:cubicBezTo>
                  <a:cubicBezTo>
                    <a:pt x="650969" y="1629492"/>
                    <a:pt x="625766" y="1487858"/>
                    <a:pt x="525047" y="1390272"/>
                  </a:cubicBezTo>
                  <a:cubicBezTo>
                    <a:pt x="402304" y="1267484"/>
                    <a:pt x="238601" y="1185655"/>
                    <a:pt x="62319" y="1163631"/>
                  </a:cubicBezTo>
                  <a:close/>
                  <a:moveTo>
                    <a:pt x="1182947" y="1003107"/>
                  </a:moveTo>
                  <a:cubicBezTo>
                    <a:pt x="1138854" y="1037709"/>
                    <a:pt x="1097939" y="1075490"/>
                    <a:pt x="1063337" y="1116404"/>
                  </a:cubicBezTo>
                  <a:cubicBezTo>
                    <a:pt x="1016111" y="1176209"/>
                    <a:pt x="981463" y="1242326"/>
                    <a:pt x="953127" y="1311577"/>
                  </a:cubicBezTo>
                  <a:cubicBezTo>
                    <a:pt x="899634" y="1465789"/>
                    <a:pt x="899634" y="1626359"/>
                    <a:pt x="987775" y="1764859"/>
                  </a:cubicBezTo>
                  <a:lnTo>
                    <a:pt x="984641" y="1755414"/>
                  </a:lnTo>
                  <a:cubicBezTo>
                    <a:pt x="849274" y="1522461"/>
                    <a:pt x="1028689" y="1188788"/>
                    <a:pt x="1182947" y="1003107"/>
                  </a:cubicBezTo>
                  <a:close/>
                  <a:moveTo>
                    <a:pt x="1208104" y="987349"/>
                  </a:moveTo>
                  <a:lnTo>
                    <a:pt x="1195525" y="990483"/>
                  </a:lnTo>
                  <a:cubicBezTo>
                    <a:pt x="1198659" y="993661"/>
                    <a:pt x="1201837" y="996795"/>
                    <a:pt x="1198659" y="1003107"/>
                  </a:cubicBezTo>
                  <a:cubicBezTo>
                    <a:pt x="1053892" y="1198233"/>
                    <a:pt x="887055" y="1475234"/>
                    <a:pt x="981463" y="1723945"/>
                  </a:cubicBezTo>
                  <a:cubicBezTo>
                    <a:pt x="965751" y="1509882"/>
                    <a:pt x="1019244" y="1289553"/>
                    <a:pt x="1167190" y="1135295"/>
                  </a:cubicBezTo>
                  <a:cubicBezTo>
                    <a:pt x="1168053" y="1134432"/>
                    <a:pt x="1169097" y="1134069"/>
                    <a:pt x="1170141" y="1134069"/>
                  </a:cubicBezTo>
                  <a:cubicBezTo>
                    <a:pt x="1173048" y="1134069"/>
                    <a:pt x="1175818" y="1136975"/>
                    <a:pt x="1173502" y="1141607"/>
                  </a:cubicBezTo>
                  <a:cubicBezTo>
                    <a:pt x="1085361" y="1273796"/>
                    <a:pt x="1009799" y="1409163"/>
                    <a:pt x="997220" y="1572820"/>
                  </a:cubicBezTo>
                  <a:cubicBezTo>
                    <a:pt x="990908" y="1635804"/>
                    <a:pt x="994087" y="1698742"/>
                    <a:pt x="1000353" y="1761681"/>
                  </a:cubicBezTo>
                  <a:lnTo>
                    <a:pt x="1003532" y="1771126"/>
                  </a:lnTo>
                  <a:cubicBezTo>
                    <a:pt x="987775" y="1657828"/>
                    <a:pt x="1022377" y="1547663"/>
                    <a:pt x="1066470" y="1443765"/>
                  </a:cubicBezTo>
                  <a:cubicBezTo>
                    <a:pt x="1135721" y="1289553"/>
                    <a:pt x="1198659" y="1154186"/>
                    <a:pt x="1208104" y="987349"/>
                  </a:cubicBezTo>
                  <a:close/>
                  <a:moveTo>
                    <a:pt x="1227630" y="979857"/>
                  </a:moveTo>
                  <a:cubicBezTo>
                    <a:pt x="1225451" y="979857"/>
                    <a:pt x="1223089" y="980265"/>
                    <a:pt x="1220728" y="981037"/>
                  </a:cubicBezTo>
                  <a:cubicBezTo>
                    <a:pt x="1264776" y="1261217"/>
                    <a:pt x="975196" y="1500437"/>
                    <a:pt x="1016111" y="1790016"/>
                  </a:cubicBezTo>
                  <a:cubicBezTo>
                    <a:pt x="1060158" y="1686164"/>
                    <a:pt x="1097939" y="1579132"/>
                    <a:pt x="1123142" y="1468968"/>
                  </a:cubicBezTo>
                  <a:cubicBezTo>
                    <a:pt x="1129409" y="1450077"/>
                    <a:pt x="1132587" y="1434320"/>
                    <a:pt x="1138854" y="1415429"/>
                  </a:cubicBezTo>
                  <a:cubicBezTo>
                    <a:pt x="1179768" y="1289553"/>
                    <a:pt x="1264776" y="1128983"/>
                    <a:pt x="1239573" y="990483"/>
                  </a:cubicBezTo>
                  <a:cubicBezTo>
                    <a:pt x="1239573" y="983399"/>
                    <a:pt x="1234260" y="979857"/>
                    <a:pt x="1227630" y="979857"/>
                  </a:cubicBezTo>
                  <a:close/>
                  <a:moveTo>
                    <a:pt x="1639363" y="930678"/>
                  </a:moveTo>
                  <a:cubicBezTo>
                    <a:pt x="1626784" y="1047154"/>
                    <a:pt x="1560667" y="1169943"/>
                    <a:pt x="1513441" y="1267484"/>
                  </a:cubicBezTo>
                  <a:cubicBezTo>
                    <a:pt x="1453636" y="1387139"/>
                    <a:pt x="1368674" y="1535039"/>
                    <a:pt x="1337159" y="1679852"/>
                  </a:cubicBezTo>
                  <a:cubicBezTo>
                    <a:pt x="1340338" y="1670406"/>
                    <a:pt x="1346605" y="1660961"/>
                    <a:pt x="1349783" y="1651516"/>
                  </a:cubicBezTo>
                  <a:cubicBezTo>
                    <a:pt x="1349783" y="1648383"/>
                    <a:pt x="1349783" y="1648383"/>
                    <a:pt x="1349783" y="1645249"/>
                  </a:cubicBezTo>
                  <a:cubicBezTo>
                    <a:pt x="1425300" y="1525639"/>
                    <a:pt x="1551222" y="1428053"/>
                    <a:pt x="1607894" y="1295819"/>
                  </a:cubicBezTo>
                  <a:cubicBezTo>
                    <a:pt x="1658253" y="1182521"/>
                    <a:pt x="1667699" y="1053466"/>
                    <a:pt x="1639363" y="930678"/>
                  </a:cubicBezTo>
                  <a:close/>
                  <a:moveTo>
                    <a:pt x="1592137" y="851982"/>
                  </a:moveTo>
                  <a:cubicBezTo>
                    <a:pt x="1592137" y="851982"/>
                    <a:pt x="1592137" y="855161"/>
                    <a:pt x="1592137" y="858294"/>
                  </a:cubicBezTo>
                  <a:cubicBezTo>
                    <a:pt x="1582691" y="886630"/>
                    <a:pt x="1576425" y="914966"/>
                    <a:pt x="1563801" y="940123"/>
                  </a:cubicBezTo>
                  <a:cubicBezTo>
                    <a:pt x="1532331" y="1009373"/>
                    <a:pt x="1497729" y="1075490"/>
                    <a:pt x="1459948" y="1141607"/>
                  </a:cubicBezTo>
                  <a:lnTo>
                    <a:pt x="1459948" y="1138428"/>
                  </a:lnTo>
                  <a:cubicBezTo>
                    <a:pt x="1400143" y="1251772"/>
                    <a:pt x="1280533" y="1424875"/>
                    <a:pt x="1334026" y="1560242"/>
                  </a:cubicBezTo>
                  <a:cubicBezTo>
                    <a:pt x="1337159" y="1475234"/>
                    <a:pt x="1365495" y="1393405"/>
                    <a:pt x="1415855" y="1327288"/>
                  </a:cubicBezTo>
                  <a:cubicBezTo>
                    <a:pt x="1513441" y="1179343"/>
                    <a:pt x="1620472" y="1034576"/>
                    <a:pt x="1592137" y="851982"/>
                  </a:cubicBezTo>
                  <a:close/>
                  <a:moveTo>
                    <a:pt x="1604715" y="848849"/>
                  </a:moveTo>
                  <a:cubicBezTo>
                    <a:pt x="1626784" y="968459"/>
                    <a:pt x="1582691" y="1091247"/>
                    <a:pt x="1522886" y="1191967"/>
                  </a:cubicBezTo>
                  <a:cubicBezTo>
                    <a:pt x="1447324" y="1321022"/>
                    <a:pt x="1334026" y="1428053"/>
                    <a:pt x="1346605" y="1585444"/>
                  </a:cubicBezTo>
                  <a:cubicBezTo>
                    <a:pt x="1349783" y="1588578"/>
                    <a:pt x="1349783" y="1591711"/>
                    <a:pt x="1349783" y="1591711"/>
                  </a:cubicBezTo>
                  <a:cubicBezTo>
                    <a:pt x="1384386" y="1506749"/>
                    <a:pt x="1428479" y="1421741"/>
                    <a:pt x="1463081" y="1343046"/>
                  </a:cubicBezTo>
                  <a:cubicBezTo>
                    <a:pt x="1516574" y="1210857"/>
                    <a:pt x="1629918" y="1044021"/>
                    <a:pt x="1626784" y="889763"/>
                  </a:cubicBezTo>
                  <a:cubicBezTo>
                    <a:pt x="1620472" y="877185"/>
                    <a:pt x="1614160" y="861427"/>
                    <a:pt x="1604715" y="848849"/>
                  </a:cubicBezTo>
                  <a:close/>
                  <a:moveTo>
                    <a:pt x="1636230" y="836270"/>
                  </a:moveTo>
                  <a:cubicBezTo>
                    <a:pt x="1721192" y="984216"/>
                    <a:pt x="1721192" y="1163631"/>
                    <a:pt x="1642496" y="1314710"/>
                  </a:cubicBezTo>
                  <a:cubicBezTo>
                    <a:pt x="1642496" y="1315618"/>
                    <a:pt x="1641679" y="1316027"/>
                    <a:pt x="1640634" y="1316027"/>
                  </a:cubicBezTo>
                  <a:cubicBezTo>
                    <a:pt x="1638046" y="1316027"/>
                    <a:pt x="1634005" y="1313802"/>
                    <a:pt x="1636230" y="1311577"/>
                  </a:cubicBezTo>
                  <a:cubicBezTo>
                    <a:pt x="1686589" y="1160498"/>
                    <a:pt x="1708613" y="1009373"/>
                    <a:pt x="1639363" y="864606"/>
                  </a:cubicBezTo>
                  <a:lnTo>
                    <a:pt x="1639363" y="889763"/>
                  </a:lnTo>
                  <a:cubicBezTo>
                    <a:pt x="1677144" y="1003107"/>
                    <a:pt x="1680277" y="1125850"/>
                    <a:pt x="1645675" y="1239193"/>
                  </a:cubicBezTo>
                  <a:cubicBezTo>
                    <a:pt x="1607894" y="1380827"/>
                    <a:pt x="1491417" y="1481546"/>
                    <a:pt x="1400143" y="1594890"/>
                  </a:cubicBezTo>
                  <a:cubicBezTo>
                    <a:pt x="1456769" y="1544485"/>
                    <a:pt x="1529198" y="1506749"/>
                    <a:pt x="1579558" y="1465789"/>
                  </a:cubicBezTo>
                  <a:cubicBezTo>
                    <a:pt x="1746394" y="1327288"/>
                    <a:pt x="1809333" y="990483"/>
                    <a:pt x="1636230" y="836270"/>
                  </a:cubicBezTo>
                  <a:close/>
                  <a:moveTo>
                    <a:pt x="1595270" y="807934"/>
                  </a:moveTo>
                  <a:cubicBezTo>
                    <a:pt x="1604715" y="817380"/>
                    <a:pt x="1614160" y="833091"/>
                    <a:pt x="1620472" y="845715"/>
                  </a:cubicBezTo>
                  <a:cubicBezTo>
                    <a:pt x="1617339" y="836270"/>
                    <a:pt x="1614160" y="823646"/>
                    <a:pt x="1614160" y="814246"/>
                  </a:cubicBezTo>
                  <a:lnTo>
                    <a:pt x="1604715" y="807934"/>
                  </a:lnTo>
                  <a:lnTo>
                    <a:pt x="1604715" y="811068"/>
                  </a:lnTo>
                  <a:cubicBezTo>
                    <a:pt x="1601582" y="807934"/>
                    <a:pt x="1598449" y="807934"/>
                    <a:pt x="1595270" y="807934"/>
                  </a:cubicBezTo>
                  <a:close/>
                  <a:moveTo>
                    <a:pt x="434590" y="788090"/>
                  </a:moveTo>
                  <a:cubicBezTo>
                    <a:pt x="427733" y="788090"/>
                    <a:pt x="422057" y="791859"/>
                    <a:pt x="421194" y="801622"/>
                  </a:cubicBezTo>
                  <a:cubicBezTo>
                    <a:pt x="414882" y="811068"/>
                    <a:pt x="421194" y="820513"/>
                    <a:pt x="430640" y="826825"/>
                  </a:cubicBezTo>
                  <a:cubicBezTo>
                    <a:pt x="430640" y="820513"/>
                    <a:pt x="436906" y="817380"/>
                    <a:pt x="443218" y="817380"/>
                  </a:cubicBezTo>
                  <a:lnTo>
                    <a:pt x="452663" y="823646"/>
                  </a:lnTo>
                  <a:cubicBezTo>
                    <a:pt x="477503" y="812385"/>
                    <a:pt x="452073" y="788090"/>
                    <a:pt x="434590" y="788090"/>
                  </a:cubicBezTo>
                  <a:close/>
                  <a:moveTo>
                    <a:pt x="366839" y="394249"/>
                  </a:moveTo>
                  <a:cubicBezTo>
                    <a:pt x="365068" y="394249"/>
                    <a:pt x="363206" y="394658"/>
                    <a:pt x="361389" y="395566"/>
                  </a:cubicBezTo>
                  <a:cubicBezTo>
                    <a:pt x="355077" y="395566"/>
                    <a:pt x="348765" y="398699"/>
                    <a:pt x="342499" y="405011"/>
                  </a:cubicBezTo>
                  <a:cubicBezTo>
                    <a:pt x="339320" y="408145"/>
                    <a:pt x="339320" y="414457"/>
                    <a:pt x="339320" y="417590"/>
                  </a:cubicBezTo>
                  <a:cubicBezTo>
                    <a:pt x="342499" y="420769"/>
                    <a:pt x="345632" y="427035"/>
                    <a:pt x="348765" y="430214"/>
                  </a:cubicBezTo>
                  <a:cubicBezTo>
                    <a:pt x="355077" y="439659"/>
                    <a:pt x="361389" y="445926"/>
                    <a:pt x="373968" y="452238"/>
                  </a:cubicBezTo>
                  <a:cubicBezTo>
                    <a:pt x="370835" y="449105"/>
                    <a:pt x="370835" y="449105"/>
                    <a:pt x="370835" y="445926"/>
                  </a:cubicBezTo>
                  <a:cubicBezTo>
                    <a:pt x="368610" y="443701"/>
                    <a:pt x="372651" y="441476"/>
                    <a:pt x="375239" y="441476"/>
                  </a:cubicBezTo>
                  <a:cubicBezTo>
                    <a:pt x="376284" y="441476"/>
                    <a:pt x="377101" y="441884"/>
                    <a:pt x="377101" y="442793"/>
                  </a:cubicBezTo>
                  <a:lnTo>
                    <a:pt x="377101" y="445926"/>
                  </a:lnTo>
                  <a:lnTo>
                    <a:pt x="380280" y="442793"/>
                  </a:lnTo>
                  <a:cubicBezTo>
                    <a:pt x="383413" y="436481"/>
                    <a:pt x="383413" y="427035"/>
                    <a:pt x="383413" y="420769"/>
                  </a:cubicBezTo>
                  <a:cubicBezTo>
                    <a:pt x="386547" y="411323"/>
                    <a:pt x="383413" y="401878"/>
                    <a:pt x="377101" y="398699"/>
                  </a:cubicBezTo>
                  <a:cubicBezTo>
                    <a:pt x="374876" y="396474"/>
                    <a:pt x="371107" y="394249"/>
                    <a:pt x="366839" y="394249"/>
                  </a:cubicBezTo>
                  <a:close/>
                  <a:moveTo>
                    <a:pt x="748555" y="364097"/>
                  </a:moveTo>
                  <a:cubicBezTo>
                    <a:pt x="751688" y="398699"/>
                    <a:pt x="754822" y="433347"/>
                    <a:pt x="758000" y="467950"/>
                  </a:cubicBezTo>
                  <a:cubicBezTo>
                    <a:pt x="773712" y="641098"/>
                    <a:pt x="808360" y="811068"/>
                    <a:pt x="937415" y="924411"/>
                  </a:cubicBezTo>
                  <a:cubicBezTo>
                    <a:pt x="824072" y="760708"/>
                    <a:pt x="780024" y="562402"/>
                    <a:pt x="748555" y="364097"/>
                  </a:cubicBezTo>
                  <a:close/>
                  <a:moveTo>
                    <a:pt x="776891" y="83963"/>
                  </a:moveTo>
                  <a:cubicBezTo>
                    <a:pt x="820939" y="184682"/>
                    <a:pt x="830384" y="320049"/>
                    <a:pt x="846141" y="414457"/>
                  </a:cubicBezTo>
                  <a:cubicBezTo>
                    <a:pt x="868165" y="578160"/>
                    <a:pt x="912213" y="738684"/>
                    <a:pt x="975196" y="889763"/>
                  </a:cubicBezTo>
                  <a:cubicBezTo>
                    <a:pt x="946860" y="625341"/>
                    <a:pt x="984641" y="263378"/>
                    <a:pt x="776891" y="83963"/>
                  </a:cubicBezTo>
                  <a:close/>
                  <a:moveTo>
                    <a:pt x="783157" y="68205"/>
                  </a:moveTo>
                  <a:cubicBezTo>
                    <a:pt x="871298" y="146901"/>
                    <a:pt x="915391" y="272823"/>
                    <a:pt x="940548" y="382988"/>
                  </a:cubicBezTo>
                  <a:cubicBezTo>
                    <a:pt x="972017" y="530933"/>
                    <a:pt x="990908" y="682012"/>
                    <a:pt x="997220" y="833091"/>
                  </a:cubicBezTo>
                  <a:cubicBezTo>
                    <a:pt x="1022377" y="713482"/>
                    <a:pt x="1060158" y="590738"/>
                    <a:pt x="1035001" y="467950"/>
                  </a:cubicBezTo>
                  <a:cubicBezTo>
                    <a:pt x="1003532" y="332628"/>
                    <a:pt x="918525" y="140589"/>
                    <a:pt x="783157" y="68205"/>
                  </a:cubicBezTo>
                  <a:close/>
                  <a:moveTo>
                    <a:pt x="720219" y="46182"/>
                  </a:moveTo>
                  <a:cubicBezTo>
                    <a:pt x="717086" y="46182"/>
                    <a:pt x="710774" y="49315"/>
                    <a:pt x="710774" y="52448"/>
                  </a:cubicBezTo>
                  <a:cubicBezTo>
                    <a:pt x="786336" y="357785"/>
                    <a:pt x="802048" y="656855"/>
                    <a:pt x="959439" y="936990"/>
                  </a:cubicBezTo>
                  <a:cubicBezTo>
                    <a:pt x="959439" y="936990"/>
                    <a:pt x="959439" y="940123"/>
                    <a:pt x="959439" y="940123"/>
                  </a:cubicBezTo>
                  <a:lnTo>
                    <a:pt x="978329" y="955880"/>
                  </a:lnTo>
                  <a:cubicBezTo>
                    <a:pt x="909079" y="811068"/>
                    <a:pt x="861853" y="659989"/>
                    <a:pt x="836696" y="502598"/>
                  </a:cubicBezTo>
                  <a:cubicBezTo>
                    <a:pt x="817805" y="351518"/>
                    <a:pt x="802048" y="194127"/>
                    <a:pt x="735976" y="55627"/>
                  </a:cubicBezTo>
                  <a:cubicBezTo>
                    <a:pt x="732798" y="52448"/>
                    <a:pt x="726531" y="49315"/>
                    <a:pt x="720219" y="46182"/>
                  </a:cubicBezTo>
                  <a:close/>
                  <a:moveTo>
                    <a:pt x="715814" y="0"/>
                  </a:moveTo>
                  <a:cubicBezTo>
                    <a:pt x="717177" y="0"/>
                    <a:pt x="718721" y="590"/>
                    <a:pt x="720219" y="2088"/>
                  </a:cubicBezTo>
                  <a:cubicBezTo>
                    <a:pt x="729664" y="11534"/>
                    <a:pt x="739110" y="24158"/>
                    <a:pt x="745376" y="33603"/>
                  </a:cubicBezTo>
                  <a:cubicBezTo>
                    <a:pt x="883877" y="83963"/>
                    <a:pt x="975196" y="241354"/>
                    <a:pt x="1022377" y="367230"/>
                  </a:cubicBezTo>
                  <a:cubicBezTo>
                    <a:pt x="1094806" y="565536"/>
                    <a:pt x="1025556" y="760708"/>
                    <a:pt x="1000353" y="959013"/>
                  </a:cubicBezTo>
                  <a:lnTo>
                    <a:pt x="1003532" y="971592"/>
                  </a:lnTo>
                  <a:lnTo>
                    <a:pt x="1012977" y="977904"/>
                  </a:lnTo>
                  <a:cubicBezTo>
                    <a:pt x="1016111" y="977904"/>
                    <a:pt x="1016111" y="987349"/>
                    <a:pt x="1012977" y="987349"/>
                  </a:cubicBezTo>
                  <a:cubicBezTo>
                    <a:pt x="1025556" y="1025130"/>
                    <a:pt x="1041268" y="1066045"/>
                    <a:pt x="1053892" y="1100693"/>
                  </a:cubicBezTo>
                  <a:cubicBezTo>
                    <a:pt x="1104251" y="1034576"/>
                    <a:pt x="1164056" y="981037"/>
                    <a:pt x="1233307" y="933856"/>
                  </a:cubicBezTo>
                  <a:cubicBezTo>
                    <a:pt x="1234987" y="932993"/>
                    <a:pt x="1236894" y="932585"/>
                    <a:pt x="1238801" y="932585"/>
                  </a:cubicBezTo>
                  <a:cubicBezTo>
                    <a:pt x="1243978" y="932585"/>
                    <a:pt x="1249019" y="935536"/>
                    <a:pt x="1249019" y="940123"/>
                  </a:cubicBezTo>
                  <a:cubicBezTo>
                    <a:pt x="1293112" y="1081802"/>
                    <a:pt x="1220728" y="1236014"/>
                    <a:pt x="1176635" y="1368248"/>
                  </a:cubicBezTo>
                  <a:lnTo>
                    <a:pt x="1167190" y="1396539"/>
                  </a:lnTo>
                  <a:cubicBezTo>
                    <a:pt x="1195525" y="1475234"/>
                    <a:pt x="1245885" y="1550797"/>
                    <a:pt x="1233307" y="1638937"/>
                  </a:cubicBezTo>
                  <a:lnTo>
                    <a:pt x="1233307" y="1642071"/>
                  </a:lnTo>
                  <a:cubicBezTo>
                    <a:pt x="1261643" y="1695609"/>
                    <a:pt x="1286800" y="1749102"/>
                    <a:pt x="1312002" y="1805774"/>
                  </a:cubicBezTo>
                  <a:cubicBezTo>
                    <a:pt x="1308823" y="1736523"/>
                    <a:pt x="1318269" y="1667273"/>
                    <a:pt x="1343471" y="1604335"/>
                  </a:cubicBezTo>
                  <a:cubicBezTo>
                    <a:pt x="1342563" y="1605243"/>
                    <a:pt x="1341609" y="1605606"/>
                    <a:pt x="1340792" y="1605606"/>
                  </a:cubicBezTo>
                  <a:cubicBezTo>
                    <a:pt x="1338749" y="1605606"/>
                    <a:pt x="1337159" y="1603381"/>
                    <a:pt x="1337159" y="1601156"/>
                  </a:cubicBezTo>
                  <a:cubicBezTo>
                    <a:pt x="1337159" y="1594890"/>
                    <a:pt x="1337159" y="1591711"/>
                    <a:pt x="1337159" y="1588578"/>
                  </a:cubicBezTo>
                  <a:cubicBezTo>
                    <a:pt x="1271088" y="1490992"/>
                    <a:pt x="1318269" y="1365070"/>
                    <a:pt x="1368674" y="1267484"/>
                  </a:cubicBezTo>
                  <a:cubicBezTo>
                    <a:pt x="1441057" y="1122716"/>
                    <a:pt x="1582691" y="952747"/>
                    <a:pt x="1576425" y="785910"/>
                  </a:cubicBezTo>
                  <a:cubicBezTo>
                    <a:pt x="1574154" y="779099"/>
                    <a:pt x="1580057" y="773922"/>
                    <a:pt x="1585870" y="773922"/>
                  </a:cubicBezTo>
                  <a:cubicBezTo>
                    <a:pt x="1588141" y="773922"/>
                    <a:pt x="1590365" y="774694"/>
                    <a:pt x="1592137" y="776465"/>
                  </a:cubicBezTo>
                  <a:cubicBezTo>
                    <a:pt x="1598449" y="779599"/>
                    <a:pt x="1604715" y="785910"/>
                    <a:pt x="1611027" y="789044"/>
                  </a:cubicBezTo>
                  <a:cubicBezTo>
                    <a:pt x="1614160" y="789044"/>
                    <a:pt x="1620472" y="789044"/>
                    <a:pt x="1623606" y="795356"/>
                  </a:cubicBezTo>
                  <a:cubicBezTo>
                    <a:pt x="1623606" y="795356"/>
                    <a:pt x="1623606" y="798489"/>
                    <a:pt x="1623606" y="801622"/>
                  </a:cubicBezTo>
                  <a:cubicBezTo>
                    <a:pt x="1755840" y="914966"/>
                    <a:pt x="1787309" y="1106959"/>
                    <a:pt x="1730637" y="1270662"/>
                  </a:cubicBezTo>
                  <a:cubicBezTo>
                    <a:pt x="1702301" y="1361936"/>
                    <a:pt x="1648808" y="1440632"/>
                    <a:pt x="1573246" y="1497304"/>
                  </a:cubicBezTo>
                  <a:cubicBezTo>
                    <a:pt x="1478839" y="1563375"/>
                    <a:pt x="1365495" y="1620047"/>
                    <a:pt x="1337159" y="1736523"/>
                  </a:cubicBezTo>
                  <a:cubicBezTo>
                    <a:pt x="1335615" y="1738113"/>
                    <a:pt x="1334026" y="1738885"/>
                    <a:pt x="1332437" y="1738885"/>
                  </a:cubicBezTo>
                  <a:cubicBezTo>
                    <a:pt x="1330893" y="1738885"/>
                    <a:pt x="1329303" y="1738113"/>
                    <a:pt x="1327714" y="1736523"/>
                  </a:cubicBezTo>
                  <a:cubicBezTo>
                    <a:pt x="1324581" y="1771126"/>
                    <a:pt x="1324581" y="1808907"/>
                    <a:pt x="1330893" y="1843555"/>
                  </a:cubicBezTo>
                  <a:cubicBezTo>
                    <a:pt x="1352917" y="1893914"/>
                    <a:pt x="1368674" y="1944274"/>
                    <a:pt x="1384386" y="1994634"/>
                  </a:cubicBezTo>
                  <a:cubicBezTo>
                    <a:pt x="1390698" y="1997767"/>
                    <a:pt x="1390698" y="2000946"/>
                    <a:pt x="1387519" y="2004079"/>
                  </a:cubicBezTo>
                  <a:cubicBezTo>
                    <a:pt x="1425300" y="2133134"/>
                    <a:pt x="1447324" y="2265323"/>
                    <a:pt x="1447324" y="2397557"/>
                  </a:cubicBezTo>
                  <a:cubicBezTo>
                    <a:pt x="1447324" y="2473074"/>
                    <a:pt x="1444191" y="2545502"/>
                    <a:pt x="1444191" y="2621019"/>
                  </a:cubicBezTo>
                  <a:cubicBezTo>
                    <a:pt x="1444191" y="2621019"/>
                    <a:pt x="1447324" y="2624198"/>
                    <a:pt x="1447324" y="2624198"/>
                  </a:cubicBezTo>
                  <a:cubicBezTo>
                    <a:pt x="1447324" y="2627331"/>
                    <a:pt x="1450503" y="2630465"/>
                    <a:pt x="1450503" y="2630465"/>
                  </a:cubicBezTo>
                  <a:cubicBezTo>
                    <a:pt x="1453636" y="2586417"/>
                    <a:pt x="1507174" y="2539191"/>
                    <a:pt x="1522886" y="2498276"/>
                  </a:cubicBezTo>
                  <a:cubicBezTo>
                    <a:pt x="1541777" y="2454228"/>
                    <a:pt x="1557534" y="2407002"/>
                    <a:pt x="1566979" y="2359776"/>
                  </a:cubicBezTo>
                  <a:cubicBezTo>
                    <a:pt x="1576425" y="2315682"/>
                    <a:pt x="1585825" y="2274768"/>
                    <a:pt x="1592137" y="2230720"/>
                  </a:cubicBezTo>
                  <a:cubicBezTo>
                    <a:pt x="1563801" y="2199251"/>
                    <a:pt x="1538643" y="2164603"/>
                    <a:pt x="1516574" y="2130001"/>
                  </a:cubicBezTo>
                  <a:cubicBezTo>
                    <a:pt x="1507174" y="2114244"/>
                    <a:pt x="1491417" y="2095353"/>
                    <a:pt x="1503996" y="2079641"/>
                  </a:cubicBezTo>
                  <a:cubicBezTo>
                    <a:pt x="1494550" y="2079641"/>
                    <a:pt x="1485105" y="2076463"/>
                    <a:pt x="1478839" y="2070196"/>
                  </a:cubicBezTo>
                  <a:cubicBezTo>
                    <a:pt x="1472527" y="2057572"/>
                    <a:pt x="1469393" y="2044994"/>
                    <a:pt x="1475660" y="2032415"/>
                  </a:cubicBezTo>
                  <a:cubicBezTo>
                    <a:pt x="1475660" y="2030826"/>
                    <a:pt x="1477249" y="2030054"/>
                    <a:pt x="1479202" y="2030054"/>
                  </a:cubicBezTo>
                  <a:cubicBezTo>
                    <a:pt x="1481200" y="2030054"/>
                    <a:pt x="1483561" y="2030826"/>
                    <a:pt x="1485105" y="2032415"/>
                  </a:cubicBezTo>
                  <a:cubicBezTo>
                    <a:pt x="1485105" y="2038682"/>
                    <a:pt x="1488284" y="2054439"/>
                    <a:pt x="1494550" y="2054439"/>
                  </a:cubicBezTo>
                  <a:cubicBezTo>
                    <a:pt x="1495413" y="2054893"/>
                    <a:pt x="1496321" y="2055075"/>
                    <a:pt x="1497275" y="2055075"/>
                  </a:cubicBezTo>
                  <a:cubicBezTo>
                    <a:pt x="1503315" y="2055075"/>
                    <a:pt x="1510716" y="2047264"/>
                    <a:pt x="1513441" y="2041860"/>
                  </a:cubicBezTo>
                  <a:cubicBezTo>
                    <a:pt x="1519753" y="2032415"/>
                    <a:pt x="1516574" y="2022970"/>
                    <a:pt x="1507174" y="2016658"/>
                  </a:cubicBezTo>
                  <a:cubicBezTo>
                    <a:pt x="1503996" y="2010391"/>
                    <a:pt x="1497729" y="2007212"/>
                    <a:pt x="1491417" y="2007212"/>
                  </a:cubicBezTo>
                  <a:lnTo>
                    <a:pt x="1478839" y="2007212"/>
                  </a:lnTo>
                  <a:lnTo>
                    <a:pt x="1475660" y="2016658"/>
                  </a:lnTo>
                  <a:cubicBezTo>
                    <a:pt x="1472527" y="2022970"/>
                    <a:pt x="1472527" y="2032415"/>
                    <a:pt x="1472527" y="2041860"/>
                  </a:cubicBezTo>
                  <a:cubicBezTo>
                    <a:pt x="1470937" y="2044994"/>
                    <a:pt x="1468576" y="2046583"/>
                    <a:pt x="1466623" y="2046583"/>
                  </a:cubicBezTo>
                  <a:cubicBezTo>
                    <a:pt x="1464671" y="2046583"/>
                    <a:pt x="1463081" y="2044994"/>
                    <a:pt x="1463081" y="2041860"/>
                  </a:cubicBezTo>
                  <a:cubicBezTo>
                    <a:pt x="1453636" y="2029282"/>
                    <a:pt x="1450503" y="2013524"/>
                    <a:pt x="1453636" y="2000946"/>
                  </a:cubicBezTo>
                  <a:cubicBezTo>
                    <a:pt x="1456769" y="1988322"/>
                    <a:pt x="1463081" y="1982055"/>
                    <a:pt x="1475660" y="1978877"/>
                  </a:cubicBezTo>
                  <a:cubicBezTo>
                    <a:pt x="1479565" y="1977787"/>
                    <a:pt x="1483470" y="1977242"/>
                    <a:pt x="1487330" y="1977242"/>
                  </a:cubicBezTo>
                  <a:cubicBezTo>
                    <a:pt x="1505222" y="1977242"/>
                    <a:pt x="1521978" y="1988549"/>
                    <a:pt x="1532331" y="2004079"/>
                  </a:cubicBezTo>
                  <a:cubicBezTo>
                    <a:pt x="1548089" y="2022970"/>
                    <a:pt x="1544910" y="2054439"/>
                    <a:pt x="1519753" y="2070196"/>
                  </a:cubicBezTo>
                  <a:cubicBezTo>
                    <a:pt x="1522886" y="2073329"/>
                    <a:pt x="1526020" y="2085908"/>
                    <a:pt x="1526020" y="2092220"/>
                  </a:cubicBezTo>
                  <a:cubicBezTo>
                    <a:pt x="1529198" y="2095353"/>
                    <a:pt x="1526020" y="2098532"/>
                    <a:pt x="1522886" y="2098532"/>
                  </a:cubicBezTo>
                  <a:lnTo>
                    <a:pt x="1519753" y="2098532"/>
                  </a:lnTo>
                  <a:cubicBezTo>
                    <a:pt x="1529198" y="2117377"/>
                    <a:pt x="1541777" y="2136268"/>
                    <a:pt x="1554355" y="2155158"/>
                  </a:cubicBezTo>
                  <a:cubicBezTo>
                    <a:pt x="1560667" y="2161470"/>
                    <a:pt x="1563801" y="2167782"/>
                    <a:pt x="1570113" y="2174049"/>
                  </a:cubicBezTo>
                  <a:cubicBezTo>
                    <a:pt x="1571702" y="2170915"/>
                    <a:pt x="1574835" y="2169326"/>
                    <a:pt x="1577969" y="2169326"/>
                  </a:cubicBezTo>
                  <a:cubicBezTo>
                    <a:pt x="1581102" y="2169326"/>
                    <a:pt x="1584281" y="2170915"/>
                    <a:pt x="1585825" y="2174049"/>
                  </a:cubicBezTo>
                  <a:cubicBezTo>
                    <a:pt x="1585825" y="2180361"/>
                    <a:pt x="1589003" y="2186627"/>
                    <a:pt x="1589003" y="2189806"/>
                  </a:cubicBezTo>
                  <a:lnTo>
                    <a:pt x="1604715" y="2092220"/>
                  </a:lnTo>
                  <a:lnTo>
                    <a:pt x="1607894" y="2067017"/>
                  </a:lnTo>
                  <a:cubicBezTo>
                    <a:pt x="1570113" y="1997767"/>
                    <a:pt x="1532331" y="1925384"/>
                    <a:pt x="1503996" y="1849821"/>
                  </a:cubicBezTo>
                  <a:cubicBezTo>
                    <a:pt x="1502588" y="1850003"/>
                    <a:pt x="1501135" y="1850094"/>
                    <a:pt x="1499727" y="1850094"/>
                  </a:cubicBezTo>
                  <a:cubicBezTo>
                    <a:pt x="1476341" y="1850094"/>
                    <a:pt x="1456451" y="1826208"/>
                    <a:pt x="1450503" y="1799462"/>
                  </a:cubicBezTo>
                  <a:cubicBezTo>
                    <a:pt x="1447324" y="1796328"/>
                    <a:pt x="1453636" y="1793195"/>
                    <a:pt x="1456769" y="1793195"/>
                  </a:cubicBezTo>
                  <a:cubicBezTo>
                    <a:pt x="1450503" y="1777438"/>
                    <a:pt x="1456769" y="1761681"/>
                    <a:pt x="1469393" y="1752235"/>
                  </a:cubicBezTo>
                  <a:cubicBezTo>
                    <a:pt x="1478839" y="1745969"/>
                    <a:pt x="1489828" y="1742835"/>
                    <a:pt x="1500862" y="1742835"/>
                  </a:cubicBezTo>
                  <a:cubicBezTo>
                    <a:pt x="1511852" y="1742835"/>
                    <a:pt x="1522886" y="1745969"/>
                    <a:pt x="1532331" y="1752235"/>
                  </a:cubicBezTo>
                  <a:cubicBezTo>
                    <a:pt x="1551222" y="1780571"/>
                    <a:pt x="1548089" y="1818352"/>
                    <a:pt x="1522886" y="1843555"/>
                  </a:cubicBezTo>
                  <a:cubicBezTo>
                    <a:pt x="1526020" y="1849821"/>
                    <a:pt x="1529198" y="1856133"/>
                    <a:pt x="1529198" y="1862445"/>
                  </a:cubicBezTo>
                  <a:cubicBezTo>
                    <a:pt x="1529198" y="1865579"/>
                    <a:pt x="1529198" y="1865579"/>
                    <a:pt x="1529198" y="1868712"/>
                  </a:cubicBezTo>
                  <a:cubicBezTo>
                    <a:pt x="1554355" y="1925384"/>
                    <a:pt x="1589003" y="1982055"/>
                    <a:pt x="1614160" y="2041860"/>
                  </a:cubicBezTo>
                  <a:cubicBezTo>
                    <a:pt x="1617339" y="2004079"/>
                    <a:pt x="1623606" y="1963165"/>
                    <a:pt x="1633051" y="1925384"/>
                  </a:cubicBezTo>
                  <a:cubicBezTo>
                    <a:pt x="1648808" y="1834109"/>
                    <a:pt x="1677144" y="1745969"/>
                    <a:pt x="1718059" y="1664140"/>
                  </a:cubicBezTo>
                  <a:lnTo>
                    <a:pt x="1714925" y="1664140"/>
                  </a:lnTo>
                  <a:cubicBezTo>
                    <a:pt x="1686589" y="1645249"/>
                    <a:pt x="1689723" y="1607468"/>
                    <a:pt x="1718059" y="1591711"/>
                  </a:cubicBezTo>
                  <a:cubicBezTo>
                    <a:pt x="1727095" y="1588351"/>
                    <a:pt x="1736132" y="1586580"/>
                    <a:pt x="1745032" y="1586580"/>
                  </a:cubicBezTo>
                  <a:cubicBezTo>
                    <a:pt x="1760925" y="1586580"/>
                    <a:pt x="1776319" y="1592210"/>
                    <a:pt x="1790442" y="1604335"/>
                  </a:cubicBezTo>
                  <a:cubicBezTo>
                    <a:pt x="1815645" y="1623180"/>
                    <a:pt x="1815645" y="1664140"/>
                    <a:pt x="1790442" y="1682985"/>
                  </a:cubicBezTo>
                  <a:cubicBezTo>
                    <a:pt x="1782132" y="1691295"/>
                    <a:pt x="1772096" y="1695246"/>
                    <a:pt x="1762106" y="1695246"/>
                  </a:cubicBezTo>
                  <a:cubicBezTo>
                    <a:pt x="1753206" y="1695246"/>
                    <a:pt x="1744351" y="1692112"/>
                    <a:pt x="1736949" y="1686164"/>
                  </a:cubicBezTo>
                  <a:cubicBezTo>
                    <a:pt x="1733770" y="1686164"/>
                    <a:pt x="1733770" y="1682985"/>
                    <a:pt x="1730637" y="1679852"/>
                  </a:cubicBezTo>
                  <a:cubicBezTo>
                    <a:pt x="1696035" y="1752235"/>
                    <a:pt x="1670832" y="1827798"/>
                    <a:pt x="1655075" y="1906493"/>
                  </a:cubicBezTo>
                  <a:cubicBezTo>
                    <a:pt x="1667699" y="1890736"/>
                    <a:pt x="1677144" y="1871891"/>
                    <a:pt x="1683411" y="1853000"/>
                  </a:cubicBezTo>
                  <a:cubicBezTo>
                    <a:pt x="1683411" y="1853000"/>
                    <a:pt x="1683411" y="1849821"/>
                    <a:pt x="1683411" y="1846688"/>
                  </a:cubicBezTo>
                  <a:cubicBezTo>
                    <a:pt x="1683411" y="1840376"/>
                    <a:pt x="1683411" y="1830931"/>
                    <a:pt x="1686589" y="1824664"/>
                  </a:cubicBezTo>
                  <a:cubicBezTo>
                    <a:pt x="1688360" y="1817580"/>
                    <a:pt x="1694082" y="1813493"/>
                    <a:pt x="1699895" y="1813493"/>
                  </a:cubicBezTo>
                  <a:cubicBezTo>
                    <a:pt x="1704435" y="1813493"/>
                    <a:pt x="1708977" y="1815991"/>
                    <a:pt x="1711747" y="1821486"/>
                  </a:cubicBezTo>
                  <a:cubicBezTo>
                    <a:pt x="1721192" y="1837243"/>
                    <a:pt x="1724325" y="1856133"/>
                    <a:pt x="1718059" y="1871891"/>
                  </a:cubicBezTo>
                  <a:cubicBezTo>
                    <a:pt x="1716469" y="1875024"/>
                    <a:pt x="1714108" y="1876613"/>
                    <a:pt x="1711747" y="1876613"/>
                  </a:cubicBezTo>
                  <a:cubicBezTo>
                    <a:pt x="1709385" y="1876613"/>
                    <a:pt x="1707024" y="1875024"/>
                    <a:pt x="1705480" y="1871891"/>
                  </a:cubicBezTo>
                  <a:cubicBezTo>
                    <a:pt x="1696035" y="1900181"/>
                    <a:pt x="1680277" y="1928517"/>
                    <a:pt x="1651941" y="1934829"/>
                  </a:cubicBezTo>
                  <a:cubicBezTo>
                    <a:pt x="1645675" y="1963165"/>
                    <a:pt x="1642496" y="1991501"/>
                    <a:pt x="1636230" y="2019836"/>
                  </a:cubicBezTo>
                  <a:cubicBezTo>
                    <a:pt x="1708613" y="1982055"/>
                    <a:pt x="1746394" y="1900181"/>
                    <a:pt x="1777863" y="1824664"/>
                  </a:cubicBezTo>
                  <a:cubicBezTo>
                    <a:pt x="1768418" y="1815219"/>
                    <a:pt x="1765285" y="1805774"/>
                    <a:pt x="1768418" y="1793195"/>
                  </a:cubicBezTo>
                  <a:cubicBezTo>
                    <a:pt x="1768418" y="1790016"/>
                    <a:pt x="1771551" y="1786883"/>
                    <a:pt x="1771551" y="1786883"/>
                  </a:cubicBezTo>
                  <a:cubicBezTo>
                    <a:pt x="1768418" y="1771126"/>
                    <a:pt x="1774730" y="1755414"/>
                    <a:pt x="1790442" y="1745969"/>
                  </a:cubicBezTo>
                  <a:cubicBezTo>
                    <a:pt x="1797390" y="1741337"/>
                    <a:pt x="1805155" y="1739248"/>
                    <a:pt x="1813011" y="1739248"/>
                  </a:cubicBezTo>
                  <a:cubicBezTo>
                    <a:pt x="1826543" y="1739248"/>
                    <a:pt x="1840302" y="1745424"/>
                    <a:pt x="1850247" y="1755414"/>
                  </a:cubicBezTo>
                  <a:cubicBezTo>
                    <a:pt x="1862826" y="1780571"/>
                    <a:pt x="1856559" y="1815219"/>
                    <a:pt x="1831357" y="1830931"/>
                  </a:cubicBezTo>
                  <a:cubicBezTo>
                    <a:pt x="1821911" y="1834109"/>
                    <a:pt x="1815645" y="1837243"/>
                    <a:pt x="1806199" y="1837243"/>
                  </a:cubicBezTo>
                  <a:lnTo>
                    <a:pt x="1799887" y="1837243"/>
                  </a:lnTo>
                  <a:lnTo>
                    <a:pt x="1796754" y="1840376"/>
                  </a:lnTo>
                  <a:cubicBezTo>
                    <a:pt x="1796754" y="1843555"/>
                    <a:pt x="1793575" y="1843555"/>
                    <a:pt x="1790442" y="1843555"/>
                  </a:cubicBezTo>
                  <a:cubicBezTo>
                    <a:pt x="1755840" y="1915938"/>
                    <a:pt x="1718059" y="1997767"/>
                    <a:pt x="1639363" y="2032415"/>
                  </a:cubicBezTo>
                  <a:lnTo>
                    <a:pt x="1633051" y="2079641"/>
                  </a:lnTo>
                  <a:lnTo>
                    <a:pt x="1633051" y="2082775"/>
                  </a:lnTo>
                  <a:cubicBezTo>
                    <a:pt x="1633051" y="2085908"/>
                    <a:pt x="1633051" y="2089087"/>
                    <a:pt x="1629918" y="2089087"/>
                  </a:cubicBezTo>
                  <a:cubicBezTo>
                    <a:pt x="1623606" y="2133134"/>
                    <a:pt x="1617339" y="2177182"/>
                    <a:pt x="1611027" y="2224408"/>
                  </a:cubicBezTo>
                  <a:lnTo>
                    <a:pt x="1611027" y="2227587"/>
                  </a:lnTo>
                  <a:cubicBezTo>
                    <a:pt x="1614160" y="2230720"/>
                    <a:pt x="1611027" y="2233854"/>
                    <a:pt x="1607894" y="2237032"/>
                  </a:cubicBezTo>
                  <a:cubicBezTo>
                    <a:pt x="1604715" y="2249611"/>
                    <a:pt x="1601582" y="2262190"/>
                    <a:pt x="1601582" y="2277947"/>
                  </a:cubicBezTo>
                  <a:cubicBezTo>
                    <a:pt x="1607894" y="2265323"/>
                    <a:pt x="1617339" y="2249611"/>
                    <a:pt x="1620472" y="2246432"/>
                  </a:cubicBezTo>
                  <a:cubicBezTo>
                    <a:pt x="1636230" y="2224408"/>
                    <a:pt x="1655075" y="2205518"/>
                    <a:pt x="1670832" y="2180361"/>
                  </a:cubicBezTo>
                  <a:cubicBezTo>
                    <a:pt x="1692856" y="2152025"/>
                    <a:pt x="1714925" y="2120556"/>
                    <a:pt x="1736949" y="2092220"/>
                  </a:cubicBezTo>
                  <a:cubicBezTo>
                    <a:pt x="1740082" y="2085908"/>
                    <a:pt x="1749528" y="2079641"/>
                    <a:pt x="1758973" y="2070196"/>
                  </a:cubicBezTo>
                  <a:cubicBezTo>
                    <a:pt x="1755840" y="2063884"/>
                    <a:pt x="1755840" y="2054439"/>
                    <a:pt x="1758973" y="2048127"/>
                  </a:cubicBezTo>
                  <a:cubicBezTo>
                    <a:pt x="1758973" y="2041860"/>
                    <a:pt x="1765285" y="2041860"/>
                    <a:pt x="1768418" y="2041860"/>
                  </a:cubicBezTo>
                  <a:lnTo>
                    <a:pt x="1777863" y="2048127"/>
                  </a:lnTo>
                  <a:cubicBezTo>
                    <a:pt x="1780997" y="2051306"/>
                    <a:pt x="1780997" y="2054439"/>
                    <a:pt x="1777863" y="2057572"/>
                  </a:cubicBezTo>
                  <a:cubicBezTo>
                    <a:pt x="1774730" y="2060751"/>
                    <a:pt x="1771551" y="2063884"/>
                    <a:pt x="1771551" y="2063884"/>
                  </a:cubicBezTo>
                  <a:cubicBezTo>
                    <a:pt x="1774730" y="2076463"/>
                    <a:pt x="1774730" y="2085908"/>
                    <a:pt x="1771551" y="2098532"/>
                  </a:cubicBezTo>
                  <a:cubicBezTo>
                    <a:pt x="1771551" y="2101166"/>
                    <a:pt x="1769326" y="2102165"/>
                    <a:pt x="1766738" y="2102165"/>
                  </a:cubicBezTo>
                  <a:cubicBezTo>
                    <a:pt x="1763151" y="2102165"/>
                    <a:pt x="1758973" y="2100348"/>
                    <a:pt x="1758973" y="2098532"/>
                  </a:cubicBezTo>
                  <a:lnTo>
                    <a:pt x="1758973" y="2085908"/>
                  </a:lnTo>
                  <a:cubicBezTo>
                    <a:pt x="1736949" y="2114244"/>
                    <a:pt x="1714925" y="2145713"/>
                    <a:pt x="1692856" y="2174049"/>
                  </a:cubicBezTo>
                  <a:cubicBezTo>
                    <a:pt x="1664520" y="2208697"/>
                    <a:pt x="1639363" y="2246432"/>
                    <a:pt x="1614160" y="2284213"/>
                  </a:cubicBezTo>
                  <a:cubicBezTo>
                    <a:pt x="1611027" y="2293659"/>
                    <a:pt x="1604715" y="2299971"/>
                    <a:pt x="1595270" y="2306283"/>
                  </a:cubicBezTo>
                  <a:cubicBezTo>
                    <a:pt x="1576425" y="2432159"/>
                    <a:pt x="1529198" y="2554948"/>
                    <a:pt x="1453636" y="2658800"/>
                  </a:cubicBezTo>
                  <a:cubicBezTo>
                    <a:pt x="1453636" y="2661026"/>
                    <a:pt x="1450503" y="2663251"/>
                    <a:pt x="1447551" y="2663251"/>
                  </a:cubicBezTo>
                  <a:cubicBezTo>
                    <a:pt x="1446325" y="2663251"/>
                    <a:pt x="1445099" y="2662887"/>
                    <a:pt x="1444191" y="2661979"/>
                  </a:cubicBezTo>
                  <a:cubicBezTo>
                    <a:pt x="1444191" y="2746941"/>
                    <a:pt x="1444191" y="2825637"/>
                    <a:pt x="1450503" y="2904332"/>
                  </a:cubicBezTo>
                  <a:cubicBezTo>
                    <a:pt x="1472527" y="2882308"/>
                    <a:pt x="1488284" y="2853973"/>
                    <a:pt x="1494550" y="2825637"/>
                  </a:cubicBezTo>
                  <a:cubicBezTo>
                    <a:pt x="1503996" y="2794168"/>
                    <a:pt x="1513441" y="2765832"/>
                    <a:pt x="1526020" y="2737496"/>
                  </a:cubicBezTo>
                  <a:cubicBezTo>
                    <a:pt x="1527609" y="2734363"/>
                    <a:pt x="1530742" y="2732773"/>
                    <a:pt x="1533921" y="2732773"/>
                  </a:cubicBezTo>
                  <a:cubicBezTo>
                    <a:pt x="1537054" y="2732773"/>
                    <a:pt x="1540187" y="2734363"/>
                    <a:pt x="1541777" y="2737496"/>
                  </a:cubicBezTo>
                  <a:cubicBezTo>
                    <a:pt x="1548089" y="2746941"/>
                    <a:pt x="1548089" y="2759520"/>
                    <a:pt x="1541777" y="2768965"/>
                  </a:cubicBezTo>
                  <a:cubicBezTo>
                    <a:pt x="1539552" y="2771190"/>
                    <a:pt x="1535737" y="2773415"/>
                    <a:pt x="1532604" y="2773415"/>
                  </a:cubicBezTo>
                  <a:cubicBezTo>
                    <a:pt x="1531287" y="2773415"/>
                    <a:pt x="1530107" y="2773052"/>
                    <a:pt x="1529198" y="2772144"/>
                  </a:cubicBezTo>
                  <a:cubicBezTo>
                    <a:pt x="1510308" y="2825637"/>
                    <a:pt x="1500862" y="2891754"/>
                    <a:pt x="1450503" y="2920090"/>
                  </a:cubicBezTo>
                  <a:lnTo>
                    <a:pt x="1457755" y="2980436"/>
                  </a:lnTo>
                  <a:lnTo>
                    <a:pt x="1430024" y="2980436"/>
                  </a:lnTo>
                  <a:lnTo>
                    <a:pt x="1421296" y="2887023"/>
                  </a:lnTo>
                  <a:cubicBezTo>
                    <a:pt x="1416672" y="2810297"/>
                    <a:pt x="1416672" y="2732785"/>
                    <a:pt x="1419034" y="2655667"/>
                  </a:cubicBezTo>
                  <a:cubicBezTo>
                    <a:pt x="1419034" y="2652534"/>
                    <a:pt x="1419034" y="2652534"/>
                    <a:pt x="1419034" y="2649355"/>
                  </a:cubicBezTo>
                  <a:lnTo>
                    <a:pt x="1419034" y="2630465"/>
                  </a:lnTo>
                  <a:cubicBezTo>
                    <a:pt x="1419034" y="2627331"/>
                    <a:pt x="1419034" y="2627331"/>
                    <a:pt x="1419034" y="2624198"/>
                  </a:cubicBezTo>
                  <a:cubicBezTo>
                    <a:pt x="1419034" y="2602129"/>
                    <a:pt x="1422167" y="2576972"/>
                    <a:pt x="1422167" y="2554948"/>
                  </a:cubicBezTo>
                  <a:cubicBezTo>
                    <a:pt x="1434745" y="2369221"/>
                    <a:pt x="1419034" y="2183494"/>
                    <a:pt x="1371807" y="2004079"/>
                  </a:cubicBezTo>
                  <a:cubicBezTo>
                    <a:pt x="1327714" y="1975743"/>
                    <a:pt x="1283666" y="1944274"/>
                    <a:pt x="1249019" y="1906493"/>
                  </a:cubicBezTo>
                  <a:cubicBezTo>
                    <a:pt x="1223861" y="1884469"/>
                    <a:pt x="1201837" y="1859267"/>
                    <a:pt x="1176635" y="1840376"/>
                  </a:cubicBezTo>
                  <a:cubicBezTo>
                    <a:pt x="1176635" y="1837742"/>
                    <a:pt x="1158698" y="1819397"/>
                    <a:pt x="1155020" y="1819397"/>
                  </a:cubicBezTo>
                  <a:cubicBezTo>
                    <a:pt x="1154293" y="1819397"/>
                    <a:pt x="1154112" y="1820032"/>
                    <a:pt x="1154611" y="1821486"/>
                  </a:cubicBezTo>
                  <a:cubicBezTo>
                    <a:pt x="1157744" y="1827798"/>
                    <a:pt x="1160923" y="1830931"/>
                    <a:pt x="1164056" y="1837243"/>
                  </a:cubicBezTo>
                  <a:lnTo>
                    <a:pt x="1170323" y="1840376"/>
                  </a:lnTo>
                  <a:cubicBezTo>
                    <a:pt x="1173502" y="1843555"/>
                    <a:pt x="1173502" y="1849821"/>
                    <a:pt x="1167190" y="1853000"/>
                  </a:cubicBezTo>
                  <a:cubicBezTo>
                    <a:pt x="1167190" y="1856133"/>
                    <a:pt x="1164056" y="1857723"/>
                    <a:pt x="1160514" y="1857723"/>
                  </a:cubicBezTo>
                  <a:cubicBezTo>
                    <a:pt x="1156973" y="1857723"/>
                    <a:pt x="1153022" y="1856133"/>
                    <a:pt x="1151478" y="1853000"/>
                  </a:cubicBezTo>
                  <a:cubicBezTo>
                    <a:pt x="1151478" y="1849821"/>
                    <a:pt x="1148299" y="1846688"/>
                    <a:pt x="1148299" y="1846688"/>
                  </a:cubicBezTo>
                  <a:cubicBezTo>
                    <a:pt x="1138854" y="1840376"/>
                    <a:pt x="1132587" y="1837243"/>
                    <a:pt x="1126275" y="1827798"/>
                  </a:cubicBezTo>
                  <a:lnTo>
                    <a:pt x="1123142" y="1827798"/>
                  </a:lnTo>
                  <a:cubicBezTo>
                    <a:pt x="1115422" y="1817535"/>
                    <a:pt x="1124504" y="1807227"/>
                    <a:pt x="1133223" y="1807227"/>
                  </a:cubicBezTo>
                  <a:cubicBezTo>
                    <a:pt x="1135176" y="1807227"/>
                    <a:pt x="1137128" y="1807772"/>
                    <a:pt x="1138854" y="1808907"/>
                  </a:cubicBezTo>
                  <a:cubicBezTo>
                    <a:pt x="1138854" y="1806682"/>
                    <a:pt x="1142033" y="1804457"/>
                    <a:pt x="1144984" y="1804457"/>
                  </a:cubicBezTo>
                  <a:cubicBezTo>
                    <a:pt x="1146210" y="1804457"/>
                    <a:pt x="1147391" y="1804865"/>
                    <a:pt x="1148299" y="1805774"/>
                  </a:cubicBezTo>
                  <a:cubicBezTo>
                    <a:pt x="1226995" y="1859267"/>
                    <a:pt x="1286800" y="1937962"/>
                    <a:pt x="1368674" y="1988322"/>
                  </a:cubicBezTo>
                  <a:cubicBezTo>
                    <a:pt x="1365495" y="1982055"/>
                    <a:pt x="1362362" y="1978877"/>
                    <a:pt x="1362362" y="1972610"/>
                  </a:cubicBezTo>
                  <a:cubicBezTo>
                    <a:pt x="1305690" y="1808907"/>
                    <a:pt x="1233307" y="1651516"/>
                    <a:pt x="1142033" y="1500437"/>
                  </a:cubicBezTo>
                  <a:cubicBezTo>
                    <a:pt x="1113697" y="1620047"/>
                    <a:pt x="1072782" y="1736523"/>
                    <a:pt x="1016111" y="1843555"/>
                  </a:cubicBezTo>
                  <a:cubicBezTo>
                    <a:pt x="1025556" y="1890736"/>
                    <a:pt x="1035001" y="1934829"/>
                    <a:pt x="1050713" y="1978877"/>
                  </a:cubicBezTo>
                  <a:cubicBezTo>
                    <a:pt x="1220728" y="2158337"/>
                    <a:pt x="1334026" y="2391245"/>
                    <a:pt x="1415855" y="2617886"/>
                  </a:cubicBezTo>
                  <a:cubicBezTo>
                    <a:pt x="1417898" y="2624062"/>
                    <a:pt x="1411950" y="2628875"/>
                    <a:pt x="1406682" y="2628875"/>
                  </a:cubicBezTo>
                  <a:cubicBezTo>
                    <a:pt x="1403867" y="2628875"/>
                    <a:pt x="1401233" y="2627468"/>
                    <a:pt x="1400143" y="2624198"/>
                  </a:cubicBezTo>
                  <a:cubicBezTo>
                    <a:pt x="1368674" y="2542324"/>
                    <a:pt x="1330893" y="2457362"/>
                    <a:pt x="1293112" y="2378666"/>
                  </a:cubicBezTo>
                  <a:cubicBezTo>
                    <a:pt x="1249019" y="2337752"/>
                    <a:pt x="1201837" y="2303104"/>
                    <a:pt x="1151478" y="2274768"/>
                  </a:cubicBezTo>
                  <a:lnTo>
                    <a:pt x="1145166" y="2274768"/>
                  </a:lnTo>
                  <a:cubicBezTo>
                    <a:pt x="1084453" y="2254561"/>
                    <a:pt x="1022604" y="2253970"/>
                    <a:pt x="960801" y="2253970"/>
                  </a:cubicBezTo>
                  <a:cubicBezTo>
                    <a:pt x="957078" y="2253970"/>
                    <a:pt x="953309" y="2253970"/>
                    <a:pt x="949585" y="2253970"/>
                  </a:cubicBezTo>
                  <a:cubicBezTo>
                    <a:pt x="870980" y="2253970"/>
                    <a:pt x="792603" y="2253017"/>
                    <a:pt x="717086" y="2211830"/>
                  </a:cubicBezTo>
                  <a:cubicBezTo>
                    <a:pt x="588031" y="2136268"/>
                    <a:pt x="468375" y="2044994"/>
                    <a:pt x="364523" y="1934829"/>
                  </a:cubicBezTo>
                  <a:lnTo>
                    <a:pt x="348765" y="1947407"/>
                  </a:lnTo>
                  <a:cubicBezTo>
                    <a:pt x="347267" y="1948406"/>
                    <a:pt x="345677" y="1948861"/>
                    <a:pt x="344134" y="1948861"/>
                  </a:cubicBezTo>
                  <a:cubicBezTo>
                    <a:pt x="335960" y="1948861"/>
                    <a:pt x="328740" y="1936464"/>
                    <a:pt x="339320" y="1928517"/>
                  </a:cubicBezTo>
                  <a:cubicBezTo>
                    <a:pt x="342499" y="1925384"/>
                    <a:pt x="345632" y="1925384"/>
                    <a:pt x="348765" y="1922250"/>
                  </a:cubicBezTo>
                  <a:cubicBezTo>
                    <a:pt x="346540" y="1917800"/>
                    <a:pt x="349038" y="1913350"/>
                    <a:pt x="351808" y="1913350"/>
                  </a:cubicBezTo>
                  <a:cubicBezTo>
                    <a:pt x="352943" y="1913350"/>
                    <a:pt x="354169" y="1914077"/>
                    <a:pt x="355077" y="1915938"/>
                  </a:cubicBezTo>
                  <a:cubicBezTo>
                    <a:pt x="419968" y="1868803"/>
                    <a:pt x="484723" y="1849095"/>
                    <a:pt x="548433" y="1849095"/>
                  </a:cubicBezTo>
                  <a:cubicBezTo>
                    <a:pt x="778117" y="1849095"/>
                    <a:pt x="993723" y="2105570"/>
                    <a:pt x="1151478" y="2255878"/>
                  </a:cubicBezTo>
                  <a:cubicBezTo>
                    <a:pt x="1154611" y="2255878"/>
                    <a:pt x="1154611" y="2259056"/>
                    <a:pt x="1154611" y="2259056"/>
                  </a:cubicBezTo>
                  <a:cubicBezTo>
                    <a:pt x="1198659" y="2284213"/>
                    <a:pt x="1236440" y="2312549"/>
                    <a:pt x="1274221" y="2344018"/>
                  </a:cubicBezTo>
                  <a:cubicBezTo>
                    <a:pt x="1236440" y="2274768"/>
                    <a:pt x="1198659" y="2208697"/>
                    <a:pt x="1151478" y="2145713"/>
                  </a:cubicBezTo>
                  <a:cubicBezTo>
                    <a:pt x="1050713" y="2010391"/>
                    <a:pt x="927970" y="1897048"/>
                    <a:pt x="789469" y="1802640"/>
                  </a:cubicBezTo>
                  <a:lnTo>
                    <a:pt x="773712" y="1793195"/>
                  </a:lnTo>
                  <a:cubicBezTo>
                    <a:pt x="632078" y="1717633"/>
                    <a:pt x="449530" y="1720766"/>
                    <a:pt x="326742" y="1598023"/>
                  </a:cubicBezTo>
                  <a:cubicBezTo>
                    <a:pt x="197686" y="1468968"/>
                    <a:pt x="144193" y="1280107"/>
                    <a:pt x="2514" y="1157319"/>
                  </a:cubicBezTo>
                  <a:cubicBezTo>
                    <a:pt x="-3071" y="1151733"/>
                    <a:pt x="1333" y="1141107"/>
                    <a:pt x="9053" y="1141107"/>
                  </a:cubicBezTo>
                  <a:cubicBezTo>
                    <a:pt x="9961" y="1141107"/>
                    <a:pt x="10960" y="1141244"/>
                    <a:pt x="11959" y="1141607"/>
                  </a:cubicBezTo>
                  <a:cubicBezTo>
                    <a:pt x="188241" y="1147874"/>
                    <a:pt x="358211" y="1217124"/>
                    <a:pt x="490445" y="1333600"/>
                  </a:cubicBezTo>
                  <a:cubicBezTo>
                    <a:pt x="543938" y="1377694"/>
                    <a:pt x="591164" y="1434320"/>
                    <a:pt x="622633" y="1497304"/>
                  </a:cubicBezTo>
                  <a:cubicBezTo>
                    <a:pt x="669860" y="1591711"/>
                    <a:pt x="704462" y="1695609"/>
                    <a:pt x="783157" y="1767993"/>
                  </a:cubicBezTo>
                  <a:cubicBezTo>
                    <a:pt x="786336" y="1771126"/>
                    <a:pt x="786336" y="1774305"/>
                    <a:pt x="786336" y="1777438"/>
                  </a:cubicBezTo>
                  <a:cubicBezTo>
                    <a:pt x="811493" y="1796328"/>
                    <a:pt x="836696" y="1815219"/>
                    <a:pt x="865031" y="1830931"/>
                  </a:cubicBezTo>
                  <a:cubicBezTo>
                    <a:pt x="921658" y="1868712"/>
                    <a:pt x="978329" y="1912805"/>
                    <a:pt x="1025556" y="1963165"/>
                  </a:cubicBezTo>
                  <a:cubicBezTo>
                    <a:pt x="1016111" y="1928517"/>
                    <a:pt x="1006665" y="1893914"/>
                    <a:pt x="1000353" y="1862445"/>
                  </a:cubicBezTo>
                  <a:cubicBezTo>
                    <a:pt x="998537" y="1864262"/>
                    <a:pt x="996584" y="1865034"/>
                    <a:pt x="994677" y="1865034"/>
                  </a:cubicBezTo>
                  <a:cubicBezTo>
                    <a:pt x="986639" y="1865034"/>
                    <a:pt x="978920" y="1851774"/>
                    <a:pt x="981463" y="1846688"/>
                  </a:cubicBezTo>
                  <a:cubicBezTo>
                    <a:pt x="984641" y="1840376"/>
                    <a:pt x="987775" y="1834109"/>
                    <a:pt x="990908" y="1830931"/>
                  </a:cubicBezTo>
                  <a:cubicBezTo>
                    <a:pt x="990908" y="1818352"/>
                    <a:pt x="987775" y="1805774"/>
                    <a:pt x="987775" y="1793195"/>
                  </a:cubicBezTo>
                  <a:cubicBezTo>
                    <a:pt x="912213" y="1689297"/>
                    <a:pt x="880743" y="1560242"/>
                    <a:pt x="902767" y="1434320"/>
                  </a:cubicBezTo>
                  <a:cubicBezTo>
                    <a:pt x="820939" y="1428053"/>
                    <a:pt x="742243" y="1399717"/>
                    <a:pt x="679305" y="1346179"/>
                  </a:cubicBezTo>
                  <a:lnTo>
                    <a:pt x="666726" y="1346179"/>
                  </a:lnTo>
                  <a:cubicBezTo>
                    <a:pt x="657281" y="1346179"/>
                    <a:pt x="650969" y="1336734"/>
                    <a:pt x="650969" y="1330467"/>
                  </a:cubicBezTo>
                  <a:cubicBezTo>
                    <a:pt x="648789" y="1330603"/>
                    <a:pt x="646655" y="1330694"/>
                    <a:pt x="644612" y="1330694"/>
                  </a:cubicBezTo>
                  <a:cubicBezTo>
                    <a:pt x="571638" y="1330694"/>
                    <a:pt x="579403" y="1231428"/>
                    <a:pt x="651241" y="1231428"/>
                  </a:cubicBezTo>
                  <a:cubicBezTo>
                    <a:pt x="656100" y="1231428"/>
                    <a:pt x="661277" y="1231882"/>
                    <a:pt x="666726" y="1232881"/>
                  </a:cubicBezTo>
                  <a:cubicBezTo>
                    <a:pt x="723353" y="1242326"/>
                    <a:pt x="735976" y="1314710"/>
                    <a:pt x="698195" y="1336734"/>
                  </a:cubicBezTo>
                  <a:cubicBezTo>
                    <a:pt x="751688" y="1387139"/>
                    <a:pt x="836696" y="1402851"/>
                    <a:pt x="905946" y="1421741"/>
                  </a:cubicBezTo>
                  <a:cubicBezTo>
                    <a:pt x="915391" y="1358803"/>
                    <a:pt x="934282" y="1298998"/>
                    <a:pt x="962572" y="1239193"/>
                  </a:cubicBezTo>
                  <a:cubicBezTo>
                    <a:pt x="899634" y="1138428"/>
                    <a:pt x="824072" y="1044021"/>
                    <a:pt x="742243" y="955880"/>
                  </a:cubicBezTo>
                  <a:cubicBezTo>
                    <a:pt x="735613" y="957288"/>
                    <a:pt x="729301" y="957924"/>
                    <a:pt x="723307" y="957924"/>
                  </a:cubicBezTo>
                  <a:cubicBezTo>
                    <a:pt x="689431" y="957924"/>
                    <a:pt x="664138" y="937762"/>
                    <a:pt x="632078" y="924411"/>
                  </a:cubicBezTo>
                  <a:cubicBezTo>
                    <a:pt x="578585" y="902342"/>
                    <a:pt x="525047" y="880318"/>
                    <a:pt x="474687" y="855161"/>
                  </a:cubicBezTo>
                  <a:cubicBezTo>
                    <a:pt x="471554" y="858294"/>
                    <a:pt x="465242" y="861427"/>
                    <a:pt x="458975" y="861427"/>
                  </a:cubicBezTo>
                  <a:cubicBezTo>
                    <a:pt x="452663" y="858294"/>
                    <a:pt x="449530" y="855161"/>
                    <a:pt x="446351" y="848849"/>
                  </a:cubicBezTo>
                  <a:cubicBezTo>
                    <a:pt x="440993" y="850529"/>
                    <a:pt x="435953" y="851346"/>
                    <a:pt x="431275" y="851346"/>
                  </a:cubicBezTo>
                  <a:cubicBezTo>
                    <a:pt x="383731" y="851346"/>
                    <a:pt x="372469" y="771061"/>
                    <a:pt x="421194" y="748129"/>
                  </a:cubicBezTo>
                  <a:cubicBezTo>
                    <a:pt x="428551" y="744860"/>
                    <a:pt x="435498" y="743407"/>
                    <a:pt x="442038" y="743407"/>
                  </a:cubicBezTo>
                  <a:cubicBezTo>
                    <a:pt x="485722" y="743407"/>
                    <a:pt x="508382" y="809297"/>
                    <a:pt x="480999" y="839403"/>
                  </a:cubicBezTo>
                  <a:cubicBezTo>
                    <a:pt x="518780" y="858294"/>
                    <a:pt x="559695" y="874051"/>
                    <a:pt x="603743" y="892942"/>
                  </a:cubicBezTo>
                  <a:cubicBezTo>
                    <a:pt x="644657" y="911787"/>
                    <a:pt x="688750" y="943302"/>
                    <a:pt x="735976" y="946435"/>
                  </a:cubicBezTo>
                  <a:lnTo>
                    <a:pt x="650969" y="851982"/>
                  </a:lnTo>
                  <a:cubicBezTo>
                    <a:pt x="649380" y="855161"/>
                    <a:pt x="647018" y="856705"/>
                    <a:pt x="644657" y="856705"/>
                  </a:cubicBezTo>
                  <a:cubicBezTo>
                    <a:pt x="642296" y="856705"/>
                    <a:pt x="639934" y="855161"/>
                    <a:pt x="638390" y="851982"/>
                  </a:cubicBezTo>
                  <a:cubicBezTo>
                    <a:pt x="635212" y="845715"/>
                    <a:pt x="632078" y="839403"/>
                    <a:pt x="632078" y="833091"/>
                  </a:cubicBezTo>
                  <a:cubicBezTo>
                    <a:pt x="584852" y="779599"/>
                    <a:pt x="537626" y="726106"/>
                    <a:pt x="499890" y="669434"/>
                  </a:cubicBezTo>
                  <a:cubicBezTo>
                    <a:pt x="485041" y="676427"/>
                    <a:pt x="469828" y="679197"/>
                    <a:pt x="454344" y="679197"/>
                  </a:cubicBezTo>
                  <a:cubicBezTo>
                    <a:pt x="407299" y="679197"/>
                    <a:pt x="357575" y="653722"/>
                    <a:pt x="307851" y="644231"/>
                  </a:cubicBezTo>
                  <a:cubicBezTo>
                    <a:pt x="311030" y="650543"/>
                    <a:pt x="307851" y="656855"/>
                    <a:pt x="304718" y="663122"/>
                  </a:cubicBezTo>
                  <a:cubicBezTo>
                    <a:pt x="295272" y="669434"/>
                    <a:pt x="285827" y="672567"/>
                    <a:pt x="276382" y="672567"/>
                  </a:cubicBezTo>
                  <a:cubicBezTo>
                    <a:pt x="270070" y="672567"/>
                    <a:pt x="263803" y="669434"/>
                    <a:pt x="260625" y="666301"/>
                  </a:cubicBezTo>
                  <a:cubicBezTo>
                    <a:pt x="251225" y="663122"/>
                    <a:pt x="248046" y="650543"/>
                    <a:pt x="248046" y="641098"/>
                  </a:cubicBezTo>
                  <a:lnTo>
                    <a:pt x="248046" y="631653"/>
                  </a:lnTo>
                  <a:cubicBezTo>
                    <a:pt x="244913" y="625341"/>
                    <a:pt x="248046" y="622207"/>
                    <a:pt x="254358" y="622207"/>
                  </a:cubicBezTo>
                  <a:cubicBezTo>
                    <a:pt x="257491" y="615895"/>
                    <a:pt x="260625" y="609629"/>
                    <a:pt x="266937" y="609629"/>
                  </a:cubicBezTo>
                  <a:cubicBezTo>
                    <a:pt x="276382" y="609629"/>
                    <a:pt x="285827" y="612762"/>
                    <a:pt x="292139" y="619074"/>
                  </a:cubicBezTo>
                  <a:cubicBezTo>
                    <a:pt x="292139" y="615895"/>
                    <a:pt x="295272" y="612762"/>
                    <a:pt x="295272" y="609629"/>
                  </a:cubicBezTo>
                  <a:cubicBezTo>
                    <a:pt x="288960" y="609629"/>
                    <a:pt x="285827" y="606496"/>
                    <a:pt x="288960" y="603317"/>
                  </a:cubicBezTo>
                  <a:cubicBezTo>
                    <a:pt x="292139" y="597050"/>
                    <a:pt x="295272" y="593872"/>
                    <a:pt x="295272" y="587605"/>
                  </a:cubicBezTo>
                  <a:cubicBezTo>
                    <a:pt x="296862" y="582882"/>
                    <a:pt x="301584" y="580521"/>
                    <a:pt x="306307" y="580521"/>
                  </a:cubicBezTo>
                  <a:cubicBezTo>
                    <a:pt x="311030" y="580521"/>
                    <a:pt x="315752" y="582882"/>
                    <a:pt x="317296" y="587605"/>
                  </a:cubicBezTo>
                  <a:cubicBezTo>
                    <a:pt x="317296" y="600184"/>
                    <a:pt x="317296" y="612762"/>
                    <a:pt x="314163" y="625341"/>
                  </a:cubicBezTo>
                  <a:cubicBezTo>
                    <a:pt x="363251" y="635694"/>
                    <a:pt x="412294" y="660851"/>
                    <a:pt x="459657" y="660851"/>
                  </a:cubicBezTo>
                  <a:cubicBezTo>
                    <a:pt x="470010" y="660851"/>
                    <a:pt x="480273" y="659671"/>
                    <a:pt x="490445" y="656855"/>
                  </a:cubicBezTo>
                  <a:cubicBezTo>
                    <a:pt x="446351" y="600184"/>
                    <a:pt x="411749" y="537245"/>
                    <a:pt x="380280" y="471128"/>
                  </a:cubicBezTo>
                  <a:cubicBezTo>
                    <a:pt x="378009" y="471673"/>
                    <a:pt x="375784" y="471946"/>
                    <a:pt x="373605" y="471946"/>
                  </a:cubicBezTo>
                  <a:cubicBezTo>
                    <a:pt x="363387" y="471946"/>
                    <a:pt x="353942" y="466315"/>
                    <a:pt x="348765" y="458550"/>
                  </a:cubicBezTo>
                  <a:cubicBezTo>
                    <a:pt x="347221" y="460094"/>
                    <a:pt x="346404" y="460911"/>
                    <a:pt x="345632" y="460911"/>
                  </a:cubicBezTo>
                  <a:cubicBezTo>
                    <a:pt x="344860" y="460911"/>
                    <a:pt x="344043" y="460094"/>
                    <a:pt x="342499" y="458550"/>
                  </a:cubicBezTo>
                  <a:cubicBezTo>
                    <a:pt x="320475" y="452238"/>
                    <a:pt x="304718" y="427035"/>
                    <a:pt x="311030" y="405011"/>
                  </a:cubicBezTo>
                  <a:lnTo>
                    <a:pt x="307851" y="398699"/>
                  </a:lnTo>
                  <a:cubicBezTo>
                    <a:pt x="305308" y="393568"/>
                    <a:pt x="311120" y="388437"/>
                    <a:pt x="316751" y="388437"/>
                  </a:cubicBezTo>
                  <a:cubicBezTo>
                    <a:pt x="318023" y="388437"/>
                    <a:pt x="319294" y="388709"/>
                    <a:pt x="320475" y="389300"/>
                  </a:cubicBezTo>
                  <a:lnTo>
                    <a:pt x="323608" y="382988"/>
                  </a:lnTo>
                  <a:cubicBezTo>
                    <a:pt x="334143" y="370681"/>
                    <a:pt x="348584" y="364279"/>
                    <a:pt x="363115" y="364279"/>
                  </a:cubicBezTo>
                  <a:cubicBezTo>
                    <a:pt x="374649" y="364279"/>
                    <a:pt x="386229" y="368320"/>
                    <a:pt x="395992" y="376676"/>
                  </a:cubicBezTo>
                  <a:cubicBezTo>
                    <a:pt x="405437" y="389300"/>
                    <a:pt x="411749" y="405011"/>
                    <a:pt x="408570" y="423902"/>
                  </a:cubicBezTo>
                  <a:cubicBezTo>
                    <a:pt x="408570" y="439659"/>
                    <a:pt x="399125" y="455371"/>
                    <a:pt x="389725" y="467950"/>
                  </a:cubicBezTo>
                  <a:cubicBezTo>
                    <a:pt x="408570" y="508910"/>
                    <a:pt x="433773" y="549824"/>
                    <a:pt x="462109" y="590738"/>
                  </a:cubicBezTo>
                  <a:cubicBezTo>
                    <a:pt x="458975" y="556090"/>
                    <a:pt x="458975" y="524621"/>
                    <a:pt x="462109" y="493152"/>
                  </a:cubicBezTo>
                  <a:lnTo>
                    <a:pt x="452663" y="493152"/>
                  </a:lnTo>
                  <a:cubicBezTo>
                    <a:pt x="436906" y="474262"/>
                    <a:pt x="427461" y="433347"/>
                    <a:pt x="455797" y="427035"/>
                  </a:cubicBezTo>
                  <a:cubicBezTo>
                    <a:pt x="458113" y="426536"/>
                    <a:pt x="460247" y="426309"/>
                    <a:pt x="462245" y="426309"/>
                  </a:cubicBezTo>
                  <a:cubicBezTo>
                    <a:pt x="484587" y="426309"/>
                    <a:pt x="487039" y="456915"/>
                    <a:pt x="484133" y="474262"/>
                  </a:cubicBezTo>
                  <a:cubicBezTo>
                    <a:pt x="480999" y="480574"/>
                    <a:pt x="477821" y="483707"/>
                    <a:pt x="471554" y="483707"/>
                  </a:cubicBezTo>
                  <a:cubicBezTo>
                    <a:pt x="465242" y="543512"/>
                    <a:pt x="468375" y="637965"/>
                    <a:pt x="512468" y="656855"/>
                  </a:cubicBezTo>
                  <a:cubicBezTo>
                    <a:pt x="515602" y="659989"/>
                    <a:pt x="515602" y="666301"/>
                    <a:pt x="512468" y="666301"/>
                  </a:cubicBezTo>
                  <a:cubicBezTo>
                    <a:pt x="543938" y="710348"/>
                    <a:pt x="578585" y="748129"/>
                    <a:pt x="613188" y="789044"/>
                  </a:cubicBezTo>
                  <a:cubicBezTo>
                    <a:pt x="613188" y="782732"/>
                    <a:pt x="610055" y="776465"/>
                    <a:pt x="610055" y="770153"/>
                  </a:cubicBezTo>
                  <a:cubicBezTo>
                    <a:pt x="603743" y="729239"/>
                    <a:pt x="597476" y="691458"/>
                    <a:pt x="584852" y="650543"/>
                  </a:cubicBezTo>
                  <a:cubicBezTo>
                    <a:pt x="581719" y="650543"/>
                    <a:pt x="581719" y="650543"/>
                    <a:pt x="581719" y="647410"/>
                  </a:cubicBezTo>
                  <a:lnTo>
                    <a:pt x="559695" y="625341"/>
                  </a:lnTo>
                  <a:cubicBezTo>
                    <a:pt x="553383" y="615895"/>
                    <a:pt x="559695" y="603317"/>
                    <a:pt x="569140" y="603317"/>
                  </a:cubicBezTo>
                  <a:cubicBezTo>
                    <a:pt x="588031" y="600184"/>
                    <a:pt x="591164" y="578160"/>
                    <a:pt x="584852" y="565536"/>
                  </a:cubicBezTo>
                  <a:cubicBezTo>
                    <a:pt x="576996" y="571848"/>
                    <a:pt x="567551" y="574981"/>
                    <a:pt x="558514" y="574981"/>
                  </a:cubicBezTo>
                  <a:cubicBezTo>
                    <a:pt x="549432" y="574981"/>
                    <a:pt x="540804" y="571848"/>
                    <a:pt x="534492" y="565536"/>
                  </a:cubicBezTo>
                  <a:cubicBezTo>
                    <a:pt x="525047" y="559269"/>
                    <a:pt x="525047" y="546645"/>
                    <a:pt x="534492" y="540379"/>
                  </a:cubicBezTo>
                  <a:cubicBezTo>
                    <a:pt x="545709" y="530343"/>
                    <a:pt x="556789" y="526165"/>
                    <a:pt x="567006" y="526165"/>
                  </a:cubicBezTo>
                  <a:cubicBezTo>
                    <a:pt x="611417" y="526165"/>
                    <a:pt x="639753" y="604906"/>
                    <a:pt x="591164" y="625341"/>
                  </a:cubicBezTo>
                  <a:lnTo>
                    <a:pt x="594297" y="628519"/>
                  </a:lnTo>
                  <a:lnTo>
                    <a:pt x="597476" y="637965"/>
                  </a:lnTo>
                  <a:cubicBezTo>
                    <a:pt x="600609" y="641098"/>
                    <a:pt x="600609" y="644231"/>
                    <a:pt x="597476" y="647410"/>
                  </a:cubicBezTo>
                  <a:cubicBezTo>
                    <a:pt x="603743" y="700903"/>
                    <a:pt x="616321" y="754396"/>
                    <a:pt x="632078" y="807934"/>
                  </a:cubicBezTo>
                  <a:lnTo>
                    <a:pt x="663548" y="842537"/>
                  </a:lnTo>
                  <a:cubicBezTo>
                    <a:pt x="663548" y="839403"/>
                    <a:pt x="666726" y="839403"/>
                    <a:pt x="666726" y="839403"/>
                  </a:cubicBezTo>
                  <a:cubicBezTo>
                    <a:pt x="685571" y="836270"/>
                    <a:pt x="685571" y="795356"/>
                    <a:pt x="688750" y="782732"/>
                  </a:cubicBezTo>
                  <a:cubicBezTo>
                    <a:pt x="688750" y="760708"/>
                    <a:pt x="695017" y="741817"/>
                    <a:pt x="704462" y="722927"/>
                  </a:cubicBezTo>
                  <a:cubicBezTo>
                    <a:pt x="706051" y="721383"/>
                    <a:pt x="708413" y="720566"/>
                    <a:pt x="710774" y="720566"/>
                  </a:cubicBezTo>
                  <a:cubicBezTo>
                    <a:pt x="713135" y="720566"/>
                    <a:pt x="715497" y="721383"/>
                    <a:pt x="717086" y="722927"/>
                  </a:cubicBezTo>
                  <a:lnTo>
                    <a:pt x="726531" y="732372"/>
                  </a:lnTo>
                  <a:cubicBezTo>
                    <a:pt x="729664" y="732372"/>
                    <a:pt x="732798" y="735551"/>
                    <a:pt x="732798" y="738684"/>
                  </a:cubicBezTo>
                  <a:cubicBezTo>
                    <a:pt x="742243" y="744996"/>
                    <a:pt x="748555" y="754396"/>
                    <a:pt x="751688" y="767020"/>
                  </a:cubicBezTo>
                  <a:cubicBezTo>
                    <a:pt x="751688" y="767020"/>
                    <a:pt x="751688" y="770153"/>
                    <a:pt x="751688" y="770153"/>
                  </a:cubicBezTo>
                  <a:cubicBezTo>
                    <a:pt x="751688" y="773287"/>
                    <a:pt x="748555" y="776465"/>
                    <a:pt x="745376" y="776465"/>
                  </a:cubicBezTo>
                  <a:cubicBezTo>
                    <a:pt x="743832" y="779599"/>
                    <a:pt x="741471" y="781188"/>
                    <a:pt x="738701" y="781188"/>
                  </a:cubicBezTo>
                  <a:cubicBezTo>
                    <a:pt x="735976" y="781188"/>
                    <a:pt x="732798" y="779599"/>
                    <a:pt x="729664" y="776465"/>
                  </a:cubicBezTo>
                  <a:cubicBezTo>
                    <a:pt x="729664" y="776465"/>
                    <a:pt x="726531" y="773287"/>
                    <a:pt x="723353" y="770153"/>
                  </a:cubicBezTo>
                  <a:cubicBezTo>
                    <a:pt x="717086" y="763841"/>
                    <a:pt x="713907" y="757575"/>
                    <a:pt x="707641" y="751263"/>
                  </a:cubicBezTo>
                  <a:cubicBezTo>
                    <a:pt x="701329" y="773287"/>
                    <a:pt x="701329" y="798489"/>
                    <a:pt x="695017" y="811068"/>
                  </a:cubicBezTo>
                  <a:cubicBezTo>
                    <a:pt x="691883" y="826825"/>
                    <a:pt x="685571" y="842537"/>
                    <a:pt x="669860" y="848849"/>
                  </a:cubicBezTo>
                  <a:cubicBezTo>
                    <a:pt x="780024" y="968459"/>
                    <a:pt x="893322" y="1084935"/>
                    <a:pt x="965751" y="1229748"/>
                  </a:cubicBezTo>
                  <a:cubicBezTo>
                    <a:pt x="987775" y="1191967"/>
                    <a:pt x="1012977" y="1151052"/>
                    <a:pt x="1038134" y="1116404"/>
                  </a:cubicBezTo>
                  <a:cubicBezTo>
                    <a:pt x="1022377" y="1078623"/>
                    <a:pt x="1006665" y="1037709"/>
                    <a:pt x="990908" y="999928"/>
                  </a:cubicBezTo>
                  <a:lnTo>
                    <a:pt x="990908" y="1009373"/>
                  </a:lnTo>
                  <a:cubicBezTo>
                    <a:pt x="989364" y="1012552"/>
                    <a:pt x="987003" y="1014096"/>
                    <a:pt x="984641" y="1014096"/>
                  </a:cubicBezTo>
                  <a:cubicBezTo>
                    <a:pt x="982280" y="1014096"/>
                    <a:pt x="979919" y="1012552"/>
                    <a:pt x="978329" y="1009373"/>
                  </a:cubicBezTo>
                  <a:cubicBezTo>
                    <a:pt x="978329" y="996795"/>
                    <a:pt x="978329" y="987349"/>
                    <a:pt x="978329" y="974771"/>
                  </a:cubicBezTo>
                  <a:cubicBezTo>
                    <a:pt x="657281" y="785910"/>
                    <a:pt x="780024" y="338894"/>
                    <a:pt x="685571" y="36736"/>
                  </a:cubicBezTo>
                  <a:cubicBezTo>
                    <a:pt x="685571" y="33603"/>
                    <a:pt x="685571" y="30424"/>
                    <a:pt x="685571" y="30424"/>
                  </a:cubicBezTo>
                  <a:lnTo>
                    <a:pt x="679305" y="27291"/>
                  </a:lnTo>
                  <a:cubicBezTo>
                    <a:pt x="670904" y="24476"/>
                    <a:pt x="674945" y="14213"/>
                    <a:pt x="680395" y="14213"/>
                  </a:cubicBezTo>
                  <a:cubicBezTo>
                    <a:pt x="681076" y="14213"/>
                    <a:pt x="681757" y="14349"/>
                    <a:pt x="682438" y="14712"/>
                  </a:cubicBezTo>
                  <a:cubicBezTo>
                    <a:pt x="685571" y="14712"/>
                    <a:pt x="691883" y="17846"/>
                    <a:pt x="695017" y="17846"/>
                  </a:cubicBezTo>
                  <a:cubicBezTo>
                    <a:pt x="698195" y="17846"/>
                    <a:pt x="701329" y="17846"/>
                    <a:pt x="701329" y="20979"/>
                  </a:cubicBezTo>
                  <a:lnTo>
                    <a:pt x="717086" y="27291"/>
                  </a:lnTo>
                  <a:lnTo>
                    <a:pt x="720219" y="27291"/>
                  </a:lnTo>
                  <a:cubicBezTo>
                    <a:pt x="717086" y="20979"/>
                    <a:pt x="713907" y="14712"/>
                    <a:pt x="710774" y="8400"/>
                  </a:cubicBezTo>
                  <a:cubicBezTo>
                    <a:pt x="708367" y="5994"/>
                    <a:pt x="711455" y="0"/>
                    <a:pt x="715814" y="0"/>
                  </a:cubicBezTo>
                  <a:close/>
                </a:path>
              </a:pathLst>
            </a:custGeom>
            <a:solidFill>
              <a:schemeClr val="tx1"/>
            </a:solidFill>
            <a:ln>
              <a:noFill/>
            </a:ln>
          </p:spPr>
          <p:txBody>
            <a:bodyPr spcFirstLastPara="1" wrap="square" lIns="121900" tIns="121900" rIns="121900" bIns="121900" anchor="ctr" anchorCtr="0">
              <a:noAutofit/>
            </a:bodyPr>
            <a:lstStyle/>
            <a:p>
              <a:endParaRPr sz="2400"/>
            </a:p>
          </p:txBody>
        </p:sp>
        <p:sp>
          <p:nvSpPr>
            <p:cNvPr id="19" name="任意多边形: 形状 18"/>
            <p:cNvSpPr/>
            <p:nvPr userDrawn="1">
              <p:custDataLst>
                <p:tags r:id="rId10"/>
              </p:custDataLst>
            </p:nvPr>
          </p:nvSpPr>
          <p:spPr>
            <a:xfrm>
              <a:off x="7034548" y="5503960"/>
              <a:ext cx="1357768" cy="1354040"/>
            </a:xfrm>
            <a:custGeom>
              <a:avLst/>
              <a:gdLst>
                <a:gd name="connsiteX0" fmla="*/ 901888 w 1357768"/>
                <a:gd name="connsiteY0" fmla="*/ 914694 h 1354040"/>
                <a:gd name="connsiteX1" fmla="*/ 893645 w 1357768"/>
                <a:gd name="connsiteY1" fmla="*/ 943456 h 1354040"/>
                <a:gd name="connsiteX2" fmla="*/ 901888 w 1357768"/>
                <a:gd name="connsiteY2" fmla="*/ 968126 h 1354040"/>
                <a:gd name="connsiteX3" fmla="*/ 905980 w 1357768"/>
                <a:gd name="connsiteY3" fmla="*/ 972277 h 1354040"/>
                <a:gd name="connsiteX4" fmla="*/ 901888 w 1357768"/>
                <a:gd name="connsiteY4" fmla="*/ 914694 h 1354040"/>
                <a:gd name="connsiteX5" fmla="*/ 929464 w 1357768"/>
                <a:gd name="connsiteY5" fmla="*/ 889668 h 1354040"/>
                <a:gd name="connsiteX6" fmla="*/ 914223 w 1357768"/>
                <a:gd name="connsiteY6" fmla="*/ 898267 h 1354040"/>
                <a:gd name="connsiteX7" fmla="*/ 914223 w 1357768"/>
                <a:gd name="connsiteY7" fmla="*/ 906510 h 1354040"/>
                <a:gd name="connsiteX8" fmla="*/ 922407 w 1357768"/>
                <a:gd name="connsiteY8" fmla="*/ 900343 h 1354040"/>
                <a:gd name="connsiteX9" fmla="*/ 930650 w 1357768"/>
                <a:gd name="connsiteY9" fmla="*/ 906510 h 1354040"/>
                <a:gd name="connsiteX10" fmla="*/ 930650 w 1357768"/>
                <a:gd name="connsiteY10" fmla="*/ 972277 h 1354040"/>
                <a:gd name="connsiteX11" fmla="*/ 934742 w 1357768"/>
                <a:gd name="connsiteY11" fmla="*/ 972277 h 1354040"/>
                <a:gd name="connsiteX12" fmla="*/ 938834 w 1357768"/>
                <a:gd name="connsiteY12" fmla="*/ 894175 h 1354040"/>
                <a:gd name="connsiteX13" fmla="*/ 929464 w 1357768"/>
                <a:gd name="connsiteY13" fmla="*/ 889668 h 1354040"/>
                <a:gd name="connsiteX14" fmla="*/ 215334 w 1357768"/>
                <a:gd name="connsiteY14" fmla="*/ 832500 h 1354040"/>
                <a:gd name="connsiteX15" fmla="*/ 741532 w 1357768"/>
                <a:gd name="connsiteY15" fmla="*/ 1190158 h 1354040"/>
                <a:gd name="connsiteX16" fmla="*/ 215334 w 1357768"/>
                <a:gd name="connsiteY16" fmla="*/ 832500 h 1354040"/>
                <a:gd name="connsiteX17" fmla="*/ 38610 w 1357768"/>
                <a:gd name="connsiteY17" fmla="*/ 783159 h 1354040"/>
                <a:gd name="connsiteX18" fmla="*/ 55037 w 1357768"/>
                <a:gd name="connsiteY18" fmla="*/ 816072 h 1354040"/>
                <a:gd name="connsiteX19" fmla="*/ 416787 w 1357768"/>
                <a:gd name="connsiteY19" fmla="*/ 1079142 h 1354040"/>
                <a:gd name="connsiteX20" fmla="*/ 733348 w 1357768"/>
                <a:gd name="connsiteY20" fmla="*/ 1227104 h 1354040"/>
                <a:gd name="connsiteX21" fmla="*/ 729197 w 1357768"/>
                <a:gd name="connsiteY21" fmla="*/ 1223012 h 1354040"/>
                <a:gd name="connsiteX22" fmla="*/ 379782 w 1357768"/>
                <a:gd name="connsiteY22" fmla="*/ 1025710 h 1354040"/>
                <a:gd name="connsiteX23" fmla="*/ 38610 w 1357768"/>
                <a:gd name="connsiteY23" fmla="*/ 783159 h 1354040"/>
                <a:gd name="connsiteX24" fmla="*/ 46794 w 1357768"/>
                <a:gd name="connsiteY24" fmla="*/ 779067 h 1354040"/>
                <a:gd name="connsiteX25" fmla="*/ 231820 w 1357768"/>
                <a:gd name="connsiteY25" fmla="*/ 902359 h 1354040"/>
                <a:gd name="connsiteX26" fmla="*/ 429122 w 1357768"/>
                <a:gd name="connsiteY26" fmla="*/ 1042137 h 1354040"/>
                <a:gd name="connsiteX27" fmla="*/ 679857 w 1357768"/>
                <a:gd name="connsiteY27" fmla="*/ 1177823 h 1354040"/>
                <a:gd name="connsiteX28" fmla="*/ 190723 w 1357768"/>
                <a:gd name="connsiteY28" fmla="*/ 824256 h 1354040"/>
                <a:gd name="connsiteX29" fmla="*/ 46794 w 1357768"/>
                <a:gd name="connsiteY29" fmla="*/ 779067 h 1354040"/>
                <a:gd name="connsiteX30" fmla="*/ 67372 w 1357768"/>
                <a:gd name="connsiteY30" fmla="*/ 766732 h 1354040"/>
                <a:gd name="connsiteX31" fmla="*/ 67372 w 1357768"/>
                <a:gd name="connsiteY31" fmla="*/ 770824 h 1354040"/>
                <a:gd name="connsiteX32" fmla="*/ 741532 w 1357768"/>
                <a:gd name="connsiteY32" fmla="*/ 1173671 h 1354040"/>
                <a:gd name="connsiteX33" fmla="*/ 404452 w 1357768"/>
                <a:gd name="connsiteY33" fmla="*/ 861262 h 1354040"/>
                <a:gd name="connsiteX34" fmla="*/ 149566 w 1357768"/>
                <a:gd name="connsiteY34" fmla="*/ 774916 h 1354040"/>
                <a:gd name="connsiteX35" fmla="*/ 67372 w 1357768"/>
                <a:gd name="connsiteY35" fmla="*/ 766732 h 1354040"/>
                <a:gd name="connsiteX36" fmla="*/ 9848 w 1357768"/>
                <a:gd name="connsiteY36" fmla="*/ 750305 h 1354040"/>
                <a:gd name="connsiteX37" fmla="*/ 268825 w 1357768"/>
                <a:gd name="connsiteY37" fmla="*/ 787251 h 1354040"/>
                <a:gd name="connsiteX38" fmla="*/ 486646 w 1357768"/>
                <a:gd name="connsiteY38" fmla="*/ 890024 h 1354040"/>
                <a:gd name="connsiteX39" fmla="*/ 774445 w 1357768"/>
                <a:gd name="connsiteY39" fmla="*/ 1214828 h 1354040"/>
                <a:gd name="connsiteX40" fmla="*/ 770294 w 1357768"/>
                <a:gd name="connsiteY40" fmla="*/ 1223012 h 1354040"/>
                <a:gd name="connsiteX41" fmla="*/ 856136 w 1357768"/>
                <a:gd name="connsiteY41" fmla="*/ 1332990 h 1354040"/>
                <a:gd name="connsiteX42" fmla="*/ 865653 w 1357768"/>
                <a:gd name="connsiteY42" fmla="*/ 1354040 h 1354040"/>
                <a:gd name="connsiteX43" fmla="*/ 835152 w 1357768"/>
                <a:gd name="connsiteY43" fmla="*/ 1354040 h 1354040"/>
                <a:gd name="connsiteX44" fmla="*/ 829405 w 1357768"/>
                <a:gd name="connsiteY44" fmla="*/ 1344294 h 1354040"/>
                <a:gd name="connsiteX45" fmla="*/ 749775 w 1357768"/>
                <a:gd name="connsiteY45" fmla="*/ 1247682 h 1354040"/>
                <a:gd name="connsiteX46" fmla="*/ 375690 w 1357768"/>
                <a:gd name="connsiteY46" fmla="*/ 1075050 h 1354040"/>
                <a:gd name="connsiteX47" fmla="*/ 1604 w 1357768"/>
                <a:gd name="connsiteY47" fmla="*/ 762581 h 1354040"/>
                <a:gd name="connsiteX48" fmla="*/ 9848 w 1357768"/>
                <a:gd name="connsiteY48" fmla="*/ 750305 h 1354040"/>
                <a:gd name="connsiteX49" fmla="*/ 1337590 w 1357768"/>
                <a:gd name="connsiteY49" fmla="*/ 700965 h 1354040"/>
                <a:gd name="connsiteX50" fmla="*/ 1271822 w 1357768"/>
                <a:gd name="connsiteY50" fmla="*/ 931180 h 1354040"/>
                <a:gd name="connsiteX51" fmla="*/ 1123860 w 1357768"/>
                <a:gd name="connsiteY51" fmla="*/ 1305266 h 1354040"/>
                <a:gd name="connsiteX52" fmla="*/ 1103282 w 1357768"/>
                <a:gd name="connsiteY52" fmla="*/ 1350455 h 1354040"/>
                <a:gd name="connsiteX53" fmla="*/ 1275973 w 1357768"/>
                <a:gd name="connsiteY53" fmla="*/ 1054472 h 1354040"/>
                <a:gd name="connsiteX54" fmla="*/ 1337590 w 1357768"/>
                <a:gd name="connsiteY54" fmla="*/ 721484 h 1354040"/>
                <a:gd name="connsiteX55" fmla="*/ 1337590 w 1357768"/>
                <a:gd name="connsiteY55" fmla="*/ 717392 h 1354040"/>
                <a:gd name="connsiteX56" fmla="*/ 1337590 w 1357768"/>
                <a:gd name="connsiteY56" fmla="*/ 700965 h 1354040"/>
                <a:gd name="connsiteX57" fmla="*/ 486646 w 1357768"/>
                <a:gd name="connsiteY57" fmla="*/ 631046 h 1354040"/>
                <a:gd name="connsiteX58" fmla="*/ 511317 w 1357768"/>
                <a:gd name="connsiteY58" fmla="*/ 659868 h 1354040"/>
                <a:gd name="connsiteX59" fmla="*/ 515468 w 1357768"/>
                <a:gd name="connsiteY59" fmla="*/ 659868 h 1354040"/>
                <a:gd name="connsiteX60" fmla="*/ 507225 w 1357768"/>
                <a:gd name="connsiteY60" fmla="*/ 655716 h 1354040"/>
                <a:gd name="connsiteX61" fmla="*/ 511554 w 1357768"/>
                <a:gd name="connsiteY61" fmla="*/ 645872 h 1354040"/>
                <a:gd name="connsiteX62" fmla="*/ 515468 w 1357768"/>
                <a:gd name="connsiteY62" fmla="*/ 647532 h 1354040"/>
                <a:gd name="connsiteX63" fmla="*/ 531895 w 1357768"/>
                <a:gd name="connsiteY63" fmla="*/ 659868 h 1354040"/>
                <a:gd name="connsiteX64" fmla="*/ 531895 w 1357768"/>
                <a:gd name="connsiteY64" fmla="*/ 651624 h 1354040"/>
                <a:gd name="connsiteX65" fmla="*/ 494889 w 1357768"/>
                <a:gd name="connsiteY65" fmla="*/ 631046 h 1354040"/>
                <a:gd name="connsiteX66" fmla="*/ 979991 w 1357768"/>
                <a:gd name="connsiteY66" fmla="*/ 528273 h 1354040"/>
                <a:gd name="connsiteX67" fmla="*/ 963504 w 1357768"/>
                <a:gd name="connsiteY67" fmla="*/ 573522 h 1354040"/>
                <a:gd name="connsiteX68" fmla="*/ 959412 w 1357768"/>
                <a:gd name="connsiteY68" fmla="*/ 577614 h 1354040"/>
                <a:gd name="connsiteX69" fmla="*/ 955320 w 1357768"/>
                <a:gd name="connsiteY69" fmla="*/ 598192 h 1354040"/>
                <a:gd name="connsiteX70" fmla="*/ 979991 w 1357768"/>
                <a:gd name="connsiteY70" fmla="*/ 565279 h 1354040"/>
                <a:gd name="connsiteX71" fmla="*/ 979991 w 1357768"/>
                <a:gd name="connsiteY71" fmla="*/ 528273 h 1354040"/>
                <a:gd name="connsiteX72" fmla="*/ 947077 w 1357768"/>
                <a:gd name="connsiteY72" fmla="*/ 520090 h 1354040"/>
                <a:gd name="connsiteX73" fmla="*/ 934742 w 1357768"/>
                <a:gd name="connsiteY73" fmla="*/ 536517 h 1354040"/>
                <a:gd name="connsiteX74" fmla="*/ 926558 w 1357768"/>
                <a:gd name="connsiteY74" fmla="*/ 573522 h 1354040"/>
                <a:gd name="connsiteX75" fmla="*/ 947077 w 1357768"/>
                <a:gd name="connsiteY75" fmla="*/ 598192 h 1354040"/>
                <a:gd name="connsiteX76" fmla="*/ 947077 w 1357768"/>
                <a:gd name="connsiteY76" fmla="*/ 520090 h 1354040"/>
                <a:gd name="connsiteX77" fmla="*/ 1255395 w 1357768"/>
                <a:gd name="connsiteY77" fmla="*/ 503603 h 1354040"/>
                <a:gd name="connsiteX78" fmla="*/ 1189628 w 1357768"/>
                <a:gd name="connsiteY78" fmla="*/ 676295 h 1354040"/>
                <a:gd name="connsiteX79" fmla="*/ 1218390 w 1357768"/>
                <a:gd name="connsiteY79" fmla="*/ 618711 h 1354040"/>
                <a:gd name="connsiteX80" fmla="*/ 1218390 w 1357768"/>
                <a:gd name="connsiteY80" fmla="*/ 622862 h 1354040"/>
                <a:gd name="connsiteX81" fmla="*/ 1220347 w 1357768"/>
                <a:gd name="connsiteY81" fmla="*/ 621024 h 1354040"/>
                <a:gd name="connsiteX82" fmla="*/ 1222482 w 1357768"/>
                <a:gd name="connsiteY82" fmla="*/ 622862 h 1354040"/>
                <a:gd name="connsiteX83" fmla="*/ 1132044 w 1357768"/>
                <a:gd name="connsiteY83" fmla="*/ 865354 h 1354040"/>
                <a:gd name="connsiteX84" fmla="*/ 1107433 w 1357768"/>
                <a:gd name="connsiteY84" fmla="*/ 947607 h 1354040"/>
                <a:gd name="connsiteX85" fmla="*/ 1049850 w 1357768"/>
                <a:gd name="connsiteY85" fmla="*/ 1198342 h 1354040"/>
                <a:gd name="connsiteX86" fmla="*/ 1090947 w 1357768"/>
                <a:gd name="connsiteY86" fmla="*/ 1079142 h 1354040"/>
                <a:gd name="connsiteX87" fmla="*/ 1210147 w 1357768"/>
                <a:gd name="connsiteY87" fmla="*/ 737970 h 1354040"/>
                <a:gd name="connsiteX88" fmla="*/ 1263638 w 1357768"/>
                <a:gd name="connsiteY88" fmla="*/ 594041 h 1354040"/>
                <a:gd name="connsiteX89" fmla="*/ 1255395 w 1357768"/>
                <a:gd name="connsiteY89" fmla="*/ 503603 h 1354040"/>
                <a:gd name="connsiteX90" fmla="*/ 983667 w 1357768"/>
                <a:gd name="connsiteY90" fmla="*/ 495064 h 1354040"/>
                <a:gd name="connsiteX91" fmla="*/ 979991 w 1357768"/>
                <a:gd name="connsiteY91" fmla="*/ 495419 h 1354040"/>
                <a:gd name="connsiteX92" fmla="*/ 984083 w 1357768"/>
                <a:gd name="connsiteY92" fmla="*/ 507755 h 1354040"/>
                <a:gd name="connsiteX93" fmla="*/ 992326 w 1357768"/>
                <a:gd name="connsiteY93" fmla="*/ 520090 h 1354040"/>
                <a:gd name="connsiteX94" fmla="*/ 996418 w 1357768"/>
                <a:gd name="connsiteY94" fmla="*/ 581706 h 1354040"/>
                <a:gd name="connsiteX95" fmla="*/ 1012845 w 1357768"/>
                <a:gd name="connsiteY95" fmla="*/ 544760 h 1354040"/>
                <a:gd name="connsiteX96" fmla="*/ 983667 w 1357768"/>
                <a:gd name="connsiteY96" fmla="*/ 495064 h 1354040"/>
                <a:gd name="connsiteX97" fmla="*/ 1267730 w 1357768"/>
                <a:gd name="connsiteY97" fmla="*/ 491268 h 1354040"/>
                <a:gd name="connsiteX98" fmla="*/ 1275973 w 1357768"/>
                <a:gd name="connsiteY98" fmla="*/ 540609 h 1354040"/>
                <a:gd name="connsiteX99" fmla="*/ 1280065 w 1357768"/>
                <a:gd name="connsiteY99" fmla="*/ 491268 h 1354040"/>
                <a:gd name="connsiteX100" fmla="*/ 490798 w 1357768"/>
                <a:gd name="connsiteY100" fmla="*/ 487176 h 1354040"/>
                <a:gd name="connsiteX101" fmla="*/ 437365 w 1357768"/>
                <a:gd name="connsiteY101" fmla="*/ 503603 h 1354040"/>
                <a:gd name="connsiteX102" fmla="*/ 503133 w 1357768"/>
                <a:gd name="connsiteY102" fmla="*/ 495419 h 1354040"/>
                <a:gd name="connsiteX103" fmla="*/ 745683 w 1357768"/>
                <a:gd name="connsiteY103" fmla="*/ 452247 h 1354040"/>
                <a:gd name="connsiteX104" fmla="*/ 733348 w 1357768"/>
                <a:gd name="connsiteY104" fmla="*/ 458414 h 1354040"/>
                <a:gd name="connsiteX105" fmla="*/ 729197 w 1357768"/>
                <a:gd name="connsiteY105" fmla="*/ 470749 h 1354040"/>
                <a:gd name="connsiteX106" fmla="*/ 745683 w 1357768"/>
                <a:gd name="connsiteY106" fmla="*/ 491268 h 1354040"/>
                <a:gd name="connsiteX107" fmla="*/ 737440 w 1357768"/>
                <a:gd name="connsiteY107" fmla="*/ 478933 h 1354040"/>
                <a:gd name="connsiteX108" fmla="*/ 747225 w 1357768"/>
                <a:gd name="connsiteY108" fmla="*/ 473121 h 1354040"/>
                <a:gd name="connsiteX109" fmla="*/ 749775 w 1357768"/>
                <a:gd name="connsiteY109" fmla="*/ 474841 h 1354040"/>
                <a:gd name="connsiteX110" fmla="*/ 753867 w 1357768"/>
                <a:gd name="connsiteY110" fmla="*/ 487176 h 1354040"/>
                <a:gd name="connsiteX111" fmla="*/ 757959 w 1357768"/>
                <a:gd name="connsiteY111" fmla="*/ 458414 h 1354040"/>
                <a:gd name="connsiteX112" fmla="*/ 745683 w 1357768"/>
                <a:gd name="connsiteY112" fmla="*/ 452247 h 1354040"/>
                <a:gd name="connsiteX113" fmla="*/ 1291214 w 1357768"/>
                <a:gd name="connsiteY113" fmla="*/ 442402 h 1354040"/>
                <a:gd name="connsiteX114" fmla="*/ 1300584 w 1357768"/>
                <a:gd name="connsiteY114" fmla="*/ 450171 h 1354040"/>
                <a:gd name="connsiteX115" fmla="*/ 1304736 w 1357768"/>
                <a:gd name="connsiteY115" fmla="*/ 450171 h 1354040"/>
                <a:gd name="connsiteX116" fmla="*/ 1308828 w 1357768"/>
                <a:gd name="connsiteY116" fmla="*/ 454322 h 1354040"/>
                <a:gd name="connsiteX117" fmla="*/ 1317071 w 1357768"/>
                <a:gd name="connsiteY117" fmla="*/ 992796 h 1354040"/>
                <a:gd name="connsiteX118" fmla="*/ 1174728 w 1357768"/>
                <a:gd name="connsiteY118" fmla="*/ 1273909 h 1354040"/>
                <a:gd name="connsiteX119" fmla="*/ 1126417 w 1357768"/>
                <a:gd name="connsiteY119" fmla="*/ 1354040 h 1354040"/>
                <a:gd name="connsiteX120" fmla="*/ 1090407 w 1357768"/>
                <a:gd name="connsiteY120" fmla="*/ 1354040 h 1354040"/>
                <a:gd name="connsiteX121" fmla="*/ 1111525 w 1357768"/>
                <a:gd name="connsiteY121" fmla="*/ 1297022 h 1354040"/>
                <a:gd name="connsiteX122" fmla="*/ 1234817 w 1357768"/>
                <a:gd name="connsiteY122" fmla="*/ 988704 h 1354040"/>
                <a:gd name="connsiteX123" fmla="*/ 1312919 w 1357768"/>
                <a:gd name="connsiteY123" fmla="*/ 532425 h 1354040"/>
                <a:gd name="connsiteX124" fmla="*/ 1300584 w 1357768"/>
                <a:gd name="connsiteY124" fmla="*/ 507755 h 1354040"/>
                <a:gd name="connsiteX125" fmla="*/ 1280065 w 1357768"/>
                <a:gd name="connsiteY125" fmla="*/ 614619 h 1354040"/>
                <a:gd name="connsiteX126" fmla="*/ 1201963 w 1357768"/>
                <a:gd name="connsiteY126" fmla="*/ 959942 h 1354040"/>
                <a:gd name="connsiteX127" fmla="*/ 1108130 w 1357768"/>
                <a:gd name="connsiteY127" fmla="*/ 1214065 h 1354040"/>
                <a:gd name="connsiteX128" fmla="*/ 1068901 w 1357768"/>
                <a:gd name="connsiteY128" fmla="*/ 1354040 h 1354040"/>
                <a:gd name="connsiteX129" fmla="*/ 1051506 w 1357768"/>
                <a:gd name="connsiteY129" fmla="*/ 1354040 h 1354040"/>
                <a:gd name="connsiteX130" fmla="*/ 1085840 w 1357768"/>
                <a:gd name="connsiteY130" fmla="*/ 1228164 h 1354040"/>
                <a:gd name="connsiteX131" fmla="*/ 1169050 w 1357768"/>
                <a:gd name="connsiteY131" fmla="*/ 996948 h 1354040"/>
                <a:gd name="connsiteX132" fmla="*/ 1255395 w 1357768"/>
                <a:gd name="connsiteY132" fmla="*/ 688630 h 1354040"/>
                <a:gd name="connsiteX133" fmla="*/ 1136196 w 1357768"/>
                <a:gd name="connsiteY133" fmla="*/ 1001040 h 1354040"/>
                <a:gd name="connsiteX134" fmla="*/ 1027865 w 1357768"/>
                <a:gd name="connsiteY134" fmla="*/ 1354040 h 1354040"/>
                <a:gd name="connsiteX135" fmla="*/ 1009455 w 1357768"/>
                <a:gd name="connsiteY135" fmla="*/ 1354040 h 1354040"/>
                <a:gd name="connsiteX136" fmla="*/ 1033408 w 1357768"/>
                <a:gd name="connsiteY136" fmla="*/ 1195280 h 1354040"/>
                <a:gd name="connsiteX137" fmla="*/ 1070428 w 1357768"/>
                <a:gd name="connsiteY137" fmla="*/ 1038045 h 1354040"/>
                <a:gd name="connsiteX138" fmla="*/ 1024683 w 1357768"/>
                <a:gd name="connsiteY138" fmla="*/ 1201448 h 1354040"/>
                <a:gd name="connsiteX139" fmla="*/ 1002932 w 1357768"/>
                <a:gd name="connsiteY139" fmla="*/ 1354040 h 1354040"/>
                <a:gd name="connsiteX140" fmla="*/ 994454 w 1357768"/>
                <a:gd name="connsiteY140" fmla="*/ 1354040 h 1354040"/>
                <a:gd name="connsiteX141" fmla="*/ 1010752 w 1357768"/>
                <a:gd name="connsiteY141" fmla="*/ 1223918 h 1354040"/>
                <a:gd name="connsiteX142" fmla="*/ 1136196 w 1357768"/>
                <a:gd name="connsiteY142" fmla="*/ 799586 h 1354040"/>
                <a:gd name="connsiteX143" fmla="*/ 1238968 w 1357768"/>
                <a:gd name="connsiteY143" fmla="*/ 511846 h 1354040"/>
                <a:gd name="connsiteX144" fmla="*/ 1218390 w 1357768"/>
                <a:gd name="connsiteY144" fmla="*/ 536517 h 1354040"/>
                <a:gd name="connsiteX145" fmla="*/ 987912 w 1357768"/>
                <a:gd name="connsiteY145" fmla="*/ 1318019 h 1354040"/>
                <a:gd name="connsiteX146" fmla="*/ 990492 w 1357768"/>
                <a:gd name="connsiteY146" fmla="*/ 1354040 h 1354040"/>
                <a:gd name="connsiteX147" fmla="*/ 977137 w 1357768"/>
                <a:gd name="connsiteY147" fmla="*/ 1354040 h 1354040"/>
                <a:gd name="connsiteX148" fmla="*/ 972697 w 1357768"/>
                <a:gd name="connsiteY148" fmla="*/ 1304214 h 1354040"/>
                <a:gd name="connsiteX149" fmla="*/ 1070428 w 1357768"/>
                <a:gd name="connsiteY149" fmla="*/ 795494 h 1354040"/>
                <a:gd name="connsiteX150" fmla="*/ 1284157 w 1357768"/>
                <a:gd name="connsiteY150" fmla="*/ 454322 h 1354040"/>
                <a:gd name="connsiteX151" fmla="*/ 1284157 w 1357768"/>
                <a:gd name="connsiteY151" fmla="*/ 450171 h 1354040"/>
                <a:gd name="connsiteX152" fmla="*/ 1291214 w 1357768"/>
                <a:gd name="connsiteY152" fmla="*/ 442402 h 1354040"/>
                <a:gd name="connsiteX153" fmla="*/ 905980 w 1357768"/>
                <a:gd name="connsiteY153" fmla="*/ 413166 h 1354040"/>
                <a:gd name="connsiteX154" fmla="*/ 889553 w 1357768"/>
                <a:gd name="connsiteY154" fmla="*/ 421409 h 1354040"/>
                <a:gd name="connsiteX155" fmla="*/ 868975 w 1357768"/>
                <a:gd name="connsiteY155" fmla="*/ 446079 h 1354040"/>
                <a:gd name="connsiteX156" fmla="*/ 901888 w 1357768"/>
                <a:gd name="connsiteY156" fmla="*/ 417317 h 1354040"/>
                <a:gd name="connsiteX157" fmla="*/ 905980 w 1357768"/>
                <a:gd name="connsiteY157" fmla="*/ 413166 h 1354040"/>
                <a:gd name="connsiteX158" fmla="*/ 367447 w 1357768"/>
                <a:gd name="connsiteY158" fmla="*/ 384404 h 1354040"/>
                <a:gd name="connsiteX159" fmla="*/ 457350 w 1357768"/>
                <a:gd name="connsiteY159" fmla="*/ 458770 h 1354040"/>
                <a:gd name="connsiteX160" fmla="*/ 466127 w 1357768"/>
                <a:gd name="connsiteY160" fmla="*/ 458414 h 1354040"/>
                <a:gd name="connsiteX161" fmla="*/ 367447 w 1357768"/>
                <a:gd name="connsiteY161" fmla="*/ 384404 h 1354040"/>
                <a:gd name="connsiteX162" fmla="*/ 317573 w 1357768"/>
                <a:gd name="connsiteY162" fmla="*/ 375983 h 1354040"/>
                <a:gd name="connsiteX163" fmla="*/ 289344 w 1357768"/>
                <a:gd name="connsiteY163" fmla="*/ 413166 h 1354040"/>
                <a:gd name="connsiteX164" fmla="*/ 402020 w 1357768"/>
                <a:gd name="connsiteY164" fmla="*/ 475316 h 1354040"/>
                <a:gd name="connsiteX165" fmla="*/ 412695 w 1357768"/>
                <a:gd name="connsiteY165" fmla="*/ 474841 h 1354040"/>
                <a:gd name="connsiteX166" fmla="*/ 449700 w 1357768"/>
                <a:gd name="connsiteY166" fmla="*/ 474841 h 1354040"/>
                <a:gd name="connsiteX167" fmla="*/ 351020 w 1357768"/>
                <a:gd name="connsiteY167" fmla="*/ 380312 h 1354040"/>
                <a:gd name="connsiteX168" fmla="*/ 317573 w 1357768"/>
                <a:gd name="connsiteY168" fmla="*/ 375983 h 1354040"/>
                <a:gd name="connsiteX169" fmla="*/ 383933 w 1357768"/>
                <a:gd name="connsiteY169" fmla="*/ 367977 h 1354040"/>
                <a:gd name="connsiteX170" fmla="*/ 482554 w 1357768"/>
                <a:gd name="connsiteY170" fmla="*/ 441987 h 1354040"/>
                <a:gd name="connsiteX171" fmla="*/ 474371 w 1357768"/>
                <a:gd name="connsiteY171" fmla="*/ 421409 h 1354040"/>
                <a:gd name="connsiteX172" fmla="*/ 474371 w 1357768"/>
                <a:gd name="connsiteY172" fmla="*/ 417317 h 1354040"/>
                <a:gd name="connsiteX173" fmla="*/ 383933 w 1357768"/>
                <a:gd name="connsiteY173" fmla="*/ 367977 h 1354040"/>
                <a:gd name="connsiteX174" fmla="*/ 309922 w 1357768"/>
                <a:gd name="connsiteY174" fmla="*/ 351550 h 1354040"/>
                <a:gd name="connsiteX175" fmla="*/ 248247 w 1357768"/>
                <a:gd name="connsiteY175" fmla="*/ 367977 h 1354040"/>
                <a:gd name="connsiteX176" fmla="*/ 312591 w 1357768"/>
                <a:gd name="connsiteY176" fmla="*/ 470868 h 1354040"/>
                <a:gd name="connsiteX177" fmla="*/ 260582 w 1357768"/>
                <a:gd name="connsiteY177" fmla="*/ 404982 h 1354040"/>
                <a:gd name="connsiteX178" fmla="*/ 309922 w 1357768"/>
                <a:gd name="connsiteY178" fmla="*/ 351550 h 1354040"/>
                <a:gd name="connsiteX179" fmla="*/ 854564 w 1357768"/>
                <a:gd name="connsiteY179" fmla="*/ 280089 h 1354040"/>
                <a:gd name="connsiteX180" fmla="*/ 852548 w 1357768"/>
                <a:gd name="connsiteY180" fmla="*/ 289874 h 1354040"/>
                <a:gd name="connsiteX181" fmla="*/ 844305 w 1357768"/>
                <a:gd name="connsiteY181" fmla="*/ 310393 h 1354040"/>
                <a:gd name="connsiteX182" fmla="*/ 848397 w 1357768"/>
                <a:gd name="connsiteY182" fmla="*/ 347398 h 1354040"/>
                <a:gd name="connsiteX183" fmla="*/ 856640 w 1357768"/>
                <a:gd name="connsiteY183" fmla="*/ 363885 h 1354040"/>
                <a:gd name="connsiteX184" fmla="*/ 854564 w 1357768"/>
                <a:gd name="connsiteY184" fmla="*/ 280089 h 1354040"/>
                <a:gd name="connsiteX185" fmla="*/ 564808 w 1357768"/>
                <a:gd name="connsiteY185" fmla="*/ 265204 h 1354040"/>
                <a:gd name="connsiteX186" fmla="*/ 533970 w 1357768"/>
                <a:gd name="connsiteY186" fmla="*/ 268288 h 1354040"/>
                <a:gd name="connsiteX187" fmla="*/ 513926 w 1357768"/>
                <a:gd name="connsiteY187" fmla="*/ 266983 h 1354040"/>
                <a:gd name="connsiteX188" fmla="*/ 553303 w 1357768"/>
                <a:gd name="connsiteY188" fmla="*/ 280741 h 1354040"/>
                <a:gd name="connsiteX189" fmla="*/ 572992 w 1357768"/>
                <a:gd name="connsiteY189" fmla="*/ 277539 h 1354040"/>
                <a:gd name="connsiteX190" fmla="*/ 905980 w 1357768"/>
                <a:gd name="connsiteY190" fmla="*/ 183010 h 1354040"/>
                <a:gd name="connsiteX191" fmla="*/ 914223 w 1357768"/>
                <a:gd name="connsiteY191" fmla="*/ 252869 h 1354040"/>
                <a:gd name="connsiteX192" fmla="*/ 918315 w 1357768"/>
                <a:gd name="connsiteY192" fmla="*/ 211772 h 1354040"/>
                <a:gd name="connsiteX193" fmla="*/ 905980 w 1357768"/>
                <a:gd name="connsiteY193" fmla="*/ 183010 h 1354040"/>
                <a:gd name="connsiteX194" fmla="*/ 794964 w 1357768"/>
                <a:gd name="connsiteY194" fmla="*/ 183010 h 1354040"/>
                <a:gd name="connsiteX195" fmla="*/ 786780 w 1357768"/>
                <a:gd name="connsiteY195" fmla="*/ 187102 h 1354040"/>
                <a:gd name="connsiteX196" fmla="*/ 782629 w 1357768"/>
                <a:gd name="connsiteY196" fmla="*/ 203529 h 1354040"/>
                <a:gd name="connsiteX197" fmla="*/ 786780 w 1357768"/>
                <a:gd name="connsiteY197" fmla="*/ 269296 h 1354040"/>
                <a:gd name="connsiteX198" fmla="*/ 794964 w 1357768"/>
                <a:gd name="connsiteY198" fmla="*/ 183010 h 1354040"/>
                <a:gd name="connsiteX199" fmla="*/ 868975 w 1357768"/>
                <a:gd name="connsiteY199" fmla="*/ 162431 h 1354040"/>
                <a:gd name="connsiteX200" fmla="*/ 836654 w 1357768"/>
                <a:gd name="connsiteY200" fmla="*/ 276175 h 1354040"/>
                <a:gd name="connsiteX201" fmla="*/ 844305 w 1357768"/>
                <a:gd name="connsiteY201" fmla="*/ 261112 h 1354040"/>
                <a:gd name="connsiteX202" fmla="*/ 850294 w 1357768"/>
                <a:gd name="connsiteY202" fmla="*/ 254292 h 1354040"/>
                <a:gd name="connsiteX203" fmla="*/ 856640 w 1357768"/>
                <a:gd name="connsiteY203" fmla="*/ 256961 h 1354040"/>
                <a:gd name="connsiteX204" fmla="*/ 881310 w 1357768"/>
                <a:gd name="connsiteY204" fmla="*/ 289874 h 1354040"/>
                <a:gd name="connsiteX205" fmla="*/ 868975 w 1357768"/>
                <a:gd name="connsiteY205" fmla="*/ 162431 h 1354040"/>
                <a:gd name="connsiteX206" fmla="*/ 844305 w 1357768"/>
                <a:gd name="connsiteY206" fmla="*/ 146004 h 1354040"/>
                <a:gd name="connsiteX207" fmla="*/ 827878 w 1357768"/>
                <a:gd name="connsiteY207" fmla="*/ 154188 h 1354040"/>
                <a:gd name="connsiteX208" fmla="*/ 811451 w 1357768"/>
                <a:gd name="connsiteY208" fmla="*/ 236442 h 1354040"/>
                <a:gd name="connsiteX209" fmla="*/ 844305 w 1357768"/>
                <a:gd name="connsiteY209" fmla="*/ 146004 h 1354040"/>
                <a:gd name="connsiteX210" fmla="*/ 519322 w 1357768"/>
                <a:gd name="connsiteY210" fmla="*/ 133373 h 1354040"/>
                <a:gd name="connsiteX211" fmla="*/ 523652 w 1357768"/>
                <a:gd name="connsiteY211" fmla="*/ 191193 h 1354040"/>
                <a:gd name="connsiteX212" fmla="*/ 552473 w 1357768"/>
                <a:gd name="connsiteY212" fmla="*/ 236442 h 1354040"/>
                <a:gd name="connsiteX213" fmla="*/ 564808 w 1357768"/>
                <a:gd name="connsiteY213" fmla="*/ 240534 h 1354040"/>
                <a:gd name="connsiteX214" fmla="*/ 568900 w 1357768"/>
                <a:gd name="connsiteY214" fmla="*/ 240534 h 1354040"/>
                <a:gd name="connsiteX215" fmla="*/ 568900 w 1357768"/>
                <a:gd name="connsiteY215" fmla="*/ 203529 h 1354040"/>
                <a:gd name="connsiteX216" fmla="*/ 535987 w 1357768"/>
                <a:gd name="connsiteY216" fmla="*/ 137761 h 1354040"/>
                <a:gd name="connsiteX217" fmla="*/ 527803 w 1357768"/>
                <a:gd name="connsiteY217" fmla="*/ 137761 h 1354040"/>
                <a:gd name="connsiteX218" fmla="*/ 519322 w 1357768"/>
                <a:gd name="connsiteY218" fmla="*/ 133373 h 1354040"/>
                <a:gd name="connsiteX219" fmla="*/ 488722 w 1357768"/>
                <a:gd name="connsiteY219" fmla="*/ 97672 h 1354040"/>
                <a:gd name="connsiteX220" fmla="*/ 470219 w 1357768"/>
                <a:gd name="connsiteY220" fmla="*/ 108999 h 1354040"/>
                <a:gd name="connsiteX221" fmla="*/ 486646 w 1357768"/>
                <a:gd name="connsiteY221" fmla="*/ 219956 h 1354040"/>
                <a:gd name="connsiteX222" fmla="*/ 490798 w 1357768"/>
                <a:gd name="connsiteY222" fmla="*/ 215864 h 1354040"/>
                <a:gd name="connsiteX223" fmla="*/ 519560 w 1357768"/>
                <a:gd name="connsiteY223" fmla="*/ 240534 h 1354040"/>
                <a:gd name="connsiteX224" fmla="*/ 498981 w 1357768"/>
                <a:gd name="connsiteY224" fmla="*/ 113091 h 1354040"/>
                <a:gd name="connsiteX225" fmla="*/ 507225 w 1357768"/>
                <a:gd name="connsiteY225" fmla="*/ 104907 h 1354040"/>
                <a:gd name="connsiteX226" fmla="*/ 488722 w 1357768"/>
                <a:gd name="connsiteY226" fmla="*/ 97672 h 1354040"/>
                <a:gd name="connsiteX227" fmla="*/ 880776 w 1357768"/>
                <a:gd name="connsiteY227" fmla="*/ 85159 h 1354040"/>
                <a:gd name="connsiteX228" fmla="*/ 860732 w 1357768"/>
                <a:gd name="connsiteY228" fmla="*/ 92572 h 1354040"/>
                <a:gd name="connsiteX229" fmla="*/ 856640 w 1357768"/>
                <a:gd name="connsiteY229" fmla="*/ 96664 h 1354040"/>
                <a:gd name="connsiteX230" fmla="*/ 889553 w 1357768"/>
                <a:gd name="connsiteY230" fmla="*/ 100756 h 1354040"/>
                <a:gd name="connsiteX231" fmla="*/ 887122 w 1357768"/>
                <a:gd name="connsiteY231" fmla="*/ 113921 h 1354040"/>
                <a:gd name="connsiteX232" fmla="*/ 885402 w 1357768"/>
                <a:gd name="connsiteY232" fmla="*/ 113091 h 1354040"/>
                <a:gd name="connsiteX233" fmla="*/ 865298 w 1357768"/>
                <a:gd name="connsiteY233" fmla="*/ 110422 h 1354040"/>
                <a:gd name="connsiteX234" fmla="*/ 840213 w 1357768"/>
                <a:gd name="connsiteY234" fmla="*/ 117183 h 1354040"/>
                <a:gd name="connsiteX235" fmla="*/ 836121 w 1357768"/>
                <a:gd name="connsiteY235" fmla="*/ 125426 h 1354040"/>
                <a:gd name="connsiteX236" fmla="*/ 857766 w 1357768"/>
                <a:gd name="connsiteY236" fmla="*/ 121156 h 1354040"/>
                <a:gd name="connsiteX237" fmla="*/ 893645 w 1357768"/>
                <a:gd name="connsiteY237" fmla="*/ 133669 h 1354040"/>
                <a:gd name="connsiteX238" fmla="*/ 914223 w 1357768"/>
                <a:gd name="connsiteY238" fmla="*/ 154188 h 1354040"/>
                <a:gd name="connsiteX239" fmla="*/ 880776 w 1357768"/>
                <a:gd name="connsiteY239" fmla="*/ 85159 h 1354040"/>
                <a:gd name="connsiteX240" fmla="*/ 444837 w 1357768"/>
                <a:gd name="connsiteY240" fmla="*/ 52839 h 1354040"/>
                <a:gd name="connsiteX241" fmla="*/ 416787 w 1357768"/>
                <a:gd name="connsiteY241" fmla="*/ 59659 h 1354040"/>
                <a:gd name="connsiteX242" fmla="*/ 416787 w 1357768"/>
                <a:gd name="connsiteY242" fmla="*/ 63751 h 1354040"/>
                <a:gd name="connsiteX243" fmla="*/ 441457 w 1357768"/>
                <a:gd name="connsiteY243" fmla="*/ 174766 h 1354040"/>
                <a:gd name="connsiteX244" fmla="*/ 441457 w 1357768"/>
                <a:gd name="connsiteY244" fmla="*/ 170674 h 1354040"/>
                <a:gd name="connsiteX245" fmla="*/ 445549 w 1357768"/>
                <a:gd name="connsiteY245" fmla="*/ 104907 h 1354040"/>
                <a:gd name="connsiteX246" fmla="*/ 487536 w 1357768"/>
                <a:gd name="connsiteY246" fmla="*/ 76857 h 1354040"/>
                <a:gd name="connsiteX247" fmla="*/ 511317 w 1357768"/>
                <a:gd name="connsiteY247" fmla="*/ 84329 h 1354040"/>
                <a:gd name="connsiteX248" fmla="*/ 462035 w 1357768"/>
                <a:gd name="connsiteY248" fmla="*/ 55567 h 1354040"/>
                <a:gd name="connsiteX249" fmla="*/ 444837 w 1357768"/>
                <a:gd name="connsiteY249" fmla="*/ 52839 h 1354040"/>
                <a:gd name="connsiteX250" fmla="*/ 461561 w 1357768"/>
                <a:gd name="connsiteY250" fmla="*/ 26034 h 1354040"/>
                <a:gd name="connsiteX251" fmla="*/ 441457 w 1357768"/>
                <a:gd name="connsiteY251" fmla="*/ 30897 h 1354040"/>
                <a:gd name="connsiteX252" fmla="*/ 453792 w 1357768"/>
                <a:gd name="connsiteY252" fmla="*/ 30897 h 1354040"/>
                <a:gd name="connsiteX253" fmla="*/ 568900 w 1357768"/>
                <a:gd name="connsiteY253" fmla="*/ 133669 h 1354040"/>
                <a:gd name="connsiteX254" fmla="*/ 568900 w 1357768"/>
                <a:gd name="connsiteY254" fmla="*/ 137761 h 1354040"/>
                <a:gd name="connsiteX255" fmla="*/ 597662 w 1357768"/>
                <a:gd name="connsiteY255" fmla="*/ 203529 h 1354040"/>
                <a:gd name="connsiteX256" fmla="*/ 544230 w 1357768"/>
                <a:gd name="connsiteY256" fmla="*/ 63751 h 1354040"/>
                <a:gd name="connsiteX257" fmla="*/ 461561 w 1357768"/>
                <a:gd name="connsiteY257" fmla="*/ 26034 h 1354040"/>
                <a:gd name="connsiteX258" fmla="*/ 468559 w 1357768"/>
                <a:gd name="connsiteY258" fmla="*/ 0 h 1354040"/>
                <a:gd name="connsiteX259" fmla="*/ 548322 w 1357768"/>
                <a:gd name="connsiteY259" fmla="*/ 34989 h 1354040"/>
                <a:gd name="connsiteX260" fmla="*/ 618240 w 1357768"/>
                <a:gd name="connsiteY260" fmla="*/ 215864 h 1354040"/>
                <a:gd name="connsiteX261" fmla="*/ 597662 w 1357768"/>
                <a:gd name="connsiteY261" fmla="*/ 244626 h 1354040"/>
                <a:gd name="connsiteX262" fmla="*/ 577084 w 1357768"/>
                <a:gd name="connsiteY262" fmla="*/ 256961 h 1354040"/>
                <a:gd name="connsiteX263" fmla="*/ 585327 w 1357768"/>
                <a:gd name="connsiteY263" fmla="*/ 269296 h 1354040"/>
                <a:gd name="connsiteX264" fmla="*/ 589419 w 1357768"/>
                <a:gd name="connsiteY264" fmla="*/ 269296 h 1354040"/>
                <a:gd name="connsiteX265" fmla="*/ 592621 w 1357768"/>
                <a:gd name="connsiteY265" fmla="*/ 268466 h 1354040"/>
                <a:gd name="connsiteX266" fmla="*/ 597662 w 1357768"/>
                <a:gd name="connsiteY266" fmla="*/ 281631 h 1354040"/>
                <a:gd name="connsiteX267" fmla="*/ 593570 w 1357768"/>
                <a:gd name="connsiteY267" fmla="*/ 281631 h 1354040"/>
                <a:gd name="connsiteX268" fmla="*/ 634667 w 1357768"/>
                <a:gd name="connsiteY268" fmla="*/ 392647 h 1354040"/>
                <a:gd name="connsiteX269" fmla="*/ 675765 w 1357768"/>
                <a:gd name="connsiteY269" fmla="*/ 261112 h 1354040"/>
                <a:gd name="connsiteX270" fmla="*/ 680509 w 1357768"/>
                <a:gd name="connsiteY270" fmla="*/ 256368 h 1354040"/>
                <a:gd name="connsiteX271" fmla="*/ 688100 w 1357768"/>
                <a:gd name="connsiteY271" fmla="*/ 261112 h 1354040"/>
                <a:gd name="connsiteX272" fmla="*/ 634667 w 1357768"/>
                <a:gd name="connsiteY272" fmla="*/ 409074 h 1354040"/>
                <a:gd name="connsiteX273" fmla="*/ 642911 w 1357768"/>
                <a:gd name="connsiteY273" fmla="*/ 631046 h 1354040"/>
                <a:gd name="connsiteX274" fmla="*/ 663430 w 1357768"/>
                <a:gd name="connsiteY274" fmla="*/ 668051 h 1354040"/>
                <a:gd name="connsiteX275" fmla="*/ 688100 w 1357768"/>
                <a:gd name="connsiteY275" fmla="*/ 721484 h 1354040"/>
                <a:gd name="connsiteX276" fmla="*/ 753867 w 1357768"/>
                <a:gd name="connsiteY276" fmla="*/ 857170 h 1354040"/>
                <a:gd name="connsiteX277" fmla="*/ 766202 w 1357768"/>
                <a:gd name="connsiteY277" fmla="*/ 848927 h 1354040"/>
                <a:gd name="connsiteX278" fmla="*/ 770294 w 1357768"/>
                <a:gd name="connsiteY278" fmla="*/ 848927 h 1354040"/>
                <a:gd name="connsiteX279" fmla="*/ 827878 w 1357768"/>
                <a:gd name="connsiteY279" fmla="*/ 585857 h 1354040"/>
                <a:gd name="connsiteX280" fmla="*/ 753867 w 1357768"/>
                <a:gd name="connsiteY280" fmla="*/ 507755 h 1354040"/>
                <a:gd name="connsiteX281" fmla="*/ 745683 w 1357768"/>
                <a:gd name="connsiteY281" fmla="*/ 511846 h 1354040"/>
                <a:gd name="connsiteX282" fmla="*/ 712770 w 1357768"/>
                <a:gd name="connsiteY282" fmla="*/ 487176 h 1354040"/>
                <a:gd name="connsiteX283" fmla="*/ 708678 w 1357768"/>
                <a:gd name="connsiteY283" fmla="*/ 478933 h 1354040"/>
                <a:gd name="connsiteX284" fmla="*/ 708678 w 1357768"/>
                <a:gd name="connsiteY284" fmla="*/ 474841 h 1354040"/>
                <a:gd name="connsiteX285" fmla="*/ 700435 w 1357768"/>
                <a:gd name="connsiteY285" fmla="*/ 446079 h 1354040"/>
                <a:gd name="connsiteX286" fmla="*/ 708144 w 1357768"/>
                <a:gd name="connsiteY286" fmla="*/ 439259 h 1354040"/>
                <a:gd name="connsiteX287" fmla="*/ 712770 w 1357768"/>
                <a:gd name="connsiteY287" fmla="*/ 441987 h 1354040"/>
                <a:gd name="connsiteX288" fmla="*/ 721013 w 1357768"/>
                <a:gd name="connsiteY288" fmla="*/ 429652 h 1354040"/>
                <a:gd name="connsiteX289" fmla="*/ 742303 w 1357768"/>
                <a:gd name="connsiteY289" fmla="*/ 423722 h 1354040"/>
                <a:gd name="connsiteX290" fmla="*/ 778537 w 1357768"/>
                <a:gd name="connsiteY290" fmla="*/ 441987 h 1354040"/>
                <a:gd name="connsiteX291" fmla="*/ 778537 w 1357768"/>
                <a:gd name="connsiteY291" fmla="*/ 478933 h 1354040"/>
                <a:gd name="connsiteX292" fmla="*/ 762110 w 1357768"/>
                <a:gd name="connsiteY292" fmla="*/ 503603 h 1354040"/>
                <a:gd name="connsiteX293" fmla="*/ 794964 w 1357768"/>
                <a:gd name="connsiteY293" fmla="*/ 540609 h 1354040"/>
                <a:gd name="connsiteX294" fmla="*/ 827878 w 1357768"/>
                <a:gd name="connsiteY294" fmla="*/ 565279 h 1354040"/>
                <a:gd name="connsiteX295" fmla="*/ 836121 w 1357768"/>
                <a:gd name="connsiteY295" fmla="*/ 458414 h 1354040"/>
                <a:gd name="connsiteX296" fmla="*/ 827878 w 1357768"/>
                <a:gd name="connsiteY296" fmla="*/ 454322 h 1354040"/>
                <a:gd name="connsiteX297" fmla="*/ 794964 w 1357768"/>
                <a:gd name="connsiteY297" fmla="*/ 413166 h 1354040"/>
                <a:gd name="connsiteX298" fmla="*/ 766202 w 1357768"/>
                <a:gd name="connsiteY298" fmla="*/ 162431 h 1354040"/>
                <a:gd name="connsiteX299" fmla="*/ 819634 w 1357768"/>
                <a:gd name="connsiteY299" fmla="*/ 96664 h 1354040"/>
                <a:gd name="connsiteX300" fmla="*/ 852548 w 1357768"/>
                <a:gd name="connsiteY300" fmla="*/ 63751 h 1354040"/>
                <a:gd name="connsiteX301" fmla="*/ 878226 w 1357768"/>
                <a:gd name="connsiteY301" fmla="*/ 57939 h 1354040"/>
                <a:gd name="connsiteX302" fmla="*/ 942985 w 1357768"/>
                <a:gd name="connsiteY302" fmla="*/ 199437 h 1354040"/>
                <a:gd name="connsiteX303" fmla="*/ 942985 w 1357768"/>
                <a:gd name="connsiteY303" fmla="*/ 207620 h 1354040"/>
                <a:gd name="connsiteX304" fmla="*/ 955320 w 1357768"/>
                <a:gd name="connsiteY304" fmla="*/ 277539 h 1354040"/>
                <a:gd name="connsiteX305" fmla="*/ 947077 w 1357768"/>
                <a:gd name="connsiteY305" fmla="*/ 339215 h 1354040"/>
                <a:gd name="connsiteX306" fmla="*/ 852548 w 1357768"/>
                <a:gd name="connsiteY306" fmla="*/ 462506 h 1354040"/>
                <a:gd name="connsiteX307" fmla="*/ 852548 w 1357768"/>
                <a:gd name="connsiteY307" fmla="*/ 585857 h 1354040"/>
                <a:gd name="connsiteX308" fmla="*/ 860732 w 1357768"/>
                <a:gd name="connsiteY308" fmla="*/ 589949 h 1354040"/>
                <a:gd name="connsiteX309" fmla="*/ 856640 w 1357768"/>
                <a:gd name="connsiteY309" fmla="*/ 598192 h 1354040"/>
                <a:gd name="connsiteX310" fmla="*/ 852548 w 1357768"/>
                <a:gd name="connsiteY310" fmla="*/ 598192 h 1354040"/>
                <a:gd name="connsiteX311" fmla="*/ 844305 w 1357768"/>
                <a:gd name="connsiteY311" fmla="*/ 668051 h 1354040"/>
                <a:gd name="connsiteX312" fmla="*/ 873067 w 1357768"/>
                <a:gd name="connsiteY312" fmla="*/ 643381 h 1354040"/>
                <a:gd name="connsiteX313" fmla="*/ 905980 w 1357768"/>
                <a:gd name="connsiteY313" fmla="*/ 606376 h 1354040"/>
                <a:gd name="connsiteX314" fmla="*/ 901888 w 1357768"/>
                <a:gd name="connsiteY314" fmla="*/ 589949 h 1354040"/>
                <a:gd name="connsiteX315" fmla="*/ 926558 w 1357768"/>
                <a:gd name="connsiteY315" fmla="*/ 499511 h 1354040"/>
                <a:gd name="connsiteX316" fmla="*/ 982541 w 1357768"/>
                <a:gd name="connsiteY316" fmla="*/ 467013 h 1354040"/>
                <a:gd name="connsiteX317" fmla="*/ 1000510 w 1357768"/>
                <a:gd name="connsiteY317" fmla="*/ 470749 h 1354040"/>
                <a:gd name="connsiteX318" fmla="*/ 1037515 w 1357768"/>
                <a:gd name="connsiteY318" fmla="*/ 557095 h 1354040"/>
                <a:gd name="connsiteX319" fmla="*/ 967656 w 1357768"/>
                <a:gd name="connsiteY319" fmla="*/ 626954 h 1354040"/>
                <a:gd name="connsiteX320" fmla="*/ 942985 w 1357768"/>
                <a:gd name="connsiteY320" fmla="*/ 626954 h 1354040"/>
                <a:gd name="connsiteX321" fmla="*/ 918315 w 1357768"/>
                <a:gd name="connsiteY321" fmla="*/ 618711 h 1354040"/>
                <a:gd name="connsiteX322" fmla="*/ 914223 w 1357768"/>
                <a:gd name="connsiteY322" fmla="*/ 618711 h 1354040"/>
                <a:gd name="connsiteX323" fmla="*/ 840213 w 1357768"/>
                <a:gd name="connsiteY323" fmla="*/ 684478 h 1354040"/>
                <a:gd name="connsiteX324" fmla="*/ 823786 w 1357768"/>
                <a:gd name="connsiteY324" fmla="*/ 746154 h 1354040"/>
                <a:gd name="connsiteX325" fmla="*/ 868916 w 1357768"/>
                <a:gd name="connsiteY325" fmla="*/ 755998 h 1354040"/>
                <a:gd name="connsiteX326" fmla="*/ 885402 w 1357768"/>
                <a:gd name="connsiteY326" fmla="*/ 754397 h 1354040"/>
                <a:gd name="connsiteX327" fmla="*/ 930650 w 1357768"/>
                <a:gd name="connsiteY327" fmla="*/ 737970 h 1354040"/>
                <a:gd name="connsiteX328" fmla="*/ 934742 w 1357768"/>
                <a:gd name="connsiteY328" fmla="*/ 746154 h 1354040"/>
                <a:gd name="connsiteX329" fmla="*/ 873897 w 1357768"/>
                <a:gd name="connsiteY329" fmla="*/ 770587 h 1354040"/>
                <a:gd name="connsiteX330" fmla="*/ 823786 w 1357768"/>
                <a:gd name="connsiteY330" fmla="*/ 754397 h 1354040"/>
                <a:gd name="connsiteX331" fmla="*/ 790872 w 1357768"/>
                <a:gd name="connsiteY331" fmla="*/ 853018 h 1354040"/>
                <a:gd name="connsiteX332" fmla="*/ 782629 w 1357768"/>
                <a:gd name="connsiteY332" fmla="*/ 881840 h 1354040"/>
                <a:gd name="connsiteX333" fmla="*/ 776640 w 1357768"/>
                <a:gd name="connsiteY333" fmla="*/ 888660 h 1354040"/>
                <a:gd name="connsiteX334" fmla="*/ 770294 w 1357768"/>
                <a:gd name="connsiteY334" fmla="*/ 885932 h 1354040"/>
                <a:gd name="connsiteX335" fmla="*/ 831970 w 1357768"/>
                <a:gd name="connsiteY335" fmla="*/ 1070899 h 1354040"/>
                <a:gd name="connsiteX336" fmla="*/ 848397 w 1357768"/>
                <a:gd name="connsiteY336" fmla="*/ 1132574 h 1354040"/>
                <a:gd name="connsiteX337" fmla="*/ 914223 w 1357768"/>
                <a:gd name="connsiteY337" fmla="*/ 992796 h 1354040"/>
                <a:gd name="connsiteX338" fmla="*/ 885402 w 1357768"/>
                <a:gd name="connsiteY338" fmla="*/ 968126 h 1354040"/>
                <a:gd name="connsiteX339" fmla="*/ 881310 w 1357768"/>
                <a:gd name="connsiteY339" fmla="*/ 964034 h 1354040"/>
                <a:gd name="connsiteX340" fmla="*/ 873067 w 1357768"/>
                <a:gd name="connsiteY340" fmla="*/ 935272 h 1354040"/>
                <a:gd name="connsiteX341" fmla="*/ 877218 w 1357768"/>
                <a:gd name="connsiteY341" fmla="*/ 927029 h 1354040"/>
                <a:gd name="connsiteX342" fmla="*/ 889553 w 1357768"/>
                <a:gd name="connsiteY342" fmla="*/ 894175 h 1354040"/>
                <a:gd name="connsiteX343" fmla="*/ 929227 w 1357768"/>
                <a:gd name="connsiteY343" fmla="*/ 871047 h 1354040"/>
                <a:gd name="connsiteX344" fmla="*/ 959412 w 1357768"/>
                <a:gd name="connsiteY344" fmla="*/ 885932 h 1354040"/>
                <a:gd name="connsiteX345" fmla="*/ 938834 w 1357768"/>
                <a:gd name="connsiteY345" fmla="*/ 992796 h 1354040"/>
                <a:gd name="connsiteX346" fmla="*/ 926558 w 1357768"/>
                <a:gd name="connsiteY346" fmla="*/ 996948 h 1354040"/>
                <a:gd name="connsiteX347" fmla="*/ 901888 w 1357768"/>
                <a:gd name="connsiteY347" fmla="*/ 1083234 h 1354040"/>
                <a:gd name="connsiteX348" fmla="*/ 856640 w 1357768"/>
                <a:gd name="connsiteY348" fmla="*/ 1153153 h 1354040"/>
                <a:gd name="connsiteX349" fmla="*/ 911553 w 1357768"/>
                <a:gd name="connsiteY349" fmla="*/ 1354040 h 1354040"/>
                <a:gd name="connsiteX350" fmla="*/ 886597 w 1357768"/>
                <a:gd name="connsiteY350" fmla="*/ 1354040 h 1354040"/>
                <a:gd name="connsiteX351" fmla="*/ 840213 w 1357768"/>
                <a:gd name="connsiteY351" fmla="*/ 1173671 h 1354040"/>
                <a:gd name="connsiteX352" fmla="*/ 840213 w 1357768"/>
                <a:gd name="connsiteY352" fmla="*/ 1165488 h 1354040"/>
                <a:gd name="connsiteX353" fmla="*/ 831970 w 1357768"/>
                <a:gd name="connsiteY353" fmla="*/ 1165488 h 1354040"/>
                <a:gd name="connsiteX354" fmla="*/ 829953 w 1357768"/>
                <a:gd name="connsiteY354" fmla="*/ 1166614 h 1354040"/>
                <a:gd name="connsiteX355" fmla="*/ 827878 w 1357768"/>
                <a:gd name="connsiteY355" fmla="*/ 1161336 h 1354040"/>
                <a:gd name="connsiteX356" fmla="*/ 836121 w 1357768"/>
                <a:gd name="connsiteY356" fmla="*/ 1153153 h 1354040"/>
                <a:gd name="connsiteX357" fmla="*/ 684008 w 1357768"/>
                <a:gd name="connsiteY357" fmla="*/ 750305 h 1354040"/>
                <a:gd name="connsiteX358" fmla="*/ 679857 w 1357768"/>
                <a:gd name="connsiteY358" fmla="*/ 737970 h 1354040"/>
                <a:gd name="connsiteX359" fmla="*/ 667284 w 1357768"/>
                <a:gd name="connsiteY359" fmla="*/ 738444 h 1354040"/>
                <a:gd name="connsiteX360" fmla="*/ 544230 w 1357768"/>
                <a:gd name="connsiteY360" fmla="*/ 688630 h 1354040"/>
                <a:gd name="connsiteX361" fmla="*/ 535987 w 1357768"/>
                <a:gd name="connsiteY361" fmla="*/ 692722 h 1354040"/>
                <a:gd name="connsiteX362" fmla="*/ 506691 w 1357768"/>
                <a:gd name="connsiteY362" fmla="*/ 701973 h 1354040"/>
                <a:gd name="connsiteX363" fmla="*/ 474371 w 1357768"/>
                <a:gd name="connsiteY363" fmla="*/ 692722 h 1354040"/>
                <a:gd name="connsiteX364" fmla="*/ 445549 w 1357768"/>
                <a:gd name="connsiteY364" fmla="*/ 610527 h 1354040"/>
                <a:gd name="connsiteX365" fmla="*/ 447625 w 1357768"/>
                <a:gd name="connsiteY365" fmla="*/ 607443 h 1354040"/>
                <a:gd name="connsiteX366" fmla="*/ 449700 w 1357768"/>
                <a:gd name="connsiteY366" fmla="*/ 610527 h 1354040"/>
                <a:gd name="connsiteX367" fmla="*/ 469330 w 1357768"/>
                <a:gd name="connsiteY367" fmla="*/ 600683 h 1354040"/>
                <a:gd name="connsiteX368" fmla="*/ 478462 w 1357768"/>
                <a:gd name="connsiteY368" fmla="*/ 602284 h 1354040"/>
                <a:gd name="connsiteX369" fmla="*/ 511317 w 1357768"/>
                <a:gd name="connsiteY369" fmla="*/ 610527 h 1354040"/>
                <a:gd name="connsiteX370" fmla="*/ 552473 w 1357768"/>
                <a:gd name="connsiteY370" fmla="*/ 643381 h 1354040"/>
                <a:gd name="connsiteX371" fmla="*/ 552473 w 1357768"/>
                <a:gd name="connsiteY371" fmla="*/ 655716 h 1354040"/>
                <a:gd name="connsiteX372" fmla="*/ 552473 w 1357768"/>
                <a:gd name="connsiteY372" fmla="*/ 659868 h 1354040"/>
                <a:gd name="connsiteX373" fmla="*/ 548322 w 1357768"/>
                <a:gd name="connsiteY373" fmla="*/ 676295 h 1354040"/>
                <a:gd name="connsiteX374" fmla="*/ 597662 w 1357768"/>
                <a:gd name="connsiteY374" fmla="*/ 705057 h 1354040"/>
                <a:gd name="connsiteX375" fmla="*/ 667521 w 1357768"/>
                <a:gd name="connsiteY375" fmla="*/ 721484 h 1354040"/>
                <a:gd name="connsiteX376" fmla="*/ 511317 w 1357768"/>
                <a:gd name="connsiteY376" fmla="*/ 507755 h 1354040"/>
                <a:gd name="connsiteX377" fmla="*/ 419634 w 1357768"/>
                <a:gd name="connsiteY377" fmla="*/ 526079 h 1354040"/>
                <a:gd name="connsiteX378" fmla="*/ 272917 w 1357768"/>
                <a:gd name="connsiteY378" fmla="*/ 478933 h 1354040"/>
                <a:gd name="connsiteX379" fmla="*/ 235912 w 1357768"/>
                <a:gd name="connsiteY379" fmla="*/ 355642 h 1354040"/>
                <a:gd name="connsiteX380" fmla="*/ 312117 w 1357768"/>
                <a:gd name="connsiteY380" fmla="*/ 334530 h 1354040"/>
                <a:gd name="connsiteX381" fmla="*/ 396209 w 1357768"/>
                <a:gd name="connsiteY381" fmla="*/ 347398 h 1354040"/>
                <a:gd name="connsiteX382" fmla="*/ 507225 w 1357768"/>
                <a:gd name="connsiteY382" fmla="*/ 450171 h 1354040"/>
                <a:gd name="connsiteX383" fmla="*/ 498981 w 1357768"/>
                <a:gd name="connsiteY383" fmla="*/ 478933 h 1354040"/>
                <a:gd name="connsiteX384" fmla="*/ 630575 w 1357768"/>
                <a:gd name="connsiteY384" fmla="*/ 614619 h 1354040"/>
                <a:gd name="connsiteX385" fmla="*/ 618240 w 1357768"/>
                <a:gd name="connsiteY385" fmla="*/ 433744 h 1354040"/>
                <a:gd name="connsiteX386" fmla="*/ 618240 w 1357768"/>
                <a:gd name="connsiteY386" fmla="*/ 425501 h 1354040"/>
                <a:gd name="connsiteX387" fmla="*/ 581235 w 1357768"/>
                <a:gd name="connsiteY387" fmla="*/ 285782 h 1354040"/>
                <a:gd name="connsiteX388" fmla="*/ 551761 w 1357768"/>
                <a:gd name="connsiteY388" fmla="*/ 293254 h 1354040"/>
                <a:gd name="connsiteX389" fmla="*/ 453792 w 1357768"/>
                <a:gd name="connsiteY389" fmla="*/ 232291 h 1354040"/>
                <a:gd name="connsiteX390" fmla="*/ 396209 w 1357768"/>
                <a:gd name="connsiteY390" fmla="*/ 96664 h 1354040"/>
                <a:gd name="connsiteX391" fmla="*/ 400360 w 1357768"/>
                <a:gd name="connsiteY391" fmla="*/ 47324 h 1354040"/>
                <a:gd name="connsiteX392" fmla="*/ 404452 w 1357768"/>
                <a:gd name="connsiteY392" fmla="*/ 39080 h 1354040"/>
                <a:gd name="connsiteX393" fmla="*/ 468559 w 1357768"/>
                <a:gd name="connsiteY393" fmla="*/ 0 h 1354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Lst>
              <a:rect l="l" t="t" r="r" b="b"/>
              <a:pathLst>
                <a:path w="1357768" h="1354040">
                  <a:moveTo>
                    <a:pt x="901888" y="914694"/>
                  </a:moveTo>
                  <a:cubicBezTo>
                    <a:pt x="897737" y="922937"/>
                    <a:pt x="893645" y="935272"/>
                    <a:pt x="893645" y="943456"/>
                  </a:cubicBezTo>
                  <a:cubicBezTo>
                    <a:pt x="897737" y="951699"/>
                    <a:pt x="901888" y="959942"/>
                    <a:pt x="901888" y="968126"/>
                  </a:cubicBezTo>
                  <a:lnTo>
                    <a:pt x="905980" y="972277"/>
                  </a:lnTo>
                  <a:cubicBezTo>
                    <a:pt x="901888" y="951699"/>
                    <a:pt x="901888" y="931180"/>
                    <a:pt x="901888" y="914694"/>
                  </a:cubicBezTo>
                  <a:close/>
                  <a:moveTo>
                    <a:pt x="929464" y="889668"/>
                  </a:moveTo>
                  <a:cubicBezTo>
                    <a:pt x="924364" y="889668"/>
                    <a:pt x="919264" y="893167"/>
                    <a:pt x="914223" y="898267"/>
                  </a:cubicBezTo>
                  <a:cubicBezTo>
                    <a:pt x="914223" y="902359"/>
                    <a:pt x="914223" y="906510"/>
                    <a:pt x="914223" y="906510"/>
                  </a:cubicBezTo>
                  <a:cubicBezTo>
                    <a:pt x="916240" y="902359"/>
                    <a:pt x="919323" y="900343"/>
                    <a:pt x="922407" y="900343"/>
                  </a:cubicBezTo>
                  <a:cubicBezTo>
                    <a:pt x="925491" y="900343"/>
                    <a:pt x="928575" y="902359"/>
                    <a:pt x="930650" y="906510"/>
                  </a:cubicBezTo>
                  <a:cubicBezTo>
                    <a:pt x="942985" y="927029"/>
                    <a:pt x="942985" y="951699"/>
                    <a:pt x="930650" y="972277"/>
                  </a:cubicBezTo>
                  <a:lnTo>
                    <a:pt x="934742" y="972277"/>
                  </a:lnTo>
                  <a:cubicBezTo>
                    <a:pt x="951169" y="951699"/>
                    <a:pt x="955320" y="918845"/>
                    <a:pt x="938834" y="894175"/>
                  </a:cubicBezTo>
                  <a:cubicBezTo>
                    <a:pt x="935750" y="891032"/>
                    <a:pt x="932607" y="889668"/>
                    <a:pt x="929464" y="889668"/>
                  </a:cubicBezTo>
                  <a:close/>
                  <a:moveTo>
                    <a:pt x="215334" y="832500"/>
                  </a:moveTo>
                  <a:cubicBezTo>
                    <a:pt x="379782" y="935272"/>
                    <a:pt x="589419" y="1046229"/>
                    <a:pt x="741532" y="1190158"/>
                  </a:cubicBezTo>
                  <a:cubicBezTo>
                    <a:pt x="605905" y="1021618"/>
                    <a:pt x="425030" y="898267"/>
                    <a:pt x="215334" y="832500"/>
                  </a:cubicBezTo>
                  <a:close/>
                  <a:moveTo>
                    <a:pt x="38610" y="783159"/>
                  </a:moveTo>
                  <a:cubicBezTo>
                    <a:pt x="38610" y="795494"/>
                    <a:pt x="46794" y="807829"/>
                    <a:pt x="55037" y="816072"/>
                  </a:cubicBezTo>
                  <a:cubicBezTo>
                    <a:pt x="157809" y="927029"/>
                    <a:pt x="281160" y="1017467"/>
                    <a:pt x="416787" y="1079142"/>
                  </a:cubicBezTo>
                  <a:cubicBezTo>
                    <a:pt x="519560" y="1140817"/>
                    <a:pt x="626424" y="1190158"/>
                    <a:pt x="733348" y="1227104"/>
                  </a:cubicBezTo>
                  <a:cubicBezTo>
                    <a:pt x="733348" y="1227104"/>
                    <a:pt x="729197" y="1223012"/>
                    <a:pt x="729197" y="1223012"/>
                  </a:cubicBezTo>
                  <a:cubicBezTo>
                    <a:pt x="618240" y="1153153"/>
                    <a:pt x="490798" y="1103812"/>
                    <a:pt x="379782" y="1025710"/>
                  </a:cubicBezTo>
                  <a:cubicBezTo>
                    <a:pt x="268825" y="947607"/>
                    <a:pt x="133139" y="881840"/>
                    <a:pt x="38610" y="783159"/>
                  </a:cubicBezTo>
                  <a:close/>
                  <a:moveTo>
                    <a:pt x="46794" y="779067"/>
                  </a:moveTo>
                  <a:cubicBezTo>
                    <a:pt x="104377" y="824256"/>
                    <a:pt x="166053" y="865354"/>
                    <a:pt x="231820" y="902359"/>
                  </a:cubicBezTo>
                  <a:cubicBezTo>
                    <a:pt x="297587" y="947607"/>
                    <a:pt x="359263" y="1001040"/>
                    <a:pt x="429122" y="1042137"/>
                  </a:cubicBezTo>
                  <a:cubicBezTo>
                    <a:pt x="511317" y="1091477"/>
                    <a:pt x="597662" y="1128482"/>
                    <a:pt x="679857" y="1177823"/>
                  </a:cubicBezTo>
                  <a:cubicBezTo>
                    <a:pt x="535987" y="1046229"/>
                    <a:pt x="359263" y="947607"/>
                    <a:pt x="190723" y="824256"/>
                  </a:cubicBezTo>
                  <a:cubicBezTo>
                    <a:pt x="145474" y="807829"/>
                    <a:pt x="100285" y="795494"/>
                    <a:pt x="46794" y="779067"/>
                  </a:cubicBezTo>
                  <a:close/>
                  <a:moveTo>
                    <a:pt x="67372" y="766732"/>
                  </a:moveTo>
                  <a:lnTo>
                    <a:pt x="67372" y="770824"/>
                  </a:lnTo>
                  <a:cubicBezTo>
                    <a:pt x="314014" y="828408"/>
                    <a:pt x="593570" y="959942"/>
                    <a:pt x="741532" y="1173671"/>
                  </a:cubicBezTo>
                  <a:cubicBezTo>
                    <a:pt x="663430" y="1038045"/>
                    <a:pt x="548322" y="927029"/>
                    <a:pt x="404452" y="861262"/>
                  </a:cubicBezTo>
                  <a:cubicBezTo>
                    <a:pt x="326349" y="811921"/>
                    <a:pt x="240004" y="783159"/>
                    <a:pt x="149566" y="774916"/>
                  </a:cubicBezTo>
                  <a:cubicBezTo>
                    <a:pt x="133139" y="774916"/>
                    <a:pt x="92042" y="766732"/>
                    <a:pt x="67372" y="766732"/>
                  </a:cubicBezTo>
                  <a:close/>
                  <a:moveTo>
                    <a:pt x="9848" y="750305"/>
                  </a:moveTo>
                  <a:cubicBezTo>
                    <a:pt x="96134" y="779067"/>
                    <a:pt x="182480" y="754397"/>
                    <a:pt x="268825" y="787251"/>
                  </a:cubicBezTo>
                  <a:cubicBezTo>
                    <a:pt x="346928" y="811921"/>
                    <a:pt x="416787" y="844835"/>
                    <a:pt x="486646" y="890024"/>
                  </a:cubicBezTo>
                  <a:cubicBezTo>
                    <a:pt x="614089" y="968126"/>
                    <a:pt x="725105" y="1066807"/>
                    <a:pt x="774445" y="1214828"/>
                  </a:cubicBezTo>
                  <a:cubicBezTo>
                    <a:pt x="774445" y="1218920"/>
                    <a:pt x="774445" y="1223012"/>
                    <a:pt x="770294" y="1223012"/>
                  </a:cubicBezTo>
                  <a:cubicBezTo>
                    <a:pt x="803207" y="1255896"/>
                    <a:pt x="831984" y="1292901"/>
                    <a:pt x="856136" y="1332990"/>
                  </a:cubicBezTo>
                  <a:lnTo>
                    <a:pt x="865653" y="1354040"/>
                  </a:lnTo>
                  <a:lnTo>
                    <a:pt x="835152" y="1354040"/>
                  </a:lnTo>
                  <a:lnTo>
                    <a:pt x="829405" y="1344294"/>
                  </a:lnTo>
                  <a:cubicBezTo>
                    <a:pt x="805253" y="1310380"/>
                    <a:pt x="778537" y="1278520"/>
                    <a:pt x="749775" y="1247682"/>
                  </a:cubicBezTo>
                  <a:cubicBezTo>
                    <a:pt x="618240" y="1223012"/>
                    <a:pt x="490798" y="1136666"/>
                    <a:pt x="375690" y="1075050"/>
                  </a:cubicBezTo>
                  <a:cubicBezTo>
                    <a:pt x="227669" y="1001040"/>
                    <a:pt x="100285" y="894175"/>
                    <a:pt x="1604" y="762581"/>
                  </a:cubicBezTo>
                  <a:cubicBezTo>
                    <a:pt x="-2487" y="758489"/>
                    <a:pt x="1604" y="750305"/>
                    <a:pt x="9848" y="750305"/>
                  </a:cubicBezTo>
                  <a:close/>
                  <a:moveTo>
                    <a:pt x="1337590" y="700965"/>
                  </a:moveTo>
                  <a:cubicBezTo>
                    <a:pt x="1321163" y="779067"/>
                    <a:pt x="1300584" y="857170"/>
                    <a:pt x="1271822" y="931180"/>
                  </a:cubicBezTo>
                  <a:cubicBezTo>
                    <a:pt x="1226633" y="1054472"/>
                    <a:pt x="1177293" y="1181915"/>
                    <a:pt x="1123860" y="1305266"/>
                  </a:cubicBezTo>
                  <a:cubicBezTo>
                    <a:pt x="1115617" y="1321693"/>
                    <a:pt x="1111525" y="1338120"/>
                    <a:pt x="1103282" y="1350455"/>
                  </a:cubicBezTo>
                  <a:cubicBezTo>
                    <a:pt x="1169050" y="1260017"/>
                    <a:pt x="1226633" y="1157244"/>
                    <a:pt x="1275973" y="1054472"/>
                  </a:cubicBezTo>
                  <a:cubicBezTo>
                    <a:pt x="1317071" y="947607"/>
                    <a:pt x="1337590" y="836591"/>
                    <a:pt x="1337590" y="721484"/>
                  </a:cubicBezTo>
                  <a:lnTo>
                    <a:pt x="1337590" y="717392"/>
                  </a:lnTo>
                  <a:cubicBezTo>
                    <a:pt x="1337590" y="713300"/>
                    <a:pt x="1337590" y="705057"/>
                    <a:pt x="1337590" y="700965"/>
                  </a:cubicBezTo>
                  <a:close/>
                  <a:moveTo>
                    <a:pt x="486646" y="631046"/>
                  </a:moveTo>
                  <a:cubicBezTo>
                    <a:pt x="490798" y="643381"/>
                    <a:pt x="498981" y="655716"/>
                    <a:pt x="511317" y="659868"/>
                  </a:cubicBezTo>
                  <a:lnTo>
                    <a:pt x="515468" y="659868"/>
                  </a:lnTo>
                  <a:lnTo>
                    <a:pt x="507225" y="655716"/>
                  </a:lnTo>
                  <a:cubicBezTo>
                    <a:pt x="504200" y="649727"/>
                    <a:pt x="507818" y="645872"/>
                    <a:pt x="511554" y="645872"/>
                  </a:cubicBezTo>
                  <a:cubicBezTo>
                    <a:pt x="512977" y="645872"/>
                    <a:pt x="514341" y="646406"/>
                    <a:pt x="515468" y="647532"/>
                  </a:cubicBezTo>
                  <a:lnTo>
                    <a:pt x="531895" y="659868"/>
                  </a:lnTo>
                  <a:cubicBezTo>
                    <a:pt x="531895" y="659868"/>
                    <a:pt x="531895" y="655716"/>
                    <a:pt x="531895" y="651624"/>
                  </a:cubicBezTo>
                  <a:cubicBezTo>
                    <a:pt x="523652" y="639289"/>
                    <a:pt x="507225" y="631046"/>
                    <a:pt x="494889" y="631046"/>
                  </a:cubicBezTo>
                  <a:close/>
                  <a:moveTo>
                    <a:pt x="979991" y="528273"/>
                  </a:moveTo>
                  <a:cubicBezTo>
                    <a:pt x="975839" y="544760"/>
                    <a:pt x="971747" y="557095"/>
                    <a:pt x="963504" y="573522"/>
                  </a:cubicBezTo>
                  <a:cubicBezTo>
                    <a:pt x="963504" y="573522"/>
                    <a:pt x="959412" y="577614"/>
                    <a:pt x="959412" y="577614"/>
                  </a:cubicBezTo>
                  <a:cubicBezTo>
                    <a:pt x="955320" y="581706"/>
                    <a:pt x="955320" y="589949"/>
                    <a:pt x="955320" y="598192"/>
                  </a:cubicBezTo>
                  <a:cubicBezTo>
                    <a:pt x="967656" y="585857"/>
                    <a:pt x="975839" y="577614"/>
                    <a:pt x="979991" y="565279"/>
                  </a:cubicBezTo>
                  <a:cubicBezTo>
                    <a:pt x="984083" y="552944"/>
                    <a:pt x="984083" y="540609"/>
                    <a:pt x="979991" y="528273"/>
                  </a:cubicBezTo>
                  <a:close/>
                  <a:moveTo>
                    <a:pt x="947077" y="520090"/>
                  </a:moveTo>
                  <a:cubicBezTo>
                    <a:pt x="942985" y="524182"/>
                    <a:pt x="938834" y="528273"/>
                    <a:pt x="934742" y="536517"/>
                  </a:cubicBezTo>
                  <a:cubicBezTo>
                    <a:pt x="930650" y="544760"/>
                    <a:pt x="926558" y="557095"/>
                    <a:pt x="926558" y="573522"/>
                  </a:cubicBezTo>
                  <a:cubicBezTo>
                    <a:pt x="930650" y="581706"/>
                    <a:pt x="938834" y="589949"/>
                    <a:pt x="947077" y="598192"/>
                  </a:cubicBezTo>
                  <a:cubicBezTo>
                    <a:pt x="938834" y="573522"/>
                    <a:pt x="938834" y="544760"/>
                    <a:pt x="947077" y="520090"/>
                  </a:cubicBezTo>
                  <a:close/>
                  <a:moveTo>
                    <a:pt x="1255395" y="503603"/>
                  </a:moveTo>
                  <a:cubicBezTo>
                    <a:pt x="1226633" y="557095"/>
                    <a:pt x="1201963" y="614619"/>
                    <a:pt x="1189628" y="676295"/>
                  </a:cubicBezTo>
                  <a:lnTo>
                    <a:pt x="1218390" y="618711"/>
                  </a:lnTo>
                  <a:lnTo>
                    <a:pt x="1218390" y="622862"/>
                  </a:lnTo>
                  <a:cubicBezTo>
                    <a:pt x="1218390" y="621498"/>
                    <a:pt x="1219339" y="621024"/>
                    <a:pt x="1220347" y="621024"/>
                  </a:cubicBezTo>
                  <a:cubicBezTo>
                    <a:pt x="1222482" y="621024"/>
                    <a:pt x="1225269" y="622862"/>
                    <a:pt x="1222482" y="622862"/>
                  </a:cubicBezTo>
                  <a:cubicBezTo>
                    <a:pt x="1193720" y="705057"/>
                    <a:pt x="1160866" y="783159"/>
                    <a:pt x="1132044" y="865354"/>
                  </a:cubicBezTo>
                  <a:cubicBezTo>
                    <a:pt x="1123860" y="890024"/>
                    <a:pt x="1115617" y="918845"/>
                    <a:pt x="1107433" y="947607"/>
                  </a:cubicBezTo>
                  <a:cubicBezTo>
                    <a:pt x="1086855" y="1029802"/>
                    <a:pt x="1066277" y="1112055"/>
                    <a:pt x="1049850" y="1198342"/>
                  </a:cubicBezTo>
                  <a:cubicBezTo>
                    <a:pt x="1066277" y="1157244"/>
                    <a:pt x="1078612" y="1116147"/>
                    <a:pt x="1090947" y="1079142"/>
                  </a:cubicBezTo>
                  <a:cubicBezTo>
                    <a:pt x="1132044" y="964034"/>
                    <a:pt x="1164958" y="848927"/>
                    <a:pt x="1210147" y="737970"/>
                  </a:cubicBezTo>
                  <a:cubicBezTo>
                    <a:pt x="1230725" y="688630"/>
                    <a:pt x="1247152" y="643381"/>
                    <a:pt x="1263638" y="594041"/>
                  </a:cubicBezTo>
                  <a:cubicBezTo>
                    <a:pt x="1263638" y="561187"/>
                    <a:pt x="1259487" y="532425"/>
                    <a:pt x="1255395" y="503603"/>
                  </a:cubicBezTo>
                  <a:close/>
                  <a:moveTo>
                    <a:pt x="983667" y="495064"/>
                  </a:moveTo>
                  <a:cubicBezTo>
                    <a:pt x="982481" y="495064"/>
                    <a:pt x="981236" y="495182"/>
                    <a:pt x="979991" y="495419"/>
                  </a:cubicBezTo>
                  <a:cubicBezTo>
                    <a:pt x="984083" y="499511"/>
                    <a:pt x="988174" y="503603"/>
                    <a:pt x="984083" y="507755"/>
                  </a:cubicBezTo>
                  <a:cubicBezTo>
                    <a:pt x="988174" y="511846"/>
                    <a:pt x="992326" y="515938"/>
                    <a:pt x="992326" y="520090"/>
                  </a:cubicBezTo>
                  <a:cubicBezTo>
                    <a:pt x="1004661" y="540609"/>
                    <a:pt x="1004661" y="561187"/>
                    <a:pt x="996418" y="581706"/>
                  </a:cubicBezTo>
                  <a:cubicBezTo>
                    <a:pt x="1004661" y="573522"/>
                    <a:pt x="1008753" y="557095"/>
                    <a:pt x="1012845" y="544760"/>
                  </a:cubicBezTo>
                  <a:cubicBezTo>
                    <a:pt x="1012845" y="529163"/>
                    <a:pt x="1005491" y="495064"/>
                    <a:pt x="983667" y="495064"/>
                  </a:cubicBezTo>
                  <a:close/>
                  <a:moveTo>
                    <a:pt x="1267730" y="491268"/>
                  </a:moveTo>
                  <a:cubicBezTo>
                    <a:pt x="1271822" y="507755"/>
                    <a:pt x="1271822" y="524182"/>
                    <a:pt x="1275973" y="540609"/>
                  </a:cubicBezTo>
                  <a:cubicBezTo>
                    <a:pt x="1275973" y="524182"/>
                    <a:pt x="1280065" y="507755"/>
                    <a:pt x="1280065" y="491268"/>
                  </a:cubicBezTo>
                  <a:close/>
                  <a:moveTo>
                    <a:pt x="490798" y="487176"/>
                  </a:moveTo>
                  <a:cubicBezTo>
                    <a:pt x="474371" y="495419"/>
                    <a:pt x="457884" y="503603"/>
                    <a:pt x="437365" y="503603"/>
                  </a:cubicBezTo>
                  <a:cubicBezTo>
                    <a:pt x="457884" y="503603"/>
                    <a:pt x="482554" y="499511"/>
                    <a:pt x="503133" y="495419"/>
                  </a:cubicBezTo>
                  <a:close/>
                  <a:moveTo>
                    <a:pt x="745683" y="452247"/>
                  </a:moveTo>
                  <a:cubicBezTo>
                    <a:pt x="741532" y="452247"/>
                    <a:pt x="737440" y="454322"/>
                    <a:pt x="733348" y="458414"/>
                  </a:cubicBezTo>
                  <a:cubicBezTo>
                    <a:pt x="729197" y="462506"/>
                    <a:pt x="729197" y="466657"/>
                    <a:pt x="729197" y="470749"/>
                  </a:cubicBezTo>
                  <a:cubicBezTo>
                    <a:pt x="729197" y="478933"/>
                    <a:pt x="737440" y="491268"/>
                    <a:pt x="745683" y="491268"/>
                  </a:cubicBezTo>
                  <a:cubicBezTo>
                    <a:pt x="741532" y="487176"/>
                    <a:pt x="741532" y="483084"/>
                    <a:pt x="737440" y="478933"/>
                  </a:cubicBezTo>
                  <a:cubicBezTo>
                    <a:pt x="737440" y="476027"/>
                    <a:pt x="743608" y="473121"/>
                    <a:pt x="747225" y="473121"/>
                  </a:cubicBezTo>
                  <a:cubicBezTo>
                    <a:pt x="748708" y="473121"/>
                    <a:pt x="749775" y="473655"/>
                    <a:pt x="749775" y="474841"/>
                  </a:cubicBezTo>
                  <a:cubicBezTo>
                    <a:pt x="749775" y="478933"/>
                    <a:pt x="753867" y="483084"/>
                    <a:pt x="753867" y="487176"/>
                  </a:cubicBezTo>
                  <a:cubicBezTo>
                    <a:pt x="762110" y="478933"/>
                    <a:pt x="762110" y="462506"/>
                    <a:pt x="757959" y="458414"/>
                  </a:cubicBezTo>
                  <a:cubicBezTo>
                    <a:pt x="753867" y="454322"/>
                    <a:pt x="749775" y="452247"/>
                    <a:pt x="745683" y="452247"/>
                  </a:cubicBezTo>
                  <a:close/>
                  <a:moveTo>
                    <a:pt x="1291214" y="442402"/>
                  </a:moveTo>
                  <a:cubicBezTo>
                    <a:pt x="1295662" y="442402"/>
                    <a:pt x="1300584" y="445664"/>
                    <a:pt x="1300584" y="450171"/>
                  </a:cubicBezTo>
                  <a:lnTo>
                    <a:pt x="1304736" y="450171"/>
                  </a:lnTo>
                  <a:cubicBezTo>
                    <a:pt x="1304736" y="450171"/>
                    <a:pt x="1308828" y="450171"/>
                    <a:pt x="1308828" y="454322"/>
                  </a:cubicBezTo>
                  <a:cubicBezTo>
                    <a:pt x="1370503" y="626954"/>
                    <a:pt x="1374595" y="816072"/>
                    <a:pt x="1317071" y="992796"/>
                  </a:cubicBezTo>
                  <a:cubicBezTo>
                    <a:pt x="1282112" y="1091477"/>
                    <a:pt x="1229702" y="1182952"/>
                    <a:pt x="1174728" y="1273909"/>
                  </a:cubicBezTo>
                  <a:lnTo>
                    <a:pt x="1126417" y="1354040"/>
                  </a:lnTo>
                  <a:lnTo>
                    <a:pt x="1090407" y="1354040"/>
                  </a:lnTo>
                  <a:lnTo>
                    <a:pt x="1111525" y="1297022"/>
                  </a:lnTo>
                  <a:cubicBezTo>
                    <a:pt x="1152623" y="1194250"/>
                    <a:pt x="1197871" y="1091477"/>
                    <a:pt x="1234817" y="988704"/>
                  </a:cubicBezTo>
                  <a:cubicBezTo>
                    <a:pt x="1280065" y="848927"/>
                    <a:pt x="1358168" y="680387"/>
                    <a:pt x="1312919" y="532425"/>
                  </a:cubicBezTo>
                  <a:cubicBezTo>
                    <a:pt x="1308828" y="524182"/>
                    <a:pt x="1304736" y="515938"/>
                    <a:pt x="1300584" y="507755"/>
                  </a:cubicBezTo>
                  <a:cubicBezTo>
                    <a:pt x="1296492" y="544760"/>
                    <a:pt x="1292400" y="581706"/>
                    <a:pt x="1280065" y="614619"/>
                  </a:cubicBezTo>
                  <a:cubicBezTo>
                    <a:pt x="1275973" y="733819"/>
                    <a:pt x="1251303" y="848927"/>
                    <a:pt x="1201963" y="959942"/>
                  </a:cubicBezTo>
                  <a:cubicBezTo>
                    <a:pt x="1167538" y="1042967"/>
                    <a:pt x="1136092" y="1128008"/>
                    <a:pt x="1108130" y="1214065"/>
                  </a:cubicBezTo>
                  <a:lnTo>
                    <a:pt x="1068901" y="1354040"/>
                  </a:lnTo>
                  <a:lnTo>
                    <a:pt x="1051506" y="1354040"/>
                  </a:lnTo>
                  <a:lnTo>
                    <a:pt x="1085840" y="1228164"/>
                  </a:lnTo>
                  <a:cubicBezTo>
                    <a:pt x="1110502" y="1150054"/>
                    <a:pt x="1138242" y="1072975"/>
                    <a:pt x="1169050" y="996948"/>
                  </a:cubicBezTo>
                  <a:cubicBezTo>
                    <a:pt x="1210147" y="898267"/>
                    <a:pt x="1238968" y="795494"/>
                    <a:pt x="1255395" y="688630"/>
                  </a:cubicBezTo>
                  <a:cubicBezTo>
                    <a:pt x="1222482" y="795494"/>
                    <a:pt x="1173201" y="902359"/>
                    <a:pt x="1136196" y="1001040"/>
                  </a:cubicBezTo>
                  <a:lnTo>
                    <a:pt x="1027865" y="1354040"/>
                  </a:lnTo>
                  <a:lnTo>
                    <a:pt x="1009455" y="1354040"/>
                  </a:lnTo>
                  <a:lnTo>
                    <a:pt x="1033408" y="1195280"/>
                  </a:lnTo>
                  <a:cubicBezTo>
                    <a:pt x="1043682" y="1141840"/>
                    <a:pt x="1056018" y="1089431"/>
                    <a:pt x="1070428" y="1038045"/>
                  </a:cubicBezTo>
                  <a:cubicBezTo>
                    <a:pt x="1051925" y="1091477"/>
                    <a:pt x="1036507" y="1145947"/>
                    <a:pt x="1024683" y="1201448"/>
                  </a:cubicBezTo>
                  <a:lnTo>
                    <a:pt x="1002932" y="1354040"/>
                  </a:lnTo>
                  <a:lnTo>
                    <a:pt x="994454" y="1354040"/>
                  </a:lnTo>
                  <a:lnTo>
                    <a:pt x="1010752" y="1223918"/>
                  </a:lnTo>
                  <a:cubicBezTo>
                    <a:pt x="1035221" y="1077837"/>
                    <a:pt x="1077619" y="935243"/>
                    <a:pt x="1136196" y="799586"/>
                  </a:cubicBezTo>
                  <a:cubicBezTo>
                    <a:pt x="1156714" y="709149"/>
                    <a:pt x="1185536" y="585857"/>
                    <a:pt x="1238968" y="511846"/>
                  </a:cubicBezTo>
                  <a:cubicBezTo>
                    <a:pt x="1230725" y="515938"/>
                    <a:pt x="1226633" y="524182"/>
                    <a:pt x="1218390" y="536517"/>
                  </a:cubicBezTo>
                  <a:cubicBezTo>
                    <a:pt x="1060124" y="766703"/>
                    <a:pt x="980544" y="1040976"/>
                    <a:pt x="987912" y="1318019"/>
                  </a:cubicBezTo>
                  <a:lnTo>
                    <a:pt x="990492" y="1354040"/>
                  </a:lnTo>
                  <a:lnTo>
                    <a:pt x="977137" y="1354040"/>
                  </a:lnTo>
                  <a:lnTo>
                    <a:pt x="972697" y="1304214"/>
                  </a:lnTo>
                  <a:cubicBezTo>
                    <a:pt x="969431" y="1130021"/>
                    <a:pt x="1002600" y="955836"/>
                    <a:pt x="1070428" y="795494"/>
                  </a:cubicBezTo>
                  <a:cubicBezTo>
                    <a:pt x="1103282" y="713300"/>
                    <a:pt x="1173201" y="478933"/>
                    <a:pt x="1284157" y="454322"/>
                  </a:cubicBezTo>
                  <a:lnTo>
                    <a:pt x="1284157" y="450171"/>
                  </a:lnTo>
                  <a:cubicBezTo>
                    <a:pt x="1284157" y="444597"/>
                    <a:pt x="1287538" y="442402"/>
                    <a:pt x="1291214" y="442402"/>
                  </a:cubicBezTo>
                  <a:close/>
                  <a:moveTo>
                    <a:pt x="905980" y="413166"/>
                  </a:moveTo>
                  <a:cubicBezTo>
                    <a:pt x="901888" y="417317"/>
                    <a:pt x="897737" y="417317"/>
                    <a:pt x="889553" y="421409"/>
                  </a:cubicBezTo>
                  <a:cubicBezTo>
                    <a:pt x="885402" y="429652"/>
                    <a:pt x="877218" y="437836"/>
                    <a:pt x="868975" y="446079"/>
                  </a:cubicBezTo>
                  <a:cubicBezTo>
                    <a:pt x="881310" y="446079"/>
                    <a:pt x="893645" y="437836"/>
                    <a:pt x="901888" y="417317"/>
                  </a:cubicBezTo>
                  <a:cubicBezTo>
                    <a:pt x="905624" y="413581"/>
                    <a:pt x="905921" y="413225"/>
                    <a:pt x="905980" y="413166"/>
                  </a:cubicBezTo>
                  <a:close/>
                  <a:moveTo>
                    <a:pt x="367447" y="384404"/>
                  </a:moveTo>
                  <a:cubicBezTo>
                    <a:pt x="359737" y="430601"/>
                    <a:pt x="413407" y="458770"/>
                    <a:pt x="457350" y="458770"/>
                  </a:cubicBezTo>
                  <a:cubicBezTo>
                    <a:pt x="460316" y="458770"/>
                    <a:pt x="463281" y="458651"/>
                    <a:pt x="466127" y="458414"/>
                  </a:cubicBezTo>
                  <a:cubicBezTo>
                    <a:pt x="441457" y="421409"/>
                    <a:pt x="408544" y="396739"/>
                    <a:pt x="367447" y="384404"/>
                  </a:cubicBezTo>
                  <a:close/>
                  <a:moveTo>
                    <a:pt x="317573" y="375983"/>
                  </a:moveTo>
                  <a:cubicBezTo>
                    <a:pt x="292547" y="375983"/>
                    <a:pt x="272324" y="384759"/>
                    <a:pt x="289344" y="413166"/>
                  </a:cubicBezTo>
                  <a:cubicBezTo>
                    <a:pt x="316031" y="451298"/>
                    <a:pt x="356891" y="475316"/>
                    <a:pt x="402020" y="475316"/>
                  </a:cubicBezTo>
                  <a:cubicBezTo>
                    <a:pt x="405519" y="475316"/>
                    <a:pt x="409078" y="475138"/>
                    <a:pt x="412695" y="474841"/>
                  </a:cubicBezTo>
                  <a:lnTo>
                    <a:pt x="449700" y="474841"/>
                  </a:lnTo>
                  <a:cubicBezTo>
                    <a:pt x="392117" y="470749"/>
                    <a:pt x="326349" y="433744"/>
                    <a:pt x="351020" y="380312"/>
                  </a:cubicBezTo>
                  <a:cubicBezTo>
                    <a:pt x="340879" y="377762"/>
                    <a:pt x="328722" y="375983"/>
                    <a:pt x="317573" y="375983"/>
                  </a:cubicBezTo>
                  <a:close/>
                  <a:moveTo>
                    <a:pt x="383933" y="367977"/>
                  </a:moveTo>
                  <a:cubicBezTo>
                    <a:pt x="425030" y="380312"/>
                    <a:pt x="462035" y="409074"/>
                    <a:pt x="482554" y="441987"/>
                  </a:cubicBezTo>
                  <a:cubicBezTo>
                    <a:pt x="482554" y="433744"/>
                    <a:pt x="478462" y="425501"/>
                    <a:pt x="474371" y="421409"/>
                  </a:cubicBezTo>
                  <a:lnTo>
                    <a:pt x="474371" y="417317"/>
                  </a:lnTo>
                  <a:cubicBezTo>
                    <a:pt x="453792" y="392647"/>
                    <a:pt x="420879" y="372069"/>
                    <a:pt x="383933" y="367977"/>
                  </a:cubicBezTo>
                  <a:close/>
                  <a:moveTo>
                    <a:pt x="309922" y="351550"/>
                  </a:moveTo>
                  <a:cubicBezTo>
                    <a:pt x="289344" y="351550"/>
                    <a:pt x="268825" y="355642"/>
                    <a:pt x="248247" y="367977"/>
                  </a:cubicBezTo>
                  <a:cubicBezTo>
                    <a:pt x="212013" y="404211"/>
                    <a:pt x="270901" y="448392"/>
                    <a:pt x="312591" y="470868"/>
                  </a:cubicBezTo>
                  <a:cubicBezTo>
                    <a:pt x="288336" y="455805"/>
                    <a:pt x="269833" y="432736"/>
                    <a:pt x="260582" y="404982"/>
                  </a:cubicBezTo>
                  <a:cubicBezTo>
                    <a:pt x="260582" y="367977"/>
                    <a:pt x="281160" y="355642"/>
                    <a:pt x="309922" y="351550"/>
                  </a:cubicBezTo>
                  <a:close/>
                  <a:moveTo>
                    <a:pt x="854564" y="280089"/>
                  </a:moveTo>
                  <a:cubicBezTo>
                    <a:pt x="856462" y="283351"/>
                    <a:pt x="855809" y="286612"/>
                    <a:pt x="852548" y="289874"/>
                  </a:cubicBezTo>
                  <a:cubicBezTo>
                    <a:pt x="848397" y="293966"/>
                    <a:pt x="844305" y="302209"/>
                    <a:pt x="844305" y="310393"/>
                  </a:cubicBezTo>
                  <a:cubicBezTo>
                    <a:pt x="844305" y="322728"/>
                    <a:pt x="844305" y="335063"/>
                    <a:pt x="848397" y="347398"/>
                  </a:cubicBezTo>
                  <a:cubicBezTo>
                    <a:pt x="848397" y="355642"/>
                    <a:pt x="852548" y="359733"/>
                    <a:pt x="856640" y="363885"/>
                  </a:cubicBezTo>
                  <a:cubicBezTo>
                    <a:pt x="872533" y="340045"/>
                    <a:pt x="873067" y="304700"/>
                    <a:pt x="854564" y="280089"/>
                  </a:cubicBezTo>
                  <a:close/>
                  <a:moveTo>
                    <a:pt x="564808" y="265204"/>
                  </a:moveTo>
                  <a:cubicBezTo>
                    <a:pt x="554489" y="267280"/>
                    <a:pt x="544230" y="268288"/>
                    <a:pt x="533970" y="268288"/>
                  </a:cubicBezTo>
                  <a:cubicBezTo>
                    <a:pt x="527269" y="268288"/>
                    <a:pt x="520627" y="267873"/>
                    <a:pt x="513926" y="266983"/>
                  </a:cubicBezTo>
                  <a:cubicBezTo>
                    <a:pt x="525075" y="275582"/>
                    <a:pt x="538774" y="280741"/>
                    <a:pt x="553303" y="280741"/>
                  </a:cubicBezTo>
                  <a:cubicBezTo>
                    <a:pt x="559767" y="280741"/>
                    <a:pt x="566409" y="279733"/>
                    <a:pt x="572992" y="277539"/>
                  </a:cubicBezTo>
                  <a:close/>
                  <a:moveTo>
                    <a:pt x="905980" y="183010"/>
                  </a:moveTo>
                  <a:cubicBezTo>
                    <a:pt x="910072" y="207620"/>
                    <a:pt x="914223" y="228199"/>
                    <a:pt x="914223" y="252869"/>
                  </a:cubicBezTo>
                  <a:cubicBezTo>
                    <a:pt x="914223" y="244626"/>
                    <a:pt x="918315" y="228199"/>
                    <a:pt x="918315" y="211772"/>
                  </a:cubicBezTo>
                  <a:cubicBezTo>
                    <a:pt x="914223" y="203529"/>
                    <a:pt x="910072" y="191193"/>
                    <a:pt x="905980" y="183010"/>
                  </a:cubicBezTo>
                  <a:close/>
                  <a:moveTo>
                    <a:pt x="794964" y="183010"/>
                  </a:moveTo>
                  <a:lnTo>
                    <a:pt x="786780" y="187102"/>
                  </a:lnTo>
                  <a:cubicBezTo>
                    <a:pt x="786780" y="191193"/>
                    <a:pt x="786780" y="199437"/>
                    <a:pt x="782629" y="203529"/>
                  </a:cubicBezTo>
                  <a:cubicBezTo>
                    <a:pt x="778537" y="228199"/>
                    <a:pt x="778537" y="248777"/>
                    <a:pt x="786780" y="269296"/>
                  </a:cubicBezTo>
                  <a:cubicBezTo>
                    <a:pt x="786780" y="240534"/>
                    <a:pt x="790872" y="211772"/>
                    <a:pt x="794964" y="183010"/>
                  </a:cubicBezTo>
                  <a:close/>
                  <a:moveTo>
                    <a:pt x="868975" y="162431"/>
                  </a:moveTo>
                  <a:cubicBezTo>
                    <a:pt x="849345" y="197776"/>
                    <a:pt x="840984" y="236916"/>
                    <a:pt x="836654" y="276175"/>
                  </a:cubicBezTo>
                  <a:cubicBezTo>
                    <a:pt x="837959" y="269948"/>
                    <a:pt x="841102" y="264255"/>
                    <a:pt x="844305" y="261112"/>
                  </a:cubicBezTo>
                  <a:cubicBezTo>
                    <a:pt x="844305" y="256249"/>
                    <a:pt x="847151" y="254292"/>
                    <a:pt x="850294" y="254292"/>
                  </a:cubicBezTo>
                  <a:cubicBezTo>
                    <a:pt x="852548" y="254292"/>
                    <a:pt x="854920" y="255300"/>
                    <a:pt x="856640" y="256961"/>
                  </a:cubicBezTo>
                  <a:cubicBezTo>
                    <a:pt x="864883" y="265204"/>
                    <a:pt x="877218" y="277539"/>
                    <a:pt x="881310" y="289874"/>
                  </a:cubicBezTo>
                  <a:cubicBezTo>
                    <a:pt x="893645" y="248777"/>
                    <a:pt x="885402" y="199437"/>
                    <a:pt x="868975" y="162431"/>
                  </a:cubicBezTo>
                  <a:close/>
                  <a:moveTo>
                    <a:pt x="844305" y="146004"/>
                  </a:moveTo>
                  <a:cubicBezTo>
                    <a:pt x="840213" y="146004"/>
                    <a:pt x="831970" y="150096"/>
                    <a:pt x="827878" y="154188"/>
                  </a:cubicBezTo>
                  <a:cubicBezTo>
                    <a:pt x="819634" y="183010"/>
                    <a:pt x="815543" y="207620"/>
                    <a:pt x="811451" y="236442"/>
                  </a:cubicBezTo>
                  <a:cubicBezTo>
                    <a:pt x="819634" y="203529"/>
                    <a:pt x="831970" y="174766"/>
                    <a:pt x="844305" y="146004"/>
                  </a:cubicBezTo>
                  <a:close/>
                  <a:moveTo>
                    <a:pt x="519322" y="133373"/>
                  </a:moveTo>
                  <a:cubicBezTo>
                    <a:pt x="507699" y="133373"/>
                    <a:pt x="520153" y="177198"/>
                    <a:pt x="523652" y="191193"/>
                  </a:cubicBezTo>
                  <a:cubicBezTo>
                    <a:pt x="527803" y="203529"/>
                    <a:pt x="535987" y="228199"/>
                    <a:pt x="552473" y="236442"/>
                  </a:cubicBezTo>
                  <a:cubicBezTo>
                    <a:pt x="556565" y="240534"/>
                    <a:pt x="560657" y="240534"/>
                    <a:pt x="564808" y="240534"/>
                  </a:cubicBezTo>
                  <a:lnTo>
                    <a:pt x="568900" y="240534"/>
                  </a:lnTo>
                  <a:cubicBezTo>
                    <a:pt x="577084" y="232291"/>
                    <a:pt x="568900" y="211772"/>
                    <a:pt x="568900" y="203529"/>
                  </a:cubicBezTo>
                  <a:cubicBezTo>
                    <a:pt x="560657" y="183010"/>
                    <a:pt x="548322" y="158339"/>
                    <a:pt x="535987" y="137761"/>
                  </a:cubicBezTo>
                  <a:lnTo>
                    <a:pt x="527803" y="137761"/>
                  </a:lnTo>
                  <a:cubicBezTo>
                    <a:pt x="524126" y="134737"/>
                    <a:pt x="521339" y="133373"/>
                    <a:pt x="519322" y="133373"/>
                  </a:cubicBezTo>
                  <a:close/>
                  <a:moveTo>
                    <a:pt x="488722" y="97672"/>
                  </a:moveTo>
                  <a:cubicBezTo>
                    <a:pt x="482554" y="97672"/>
                    <a:pt x="476387" y="100756"/>
                    <a:pt x="470219" y="108999"/>
                  </a:cubicBezTo>
                  <a:cubicBezTo>
                    <a:pt x="453792" y="146004"/>
                    <a:pt x="462035" y="187102"/>
                    <a:pt x="486646" y="219956"/>
                  </a:cubicBezTo>
                  <a:lnTo>
                    <a:pt x="490798" y="215864"/>
                  </a:lnTo>
                  <a:cubicBezTo>
                    <a:pt x="494889" y="228199"/>
                    <a:pt x="507225" y="236442"/>
                    <a:pt x="519560" y="240534"/>
                  </a:cubicBezTo>
                  <a:cubicBezTo>
                    <a:pt x="494889" y="203529"/>
                    <a:pt x="490798" y="158339"/>
                    <a:pt x="498981" y="113091"/>
                  </a:cubicBezTo>
                  <a:cubicBezTo>
                    <a:pt x="498981" y="108999"/>
                    <a:pt x="503133" y="104907"/>
                    <a:pt x="507225" y="104907"/>
                  </a:cubicBezTo>
                  <a:cubicBezTo>
                    <a:pt x="501057" y="100756"/>
                    <a:pt x="494889" y="97672"/>
                    <a:pt x="488722" y="97672"/>
                  </a:cubicBezTo>
                  <a:close/>
                  <a:moveTo>
                    <a:pt x="880776" y="85159"/>
                  </a:moveTo>
                  <a:cubicBezTo>
                    <a:pt x="875083" y="85159"/>
                    <a:pt x="868441" y="87413"/>
                    <a:pt x="860732" y="92572"/>
                  </a:cubicBezTo>
                  <a:lnTo>
                    <a:pt x="856640" y="96664"/>
                  </a:lnTo>
                  <a:cubicBezTo>
                    <a:pt x="868975" y="96664"/>
                    <a:pt x="877218" y="96664"/>
                    <a:pt x="889553" y="100756"/>
                  </a:cubicBezTo>
                  <a:cubicBezTo>
                    <a:pt x="893052" y="104314"/>
                    <a:pt x="890502" y="113921"/>
                    <a:pt x="887122" y="113921"/>
                  </a:cubicBezTo>
                  <a:cubicBezTo>
                    <a:pt x="886588" y="113921"/>
                    <a:pt x="885995" y="113684"/>
                    <a:pt x="885402" y="113091"/>
                  </a:cubicBezTo>
                  <a:cubicBezTo>
                    <a:pt x="878582" y="111371"/>
                    <a:pt x="871821" y="110422"/>
                    <a:pt x="865298" y="110422"/>
                  </a:cubicBezTo>
                  <a:cubicBezTo>
                    <a:pt x="856047" y="110422"/>
                    <a:pt x="847448" y="112379"/>
                    <a:pt x="840213" y="117183"/>
                  </a:cubicBezTo>
                  <a:lnTo>
                    <a:pt x="836121" y="125426"/>
                  </a:lnTo>
                  <a:cubicBezTo>
                    <a:pt x="843356" y="122520"/>
                    <a:pt x="850650" y="121156"/>
                    <a:pt x="857766" y="121156"/>
                  </a:cubicBezTo>
                  <a:cubicBezTo>
                    <a:pt x="870695" y="121156"/>
                    <a:pt x="883030" y="125663"/>
                    <a:pt x="893645" y="133669"/>
                  </a:cubicBezTo>
                  <a:cubicBezTo>
                    <a:pt x="901888" y="137761"/>
                    <a:pt x="910072" y="146004"/>
                    <a:pt x="914223" y="154188"/>
                  </a:cubicBezTo>
                  <a:cubicBezTo>
                    <a:pt x="910962" y="118369"/>
                    <a:pt x="902540" y="85159"/>
                    <a:pt x="880776" y="85159"/>
                  </a:cubicBezTo>
                  <a:close/>
                  <a:moveTo>
                    <a:pt x="444837" y="52839"/>
                  </a:moveTo>
                  <a:cubicBezTo>
                    <a:pt x="436061" y="52839"/>
                    <a:pt x="426394" y="54855"/>
                    <a:pt x="416787" y="59659"/>
                  </a:cubicBezTo>
                  <a:lnTo>
                    <a:pt x="416787" y="63751"/>
                  </a:lnTo>
                  <a:cubicBezTo>
                    <a:pt x="416787" y="100756"/>
                    <a:pt x="425030" y="137761"/>
                    <a:pt x="441457" y="174766"/>
                  </a:cubicBezTo>
                  <a:lnTo>
                    <a:pt x="441457" y="170674"/>
                  </a:lnTo>
                  <a:cubicBezTo>
                    <a:pt x="437365" y="150096"/>
                    <a:pt x="437365" y="125426"/>
                    <a:pt x="445549" y="104907"/>
                  </a:cubicBezTo>
                  <a:cubicBezTo>
                    <a:pt x="454029" y="87946"/>
                    <a:pt x="470219" y="76857"/>
                    <a:pt x="487536" y="76857"/>
                  </a:cubicBezTo>
                  <a:cubicBezTo>
                    <a:pt x="495423" y="76857"/>
                    <a:pt x="503607" y="79169"/>
                    <a:pt x="511317" y="84329"/>
                  </a:cubicBezTo>
                  <a:cubicBezTo>
                    <a:pt x="494889" y="71994"/>
                    <a:pt x="482554" y="63751"/>
                    <a:pt x="462035" y="55567"/>
                  </a:cubicBezTo>
                  <a:cubicBezTo>
                    <a:pt x="456876" y="53847"/>
                    <a:pt x="451064" y="52839"/>
                    <a:pt x="444837" y="52839"/>
                  </a:cubicBezTo>
                  <a:close/>
                  <a:moveTo>
                    <a:pt x="461561" y="26034"/>
                  </a:moveTo>
                  <a:cubicBezTo>
                    <a:pt x="454267" y="26034"/>
                    <a:pt x="447388" y="27457"/>
                    <a:pt x="441457" y="30897"/>
                  </a:cubicBezTo>
                  <a:lnTo>
                    <a:pt x="453792" y="30897"/>
                  </a:lnTo>
                  <a:cubicBezTo>
                    <a:pt x="511317" y="39080"/>
                    <a:pt x="556565" y="80237"/>
                    <a:pt x="568900" y="133669"/>
                  </a:cubicBezTo>
                  <a:cubicBezTo>
                    <a:pt x="568900" y="133669"/>
                    <a:pt x="568900" y="137761"/>
                    <a:pt x="568900" y="137761"/>
                  </a:cubicBezTo>
                  <a:cubicBezTo>
                    <a:pt x="581235" y="158339"/>
                    <a:pt x="589419" y="178858"/>
                    <a:pt x="597662" y="203529"/>
                  </a:cubicBezTo>
                  <a:cubicBezTo>
                    <a:pt x="601754" y="150096"/>
                    <a:pt x="581235" y="100756"/>
                    <a:pt x="544230" y="63751"/>
                  </a:cubicBezTo>
                  <a:cubicBezTo>
                    <a:pt x="524660" y="47502"/>
                    <a:pt x="489611" y="26034"/>
                    <a:pt x="461561" y="26034"/>
                  </a:cubicBezTo>
                  <a:close/>
                  <a:moveTo>
                    <a:pt x="468559" y="0"/>
                  </a:moveTo>
                  <a:cubicBezTo>
                    <a:pt x="495660" y="0"/>
                    <a:pt x="524778" y="13580"/>
                    <a:pt x="548322" y="34989"/>
                  </a:cubicBezTo>
                  <a:cubicBezTo>
                    <a:pt x="589419" y="71994"/>
                    <a:pt x="647002" y="154188"/>
                    <a:pt x="618240" y="215864"/>
                  </a:cubicBezTo>
                  <a:cubicBezTo>
                    <a:pt x="614089" y="228199"/>
                    <a:pt x="605905" y="236442"/>
                    <a:pt x="597662" y="244626"/>
                  </a:cubicBezTo>
                  <a:cubicBezTo>
                    <a:pt x="593570" y="252869"/>
                    <a:pt x="585327" y="256961"/>
                    <a:pt x="577084" y="256961"/>
                  </a:cubicBezTo>
                  <a:cubicBezTo>
                    <a:pt x="581235" y="261112"/>
                    <a:pt x="581235" y="265204"/>
                    <a:pt x="585327" y="269296"/>
                  </a:cubicBezTo>
                  <a:lnTo>
                    <a:pt x="589419" y="269296"/>
                  </a:lnTo>
                  <a:cubicBezTo>
                    <a:pt x="590605" y="268762"/>
                    <a:pt x="591672" y="268466"/>
                    <a:pt x="592621" y="268466"/>
                  </a:cubicBezTo>
                  <a:cubicBezTo>
                    <a:pt x="598670" y="268466"/>
                    <a:pt x="601220" y="278132"/>
                    <a:pt x="597662" y="281631"/>
                  </a:cubicBezTo>
                  <a:lnTo>
                    <a:pt x="593570" y="281631"/>
                  </a:lnTo>
                  <a:cubicBezTo>
                    <a:pt x="609997" y="318636"/>
                    <a:pt x="626424" y="355642"/>
                    <a:pt x="634667" y="392647"/>
                  </a:cubicBezTo>
                  <a:cubicBezTo>
                    <a:pt x="659338" y="355642"/>
                    <a:pt x="671673" y="310393"/>
                    <a:pt x="675765" y="261112"/>
                  </a:cubicBezTo>
                  <a:cubicBezTo>
                    <a:pt x="675765" y="257613"/>
                    <a:pt x="677959" y="256368"/>
                    <a:pt x="680509" y="256368"/>
                  </a:cubicBezTo>
                  <a:cubicBezTo>
                    <a:pt x="684008" y="256368"/>
                    <a:pt x="688100" y="258740"/>
                    <a:pt x="688100" y="261112"/>
                  </a:cubicBezTo>
                  <a:cubicBezTo>
                    <a:pt x="688100" y="314544"/>
                    <a:pt x="667521" y="367977"/>
                    <a:pt x="634667" y="409074"/>
                  </a:cubicBezTo>
                  <a:cubicBezTo>
                    <a:pt x="647002" y="483084"/>
                    <a:pt x="647002" y="557095"/>
                    <a:pt x="642911" y="631046"/>
                  </a:cubicBezTo>
                  <a:cubicBezTo>
                    <a:pt x="647002" y="643381"/>
                    <a:pt x="655246" y="655716"/>
                    <a:pt x="663430" y="668051"/>
                  </a:cubicBezTo>
                  <a:lnTo>
                    <a:pt x="688100" y="721484"/>
                  </a:lnTo>
                  <a:cubicBezTo>
                    <a:pt x="712770" y="762581"/>
                    <a:pt x="733348" y="807829"/>
                    <a:pt x="753867" y="857170"/>
                  </a:cubicBezTo>
                  <a:cubicBezTo>
                    <a:pt x="757959" y="853018"/>
                    <a:pt x="762110" y="848927"/>
                    <a:pt x="766202" y="848927"/>
                  </a:cubicBezTo>
                  <a:lnTo>
                    <a:pt x="770294" y="848927"/>
                  </a:lnTo>
                  <a:cubicBezTo>
                    <a:pt x="786780" y="762581"/>
                    <a:pt x="811451" y="676295"/>
                    <a:pt x="827878" y="585857"/>
                  </a:cubicBezTo>
                  <a:cubicBezTo>
                    <a:pt x="794964" y="565279"/>
                    <a:pt x="770294" y="540609"/>
                    <a:pt x="753867" y="507755"/>
                  </a:cubicBezTo>
                  <a:lnTo>
                    <a:pt x="745683" y="511846"/>
                  </a:lnTo>
                  <a:cubicBezTo>
                    <a:pt x="729197" y="511846"/>
                    <a:pt x="716862" y="503603"/>
                    <a:pt x="712770" y="487176"/>
                  </a:cubicBezTo>
                  <a:cubicBezTo>
                    <a:pt x="708678" y="483084"/>
                    <a:pt x="708678" y="478933"/>
                    <a:pt x="708678" y="478933"/>
                  </a:cubicBezTo>
                  <a:cubicBezTo>
                    <a:pt x="704527" y="474841"/>
                    <a:pt x="704527" y="474841"/>
                    <a:pt x="708678" y="474841"/>
                  </a:cubicBezTo>
                  <a:cubicBezTo>
                    <a:pt x="704527" y="466657"/>
                    <a:pt x="700435" y="454322"/>
                    <a:pt x="700435" y="446079"/>
                  </a:cubicBezTo>
                  <a:cubicBezTo>
                    <a:pt x="700435" y="441276"/>
                    <a:pt x="704645" y="439259"/>
                    <a:pt x="708144" y="439259"/>
                  </a:cubicBezTo>
                  <a:cubicBezTo>
                    <a:pt x="710635" y="439259"/>
                    <a:pt x="712770" y="440267"/>
                    <a:pt x="712770" y="441987"/>
                  </a:cubicBezTo>
                  <a:cubicBezTo>
                    <a:pt x="712770" y="437836"/>
                    <a:pt x="716862" y="433744"/>
                    <a:pt x="721013" y="429652"/>
                  </a:cubicBezTo>
                  <a:cubicBezTo>
                    <a:pt x="727833" y="425501"/>
                    <a:pt x="735127" y="423722"/>
                    <a:pt x="742303" y="423722"/>
                  </a:cubicBezTo>
                  <a:cubicBezTo>
                    <a:pt x="756595" y="423722"/>
                    <a:pt x="770294" y="431016"/>
                    <a:pt x="778537" y="441987"/>
                  </a:cubicBezTo>
                  <a:cubicBezTo>
                    <a:pt x="782629" y="454322"/>
                    <a:pt x="782629" y="466657"/>
                    <a:pt x="778537" y="478933"/>
                  </a:cubicBezTo>
                  <a:cubicBezTo>
                    <a:pt x="774445" y="487176"/>
                    <a:pt x="770294" y="495419"/>
                    <a:pt x="762110" y="503603"/>
                  </a:cubicBezTo>
                  <a:cubicBezTo>
                    <a:pt x="774445" y="515938"/>
                    <a:pt x="782629" y="528273"/>
                    <a:pt x="794964" y="540609"/>
                  </a:cubicBezTo>
                  <a:cubicBezTo>
                    <a:pt x="807299" y="548852"/>
                    <a:pt x="819634" y="557095"/>
                    <a:pt x="827878" y="565279"/>
                  </a:cubicBezTo>
                  <a:cubicBezTo>
                    <a:pt x="836121" y="532425"/>
                    <a:pt x="836121" y="495419"/>
                    <a:pt x="836121" y="458414"/>
                  </a:cubicBezTo>
                  <a:cubicBezTo>
                    <a:pt x="831970" y="458414"/>
                    <a:pt x="827878" y="458414"/>
                    <a:pt x="827878" y="454322"/>
                  </a:cubicBezTo>
                  <a:cubicBezTo>
                    <a:pt x="811451" y="441987"/>
                    <a:pt x="799115" y="429652"/>
                    <a:pt x="794964" y="413166"/>
                  </a:cubicBezTo>
                  <a:cubicBezTo>
                    <a:pt x="757959" y="339215"/>
                    <a:pt x="729197" y="236442"/>
                    <a:pt x="766202" y="162431"/>
                  </a:cubicBezTo>
                  <a:cubicBezTo>
                    <a:pt x="774445" y="137761"/>
                    <a:pt x="794964" y="113091"/>
                    <a:pt x="819634" y="96664"/>
                  </a:cubicBezTo>
                  <a:cubicBezTo>
                    <a:pt x="827878" y="84329"/>
                    <a:pt x="840213" y="71994"/>
                    <a:pt x="852548" y="63751"/>
                  </a:cubicBezTo>
                  <a:cubicBezTo>
                    <a:pt x="862036" y="59777"/>
                    <a:pt x="870576" y="57939"/>
                    <a:pt x="878226" y="57939"/>
                  </a:cubicBezTo>
                  <a:cubicBezTo>
                    <a:pt x="933438" y="57939"/>
                    <a:pt x="942985" y="152468"/>
                    <a:pt x="942985" y="199437"/>
                  </a:cubicBezTo>
                  <a:lnTo>
                    <a:pt x="942985" y="207620"/>
                  </a:lnTo>
                  <a:cubicBezTo>
                    <a:pt x="947077" y="232291"/>
                    <a:pt x="951169" y="256961"/>
                    <a:pt x="955320" y="277539"/>
                  </a:cubicBezTo>
                  <a:cubicBezTo>
                    <a:pt x="955320" y="298058"/>
                    <a:pt x="951169" y="318636"/>
                    <a:pt x="947077" y="339215"/>
                  </a:cubicBezTo>
                  <a:cubicBezTo>
                    <a:pt x="955320" y="396739"/>
                    <a:pt x="914223" y="454322"/>
                    <a:pt x="852548" y="462506"/>
                  </a:cubicBezTo>
                  <a:cubicBezTo>
                    <a:pt x="856640" y="503603"/>
                    <a:pt x="856640" y="544760"/>
                    <a:pt x="852548" y="585857"/>
                  </a:cubicBezTo>
                  <a:lnTo>
                    <a:pt x="860732" y="589949"/>
                  </a:lnTo>
                  <a:cubicBezTo>
                    <a:pt x="864883" y="594041"/>
                    <a:pt x="860732" y="598192"/>
                    <a:pt x="856640" y="598192"/>
                  </a:cubicBezTo>
                  <a:lnTo>
                    <a:pt x="852548" y="598192"/>
                  </a:lnTo>
                  <a:cubicBezTo>
                    <a:pt x="848397" y="622862"/>
                    <a:pt x="848397" y="643381"/>
                    <a:pt x="844305" y="668051"/>
                  </a:cubicBezTo>
                  <a:cubicBezTo>
                    <a:pt x="852548" y="659868"/>
                    <a:pt x="864883" y="651624"/>
                    <a:pt x="873067" y="643381"/>
                  </a:cubicBezTo>
                  <a:cubicBezTo>
                    <a:pt x="885402" y="631046"/>
                    <a:pt x="893645" y="618711"/>
                    <a:pt x="905980" y="606376"/>
                  </a:cubicBezTo>
                  <a:cubicBezTo>
                    <a:pt x="905980" y="602284"/>
                    <a:pt x="901888" y="598192"/>
                    <a:pt x="901888" y="589949"/>
                  </a:cubicBezTo>
                  <a:cubicBezTo>
                    <a:pt x="893645" y="561187"/>
                    <a:pt x="905980" y="524182"/>
                    <a:pt x="926558" y="499511"/>
                  </a:cubicBezTo>
                  <a:cubicBezTo>
                    <a:pt x="939546" y="483262"/>
                    <a:pt x="960243" y="467013"/>
                    <a:pt x="982541" y="467013"/>
                  </a:cubicBezTo>
                  <a:cubicBezTo>
                    <a:pt x="988471" y="467013"/>
                    <a:pt x="994520" y="468140"/>
                    <a:pt x="1000510" y="470749"/>
                  </a:cubicBezTo>
                  <a:cubicBezTo>
                    <a:pt x="1033423" y="487176"/>
                    <a:pt x="1045758" y="524182"/>
                    <a:pt x="1037515" y="557095"/>
                  </a:cubicBezTo>
                  <a:cubicBezTo>
                    <a:pt x="1025180" y="589949"/>
                    <a:pt x="1000510" y="618711"/>
                    <a:pt x="967656" y="626954"/>
                  </a:cubicBezTo>
                  <a:lnTo>
                    <a:pt x="942985" y="626954"/>
                  </a:lnTo>
                  <a:cubicBezTo>
                    <a:pt x="934742" y="626954"/>
                    <a:pt x="926558" y="622862"/>
                    <a:pt x="918315" y="618711"/>
                  </a:cubicBezTo>
                  <a:lnTo>
                    <a:pt x="914223" y="618711"/>
                  </a:lnTo>
                  <a:cubicBezTo>
                    <a:pt x="905980" y="647532"/>
                    <a:pt x="868975" y="684478"/>
                    <a:pt x="840213" y="684478"/>
                  </a:cubicBezTo>
                  <a:cubicBezTo>
                    <a:pt x="836121" y="705057"/>
                    <a:pt x="831970" y="725635"/>
                    <a:pt x="823786" y="746154"/>
                  </a:cubicBezTo>
                  <a:cubicBezTo>
                    <a:pt x="838789" y="752203"/>
                    <a:pt x="853852" y="755998"/>
                    <a:pt x="868916" y="755998"/>
                  </a:cubicBezTo>
                  <a:cubicBezTo>
                    <a:pt x="874431" y="755998"/>
                    <a:pt x="879887" y="755465"/>
                    <a:pt x="885402" y="754397"/>
                  </a:cubicBezTo>
                  <a:cubicBezTo>
                    <a:pt x="897737" y="746154"/>
                    <a:pt x="914223" y="742062"/>
                    <a:pt x="930650" y="737970"/>
                  </a:cubicBezTo>
                  <a:cubicBezTo>
                    <a:pt x="934742" y="737970"/>
                    <a:pt x="938834" y="742062"/>
                    <a:pt x="934742" y="746154"/>
                  </a:cubicBezTo>
                  <a:cubicBezTo>
                    <a:pt x="918730" y="762225"/>
                    <a:pt x="896254" y="770587"/>
                    <a:pt x="873897" y="770587"/>
                  </a:cubicBezTo>
                  <a:cubicBezTo>
                    <a:pt x="856106" y="770587"/>
                    <a:pt x="838315" y="765309"/>
                    <a:pt x="823786" y="754397"/>
                  </a:cubicBezTo>
                  <a:cubicBezTo>
                    <a:pt x="811451" y="787251"/>
                    <a:pt x="803207" y="820164"/>
                    <a:pt x="790872" y="853018"/>
                  </a:cubicBezTo>
                  <a:cubicBezTo>
                    <a:pt x="786780" y="861262"/>
                    <a:pt x="782629" y="873597"/>
                    <a:pt x="782629" y="881840"/>
                  </a:cubicBezTo>
                  <a:cubicBezTo>
                    <a:pt x="782629" y="886643"/>
                    <a:pt x="779842" y="888660"/>
                    <a:pt x="776640" y="888660"/>
                  </a:cubicBezTo>
                  <a:cubicBezTo>
                    <a:pt x="774445" y="888660"/>
                    <a:pt x="772014" y="887652"/>
                    <a:pt x="770294" y="885932"/>
                  </a:cubicBezTo>
                  <a:cubicBezTo>
                    <a:pt x="794964" y="943456"/>
                    <a:pt x="815543" y="1009283"/>
                    <a:pt x="831970" y="1070899"/>
                  </a:cubicBezTo>
                  <a:lnTo>
                    <a:pt x="848397" y="1132574"/>
                  </a:lnTo>
                  <a:cubicBezTo>
                    <a:pt x="885402" y="1095569"/>
                    <a:pt x="905980" y="1046229"/>
                    <a:pt x="914223" y="992796"/>
                  </a:cubicBezTo>
                  <a:cubicBezTo>
                    <a:pt x="901888" y="988704"/>
                    <a:pt x="889553" y="980461"/>
                    <a:pt x="885402" y="968126"/>
                  </a:cubicBezTo>
                  <a:lnTo>
                    <a:pt x="881310" y="964034"/>
                  </a:lnTo>
                  <a:cubicBezTo>
                    <a:pt x="877218" y="955791"/>
                    <a:pt x="873067" y="943456"/>
                    <a:pt x="873067" y="935272"/>
                  </a:cubicBezTo>
                  <a:cubicBezTo>
                    <a:pt x="873067" y="931180"/>
                    <a:pt x="873067" y="931180"/>
                    <a:pt x="877218" y="927029"/>
                  </a:cubicBezTo>
                  <a:cubicBezTo>
                    <a:pt x="877218" y="914694"/>
                    <a:pt x="881310" y="902359"/>
                    <a:pt x="889553" y="894175"/>
                  </a:cubicBezTo>
                  <a:cubicBezTo>
                    <a:pt x="899101" y="879824"/>
                    <a:pt x="914223" y="871047"/>
                    <a:pt x="929227" y="871047"/>
                  </a:cubicBezTo>
                  <a:cubicBezTo>
                    <a:pt x="940020" y="871047"/>
                    <a:pt x="950813" y="875613"/>
                    <a:pt x="959412" y="885932"/>
                  </a:cubicBezTo>
                  <a:cubicBezTo>
                    <a:pt x="975839" y="914694"/>
                    <a:pt x="975839" y="980461"/>
                    <a:pt x="938834" y="992796"/>
                  </a:cubicBezTo>
                  <a:cubicBezTo>
                    <a:pt x="934742" y="996948"/>
                    <a:pt x="930650" y="996948"/>
                    <a:pt x="926558" y="996948"/>
                  </a:cubicBezTo>
                  <a:cubicBezTo>
                    <a:pt x="922407" y="1025710"/>
                    <a:pt x="914223" y="1054472"/>
                    <a:pt x="901888" y="1083234"/>
                  </a:cubicBezTo>
                  <a:cubicBezTo>
                    <a:pt x="889553" y="1107904"/>
                    <a:pt x="873067" y="1132574"/>
                    <a:pt x="856640" y="1153153"/>
                  </a:cubicBezTo>
                  <a:lnTo>
                    <a:pt x="911553" y="1354040"/>
                  </a:lnTo>
                  <a:lnTo>
                    <a:pt x="886597" y="1354040"/>
                  </a:lnTo>
                  <a:lnTo>
                    <a:pt x="840213" y="1173671"/>
                  </a:lnTo>
                  <a:lnTo>
                    <a:pt x="840213" y="1165488"/>
                  </a:lnTo>
                  <a:lnTo>
                    <a:pt x="831970" y="1165488"/>
                  </a:lnTo>
                  <a:cubicBezTo>
                    <a:pt x="831139" y="1166318"/>
                    <a:pt x="830487" y="1166614"/>
                    <a:pt x="829953" y="1166614"/>
                  </a:cubicBezTo>
                  <a:cubicBezTo>
                    <a:pt x="827878" y="1166614"/>
                    <a:pt x="827878" y="1161336"/>
                    <a:pt x="827878" y="1161336"/>
                  </a:cubicBezTo>
                  <a:lnTo>
                    <a:pt x="836121" y="1153153"/>
                  </a:lnTo>
                  <a:cubicBezTo>
                    <a:pt x="803207" y="1013375"/>
                    <a:pt x="749775" y="877689"/>
                    <a:pt x="684008" y="750305"/>
                  </a:cubicBezTo>
                  <a:lnTo>
                    <a:pt x="679857" y="737970"/>
                  </a:lnTo>
                  <a:cubicBezTo>
                    <a:pt x="675705" y="738267"/>
                    <a:pt x="671495" y="738444"/>
                    <a:pt x="667284" y="738444"/>
                  </a:cubicBezTo>
                  <a:cubicBezTo>
                    <a:pt x="622214" y="738444"/>
                    <a:pt x="578092" y="718696"/>
                    <a:pt x="544230" y="688630"/>
                  </a:cubicBezTo>
                  <a:cubicBezTo>
                    <a:pt x="540138" y="688630"/>
                    <a:pt x="540138" y="688630"/>
                    <a:pt x="535987" y="692722"/>
                  </a:cubicBezTo>
                  <a:cubicBezTo>
                    <a:pt x="527803" y="698889"/>
                    <a:pt x="517484" y="701973"/>
                    <a:pt x="506691" y="701973"/>
                  </a:cubicBezTo>
                  <a:cubicBezTo>
                    <a:pt x="495898" y="701973"/>
                    <a:pt x="484630" y="698889"/>
                    <a:pt x="474371" y="692722"/>
                  </a:cubicBezTo>
                  <a:cubicBezTo>
                    <a:pt x="453792" y="676295"/>
                    <a:pt x="433214" y="635197"/>
                    <a:pt x="445549" y="610527"/>
                  </a:cubicBezTo>
                  <a:cubicBezTo>
                    <a:pt x="445549" y="608452"/>
                    <a:pt x="446617" y="607443"/>
                    <a:pt x="447625" y="607443"/>
                  </a:cubicBezTo>
                  <a:cubicBezTo>
                    <a:pt x="448633" y="607443"/>
                    <a:pt x="449700" y="608452"/>
                    <a:pt x="449700" y="610527"/>
                  </a:cubicBezTo>
                  <a:cubicBezTo>
                    <a:pt x="455690" y="604478"/>
                    <a:pt x="461739" y="600683"/>
                    <a:pt x="469330" y="600683"/>
                  </a:cubicBezTo>
                  <a:cubicBezTo>
                    <a:pt x="472117" y="600683"/>
                    <a:pt x="475141" y="601157"/>
                    <a:pt x="478462" y="602284"/>
                  </a:cubicBezTo>
                  <a:cubicBezTo>
                    <a:pt x="490798" y="602284"/>
                    <a:pt x="503133" y="602284"/>
                    <a:pt x="511317" y="610527"/>
                  </a:cubicBezTo>
                  <a:cubicBezTo>
                    <a:pt x="527803" y="614619"/>
                    <a:pt x="544230" y="626954"/>
                    <a:pt x="552473" y="643381"/>
                  </a:cubicBezTo>
                  <a:cubicBezTo>
                    <a:pt x="552473" y="647532"/>
                    <a:pt x="552473" y="651624"/>
                    <a:pt x="552473" y="655716"/>
                  </a:cubicBezTo>
                  <a:cubicBezTo>
                    <a:pt x="552473" y="655716"/>
                    <a:pt x="552473" y="659868"/>
                    <a:pt x="552473" y="659868"/>
                  </a:cubicBezTo>
                  <a:cubicBezTo>
                    <a:pt x="552473" y="668051"/>
                    <a:pt x="552473" y="672143"/>
                    <a:pt x="548322" y="676295"/>
                  </a:cubicBezTo>
                  <a:cubicBezTo>
                    <a:pt x="564808" y="688630"/>
                    <a:pt x="581235" y="696814"/>
                    <a:pt x="597662" y="705057"/>
                  </a:cubicBezTo>
                  <a:cubicBezTo>
                    <a:pt x="622332" y="713300"/>
                    <a:pt x="642911" y="717392"/>
                    <a:pt x="667521" y="721484"/>
                  </a:cubicBezTo>
                  <a:cubicBezTo>
                    <a:pt x="630575" y="639289"/>
                    <a:pt x="577084" y="565279"/>
                    <a:pt x="511317" y="507755"/>
                  </a:cubicBezTo>
                  <a:cubicBezTo>
                    <a:pt x="481902" y="520149"/>
                    <a:pt x="450768" y="526079"/>
                    <a:pt x="419634" y="526079"/>
                  </a:cubicBezTo>
                  <a:cubicBezTo>
                    <a:pt x="368040" y="526079"/>
                    <a:pt x="316505" y="509712"/>
                    <a:pt x="272917" y="478933"/>
                  </a:cubicBezTo>
                  <a:cubicBezTo>
                    <a:pt x="244155" y="458414"/>
                    <a:pt x="190723" y="388496"/>
                    <a:pt x="235912" y="355642"/>
                  </a:cubicBezTo>
                  <a:cubicBezTo>
                    <a:pt x="255541" y="339926"/>
                    <a:pt x="283651" y="334530"/>
                    <a:pt x="312117" y="334530"/>
                  </a:cubicBezTo>
                  <a:cubicBezTo>
                    <a:pt x="343192" y="334530"/>
                    <a:pt x="374741" y="340994"/>
                    <a:pt x="396209" y="347398"/>
                  </a:cubicBezTo>
                  <a:cubicBezTo>
                    <a:pt x="437365" y="359733"/>
                    <a:pt x="515468" y="392647"/>
                    <a:pt x="507225" y="450171"/>
                  </a:cubicBezTo>
                  <a:cubicBezTo>
                    <a:pt x="507225" y="462506"/>
                    <a:pt x="503133" y="470749"/>
                    <a:pt x="498981" y="478933"/>
                  </a:cubicBezTo>
                  <a:cubicBezTo>
                    <a:pt x="552473" y="511846"/>
                    <a:pt x="597662" y="557095"/>
                    <a:pt x="630575" y="614619"/>
                  </a:cubicBezTo>
                  <a:cubicBezTo>
                    <a:pt x="622332" y="552944"/>
                    <a:pt x="622332" y="491268"/>
                    <a:pt x="618240" y="433744"/>
                  </a:cubicBezTo>
                  <a:cubicBezTo>
                    <a:pt x="614089" y="429652"/>
                    <a:pt x="614089" y="425501"/>
                    <a:pt x="618240" y="425501"/>
                  </a:cubicBezTo>
                  <a:cubicBezTo>
                    <a:pt x="614089" y="376220"/>
                    <a:pt x="601754" y="330971"/>
                    <a:pt x="581235" y="285782"/>
                  </a:cubicBezTo>
                  <a:cubicBezTo>
                    <a:pt x="571687" y="290942"/>
                    <a:pt x="561784" y="293254"/>
                    <a:pt x="551761" y="293254"/>
                  </a:cubicBezTo>
                  <a:cubicBezTo>
                    <a:pt x="514519" y="293254"/>
                    <a:pt x="476505" y="261468"/>
                    <a:pt x="453792" y="232291"/>
                  </a:cubicBezTo>
                  <a:cubicBezTo>
                    <a:pt x="425030" y="191193"/>
                    <a:pt x="404452" y="146004"/>
                    <a:pt x="396209" y="96664"/>
                  </a:cubicBezTo>
                  <a:cubicBezTo>
                    <a:pt x="392117" y="80237"/>
                    <a:pt x="392117" y="63751"/>
                    <a:pt x="400360" y="47324"/>
                  </a:cubicBezTo>
                  <a:cubicBezTo>
                    <a:pt x="400360" y="43232"/>
                    <a:pt x="404452" y="39080"/>
                    <a:pt x="404452" y="39080"/>
                  </a:cubicBezTo>
                  <a:cubicBezTo>
                    <a:pt x="420227" y="11504"/>
                    <a:pt x="443533" y="0"/>
                    <a:pt x="468559" y="0"/>
                  </a:cubicBezTo>
                  <a:close/>
                </a:path>
              </a:pathLst>
            </a:custGeom>
            <a:solidFill>
              <a:schemeClr val="tx1"/>
            </a:solidFill>
            <a:ln>
              <a:noFill/>
            </a:ln>
          </p:spPr>
          <p:txBody>
            <a:bodyPr spcFirstLastPara="1" wrap="square" lIns="121900" tIns="121900" rIns="121900" bIns="121900" anchor="ctr" anchorCtr="0">
              <a:noAutofit/>
            </a:bodyPr>
            <a:lstStyle/>
            <a:p>
              <a:endParaRPr sz="2400"/>
            </a:p>
          </p:txBody>
        </p:sp>
        <p:sp>
          <p:nvSpPr>
            <p:cNvPr id="20" name="任意多边形: 形状 19"/>
            <p:cNvSpPr/>
            <p:nvPr userDrawn="1">
              <p:custDataLst>
                <p:tags r:id="rId11"/>
              </p:custDataLst>
            </p:nvPr>
          </p:nvSpPr>
          <p:spPr>
            <a:xfrm rot="1563886">
              <a:off x="6349199" y="4728328"/>
              <a:ext cx="1262897" cy="2040970"/>
            </a:xfrm>
            <a:custGeom>
              <a:avLst/>
              <a:gdLst>
                <a:gd name="connsiteX0" fmla="*/ 512187 w 1262897"/>
                <a:gd name="connsiteY0" fmla="*/ 1924286 h 2040970"/>
                <a:gd name="connsiteX1" fmla="*/ 607754 w 1262897"/>
                <a:gd name="connsiteY1" fmla="*/ 1935757 h 2040970"/>
                <a:gd name="connsiteX2" fmla="*/ 607754 w 1262897"/>
                <a:gd name="connsiteY2" fmla="*/ 1939562 h 2040970"/>
                <a:gd name="connsiteX3" fmla="*/ 718650 w 1262897"/>
                <a:gd name="connsiteY3" fmla="*/ 1916621 h 2040970"/>
                <a:gd name="connsiteX4" fmla="*/ 569538 w 1262897"/>
                <a:gd name="connsiteY4" fmla="*/ 1924287 h 2040970"/>
                <a:gd name="connsiteX5" fmla="*/ 420481 w 1262897"/>
                <a:gd name="connsiteY5" fmla="*/ 1889876 h 2040970"/>
                <a:gd name="connsiteX6" fmla="*/ 447226 w 1262897"/>
                <a:gd name="connsiteY6" fmla="*/ 1905151 h 2040970"/>
                <a:gd name="connsiteX7" fmla="*/ 458697 w 1262897"/>
                <a:gd name="connsiteY7" fmla="*/ 1905151 h 2040970"/>
                <a:gd name="connsiteX8" fmla="*/ 611614 w 1262897"/>
                <a:gd name="connsiteY8" fmla="*/ 1909011 h 2040970"/>
                <a:gd name="connsiteX9" fmla="*/ 607754 w 1262897"/>
                <a:gd name="connsiteY9" fmla="*/ 1912816 h 2040970"/>
                <a:gd name="connsiteX10" fmla="*/ 718650 w 1262897"/>
                <a:gd name="connsiteY10" fmla="*/ 1901346 h 2040970"/>
                <a:gd name="connsiteX11" fmla="*/ 699515 w 1262897"/>
                <a:gd name="connsiteY11" fmla="*/ 1897541 h 2040970"/>
                <a:gd name="connsiteX12" fmla="*/ 540587 w 1262897"/>
                <a:gd name="connsiteY12" fmla="*/ 1879233 h 2040970"/>
                <a:gd name="connsiteX13" fmla="*/ 481637 w 1262897"/>
                <a:gd name="connsiteY13" fmla="*/ 1882211 h 2040970"/>
                <a:gd name="connsiteX14" fmla="*/ 420481 w 1262897"/>
                <a:gd name="connsiteY14" fmla="*/ 1889876 h 2040970"/>
                <a:gd name="connsiteX15" fmla="*/ 1223228 w 1262897"/>
                <a:gd name="connsiteY15" fmla="*/ 1480865 h 2040970"/>
                <a:gd name="connsiteX16" fmla="*/ 1196427 w 1262897"/>
                <a:gd name="connsiteY16" fmla="*/ 1522886 h 2040970"/>
                <a:gd name="connsiteX17" fmla="*/ 1188817 w 1262897"/>
                <a:gd name="connsiteY17" fmla="*/ 1545826 h 2040970"/>
                <a:gd name="connsiteX18" fmla="*/ 1162016 w 1262897"/>
                <a:gd name="connsiteY18" fmla="*/ 1805779 h 2040970"/>
                <a:gd name="connsiteX19" fmla="*/ 1156281 w 1262897"/>
                <a:gd name="connsiteY19" fmla="*/ 1811515 h 2040970"/>
                <a:gd name="connsiteX20" fmla="*/ 1150546 w 1262897"/>
                <a:gd name="connsiteY20" fmla="*/ 1805780 h 2040970"/>
                <a:gd name="connsiteX21" fmla="*/ 1165877 w 1262897"/>
                <a:gd name="connsiteY21" fmla="*/ 1633782 h 2040970"/>
                <a:gd name="connsiteX22" fmla="*/ 1169682 w 1262897"/>
                <a:gd name="connsiteY22" fmla="*/ 1591707 h 2040970"/>
                <a:gd name="connsiteX23" fmla="*/ 1142936 w 1262897"/>
                <a:gd name="connsiteY23" fmla="*/ 1702548 h 2040970"/>
                <a:gd name="connsiteX24" fmla="*/ 1142936 w 1262897"/>
                <a:gd name="connsiteY24" fmla="*/ 1721683 h 2040970"/>
                <a:gd name="connsiteX25" fmla="*/ 1146741 w 1262897"/>
                <a:gd name="connsiteY25" fmla="*/ 1729349 h 2040970"/>
                <a:gd name="connsiteX26" fmla="*/ 1146741 w 1262897"/>
                <a:gd name="connsiteY26" fmla="*/ 1759899 h 2040970"/>
                <a:gd name="connsiteX27" fmla="*/ 1139131 w 1262897"/>
                <a:gd name="connsiteY27" fmla="*/ 1763704 h 2040970"/>
                <a:gd name="connsiteX28" fmla="*/ 1127661 w 1262897"/>
                <a:gd name="connsiteY28" fmla="*/ 1817250 h 2040970"/>
                <a:gd name="connsiteX29" fmla="*/ 1141833 w 1262897"/>
                <a:gd name="connsiteY29" fmla="*/ 1847745 h 2040970"/>
                <a:gd name="connsiteX30" fmla="*/ 1165876 w 1262897"/>
                <a:gd name="connsiteY30" fmla="*/ 1817250 h 2040970"/>
                <a:gd name="connsiteX31" fmla="*/ 1230838 w 1262897"/>
                <a:gd name="connsiteY31" fmla="*/ 1515275 h 2040970"/>
                <a:gd name="connsiteX32" fmla="*/ 1227032 w 1262897"/>
                <a:gd name="connsiteY32" fmla="*/ 1519080 h 2040970"/>
                <a:gd name="connsiteX33" fmla="*/ 1223228 w 1262897"/>
                <a:gd name="connsiteY33" fmla="*/ 1480865 h 2040970"/>
                <a:gd name="connsiteX34" fmla="*/ 837102 w 1262897"/>
                <a:gd name="connsiteY34" fmla="*/ 1649057 h 2040970"/>
                <a:gd name="connsiteX35" fmla="*/ 840962 w 1262897"/>
                <a:gd name="connsiteY35" fmla="*/ 1660528 h 2040970"/>
                <a:gd name="connsiteX36" fmla="*/ 844271 w 1262897"/>
                <a:gd name="connsiteY36" fmla="*/ 1657660 h 2040970"/>
                <a:gd name="connsiteX37" fmla="*/ 844767 w 1262897"/>
                <a:gd name="connsiteY37" fmla="*/ 1660528 h 2040970"/>
                <a:gd name="connsiteX38" fmla="*/ 848572 w 1262897"/>
                <a:gd name="connsiteY38" fmla="*/ 1668193 h 2040970"/>
                <a:gd name="connsiteX39" fmla="*/ 852432 w 1262897"/>
                <a:gd name="connsiteY39" fmla="*/ 1675803 h 2040970"/>
                <a:gd name="connsiteX40" fmla="*/ 840962 w 1262897"/>
                <a:gd name="connsiteY40" fmla="*/ 1649058 h 2040970"/>
                <a:gd name="connsiteX41" fmla="*/ 424286 w 1262897"/>
                <a:gd name="connsiteY41" fmla="*/ 1847855 h 2040970"/>
                <a:gd name="connsiteX42" fmla="*/ 420481 w 1262897"/>
                <a:gd name="connsiteY42" fmla="*/ 1851660 h 2040970"/>
                <a:gd name="connsiteX43" fmla="*/ 405151 w 1262897"/>
                <a:gd name="connsiteY43" fmla="*/ 1859270 h 2040970"/>
                <a:gd name="connsiteX44" fmla="*/ 542793 w 1262897"/>
                <a:gd name="connsiteY44" fmla="*/ 1855465 h 2040970"/>
                <a:gd name="connsiteX45" fmla="*/ 592479 w 1262897"/>
                <a:gd name="connsiteY45" fmla="*/ 1859271 h 2040970"/>
                <a:gd name="connsiteX46" fmla="*/ 473861 w 1262897"/>
                <a:gd name="connsiteY46" fmla="*/ 1838922 h 2040970"/>
                <a:gd name="connsiteX47" fmla="*/ 424286 w 1262897"/>
                <a:gd name="connsiteY47" fmla="*/ 1847855 h 2040970"/>
                <a:gd name="connsiteX48" fmla="*/ 1215562 w 1262897"/>
                <a:gd name="connsiteY48" fmla="*/ 1446455 h 2040970"/>
                <a:gd name="connsiteX49" fmla="*/ 1223228 w 1262897"/>
                <a:gd name="connsiteY49" fmla="*/ 1443587 h 2040970"/>
                <a:gd name="connsiteX50" fmla="*/ 1230837 w 1262897"/>
                <a:gd name="connsiteY50" fmla="*/ 1446454 h 2040970"/>
                <a:gd name="connsiteX51" fmla="*/ 1238503 w 1262897"/>
                <a:gd name="connsiteY51" fmla="*/ 1446454 h 2040970"/>
                <a:gd name="connsiteX52" fmla="*/ 1249973 w 1262897"/>
                <a:gd name="connsiteY52" fmla="*/ 1629922 h 2040970"/>
                <a:gd name="connsiteX53" fmla="*/ 1211757 w 1262897"/>
                <a:gd name="connsiteY53" fmla="*/ 1771369 h 2040970"/>
                <a:gd name="connsiteX54" fmla="*/ 1135271 w 1262897"/>
                <a:gd name="connsiteY54" fmla="*/ 1912816 h 2040970"/>
                <a:gd name="connsiteX55" fmla="*/ 1129095 w 1262897"/>
                <a:gd name="connsiteY55" fmla="*/ 1915298 h 2040970"/>
                <a:gd name="connsiteX56" fmla="*/ 1119996 w 1262897"/>
                <a:gd name="connsiteY56" fmla="*/ 1909011 h 2040970"/>
                <a:gd name="connsiteX57" fmla="*/ 1112330 w 1262897"/>
                <a:gd name="connsiteY57" fmla="*/ 1874601 h 2040970"/>
                <a:gd name="connsiteX58" fmla="*/ 1098021 w 1262897"/>
                <a:gd name="connsiteY58" fmla="*/ 1975882 h 2040970"/>
                <a:gd name="connsiteX59" fmla="*/ 1101465 w 1262897"/>
                <a:gd name="connsiteY59" fmla="*/ 2025349 h 2040970"/>
                <a:gd name="connsiteX60" fmla="*/ 1081780 w 1262897"/>
                <a:gd name="connsiteY60" fmla="*/ 2034978 h 2040970"/>
                <a:gd name="connsiteX61" fmla="*/ 1081291 w 1262897"/>
                <a:gd name="connsiteY61" fmla="*/ 1929050 h 2040970"/>
                <a:gd name="connsiteX62" fmla="*/ 1100861 w 1262897"/>
                <a:gd name="connsiteY62" fmla="*/ 1828720 h 2040970"/>
                <a:gd name="connsiteX63" fmla="*/ 1162016 w 1262897"/>
                <a:gd name="connsiteY63" fmla="*/ 1500001 h 2040970"/>
                <a:gd name="connsiteX64" fmla="*/ 1165987 w 1262897"/>
                <a:gd name="connsiteY64" fmla="*/ 1498291 h 2040970"/>
                <a:gd name="connsiteX65" fmla="*/ 1169682 w 1262897"/>
                <a:gd name="connsiteY65" fmla="*/ 1500000 h 2040970"/>
                <a:gd name="connsiteX66" fmla="*/ 1215562 w 1262897"/>
                <a:gd name="connsiteY66" fmla="*/ 1446455 h 2040970"/>
                <a:gd name="connsiteX67" fmla="*/ 517536 w 1262897"/>
                <a:gd name="connsiteY67" fmla="*/ 1642937 h 2040970"/>
                <a:gd name="connsiteX68" fmla="*/ 569538 w 1262897"/>
                <a:gd name="connsiteY68" fmla="*/ 1660528 h 2040970"/>
                <a:gd name="connsiteX69" fmla="*/ 588674 w 1262897"/>
                <a:gd name="connsiteY69" fmla="*/ 1664333 h 2040970"/>
                <a:gd name="connsiteX70" fmla="*/ 573343 w 1262897"/>
                <a:gd name="connsiteY70" fmla="*/ 1656723 h 2040970"/>
                <a:gd name="connsiteX71" fmla="*/ 517536 w 1262897"/>
                <a:gd name="connsiteY71" fmla="*/ 1642937 h 2040970"/>
                <a:gd name="connsiteX72" fmla="*/ 703320 w 1262897"/>
                <a:gd name="connsiteY72" fmla="*/ 1484670 h 2040970"/>
                <a:gd name="connsiteX73" fmla="*/ 695710 w 1262897"/>
                <a:gd name="connsiteY73" fmla="*/ 1492335 h 2040970"/>
                <a:gd name="connsiteX74" fmla="*/ 691850 w 1262897"/>
                <a:gd name="connsiteY74" fmla="*/ 1492335 h 2040970"/>
                <a:gd name="connsiteX75" fmla="*/ 699515 w 1262897"/>
                <a:gd name="connsiteY75" fmla="*/ 1507611 h 2040970"/>
                <a:gd name="connsiteX76" fmla="*/ 710985 w 1262897"/>
                <a:gd name="connsiteY76" fmla="*/ 1503805 h 2040970"/>
                <a:gd name="connsiteX77" fmla="*/ 714790 w 1262897"/>
                <a:gd name="connsiteY77" fmla="*/ 1500000 h 2040970"/>
                <a:gd name="connsiteX78" fmla="*/ 710985 w 1262897"/>
                <a:gd name="connsiteY78" fmla="*/ 1492335 h 2040970"/>
                <a:gd name="connsiteX79" fmla="*/ 703320 w 1262897"/>
                <a:gd name="connsiteY79" fmla="*/ 1484670 h 2040970"/>
                <a:gd name="connsiteX80" fmla="*/ 699515 w 1262897"/>
                <a:gd name="connsiteY80" fmla="*/ 1461730 h 2040970"/>
                <a:gd name="connsiteX81" fmla="*/ 691740 w 1262897"/>
                <a:gd name="connsiteY81" fmla="*/ 1476784 h 2040970"/>
                <a:gd name="connsiteX82" fmla="*/ 705967 w 1262897"/>
                <a:gd name="connsiteY82" fmla="*/ 1466803 h 2040970"/>
                <a:gd name="connsiteX83" fmla="*/ 718650 w 1262897"/>
                <a:gd name="connsiteY83" fmla="*/ 1473200 h 2040970"/>
                <a:gd name="connsiteX84" fmla="*/ 726260 w 1262897"/>
                <a:gd name="connsiteY84" fmla="*/ 1488530 h 2040970"/>
                <a:gd name="connsiteX85" fmla="*/ 730065 w 1262897"/>
                <a:gd name="connsiteY85" fmla="*/ 1496140 h 2040970"/>
                <a:gd name="connsiteX86" fmla="*/ 733925 w 1262897"/>
                <a:gd name="connsiteY86" fmla="*/ 1496140 h 2040970"/>
                <a:gd name="connsiteX87" fmla="*/ 722455 w 1262897"/>
                <a:gd name="connsiteY87" fmla="*/ 1465590 h 2040970"/>
                <a:gd name="connsiteX88" fmla="*/ 706243 w 1262897"/>
                <a:gd name="connsiteY88" fmla="*/ 1460186 h 2040970"/>
                <a:gd name="connsiteX89" fmla="*/ 699515 w 1262897"/>
                <a:gd name="connsiteY89" fmla="*/ 1461730 h 2040970"/>
                <a:gd name="connsiteX90" fmla="*/ 858608 w 1262897"/>
                <a:gd name="connsiteY90" fmla="*/ 1336550 h 2040970"/>
                <a:gd name="connsiteX91" fmla="*/ 856237 w 1262897"/>
                <a:gd name="connsiteY91" fmla="*/ 1339418 h 2040970"/>
                <a:gd name="connsiteX92" fmla="*/ 871512 w 1262897"/>
                <a:gd name="connsiteY92" fmla="*/ 1350888 h 2040970"/>
                <a:gd name="connsiteX93" fmla="*/ 871347 w 1262897"/>
                <a:gd name="connsiteY93" fmla="*/ 1336826 h 2040970"/>
                <a:gd name="connsiteX94" fmla="*/ 863902 w 1262897"/>
                <a:gd name="connsiteY94" fmla="*/ 1339418 h 2040970"/>
                <a:gd name="connsiteX95" fmla="*/ 858608 w 1262897"/>
                <a:gd name="connsiteY95" fmla="*/ 1336550 h 2040970"/>
                <a:gd name="connsiteX96" fmla="*/ 1009154 w 1262897"/>
                <a:gd name="connsiteY96" fmla="*/ 1247657 h 2040970"/>
                <a:gd name="connsiteX97" fmla="*/ 963274 w 1262897"/>
                <a:gd name="connsiteY97" fmla="*/ 1373829 h 2040970"/>
                <a:gd name="connsiteX98" fmla="*/ 967079 w 1262897"/>
                <a:gd name="connsiteY98" fmla="*/ 1373829 h 2040970"/>
                <a:gd name="connsiteX99" fmla="*/ 963274 w 1262897"/>
                <a:gd name="connsiteY99" fmla="*/ 1404434 h 2040970"/>
                <a:gd name="connsiteX100" fmla="*/ 970939 w 1262897"/>
                <a:gd name="connsiteY100" fmla="*/ 1412044 h 2040970"/>
                <a:gd name="connsiteX101" fmla="*/ 970939 w 1262897"/>
                <a:gd name="connsiteY101" fmla="*/ 1392964 h 2040970"/>
                <a:gd name="connsiteX102" fmla="*/ 978549 w 1262897"/>
                <a:gd name="connsiteY102" fmla="*/ 1385299 h 2040970"/>
                <a:gd name="connsiteX103" fmla="*/ 997684 w 1262897"/>
                <a:gd name="connsiteY103" fmla="*/ 1327948 h 2040970"/>
                <a:gd name="connsiteX104" fmla="*/ 1009154 w 1262897"/>
                <a:gd name="connsiteY104" fmla="*/ 1247657 h 2040970"/>
                <a:gd name="connsiteX105" fmla="*/ 1028235 w 1262897"/>
                <a:gd name="connsiteY105" fmla="*/ 1236242 h 2040970"/>
                <a:gd name="connsiteX106" fmla="*/ 982354 w 1262897"/>
                <a:gd name="connsiteY106" fmla="*/ 1438789 h 2040970"/>
                <a:gd name="connsiteX107" fmla="*/ 978549 w 1262897"/>
                <a:gd name="connsiteY107" fmla="*/ 1500000 h 2040970"/>
                <a:gd name="connsiteX108" fmla="*/ 993824 w 1262897"/>
                <a:gd name="connsiteY108" fmla="*/ 1480865 h 2040970"/>
                <a:gd name="connsiteX109" fmla="*/ 993824 w 1262897"/>
                <a:gd name="connsiteY109" fmla="*/ 1477060 h 2040970"/>
                <a:gd name="connsiteX110" fmla="*/ 1035899 w 1262897"/>
                <a:gd name="connsiteY110" fmla="*/ 1366163 h 2040970"/>
                <a:gd name="connsiteX111" fmla="*/ 1035900 w 1262897"/>
                <a:gd name="connsiteY111" fmla="*/ 1362358 h 2040970"/>
                <a:gd name="connsiteX112" fmla="*/ 1043565 w 1262897"/>
                <a:gd name="connsiteY112" fmla="*/ 1308868 h 2040970"/>
                <a:gd name="connsiteX113" fmla="*/ 1043565 w 1262897"/>
                <a:gd name="connsiteY113" fmla="*/ 1262987 h 2040970"/>
                <a:gd name="connsiteX114" fmla="*/ 1028235 w 1262897"/>
                <a:gd name="connsiteY114" fmla="*/ 1236242 h 2040970"/>
                <a:gd name="connsiteX115" fmla="*/ 852432 w 1262897"/>
                <a:gd name="connsiteY115" fmla="*/ 1297398 h 2040970"/>
                <a:gd name="connsiteX116" fmla="*/ 852432 w 1262897"/>
                <a:gd name="connsiteY116" fmla="*/ 1324143 h 2040970"/>
                <a:gd name="connsiteX117" fmla="*/ 856237 w 1262897"/>
                <a:gd name="connsiteY117" fmla="*/ 1320338 h 2040970"/>
                <a:gd name="connsiteX118" fmla="*/ 867707 w 1262897"/>
                <a:gd name="connsiteY118" fmla="*/ 1324143 h 2040970"/>
                <a:gd name="connsiteX119" fmla="*/ 871292 w 1262897"/>
                <a:gd name="connsiteY119" fmla="*/ 1335392 h 2040970"/>
                <a:gd name="connsiteX120" fmla="*/ 852432 w 1262897"/>
                <a:gd name="connsiteY120" fmla="*/ 1297398 h 2040970"/>
                <a:gd name="connsiteX121" fmla="*/ 531323 w 1262897"/>
                <a:gd name="connsiteY121" fmla="*/ 1431179 h 2040970"/>
                <a:gd name="connsiteX122" fmla="*/ 531323 w 1262897"/>
                <a:gd name="connsiteY122" fmla="*/ 1434984 h 2040970"/>
                <a:gd name="connsiteX123" fmla="*/ 523657 w 1262897"/>
                <a:gd name="connsiteY123" fmla="*/ 1442649 h 2040970"/>
                <a:gd name="connsiteX124" fmla="*/ 545495 w 1262897"/>
                <a:gd name="connsiteY124" fmla="*/ 1476288 h 2040970"/>
                <a:gd name="connsiteX125" fmla="*/ 545991 w 1262897"/>
                <a:gd name="connsiteY125" fmla="*/ 1476067 h 2040970"/>
                <a:gd name="connsiteX126" fmla="*/ 531323 w 1262897"/>
                <a:gd name="connsiteY126" fmla="*/ 1431179 h 2040970"/>
                <a:gd name="connsiteX127" fmla="*/ 221683 w 1262897"/>
                <a:gd name="connsiteY127" fmla="*/ 1561156 h 2040970"/>
                <a:gd name="connsiteX128" fmla="*/ 279034 w 1262897"/>
                <a:gd name="connsiteY128" fmla="*/ 1595511 h 2040970"/>
                <a:gd name="connsiteX129" fmla="*/ 447226 w 1262897"/>
                <a:gd name="connsiteY129" fmla="*/ 1637587 h 2040970"/>
                <a:gd name="connsiteX130" fmla="*/ 451031 w 1262897"/>
                <a:gd name="connsiteY130" fmla="*/ 1637587 h 2040970"/>
                <a:gd name="connsiteX131" fmla="*/ 317250 w 1262897"/>
                <a:gd name="connsiteY131" fmla="*/ 1595512 h 2040970"/>
                <a:gd name="connsiteX132" fmla="*/ 221683 w 1262897"/>
                <a:gd name="connsiteY132" fmla="*/ 1561156 h 2040970"/>
                <a:gd name="connsiteX133" fmla="*/ 294309 w 1262897"/>
                <a:gd name="connsiteY133" fmla="*/ 1515276 h 2040970"/>
                <a:gd name="connsiteX134" fmla="*/ 321055 w 1262897"/>
                <a:gd name="connsiteY134" fmla="*/ 1534356 h 2040970"/>
                <a:gd name="connsiteX135" fmla="*/ 569538 w 1262897"/>
                <a:gd name="connsiteY135" fmla="*/ 1633782 h 2040970"/>
                <a:gd name="connsiteX136" fmla="*/ 592479 w 1262897"/>
                <a:gd name="connsiteY136" fmla="*/ 1641392 h 2040970"/>
                <a:gd name="connsiteX137" fmla="*/ 401346 w 1262897"/>
                <a:gd name="connsiteY137" fmla="*/ 1542021 h 2040970"/>
                <a:gd name="connsiteX138" fmla="*/ 393681 w 1262897"/>
                <a:gd name="connsiteY138" fmla="*/ 1538216 h 2040970"/>
                <a:gd name="connsiteX139" fmla="*/ 294309 w 1262897"/>
                <a:gd name="connsiteY139" fmla="*/ 1515276 h 2040970"/>
                <a:gd name="connsiteX140" fmla="*/ 221683 w 1262897"/>
                <a:gd name="connsiteY140" fmla="*/ 1542021 h 2040970"/>
                <a:gd name="connsiteX141" fmla="*/ 321055 w 1262897"/>
                <a:gd name="connsiteY141" fmla="*/ 1580236 h 2040970"/>
                <a:gd name="connsiteX142" fmla="*/ 444414 w 1262897"/>
                <a:gd name="connsiteY142" fmla="*/ 1618121 h 2040970"/>
                <a:gd name="connsiteX143" fmla="*/ 313445 w 1262897"/>
                <a:gd name="connsiteY143" fmla="*/ 1553491 h 2040970"/>
                <a:gd name="connsiteX144" fmla="*/ 290504 w 1262897"/>
                <a:gd name="connsiteY144" fmla="*/ 1549686 h 2040970"/>
                <a:gd name="connsiteX145" fmla="*/ 221683 w 1262897"/>
                <a:gd name="connsiteY145" fmla="*/ 1542021 h 2040970"/>
                <a:gd name="connsiteX146" fmla="*/ 188899 w 1262897"/>
                <a:gd name="connsiteY146" fmla="*/ 1515089 h 2040970"/>
                <a:gd name="connsiteX147" fmla="*/ 198743 w 1262897"/>
                <a:gd name="connsiteY147" fmla="*/ 1530551 h 2040970"/>
                <a:gd name="connsiteX148" fmla="*/ 279034 w 1262897"/>
                <a:gd name="connsiteY148" fmla="*/ 1526746 h 2040970"/>
                <a:gd name="connsiteX149" fmla="*/ 263759 w 1262897"/>
                <a:gd name="connsiteY149" fmla="*/ 1515275 h 2040970"/>
                <a:gd name="connsiteX150" fmla="*/ 263759 w 1262897"/>
                <a:gd name="connsiteY150" fmla="*/ 1503806 h 2040970"/>
                <a:gd name="connsiteX151" fmla="*/ 256094 w 1262897"/>
                <a:gd name="connsiteY151" fmla="*/ 1503806 h 2040970"/>
                <a:gd name="connsiteX152" fmla="*/ 188899 w 1262897"/>
                <a:gd name="connsiteY152" fmla="*/ 1515089 h 2040970"/>
                <a:gd name="connsiteX153" fmla="*/ 990019 w 1262897"/>
                <a:gd name="connsiteY153" fmla="*/ 1064189 h 2040970"/>
                <a:gd name="connsiteX154" fmla="*/ 982354 w 1262897"/>
                <a:gd name="connsiteY154" fmla="*/ 1083324 h 2040970"/>
                <a:gd name="connsiteX155" fmla="*/ 959469 w 1262897"/>
                <a:gd name="connsiteY155" fmla="*/ 1209441 h 2040970"/>
                <a:gd name="connsiteX156" fmla="*/ 951804 w 1262897"/>
                <a:gd name="connsiteY156" fmla="*/ 1320338 h 2040970"/>
                <a:gd name="connsiteX157" fmla="*/ 1009154 w 1262897"/>
                <a:gd name="connsiteY157" fmla="*/ 1209441 h 2040970"/>
                <a:gd name="connsiteX158" fmla="*/ 1009154 w 1262897"/>
                <a:gd name="connsiteY158" fmla="*/ 1167421 h 2040970"/>
                <a:gd name="connsiteX159" fmla="*/ 1001489 w 1262897"/>
                <a:gd name="connsiteY159" fmla="*/ 1098600 h 2040970"/>
                <a:gd name="connsiteX160" fmla="*/ 990019 w 1262897"/>
                <a:gd name="connsiteY160" fmla="*/ 1064189 h 2040970"/>
                <a:gd name="connsiteX161" fmla="*/ 1009154 w 1262897"/>
                <a:gd name="connsiteY161" fmla="*/ 1045109 h 2040970"/>
                <a:gd name="connsiteX162" fmla="*/ 1032095 w 1262897"/>
                <a:gd name="connsiteY162" fmla="*/ 1197971 h 2040970"/>
                <a:gd name="connsiteX163" fmla="*/ 1035900 w 1262897"/>
                <a:gd name="connsiteY163" fmla="*/ 1197971 h 2040970"/>
                <a:gd name="connsiteX164" fmla="*/ 1055035 w 1262897"/>
                <a:gd name="connsiteY164" fmla="*/ 1236242 h 2040970"/>
                <a:gd name="connsiteX165" fmla="*/ 1055035 w 1262897"/>
                <a:gd name="connsiteY165" fmla="*/ 1094795 h 2040970"/>
                <a:gd name="connsiteX166" fmla="*/ 1016764 w 1262897"/>
                <a:gd name="connsiteY166" fmla="*/ 1043620 h 2040970"/>
                <a:gd name="connsiteX167" fmla="*/ 1009154 w 1262897"/>
                <a:gd name="connsiteY167" fmla="*/ 1045109 h 2040970"/>
                <a:gd name="connsiteX168" fmla="*/ 431951 w 1262897"/>
                <a:gd name="connsiteY168" fmla="*/ 1194166 h 2040970"/>
                <a:gd name="connsiteX169" fmla="*/ 493107 w 1262897"/>
                <a:gd name="connsiteY169" fmla="*/ 1347083 h 2040970"/>
                <a:gd name="connsiteX170" fmla="*/ 477777 w 1262897"/>
                <a:gd name="connsiteY170" fmla="*/ 1305007 h 2040970"/>
                <a:gd name="connsiteX171" fmla="*/ 439561 w 1262897"/>
                <a:gd name="connsiteY171" fmla="*/ 1205636 h 2040970"/>
                <a:gd name="connsiteX172" fmla="*/ 431951 w 1262897"/>
                <a:gd name="connsiteY172" fmla="*/ 1194166 h 2040970"/>
                <a:gd name="connsiteX173" fmla="*/ 379894 w 1262897"/>
                <a:gd name="connsiteY173" fmla="*/ 1130198 h 2040970"/>
                <a:gd name="connsiteX174" fmla="*/ 374601 w 1262897"/>
                <a:gd name="connsiteY174" fmla="*/ 1140675 h 2040970"/>
                <a:gd name="connsiteX175" fmla="*/ 454892 w 1262897"/>
                <a:gd name="connsiteY175" fmla="*/ 1350888 h 2040970"/>
                <a:gd name="connsiteX176" fmla="*/ 504577 w 1262897"/>
                <a:gd name="connsiteY176" fmla="*/ 1415904 h 2040970"/>
                <a:gd name="connsiteX177" fmla="*/ 409011 w 1262897"/>
                <a:gd name="connsiteY177" fmla="*/ 1155950 h 2040970"/>
                <a:gd name="connsiteX178" fmla="*/ 379894 w 1262897"/>
                <a:gd name="connsiteY178" fmla="*/ 1130198 h 2040970"/>
                <a:gd name="connsiteX179" fmla="*/ 795081 w 1262897"/>
                <a:gd name="connsiteY179" fmla="*/ 880722 h 2040970"/>
                <a:gd name="connsiteX180" fmla="*/ 779806 w 1262897"/>
                <a:gd name="connsiteY180" fmla="*/ 930407 h 2040970"/>
                <a:gd name="connsiteX181" fmla="*/ 775946 w 1262897"/>
                <a:gd name="connsiteY181" fmla="*/ 1048914 h 2040970"/>
                <a:gd name="connsiteX182" fmla="*/ 791276 w 1262897"/>
                <a:gd name="connsiteY182" fmla="*/ 907467 h 2040970"/>
                <a:gd name="connsiteX183" fmla="*/ 795081 w 1262897"/>
                <a:gd name="connsiteY183" fmla="*/ 880722 h 2040970"/>
                <a:gd name="connsiteX184" fmla="*/ 508383 w 1262897"/>
                <a:gd name="connsiteY184" fmla="*/ 991563 h 2040970"/>
                <a:gd name="connsiteX185" fmla="*/ 500717 w 1262897"/>
                <a:gd name="connsiteY185" fmla="*/ 1010698 h 2040970"/>
                <a:gd name="connsiteX186" fmla="*/ 512187 w 1262897"/>
                <a:gd name="connsiteY186" fmla="*/ 1022169 h 2040970"/>
                <a:gd name="connsiteX187" fmla="*/ 512188 w 1262897"/>
                <a:gd name="connsiteY187" fmla="*/ 1018308 h 2040970"/>
                <a:gd name="connsiteX188" fmla="*/ 516599 w 1262897"/>
                <a:gd name="connsiteY188" fmla="*/ 1012904 h 2040970"/>
                <a:gd name="connsiteX189" fmla="*/ 519853 w 1262897"/>
                <a:gd name="connsiteY189" fmla="*/ 1014503 h 2040970"/>
                <a:gd name="connsiteX190" fmla="*/ 527518 w 1262897"/>
                <a:gd name="connsiteY190" fmla="*/ 1025974 h 2040970"/>
                <a:gd name="connsiteX191" fmla="*/ 542793 w 1262897"/>
                <a:gd name="connsiteY191" fmla="*/ 1018308 h 2040970"/>
                <a:gd name="connsiteX192" fmla="*/ 531323 w 1262897"/>
                <a:gd name="connsiteY192" fmla="*/ 1018309 h 2040970"/>
                <a:gd name="connsiteX193" fmla="*/ 531323 w 1262897"/>
                <a:gd name="connsiteY193" fmla="*/ 1003033 h 2040970"/>
                <a:gd name="connsiteX194" fmla="*/ 535128 w 1262897"/>
                <a:gd name="connsiteY194" fmla="*/ 1003033 h 2040970"/>
                <a:gd name="connsiteX195" fmla="*/ 508383 w 1262897"/>
                <a:gd name="connsiteY195" fmla="*/ 991563 h 2040970"/>
                <a:gd name="connsiteX196" fmla="*/ 133782 w 1262897"/>
                <a:gd name="connsiteY196" fmla="*/ 1087129 h 2040970"/>
                <a:gd name="connsiteX197" fmla="*/ 210213 w 1262897"/>
                <a:gd name="connsiteY197" fmla="*/ 1190361 h 2040970"/>
                <a:gd name="connsiteX198" fmla="*/ 271369 w 1262897"/>
                <a:gd name="connsiteY198" fmla="*/ 1251517 h 2040970"/>
                <a:gd name="connsiteX199" fmla="*/ 225488 w 1262897"/>
                <a:gd name="connsiteY199" fmla="*/ 1190361 h 2040970"/>
                <a:gd name="connsiteX200" fmla="*/ 156722 w 1262897"/>
                <a:gd name="connsiteY200" fmla="*/ 1102405 h 2040970"/>
                <a:gd name="connsiteX201" fmla="*/ 133782 w 1262897"/>
                <a:gd name="connsiteY201" fmla="*/ 1087129 h 2040970"/>
                <a:gd name="connsiteX202" fmla="*/ 80236 w 1262897"/>
                <a:gd name="connsiteY202" fmla="*/ 1037443 h 2040970"/>
                <a:gd name="connsiteX203" fmla="*/ 286699 w 1262897"/>
                <a:gd name="connsiteY203" fmla="*/ 1297397 h 2040970"/>
                <a:gd name="connsiteX204" fmla="*/ 110842 w 1262897"/>
                <a:gd name="connsiteY204" fmla="*/ 1064189 h 2040970"/>
                <a:gd name="connsiteX205" fmla="*/ 80236 w 1262897"/>
                <a:gd name="connsiteY205" fmla="*/ 1037443 h 2040970"/>
                <a:gd name="connsiteX206" fmla="*/ 113323 w 1262897"/>
                <a:gd name="connsiteY206" fmla="*/ 1005515 h 2040970"/>
                <a:gd name="connsiteX207" fmla="*/ 118507 w 1262897"/>
                <a:gd name="connsiteY207" fmla="*/ 1037444 h 2040970"/>
                <a:gd name="connsiteX208" fmla="*/ 118507 w 1262897"/>
                <a:gd name="connsiteY208" fmla="*/ 1045109 h 2040970"/>
                <a:gd name="connsiteX209" fmla="*/ 317250 w 1262897"/>
                <a:gd name="connsiteY209" fmla="*/ 1289732 h 2040970"/>
                <a:gd name="connsiteX210" fmla="*/ 340190 w 1262897"/>
                <a:gd name="connsiteY210" fmla="*/ 1312673 h 2040970"/>
                <a:gd name="connsiteX211" fmla="*/ 149057 w 1262897"/>
                <a:gd name="connsiteY211" fmla="*/ 1029778 h 2040970"/>
                <a:gd name="connsiteX212" fmla="*/ 113323 w 1262897"/>
                <a:gd name="connsiteY212" fmla="*/ 1005515 h 2040970"/>
                <a:gd name="connsiteX213" fmla="*/ 781846 w 1262897"/>
                <a:gd name="connsiteY213" fmla="*/ 542407 h 2040970"/>
                <a:gd name="connsiteX214" fmla="*/ 733926 w 1262897"/>
                <a:gd name="connsiteY214" fmla="*/ 647513 h 2040970"/>
                <a:gd name="connsiteX215" fmla="*/ 756866 w 1262897"/>
                <a:gd name="connsiteY215" fmla="*/ 1056579 h 2040970"/>
                <a:gd name="connsiteX216" fmla="*/ 764476 w 1262897"/>
                <a:gd name="connsiteY216" fmla="*/ 888387 h 2040970"/>
                <a:gd name="connsiteX217" fmla="*/ 779806 w 1262897"/>
                <a:gd name="connsiteY217" fmla="*/ 578747 h 2040970"/>
                <a:gd name="connsiteX218" fmla="*/ 787416 w 1262897"/>
                <a:gd name="connsiteY218" fmla="*/ 570145 h 2040970"/>
                <a:gd name="connsiteX219" fmla="*/ 795082 w 1262897"/>
                <a:gd name="connsiteY219" fmla="*/ 578747 h 2040970"/>
                <a:gd name="connsiteX220" fmla="*/ 787416 w 1262897"/>
                <a:gd name="connsiteY220" fmla="*/ 689589 h 2040970"/>
                <a:gd name="connsiteX221" fmla="*/ 791276 w 1262897"/>
                <a:gd name="connsiteY221" fmla="*/ 666648 h 2040970"/>
                <a:gd name="connsiteX222" fmla="*/ 797011 w 1262897"/>
                <a:gd name="connsiteY222" fmla="*/ 663781 h 2040970"/>
                <a:gd name="connsiteX223" fmla="*/ 802746 w 1262897"/>
                <a:gd name="connsiteY223" fmla="*/ 666649 h 2040970"/>
                <a:gd name="connsiteX224" fmla="*/ 783611 w 1262897"/>
                <a:gd name="connsiteY224" fmla="*/ 861586 h 2040970"/>
                <a:gd name="connsiteX225" fmla="*/ 802747 w 1262897"/>
                <a:gd name="connsiteY225" fmla="*/ 746940 h 2040970"/>
                <a:gd name="connsiteX226" fmla="*/ 802747 w 1262897"/>
                <a:gd name="connsiteY226" fmla="*/ 613158 h 2040970"/>
                <a:gd name="connsiteX227" fmla="*/ 791277 w 1262897"/>
                <a:gd name="connsiteY227" fmla="*/ 552002 h 2040970"/>
                <a:gd name="connsiteX228" fmla="*/ 781846 w 1262897"/>
                <a:gd name="connsiteY228" fmla="*/ 542407 h 2040970"/>
                <a:gd name="connsiteX229" fmla="*/ 240818 w 1262897"/>
                <a:gd name="connsiteY229" fmla="*/ 567277 h 2040970"/>
                <a:gd name="connsiteX230" fmla="*/ 332525 w 1262897"/>
                <a:gd name="connsiteY230" fmla="*/ 693394 h 2040970"/>
                <a:gd name="connsiteX231" fmla="*/ 454892 w 1262897"/>
                <a:gd name="connsiteY231" fmla="*/ 781350 h 2040970"/>
                <a:gd name="connsiteX232" fmla="*/ 454892 w 1262897"/>
                <a:gd name="connsiteY232" fmla="*/ 785155 h 2040970"/>
                <a:gd name="connsiteX233" fmla="*/ 458697 w 1262897"/>
                <a:gd name="connsiteY233" fmla="*/ 785155 h 2040970"/>
                <a:gd name="connsiteX234" fmla="*/ 477777 w 1262897"/>
                <a:gd name="connsiteY234" fmla="*/ 800430 h 2040970"/>
                <a:gd name="connsiteX235" fmla="*/ 305780 w 1262897"/>
                <a:gd name="connsiteY235" fmla="*/ 624628 h 2040970"/>
                <a:gd name="connsiteX236" fmla="*/ 310908 w 1262897"/>
                <a:gd name="connsiteY236" fmla="*/ 615915 h 2040970"/>
                <a:gd name="connsiteX237" fmla="*/ 313444 w 1262897"/>
                <a:gd name="connsiteY237" fmla="*/ 616963 h 2040970"/>
                <a:gd name="connsiteX238" fmla="*/ 481637 w 1262897"/>
                <a:gd name="connsiteY238" fmla="*/ 769880 h 2040970"/>
                <a:gd name="connsiteX239" fmla="*/ 431951 w 1262897"/>
                <a:gd name="connsiteY239" fmla="*/ 712529 h 2040970"/>
                <a:gd name="connsiteX240" fmla="*/ 321055 w 1262897"/>
                <a:gd name="connsiteY240" fmla="*/ 601687 h 2040970"/>
                <a:gd name="connsiteX241" fmla="*/ 240818 w 1262897"/>
                <a:gd name="connsiteY241" fmla="*/ 567277 h 2040970"/>
                <a:gd name="connsiteX242" fmla="*/ 192808 w 1262897"/>
                <a:gd name="connsiteY242" fmla="*/ 559584 h 2040970"/>
                <a:gd name="connsiteX243" fmla="*/ 194938 w 1262897"/>
                <a:gd name="connsiteY243" fmla="*/ 567277 h 2040970"/>
                <a:gd name="connsiteX244" fmla="*/ 236959 w 1262897"/>
                <a:gd name="connsiteY244" fmla="*/ 628433 h 2040970"/>
                <a:gd name="connsiteX245" fmla="*/ 210213 w 1262897"/>
                <a:gd name="connsiteY245" fmla="*/ 559612 h 2040970"/>
                <a:gd name="connsiteX246" fmla="*/ 198578 w 1262897"/>
                <a:gd name="connsiteY246" fmla="*/ 557351 h 2040970"/>
                <a:gd name="connsiteX247" fmla="*/ 192808 w 1262897"/>
                <a:gd name="connsiteY247" fmla="*/ 559584 h 2040970"/>
                <a:gd name="connsiteX248" fmla="*/ 309254 w 1262897"/>
                <a:gd name="connsiteY248" fmla="*/ 469395 h 2040970"/>
                <a:gd name="connsiteX249" fmla="*/ 301974 w 1262897"/>
                <a:gd name="connsiteY249" fmla="*/ 479321 h 2040970"/>
                <a:gd name="connsiteX250" fmla="*/ 301975 w 1262897"/>
                <a:gd name="connsiteY250" fmla="*/ 490791 h 2040970"/>
                <a:gd name="connsiteX251" fmla="*/ 321055 w 1262897"/>
                <a:gd name="connsiteY251" fmla="*/ 494651 h 2040970"/>
                <a:gd name="connsiteX252" fmla="*/ 331532 w 1262897"/>
                <a:gd name="connsiteY252" fmla="*/ 496361 h 2040970"/>
                <a:gd name="connsiteX253" fmla="*/ 336385 w 1262897"/>
                <a:gd name="connsiteY253" fmla="*/ 494651 h 2040970"/>
                <a:gd name="connsiteX254" fmla="*/ 332525 w 1262897"/>
                <a:gd name="connsiteY254" fmla="*/ 494651 h 2040970"/>
                <a:gd name="connsiteX255" fmla="*/ 332525 w 1262897"/>
                <a:gd name="connsiteY255" fmla="*/ 490791 h 2040970"/>
                <a:gd name="connsiteX256" fmla="*/ 317249 w 1262897"/>
                <a:gd name="connsiteY256" fmla="*/ 483181 h 2040970"/>
                <a:gd name="connsiteX257" fmla="*/ 317250 w 1262897"/>
                <a:gd name="connsiteY257" fmla="*/ 471711 h 2040970"/>
                <a:gd name="connsiteX258" fmla="*/ 309254 w 1262897"/>
                <a:gd name="connsiteY258" fmla="*/ 469395 h 2040970"/>
                <a:gd name="connsiteX259" fmla="*/ 496471 w 1262897"/>
                <a:gd name="connsiteY259" fmla="*/ 236627 h 2040970"/>
                <a:gd name="connsiteX260" fmla="*/ 489247 w 1262897"/>
                <a:gd name="connsiteY260" fmla="*/ 276773 h 2040970"/>
                <a:gd name="connsiteX261" fmla="*/ 550458 w 1262897"/>
                <a:gd name="connsiteY261" fmla="*/ 513731 h 2040970"/>
                <a:gd name="connsiteX262" fmla="*/ 584813 w 1262897"/>
                <a:gd name="connsiteY262" fmla="*/ 643708 h 2040970"/>
                <a:gd name="connsiteX263" fmla="*/ 584813 w 1262897"/>
                <a:gd name="connsiteY263" fmla="*/ 628433 h 2040970"/>
                <a:gd name="connsiteX264" fmla="*/ 569759 w 1262897"/>
                <a:gd name="connsiteY264" fmla="*/ 531598 h 2040970"/>
                <a:gd name="connsiteX265" fmla="*/ 569649 w 1262897"/>
                <a:gd name="connsiteY265" fmla="*/ 531653 h 2040970"/>
                <a:gd name="connsiteX266" fmla="*/ 577203 w 1262897"/>
                <a:gd name="connsiteY266" fmla="*/ 521396 h 2040970"/>
                <a:gd name="connsiteX267" fmla="*/ 577203 w 1262897"/>
                <a:gd name="connsiteY267" fmla="*/ 509926 h 2040970"/>
                <a:gd name="connsiteX268" fmla="*/ 546598 w 1262897"/>
                <a:gd name="connsiteY268" fmla="*/ 357009 h 2040970"/>
                <a:gd name="connsiteX269" fmla="*/ 527517 w 1262897"/>
                <a:gd name="connsiteY269" fmla="*/ 318793 h 2040970"/>
                <a:gd name="connsiteX270" fmla="*/ 520349 w 1262897"/>
                <a:gd name="connsiteY270" fmla="*/ 324528 h 2040970"/>
                <a:gd name="connsiteX271" fmla="*/ 516048 w 1262897"/>
                <a:gd name="connsiteY271" fmla="*/ 318794 h 2040970"/>
                <a:gd name="connsiteX272" fmla="*/ 516048 w 1262897"/>
                <a:gd name="connsiteY272" fmla="*/ 288243 h 2040970"/>
                <a:gd name="connsiteX273" fmla="*/ 524871 w 1262897"/>
                <a:gd name="connsiteY273" fmla="*/ 281129 h 2040970"/>
                <a:gd name="connsiteX274" fmla="*/ 527518 w 1262897"/>
                <a:gd name="connsiteY274" fmla="*/ 284383 h 2040970"/>
                <a:gd name="connsiteX275" fmla="*/ 596283 w 1262897"/>
                <a:gd name="connsiteY275" fmla="*/ 548142 h 2040970"/>
                <a:gd name="connsiteX276" fmla="*/ 600144 w 1262897"/>
                <a:gd name="connsiteY276" fmla="*/ 586357 h 2040970"/>
                <a:gd name="connsiteX277" fmla="*/ 607754 w 1262897"/>
                <a:gd name="connsiteY277" fmla="*/ 628433 h 2040970"/>
                <a:gd name="connsiteX278" fmla="*/ 603949 w 1262897"/>
                <a:gd name="connsiteY278" fmla="*/ 513731 h 2040970"/>
                <a:gd name="connsiteX279" fmla="*/ 588673 w 1262897"/>
                <a:gd name="connsiteY279" fmla="*/ 387615 h 2040970"/>
                <a:gd name="connsiteX280" fmla="*/ 561873 w 1262897"/>
                <a:gd name="connsiteY280" fmla="*/ 307323 h 2040970"/>
                <a:gd name="connsiteX281" fmla="*/ 496471 w 1262897"/>
                <a:gd name="connsiteY281" fmla="*/ 236627 h 2040970"/>
                <a:gd name="connsiteX282" fmla="*/ 244624 w 1262897"/>
                <a:gd name="connsiteY282" fmla="*/ 276773 h 2040970"/>
                <a:gd name="connsiteX283" fmla="*/ 313445 w 1262897"/>
                <a:gd name="connsiteY283" fmla="*/ 334069 h 2040970"/>
                <a:gd name="connsiteX284" fmla="*/ 252289 w 1262897"/>
                <a:gd name="connsiteY284" fmla="*/ 276773 h 2040970"/>
                <a:gd name="connsiteX285" fmla="*/ 87901 w 1262897"/>
                <a:gd name="connsiteY285" fmla="*/ 66505 h 2040970"/>
                <a:gd name="connsiteX286" fmla="*/ 129977 w 1262897"/>
                <a:gd name="connsiteY286" fmla="*/ 135326 h 2040970"/>
                <a:gd name="connsiteX287" fmla="*/ 263759 w 1262897"/>
                <a:gd name="connsiteY287" fmla="*/ 265303 h 2040970"/>
                <a:gd name="connsiteX288" fmla="*/ 259899 w 1262897"/>
                <a:gd name="connsiteY288" fmla="*/ 257638 h 2040970"/>
                <a:gd name="connsiteX289" fmla="*/ 262270 w 1262897"/>
                <a:gd name="connsiteY289" fmla="*/ 252233 h 2040970"/>
                <a:gd name="connsiteX290" fmla="*/ 263759 w 1262897"/>
                <a:gd name="connsiteY290" fmla="*/ 253833 h 2040970"/>
                <a:gd name="connsiteX291" fmla="*/ 301975 w 1262897"/>
                <a:gd name="connsiteY291" fmla="*/ 299658 h 2040970"/>
                <a:gd name="connsiteX292" fmla="*/ 248428 w 1262897"/>
                <a:gd name="connsiteY292" fmla="*/ 223227 h 2040970"/>
                <a:gd name="connsiteX293" fmla="*/ 87901 w 1262897"/>
                <a:gd name="connsiteY293" fmla="*/ 66505 h 2040970"/>
                <a:gd name="connsiteX294" fmla="*/ 21439 w 1262897"/>
                <a:gd name="connsiteY294" fmla="*/ 52538 h 2040970"/>
                <a:gd name="connsiteX295" fmla="*/ 72626 w 1262897"/>
                <a:gd name="connsiteY295" fmla="*/ 173542 h 2040970"/>
                <a:gd name="connsiteX296" fmla="*/ 183468 w 1262897"/>
                <a:gd name="connsiteY296" fmla="*/ 276773 h 2040970"/>
                <a:gd name="connsiteX297" fmla="*/ 343995 w 1262897"/>
                <a:gd name="connsiteY297" fmla="*/ 379949 h 2040970"/>
                <a:gd name="connsiteX298" fmla="*/ 160527 w 1262897"/>
                <a:gd name="connsiteY298" fmla="*/ 215562 h 2040970"/>
                <a:gd name="connsiteX299" fmla="*/ 141392 w 1262897"/>
                <a:gd name="connsiteY299" fmla="*/ 192677 h 2040970"/>
                <a:gd name="connsiteX300" fmla="*/ 91707 w 1262897"/>
                <a:gd name="connsiteY300" fmla="*/ 146796 h 2040970"/>
                <a:gd name="connsiteX301" fmla="*/ 94243 w 1262897"/>
                <a:gd name="connsiteY301" fmla="*/ 132789 h 2040970"/>
                <a:gd name="connsiteX302" fmla="*/ 99372 w 1262897"/>
                <a:gd name="connsiteY302" fmla="*/ 135326 h 2040970"/>
                <a:gd name="connsiteX303" fmla="*/ 137587 w 1262897"/>
                <a:gd name="connsiteY303" fmla="*/ 173541 h 2040970"/>
                <a:gd name="connsiteX304" fmla="*/ 149057 w 1262897"/>
                <a:gd name="connsiteY304" fmla="*/ 181206 h 2040970"/>
                <a:gd name="connsiteX305" fmla="*/ 61156 w 1262897"/>
                <a:gd name="connsiteY305" fmla="*/ 55035 h 2040970"/>
                <a:gd name="connsiteX306" fmla="*/ 53491 w 1262897"/>
                <a:gd name="connsiteY306" fmla="*/ 51230 h 2040970"/>
                <a:gd name="connsiteX307" fmla="*/ 34741 w 1262897"/>
                <a:gd name="connsiteY307" fmla="*/ 47700 h 2040970"/>
                <a:gd name="connsiteX308" fmla="*/ 21439 w 1262897"/>
                <a:gd name="connsiteY308" fmla="*/ 52538 h 2040970"/>
                <a:gd name="connsiteX309" fmla="*/ 74391 w 1262897"/>
                <a:gd name="connsiteY309" fmla="*/ 20018 h 2040970"/>
                <a:gd name="connsiteX310" fmla="*/ 80236 w 1262897"/>
                <a:gd name="connsiteY310" fmla="*/ 47369 h 2040970"/>
                <a:gd name="connsiteX311" fmla="*/ 263759 w 1262897"/>
                <a:gd name="connsiteY311" fmla="*/ 211757 h 2040970"/>
                <a:gd name="connsiteX312" fmla="*/ 210213 w 1262897"/>
                <a:gd name="connsiteY312" fmla="*/ 135326 h 2040970"/>
                <a:gd name="connsiteX313" fmla="*/ 76431 w 1262897"/>
                <a:gd name="connsiteY313" fmla="*/ 20624 h 2040970"/>
                <a:gd name="connsiteX314" fmla="*/ 74391 w 1262897"/>
                <a:gd name="connsiteY314" fmla="*/ 20018 h 2040970"/>
                <a:gd name="connsiteX315" fmla="*/ 53712 w 1262897"/>
                <a:gd name="connsiteY315" fmla="*/ 0 h 2040970"/>
                <a:gd name="connsiteX316" fmla="*/ 57296 w 1262897"/>
                <a:gd name="connsiteY316" fmla="*/ 1544 h 2040970"/>
                <a:gd name="connsiteX317" fmla="*/ 359325 w 1262897"/>
                <a:gd name="connsiteY317" fmla="*/ 379950 h 2040970"/>
                <a:gd name="connsiteX318" fmla="*/ 359325 w 1262897"/>
                <a:gd name="connsiteY318" fmla="*/ 387615 h 2040970"/>
                <a:gd name="connsiteX319" fmla="*/ 366935 w 1262897"/>
                <a:gd name="connsiteY319" fmla="*/ 395225 h 2040970"/>
                <a:gd name="connsiteX320" fmla="*/ 378405 w 1262897"/>
                <a:gd name="connsiteY320" fmla="*/ 402890 h 2040970"/>
                <a:gd name="connsiteX321" fmla="*/ 378406 w 1262897"/>
                <a:gd name="connsiteY321" fmla="*/ 414360 h 2040970"/>
                <a:gd name="connsiteX322" fmla="*/ 485442 w 1262897"/>
                <a:gd name="connsiteY322" fmla="*/ 609298 h 2040970"/>
                <a:gd name="connsiteX323" fmla="*/ 523657 w 1262897"/>
                <a:gd name="connsiteY323" fmla="*/ 666649 h 2040970"/>
                <a:gd name="connsiteX324" fmla="*/ 519853 w 1262897"/>
                <a:gd name="connsiteY324" fmla="*/ 670453 h 2040970"/>
                <a:gd name="connsiteX325" fmla="*/ 619223 w 1262897"/>
                <a:gd name="connsiteY325" fmla="*/ 907467 h 2040970"/>
                <a:gd name="connsiteX326" fmla="*/ 607754 w 1262897"/>
                <a:gd name="connsiteY326" fmla="*/ 758410 h 2040970"/>
                <a:gd name="connsiteX327" fmla="*/ 600144 w 1262897"/>
                <a:gd name="connsiteY327" fmla="*/ 750745 h 2040970"/>
                <a:gd name="connsiteX328" fmla="*/ 592479 w 1262897"/>
                <a:gd name="connsiteY328" fmla="*/ 701059 h 2040970"/>
                <a:gd name="connsiteX329" fmla="*/ 500717 w 1262897"/>
                <a:gd name="connsiteY329" fmla="*/ 410555 h 2040970"/>
                <a:gd name="connsiteX330" fmla="*/ 485442 w 1262897"/>
                <a:gd name="connsiteY330" fmla="*/ 211757 h 2040970"/>
                <a:gd name="connsiteX331" fmla="*/ 492942 w 1262897"/>
                <a:gd name="connsiteY331" fmla="*/ 205415 h 2040970"/>
                <a:gd name="connsiteX332" fmla="*/ 500717 w 1262897"/>
                <a:gd name="connsiteY332" fmla="*/ 207952 h 2040970"/>
                <a:gd name="connsiteX333" fmla="*/ 581008 w 1262897"/>
                <a:gd name="connsiteY333" fmla="*/ 307323 h 2040970"/>
                <a:gd name="connsiteX334" fmla="*/ 581008 w 1262897"/>
                <a:gd name="connsiteY334" fmla="*/ 246168 h 2040970"/>
                <a:gd name="connsiteX335" fmla="*/ 589666 w 1262897"/>
                <a:gd name="connsiteY335" fmla="*/ 238172 h 2040970"/>
                <a:gd name="connsiteX336" fmla="*/ 596283 w 1262897"/>
                <a:gd name="connsiteY336" fmla="*/ 242362 h 2040970"/>
                <a:gd name="connsiteX337" fmla="*/ 619224 w 1262897"/>
                <a:gd name="connsiteY337" fmla="*/ 433495 h 2040970"/>
                <a:gd name="connsiteX338" fmla="*/ 638359 w 1262897"/>
                <a:gd name="connsiteY338" fmla="*/ 563417 h 2040970"/>
                <a:gd name="connsiteX339" fmla="*/ 645969 w 1262897"/>
                <a:gd name="connsiteY339" fmla="*/ 743080 h 2040970"/>
                <a:gd name="connsiteX340" fmla="*/ 645969 w 1262897"/>
                <a:gd name="connsiteY340" fmla="*/ 792820 h 2040970"/>
                <a:gd name="connsiteX341" fmla="*/ 636429 w 1262897"/>
                <a:gd name="connsiteY341" fmla="*/ 801423 h 2040970"/>
                <a:gd name="connsiteX342" fmla="*/ 626889 w 1262897"/>
                <a:gd name="connsiteY342" fmla="*/ 792820 h 2040970"/>
                <a:gd name="connsiteX343" fmla="*/ 626889 w 1262897"/>
                <a:gd name="connsiteY343" fmla="*/ 697254 h 2040970"/>
                <a:gd name="connsiteX344" fmla="*/ 626889 w 1262897"/>
                <a:gd name="connsiteY344" fmla="*/ 685784 h 2040970"/>
                <a:gd name="connsiteX345" fmla="*/ 623084 w 1262897"/>
                <a:gd name="connsiteY345" fmla="*/ 743079 h 2040970"/>
                <a:gd name="connsiteX346" fmla="*/ 634554 w 1262897"/>
                <a:gd name="connsiteY346" fmla="*/ 941877 h 2040970"/>
                <a:gd name="connsiteX347" fmla="*/ 768336 w 1262897"/>
                <a:gd name="connsiteY347" fmla="*/ 1301202 h 2040970"/>
                <a:gd name="connsiteX348" fmla="*/ 779806 w 1262897"/>
                <a:gd name="connsiteY348" fmla="*/ 1335613 h 2040970"/>
                <a:gd name="connsiteX349" fmla="*/ 760671 w 1262897"/>
                <a:gd name="connsiteY349" fmla="*/ 1113875 h 2040970"/>
                <a:gd name="connsiteX350" fmla="*/ 722455 w 1262897"/>
                <a:gd name="connsiteY350" fmla="*/ 655178 h 2040970"/>
                <a:gd name="connsiteX351" fmla="*/ 783997 w 1262897"/>
                <a:gd name="connsiteY351" fmla="*/ 527132 h 2040970"/>
                <a:gd name="connsiteX352" fmla="*/ 802747 w 1262897"/>
                <a:gd name="connsiteY352" fmla="*/ 540532 h 2040970"/>
                <a:gd name="connsiteX353" fmla="*/ 825632 w 1262897"/>
                <a:gd name="connsiteY353" fmla="*/ 601687 h 2040970"/>
                <a:gd name="connsiteX354" fmla="*/ 829492 w 1262897"/>
                <a:gd name="connsiteY354" fmla="*/ 571082 h 2040970"/>
                <a:gd name="connsiteX355" fmla="*/ 837102 w 1262897"/>
                <a:gd name="connsiteY355" fmla="*/ 562479 h 2040970"/>
                <a:gd name="connsiteX356" fmla="*/ 844767 w 1262897"/>
                <a:gd name="connsiteY356" fmla="*/ 571082 h 2040970"/>
                <a:gd name="connsiteX357" fmla="*/ 821827 w 1262897"/>
                <a:gd name="connsiteY357" fmla="*/ 915132 h 2040970"/>
                <a:gd name="connsiteX358" fmla="*/ 810357 w 1262897"/>
                <a:gd name="connsiteY358" fmla="*/ 983953 h 2040970"/>
                <a:gd name="connsiteX359" fmla="*/ 787416 w 1262897"/>
                <a:gd name="connsiteY359" fmla="*/ 1159755 h 2040970"/>
                <a:gd name="connsiteX360" fmla="*/ 779806 w 1262897"/>
                <a:gd name="connsiteY360" fmla="*/ 1167421 h 2040970"/>
                <a:gd name="connsiteX361" fmla="*/ 806552 w 1262897"/>
                <a:gd name="connsiteY361" fmla="*/ 1392964 h 2040970"/>
                <a:gd name="connsiteX362" fmla="*/ 860042 w 1262897"/>
                <a:gd name="connsiteY362" fmla="*/ 1526746 h 2040970"/>
                <a:gd name="connsiteX363" fmla="*/ 852432 w 1262897"/>
                <a:gd name="connsiteY363" fmla="*/ 1358553 h 2040970"/>
                <a:gd name="connsiteX364" fmla="*/ 844767 w 1262897"/>
                <a:gd name="connsiteY364" fmla="*/ 1293538 h 2040970"/>
                <a:gd name="connsiteX365" fmla="*/ 852432 w 1262897"/>
                <a:gd name="connsiteY365" fmla="*/ 1285927 h 2040970"/>
                <a:gd name="connsiteX366" fmla="*/ 886843 w 1262897"/>
                <a:gd name="connsiteY366" fmla="*/ 1370023 h 2040970"/>
                <a:gd name="connsiteX367" fmla="*/ 879398 w 1262897"/>
                <a:gd name="connsiteY367" fmla="*/ 1375428 h 2040970"/>
                <a:gd name="connsiteX368" fmla="*/ 875373 w 1262897"/>
                <a:gd name="connsiteY368" fmla="*/ 1373829 h 2040970"/>
                <a:gd name="connsiteX369" fmla="*/ 863902 w 1262897"/>
                <a:gd name="connsiteY369" fmla="*/ 1366164 h 2040970"/>
                <a:gd name="connsiteX370" fmla="*/ 863902 w 1262897"/>
                <a:gd name="connsiteY370" fmla="*/ 1377633 h 2040970"/>
                <a:gd name="connsiteX371" fmla="*/ 863902 w 1262897"/>
                <a:gd name="connsiteY371" fmla="*/ 1454120 h 2040970"/>
                <a:gd name="connsiteX372" fmla="*/ 905923 w 1262897"/>
                <a:gd name="connsiteY372" fmla="*/ 1629922 h 2040970"/>
                <a:gd name="connsiteX373" fmla="*/ 905923 w 1262897"/>
                <a:gd name="connsiteY373" fmla="*/ 1633782 h 2040970"/>
                <a:gd name="connsiteX374" fmla="*/ 978549 w 1262897"/>
                <a:gd name="connsiteY374" fmla="*/ 1794310 h 2040970"/>
                <a:gd name="connsiteX375" fmla="*/ 959469 w 1262897"/>
                <a:gd name="connsiteY375" fmla="*/ 1530551 h 2040970"/>
                <a:gd name="connsiteX376" fmla="*/ 940333 w 1262897"/>
                <a:gd name="connsiteY376" fmla="*/ 1396769 h 2040970"/>
                <a:gd name="connsiteX377" fmla="*/ 974744 w 1262897"/>
                <a:gd name="connsiteY377" fmla="*/ 1037444 h 2040970"/>
                <a:gd name="connsiteX378" fmla="*/ 981085 w 1262897"/>
                <a:gd name="connsiteY378" fmla="*/ 1031102 h 2040970"/>
                <a:gd name="connsiteX379" fmla="*/ 990019 w 1262897"/>
                <a:gd name="connsiteY379" fmla="*/ 1033639 h 2040970"/>
                <a:gd name="connsiteX380" fmla="*/ 1016709 w 1262897"/>
                <a:gd name="connsiteY380" fmla="*/ 1019301 h 2040970"/>
                <a:gd name="connsiteX381" fmla="*/ 1035900 w 1262897"/>
                <a:gd name="connsiteY381" fmla="*/ 1025974 h 2040970"/>
                <a:gd name="connsiteX382" fmla="*/ 1074115 w 1262897"/>
                <a:gd name="connsiteY382" fmla="*/ 1278262 h 2040970"/>
                <a:gd name="connsiteX383" fmla="*/ 978549 w 1262897"/>
                <a:gd name="connsiteY383" fmla="*/ 1538216 h 2040970"/>
                <a:gd name="connsiteX384" fmla="*/ 970939 w 1262897"/>
                <a:gd name="connsiteY384" fmla="*/ 1538216 h 2040970"/>
                <a:gd name="connsiteX385" fmla="*/ 1005294 w 1262897"/>
                <a:gd name="connsiteY385" fmla="*/ 1836385 h 2040970"/>
                <a:gd name="connsiteX386" fmla="*/ 997684 w 1262897"/>
                <a:gd name="connsiteY386" fmla="*/ 1843995 h 2040970"/>
                <a:gd name="connsiteX387" fmla="*/ 1081726 w 1262897"/>
                <a:gd name="connsiteY387" fmla="*/ 2035005 h 2040970"/>
                <a:gd name="connsiteX388" fmla="*/ 1069530 w 1262897"/>
                <a:gd name="connsiteY388" fmla="*/ 2040970 h 2040970"/>
                <a:gd name="connsiteX389" fmla="*/ 1035900 w 1262897"/>
                <a:gd name="connsiteY389" fmla="*/ 1966307 h 2040970"/>
                <a:gd name="connsiteX390" fmla="*/ 925058 w 1262897"/>
                <a:gd name="connsiteY390" fmla="*/ 1863131 h 2040970"/>
                <a:gd name="connsiteX391" fmla="*/ 821827 w 1262897"/>
                <a:gd name="connsiteY391" fmla="*/ 1889876 h 2040970"/>
                <a:gd name="connsiteX392" fmla="*/ 802746 w 1262897"/>
                <a:gd name="connsiteY392" fmla="*/ 1897541 h 2040970"/>
                <a:gd name="connsiteX393" fmla="*/ 795081 w 1262897"/>
                <a:gd name="connsiteY393" fmla="*/ 1912816 h 2040970"/>
                <a:gd name="connsiteX394" fmla="*/ 775946 w 1262897"/>
                <a:gd name="connsiteY394" fmla="*/ 1905151 h 2040970"/>
                <a:gd name="connsiteX395" fmla="*/ 570310 w 1262897"/>
                <a:gd name="connsiteY395" fmla="*/ 1946068 h 2040970"/>
                <a:gd name="connsiteX396" fmla="*/ 416621 w 1262897"/>
                <a:gd name="connsiteY396" fmla="*/ 1905151 h 2040970"/>
                <a:gd name="connsiteX397" fmla="*/ 374601 w 1262897"/>
                <a:gd name="connsiteY397" fmla="*/ 1870740 h 2040970"/>
                <a:gd name="connsiteX398" fmla="*/ 378405 w 1262897"/>
                <a:gd name="connsiteY398" fmla="*/ 1863131 h 2040970"/>
                <a:gd name="connsiteX399" fmla="*/ 386071 w 1262897"/>
                <a:gd name="connsiteY399" fmla="*/ 1859270 h 2040970"/>
                <a:gd name="connsiteX400" fmla="*/ 490405 w 1262897"/>
                <a:gd name="connsiteY400" fmla="*/ 1822599 h 2040970"/>
                <a:gd name="connsiteX401" fmla="*/ 516047 w 1262897"/>
                <a:gd name="connsiteY401" fmla="*/ 1824915 h 2040970"/>
                <a:gd name="connsiteX402" fmla="*/ 733926 w 1262897"/>
                <a:gd name="connsiteY402" fmla="*/ 1878406 h 2040970"/>
                <a:gd name="connsiteX403" fmla="*/ 764476 w 1262897"/>
                <a:gd name="connsiteY403" fmla="*/ 1886071 h 2040970"/>
                <a:gd name="connsiteX404" fmla="*/ 917393 w 1262897"/>
                <a:gd name="connsiteY404" fmla="*/ 1855465 h 2040970"/>
                <a:gd name="connsiteX405" fmla="*/ 818022 w 1262897"/>
                <a:gd name="connsiteY405" fmla="*/ 1782839 h 2040970"/>
                <a:gd name="connsiteX406" fmla="*/ 725268 w 1262897"/>
                <a:gd name="connsiteY406" fmla="*/ 1762215 h 2040970"/>
                <a:gd name="connsiteX407" fmla="*/ 661300 w 1262897"/>
                <a:gd name="connsiteY407" fmla="*/ 1771369 h 2040970"/>
                <a:gd name="connsiteX408" fmla="*/ 645969 w 1262897"/>
                <a:gd name="connsiteY408" fmla="*/ 1817250 h 2040970"/>
                <a:gd name="connsiteX409" fmla="*/ 633175 w 1262897"/>
                <a:gd name="connsiteY409" fmla="*/ 1821827 h 2040970"/>
                <a:gd name="connsiteX410" fmla="*/ 592479 w 1262897"/>
                <a:gd name="connsiteY410" fmla="*/ 1790504 h 2040970"/>
                <a:gd name="connsiteX411" fmla="*/ 594464 w 1262897"/>
                <a:gd name="connsiteY411" fmla="*/ 1779696 h 2040970"/>
                <a:gd name="connsiteX412" fmla="*/ 600144 w 1262897"/>
                <a:gd name="connsiteY412" fmla="*/ 1782839 h 2040970"/>
                <a:gd name="connsiteX413" fmla="*/ 632790 w 1262897"/>
                <a:gd name="connsiteY413" fmla="*/ 1808923 h 2040970"/>
                <a:gd name="connsiteX414" fmla="*/ 642164 w 1262897"/>
                <a:gd name="connsiteY414" fmla="*/ 1805780 h 2040970"/>
                <a:gd name="connsiteX415" fmla="*/ 649829 w 1262897"/>
                <a:gd name="connsiteY415" fmla="*/ 1779034 h 2040970"/>
                <a:gd name="connsiteX416" fmla="*/ 638359 w 1262897"/>
                <a:gd name="connsiteY416" fmla="*/ 1782839 h 2040970"/>
                <a:gd name="connsiteX417" fmla="*/ 635381 w 1262897"/>
                <a:gd name="connsiteY417" fmla="*/ 1783611 h 2040970"/>
                <a:gd name="connsiteX418" fmla="*/ 630694 w 1262897"/>
                <a:gd name="connsiteY418" fmla="*/ 1771369 h 2040970"/>
                <a:gd name="connsiteX419" fmla="*/ 645969 w 1262897"/>
                <a:gd name="connsiteY419" fmla="*/ 1763704 h 2040970"/>
                <a:gd name="connsiteX420" fmla="*/ 638580 w 1262897"/>
                <a:gd name="connsiteY420" fmla="*/ 1762160 h 2040970"/>
                <a:gd name="connsiteX421" fmla="*/ 623084 w 1262897"/>
                <a:gd name="connsiteY421" fmla="*/ 1767564 h 2040970"/>
                <a:gd name="connsiteX422" fmla="*/ 630694 w 1262897"/>
                <a:gd name="connsiteY422" fmla="*/ 1798114 h 2040970"/>
                <a:gd name="connsiteX423" fmla="*/ 627661 w 1262897"/>
                <a:gd name="connsiteY423" fmla="*/ 1803519 h 2040970"/>
                <a:gd name="connsiteX424" fmla="*/ 626889 w 1262897"/>
                <a:gd name="connsiteY424" fmla="*/ 1801974 h 2040970"/>
                <a:gd name="connsiteX425" fmla="*/ 615419 w 1262897"/>
                <a:gd name="connsiteY425" fmla="*/ 1756094 h 2040970"/>
                <a:gd name="connsiteX426" fmla="*/ 634554 w 1262897"/>
                <a:gd name="connsiteY426" fmla="*/ 1750359 h 2040970"/>
                <a:gd name="connsiteX427" fmla="*/ 653634 w 1262897"/>
                <a:gd name="connsiteY427" fmla="*/ 1756094 h 2040970"/>
                <a:gd name="connsiteX428" fmla="*/ 661300 w 1262897"/>
                <a:gd name="connsiteY428" fmla="*/ 1763704 h 2040970"/>
                <a:gd name="connsiteX429" fmla="*/ 739109 w 1262897"/>
                <a:gd name="connsiteY429" fmla="*/ 1752123 h 2040970"/>
                <a:gd name="connsiteX430" fmla="*/ 783611 w 1262897"/>
                <a:gd name="connsiteY430" fmla="*/ 1756094 h 2040970"/>
                <a:gd name="connsiteX431" fmla="*/ 710985 w 1262897"/>
                <a:gd name="connsiteY431" fmla="*/ 1702548 h 2040970"/>
                <a:gd name="connsiteX432" fmla="*/ 695710 w 1262897"/>
                <a:gd name="connsiteY432" fmla="*/ 1698743 h 2040970"/>
                <a:gd name="connsiteX433" fmla="*/ 710985 w 1262897"/>
                <a:gd name="connsiteY433" fmla="*/ 1714018 h 2040970"/>
                <a:gd name="connsiteX434" fmla="*/ 708669 w 1262897"/>
                <a:gd name="connsiteY434" fmla="*/ 1719423 h 2040970"/>
                <a:gd name="connsiteX435" fmla="*/ 707180 w 1262897"/>
                <a:gd name="connsiteY435" fmla="*/ 1717878 h 2040970"/>
                <a:gd name="connsiteX436" fmla="*/ 672770 w 1262897"/>
                <a:gd name="connsiteY436" fmla="*/ 1691078 h 2040970"/>
                <a:gd name="connsiteX437" fmla="*/ 653634 w 1262897"/>
                <a:gd name="connsiteY437" fmla="*/ 1687273 h 2040970"/>
                <a:gd name="connsiteX438" fmla="*/ 649829 w 1262897"/>
                <a:gd name="connsiteY438" fmla="*/ 1687273 h 2040970"/>
                <a:gd name="connsiteX439" fmla="*/ 600144 w 1262897"/>
                <a:gd name="connsiteY439" fmla="*/ 1675803 h 2040970"/>
                <a:gd name="connsiteX440" fmla="*/ 179663 w 1262897"/>
                <a:gd name="connsiteY440" fmla="*/ 1542021 h 2040970"/>
                <a:gd name="connsiteX441" fmla="*/ 179663 w 1262897"/>
                <a:gd name="connsiteY441" fmla="*/ 1534356 h 2040970"/>
                <a:gd name="connsiteX442" fmla="*/ 183468 w 1262897"/>
                <a:gd name="connsiteY442" fmla="*/ 1534356 h 2040970"/>
                <a:gd name="connsiteX443" fmla="*/ 168193 w 1262897"/>
                <a:gd name="connsiteY443" fmla="*/ 1511416 h 2040970"/>
                <a:gd name="connsiteX444" fmla="*/ 171998 w 1262897"/>
                <a:gd name="connsiteY444" fmla="*/ 1500000 h 2040970"/>
                <a:gd name="connsiteX445" fmla="*/ 258465 w 1262897"/>
                <a:gd name="connsiteY445" fmla="*/ 1482023 h 2040970"/>
                <a:gd name="connsiteX446" fmla="*/ 554263 w 1262897"/>
                <a:gd name="connsiteY446" fmla="*/ 1595512 h 2040970"/>
                <a:gd name="connsiteX447" fmla="*/ 565733 w 1262897"/>
                <a:gd name="connsiteY447" fmla="*/ 1603177 h 2040970"/>
                <a:gd name="connsiteX448" fmla="*/ 573343 w 1262897"/>
                <a:gd name="connsiteY448" fmla="*/ 1606982 h 2040970"/>
                <a:gd name="connsiteX449" fmla="*/ 435756 w 1262897"/>
                <a:gd name="connsiteY449" fmla="*/ 1450259 h 2040970"/>
                <a:gd name="connsiteX450" fmla="*/ 440112 w 1262897"/>
                <a:gd name="connsiteY450" fmla="*/ 1444855 h 2040970"/>
                <a:gd name="connsiteX451" fmla="*/ 443422 w 1262897"/>
                <a:gd name="connsiteY451" fmla="*/ 1446454 h 2040970"/>
                <a:gd name="connsiteX452" fmla="*/ 638360 w 1262897"/>
                <a:gd name="connsiteY452" fmla="*/ 1645252 h 2040970"/>
                <a:gd name="connsiteX453" fmla="*/ 649829 w 1262897"/>
                <a:gd name="connsiteY453" fmla="*/ 1652862 h 2040970"/>
                <a:gd name="connsiteX454" fmla="*/ 638359 w 1262897"/>
                <a:gd name="connsiteY454" fmla="*/ 1641392 h 2040970"/>
                <a:gd name="connsiteX455" fmla="*/ 619224 w 1262897"/>
                <a:gd name="connsiteY455" fmla="*/ 1622312 h 2040970"/>
                <a:gd name="connsiteX456" fmla="*/ 363130 w 1262897"/>
                <a:gd name="connsiteY456" fmla="*/ 1347083 h 2040970"/>
                <a:gd name="connsiteX457" fmla="*/ 355465 w 1262897"/>
                <a:gd name="connsiteY457" fmla="*/ 1347083 h 2040970"/>
                <a:gd name="connsiteX458" fmla="*/ 347524 w 1262897"/>
                <a:gd name="connsiteY458" fmla="*/ 1353425 h 2040970"/>
                <a:gd name="connsiteX459" fmla="*/ 340190 w 1262897"/>
                <a:gd name="connsiteY459" fmla="*/ 1350888 h 2040970"/>
                <a:gd name="connsiteX460" fmla="*/ 313445 w 1262897"/>
                <a:gd name="connsiteY460" fmla="*/ 1324143 h 2040970"/>
                <a:gd name="connsiteX461" fmla="*/ 64961 w 1262897"/>
                <a:gd name="connsiteY461" fmla="*/ 1029779 h 2040970"/>
                <a:gd name="connsiteX462" fmla="*/ 76431 w 1262897"/>
                <a:gd name="connsiteY462" fmla="*/ 1018308 h 2040970"/>
                <a:gd name="connsiteX463" fmla="*/ 99372 w 1262897"/>
                <a:gd name="connsiteY463" fmla="*/ 1033639 h 2040970"/>
                <a:gd name="connsiteX464" fmla="*/ 87902 w 1262897"/>
                <a:gd name="connsiteY464" fmla="*/ 999228 h 2040970"/>
                <a:gd name="connsiteX465" fmla="*/ 94023 w 1262897"/>
                <a:gd name="connsiteY465" fmla="*/ 990074 h 2040970"/>
                <a:gd name="connsiteX466" fmla="*/ 99372 w 1262897"/>
                <a:gd name="connsiteY466" fmla="*/ 991563 h 2040970"/>
                <a:gd name="connsiteX467" fmla="*/ 366936 w 1262897"/>
                <a:gd name="connsiteY467" fmla="*/ 1339418 h 2040970"/>
                <a:gd name="connsiteX468" fmla="*/ 596283 w 1262897"/>
                <a:gd name="connsiteY468" fmla="*/ 1591706 h 2040970"/>
                <a:gd name="connsiteX469" fmla="*/ 554263 w 1262897"/>
                <a:gd name="connsiteY469" fmla="*/ 1496140 h 2040970"/>
                <a:gd name="connsiteX470" fmla="*/ 374600 w 1262897"/>
                <a:gd name="connsiteY470" fmla="*/ 1110070 h 2040970"/>
                <a:gd name="connsiteX471" fmla="*/ 380170 w 1262897"/>
                <a:gd name="connsiteY471" fmla="*/ 1103728 h 2040970"/>
                <a:gd name="connsiteX472" fmla="*/ 386071 w 1262897"/>
                <a:gd name="connsiteY472" fmla="*/ 1106265 h 2040970"/>
                <a:gd name="connsiteX473" fmla="*/ 409011 w 1262897"/>
                <a:gd name="connsiteY473" fmla="*/ 1129205 h 2040970"/>
                <a:gd name="connsiteX474" fmla="*/ 414746 w 1262897"/>
                <a:gd name="connsiteY474" fmla="*/ 1126338 h 2040970"/>
                <a:gd name="connsiteX475" fmla="*/ 420481 w 1262897"/>
                <a:gd name="connsiteY475" fmla="*/ 1129205 h 2040970"/>
                <a:gd name="connsiteX476" fmla="*/ 473972 w 1262897"/>
                <a:gd name="connsiteY476" fmla="*/ 1236241 h 2040970"/>
                <a:gd name="connsiteX477" fmla="*/ 477777 w 1262897"/>
                <a:gd name="connsiteY477" fmla="*/ 1236242 h 2040970"/>
                <a:gd name="connsiteX478" fmla="*/ 569538 w 1262897"/>
                <a:gd name="connsiteY478" fmla="*/ 1492335 h 2040970"/>
                <a:gd name="connsiteX479" fmla="*/ 569538 w 1262897"/>
                <a:gd name="connsiteY479" fmla="*/ 1496140 h 2040970"/>
                <a:gd name="connsiteX480" fmla="*/ 626889 w 1262897"/>
                <a:gd name="connsiteY480" fmla="*/ 1622312 h 2040970"/>
                <a:gd name="connsiteX481" fmla="*/ 703320 w 1262897"/>
                <a:gd name="connsiteY481" fmla="*/ 1687273 h 2040970"/>
                <a:gd name="connsiteX482" fmla="*/ 726260 w 1262897"/>
                <a:gd name="connsiteY482" fmla="*/ 1706408 h 2040970"/>
                <a:gd name="connsiteX483" fmla="*/ 745396 w 1262897"/>
                <a:gd name="connsiteY483" fmla="*/ 1714018 h 2040970"/>
                <a:gd name="connsiteX484" fmla="*/ 745396 w 1262897"/>
                <a:gd name="connsiteY484" fmla="*/ 1717878 h 2040970"/>
                <a:gd name="connsiteX485" fmla="*/ 863902 w 1262897"/>
                <a:gd name="connsiteY485" fmla="*/ 1798114 h 2040970"/>
                <a:gd name="connsiteX486" fmla="*/ 714790 w 1262897"/>
                <a:gd name="connsiteY486" fmla="*/ 1530551 h 2040970"/>
                <a:gd name="connsiteX487" fmla="*/ 708724 w 1262897"/>
                <a:gd name="connsiteY487" fmla="*/ 1532040 h 2040970"/>
                <a:gd name="connsiteX488" fmla="*/ 695710 w 1262897"/>
                <a:gd name="connsiteY488" fmla="*/ 1522885 h 2040970"/>
                <a:gd name="connsiteX489" fmla="*/ 672770 w 1262897"/>
                <a:gd name="connsiteY489" fmla="*/ 1492335 h 2040970"/>
                <a:gd name="connsiteX490" fmla="*/ 688045 w 1262897"/>
                <a:gd name="connsiteY490" fmla="*/ 1446455 h 2040970"/>
                <a:gd name="connsiteX491" fmla="*/ 700618 w 1262897"/>
                <a:gd name="connsiteY491" fmla="*/ 1444194 h 2040970"/>
                <a:gd name="connsiteX492" fmla="*/ 722456 w 1262897"/>
                <a:gd name="connsiteY492" fmla="*/ 1454120 h 2040970"/>
                <a:gd name="connsiteX493" fmla="*/ 733925 w 1262897"/>
                <a:gd name="connsiteY493" fmla="*/ 1522886 h 2040970"/>
                <a:gd name="connsiteX494" fmla="*/ 730065 w 1262897"/>
                <a:gd name="connsiteY494" fmla="*/ 1522886 h 2040970"/>
                <a:gd name="connsiteX495" fmla="*/ 860042 w 1262897"/>
                <a:gd name="connsiteY495" fmla="*/ 1771369 h 2040970"/>
                <a:gd name="connsiteX496" fmla="*/ 844767 w 1262897"/>
                <a:gd name="connsiteY496" fmla="*/ 1721683 h 2040970"/>
                <a:gd name="connsiteX497" fmla="*/ 833297 w 1262897"/>
                <a:gd name="connsiteY497" fmla="*/ 1679608 h 2040970"/>
                <a:gd name="connsiteX498" fmla="*/ 818021 w 1262897"/>
                <a:gd name="connsiteY498" fmla="*/ 1645252 h 2040970"/>
                <a:gd name="connsiteX499" fmla="*/ 837102 w 1262897"/>
                <a:gd name="connsiteY499" fmla="*/ 1629922 h 2040970"/>
                <a:gd name="connsiteX500" fmla="*/ 841624 w 1262897"/>
                <a:gd name="connsiteY500" fmla="*/ 1629646 h 2040970"/>
                <a:gd name="connsiteX501" fmla="*/ 860042 w 1262897"/>
                <a:gd name="connsiteY501" fmla="*/ 1683468 h 2040970"/>
                <a:gd name="connsiteX502" fmla="*/ 857671 w 1262897"/>
                <a:gd name="connsiteY502" fmla="*/ 1686336 h 2040970"/>
                <a:gd name="connsiteX503" fmla="*/ 852432 w 1262897"/>
                <a:gd name="connsiteY503" fmla="*/ 1683468 h 2040970"/>
                <a:gd name="connsiteX504" fmla="*/ 848572 w 1262897"/>
                <a:gd name="connsiteY504" fmla="*/ 1683468 h 2040970"/>
                <a:gd name="connsiteX505" fmla="*/ 860042 w 1262897"/>
                <a:gd name="connsiteY505" fmla="*/ 1725489 h 2040970"/>
                <a:gd name="connsiteX506" fmla="*/ 905923 w 1262897"/>
                <a:gd name="connsiteY506" fmla="*/ 1809585 h 2040970"/>
                <a:gd name="connsiteX507" fmla="*/ 905923 w 1262897"/>
                <a:gd name="connsiteY507" fmla="*/ 1817250 h 2040970"/>
                <a:gd name="connsiteX508" fmla="*/ 936528 w 1262897"/>
                <a:gd name="connsiteY508" fmla="*/ 1843995 h 2040970"/>
                <a:gd name="connsiteX509" fmla="*/ 936528 w 1262897"/>
                <a:gd name="connsiteY509" fmla="*/ 1847855 h 2040970"/>
                <a:gd name="connsiteX510" fmla="*/ 1001489 w 1262897"/>
                <a:gd name="connsiteY510" fmla="*/ 1909011 h 2040970"/>
                <a:gd name="connsiteX511" fmla="*/ 737730 w 1262897"/>
                <a:gd name="connsiteY511" fmla="*/ 1293538 h 2040970"/>
                <a:gd name="connsiteX512" fmla="*/ 699515 w 1262897"/>
                <a:gd name="connsiteY512" fmla="*/ 1182696 h 2040970"/>
                <a:gd name="connsiteX513" fmla="*/ 554263 w 1262897"/>
                <a:gd name="connsiteY513" fmla="*/ 1022169 h 2040970"/>
                <a:gd name="connsiteX514" fmla="*/ 516047 w 1262897"/>
                <a:gd name="connsiteY514" fmla="*/ 1045109 h 2040970"/>
                <a:gd name="connsiteX515" fmla="*/ 481637 w 1262897"/>
                <a:gd name="connsiteY515" fmla="*/ 991563 h 2040970"/>
                <a:gd name="connsiteX516" fmla="*/ 489247 w 1262897"/>
                <a:gd name="connsiteY516" fmla="*/ 980093 h 2040970"/>
                <a:gd name="connsiteX517" fmla="*/ 508217 w 1262897"/>
                <a:gd name="connsiteY517" fmla="*/ 974689 h 2040970"/>
                <a:gd name="connsiteX518" fmla="*/ 554263 w 1262897"/>
                <a:gd name="connsiteY518" fmla="*/ 1010698 h 2040970"/>
                <a:gd name="connsiteX519" fmla="*/ 649829 w 1262897"/>
                <a:gd name="connsiteY519" fmla="*/ 1098600 h 2040970"/>
                <a:gd name="connsiteX520" fmla="*/ 684240 w 1262897"/>
                <a:gd name="connsiteY520" fmla="*/ 1144480 h 2040970"/>
                <a:gd name="connsiteX521" fmla="*/ 596283 w 1262897"/>
                <a:gd name="connsiteY521" fmla="*/ 911272 h 2040970"/>
                <a:gd name="connsiteX522" fmla="*/ 592478 w 1262897"/>
                <a:gd name="connsiteY522" fmla="*/ 914139 h 2040970"/>
                <a:gd name="connsiteX523" fmla="*/ 588673 w 1262897"/>
                <a:gd name="connsiteY523" fmla="*/ 911272 h 2040970"/>
                <a:gd name="connsiteX524" fmla="*/ 324915 w 1262897"/>
                <a:gd name="connsiteY524" fmla="*/ 727804 h 2040970"/>
                <a:gd name="connsiteX525" fmla="*/ 168193 w 1262897"/>
                <a:gd name="connsiteY525" fmla="*/ 548142 h 2040970"/>
                <a:gd name="connsiteX526" fmla="*/ 175803 w 1262897"/>
                <a:gd name="connsiteY526" fmla="*/ 540531 h 2040970"/>
                <a:gd name="connsiteX527" fmla="*/ 193008 w 1262897"/>
                <a:gd name="connsiteY527" fmla="*/ 537664 h 2040970"/>
                <a:gd name="connsiteX528" fmla="*/ 210213 w 1262897"/>
                <a:gd name="connsiteY528" fmla="*/ 540532 h 2040970"/>
                <a:gd name="connsiteX529" fmla="*/ 213577 w 1262897"/>
                <a:gd name="connsiteY529" fmla="*/ 537664 h 2040970"/>
                <a:gd name="connsiteX530" fmla="*/ 214074 w 1262897"/>
                <a:gd name="connsiteY530" fmla="*/ 540532 h 2040970"/>
                <a:gd name="connsiteX531" fmla="*/ 577203 w 1262897"/>
                <a:gd name="connsiteY531" fmla="*/ 857781 h 2040970"/>
                <a:gd name="connsiteX532" fmla="*/ 454892 w 1262897"/>
                <a:gd name="connsiteY532" fmla="*/ 586357 h 2040970"/>
                <a:gd name="connsiteX533" fmla="*/ 340190 w 1262897"/>
                <a:gd name="connsiteY533" fmla="*/ 498456 h 2040970"/>
                <a:gd name="connsiteX534" fmla="*/ 328720 w 1262897"/>
                <a:gd name="connsiteY534" fmla="*/ 509926 h 2040970"/>
                <a:gd name="connsiteX535" fmla="*/ 305780 w 1262897"/>
                <a:gd name="connsiteY535" fmla="*/ 506121 h 2040970"/>
                <a:gd name="connsiteX536" fmla="*/ 313444 w 1262897"/>
                <a:gd name="connsiteY536" fmla="*/ 513731 h 2040970"/>
                <a:gd name="connsiteX537" fmla="*/ 309584 w 1262897"/>
                <a:gd name="connsiteY537" fmla="*/ 521396 h 2040970"/>
                <a:gd name="connsiteX538" fmla="*/ 282839 w 1262897"/>
                <a:gd name="connsiteY538" fmla="*/ 490791 h 2040970"/>
                <a:gd name="connsiteX539" fmla="*/ 282839 w 1262897"/>
                <a:gd name="connsiteY539" fmla="*/ 486986 h 2040970"/>
                <a:gd name="connsiteX540" fmla="*/ 286699 w 1262897"/>
                <a:gd name="connsiteY540" fmla="*/ 471711 h 2040970"/>
                <a:gd name="connsiteX541" fmla="*/ 307103 w 1262897"/>
                <a:gd name="connsiteY541" fmla="*/ 457208 h 2040970"/>
                <a:gd name="connsiteX542" fmla="*/ 332525 w 1262897"/>
                <a:gd name="connsiteY542" fmla="*/ 471711 h 2040970"/>
                <a:gd name="connsiteX543" fmla="*/ 340190 w 1262897"/>
                <a:gd name="connsiteY543" fmla="*/ 479321 h 2040970"/>
                <a:gd name="connsiteX544" fmla="*/ 435756 w 1262897"/>
                <a:gd name="connsiteY544" fmla="*/ 544337 h 2040970"/>
                <a:gd name="connsiteX545" fmla="*/ 355465 w 1262897"/>
                <a:gd name="connsiteY545" fmla="*/ 402890 h 2040970"/>
                <a:gd name="connsiteX546" fmla="*/ 0 w 1262897"/>
                <a:gd name="connsiteY546" fmla="*/ 39760 h 2040970"/>
                <a:gd name="connsiteX547" fmla="*/ 7611 w 1262897"/>
                <a:gd name="connsiteY547" fmla="*/ 32094 h 2040970"/>
                <a:gd name="connsiteX548" fmla="*/ 53491 w 1262897"/>
                <a:gd name="connsiteY548" fmla="*/ 39759 h 2040970"/>
                <a:gd name="connsiteX549" fmla="*/ 49686 w 1262897"/>
                <a:gd name="connsiteY549" fmla="*/ 9154 h 2040970"/>
                <a:gd name="connsiteX550" fmla="*/ 53712 w 1262897"/>
                <a:gd name="connsiteY550" fmla="*/ 0 h 2040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Lst>
              <a:rect l="l" t="t" r="r" b="b"/>
              <a:pathLst>
                <a:path w="1262897" h="2040970">
                  <a:moveTo>
                    <a:pt x="512187" y="1924286"/>
                  </a:moveTo>
                  <a:cubicBezTo>
                    <a:pt x="546598" y="1928091"/>
                    <a:pt x="577203" y="1931952"/>
                    <a:pt x="607754" y="1935757"/>
                  </a:cubicBezTo>
                  <a:lnTo>
                    <a:pt x="607754" y="1939562"/>
                  </a:lnTo>
                  <a:cubicBezTo>
                    <a:pt x="645969" y="1935757"/>
                    <a:pt x="684240" y="1931952"/>
                    <a:pt x="718650" y="1916621"/>
                  </a:cubicBezTo>
                  <a:cubicBezTo>
                    <a:pt x="668910" y="1920482"/>
                    <a:pt x="619224" y="1924286"/>
                    <a:pt x="569538" y="1924287"/>
                  </a:cubicBezTo>
                  <a:close/>
                  <a:moveTo>
                    <a:pt x="420481" y="1889876"/>
                  </a:moveTo>
                  <a:cubicBezTo>
                    <a:pt x="431951" y="1893681"/>
                    <a:pt x="439562" y="1897541"/>
                    <a:pt x="447226" y="1905151"/>
                  </a:cubicBezTo>
                  <a:lnTo>
                    <a:pt x="458697" y="1905151"/>
                  </a:lnTo>
                  <a:cubicBezTo>
                    <a:pt x="508382" y="1909011"/>
                    <a:pt x="561873" y="1909011"/>
                    <a:pt x="611614" y="1909011"/>
                  </a:cubicBezTo>
                  <a:lnTo>
                    <a:pt x="607754" y="1912816"/>
                  </a:lnTo>
                  <a:cubicBezTo>
                    <a:pt x="645969" y="1909011"/>
                    <a:pt x="680380" y="1905151"/>
                    <a:pt x="718650" y="1901346"/>
                  </a:cubicBezTo>
                  <a:lnTo>
                    <a:pt x="699515" y="1897541"/>
                  </a:lnTo>
                  <a:cubicBezTo>
                    <a:pt x="649168" y="1886346"/>
                    <a:pt x="594684" y="1879233"/>
                    <a:pt x="540587" y="1879233"/>
                  </a:cubicBezTo>
                  <a:cubicBezTo>
                    <a:pt x="520845" y="1879233"/>
                    <a:pt x="501103" y="1880170"/>
                    <a:pt x="481637" y="1882211"/>
                  </a:cubicBezTo>
                  <a:cubicBezTo>
                    <a:pt x="462502" y="1882211"/>
                    <a:pt x="443421" y="1886071"/>
                    <a:pt x="420481" y="1889876"/>
                  </a:cubicBezTo>
                  <a:close/>
                  <a:moveTo>
                    <a:pt x="1223228" y="1480865"/>
                  </a:moveTo>
                  <a:cubicBezTo>
                    <a:pt x="1211757" y="1496140"/>
                    <a:pt x="1204092" y="1507611"/>
                    <a:pt x="1196427" y="1522886"/>
                  </a:cubicBezTo>
                  <a:lnTo>
                    <a:pt x="1188817" y="1545826"/>
                  </a:lnTo>
                  <a:cubicBezTo>
                    <a:pt x="1188817" y="1633782"/>
                    <a:pt x="1181152" y="1721683"/>
                    <a:pt x="1162016" y="1805779"/>
                  </a:cubicBezTo>
                  <a:cubicBezTo>
                    <a:pt x="1162016" y="1809584"/>
                    <a:pt x="1159149" y="1811515"/>
                    <a:pt x="1156281" y="1811515"/>
                  </a:cubicBezTo>
                  <a:cubicBezTo>
                    <a:pt x="1153414" y="1811515"/>
                    <a:pt x="1150546" y="1809585"/>
                    <a:pt x="1150546" y="1805780"/>
                  </a:cubicBezTo>
                  <a:cubicBezTo>
                    <a:pt x="1154406" y="1748429"/>
                    <a:pt x="1162017" y="1691078"/>
                    <a:pt x="1165877" y="1633782"/>
                  </a:cubicBezTo>
                  <a:cubicBezTo>
                    <a:pt x="1169681" y="1622312"/>
                    <a:pt x="1169681" y="1606982"/>
                    <a:pt x="1169682" y="1591707"/>
                  </a:cubicBezTo>
                  <a:cubicBezTo>
                    <a:pt x="1154407" y="1629922"/>
                    <a:pt x="1146741" y="1664333"/>
                    <a:pt x="1142936" y="1702548"/>
                  </a:cubicBezTo>
                  <a:lnTo>
                    <a:pt x="1142936" y="1721683"/>
                  </a:lnTo>
                  <a:cubicBezTo>
                    <a:pt x="1146741" y="1721683"/>
                    <a:pt x="1146741" y="1725488"/>
                    <a:pt x="1146741" y="1729349"/>
                  </a:cubicBezTo>
                  <a:cubicBezTo>
                    <a:pt x="1146741" y="1736959"/>
                    <a:pt x="1146741" y="1748428"/>
                    <a:pt x="1146741" y="1759899"/>
                  </a:cubicBezTo>
                  <a:cubicBezTo>
                    <a:pt x="1142936" y="1759899"/>
                    <a:pt x="1142936" y="1763704"/>
                    <a:pt x="1139131" y="1763704"/>
                  </a:cubicBezTo>
                  <a:cubicBezTo>
                    <a:pt x="1135271" y="1782840"/>
                    <a:pt x="1131466" y="1801974"/>
                    <a:pt x="1127661" y="1817250"/>
                  </a:cubicBezTo>
                  <a:cubicBezTo>
                    <a:pt x="1129757" y="1834290"/>
                    <a:pt x="1134279" y="1847745"/>
                    <a:pt x="1141833" y="1847745"/>
                  </a:cubicBezTo>
                  <a:cubicBezTo>
                    <a:pt x="1147789" y="1847745"/>
                    <a:pt x="1155730" y="1839253"/>
                    <a:pt x="1165876" y="1817250"/>
                  </a:cubicBezTo>
                  <a:cubicBezTo>
                    <a:pt x="1211757" y="1725488"/>
                    <a:pt x="1234642" y="1618452"/>
                    <a:pt x="1230838" y="1515275"/>
                  </a:cubicBezTo>
                  <a:lnTo>
                    <a:pt x="1227032" y="1519080"/>
                  </a:lnTo>
                  <a:cubicBezTo>
                    <a:pt x="1227033" y="1507610"/>
                    <a:pt x="1227032" y="1492335"/>
                    <a:pt x="1223228" y="1480865"/>
                  </a:cubicBezTo>
                  <a:close/>
                  <a:moveTo>
                    <a:pt x="837102" y="1649057"/>
                  </a:moveTo>
                  <a:cubicBezTo>
                    <a:pt x="837102" y="1652862"/>
                    <a:pt x="840962" y="1656723"/>
                    <a:pt x="840962" y="1660528"/>
                  </a:cubicBezTo>
                  <a:cubicBezTo>
                    <a:pt x="842837" y="1658598"/>
                    <a:pt x="843829" y="1657660"/>
                    <a:pt x="844271" y="1657660"/>
                  </a:cubicBezTo>
                  <a:cubicBezTo>
                    <a:pt x="844767" y="1657660"/>
                    <a:pt x="844767" y="1658597"/>
                    <a:pt x="844767" y="1660528"/>
                  </a:cubicBezTo>
                  <a:cubicBezTo>
                    <a:pt x="848572" y="1660528"/>
                    <a:pt x="848572" y="1664333"/>
                    <a:pt x="848572" y="1668193"/>
                  </a:cubicBezTo>
                  <a:cubicBezTo>
                    <a:pt x="848572" y="1671998"/>
                    <a:pt x="852432" y="1671998"/>
                    <a:pt x="852432" y="1675803"/>
                  </a:cubicBezTo>
                  <a:cubicBezTo>
                    <a:pt x="856237" y="1664332"/>
                    <a:pt x="856237" y="1649057"/>
                    <a:pt x="840962" y="1649058"/>
                  </a:cubicBezTo>
                  <a:close/>
                  <a:moveTo>
                    <a:pt x="424286" y="1847855"/>
                  </a:moveTo>
                  <a:lnTo>
                    <a:pt x="420481" y="1851660"/>
                  </a:lnTo>
                  <a:cubicBezTo>
                    <a:pt x="412816" y="1851660"/>
                    <a:pt x="409011" y="1855465"/>
                    <a:pt x="405151" y="1859270"/>
                  </a:cubicBezTo>
                  <a:cubicBezTo>
                    <a:pt x="451032" y="1855465"/>
                    <a:pt x="496912" y="1855465"/>
                    <a:pt x="542793" y="1855465"/>
                  </a:cubicBezTo>
                  <a:cubicBezTo>
                    <a:pt x="561873" y="1855465"/>
                    <a:pt x="577203" y="1859270"/>
                    <a:pt x="592479" y="1859271"/>
                  </a:cubicBezTo>
                  <a:cubicBezTo>
                    <a:pt x="554263" y="1849123"/>
                    <a:pt x="510919" y="1838922"/>
                    <a:pt x="473861" y="1838922"/>
                  </a:cubicBezTo>
                  <a:cubicBezTo>
                    <a:pt x="455277" y="1838922"/>
                    <a:pt x="438293" y="1841459"/>
                    <a:pt x="424286" y="1847855"/>
                  </a:cubicBezTo>
                  <a:close/>
                  <a:moveTo>
                    <a:pt x="1215562" y="1446455"/>
                  </a:moveTo>
                  <a:cubicBezTo>
                    <a:pt x="1217492" y="1444525"/>
                    <a:pt x="1220360" y="1443587"/>
                    <a:pt x="1223228" y="1443587"/>
                  </a:cubicBezTo>
                  <a:cubicBezTo>
                    <a:pt x="1226095" y="1443587"/>
                    <a:pt x="1228962" y="1444524"/>
                    <a:pt x="1230837" y="1446454"/>
                  </a:cubicBezTo>
                  <a:lnTo>
                    <a:pt x="1238503" y="1446454"/>
                  </a:lnTo>
                  <a:cubicBezTo>
                    <a:pt x="1272913" y="1496140"/>
                    <a:pt x="1265248" y="1572626"/>
                    <a:pt x="1249973" y="1629922"/>
                  </a:cubicBezTo>
                  <a:cubicBezTo>
                    <a:pt x="1242307" y="1679608"/>
                    <a:pt x="1230837" y="1725489"/>
                    <a:pt x="1211757" y="1771369"/>
                  </a:cubicBezTo>
                  <a:cubicBezTo>
                    <a:pt x="1200287" y="1824915"/>
                    <a:pt x="1173486" y="1874600"/>
                    <a:pt x="1135271" y="1912816"/>
                  </a:cubicBezTo>
                  <a:cubicBezTo>
                    <a:pt x="1133727" y="1914415"/>
                    <a:pt x="1131466" y="1915298"/>
                    <a:pt x="1129095" y="1915298"/>
                  </a:cubicBezTo>
                  <a:cubicBezTo>
                    <a:pt x="1125786" y="1915298"/>
                    <a:pt x="1122257" y="1913478"/>
                    <a:pt x="1119996" y="1909011"/>
                  </a:cubicBezTo>
                  <a:cubicBezTo>
                    <a:pt x="1116191" y="1897541"/>
                    <a:pt x="1112331" y="1886071"/>
                    <a:pt x="1112330" y="1874601"/>
                  </a:cubicBezTo>
                  <a:cubicBezTo>
                    <a:pt x="1102791" y="1907081"/>
                    <a:pt x="1098020" y="1941478"/>
                    <a:pt x="1098021" y="1975882"/>
                  </a:cubicBezTo>
                  <a:lnTo>
                    <a:pt x="1101465" y="2025349"/>
                  </a:lnTo>
                  <a:lnTo>
                    <a:pt x="1081780" y="2034978"/>
                  </a:lnTo>
                  <a:lnTo>
                    <a:pt x="1081291" y="1929050"/>
                  </a:lnTo>
                  <a:cubicBezTo>
                    <a:pt x="1084634" y="1894646"/>
                    <a:pt x="1091320" y="1861201"/>
                    <a:pt x="1100861" y="1828720"/>
                  </a:cubicBezTo>
                  <a:cubicBezTo>
                    <a:pt x="1074115" y="1721683"/>
                    <a:pt x="1097055" y="1568766"/>
                    <a:pt x="1162016" y="1500001"/>
                  </a:cubicBezTo>
                  <a:cubicBezTo>
                    <a:pt x="1162016" y="1500001"/>
                    <a:pt x="1163726" y="1498291"/>
                    <a:pt x="1165987" y="1498291"/>
                  </a:cubicBezTo>
                  <a:cubicBezTo>
                    <a:pt x="1167145" y="1498291"/>
                    <a:pt x="1168413" y="1498677"/>
                    <a:pt x="1169682" y="1500000"/>
                  </a:cubicBezTo>
                  <a:cubicBezTo>
                    <a:pt x="1181152" y="1477060"/>
                    <a:pt x="1196427" y="1461730"/>
                    <a:pt x="1215562" y="1446455"/>
                  </a:cubicBezTo>
                  <a:close/>
                  <a:moveTo>
                    <a:pt x="517536" y="1642937"/>
                  </a:moveTo>
                  <a:cubicBezTo>
                    <a:pt x="534907" y="1649002"/>
                    <a:pt x="552223" y="1655565"/>
                    <a:pt x="569538" y="1660528"/>
                  </a:cubicBezTo>
                  <a:lnTo>
                    <a:pt x="588674" y="1664333"/>
                  </a:lnTo>
                  <a:lnTo>
                    <a:pt x="573343" y="1656723"/>
                  </a:lnTo>
                  <a:cubicBezTo>
                    <a:pt x="554483" y="1652752"/>
                    <a:pt x="535900" y="1648175"/>
                    <a:pt x="517536" y="1642937"/>
                  </a:cubicBezTo>
                  <a:close/>
                  <a:moveTo>
                    <a:pt x="703320" y="1484670"/>
                  </a:moveTo>
                  <a:cubicBezTo>
                    <a:pt x="699515" y="1488530"/>
                    <a:pt x="699515" y="1488530"/>
                    <a:pt x="695710" y="1492335"/>
                  </a:cubicBezTo>
                  <a:lnTo>
                    <a:pt x="691850" y="1492335"/>
                  </a:lnTo>
                  <a:cubicBezTo>
                    <a:pt x="695710" y="1496140"/>
                    <a:pt x="695710" y="1503805"/>
                    <a:pt x="699515" y="1507611"/>
                  </a:cubicBezTo>
                  <a:cubicBezTo>
                    <a:pt x="703320" y="1507610"/>
                    <a:pt x="707180" y="1507611"/>
                    <a:pt x="710985" y="1503805"/>
                  </a:cubicBezTo>
                  <a:cubicBezTo>
                    <a:pt x="710985" y="1503805"/>
                    <a:pt x="710985" y="1500000"/>
                    <a:pt x="714790" y="1500000"/>
                  </a:cubicBezTo>
                  <a:cubicBezTo>
                    <a:pt x="710985" y="1500000"/>
                    <a:pt x="710985" y="1496140"/>
                    <a:pt x="710985" y="1492335"/>
                  </a:cubicBezTo>
                  <a:cubicBezTo>
                    <a:pt x="707180" y="1488530"/>
                    <a:pt x="707180" y="1488530"/>
                    <a:pt x="703320" y="1484670"/>
                  </a:cubicBezTo>
                  <a:close/>
                  <a:moveTo>
                    <a:pt x="699515" y="1461730"/>
                  </a:moveTo>
                  <a:cubicBezTo>
                    <a:pt x="691960" y="1461730"/>
                    <a:pt x="688155" y="1469230"/>
                    <a:pt x="691740" y="1476784"/>
                  </a:cubicBezTo>
                  <a:cubicBezTo>
                    <a:pt x="695103" y="1471325"/>
                    <a:pt x="699956" y="1466803"/>
                    <a:pt x="705967" y="1466803"/>
                  </a:cubicBezTo>
                  <a:cubicBezTo>
                    <a:pt x="709772" y="1466803"/>
                    <a:pt x="714018" y="1468623"/>
                    <a:pt x="718650" y="1473200"/>
                  </a:cubicBezTo>
                  <a:cubicBezTo>
                    <a:pt x="722455" y="1477060"/>
                    <a:pt x="726260" y="1480865"/>
                    <a:pt x="726260" y="1488530"/>
                  </a:cubicBezTo>
                  <a:lnTo>
                    <a:pt x="730065" y="1496140"/>
                  </a:lnTo>
                  <a:lnTo>
                    <a:pt x="733925" y="1496140"/>
                  </a:lnTo>
                  <a:cubicBezTo>
                    <a:pt x="733925" y="1484670"/>
                    <a:pt x="726260" y="1477060"/>
                    <a:pt x="722455" y="1465590"/>
                  </a:cubicBezTo>
                  <a:cubicBezTo>
                    <a:pt x="717051" y="1462888"/>
                    <a:pt x="711647" y="1460186"/>
                    <a:pt x="706243" y="1460186"/>
                  </a:cubicBezTo>
                  <a:cubicBezTo>
                    <a:pt x="703982" y="1460186"/>
                    <a:pt x="701776" y="1460627"/>
                    <a:pt x="699515" y="1461730"/>
                  </a:cubicBezTo>
                  <a:close/>
                  <a:moveTo>
                    <a:pt x="858608" y="1336550"/>
                  </a:moveTo>
                  <a:cubicBezTo>
                    <a:pt x="857175" y="1336550"/>
                    <a:pt x="856237" y="1337488"/>
                    <a:pt x="856237" y="1339418"/>
                  </a:cubicBezTo>
                  <a:cubicBezTo>
                    <a:pt x="860042" y="1343223"/>
                    <a:pt x="863902" y="1347083"/>
                    <a:pt x="871512" y="1350888"/>
                  </a:cubicBezTo>
                  <a:cubicBezTo>
                    <a:pt x="871512" y="1346145"/>
                    <a:pt x="871512" y="1341458"/>
                    <a:pt x="871347" y="1336826"/>
                  </a:cubicBezTo>
                  <a:cubicBezTo>
                    <a:pt x="870575" y="1339418"/>
                    <a:pt x="867211" y="1339418"/>
                    <a:pt x="863902" y="1339418"/>
                  </a:cubicBezTo>
                  <a:cubicBezTo>
                    <a:pt x="861972" y="1337488"/>
                    <a:pt x="860042" y="1336550"/>
                    <a:pt x="858608" y="1336550"/>
                  </a:cubicBezTo>
                  <a:close/>
                  <a:moveTo>
                    <a:pt x="1009154" y="1247657"/>
                  </a:moveTo>
                  <a:cubicBezTo>
                    <a:pt x="986214" y="1285927"/>
                    <a:pt x="974744" y="1331808"/>
                    <a:pt x="963274" y="1373829"/>
                  </a:cubicBezTo>
                  <a:lnTo>
                    <a:pt x="967079" y="1373829"/>
                  </a:lnTo>
                  <a:cubicBezTo>
                    <a:pt x="963274" y="1385299"/>
                    <a:pt x="963274" y="1392964"/>
                    <a:pt x="963274" y="1404434"/>
                  </a:cubicBezTo>
                  <a:cubicBezTo>
                    <a:pt x="963274" y="1408239"/>
                    <a:pt x="967079" y="1408239"/>
                    <a:pt x="970939" y="1412044"/>
                  </a:cubicBezTo>
                  <a:cubicBezTo>
                    <a:pt x="970939" y="1404434"/>
                    <a:pt x="970939" y="1396769"/>
                    <a:pt x="970939" y="1392964"/>
                  </a:cubicBezTo>
                  <a:cubicBezTo>
                    <a:pt x="974744" y="1389104"/>
                    <a:pt x="974744" y="1385299"/>
                    <a:pt x="978549" y="1385299"/>
                  </a:cubicBezTo>
                  <a:cubicBezTo>
                    <a:pt x="986214" y="1366163"/>
                    <a:pt x="990019" y="1347083"/>
                    <a:pt x="997684" y="1327948"/>
                  </a:cubicBezTo>
                  <a:cubicBezTo>
                    <a:pt x="1001489" y="1301203"/>
                    <a:pt x="1005294" y="1274457"/>
                    <a:pt x="1009154" y="1247657"/>
                  </a:cubicBezTo>
                  <a:close/>
                  <a:moveTo>
                    <a:pt x="1028235" y="1236242"/>
                  </a:moveTo>
                  <a:cubicBezTo>
                    <a:pt x="1028234" y="1305007"/>
                    <a:pt x="1012959" y="1373828"/>
                    <a:pt x="982354" y="1438789"/>
                  </a:cubicBezTo>
                  <a:lnTo>
                    <a:pt x="978549" y="1500000"/>
                  </a:lnTo>
                  <a:cubicBezTo>
                    <a:pt x="982354" y="1500000"/>
                    <a:pt x="986214" y="1496140"/>
                    <a:pt x="993824" y="1480865"/>
                  </a:cubicBezTo>
                  <a:cubicBezTo>
                    <a:pt x="990019" y="1480865"/>
                    <a:pt x="990019" y="1477060"/>
                    <a:pt x="993824" y="1477060"/>
                  </a:cubicBezTo>
                  <a:cubicBezTo>
                    <a:pt x="1001489" y="1442650"/>
                    <a:pt x="1020625" y="1404434"/>
                    <a:pt x="1035899" y="1366163"/>
                  </a:cubicBezTo>
                  <a:lnTo>
                    <a:pt x="1035900" y="1362358"/>
                  </a:lnTo>
                  <a:cubicBezTo>
                    <a:pt x="1035899" y="1343223"/>
                    <a:pt x="1043565" y="1327948"/>
                    <a:pt x="1043565" y="1308868"/>
                  </a:cubicBezTo>
                  <a:cubicBezTo>
                    <a:pt x="1047370" y="1293538"/>
                    <a:pt x="1047370" y="1278262"/>
                    <a:pt x="1043565" y="1262987"/>
                  </a:cubicBezTo>
                  <a:cubicBezTo>
                    <a:pt x="1039705" y="1247656"/>
                    <a:pt x="1035900" y="1240047"/>
                    <a:pt x="1028235" y="1236242"/>
                  </a:cubicBezTo>
                  <a:close/>
                  <a:moveTo>
                    <a:pt x="852432" y="1297398"/>
                  </a:moveTo>
                  <a:cubicBezTo>
                    <a:pt x="848572" y="1305007"/>
                    <a:pt x="848572" y="1316478"/>
                    <a:pt x="852432" y="1324143"/>
                  </a:cubicBezTo>
                  <a:lnTo>
                    <a:pt x="856237" y="1320338"/>
                  </a:lnTo>
                  <a:cubicBezTo>
                    <a:pt x="860042" y="1320337"/>
                    <a:pt x="863902" y="1320338"/>
                    <a:pt x="867707" y="1324143"/>
                  </a:cubicBezTo>
                  <a:cubicBezTo>
                    <a:pt x="867707" y="1327892"/>
                    <a:pt x="867707" y="1331642"/>
                    <a:pt x="871292" y="1335392"/>
                  </a:cubicBezTo>
                  <a:cubicBezTo>
                    <a:pt x="870520" y="1318297"/>
                    <a:pt x="867156" y="1303298"/>
                    <a:pt x="852432" y="1297398"/>
                  </a:cubicBezTo>
                  <a:close/>
                  <a:moveTo>
                    <a:pt x="531323" y="1431179"/>
                  </a:moveTo>
                  <a:lnTo>
                    <a:pt x="531323" y="1434984"/>
                  </a:lnTo>
                  <a:cubicBezTo>
                    <a:pt x="531322" y="1438789"/>
                    <a:pt x="527517" y="1442649"/>
                    <a:pt x="523657" y="1442649"/>
                  </a:cubicBezTo>
                  <a:cubicBezTo>
                    <a:pt x="533032" y="1458200"/>
                    <a:pt x="542352" y="1476288"/>
                    <a:pt x="545495" y="1476288"/>
                  </a:cubicBezTo>
                  <a:cubicBezTo>
                    <a:pt x="545661" y="1476288"/>
                    <a:pt x="545826" y="1476233"/>
                    <a:pt x="545991" y="1476067"/>
                  </a:cubicBezTo>
                  <a:cubicBezTo>
                    <a:pt x="538767" y="1464542"/>
                    <a:pt x="535018" y="1446069"/>
                    <a:pt x="531323" y="1431179"/>
                  </a:cubicBezTo>
                  <a:close/>
                  <a:moveTo>
                    <a:pt x="221683" y="1561156"/>
                  </a:moveTo>
                  <a:cubicBezTo>
                    <a:pt x="240819" y="1576431"/>
                    <a:pt x="275229" y="1595512"/>
                    <a:pt x="279034" y="1595511"/>
                  </a:cubicBezTo>
                  <a:cubicBezTo>
                    <a:pt x="336385" y="1610842"/>
                    <a:pt x="389876" y="1626117"/>
                    <a:pt x="447226" y="1637587"/>
                  </a:cubicBezTo>
                  <a:lnTo>
                    <a:pt x="451031" y="1637587"/>
                  </a:lnTo>
                  <a:cubicBezTo>
                    <a:pt x="409011" y="1622312"/>
                    <a:pt x="363131" y="1606982"/>
                    <a:pt x="317250" y="1595512"/>
                  </a:cubicBezTo>
                  <a:cubicBezTo>
                    <a:pt x="282839" y="1587902"/>
                    <a:pt x="252289" y="1576432"/>
                    <a:pt x="221683" y="1561156"/>
                  </a:cubicBezTo>
                  <a:close/>
                  <a:moveTo>
                    <a:pt x="294309" y="1515276"/>
                  </a:moveTo>
                  <a:cubicBezTo>
                    <a:pt x="301975" y="1522886"/>
                    <a:pt x="313445" y="1526746"/>
                    <a:pt x="321055" y="1534356"/>
                  </a:cubicBezTo>
                  <a:cubicBezTo>
                    <a:pt x="409011" y="1553491"/>
                    <a:pt x="493107" y="1587902"/>
                    <a:pt x="569538" y="1633782"/>
                  </a:cubicBezTo>
                  <a:lnTo>
                    <a:pt x="592479" y="1641392"/>
                  </a:lnTo>
                  <a:cubicBezTo>
                    <a:pt x="531323" y="1603177"/>
                    <a:pt x="470167" y="1568766"/>
                    <a:pt x="401346" y="1542021"/>
                  </a:cubicBezTo>
                  <a:lnTo>
                    <a:pt x="393681" y="1538216"/>
                  </a:lnTo>
                  <a:cubicBezTo>
                    <a:pt x="359325" y="1534356"/>
                    <a:pt x="324915" y="1526746"/>
                    <a:pt x="294309" y="1515276"/>
                  </a:cubicBezTo>
                  <a:close/>
                  <a:moveTo>
                    <a:pt x="221683" y="1542021"/>
                  </a:moveTo>
                  <a:cubicBezTo>
                    <a:pt x="252289" y="1557296"/>
                    <a:pt x="286700" y="1572627"/>
                    <a:pt x="321055" y="1580236"/>
                  </a:cubicBezTo>
                  <a:cubicBezTo>
                    <a:pt x="362689" y="1591320"/>
                    <a:pt x="404269" y="1604445"/>
                    <a:pt x="444414" y="1618121"/>
                  </a:cubicBezTo>
                  <a:cubicBezTo>
                    <a:pt x="400078" y="1600640"/>
                    <a:pt x="356733" y="1579078"/>
                    <a:pt x="313445" y="1553491"/>
                  </a:cubicBezTo>
                  <a:lnTo>
                    <a:pt x="290504" y="1549686"/>
                  </a:lnTo>
                  <a:cubicBezTo>
                    <a:pt x="267564" y="1545826"/>
                    <a:pt x="244624" y="1542021"/>
                    <a:pt x="221683" y="1542021"/>
                  </a:cubicBezTo>
                  <a:close/>
                  <a:moveTo>
                    <a:pt x="188899" y="1515089"/>
                  </a:moveTo>
                  <a:cubicBezTo>
                    <a:pt x="186091" y="1518850"/>
                    <a:pt x="188238" y="1523865"/>
                    <a:pt x="198743" y="1530551"/>
                  </a:cubicBezTo>
                  <a:cubicBezTo>
                    <a:pt x="225488" y="1526746"/>
                    <a:pt x="252289" y="1526746"/>
                    <a:pt x="279034" y="1526746"/>
                  </a:cubicBezTo>
                  <a:lnTo>
                    <a:pt x="263759" y="1515275"/>
                  </a:lnTo>
                  <a:cubicBezTo>
                    <a:pt x="259899" y="1511416"/>
                    <a:pt x="259899" y="1503805"/>
                    <a:pt x="263759" y="1503806"/>
                  </a:cubicBezTo>
                  <a:lnTo>
                    <a:pt x="256094" y="1503806"/>
                  </a:lnTo>
                  <a:cubicBezTo>
                    <a:pt x="250345" y="1503805"/>
                    <a:pt x="197323" y="1503806"/>
                    <a:pt x="188899" y="1515089"/>
                  </a:cubicBezTo>
                  <a:close/>
                  <a:moveTo>
                    <a:pt x="990019" y="1064189"/>
                  </a:moveTo>
                  <a:cubicBezTo>
                    <a:pt x="986214" y="1068049"/>
                    <a:pt x="982354" y="1075659"/>
                    <a:pt x="982354" y="1083324"/>
                  </a:cubicBezTo>
                  <a:cubicBezTo>
                    <a:pt x="970939" y="1125345"/>
                    <a:pt x="963274" y="1167420"/>
                    <a:pt x="959469" y="1209441"/>
                  </a:cubicBezTo>
                  <a:cubicBezTo>
                    <a:pt x="959469" y="1243852"/>
                    <a:pt x="951804" y="1282067"/>
                    <a:pt x="951804" y="1320338"/>
                  </a:cubicBezTo>
                  <a:cubicBezTo>
                    <a:pt x="963274" y="1278262"/>
                    <a:pt x="982354" y="1243852"/>
                    <a:pt x="1009154" y="1209441"/>
                  </a:cubicBezTo>
                  <a:lnTo>
                    <a:pt x="1009154" y="1167421"/>
                  </a:lnTo>
                  <a:cubicBezTo>
                    <a:pt x="1009154" y="1144480"/>
                    <a:pt x="1009154" y="1121540"/>
                    <a:pt x="1001489" y="1098600"/>
                  </a:cubicBezTo>
                  <a:cubicBezTo>
                    <a:pt x="1001489" y="1090934"/>
                    <a:pt x="993824" y="1075659"/>
                    <a:pt x="990019" y="1064189"/>
                  </a:cubicBezTo>
                  <a:close/>
                  <a:moveTo>
                    <a:pt x="1009154" y="1045109"/>
                  </a:moveTo>
                  <a:cubicBezTo>
                    <a:pt x="1028235" y="1094795"/>
                    <a:pt x="1035899" y="1144480"/>
                    <a:pt x="1032095" y="1197971"/>
                  </a:cubicBezTo>
                  <a:lnTo>
                    <a:pt x="1035900" y="1197971"/>
                  </a:lnTo>
                  <a:cubicBezTo>
                    <a:pt x="1043565" y="1209441"/>
                    <a:pt x="1051175" y="1224772"/>
                    <a:pt x="1055035" y="1236242"/>
                  </a:cubicBezTo>
                  <a:cubicBezTo>
                    <a:pt x="1062645" y="1190361"/>
                    <a:pt x="1062645" y="1140675"/>
                    <a:pt x="1055035" y="1094795"/>
                  </a:cubicBezTo>
                  <a:cubicBezTo>
                    <a:pt x="1051671" y="1064851"/>
                    <a:pt x="1033914" y="1043620"/>
                    <a:pt x="1016764" y="1043620"/>
                  </a:cubicBezTo>
                  <a:cubicBezTo>
                    <a:pt x="1014173" y="1043620"/>
                    <a:pt x="1011636" y="1044117"/>
                    <a:pt x="1009154" y="1045109"/>
                  </a:cubicBezTo>
                  <a:close/>
                  <a:moveTo>
                    <a:pt x="431951" y="1194166"/>
                  </a:moveTo>
                  <a:cubicBezTo>
                    <a:pt x="447226" y="1247657"/>
                    <a:pt x="466362" y="1297398"/>
                    <a:pt x="493107" y="1347083"/>
                  </a:cubicBezTo>
                  <a:cubicBezTo>
                    <a:pt x="489247" y="1331808"/>
                    <a:pt x="485442" y="1320338"/>
                    <a:pt x="477777" y="1305007"/>
                  </a:cubicBezTo>
                  <a:cubicBezTo>
                    <a:pt x="466362" y="1270597"/>
                    <a:pt x="454892" y="1240047"/>
                    <a:pt x="439561" y="1205636"/>
                  </a:cubicBezTo>
                  <a:cubicBezTo>
                    <a:pt x="435756" y="1201831"/>
                    <a:pt x="435756" y="1197971"/>
                    <a:pt x="431951" y="1194166"/>
                  </a:cubicBezTo>
                  <a:close/>
                  <a:moveTo>
                    <a:pt x="379894" y="1130198"/>
                  </a:moveTo>
                  <a:cubicBezTo>
                    <a:pt x="376641" y="1130198"/>
                    <a:pt x="374600" y="1133176"/>
                    <a:pt x="374601" y="1140675"/>
                  </a:cubicBezTo>
                  <a:cubicBezTo>
                    <a:pt x="378405" y="1217106"/>
                    <a:pt x="405151" y="1293537"/>
                    <a:pt x="454892" y="1350888"/>
                  </a:cubicBezTo>
                  <a:cubicBezTo>
                    <a:pt x="470167" y="1373828"/>
                    <a:pt x="485442" y="1396769"/>
                    <a:pt x="504577" y="1415904"/>
                  </a:cubicBezTo>
                  <a:cubicBezTo>
                    <a:pt x="466362" y="1335613"/>
                    <a:pt x="412816" y="1247657"/>
                    <a:pt x="409011" y="1155950"/>
                  </a:cubicBezTo>
                  <a:cubicBezTo>
                    <a:pt x="398699" y="1143046"/>
                    <a:pt x="386622" y="1130198"/>
                    <a:pt x="379894" y="1130198"/>
                  </a:cubicBezTo>
                  <a:close/>
                  <a:moveTo>
                    <a:pt x="795081" y="880722"/>
                  </a:moveTo>
                  <a:cubicBezTo>
                    <a:pt x="791276" y="895997"/>
                    <a:pt x="783611" y="915132"/>
                    <a:pt x="779806" y="930407"/>
                  </a:cubicBezTo>
                  <a:cubicBezTo>
                    <a:pt x="775946" y="972483"/>
                    <a:pt x="775946" y="1010698"/>
                    <a:pt x="775946" y="1048914"/>
                  </a:cubicBezTo>
                  <a:cubicBezTo>
                    <a:pt x="779806" y="1003033"/>
                    <a:pt x="787416" y="953348"/>
                    <a:pt x="791276" y="907467"/>
                  </a:cubicBezTo>
                  <a:cubicBezTo>
                    <a:pt x="795081" y="895997"/>
                    <a:pt x="795082" y="888387"/>
                    <a:pt x="795081" y="880722"/>
                  </a:cubicBezTo>
                  <a:close/>
                  <a:moveTo>
                    <a:pt x="508383" y="991563"/>
                  </a:moveTo>
                  <a:cubicBezTo>
                    <a:pt x="500717" y="991563"/>
                    <a:pt x="500717" y="1003033"/>
                    <a:pt x="500717" y="1010698"/>
                  </a:cubicBezTo>
                  <a:cubicBezTo>
                    <a:pt x="504577" y="1014503"/>
                    <a:pt x="508382" y="1018308"/>
                    <a:pt x="512187" y="1022169"/>
                  </a:cubicBezTo>
                  <a:lnTo>
                    <a:pt x="512188" y="1018308"/>
                  </a:lnTo>
                  <a:cubicBezTo>
                    <a:pt x="512187" y="1015606"/>
                    <a:pt x="514117" y="1012904"/>
                    <a:pt x="516599" y="1012904"/>
                  </a:cubicBezTo>
                  <a:cubicBezTo>
                    <a:pt x="517592" y="1012904"/>
                    <a:pt x="518749" y="1013400"/>
                    <a:pt x="519853" y="1014503"/>
                  </a:cubicBezTo>
                  <a:cubicBezTo>
                    <a:pt x="519853" y="1018308"/>
                    <a:pt x="523658" y="1022169"/>
                    <a:pt x="527518" y="1025974"/>
                  </a:cubicBezTo>
                  <a:cubicBezTo>
                    <a:pt x="531323" y="1025974"/>
                    <a:pt x="538988" y="1022169"/>
                    <a:pt x="542793" y="1018308"/>
                  </a:cubicBezTo>
                  <a:lnTo>
                    <a:pt x="531323" y="1018309"/>
                  </a:lnTo>
                  <a:cubicBezTo>
                    <a:pt x="519853" y="1018308"/>
                    <a:pt x="523657" y="1003033"/>
                    <a:pt x="531323" y="1003033"/>
                  </a:cubicBezTo>
                  <a:lnTo>
                    <a:pt x="535128" y="1003033"/>
                  </a:lnTo>
                  <a:cubicBezTo>
                    <a:pt x="531322" y="995368"/>
                    <a:pt x="519852" y="991563"/>
                    <a:pt x="508383" y="991563"/>
                  </a:cubicBezTo>
                  <a:close/>
                  <a:moveTo>
                    <a:pt x="133782" y="1087129"/>
                  </a:moveTo>
                  <a:cubicBezTo>
                    <a:pt x="156722" y="1125345"/>
                    <a:pt x="179663" y="1159755"/>
                    <a:pt x="210213" y="1190361"/>
                  </a:cubicBezTo>
                  <a:cubicBezTo>
                    <a:pt x="229348" y="1209441"/>
                    <a:pt x="248429" y="1232382"/>
                    <a:pt x="271369" y="1251517"/>
                  </a:cubicBezTo>
                  <a:cubicBezTo>
                    <a:pt x="256094" y="1232382"/>
                    <a:pt x="240819" y="1209441"/>
                    <a:pt x="225488" y="1190361"/>
                  </a:cubicBezTo>
                  <a:cubicBezTo>
                    <a:pt x="202603" y="1159756"/>
                    <a:pt x="179663" y="1129205"/>
                    <a:pt x="156722" y="1102405"/>
                  </a:cubicBezTo>
                  <a:cubicBezTo>
                    <a:pt x="152862" y="1098600"/>
                    <a:pt x="145252" y="1090934"/>
                    <a:pt x="133782" y="1087129"/>
                  </a:cubicBezTo>
                  <a:close/>
                  <a:moveTo>
                    <a:pt x="80236" y="1037443"/>
                  </a:moveTo>
                  <a:cubicBezTo>
                    <a:pt x="110842" y="1148285"/>
                    <a:pt x="187273" y="1243852"/>
                    <a:pt x="286699" y="1297397"/>
                  </a:cubicBezTo>
                  <a:cubicBezTo>
                    <a:pt x="214073" y="1232382"/>
                    <a:pt x="152863" y="1155950"/>
                    <a:pt x="110842" y="1064189"/>
                  </a:cubicBezTo>
                  <a:cubicBezTo>
                    <a:pt x="99371" y="1056579"/>
                    <a:pt x="87901" y="1048914"/>
                    <a:pt x="80236" y="1037443"/>
                  </a:cubicBezTo>
                  <a:close/>
                  <a:moveTo>
                    <a:pt x="113323" y="1005515"/>
                  </a:moveTo>
                  <a:cubicBezTo>
                    <a:pt x="108636" y="1005515"/>
                    <a:pt x="108912" y="1013456"/>
                    <a:pt x="118507" y="1037444"/>
                  </a:cubicBezTo>
                  <a:cubicBezTo>
                    <a:pt x="118507" y="1041249"/>
                    <a:pt x="118507" y="1041249"/>
                    <a:pt x="118507" y="1045109"/>
                  </a:cubicBezTo>
                  <a:cubicBezTo>
                    <a:pt x="202603" y="1106265"/>
                    <a:pt x="256094" y="1201831"/>
                    <a:pt x="317250" y="1289732"/>
                  </a:cubicBezTo>
                  <a:lnTo>
                    <a:pt x="340190" y="1312673"/>
                  </a:lnTo>
                  <a:cubicBezTo>
                    <a:pt x="301975" y="1201831"/>
                    <a:pt x="233153" y="1106264"/>
                    <a:pt x="149057" y="1029778"/>
                  </a:cubicBezTo>
                  <a:cubicBezTo>
                    <a:pt x="135712" y="1020900"/>
                    <a:pt x="119775" y="1005515"/>
                    <a:pt x="113323" y="1005515"/>
                  </a:cubicBezTo>
                  <a:close/>
                  <a:moveTo>
                    <a:pt x="781846" y="542407"/>
                  </a:moveTo>
                  <a:cubicBezTo>
                    <a:pt x="761829" y="542407"/>
                    <a:pt x="733926" y="641006"/>
                    <a:pt x="733926" y="647513"/>
                  </a:cubicBezTo>
                  <a:cubicBezTo>
                    <a:pt x="718650" y="785155"/>
                    <a:pt x="726260" y="922742"/>
                    <a:pt x="756866" y="1056579"/>
                  </a:cubicBezTo>
                  <a:cubicBezTo>
                    <a:pt x="756866" y="1003033"/>
                    <a:pt x="760671" y="945682"/>
                    <a:pt x="764476" y="888387"/>
                  </a:cubicBezTo>
                  <a:cubicBezTo>
                    <a:pt x="772141" y="785155"/>
                    <a:pt x="772141" y="681924"/>
                    <a:pt x="779806" y="578747"/>
                  </a:cubicBezTo>
                  <a:cubicBezTo>
                    <a:pt x="779806" y="573012"/>
                    <a:pt x="783611" y="570145"/>
                    <a:pt x="787416" y="570145"/>
                  </a:cubicBezTo>
                  <a:cubicBezTo>
                    <a:pt x="791276" y="570145"/>
                    <a:pt x="795081" y="573012"/>
                    <a:pt x="795082" y="578747"/>
                  </a:cubicBezTo>
                  <a:cubicBezTo>
                    <a:pt x="791276" y="613158"/>
                    <a:pt x="787416" y="651373"/>
                    <a:pt x="787416" y="689589"/>
                  </a:cubicBezTo>
                  <a:cubicBezTo>
                    <a:pt x="791277" y="681924"/>
                    <a:pt x="791276" y="674314"/>
                    <a:pt x="791276" y="666648"/>
                  </a:cubicBezTo>
                  <a:cubicBezTo>
                    <a:pt x="791276" y="664719"/>
                    <a:pt x="794144" y="663781"/>
                    <a:pt x="797011" y="663781"/>
                  </a:cubicBezTo>
                  <a:cubicBezTo>
                    <a:pt x="799879" y="663781"/>
                    <a:pt x="802747" y="664718"/>
                    <a:pt x="802746" y="666649"/>
                  </a:cubicBezTo>
                  <a:cubicBezTo>
                    <a:pt x="795081" y="731609"/>
                    <a:pt x="791276" y="796625"/>
                    <a:pt x="783611" y="861586"/>
                  </a:cubicBezTo>
                  <a:cubicBezTo>
                    <a:pt x="791276" y="823371"/>
                    <a:pt x="798886" y="785155"/>
                    <a:pt x="802747" y="746940"/>
                  </a:cubicBezTo>
                  <a:cubicBezTo>
                    <a:pt x="806551" y="701059"/>
                    <a:pt x="806551" y="658984"/>
                    <a:pt x="802747" y="613158"/>
                  </a:cubicBezTo>
                  <a:cubicBezTo>
                    <a:pt x="802746" y="594022"/>
                    <a:pt x="798887" y="571082"/>
                    <a:pt x="791277" y="552002"/>
                  </a:cubicBezTo>
                  <a:cubicBezTo>
                    <a:pt x="788464" y="545274"/>
                    <a:pt x="785266" y="542407"/>
                    <a:pt x="781846" y="542407"/>
                  </a:cubicBezTo>
                  <a:close/>
                  <a:moveTo>
                    <a:pt x="240818" y="567277"/>
                  </a:moveTo>
                  <a:cubicBezTo>
                    <a:pt x="225488" y="590218"/>
                    <a:pt x="305780" y="674314"/>
                    <a:pt x="332525" y="693394"/>
                  </a:cubicBezTo>
                  <a:cubicBezTo>
                    <a:pt x="374601" y="723999"/>
                    <a:pt x="416621" y="750745"/>
                    <a:pt x="454892" y="781350"/>
                  </a:cubicBezTo>
                  <a:cubicBezTo>
                    <a:pt x="458697" y="781350"/>
                    <a:pt x="458697" y="785155"/>
                    <a:pt x="454892" y="785155"/>
                  </a:cubicBezTo>
                  <a:lnTo>
                    <a:pt x="458697" y="785155"/>
                  </a:lnTo>
                  <a:lnTo>
                    <a:pt x="477777" y="800430"/>
                  </a:lnTo>
                  <a:cubicBezTo>
                    <a:pt x="416621" y="743080"/>
                    <a:pt x="359325" y="681924"/>
                    <a:pt x="305780" y="624628"/>
                  </a:cubicBezTo>
                  <a:cubicBezTo>
                    <a:pt x="302691" y="621485"/>
                    <a:pt x="307103" y="615915"/>
                    <a:pt x="310908" y="615915"/>
                  </a:cubicBezTo>
                  <a:cubicBezTo>
                    <a:pt x="311846" y="615915"/>
                    <a:pt x="312728" y="616246"/>
                    <a:pt x="313444" y="616963"/>
                  </a:cubicBezTo>
                  <a:cubicBezTo>
                    <a:pt x="366935" y="674314"/>
                    <a:pt x="424286" y="720194"/>
                    <a:pt x="481637" y="769880"/>
                  </a:cubicBezTo>
                  <a:cubicBezTo>
                    <a:pt x="462502" y="750745"/>
                    <a:pt x="447227" y="731609"/>
                    <a:pt x="431951" y="712529"/>
                  </a:cubicBezTo>
                  <a:cubicBezTo>
                    <a:pt x="397541" y="670453"/>
                    <a:pt x="363130" y="636098"/>
                    <a:pt x="321055" y="601687"/>
                  </a:cubicBezTo>
                  <a:cubicBezTo>
                    <a:pt x="294309" y="590217"/>
                    <a:pt x="267564" y="578747"/>
                    <a:pt x="240818" y="567277"/>
                  </a:cubicBezTo>
                  <a:close/>
                  <a:moveTo>
                    <a:pt x="192808" y="559584"/>
                  </a:moveTo>
                  <a:cubicBezTo>
                    <a:pt x="192001" y="561156"/>
                    <a:pt x="192512" y="563638"/>
                    <a:pt x="194938" y="567277"/>
                  </a:cubicBezTo>
                  <a:cubicBezTo>
                    <a:pt x="202603" y="590217"/>
                    <a:pt x="217878" y="609298"/>
                    <a:pt x="236959" y="628433"/>
                  </a:cubicBezTo>
                  <a:cubicBezTo>
                    <a:pt x="221683" y="609298"/>
                    <a:pt x="214073" y="582552"/>
                    <a:pt x="210213" y="559612"/>
                  </a:cubicBezTo>
                  <a:cubicBezTo>
                    <a:pt x="206022" y="558233"/>
                    <a:pt x="201831" y="557351"/>
                    <a:pt x="198578" y="557351"/>
                  </a:cubicBezTo>
                  <a:cubicBezTo>
                    <a:pt x="195738" y="557351"/>
                    <a:pt x="193615" y="558013"/>
                    <a:pt x="192808" y="559584"/>
                  </a:cubicBezTo>
                  <a:close/>
                  <a:moveTo>
                    <a:pt x="309254" y="469395"/>
                  </a:moveTo>
                  <a:cubicBezTo>
                    <a:pt x="305063" y="469395"/>
                    <a:pt x="301975" y="472097"/>
                    <a:pt x="301974" y="479321"/>
                  </a:cubicBezTo>
                  <a:cubicBezTo>
                    <a:pt x="301975" y="483181"/>
                    <a:pt x="301974" y="486986"/>
                    <a:pt x="301975" y="490791"/>
                  </a:cubicBezTo>
                  <a:cubicBezTo>
                    <a:pt x="305780" y="490791"/>
                    <a:pt x="313445" y="494651"/>
                    <a:pt x="321055" y="494651"/>
                  </a:cubicBezTo>
                  <a:cubicBezTo>
                    <a:pt x="323646" y="494651"/>
                    <a:pt x="327893" y="496360"/>
                    <a:pt x="331532" y="496361"/>
                  </a:cubicBezTo>
                  <a:cubicBezTo>
                    <a:pt x="333407" y="496360"/>
                    <a:pt x="335117" y="495919"/>
                    <a:pt x="336385" y="494651"/>
                  </a:cubicBezTo>
                  <a:lnTo>
                    <a:pt x="332525" y="494651"/>
                  </a:lnTo>
                  <a:cubicBezTo>
                    <a:pt x="336385" y="494651"/>
                    <a:pt x="332525" y="490791"/>
                    <a:pt x="332525" y="490791"/>
                  </a:cubicBezTo>
                  <a:lnTo>
                    <a:pt x="317249" y="483181"/>
                  </a:lnTo>
                  <a:cubicBezTo>
                    <a:pt x="313444" y="483181"/>
                    <a:pt x="313445" y="475516"/>
                    <a:pt x="317250" y="471711"/>
                  </a:cubicBezTo>
                  <a:cubicBezTo>
                    <a:pt x="314437" y="470277"/>
                    <a:pt x="311680" y="469394"/>
                    <a:pt x="309254" y="469395"/>
                  </a:cubicBezTo>
                  <a:close/>
                  <a:moveTo>
                    <a:pt x="496471" y="236627"/>
                  </a:moveTo>
                  <a:cubicBezTo>
                    <a:pt x="488585" y="236627"/>
                    <a:pt x="484725" y="247270"/>
                    <a:pt x="489247" y="276773"/>
                  </a:cubicBezTo>
                  <a:cubicBezTo>
                    <a:pt x="504577" y="357009"/>
                    <a:pt x="531323" y="433495"/>
                    <a:pt x="550458" y="513731"/>
                  </a:cubicBezTo>
                  <a:cubicBezTo>
                    <a:pt x="558068" y="555807"/>
                    <a:pt x="569538" y="601688"/>
                    <a:pt x="584813" y="643708"/>
                  </a:cubicBezTo>
                  <a:lnTo>
                    <a:pt x="584813" y="628433"/>
                  </a:lnTo>
                  <a:cubicBezTo>
                    <a:pt x="581284" y="593085"/>
                    <a:pt x="571248" y="531598"/>
                    <a:pt x="569759" y="531598"/>
                  </a:cubicBezTo>
                  <a:cubicBezTo>
                    <a:pt x="569703" y="531598"/>
                    <a:pt x="569703" y="531598"/>
                    <a:pt x="569649" y="531653"/>
                  </a:cubicBezTo>
                  <a:cubicBezTo>
                    <a:pt x="570365" y="528234"/>
                    <a:pt x="573784" y="524815"/>
                    <a:pt x="577203" y="521396"/>
                  </a:cubicBezTo>
                  <a:lnTo>
                    <a:pt x="577203" y="509926"/>
                  </a:lnTo>
                  <a:cubicBezTo>
                    <a:pt x="573343" y="456436"/>
                    <a:pt x="561873" y="406695"/>
                    <a:pt x="546598" y="357009"/>
                  </a:cubicBezTo>
                  <a:cubicBezTo>
                    <a:pt x="550458" y="341734"/>
                    <a:pt x="538988" y="326458"/>
                    <a:pt x="527517" y="318793"/>
                  </a:cubicBezTo>
                  <a:cubicBezTo>
                    <a:pt x="527517" y="322598"/>
                    <a:pt x="523657" y="324529"/>
                    <a:pt x="520349" y="324528"/>
                  </a:cubicBezTo>
                  <a:cubicBezTo>
                    <a:pt x="516985" y="324529"/>
                    <a:pt x="514118" y="322599"/>
                    <a:pt x="516048" y="318794"/>
                  </a:cubicBezTo>
                  <a:cubicBezTo>
                    <a:pt x="512187" y="307323"/>
                    <a:pt x="512187" y="295853"/>
                    <a:pt x="516048" y="288243"/>
                  </a:cubicBezTo>
                  <a:cubicBezTo>
                    <a:pt x="516048" y="285596"/>
                    <a:pt x="521507" y="281129"/>
                    <a:pt x="524871" y="281129"/>
                  </a:cubicBezTo>
                  <a:cubicBezTo>
                    <a:pt x="526415" y="281129"/>
                    <a:pt x="527518" y="282012"/>
                    <a:pt x="527518" y="284383"/>
                  </a:cubicBezTo>
                  <a:cubicBezTo>
                    <a:pt x="569538" y="364674"/>
                    <a:pt x="592478" y="456435"/>
                    <a:pt x="596283" y="548142"/>
                  </a:cubicBezTo>
                  <a:cubicBezTo>
                    <a:pt x="596284" y="559612"/>
                    <a:pt x="596284" y="571082"/>
                    <a:pt x="600144" y="586357"/>
                  </a:cubicBezTo>
                  <a:cubicBezTo>
                    <a:pt x="603949" y="601687"/>
                    <a:pt x="607753" y="613158"/>
                    <a:pt x="607754" y="628433"/>
                  </a:cubicBezTo>
                  <a:cubicBezTo>
                    <a:pt x="607754" y="590217"/>
                    <a:pt x="603949" y="552002"/>
                    <a:pt x="603949" y="513731"/>
                  </a:cubicBezTo>
                  <a:cubicBezTo>
                    <a:pt x="596283" y="471711"/>
                    <a:pt x="592479" y="429635"/>
                    <a:pt x="588673" y="387615"/>
                  </a:cubicBezTo>
                  <a:cubicBezTo>
                    <a:pt x="581008" y="360869"/>
                    <a:pt x="569538" y="334069"/>
                    <a:pt x="561873" y="307323"/>
                  </a:cubicBezTo>
                  <a:cubicBezTo>
                    <a:pt x="556524" y="296570"/>
                    <a:pt x="515220" y="236627"/>
                    <a:pt x="496471" y="236627"/>
                  </a:cubicBezTo>
                  <a:close/>
                  <a:moveTo>
                    <a:pt x="244624" y="276773"/>
                  </a:moveTo>
                  <a:cubicBezTo>
                    <a:pt x="267564" y="295853"/>
                    <a:pt x="290504" y="314988"/>
                    <a:pt x="313445" y="334069"/>
                  </a:cubicBezTo>
                  <a:cubicBezTo>
                    <a:pt x="294309" y="314988"/>
                    <a:pt x="271369" y="295853"/>
                    <a:pt x="252289" y="276773"/>
                  </a:cubicBezTo>
                  <a:close/>
                  <a:moveTo>
                    <a:pt x="87901" y="66505"/>
                  </a:moveTo>
                  <a:cubicBezTo>
                    <a:pt x="99372" y="89445"/>
                    <a:pt x="114647" y="112386"/>
                    <a:pt x="129977" y="135326"/>
                  </a:cubicBezTo>
                  <a:cubicBezTo>
                    <a:pt x="168193" y="181207"/>
                    <a:pt x="217878" y="219422"/>
                    <a:pt x="263759" y="265303"/>
                  </a:cubicBezTo>
                  <a:lnTo>
                    <a:pt x="259899" y="257638"/>
                  </a:lnTo>
                  <a:cubicBezTo>
                    <a:pt x="257196" y="254935"/>
                    <a:pt x="260230" y="252233"/>
                    <a:pt x="262270" y="252233"/>
                  </a:cubicBezTo>
                  <a:cubicBezTo>
                    <a:pt x="263097" y="252233"/>
                    <a:pt x="263759" y="252675"/>
                    <a:pt x="263759" y="253833"/>
                  </a:cubicBezTo>
                  <a:cubicBezTo>
                    <a:pt x="279034" y="269108"/>
                    <a:pt x="290504" y="284383"/>
                    <a:pt x="301975" y="299658"/>
                  </a:cubicBezTo>
                  <a:cubicBezTo>
                    <a:pt x="282839" y="272913"/>
                    <a:pt x="267564" y="246167"/>
                    <a:pt x="248428" y="223227"/>
                  </a:cubicBezTo>
                  <a:cubicBezTo>
                    <a:pt x="206408" y="158266"/>
                    <a:pt x="149058" y="108581"/>
                    <a:pt x="87901" y="66505"/>
                  </a:cubicBezTo>
                  <a:close/>
                  <a:moveTo>
                    <a:pt x="21439" y="52538"/>
                  </a:moveTo>
                  <a:cubicBezTo>
                    <a:pt x="2287" y="74154"/>
                    <a:pt x="60466" y="161382"/>
                    <a:pt x="72626" y="173542"/>
                  </a:cubicBezTo>
                  <a:cubicBezTo>
                    <a:pt x="107037" y="211757"/>
                    <a:pt x="145252" y="246167"/>
                    <a:pt x="183468" y="276773"/>
                  </a:cubicBezTo>
                  <a:cubicBezTo>
                    <a:pt x="233154" y="314988"/>
                    <a:pt x="286699" y="349399"/>
                    <a:pt x="343995" y="379949"/>
                  </a:cubicBezTo>
                  <a:cubicBezTo>
                    <a:pt x="282839" y="326459"/>
                    <a:pt x="217878" y="272913"/>
                    <a:pt x="160527" y="215562"/>
                  </a:cubicBezTo>
                  <a:cubicBezTo>
                    <a:pt x="152863" y="207952"/>
                    <a:pt x="149058" y="200287"/>
                    <a:pt x="141392" y="192677"/>
                  </a:cubicBezTo>
                  <a:cubicBezTo>
                    <a:pt x="122312" y="177346"/>
                    <a:pt x="107037" y="162071"/>
                    <a:pt x="91707" y="146796"/>
                  </a:cubicBezTo>
                  <a:cubicBezTo>
                    <a:pt x="85861" y="140896"/>
                    <a:pt x="89005" y="132789"/>
                    <a:pt x="94243" y="132789"/>
                  </a:cubicBezTo>
                  <a:cubicBezTo>
                    <a:pt x="95842" y="132789"/>
                    <a:pt x="97607" y="133561"/>
                    <a:pt x="99372" y="135326"/>
                  </a:cubicBezTo>
                  <a:lnTo>
                    <a:pt x="137587" y="173541"/>
                  </a:lnTo>
                  <a:lnTo>
                    <a:pt x="149057" y="181206"/>
                  </a:lnTo>
                  <a:cubicBezTo>
                    <a:pt x="107037" y="146796"/>
                    <a:pt x="80236" y="104721"/>
                    <a:pt x="61156" y="55035"/>
                  </a:cubicBezTo>
                  <a:cubicBezTo>
                    <a:pt x="57296" y="55035"/>
                    <a:pt x="57296" y="55035"/>
                    <a:pt x="53491" y="51230"/>
                  </a:cubicBezTo>
                  <a:cubicBezTo>
                    <a:pt x="45881" y="48804"/>
                    <a:pt x="39705" y="47701"/>
                    <a:pt x="34741" y="47700"/>
                  </a:cubicBezTo>
                  <a:cubicBezTo>
                    <a:pt x="28490" y="47700"/>
                    <a:pt x="24175" y="49449"/>
                    <a:pt x="21439" y="52538"/>
                  </a:cubicBezTo>
                  <a:close/>
                  <a:moveTo>
                    <a:pt x="74391" y="20018"/>
                  </a:moveTo>
                  <a:cubicBezTo>
                    <a:pt x="69649" y="20018"/>
                    <a:pt x="73399" y="33694"/>
                    <a:pt x="80236" y="47369"/>
                  </a:cubicBezTo>
                  <a:cubicBezTo>
                    <a:pt x="156722" y="85640"/>
                    <a:pt x="217879" y="142936"/>
                    <a:pt x="263759" y="211757"/>
                  </a:cubicBezTo>
                  <a:cubicBezTo>
                    <a:pt x="248429" y="185012"/>
                    <a:pt x="229349" y="158266"/>
                    <a:pt x="210213" y="135326"/>
                  </a:cubicBezTo>
                  <a:cubicBezTo>
                    <a:pt x="175803" y="89445"/>
                    <a:pt x="129977" y="47369"/>
                    <a:pt x="76431" y="20624"/>
                  </a:cubicBezTo>
                  <a:cubicBezTo>
                    <a:pt x="75604" y="20238"/>
                    <a:pt x="74943" y="20018"/>
                    <a:pt x="74391" y="20018"/>
                  </a:cubicBezTo>
                  <a:close/>
                  <a:moveTo>
                    <a:pt x="53712" y="0"/>
                  </a:moveTo>
                  <a:cubicBezTo>
                    <a:pt x="54980" y="0"/>
                    <a:pt x="56303" y="496"/>
                    <a:pt x="57296" y="1544"/>
                  </a:cubicBezTo>
                  <a:cubicBezTo>
                    <a:pt x="210213" y="62700"/>
                    <a:pt x="309585" y="230892"/>
                    <a:pt x="359325" y="379950"/>
                  </a:cubicBezTo>
                  <a:cubicBezTo>
                    <a:pt x="363130" y="379949"/>
                    <a:pt x="363131" y="383755"/>
                    <a:pt x="359325" y="387615"/>
                  </a:cubicBezTo>
                  <a:cubicBezTo>
                    <a:pt x="363130" y="391420"/>
                    <a:pt x="363130" y="391420"/>
                    <a:pt x="366935" y="395225"/>
                  </a:cubicBezTo>
                  <a:cubicBezTo>
                    <a:pt x="370795" y="399085"/>
                    <a:pt x="374600" y="402890"/>
                    <a:pt x="378405" y="402890"/>
                  </a:cubicBezTo>
                  <a:cubicBezTo>
                    <a:pt x="386071" y="406695"/>
                    <a:pt x="386071" y="410555"/>
                    <a:pt x="378406" y="414360"/>
                  </a:cubicBezTo>
                  <a:cubicBezTo>
                    <a:pt x="420481" y="475516"/>
                    <a:pt x="454892" y="540532"/>
                    <a:pt x="485442" y="609298"/>
                  </a:cubicBezTo>
                  <a:cubicBezTo>
                    <a:pt x="500717" y="624628"/>
                    <a:pt x="512188" y="647513"/>
                    <a:pt x="523657" y="666649"/>
                  </a:cubicBezTo>
                  <a:cubicBezTo>
                    <a:pt x="527518" y="670453"/>
                    <a:pt x="519853" y="670453"/>
                    <a:pt x="519853" y="670453"/>
                  </a:cubicBezTo>
                  <a:cubicBezTo>
                    <a:pt x="554263" y="750744"/>
                    <a:pt x="588674" y="827176"/>
                    <a:pt x="619223" y="907467"/>
                  </a:cubicBezTo>
                  <a:cubicBezTo>
                    <a:pt x="615419" y="857781"/>
                    <a:pt x="611614" y="804291"/>
                    <a:pt x="607754" y="758410"/>
                  </a:cubicBezTo>
                  <a:cubicBezTo>
                    <a:pt x="603949" y="758410"/>
                    <a:pt x="600144" y="754550"/>
                    <a:pt x="600144" y="750745"/>
                  </a:cubicBezTo>
                  <a:cubicBezTo>
                    <a:pt x="596284" y="735469"/>
                    <a:pt x="592478" y="720194"/>
                    <a:pt x="592479" y="701059"/>
                  </a:cubicBezTo>
                  <a:cubicBezTo>
                    <a:pt x="542793" y="613158"/>
                    <a:pt x="531323" y="506121"/>
                    <a:pt x="500717" y="410555"/>
                  </a:cubicBezTo>
                  <a:cubicBezTo>
                    <a:pt x="481637" y="345539"/>
                    <a:pt x="458696" y="276773"/>
                    <a:pt x="485442" y="211757"/>
                  </a:cubicBezTo>
                  <a:cubicBezTo>
                    <a:pt x="487703" y="207290"/>
                    <a:pt x="489909" y="205415"/>
                    <a:pt x="492942" y="205415"/>
                  </a:cubicBezTo>
                  <a:cubicBezTo>
                    <a:pt x="495037" y="205415"/>
                    <a:pt x="497574" y="206353"/>
                    <a:pt x="500717" y="207952"/>
                  </a:cubicBezTo>
                  <a:cubicBezTo>
                    <a:pt x="535128" y="230892"/>
                    <a:pt x="561873" y="269108"/>
                    <a:pt x="581008" y="307323"/>
                  </a:cubicBezTo>
                  <a:lnTo>
                    <a:pt x="581008" y="246168"/>
                  </a:lnTo>
                  <a:cubicBezTo>
                    <a:pt x="581009" y="241425"/>
                    <a:pt x="585365" y="238172"/>
                    <a:pt x="589666" y="238172"/>
                  </a:cubicBezTo>
                  <a:cubicBezTo>
                    <a:pt x="592258" y="238171"/>
                    <a:pt x="594850" y="239440"/>
                    <a:pt x="596283" y="242362"/>
                  </a:cubicBezTo>
                  <a:cubicBezTo>
                    <a:pt x="615419" y="303518"/>
                    <a:pt x="623084" y="368479"/>
                    <a:pt x="619224" y="433495"/>
                  </a:cubicBezTo>
                  <a:cubicBezTo>
                    <a:pt x="630694" y="479321"/>
                    <a:pt x="634554" y="525201"/>
                    <a:pt x="638359" y="563417"/>
                  </a:cubicBezTo>
                  <a:cubicBezTo>
                    <a:pt x="642164" y="620768"/>
                    <a:pt x="645969" y="681924"/>
                    <a:pt x="645969" y="743080"/>
                  </a:cubicBezTo>
                  <a:cubicBezTo>
                    <a:pt x="645969" y="762215"/>
                    <a:pt x="645969" y="781350"/>
                    <a:pt x="645969" y="792820"/>
                  </a:cubicBezTo>
                  <a:cubicBezTo>
                    <a:pt x="645969" y="798555"/>
                    <a:pt x="641227" y="801423"/>
                    <a:pt x="636429" y="801423"/>
                  </a:cubicBezTo>
                  <a:cubicBezTo>
                    <a:pt x="631687" y="801423"/>
                    <a:pt x="626889" y="798555"/>
                    <a:pt x="626889" y="792820"/>
                  </a:cubicBezTo>
                  <a:lnTo>
                    <a:pt x="626889" y="697254"/>
                  </a:lnTo>
                  <a:lnTo>
                    <a:pt x="626889" y="685784"/>
                  </a:lnTo>
                  <a:cubicBezTo>
                    <a:pt x="626889" y="704864"/>
                    <a:pt x="623084" y="724000"/>
                    <a:pt x="623084" y="743079"/>
                  </a:cubicBezTo>
                  <a:cubicBezTo>
                    <a:pt x="626889" y="808095"/>
                    <a:pt x="630694" y="873056"/>
                    <a:pt x="634554" y="941877"/>
                  </a:cubicBezTo>
                  <a:cubicBezTo>
                    <a:pt x="680379" y="1064189"/>
                    <a:pt x="722455" y="1182696"/>
                    <a:pt x="768336" y="1301202"/>
                  </a:cubicBezTo>
                  <a:cubicBezTo>
                    <a:pt x="772141" y="1312673"/>
                    <a:pt x="775946" y="1324143"/>
                    <a:pt x="779806" y="1335613"/>
                  </a:cubicBezTo>
                  <a:cubicBezTo>
                    <a:pt x="768336" y="1259127"/>
                    <a:pt x="760671" y="1186501"/>
                    <a:pt x="760671" y="1113875"/>
                  </a:cubicBezTo>
                  <a:cubicBezTo>
                    <a:pt x="718650" y="964818"/>
                    <a:pt x="707180" y="808096"/>
                    <a:pt x="722455" y="655178"/>
                  </a:cubicBezTo>
                  <a:cubicBezTo>
                    <a:pt x="725709" y="648726"/>
                    <a:pt x="750855" y="527132"/>
                    <a:pt x="783997" y="527132"/>
                  </a:cubicBezTo>
                  <a:cubicBezTo>
                    <a:pt x="790008" y="527132"/>
                    <a:pt x="796294" y="531157"/>
                    <a:pt x="802747" y="540532"/>
                  </a:cubicBezTo>
                  <a:cubicBezTo>
                    <a:pt x="814161" y="555807"/>
                    <a:pt x="821827" y="578747"/>
                    <a:pt x="825632" y="601687"/>
                  </a:cubicBezTo>
                  <a:cubicBezTo>
                    <a:pt x="829492" y="590217"/>
                    <a:pt x="829492" y="582552"/>
                    <a:pt x="829492" y="571082"/>
                  </a:cubicBezTo>
                  <a:cubicBezTo>
                    <a:pt x="829492" y="565347"/>
                    <a:pt x="833297" y="562479"/>
                    <a:pt x="837102" y="562479"/>
                  </a:cubicBezTo>
                  <a:cubicBezTo>
                    <a:pt x="840962" y="562479"/>
                    <a:pt x="844767" y="565347"/>
                    <a:pt x="844767" y="571082"/>
                  </a:cubicBezTo>
                  <a:cubicBezTo>
                    <a:pt x="844767" y="685784"/>
                    <a:pt x="837102" y="800430"/>
                    <a:pt x="821827" y="915132"/>
                  </a:cubicBezTo>
                  <a:cubicBezTo>
                    <a:pt x="818022" y="938072"/>
                    <a:pt x="814162" y="961013"/>
                    <a:pt x="810357" y="983953"/>
                  </a:cubicBezTo>
                  <a:cubicBezTo>
                    <a:pt x="802746" y="1045109"/>
                    <a:pt x="798886" y="1102405"/>
                    <a:pt x="787416" y="1159755"/>
                  </a:cubicBezTo>
                  <a:cubicBezTo>
                    <a:pt x="787416" y="1163560"/>
                    <a:pt x="783611" y="1163561"/>
                    <a:pt x="779806" y="1167421"/>
                  </a:cubicBezTo>
                  <a:cubicBezTo>
                    <a:pt x="783611" y="1240046"/>
                    <a:pt x="791276" y="1316478"/>
                    <a:pt x="806552" y="1392964"/>
                  </a:cubicBezTo>
                  <a:cubicBezTo>
                    <a:pt x="821827" y="1438789"/>
                    <a:pt x="840962" y="1484670"/>
                    <a:pt x="860042" y="1526746"/>
                  </a:cubicBezTo>
                  <a:cubicBezTo>
                    <a:pt x="852432" y="1473200"/>
                    <a:pt x="848572" y="1415904"/>
                    <a:pt x="852432" y="1358553"/>
                  </a:cubicBezTo>
                  <a:cubicBezTo>
                    <a:pt x="837102" y="1339418"/>
                    <a:pt x="833297" y="1312673"/>
                    <a:pt x="844767" y="1293538"/>
                  </a:cubicBezTo>
                  <a:cubicBezTo>
                    <a:pt x="844767" y="1289732"/>
                    <a:pt x="848572" y="1285927"/>
                    <a:pt x="852432" y="1285927"/>
                  </a:cubicBezTo>
                  <a:cubicBezTo>
                    <a:pt x="890648" y="1293537"/>
                    <a:pt x="898258" y="1339418"/>
                    <a:pt x="886843" y="1370023"/>
                  </a:cubicBezTo>
                  <a:cubicBezTo>
                    <a:pt x="886843" y="1372726"/>
                    <a:pt x="882983" y="1375428"/>
                    <a:pt x="879398" y="1375428"/>
                  </a:cubicBezTo>
                  <a:cubicBezTo>
                    <a:pt x="877909" y="1375428"/>
                    <a:pt x="876475" y="1374931"/>
                    <a:pt x="875373" y="1373829"/>
                  </a:cubicBezTo>
                  <a:cubicBezTo>
                    <a:pt x="871512" y="1373828"/>
                    <a:pt x="867707" y="1370024"/>
                    <a:pt x="863902" y="1366164"/>
                  </a:cubicBezTo>
                  <a:cubicBezTo>
                    <a:pt x="863902" y="1370024"/>
                    <a:pt x="863903" y="1373828"/>
                    <a:pt x="863902" y="1377633"/>
                  </a:cubicBezTo>
                  <a:lnTo>
                    <a:pt x="863902" y="1454120"/>
                  </a:lnTo>
                  <a:cubicBezTo>
                    <a:pt x="863902" y="1515275"/>
                    <a:pt x="879178" y="1576431"/>
                    <a:pt x="905923" y="1629922"/>
                  </a:cubicBezTo>
                  <a:cubicBezTo>
                    <a:pt x="905923" y="1629922"/>
                    <a:pt x="905923" y="1633782"/>
                    <a:pt x="905923" y="1633782"/>
                  </a:cubicBezTo>
                  <a:lnTo>
                    <a:pt x="978549" y="1794310"/>
                  </a:lnTo>
                  <a:cubicBezTo>
                    <a:pt x="951803" y="1710214"/>
                    <a:pt x="947999" y="1618452"/>
                    <a:pt x="959469" y="1530551"/>
                  </a:cubicBezTo>
                  <a:cubicBezTo>
                    <a:pt x="940333" y="1488530"/>
                    <a:pt x="932668" y="1442649"/>
                    <a:pt x="940333" y="1396769"/>
                  </a:cubicBezTo>
                  <a:cubicBezTo>
                    <a:pt x="905923" y="1308868"/>
                    <a:pt x="947999" y="1083324"/>
                    <a:pt x="974744" y="1037444"/>
                  </a:cubicBezTo>
                  <a:cubicBezTo>
                    <a:pt x="974744" y="1032977"/>
                    <a:pt x="977335" y="1031102"/>
                    <a:pt x="981085" y="1031102"/>
                  </a:cubicBezTo>
                  <a:cubicBezTo>
                    <a:pt x="983677" y="1031102"/>
                    <a:pt x="986876" y="1032040"/>
                    <a:pt x="990019" y="1033639"/>
                  </a:cubicBezTo>
                  <a:cubicBezTo>
                    <a:pt x="996967" y="1024374"/>
                    <a:pt x="1006728" y="1019301"/>
                    <a:pt x="1016709" y="1019301"/>
                  </a:cubicBezTo>
                  <a:cubicBezTo>
                    <a:pt x="1023216" y="1019301"/>
                    <a:pt x="1029889" y="1021452"/>
                    <a:pt x="1035900" y="1025974"/>
                  </a:cubicBezTo>
                  <a:cubicBezTo>
                    <a:pt x="1108525" y="1056579"/>
                    <a:pt x="1081780" y="1220911"/>
                    <a:pt x="1074115" y="1278262"/>
                  </a:cubicBezTo>
                  <a:cubicBezTo>
                    <a:pt x="1058840" y="1354693"/>
                    <a:pt x="1043565" y="1484670"/>
                    <a:pt x="978549" y="1538216"/>
                  </a:cubicBezTo>
                  <a:lnTo>
                    <a:pt x="970939" y="1538216"/>
                  </a:lnTo>
                  <a:cubicBezTo>
                    <a:pt x="951803" y="1637587"/>
                    <a:pt x="963274" y="1740819"/>
                    <a:pt x="1005294" y="1836385"/>
                  </a:cubicBezTo>
                  <a:cubicBezTo>
                    <a:pt x="1005294" y="1843995"/>
                    <a:pt x="1001489" y="1843995"/>
                    <a:pt x="997684" y="1843995"/>
                  </a:cubicBezTo>
                  <a:lnTo>
                    <a:pt x="1081726" y="2035005"/>
                  </a:lnTo>
                  <a:lnTo>
                    <a:pt x="1069530" y="2040970"/>
                  </a:lnTo>
                  <a:lnTo>
                    <a:pt x="1035900" y="1966307"/>
                  </a:lnTo>
                  <a:cubicBezTo>
                    <a:pt x="1001489" y="1928091"/>
                    <a:pt x="963274" y="1893681"/>
                    <a:pt x="925058" y="1863131"/>
                  </a:cubicBezTo>
                  <a:cubicBezTo>
                    <a:pt x="890648" y="1874601"/>
                    <a:pt x="856237" y="1886071"/>
                    <a:pt x="821827" y="1889876"/>
                  </a:cubicBezTo>
                  <a:lnTo>
                    <a:pt x="802746" y="1897541"/>
                  </a:lnTo>
                  <a:cubicBezTo>
                    <a:pt x="806551" y="1905151"/>
                    <a:pt x="802747" y="1912816"/>
                    <a:pt x="795081" y="1912816"/>
                  </a:cubicBezTo>
                  <a:lnTo>
                    <a:pt x="775946" y="1905151"/>
                  </a:lnTo>
                  <a:cubicBezTo>
                    <a:pt x="708724" y="1926878"/>
                    <a:pt x="639021" y="1946068"/>
                    <a:pt x="570310" y="1946068"/>
                  </a:cubicBezTo>
                  <a:cubicBezTo>
                    <a:pt x="517978" y="1946069"/>
                    <a:pt x="466251" y="1934929"/>
                    <a:pt x="416621" y="1905151"/>
                  </a:cubicBezTo>
                  <a:cubicBezTo>
                    <a:pt x="397541" y="1897541"/>
                    <a:pt x="386071" y="1886071"/>
                    <a:pt x="374601" y="1870740"/>
                  </a:cubicBezTo>
                  <a:cubicBezTo>
                    <a:pt x="370795" y="1866936"/>
                    <a:pt x="374600" y="1863130"/>
                    <a:pt x="378405" y="1863131"/>
                  </a:cubicBezTo>
                  <a:lnTo>
                    <a:pt x="386071" y="1859270"/>
                  </a:lnTo>
                  <a:cubicBezTo>
                    <a:pt x="395225" y="1834841"/>
                    <a:pt x="450866" y="1822599"/>
                    <a:pt x="490405" y="1822599"/>
                  </a:cubicBezTo>
                  <a:cubicBezTo>
                    <a:pt x="500276" y="1822599"/>
                    <a:pt x="509155" y="1823371"/>
                    <a:pt x="516047" y="1824915"/>
                  </a:cubicBezTo>
                  <a:cubicBezTo>
                    <a:pt x="588673" y="1836385"/>
                    <a:pt x="661299" y="1855466"/>
                    <a:pt x="733926" y="1878406"/>
                  </a:cubicBezTo>
                  <a:lnTo>
                    <a:pt x="764476" y="1886071"/>
                  </a:lnTo>
                  <a:cubicBezTo>
                    <a:pt x="818021" y="1878406"/>
                    <a:pt x="867707" y="1866936"/>
                    <a:pt x="917393" y="1855465"/>
                  </a:cubicBezTo>
                  <a:cubicBezTo>
                    <a:pt x="886843" y="1832525"/>
                    <a:pt x="852432" y="1809585"/>
                    <a:pt x="818022" y="1782839"/>
                  </a:cubicBezTo>
                  <a:cubicBezTo>
                    <a:pt x="788188" y="1769108"/>
                    <a:pt x="756976" y="1762215"/>
                    <a:pt x="725268" y="1762215"/>
                  </a:cubicBezTo>
                  <a:cubicBezTo>
                    <a:pt x="704092" y="1762215"/>
                    <a:pt x="682696" y="1765248"/>
                    <a:pt x="661300" y="1771369"/>
                  </a:cubicBezTo>
                  <a:cubicBezTo>
                    <a:pt x="665104" y="1790505"/>
                    <a:pt x="661299" y="1805779"/>
                    <a:pt x="645969" y="1817250"/>
                  </a:cubicBezTo>
                  <a:cubicBezTo>
                    <a:pt x="641999" y="1820448"/>
                    <a:pt x="637642" y="1821827"/>
                    <a:pt x="633175" y="1821827"/>
                  </a:cubicBezTo>
                  <a:cubicBezTo>
                    <a:pt x="616521" y="1821827"/>
                    <a:pt x="598544" y="1802581"/>
                    <a:pt x="592479" y="1790504"/>
                  </a:cubicBezTo>
                  <a:cubicBezTo>
                    <a:pt x="589776" y="1785100"/>
                    <a:pt x="590879" y="1779696"/>
                    <a:pt x="594464" y="1779696"/>
                  </a:cubicBezTo>
                  <a:cubicBezTo>
                    <a:pt x="595953" y="1779696"/>
                    <a:pt x="597883" y="1780578"/>
                    <a:pt x="600144" y="1782839"/>
                  </a:cubicBezTo>
                  <a:cubicBezTo>
                    <a:pt x="603232" y="1792104"/>
                    <a:pt x="618838" y="1808923"/>
                    <a:pt x="632790" y="1808923"/>
                  </a:cubicBezTo>
                  <a:cubicBezTo>
                    <a:pt x="636043" y="1808923"/>
                    <a:pt x="639241" y="1807985"/>
                    <a:pt x="642164" y="1805780"/>
                  </a:cubicBezTo>
                  <a:cubicBezTo>
                    <a:pt x="645969" y="1798114"/>
                    <a:pt x="649829" y="1786644"/>
                    <a:pt x="649829" y="1779034"/>
                  </a:cubicBezTo>
                  <a:lnTo>
                    <a:pt x="638359" y="1782839"/>
                  </a:lnTo>
                  <a:cubicBezTo>
                    <a:pt x="637256" y="1783391"/>
                    <a:pt x="636263" y="1783611"/>
                    <a:pt x="635381" y="1783611"/>
                  </a:cubicBezTo>
                  <a:cubicBezTo>
                    <a:pt x="629812" y="1783611"/>
                    <a:pt x="627440" y="1774678"/>
                    <a:pt x="630694" y="1771369"/>
                  </a:cubicBezTo>
                  <a:lnTo>
                    <a:pt x="645969" y="1763704"/>
                  </a:lnTo>
                  <a:cubicBezTo>
                    <a:pt x="643764" y="1762601"/>
                    <a:pt x="641172" y="1762160"/>
                    <a:pt x="638580" y="1762160"/>
                  </a:cubicBezTo>
                  <a:cubicBezTo>
                    <a:pt x="632293" y="1762160"/>
                    <a:pt x="625786" y="1764862"/>
                    <a:pt x="623084" y="1767564"/>
                  </a:cubicBezTo>
                  <a:cubicBezTo>
                    <a:pt x="619224" y="1779034"/>
                    <a:pt x="626889" y="1790505"/>
                    <a:pt x="630694" y="1798114"/>
                  </a:cubicBezTo>
                  <a:cubicBezTo>
                    <a:pt x="630694" y="1800817"/>
                    <a:pt x="628819" y="1803518"/>
                    <a:pt x="627661" y="1803519"/>
                  </a:cubicBezTo>
                  <a:cubicBezTo>
                    <a:pt x="627220" y="1803519"/>
                    <a:pt x="626889" y="1803078"/>
                    <a:pt x="626889" y="1801974"/>
                  </a:cubicBezTo>
                  <a:cubicBezTo>
                    <a:pt x="607754" y="1794310"/>
                    <a:pt x="600144" y="1771369"/>
                    <a:pt x="615419" y="1756094"/>
                  </a:cubicBezTo>
                  <a:cubicBezTo>
                    <a:pt x="621154" y="1752289"/>
                    <a:pt x="627827" y="1750359"/>
                    <a:pt x="634554" y="1750359"/>
                  </a:cubicBezTo>
                  <a:cubicBezTo>
                    <a:pt x="641226" y="1750359"/>
                    <a:pt x="647899" y="1752289"/>
                    <a:pt x="653634" y="1756094"/>
                  </a:cubicBezTo>
                  <a:cubicBezTo>
                    <a:pt x="657439" y="1759899"/>
                    <a:pt x="657439" y="1759899"/>
                    <a:pt x="661300" y="1763704"/>
                  </a:cubicBezTo>
                  <a:cubicBezTo>
                    <a:pt x="685949" y="1756314"/>
                    <a:pt x="712253" y="1752123"/>
                    <a:pt x="739109" y="1752123"/>
                  </a:cubicBezTo>
                  <a:cubicBezTo>
                    <a:pt x="753833" y="1752123"/>
                    <a:pt x="768722" y="1753392"/>
                    <a:pt x="783611" y="1756094"/>
                  </a:cubicBezTo>
                  <a:cubicBezTo>
                    <a:pt x="760671" y="1740819"/>
                    <a:pt x="733926" y="1721684"/>
                    <a:pt x="710985" y="1702548"/>
                  </a:cubicBezTo>
                  <a:lnTo>
                    <a:pt x="695710" y="1698743"/>
                  </a:lnTo>
                  <a:lnTo>
                    <a:pt x="710985" y="1714018"/>
                  </a:lnTo>
                  <a:cubicBezTo>
                    <a:pt x="713687" y="1716720"/>
                    <a:pt x="710654" y="1719422"/>
                    <a:pt x="708669" y="1719423"/>
                  </a:cubicBezTo>
                  <a:cubicBezTo>
                    <a:pt x="707787" y="1719422"/>
                    <a:pt x="707180" y="1718981"/>
                    <a:pt x="707180" y="1717878"/>
                  </a:cubicBezTo>
                  <a:lnTo>
                    <a:pt x="672770" y="1691078"/>
                  </a:lnTo>
                  <a:lnTo>
                    <a:pt x="653634" y="1687273"/>
                  </a:lnTo>
                  <a:lnTo>
                    <a:pt x="649829" y="1687273"/>
                  </a:lnTo>
                  <a:lnTo>
                    <a:pt x="600144" y="1675803"/>
                  </a:lnTo>
                  <a:cubicBezTo>
                    <a:pt x="451032" y="1649057"/>
                    <a:pt x="286699" y="1641392"/>
                    <a:pt x="179663" y="1542021"/>
                  </a:cubicBezTo>
                  <a:cubicBezTo>
                    <a:pt x="175803" y="1542021"/>
                    <a:pt x="175803" y="1534356"/>
                    <a:pt x="179663" y="1534356"/>
                  </a:cubicBezTo>
                  <a:lnTo>
                    <a:pt x="183468" y="1534356"/>
                  </a:lnTo>
                  <a:cubicBezTo>
                    <a:pt x="175803" y="1526746"/>
                    <a:pt x="171998" y="1519080"/>
                    <a:pt x="168193" y="1511416"/>
                  </a:cubicBezTo>
                  <a:cubicBezTo>
                    <a:pt x="164332" y="1507610"/>
                    <a:pt x="164332" y="1503805"/>
                    <a:pt x="171998" y="1500000"/>
                  </a:cubicBezTo>
                  <a:cubicBezTo>
                    <a:pt x="199736" y="1487427"/>
                    <a:pt x="228742" y="1482023"/>
                    <a:pt x="258465" y="1482023"/>
                  </a:cubicBezTo>
                  <a:cubicBezTo>
                    <a:pt x="355686" y="1482023"/>
                    <a:pt x="460572" y="1539925"/>
                    <a:pt x="554263" y="1595512"/>
                  </a:cubicBezTo>
                  <a:lnTo>
                    <a:pt x="565733" y="1603177"/>
                  </a:lnTo>
                  <a:lnTo>
                    <a:pt x="573343" y="1606982"/>
                  </a:lnTo>
                  <a:cubicBezTo>
                    <a:pt x="523657" y="1561156"/>
                    <a:pt x="477777" y="1507610"/>
                    <a:pt x="435756" y="1450259"/>
                  </a:cubicBezTo>
                  <a:cubicBezTo>
                    <a:pt x="435756" y="1447557"/>
                    <a:pt x="437686" y="1444855"/>
                    <a:pt x="440112" y="1444855"/>
                  </a:cubicBezTo>
                  <a:cubicBezTo>
                    <a:pt x="441161" y="1444855"/>
                    <a:pt x="442263" y="1445352"/>
                    <a:pt x="443422" y="1446454"/>
                  </a:cubicBezTo>
                  <a:cubicBezTo>
                    <a:pt x="504577" y="1519081"/>
                    <a:pt x="569538" y="1584097"/>
                    <a:pt x="638360" y="1645252"/>
                  </a:cubicBezTo>
                  <a:lnTo>
                    <a:pt x="649829" y="1652862"/>
                  </a:lnTo>
                  <a:lnTo>
                    <a:pt x="638359" y="1641392"/>
                  </a:lnTo>
                  <a:lnTo>
                    <a:pt x="619224" y="1622312"/>
                  </a:lnTo>
                  <a:cubicBezTo>
                    <a:pt x="531323" y="1530551"/>
                    <a:pt x="454891" y="1434984"/>
                    <a:pt x="363130" y="1347083"/>
                  </a:cubicBezTo>
                  <a:lnTo>
                    <a:pt x="355465" y="1347083"/>
                  </a:lnTo>
                  <a:cubicBezTo>
                    <a:pt x="355465" y="1351550"/>
                    <a:pt x="351550" y="1353425"/>
                    <a:pt x="347524" y="1353425"/>
                  </a:cubicBezTo>
                  <a:cubicBezTo>
                    <a:pt x="344657" y="1353425"/>
                    <a:pt x="341789" y="1352487"/>
                    <a:pt x="340190" y="1350888"/>
                  </a:cubicBezTo>
                  <a:lnTo>
                    <a:pt x="313445" y="1324143"/>
                  </a:lnTo>
                  <a:cubicBezTo>
                    <a:pt x="191133" y="1293537"/>
                    <a:pt x="80237" y="1136815"/>
                    <a:pt x="64961" y="1029779"/>
                  </a:cubicBezTo>
                  <a:cubicBezTo>
                    <a:pt x="61156" y="1022169"/>
                    <a:pt x="68766" y="1018308"/>
                    <a:pt x="76431" y="1018308"/>
                  </a:cubicBezTo>
                  <a:cubicBezTo>
                    <a:pt x="84096" y="1022168"/>
                    <a:pt x="91707" y="1029779"/>
                    <a:pt x="99372" y="1033639"/>
                  </a:cubicBezTo>
                  <a:cubicBezTo>
                    <a:pt x="95567" y="1022169"/>
                    <a:pt x="91706" y="1010698"/>
                    <a:pt x="87902" y="999228"/>
                  </a:cubicBezTo>
                  <a:cubicBezTo>
                    <a:pt x="87901" y="993604"/>
                    <a:pt x="89942" y="990074"/>
                    <a:pt x="94023" y="990074"/>
                  </a:cubicBezTo>
                  <a:cubicBezTo>
                    <a:pt x="95567" y="990074"/>
                    <a:pt x="97331" y="990571"/>
                    <a:pt x="99372" y="991563"/>
                  </a:cubicBezTo>
                  <a:cubicBezTo>
                    <a:pt x="233154" y="1033639"/>
                    <a:pt x="324915" y="1213301"/>
                    <a:pt x="366936" y="1339418"/>
                  </a:cubicBezTo>
                  <a:cubicBezTo>
                    <a:pt x="451032" y="1415904"/>
                    <a:pt x="519852" y="1507610"/>
                    <a:pt x="596283" y="1591706"/>
                  </a:cubicBezTo>
                  <a:cubicBezTo>
                    <a:pt x="581008" y="1561156"/>
                    <a:pt x="565733" y="1526746"/>
                    <a:pt x="554263" y="1496140"/>
                  </a:cubicBezTo>
                  <a:cubicBezTo>
                    <a:pt x="470167" y="1415904"/>
                    <a:pt x="309584" y="1232382"/>
                    <a:pt x="374600" y="1110070"/>
                  </a:cubicBezTo>
                  <a:cubicBezTo>
                    <a:pt x="374600" y="1105603"/>
                    <a:pt x="377192" y="1103728"/>
                    <a:pt x="380170" y="1103728"/>
                  </a:cubicBezTo>
                  <a:cubicBezTo>
                    <a:pt x="382266" y="1103728"/>
                    <a:pt x="384471" y="1104666"/>
                    <a:pt x="386071" y="1106265"/>
                  </a:cubicBezTo>
                  <a:cubicBezTo>
                    <a:pt x="393681" y="1113875"/>
                    <a:pt x="401346" y="1121540"/>
                    <a:pt x="409011" y="1129205"/>
                  </a:cubicBezTo>
                  <a:cubicBezTo>
                    <a:pt x="410886" y="1127275"/>
                    <a:pt x="412816" y="1126338"/>
                    <a:pt x="414746" y="1126338"/>
                  </a:cubicBezTo>
                  <a:cubicBezTo>
                    <a:pt x="416621" y="1126338"/>
                    <a:pt x="418551" y="1127275"/>
                    <a:pt x="420481" y="1129205"/>
                  </a:cubicBezTo>
                  <a:cubicBezTo>
                    <a:pt x="439561" y="1163561"/>
                    <a:pt x="458697" y="1197971"/>
                    <a:pt x="473972" y="1236241"/>
                  </a:cubicBezTo>
                  <a:lnTo>
                    <a:pt x="477777" y="1236242"/>
                  </a:lnTo>
                  <a:cubicBezTo>
                    <a:pt x="516047" y="1316478"/>
                    <a:pt x="538988" y="1404434"/>
                    <a:pt x="569538" y="1492335"/>
                  </a:cubicBezTo>
                  <a:cubicBezTo>
                    <a:pt x="569538" y="1492335"/>
                    <a:pt x="569538" y="1496140"/>
                    <a:pt x="569538" y="1496140"/>
                  </a:cubicBezTo>
                  <a:cubicBezTo>
                    <a:pt x="584813" y="1538216"/>
                    <a:pt x="603949" y="1580236"/>
                    <a:pt x="626889" y="1622312"/>
                  </a:cubicBezTo>
                  <a:cubicBezTo>
                    <a:pt x="649829" y="1645252"/>
                    <a:pt x="676575" y="1668193"/>
                    <a:pt x="703320" y="1687273"/>
                  </a:cubicBezTo>
                  <a:lnTo>
                    <a:pt x="726260" y="1706408"/>
                  </a:lnTo>
                  <a:lnTo>
                    <a:pt x="745396" y="1714018"/>
                  </a:lnTo>
                  <a:cubicBezTo>
                    <a:pt x="749201" y="1714018"/>
                    <a:pt x="749201" y="1717879"/>
                    <a:pt x="745396" y="1717878"/>
                  </a:cubicBezTo>
                  <a:cubicBezTo>
                    <a:pt x="783611" y="1744624"/>
                    <a:pt x="825632" y="1771369"/>
                    <a:pt x="863902" y="1798114"/>
                  </a:cubicBezTo>
                  <a:cubicBezTo>
                    <a:pt x="798886" y="1717878"/>
                    <a:pt x="749201" y="1629922"/>
                    <a:pt x="714790" y="1530551"/>
                  </a:cubicBezTo>
                  <a:cubicBezTo>
                    <a:pt x="712750" y="1531599"/>
                    <a:pt x="710709" y="1532039"/>
                    <a:pt x="708724" y="1532040"/>
                  </a:cubicBezTo>
                  <a:cubicBezTo>
                    <a:pt x="703320" y="1532040"/>
                    <a:pt x="698467" y="1528511"/>
                    <a:pt x="695710" y="1522885"/>
                  </a:cubicBezTo>
                  <a:cubicBezTo>
                    <a:pt x="680380" y="1522885"/>
                    <a:pt x="672770" y="1511416"/>
                    <a:pt x="672770" y="1492335"/>
                  </a:cubicBezTo>
                  <a:cubicBezTo>
                    <a:pt x="668910" y="1477060"/>
                    <a:pt x="665105" y="1450259"/>
                    <a:pt x="688045" y="1446455"/>
                  </a:cubicBezTo>
                  <a:cubicBezTo>
                    <a:pt x="692236" y="1445076"/>
                    <a:pt x="696427" y="1444194"/>
                    <a:pt x="700618" y="1444194"/>
                  </a:cubicBezTo>
                  <a:cubicBezTo>
                    <a:pt x="707897" y="1444194"/>
                    <a:pt x="715176" y="1446840"/>
                    <a:pt x="722456" y="1454120"/>
                  </a:cubicBezTo>
                  <a:cubicBezTo>
                    <a:pt x="741536" y="1469395"/>
                    <a:pt x="745395" y="1500000"/>
                    <a:pt x="733925" y="1522886"/>
                  </a:cubicBezTo>
                  <a:lnTo>
                    <a:pt x="730065" y="1522886"/>
                  </a:lnTo>
                  <a:cubicBezTo>
                    <a:pt x="760671" y="1610842"/>
                    <a:pt x="806552" y="1694938"/>
                    <a:pt x="860042" y="1771369"/>
                  </a:cubicBezTo>
                  <a:cubicBezTo>
                    <a:pt x="852432" y="1752289"/>
                    <a:pt x="844767" y="1729349"/>
                    <a:pt x="844767" y="1721683"/>
                  </a:cubicBezTo>
                  <a:cubicBezTo>
                    <a:pt x="840962" y="1714018"/>
                    <a:pt x="837102" y="1694938"/>
                    <a:pt x="833297" y="1679608"/>
                  </a:cubicBezTo>
                  <a:cubicBezTo>
                    <a:pt x="821827" y="1671998"/>
                    <a:pt x="814162" y="1660527"/>
                    <a:pt x="818021" y="1645252"/>
                  </a:cubicBezTo>
                  <a:cubicBezTo>
                    <a:pt x="821827" y="1637587"/>
                    <a:pt x="829492" y="1629922"/>
                    <a:pt x="837102" y="1629922"/>
                  </a:cubicBezTo>
                  <a:cubicBezTo>
                    <a:pt x="838701" y="1629757"/>
                    <a:pt x="840190" y="1629646"/>
                    <a:pt x="841624" y="1629646"/>
                  </a:cubicBezTo>
                  <a:cubicBezTo>
                    <a:pt x="867708" y="1629646"/>
                    <a:pt x="867321" y="1661685"/>
                    <a:pt x="860042" y="1683468"/>
                  </a:cubicBezTo>
                  <a:cubicBezTo>
                    <a:pt x="860042" y="1685343"/>
                    <a:pt x="859105" y="1686336"/>
                    <a:pt x="857671" y="1686336"/>
                  </a:cubicBezTo>
                  <a:cubicBezTo>
                    <a:pt x="856237" y="1686336"/>
                    <a:pt x="854307" y="1685343"/>
                    <a:pt x="852432" y="1683468"/>
                  </a:cubicBezTo>
                  <a:lnTo>
                    <a:pt x="848572" y="1683468"/>
                  </a:lnTo>
                  <a:cubicBezTo>
                    <a:pt x="848572" y="1694938"/>
                    <a:pt x="852432" y="1710213"/>
                    <a:pt x="860042" y="1725489"/>
                  </a:cubicBezTo>
                  <a:cubicBezTo>
                    <a:pt x="867707" y="1756094"/>
                    <a:pt x="882982" y="1786644"/>
                    <a:pt x="905923" y="1809585"/>
                  </a:cubicBezTo>
                  <a:cubicBezTo>
                    <a:pt x="909728" y="1813445"/>
                    <a:pt x="909728" y="1817250"/>
                    <a:pt x="905923" y="1817250"/>
                  </a:cubicBezTo>
                  <a:cubicBezTo>
                    <a:pt x="917393" y="1828720"/>
                    <a:pt x="925058" y="1836385"/>
                    <a:pt x="936528" y="1843995"/>
                  </a:cubicBezTo>
                  <a:cubicBezTo>
                    <a:pt x="936528" y="1843995"/>
                    <a:pt x="936528" y="1847855"/>
                    <a:pt x="936528" y="1847855"/>
                  </a:cubicBezTo>
                  <a:cubicBezTo>
                    <a:pt x="959469" y="1866935"/>
                    <a:pt x="978549" y="1886071"/>
                    <a:pt x="1001489" y="1909011"/>
                  </a:cubicBezTo>
                  <a:cubicBezTo>
                    <a:pt x="905923" y="1706408"/>
                    <a:pt x="814161" y="1503805"/>
                    <a:pt x="737730" y="1293538"/>
                  </a:cubicBezTo>
                  <a:cubicBezTo>
                    <a:pt x="726260" y="1259127"/>
                    <a:pt x="710985" y="1220911"/>
                    <a:pt x="699515" y="1182696"/>
                  </a:cubicBezTo>
                  <a:cubicBezTo>
                    <a:pt x="665105" y="1117735"/>
                    <a:pt x="611614" y="1045109"/>
                    <a:pt x="554263" y="1022169"/>
                  </a:cubicBezTo>
                  <a:cubicBezTo>
                    <a:pt x="550458" y="1037444"/>
                    <a:pt x="535128" y="1045109"/>
                    <a:pt x="516047" y="1045109"/>
                  </a:cubicBezTo>
                  <a:cubicBezTo>
                    <a:pt x="493107" y="1041249"/>
                    <a:pt x="473972" y="1018308"/>
                    <a:pt x="481637" y="991563"/>
                  </a:cubicBezTo>
                  <a:cubicBezTo>
                    <a:pt x="481637" y="987758"/>
                    <a:pt x="485442" y="983953"/>
                    <a:pt x="489247" y="980093"/>
                  </a:cubicBezTo>
                  <a:cubicBezTo>
                    <a:pt x="494927" y="976343"/>
                    <a:pt x="501489" y="974689"/>
                    <a:pt x="508217" y="974689"/>
                  </a:cubicBezTo>
                  <a:cubicBezTo>
                    <a:pt x="528896" y="974688"/>
                    <a:pt x="551396" y="990515"/>
                    <a:pt x="554263" y="1010698"/>
                  </a:cubicBezTo>
                  <a:cubicBezTo>
                    <a:pt x="596284" y="1029779"/>
                    <a:pt x="626889" y="1060384"/>
                    <a:pt x="649829" y="1098600"/>
                  </a:cubicBezTo>
                  <a:cubicBezTo>
                    <a:pt x="661300" y="1113875"/>
                    <a:pt x="672770" y="1129205"/>
                    <a:pt x="684240" y="1144480"/>
                  </a:cubicBezTo>
                  <a:cubicBezTo>
                    <a:pt x="653634" y="1068049"/>
                    <a:pt x="626889" y="987758"/>
                    <a:pt x="596283" y="911272"/>
                  </a:cubicBezTo>
                  <a:cubicBezTo>
                    <a:pt x="596283" y="913202"/>
                    <a:pt x="594409" y="914139"/>
                    <a:pt x="592478" y="914139"/>
                  </a:cubicBezTo>
                  <a:cubicBezTo>
                    <a:pt x="590549" y="914139"/>
                    <a:pt x="588673" y="913202"/>
                    <a:pt x="588673" y="911272"/>
                  </a:cubicBezTo>
                  <a:cubicBezTo>
                    <a:pt x="550458" y="827176"/>
                    <a:pt x="401346" y="777490"/>
                    <a:pt x="324915" y="727804"/>
                  </a:cubicBezTo>
                  <a:cubicBezTo>
                    <a:pt x="259899" y="681924"/>
                    <a:pt x="191133" y="632238"/>
                    <a:pt x="168193" y="548142"/>
                  </a:cubicBezTo>
                  <a:cubicBezTo>
                    <a:pt x="168193" y="544337"/>
                    <a:pt x="171998" y="540532"/>
                    <a:pt x="175803" y="540531"/>
                  </a:cubicBezTo>
                  <a:cubicBezTo>
                    <a:pt x="181538" y="538602"/>
                    <a:pt x="187273" y="537664"/>
                    <a:pt x="193008" y="537664"/>
                  </a:cubicBezTo>
                  <a:cubicBezTo>
                    <a:pt x="198743" y="537664"/>
                    <a:pt x="204478" y="538602"/>
                    <a:pt x="210213" y="540532"/>
                  </a:cubicBezTo>
                  <a:cubicBezTo>
                    <a:pt x="212143" y="538602"/>
                    <a:pt x="213081" y="537664"/>
                    <a:pt x="213577" y="537664"/>
                  </a:cubicBezTo>
                  <a:cubicBezTo>
                    <a:pt x="214074" y="537664"/>
                    <a:pt x="214073" y="538602"/>
                    <a:pt x="214074" y="540532"/>
                  </a:cubicBezTo>
                  <a:cubicBezTo>
                    <a:pt x="389876" y="544337"/>
                    <a:pt x="470167" y="750745"/>
                    <a:pt x="577203" y="857781"/>
                  </a:cubicBezTo>
                  <a:cubicBezTo>
                    <a:pt x="538988" y="766020"/>
                    <a:pt x="500717" y="678119"/>
                    <a:pt x="454892" y="586357"/>
                  </a:cubicBezTo>
                  <a:cubicBezTo>
                    <a:pt x="424286" y="552002"/>
                    <a:pt x="386071" y="517591"/>
                    <a:pt x="340190" y="498456"/>
                  </a:cubicBezTo>
                  <a:cubicBezTo>
                    <a:pt x="340190" y="502261"/>
                    <a:pt x="336385" y="509926"/>
                    <a:pt x="328720" y="509926"/>
                  </a:cubicBezTo>
                  <a:cubicBezTo>
                    <a:pt x="321054" y="509926"/>
                    <a:pt x="313445" y="506121"/>
                    <a:pt x="305780" y="506121"/>
                  </a:cubicBezTo>
                  <a:lnTo>
                    <a:pt x="313444" y="513731"/>
                  </a:lnTo>
                  <a:cubicBezTo>
                    <a:pt x="313445" y="517591"/>
                    <a:pt x="313444" y="521396"/>
                    <a:pt x="309584" y="521396"/>
                  </a:cubicBezTo>
                  <a:cubicBezTo>
                    <a:pt x="294309" y="517591"/>
                    <a:pt x="286699" y="506121"/>
                    <a:pt x="282839" y="490791"/>
                  </a:cubicBezTo>
                  <a:cubicBezTo>
                    <a:pt x="279034" y="490791"/>
                    <a:pt x="279034" y="486986"/>
                    <a:pt x="282839" y="486986"/>
                  </a:cubicBezTo>
                  <a:cubicBezTo>
                    <a:pt x="282839" y="479321"/>
                    <a:pt x="282839" y="475516"/>
                    <a:pt x="286699" y="471711"/>
                  </a:cubicBezTo>
                  <a:cubicBezTo>
                    <a:pt x="291828" y="461343"/>
                    <a:pt x="299382" y="457207"/>
                    <a:pt x="307103" y="457208"/>
                  </a:cubicBezTo>
                  <a:cubicBezTo>
                    <a:pt x="316533" y="457208"/>
                    <a:pt x="326238" y="463329"/>
                    <a:pt x="332525" y="471711"/>
                  </a:cubicBezTo>
                  <a:cubicBezTo>
                    <a:pt x="336385" y="475515"/>
                    <a:pt x="336385" y="479321"/>
                    <a:pt x="340190" y="479321"/>
                  </a:cubicBezTo>
                  <a:cubicBezTo>
                    <a:pt x="374600" y="498456"/>
                    <a:pt x="409011" y="517591"/>
                    <a:pt x="435756" y="544337"/>
                  </a:cubicBezTo>
                  <a:cubicBezTo>
                    <a:pt x="409011" y="498456"/>
                    <a:pt x="382266" y="448771"/>
                    <a:pt x="355465" y="402890"/>
                  </a:cubicBezTo>
                  <a:cubicBezTo>
                    <a:pt x="210213" y="330264"/>
                    <a:pt x="7610" y="215562"/>
                    <a:pt x="0" y="39760"/>
                  </a:cubicBezTo>
                  <a:cubicBezTo>
                    <a:pt x="0" y="35955"/>
                    <a:pt x="3805" y="32094"/>
                    <a:pt x="7611" y="32094"/>
                  </a:cubicBezTo>
                  <a:cubicBezTo>
                    <a:pt x="22941" y="32094"/>
                    <a:pt x="38216" y="35955"/>
                    <a:pt x="53491" y="39759"/>
                  </a:cubicBezTo>
                  <a:cubicBezTo>
                    <a:pt x="49686" y="28289"/>
                    <a:pt x="49686" y="16819"/>
                    <a:pt x="49686" y="9154"/>
                  </a:cubicBezTo>
                  <a:cubicBezTo>
                    <a:pt x="46874" y="3584"/>
                    <a:pt x="50237" y="0"/>
                    <a:pt x="53712" y="0"/>
                  </a:cubicBezTo>
                  <a:close/>
                </a:path>
              </a:pathLst>
            </a:custGeom>
            <a:solidFill>
              <a:schemeClr val="tx1"/>
            </a:solidFill>
            <a:ln>
              <a:noFill/>
            </a:ln>
          </p:spPr>
          <p:txBody>
            <a:bodyPr spcFirstLastPara="1" wrap="square" lIns="121900" tIns="121900" rIns="121900" bIns="121900" anchor="ctr" anchorCtr="0">
              <a:noAutofit/>
            </a:bodyPr>
            <a:lstStyle/>
            <a:p>
              <a:endParaRPr sz="2400"/>
            </a:p>
          </p:txBody>
        </p:sp>
      </p:grpSp>
      <p:sp>
        <p:nvSpPr>
          <p:cNvPr id="2" name="标题 1"/>
          <p:cNvSpPr>
            <a:spLocks noGrp="1"/>
          </p:cNvSpPr>
          <p:nvPr userDrawn="1">
            <p:ph type="title"/>
            <p:custDataLst>
              <p:tags r:id="rId3"/>
            </p:custDataLst>
          </p:nvPr>
        </p:nvSpPr>
        <p:spPr>
          <a:xfrm>
            <a:off x="604800" y="557349"/>
            <a:ext cx="10976400" cy="677451"/>
          </a:xfrm>
        </p:spPr>
        <p:txBody>
          <a:bodyPr lIns="90000" tIns="46800" rIns="90000" bIns="46800" anchor="ctr">
            <a:normAutofit/>
          </a:bodyPr>
          <a:lstStyle>
            <a:lvl1pPr algn="ctr">
              <a:defRPr sz="3200"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3" name="日期占位符 2"/>
          <p:cNvSpPr>
            <a:spLocks noGrp="1"/>
          </p:cNvSpPr>
          <p:nvPr userDrawn="1">
            <p:ph type="dt" sz="half" idx="10"/>
            <p:custDataLst>
              <p:tags r:id="rId4"/>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t>2021-9-13</a:t>
            </a:fld>
            <a:endParaRPr lang="zh-CN" altLang="en-US"/>
          </a:p>
        </p:txBody>
      </p:sp>
      <p:sp>
        <p:nvSpPr>
          <p:cNvPr id="4" name="页脚占位符 3"/>
          <p:cNvSpPr>
            <a:spLocks noGrp="1"/>
          </p:cNvSpPr>
          <p:nvPr userDrawn="1">
            <p:ph type="ftr" sz="quarter" idx="11"/>
            <p:custDataLst>
              <p:tags r:id="rId5"/>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dirty="0"/>
          </a:p>
        </p:txBody>
      </p:sp>
      <p:sp>
        <p:nvSpPr>
          <p:cNvPr id="5" name="灯片编号占位符 4"/>
          <p:cNvSpPr>
            <a:spLocks noGrp="1"/>
          </p:cNvSpPr>
          <p:nvPr userDrawn="1">
            <p:ph type="sldNum" sz="quarter" idx="12"/>
            <p:custDataLst>
              <p:tags r:id="rId6"/>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t>‹#›</a:t>
            </a:fld>
            <a:endParaRPr lang="zh-CN" altLang="en-US" dirty="0"/>
          </a:p>
        </p:txBody>
      </p:sp>
      <p:sp>
        <p:nvSpPr>
          <p:cNvPr id="7" name="内容占位符 6"/>
          <p:cNvSpPr>
            <a:spLocks noGrp="1"/>
          </p:cNvSpPr>
          <p:nvPr userDrawn="1">
            <p:ph sz="quarter" idx="13"/>
            <p:custDataLst>
              <p:tags r:id="rId7"/>
            </p:custDataLst>
          </p:nvPr>
        </p:nvSpPr>
        <p:spPr>
          <a:xfrm>
            <a:off x="604837" y="1681200"/>
            <a:ext cx="10990800" cy="3211200"/>
          </a:xfrm>
        </p:spPr>
        <p:txBody>
          <a:bodyPr lIns="90000" tIns="46800" rIns="90000" bIns="46800">
            <a:normAutofit/>
          </a:bodyPr>
          <a:lstStyle>
            <a:lvl1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2pPr>
            <a:lvl3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3pPr>
            <a:lvl4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4pPr>
            <a:lvl5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userDrawn="1">
            <p:ph type="body" sz="quarter" idx="14"/>
            <p:custDataLst>
              <p:tags r:id="rId8"/>
            </p:custDataLst>
          </p:nvPr>
        </p:nvSpPr>
        <p:spPr>
          <a:xfrm>
            <a:off x="594000" y="5180400"/>
            <a:ext cx="11001600" cy="1011600"/>
          </a:xfrm>
        </p:spPr>
        <p:txBody>
          <a:bodyPr lIns="90000" tIns="46800" rIns="90000" bIns="46800">
            <a:normAutofit/>
          </a:bodyPr>
          <a:lstStyle>
            <a:lvl1pPr marL="0" indent="0">
              <a:buNone/>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20" name="任意多边形: 形状 19"/>
          <p:cNvSpPr/>
          <p:nvPr userDrawn="1">
            <p:custDataLst>
              <p:tags r:id="rId1"/>
            </p:custDataLst>
          </p:nvPr>
        </p:nvSpPr>
        <p:spPr>
          <a:xfrm flipH="1">
            <a:off x="11431799" y="5203800"/>
            <a:ext cx="760201" cy="1663200"/>
          </a:xfrm>
          <a:custGeom>
            <a:avLst/>
            <a:gdLst>
              <a:gd name="connsiteX0" fmla="*/ 807505 w 2223635"/>
              <a:gd name="connsiteY0" fmla="*/ 4629871 h 4864966"/>
              <a:gd name="connsiteX1" fmla="*/ 899912 w 2223635"/>
              <a:gd name="connsiteY1" fmla="*/ 4749283 h 4864966"/>
              <a:gd name="connsiteX2" fmla="*/ 903802 w 2223635"/>
              <a:gd name="connsiteY2" fmla="*/ 4749283 h 4864966"/>
              <a:gd name="connsiteX3" fmla="*/ 807505 w 2223635"/>
              <a:gd name="connsiteY3" fmla="*/ 4629871 h 4864966"/>
              <a:gd name="connsiteX4" fmla="*/ 920028 w 2223635"/>
              <a:gd name="connsiteY4" fmla="*/ 4125103 h 4864966"/>
              <a:gd name="connsiteX5" fmla="*/ 872963 w 2223635"/>
              <a:gd name="connsiteY5" fmla="*/ 4302472 h 4864966"/>
              <a:gd name="connsiteX6" fmla="*/ 920028 w 2223635"/>
              <a:gd name="connsiteY6" fmla="*/ 4125103 h 4864966"/>
              <a:gd name="connsiteX7" fmla="*/ 1080949 w 2223635"/>
              <a:gd name="connsiteY7" fmla="*/ 4032862 h 4864966"/>
              <a:gd name="connsiteX8" fmla="*/ 1111788 w 2223635"/>
              <a:gd name="connsiteY8" fmla="*/ 4179225 h 4864966"/>
              <a:gd name="connsiteX9" fmla="*/ 1080949 w 2223635"/>
              <a:gd name="connsiteY9" fmla="*/ 4032862 h 4864966"/>
              <a:gd name="connsiteX10" fmla="*/ 0 w 2223635"/>
              <a:gd name="connsiteY10" fmla="*/ 4016337 h 4864966"/>
              <a:gd name="connsiteX11" fmla="*/ 71789 w 2223635"/>
              <a:gd name="connsiteY11" fmla="*/ 4023319 h 4864966"/>
              <a:gd name="connsiteX12" fmla="*/ 144984 w 2223635"/>
              <a:gd name="connsiteY12" fmla="*/ 4044365 h 4864966"/>
              <a:gd name="connsiteX13" fmla="*/ 144984 w 2223635"/>
              <a:gd name="connsiteY13" fmla="*/ 4052088 h 4864966"/>
              <a:gd name="connsiteX14" fmla="*/ 73678 w 2223635"/>
              <a:gd name="connsiteY14" fmla="*/ 4040149 h 4864966"/>
              <a:gd name="connsiteX15" fmla="*/ 0 w 2223635"/>
              <a:gd name="connsiteY15" fmla="*/ 4034416 h 4864966"/>
              <a:gd name="connsiteX16" fmla="*/ 80915 w 2223635"/>
              <a:gd name="connsiteY16" fmla="*/ 3986798 h 4864966"/>
              <a:gd name="connsiteX17" fmla="*/ 191215 w 2223635"/>
              <a:gd name="connsiteY17" fmla="*/ 4044365 h 4864966"/>
              <a:gd name="connsiteX18" fmla="*/ 187381 w 2223635"/>
              <a:gd name="connsiteY18" fmla="*/ 4028973 h 4864966"/>
              <a:gd name="connsiteX19" fmla="*/ 179657 w 2223635"/>
              <a:gd name="connsiteY19" fmla="*/ 4028973 h 4864966"/>
              <a:gd name="connsiteX20" fmla="*/ 174378 w 2223635"/>
              <a:gd name="connsiteY20" fmla="*/ 4031862 h 4864966"/>
              <a:gd name="connsiteX21" fmla="*/ 171933 w 2223635"/>
              <a:gd name="connsiteY21" fmla="*/ 4028973 h 4864966"/>
              <a:gd name="connsiteX22" fmla="*/ 133426 w 2223635"/>
              <a:gd name="connsiteY22" fmla="*/ 4005857 h 4864966"/>
              <a:gd name="connsiteX23" fmla="*/ 80915 w 2223635"/>
              <a:gd name="connsiteY23" fmla="*/ 3986798 h 4864966"/>
              <a:gd name="connsiteX24" fmla="*/ 195049 w 2223635"/>
              <a:gd name="connsiteY24" fmla="*/ 3948123 h 4864966"/>
              <a:gd name="connsiteX25" fmla="*/ 191215 w 2223635"/>
              <a:gd name="connsiteY25" fmla="*/ 3959625 h 4864966"/>
              <a:gd name="connsiteX26" fmla="*/ 198939 w 2223635"/>
              <a:gd name="connsiteY26" fmla="*/ 3998189 h 4864966"/>
              <a:gd name="connsiteX27" fmla="*/ 206607 w 2223635"/>
              <a:gd name="connsiteY27" fmla="*/ 4021304 h 4864966"/>
              <a:gd name="connsiteX28" fmla="*/ 206607 w 2223635"/>
              <a:gd name="connsiteY28" fmla="*/ 4002023 h 4864966"/>
              <a:gd name="connsiteX29" fmla="*/ 206607 w 2223635"/>
              <a:gd name="connsiteY29" fmla="*/ 3994299 h 4864966"/>
              <a:gd name="connsiteX30" fmla="*/ 195049 w 2223635"/>
              <a:gd name="connsiteY30" fmla="*/ 3948123 h 4864966"/>
              <a:gd name="connsiteX31" fmla="*/ 137260 w 2223635"/>
              <a:gd name="connsiteY31" fmla="*/ 3917284 h 4864966"/>
              <a:gd name="connsiteX32" fmla="*/ 144984 w 2223635"/>
              <a:gd name="connsiteY32" fmla="*/ 3959625 h 4864966"/>
              <a:gd name="connsiteX33" fmla="*/ 160376 w 2223635"/>
              <a:gd name="connsiteY33" fmla="*/ 3978907 h 4864966"/>
              <a:gd name="connsiteX34" fmla="*/ 164265 w 2223635"/>
              <a:gd name="connsiteY34" fmla="*/ 3978907 h 4864966"/>
              <a:gd name="connsiteX35" fmla="*/ 168099 w 2223635"/>
              <a:gd name="connsiteY35" fmla="*/ 3975073 h 4864966"/>
              <a:gd name="connsiteX36" fmla="*/ 156542 w 2223635"/>
              <a:gd name="connsiteY36" fmla="*/ 3948123 h 4864966"/>
              <a:gd name="connsiteX37" fmla="*/ 137260 w 2223635"/>
              <a:gd name="connsiteY37" fmla="*/ 3917284 h 4864966"/>
              <a:gd name="connsiteX38" fmla="*/ 684258 w 2223635"/>
              <a:gd name="connsiteY38" fmla="*/ 3913450 h 4864966"/>
              <a:gd name="connsiteX39" fmla="*/ 611077 w 2223635"/>
              <a:gd name="connsiteY39" fmla="*/ 4152220 h 4864966"/>
              <a:gd name="connsiteX40" fmla="*/ 622635 w 2223635"/>
              <a:gd name="connsiteY40" fmla="*/ 4591363 h 4864966"/>
              <a:gd name="connsiteX41" fmla="*/ 622635 w 2223635"/>
              <a:gd name="connsiteY41" fmla="*/ 4599031 h 4864966"/>
              <a:gd name="connsiteX42" fmla="*/ 661142 w 2223635"/>
              <a:gd name="connsiteY42" fmla="*/ 4714610 h 4864966"/>
              <a:gd name="connsiteX43" fmla="*/ 657253 w 2223635"/>
              <a:gd name="connsiteY43" fmla="*/ 4329422 h 4864966"/>
              <a:gd name="connsiteX44" fmla="*/ 661142 w 2223635"/>
              <a:gd name="connsiteY44" fmla="*/ 4326532 h 4864966"/>
              <a:gd name="connsiteX45" fmla="*/ 664977 w 2223635"/>
              <a:gd name="connsiteY45" fmla="*/ 4329422 h 4864966"/>
              <a:gd name="connsiteX46" fmla="*/ 684258 w 2223635"/>
              <a:gd name="connsiteY46" fmla="*/ 4776233 h 4864966"/>
              <a:gd name="connsiteX47" fmla="*/ 688092 w 2223635"/>
              <a:gd name="connsiteY47" fmla="*/ 4776233 h 4864966"/>
              <a:gd name="connsiteX48" fmla="*/ 691926 w 2223635"/>
              <a:gd name="connsiteY48" fmla="*/ 4799349 h 4864966"/>
              <a:gd name="connsiteX49" fmla="*/ 715042 w 2223635"/>
              <a:gd name="connsiteY49" fmla="*/ 4233125 h 4864966"/>
              <a:gd name="connsiteX50" fmla="*/ 684258 w 2223635"/>
              <a:gd name="connsiteY50" fmla="*/ 3913450 h 4864966"/>
              <a:gd name="connsiteX51" fmla="*/ 1654897 w 2223635"/>
              <a:gd name="connsiteY51" fmla="*/ 3809429 h 4864966"/>
              <a:gd name="connsiteX52" fmla="*/ 1107954 w 2223635"/>
              <a:gd name="connsiteY52" fmla="*/ 4417995 h 4864966"/>
              <a:gd name="connsiteX53" fmla="*/ 1084838 w 2223635"/>
              <a:gd name="connsiteY53" fmla="*/ 4560524 h 4864966"/>
              <a:gd name="connsiteX54" fmla="*/ 1158020 w 2223635"/>
              <a:gd name="connsiteY54" fmla="*/ 4410327 h 4864966"/>
              <a:gd name="connsiteX55" fmla="*/ 1435353 w 2223635"/>
              <a:gd name="connsiteY55" fmla="*/ 3990465 h 4864966"/>
              <a:gd name="connsiteX56" fmla="*/ 1440798 w 2223635"/>
              <a:gd name="connsiteY56" fmla="*/ 3986242 h 4864966"/>
              <a:gd name="connsiteX57" fmla="*/ 1446911 w 2223635"/>
              <a:gd name="connsiteY57" fmla="*/ 3994299 h 4864966"/>
              <a:gd name="connsiteX58" fmla="*/ 1169577 w 2223635"/>
              <a:gd name="connsiteY58" fmla="*/ 4417995 h 4864966"/>
              <a:gd name="connsiteX59" fmla="*/ 1073280 w 2223635"/>
              <a:gd name="connsiteY59" fmla="*/ 4633705 h 4864966"/>
              <a:gd name="connsiteX60" fmla="*/ 1053999 w 2223635"/>
              <a:gd name="connsiteY60" fmla="*/ 4741560 h 4864966"/>
              <a:gd name="connsiteX61" fmla="*/ 1377563 w 2223635"/>
              <a:gd name="connsiteY61" fmla="*/ 4298638 h 4864966"/>
              <a:gd name="connsiteX62" fmla="*/ 1558600 w 2223635"/>
              <a:gd name="connsiteY62" fmla="*/ 4025139 h 4864966"/>
              <a:gd name="connsiteX63" fmla="*/ 1654897 w 2223635"/>
              <a:gd name="connsiteY63" fmla="*/ 3809429 h 4864966"/>
              <a:gd name="connsiteX64" fmla="*/ 564845 w 2223635"/>
              <a:gd name="connsiteY64" fmla="*/ 3797871 h 4864966"/>
              <a:gd name="connsiteX65" fmla="*/ 507056 w 2223635"/>
              <a:gd name="connsiteY65" fmla="*/ 3932676 h 4864966"/>
              <a:gd name="connsiteX66" fmla="*/ 507056 w 2223635"/>
              <a:gd name="connsiteY66" fmla="*/ 3940399 h 4864966"/>
              <a:gd name="connsiteX67" fmla="*/ 564845 w 2223635"/>
              <a:gd name="connsiteY67" fmla="*/ 3797871 h 4864966"/>
              <a:gd name="connsiteX68" fmla="*/ 1161854 w 2223635"/>
              <a:gd name="connsiteY68" fmla="*/ 3786313 h 4864966"/>
              <a:gd name="connsiteX69" fmla="*/ 1192693 w 2223635"/>
              <a:gd name="connsiteY69" fmla="*/ 3898002 h 4864966"/>
              <a:gd name="connsiteX70" fmla="*/ 1161854 w 2223635"/>
              <a:gd name="connsiteY70" fmla="*/ 3786313 h 4864966"/>
              <a:gd name="connsiteX71" fmla="*/ 264396 w 2223635"/>
              <a:gd name="connsiteY71" fmla="*/ 3724690 h 4864966"/>
              <a:gd name="connsiteX72" fmla="*/ 218165 w 2223635"/>
              <a:gd name="connsiteY72" fmla="*/ 3801705 h 4864966"/>
              <a:gd name="connsiteX73" fmla="*/ 210441 w 2223635"/>
              <a:gd name="connsiteY73" fmla="*/ 3886444 h 4864966"/>
              <a:gd name="connsiteX74" fmla="*/ 221999 w 2223635"/>
              <a:gd name="connsiteY74" fmla="*/ 3894168 h 4864966"/>
              <a:gd name="connsiteX75" fmla="*/ 221999 w 2223635"/>
              <a:gd name="connsiteY75" fmla="*/ 3890334 h 4864966"/>
              <a:gd name="connsiteX76" fmla="*/ 225889 w 2223635"/>
              <a:gd name="connsiteY76" fmla="*/ 3940399 h 4864966"/>
              <a:gd name="connsiteX77" fmla="*/ 264396 w 2223635"/>
              <a:gd name="connsiteY77" fmla="*/ 3724690 h 4864966"/>
              <a:gd name="connsiteX78" fmla="*/ 191882 w 2223635"/>
              <a:gd name="connsiteY78" fmla="*/ 3646563 h 4864966"/>
              <a:gd name="connsiteX79" fmla="*/ 160376 w 2223635"/>
              <a:gd name="connsiteY79" fmla="*/ 3678458 h 4864966"/>
              <a:gd name="connsiteX80" fmla="*/ 137260 w 2223635"/>
              <a:gd name="connsiteY80" fmla="*/ 3828710 h 4864966"/>
              <a:gd name="connsiteX81" fmla="*/ 168099 w 2223635"/>
              <a:gd name="connsiteY81" fmla="*/ 3901892 h 4864966"/>
              <a:gd name="connsiteX82" fmla="*/ 168099 w 2223635"/>
              <a:gd name="connsiteY82" fmla="*/ 3898002 h 4864966"/>
              <a:gd name="connsiteX83" fmla="*/ 178268 w 2223635"/>
              <a:gd name="connsiteY83" fmla="*/ 3890889 h 4864966"/>
              <a:gd name="connsiteX84" fmla="*/ 183491 w 2223635"/>
              <a:gd name="connsiteY84" fmla="*/ 3894168 h 4864966"/>
              <a:gd name="connsiteX85" fmla="*/ 195049 w 2223635"/>
              <a:gd name="connsiteY85" fmla="*/ 3774755 h 4864966"/>
              <a:gd name="connsiteX86" fmla="*/ 202773 w 2223635"/>
              <a:gd name="connsiteY86" fmla="*/ 3674624 h 4864966"/>
              <a:gd name="connsiteX87" fmla="*/ 191882 w 2223635"/>
              <a:gd name="connsiteY87" fmla="*/ 3646563 h 4864966"/>
              <a:gd name="connsiteX88" fmla="*/ 1377563 w 2223635"/>
              <a:gd name="connsiteY88" fmla="*/ 3613001 h 4864966"/>
              <a:gd name="connsiteX89" fmla="*/ 1281266 w 2223635"/>
              <a:gd name="connsiteY89" fmla="*/ 3693906 h 4864966"/>
              <a:gd name="connsiteX90" fmla="*/ 1283656 w 2223635"/>
              <a:gd name="connsiteY90" fmla="*/ 3699962 h 4864966"/>
              <a:gd name="connsiteX91" fmla="*/ 1377563 w 2223635"/>
              <a:gd name="connsiteY91" fmla="*/ 3613001 h 4864966"/>
              <a:gd name="connsiteX92" fmla="*/ 1308216 w 2223635"/>
              <a:gd name="connsiteY92" fmla="*/ 3435798 h 4864966"/>
              <a:gd name="connsiteX93" fmla="*/ 1323608 w 2223635"/>
              <a:gd name="connsiteY93" fmla="*/ 3489754 h 4864966"/>
              <a:gd name="connsiteX94" fmla="*/ 1327498 w 2223635"/>
              <a:gd name="connsiteY94" fmla="*/ 3474306 h 4864966"/>
              <a:gd name="connsiteX95" fmla="*/ 1315940 w 2223635"/>
              <a:gd name="connsiteY95" fmla="*/ 3435798 h 4864966"/>
              <a:gd name="connsiteX96" fmla="*/ 1647173 w 2223635"/>
              <a:gd name="connsiteY96" fmla="*/ 3339501 h 4864966"/>
              <a:gd name="connsiteX97" fmla="*/ 1462303 w 2223635"/>
              <a:gd name="connsiteY97" fmla="*/ 3393457 h 4864966"/>
              <a:gd name="connsiteX98" fmla="*/ 1466137 w 2223635"/>
              <a:gd name="connsiteY98" fmla="*/ 3401125 h 4864966"/>
              <a:gd name="connsiteX99" fmla="*/ 1458468 w 2223635"/>
              <a:gd name="connsiteY99" fmla="*/ 3420406 h 4864966"/>
              <a:gd name="connsiteX100" fmla="*/ 1643339 w 2223635"/>
              <a:gd name="connsiteY100" fmla="*/ 3343391 h 4864966"/>
              <a:gd name="connsiteX101" fmla="*/ 788223 w 2223635"/>
              <a:gd name="connsiteY101" fmla="*/ 3308717 h 4864966"/>
              <a:gd name="connsiteX102" fmla="*/ 745882 w 2223635"/>
              <a:gd name="connsiteY102" fmla="*/ 3428130 h 4864966"/>
              <a:gd name="connsiteX103" fmla="*/ 745882 w 2223635"/>
              <a:gd name="connsiteY103" fmla="*/ 3431964 h 4864966"/>
              <a:gd name="connsiteX104" fmla="*/ 768997 w 2223635"/>
              <a:gd name="connsiteY104" fmla="*/ 3378009 h 4864966"/>
              <a:gd name="connsiteX105" fmla="*/ 788223 w 2223635"/>
              <a:gd name="connsiteY105" fmla="*/ 3308717 h 4864966"/>
              <a:gd name="connsiteX106" fmla="*/ 1122846 w 2223635"/>
              <a:gd name="connsiteY106" fmla="*/ 3225090 h 4864966"/>
              <a:gd name="connsiteX107" fmla="*/ 1111788 w 2223635"/>
              <a:gd name="connsiteY107" fmla="*/ 3262486 h 4864966"/>
              <a:gd name="connsiteX108" fmla="*/ 1111788 w 2223635"/>
              <a:gd name="connsiteY108" fmla="*/ 3258652 h 4864966"/>
              <a:gd name="connsiteX109" fmla="*/ 1288990 w 2223635"/>
              <a:gd name="connsiteY109" fmla="*/ 3420406 h 4864966"/>
              <a:gd name="connsiteX110" fmla="*/ 1277432 w 2223635"/>
              <a:gd name="connsiteY110" fmla="*/ 3362617 h 4864966"/>
              <a:gd name="connsiteX111" fmla="*/ 1242759 w 2223635"/>
              <a:gd name="connsiteY111" fmla="*/ 3297160 h 4864966"/>
              <a:gd name="connsiteX112" fmla="*/ 1204251 w 2223635"/>
              <a:gd name="connsiteY112" fmla="*/ 3262486 h 4864966"/>
              <a:gd name="connsiteX113" fmla="*/ 1142572 w 2223635"/>
              <a:gd name="connsiteY113" fmla="*/ 3227812 h 4864966"/>
              <a:gd name="connsiteX114" fmla="*/ 1122846 w 2223635"/>
              <a:gd name="connsiteY114" fmla="*/ 3225090 h 4864966"/>
              <a:gd name="connsiteX115" fmla="*/ 534006 w 2223635"/>
              <a:gd name="connsiteY115" fmla="*/ 3158465 h 4864966"/>
              <a:gd name="connsiteX116" fmla="*/ 553288 w 2223635"/>
              <a:gd name="connsiteY116" fmla="*/ 3243204 h 4864966"/>
              <a:gd name="connsiteX117" fmla="*/ 534006 w 2223635"/>
              <a:gd name="connsiteY117" fmla="*/ 3158465 h 4864966"/>
              <a:gd name="connsiteX118" fmla="*/ 1670289 w 2223635"/>
              <a:gd name="connsiteY118" fmla="*/ 3154631 h 4864966"/>
              <a:gd name="connsiteX119" fmla="*/ 1481584 w 2223635"/>
              <a:gd name="connsiteY119" fmla="*/ 3262486 h 4864966"/>
              <a:gd name="connsiteX120" fmla="*/ 1392955 w 2223635"/>
              <a:gd name="connsiteY120" fmla="*/ 3385733 h 4864966"/>
              <a:gd name="connsiteX121" fmla="*/ 1381398 w 2223635"/>
              <a:gd name="connsiteY121" fmla="*/ 3412683 h 4864966"/>
              <a:gd name="connsiteX122" fmla="*/ 1392955 w 2223635"/>
              <a:gd name="connsiteY122" fmla="*/ 3416572 h 4864966"/>
              <a:gd name="connsiteX123" fmla="*/ 1412237 w 2223635"/>
              <a:gd name="connsiteY123" fmla="*/ 3401125 h 4864966"/>
              <a:gd name="connsiteX124" fmla="*/ 1412237 w 2223635"/>
              <a:gd name="connsiteY124" fmla="*/ 3385733 h 4864966"/>
              <a:gd name="connsiteX125" fmla="*/ 1454579 w 2223635"/>
              <a:gd name="connsiteY125" fmla="*/ 3370341 h 4864966"/>
              <a:gd name="connsiteX126" fmla="*/ 1543208 w 2223635"/>
              <a:gd name="connsiteY126" fmla="*/ 3304828 h 4864966"/>
              <a:gd name="connsiteX127" fmla="*/ 1666455 w 2223635"/>
              <a:gd name="connsiteY127" fmla="*/ 3158465 h 4864966"/>
              <a:gd name="connsiteX128" fmla="*/ 410759 w 2223635"/>
              <a:gd name="connsiteY128" fmla="*/ 3069892 h 4864966"/>
              <a:gd name="connsiteX129" fmla="*/ 460825 w 2223635"/>
              <a:gd name="connsiteY129" fmla="*/ 3728524 h 4864966"/>
              <a:gd name="connsiteX130" fmla="*/ 460825 w 2223635"/>
              <a:gd name="connsiteY130" fmla="*/ 3720855 h 4864966"/>
              <a:gd name="connsiteX131" fmla="*/ 426151 w 2223635"/>
              <a:gd name="connsiteY131" fmla="*/ 3381899 h 4864966"/>
              <a:gd name="connsiteX132" fmla="*/ 431930 w 2223635"/>
              <a:gd name="connsiteY132" fmla="*/ 3376120 h 4864966"/>
              <a:gd name="connsiteX133" fmla="*/ 437709 w 2223635"/>
              <a:gd name="connsiteY133" fmla="*/ 3381899 h 4864966"/>
              <a:gd name="connsiteX134" fmla="*/ 464659 w 2223635"/>
              <a:gd name="connsiteY134" fmla="*/ 3686182 h 4864966"/>
              <a:gd name="connsiteX135" fmla="*/ 476217 w 2223635"/>
              <a:gd name="connsiteY135" fmla="*/ 3401125 h 4864966"/>
              <a:gd name="connsiteX136" fmla="*/ 445433 w 2223635"/>
              <a:gd name="connsiteY136" fmla="*/ 3177747 h 4864966"/>
              <a:gd name="connsiteX137" fmla="*/ 410759 w 2223635"/>
              <a:gd name="connsiteY137" fmla="*/ 3069892 h 4864966"/>
              <a:gd name="connsiteX138" fmla="*/ 1235035 w 2223635"/>
              <a:gd name="connsiteY138" fmla="*/ 3038663 h 4864966"/>
              <a:gd name="connsiteX139" fmla="*/ 1208085 w 2223635"/>
              <a:gd name="connsiteY139" fmla="*/ 3116123 h 4864966"/>
              <a:gd name="connsiteX140" fmla="*/ 1246593 w 2223635"/>
              <a:gd name="connsiteY140" fmla="*/ 3266320 h 4864966"/>
              <a:gd name="connsiteX141" fmla="*/ 1246593 w 2223635"/>
              <a:gd name="connsiteY141" fmla="*/ 3262486 h 4864966"/>
              <a:gd name="connsiteX142" fmla="*/ 1300548 w 2223635"/>
              <a:gd name="connsiteY142" fmla="*/ 3358783 h 4864966"/>
              <a:gd name="connsiteX143" fmla="*/ 1323608 w 2223635"/>
              <a:gd name="connsiteY143" fmla="*/ 3389567 h 4864966"/>
              <a:gd name="connsiteX144" fmla="*/ 1308216 w 2223635"/>
              <a:gd name="connsiteY144" fmla="*/ 3293270 h 4864966"/>
              <a:gd name="connsiteX145" fmla="*/ 1315884 w 2223635"/>
              <a:gd name="connsiteY145" fmla="*/ 3285213 h 4864966"/>
              <a:gd name="connsiteX146" fmla="*/ 1323608 w 2223635"/>
              <a:gd name="connsiteY146" fmla="*/ 3289436 h 4864966"/>
              <a:gd name="connsiteX147" fmla="*/ 1339056 w 2223635"/>
              <a:gd name="connsiteY147" fmla="*/ 3335667 h 4864966"/>
              <a:gd name="connsiteX148" fmla="*/ 1346724 w 2223635"/>
              <a:gd name="connsiteY148" fmla="*/ 3320275 h 4864966"/>
              <a:gd name="connsiteX149" fmla="*/ 1358282 w 2223635"/>
              <a:gd name="connsiteY149" fmla="*/ 3216255 h 4864966"/>
              <a:gd name="connsiteX150" fmla="*/ 1342890 w 2223635"/>
              <a:gd name="connsiteY150" fmla="*/ 3150797 h 4864966"/>
              <a:gd name="connsiteX151" fmla="*/ 1250427 w 2223635"/>
              <a:gd name="connsiteY151" fmla="*/ 3042942 h 4864966"/>
              <a:gd name="connsiteX152" fmla="*/ 1235035 w 2223635"/>
              <a:gd name="connsiteY152" fmla="*/ 3038663 h 4864966"/>
              <a:gd name="connsiteX153" fmla="*/ 1473583 w 2223635"/>
              <a:gd name="connsiteY153" fmla="*/ 3033051 h 4864966"/>
              <a:gd name="connsiteX154" fmla="*/ 1470026 w 2223635"/>
              <a:gd name="connsiteY154" fmla="*/ 3035218 h 4864966"/>
              <a:gd name="connsiteX155" fmla="*/ 1373729 w 2223635"/>
              <a:gd name="connsiteY155" fmla="*/ 3208531 h 4864966"/>
              <a:gd name="connsiteX156" fmla="*/ 1373729 w 2223635"/>
              <a:gd name="connsiteY156" fmla="*/ 3297160 h 4864966"/>
              <a:gd name="connsiteX157" fmla="*/ 1377563 w 2223635"/>
              <a:gd name="connsiteY157" fmla="*/ 3304828 h 4864966"/>
              <a:gd name="connsiteX158" fmla="*/ 1377563 w 2223635"/>
              <a:gd name="connsiteY158" fmla="*/ 3327944 h 4864966"/>
              <a:gd name="connsiteX159" fmla="*/ 1385287 w 2223635"/>
              <a:gd name="connsiteY159" fmla="*/ 3320275 h 4864966"/>
              <a:gd name="connsiteX160" fmla="*/ 1393011 w 2223635"/>
              <a:gd name="connsiteY160" fmla="*/ 3317164 h 4864966"/>
              <a:gd name="connsiteX161" fmla="*/ 1408347 w 2223635"/>
              <a:gd name="connsiteY161" fmla="*/ 3331833 h 4864966"/>
              <a:gd name="connsiteX162" fmla="*/ 1408347 w 2223635"/>
              <a:gd name="connsiteY162" fmla="*/ 3343391 h 4864966"/>
              <a:gd name="connsiteX163" fmla="*/ 1470026 w 2223635"/>
              <a:gd name="connsiteY163" fmla="*/ 3250928 h 4864966"/>
              <a:gd name="connsiteX164" fmla="*/ 1500810 w 2223635"/>
              <a:gd name="connsiteY164" fmla="*/ 3119957 h 4864966"/>
              <a:gd name="connsiteX165" fmla="*/ 1500699 w 2223635"/>
              <a:gd name="connsiteY165" fmla="*/ 3120791 h 4864966"/>
              <a:gd name="connsiteX166" fmla="*/ 1473583 w 2223635"/>
              <a:gd name="connsiteY166" fmla="*/ 3033051 h 4864966"/>
              <a:gd name="connsiteX167" fmla="*/ 1477695 w 2223635"/>
              <a:gd name="connsiteY167" fmla="*/ 3005379 h 4864966"/>
              <a:gd name="connsiteX168" fmla="*/ 1485418 w 2223635"/>
              <a:gd name="connsiteY168" fmla="*/ 3008268 h 4864966"/>
              <a:gd name="connsiteX169" fmla="*/ 1500810 w 2223635"/>
              <a:gd name="connsiteY169" fmla="*/ 3227812 h 4864966"/>
              <a:gd name="connsiteX170" fmla="*/ 1685681 w 2223635"/>
              <a:gd name="connsiteY170" fmla="*/ 3139239 h 4864966"/>
              <a:gd name="connsiteX171" fmla="*/ 1693404 w 2223635"/>
              <a:gd name="connsiteY171" fmla="*/ 3150797 h 4864966"/>
              <a:gd name="connsiteX172" fmla="*/ 1523926 w 2223635"/>
              <a:gd name="connsiteY172" fmla="*/ 3343391 h 4864966"/>
              <a:gd name="connsiteX173" fmla="*/ 1689570 w 2223635"/>
              <a:gd name="connsiteY173" fmla="*/ 3308717 h 4864966"/>
              <a:gd name="connsiteX174" fmla="*/ 1697239 w 2223635"/>
              <a:gd name="connsiteY174" fmla="*/ 3324109 h 4864966"/>
              <a:gd name="connsiteX175" fmla="*/ 1449856 w 2223635"/>
              <a:gd name="connsiteY175" fmla="*/ 3439799 h 4864966"/>
              <a:gd name="connsiteX176" fmla="*/ 1443021 w 2223635"/>
              <a:gd name="connsiteY176" fmla="*/ 3439633 h 4864966"/>
              <a:gd name="connsiteX177" fmla="*/ 1419905 w 2223635"/>
              <a:gd name="connsiteY177" fmla="*/ 3462748 h 4864966"/>
              <a:gd name="connsiteX178" fmla="*/ 1412237 w 2223635"/>
              <a:gd name="connsiteY178" fmla="*/ 3455080 h 4864966"/>
              <a:gd name="connsiteX179" fmla="*/ 1423795 w 2223635"/>
              <a:gd name="connsiteY179" fmla="*/ 3439633 h 4864966"/>
              <a:gd name="connsiteX180" fmla="*/ 1331332 w 2223635"/>
              <a:gd name="connsiteY180" fmla="*/ 3512869 h 4864966"/>
              <a:gd name="connsiteX181" fmla="*/ 1292824 w 2223635"/>
              <a:gd name="connsiteY181" fmla="*/ 3651508 h 4864966"/>
              <a:gd name="connsiteX182" fmla="*/ 1392955 w 2223635"/>
              <a:gd name="connsiteY182" fmla="*/ 3586051 h 4864966"/>
              <a:gd name="connsiteX183" fmla="*/ 1404513 w 2223635"/>
              <a:gd name="connsiteY183" fmla="*/ 3601443 h 4864966"/>
              <a:gd name="connsiteX184" fmla="*/ 1269709 w 2223635"/>
              <a:gd name="connsiteY184" fmla="*/ 3736247 h 4864966"/>
              <a:gd name="connsiteX185" fmla="*/ 1219643 w 2223635"/>
              <a:gd name="connsiteY185" fmla="*/ 3928841 h 4864966"/>
              <a:gd name="connsiteX186" fmla="*/ 1215809 w 2223635"/>
              <a:gd name="connsiteY186" fmla="*/ 3998189 h 4864966"/>
              <a:gd name="connsiteX187" fmla="*/ 1210474 w 2223635"/>
              <a:gd name="connsiteY187" fmla="*/ 4001078 h 4864966"/>
              <a:gd name="connsiteX188" fmla="*/ 1208085 w 2223635"/>
              <a:gd name="connsiteY188" fmla="*/ 3998189 h 4864966"/>
              <a:gd name="connsiteX189" fmla="*/ 1208085 w 2223635"/>
              <a:gd name="connsiteY189" fmla="*/ 3994299 h 4864966"/>
              <a:gd name="connsiteX190" fmla="*/ 1131070 w 2223635"/>
              <a:gd name="connsiteY190" fmla="*/ 4329422 h 4864966"/>
              <a:gd name="connsiteX191" fmla="*/ 1697239 w 2223635"/>
              <a:gd name="connsiteY191" fmla="*/ 3778645 h 4864966"/>
              <a:gd name="connsiteX192" fmla="*/ 1701573 w 2223635"/>
              <a:gd name="connsiteY192" fmla="*/ 3777867 h 4864966"/>
              <a:gd name="connsiteX193" fmla="*/ 1708796 w 2223635"/>
              <a:gd name="connsiteY193" fmla="*/ 3794037 h 4864966"/>
              <a:gd name="connsiteX194" fmla="*/ 1339056 w 2223635"/>
              <a:gd name="connsiteY194" fmla="*/ 4387211 h 4864966"/>
              <a:gd name="connsiteX195" fmla="*/ 1050165 w 2223635"/>
              <a:gd name="connsiteY195" fmla="*/ 4783957 h 4864966"/>
              <a:gd name="connsiteX196" fmla="*/ 1039951 w 2223635"/>
              <a:gd name="connsiteY196" fmla="*/ 4864966 h 4864966"/>
              <a:gd name="connsiteX197" fmla="*/ 997001 w 2223635"/>
              <a:gd name="connsiteY197" fmla="*/ 4864966 h 4864966"/>
              <a:gd name="connsiteX198" fmla="*/ 1000099 w 2223635"/>
              <a:gd name="connsiteY198" fmla="*/ 4834023 h 4864966"/>
              <a:gd name="connsiteX199" fmla="*/ 996209 w 2223635"/>
              <a:gd name="connsiteY199" fmla="*/ 4837857 h 4864966"/>
              <a:gd name="connsiteX200" fmla="*/ 992375 w 2223635"/>
              <a:gd name="connsiteY200" fmla="*/ 4840746 h 4864966"/>
              <a:gd name="connsiteX201" fmla="*/ 988541 w 2223635"/>
              <a:gd name="connsiteY201" fmla="*/ 4837857 h 4864966"/>
              <a:gd name="connsiteX202" fmla="*/ 976983 w 2223635"/>
              <a:gd name="connsiteY202" fmla="*/ 4860972 h 4864966"/>
              <a:gd name="connsiteX203" fmla="*/ 972205 w 2223635"/>
              <a:gd name="connsiteY203" fmla="*/ 4864140 h 4864966"/>
              <a:gd name="connsiteX204" fmla="*/ 965425 w 2223635"/>
              <a:gd name="connsiteY204" fmla="*/ 4853249 h 4864966"/>
              <a:gd name="connsiteX205" fmla="*/ 1011657 w 2223635"/>
              <a:gd name="connsiteY205" fmla="*/ 4753118 h 4864966"/>
              <a:gd name="connsiteX206" fmla="*/ 1119512 w 2223635"/>
              <a:gd name="connsiteY206" fmla="*/ 4213899 h 4864966"/>
              <a:gd name="connsiteX207" fmla="*/ 1119512 w 2223635"/>
              <a:gd name="connsiteY207" fmla="*/ 4210009 h 4864966"/>
              <a:gd name="connsiteX208" fmla="*/ 1077114 w 2223635"/>
              <a:gd name="connsiteY208" fmla="*/ 4005857 h 4864966"/>
              <a:gd name="connsiteX209" fmla="*/ 1082893 w 2223635"/>
              <a:gd name="connsiteY209" fmla="*/ 4002967 h 4864966"/>
              <a:gd name="connsiteX210" fmla="*/ 1088672 w 2223635"/>
              <a:gd name="connsiteY210" fmla="*/ 4005857 h 4864966"/>
              <a:gd name="connsiteX211" fmla="*/ 1134904 w 2223635"/>
              <a:gd name="connsiteY211" fmla="*/ 4152220 h 4864966"/>
              <a:gd name="connsiteX212" fmla="*/ 1188803 w 2223635"/>
              <a:gd name="connsiteY212" fmla="*/ 3940399 h 4864966"/>
              <a:gd name="connsiteX213" fmla="*/ 1150296 w 2223635"/>
              <a:gd name="connsiteY213" fmla="*/ 3759363 h 4864966"/>
              <a:gd name="connsiteX214" fmla="*/ 1155908 w 2223635"/>
              <a:gd name="connsiteY214" fmla="*/ 3752973 h 4864966"/>
              <a:gd name="connsiteX215" fmla="*/ 1161854 w 2223635"/>
              <a:gd name="connsiteY215" fmla="*/ 3755529 h 4864966"/>
              <a:gd name="connsiteX216" fmla="*/ 1211919 w 2223635"/>
              <a:gd name="connsiteY216" fmla="*/ 3855660 h 4864966"/>
              <a:gd name="connsiteX217" fmla="*/ 1246593 w 2223635"/>
              <a:gd name="connsiteY217" fmla="*/ 3747805 h 4864966"/>
              <a:gd name="connsiteX218" fmla="*/ 1235035 w 2223635"/>
              <a:gd name="connsiteY218" fmla="*/ 3751639 h 4864966"/>
              <a:gd name="connsiteX219" fmla="*/ 1227311 w 2223635"/>
              <a:gd name="connsiteY219" fmla="*/ 3740082 h 4864966"/>
              <a:gd name="connsiteX220" fmla="*/ 1250427 w 2223635"/>
              <a:gd name="connsiteY220" fmla="*/ 3720855 h 4864966"/>
              <a:gd name="connsiteX221" fmla="*/ 1258151 w 2223635"/>
              <a:gd name="connsiteY221" fmla="*/ 3697740 h 4864966"/>
              <a:gd name="connsiteX222" fmla="*/ 1258151 w 2223635"/>
              <a:gd name="connsiteY222" fmla="*/ 3693906 h 4864966"/>
              <a:gd name="connsiteX223" fmla="*/ 1319774 w 2223635"/>
              <a:gd name="connsiteY223" fmla="*/ 3505146 h 4864966"/>
              <a:gd name="connsiteX224" fmla="*/ 1319774 w 2223635"/>
              <a:gd name="connsiteY224" fmla="*/ 3501312 h 4864966"/>
              <a:gd name="connsiteX225" fmla="*/ 1315940 w 2223635"/>
              <a:gd name="connsiteY225" fmla="*/ 3497422 h 4864966"/>
              <a:gd name="connsiteX226" fmla="*/ 1296658 w 2223635"/>
              <a:gd name="connsiteY226" fmla="*/ 3439633 h 4864966"/>
              <a:gd name="connsiteX227" fmla="*/ 1084838 w 2223635"/>
              <a:gd name="connsiteY227" fmla="*/ 3216255 h 4864966"/>
              <a:gd name="connsiteX228" fmla="*/ 1092506 w 2223635"/>
              <a:gd name="connsiteY228" fmla="*/ 3208531 h 4864966"/>
              <a:gd name="connsiteX229" fmla="*/ 1120179 w 2223635"/>
              <a:gd name="connsiteY229" fmla="*/ 3206253 h 4864966"/>
              <a:gd name="connsiteX230" fmla="*/ 1219643 w 2223635"/>
              <a:gd name="connsiteY230" fmla="*/ 3243204 h 4864966"/>
              <a:gd name="connsiteX231" fmla="*/ 1204251 w 2223635"/>
              <a:gd name="connsiteY231" fmla="*/ 3031384 h 4864966"/>
              <a:gd name="connsiteX232" fmla="*/ 1228034 w 2223635"/>
              <a:gd name="connsiteY232" fmla="*/ 3016381 h 4864966"/>
              <a:gd name="connsiteX233" fmla="*/ 1323608 w 2223635"/>
              <a:gd name="connsiteY233" fmla="*/ 3081450 h 4864966"/>
              <a:gd name="connsiteX234" fmla="*/ 1369840 w 2223635"/>
              <a:gd name="connsiteY234" fmla="*/ 3173857 h 4864966"/>
              <a:gd name="connsiteX235" fmla="*/ 1470026 w 2223635"/>
              <a:gd name="connsiteY235" fmla="*/ 3008268 h 4864966"/>
              <a:gd name="connsiteX236" fmla="*/ 1477695 w 2223635"/>
              <a:gd name="connsiteY236" fmla="*/ 3005379 h 4864966"/>
              <a:gd name="connsiteX237" fmla="*/ 422317 w 2223635"/>
              <a:gd name="connsiteY237" fmla="*/ 2730935 h 4864966"/>
              <a:gd name="connsiteX238" fmla="*/ 507056 w 2223635"/>
              <a:gd name="connsiteY238" fmla="*/ 2792559 h 4864966"/>
              <a:gd name="connsiteX239" fmla="*/ 422317 w 2223635"/>
              <a:gd name="connsiteY239" fmla="*/ 2730935 h 4864966"/>
              <a:gd name="connsiteX240" fmla="*/ 680368 w 2223635"/>
              <a:gd name="connsiteY240" fmla="*/ 2515225 h 4864966"/>
              <a:gd name="connsiteX241" fmla="*/ 649585 w 2223635"/>
              <a:gd name="connsiteY241" fmla="*/ 2576849 h 4864966"/>
              <a:gd name="connsiteX242" fmla="*/ 653419 w 2223635"/>
              <a:gd name="connsiteY242" fmla="*/ 2626914 h 4864966"/>
              <a:gd name="connsiteX243" fmla="*/ 680368 w 2223635"/>
              <a:gd name="connsiteY243" fmla="*/ 2515225 h 4864966"/>
              <a:gd name="connsiteX244" fmla="*/ 383809 w 2223635"/>
              <a:gd name="connsiteY244" fmla="*/ 2357305 h 4864966"/>
              <a:gd name="connsiteX245" fmla="*/ 395367 w 2223635"/>
              <a:gd name="connsiteY245" fmla="*/ 2457436 h 4864966"/>
              <a:gd name="connsiteX246" fmla="*/ 383809 w 2223635"/>
              <a:gd name="connsiteY246" fmla="*/ 2357305 h 4864966"/>
              <a:gd name="connsiteX247" fmla="*/ 550342 w 2223635"/>
              <a:gd name="connsiteY247" fmla="*/ 2203774 h 4864966"/>
              <a:gd name="connsiteX248" fmla="*/ 587961 w 2223635"/>
              <a:gd name="connsiteY248" fmla="*/ 2318797 h 4864966"/>
              <a:gd name="connsiteX249" fmla="*/ 550342 w 2223635"/>
              <a:gd name="connsiteY249" fmla="*/ 2203774 h 4864966"/>
              <a:gd name="connsiteX250" fmla="*/ 1589384 w 2223635"/>
              <a:gd name="connsiteY250" fmla="*/ 2103087 h 4864966"/>
              <a:gd name="connsiteX251" fmla="*/ 1554766 w 2223635"/>
              <a:gd name="connsiteY251" fmla="*/ 2130037 h 4864966"/>
              <a:gd name="connsiteX252" fmla="*/ 1608665 w 2223635"/>
              <a:gd name="connsiteY252" fmla="*/ 2137761 h 4864966"/>
              <a:gd name="connsiteX253" fmla="*/ 1643339 w 2223635"/>
              <a:gd name="connsiteY253" fmla="*/ 2130037 h 4864966"/>
              <a:gd name="connsiteX254" fmla="*/ 1651063 w 2223635"/>
              <a:gd name="connsiteY254" fmla="*/ 2118479 h 4864966"/>
              <a:gd name="connsiteX255" fmla="*/ 1604831 w 2223635"/>
              <a:gd name="connsiteY255" fmla="*/ 2103087 h 4864966"/>
              <a:gd name="connsiteX256" fmla="*/ 1440131 w 2223635"/>
              <a:gd name="connsiteY256" fmla="*/ 2079527 h 4864966"/>
              <a:gd name="connsiteX257" fmla="*/ 1404513 w 2223635"/>
              <a:gd name="connsiteY257" fmla="*/ 2183993 h 4864966"/>
              <a:gd name="connsiteX258" fmla="*/ 1440131 w 2223635"/>
              <a:gd name="connsiteY258" fmla="*/ 2079527 h 4864966"/>
              <a:gd name="connsiteX259" fmla="*/ 1161854 w 2223635"/>
              <a:gd name="connsiteY259" fmla="*/ 2060690 h 4864966"/>
              <a:gd name="connsiteX260" fmla="*/ 1119512 w 2223635"/>
              <a:gd name="connsiteY260" fmla="*/ 2110811 h 4864966"/>
              <a:gd name="connsiteX261" fmla="*/ 1111788 w 2223635"/>
              <a:gd name="connsiteY261" fmla="*/ 2118479 h 4864966"/>
              <a:gd name="connsiteX262" fmla="*/ 1115622 w 2223635"/>
              <a:gd name="connsiteY262" fmla="*/ 2126203 h 4864966"/>
              <a:gd name="connsiteX263" fmla="*/ 1134904 w 2223635"/>
              <a:gd name="connsiteY263" fmla="*/ 2110811 h 4864966"/>
              <a:gd name="connsiteX264" fmla="*/ 1161854 w 2223635"/>
              <a:gd name="connsiteY264" fmla="*/ 2060690 h 4864966"/>
              <a:gd name="connsiteX265" fmla="*/ 1832043 w 2223635"/>
              <a:gd name="connsiteY265" fmla="*/ 2026072 h 4864966"/>
              <a:gd name="connsiteX266" fmla="*/ 2117100 w 2223635"/>
              <a:gd name="connsiteY266" fmla="*/ 2237892 h 4864966"/>
              <a:gd name="connsiteX267" fmla="*/ 2020803 w 2223635"/>
              <a:gd name="connsiteY267" fmla="*/ 2099253 h 4864966"/>
              <a:gd name="connsiteX268" fmla="*/ 1843601 w 2223635"/>
              <a:gd name="connsiteY268" fmla="*/ 2026072 h 4864966"/>
              <a:gd name="connsiteX269" fmla="*/ 2026193 w 2223635"/>
              <a:gd name="connsiteY269" fmla="*/ 1973562 h 4864966"/>
              <a:gd name="connsiteX270" fmla="*/ 1974572 w 2223635"/>
              <a:gd name="connsiteY270" fmla="*/ 1975951 h 4864966"/>
              <a:gd name="connsiteX271" fmla="*/ 1866717 w 2223635"/>
              <a:gd name="connsiteY271" fmla="*/ 2010625 h 4864966"/>
              <a:gd name="connsiteX272" fmla="*/ 1866717 w 2223635"/>
              <a:gd name="connsiteY272" fmla="*/ 2018348 h 4864966"/>
              <a:gd name="connsiteX273" fmla="*/ 2009245 w 2223635"/>
              <a:gd name="connsiteY273" fmla="*/ 2072248 h 4864966"/>
              <a:gd name="connsiteX274" fmla="*/ 2201839 w 2223635"/>
              <a:gd name="connsiteY274" fmla="*/ 2041464 h 4864966"/>
              <a:gd name="connsiteX275" fmla="*/ 2026193 w 2223635"/>
              <a:gd name="connsiteY275" fmla="*/ 1973562 h 4864966"/>
              <a:gd name="connsiteX276" fmla="*/ 225889 w 2223635"/>
              <a:gd name="connsiteY276" fmla="*/ 1964393 h 4864966"/>
              <a:gd name="connsiteX277" fmla="*/ 210441 w 2223635"/>
              <a:gd name="connsiteY277" fmla="*/ 2072248 h 4864966"/>
              <a:gd name="connsiteX278" fmla="*/ 225889 w 2223635"/>
              <a:gd name="connsiteY278" fmla="*/ 2022182 h 4864966"/>
              <a:gd name="connsiteX279" fmla="*/ 229723 w 2223635"/>
              <a:gd name="connsiteY279" fmla="*/ 1968283 h 4864966"/>
              <a:gd name="connsiteX280" fmla="*/ 1832043 w 2223635"/>
              <a:gd name="connsiteY280" fmla="*/ 1949001 h 4864966"/>
              <a:gd name="connsiteX281" fmla="*/ 1785867 w 2223635"/>
              <a:gd name="connsiteY281" fmla="*/ 1964393 h 4864966"/>
              <a:gd name="connsiteX282" fmla="*/ 1785867 w 2223635"/>
              <a:gd name="connsiteY282" fmla="*/ 1968283 h 4864966"/>
              <a:gd name="connsiteX283" fmla="*/ 1789701 w 2223635"/>
              <a:gd name="connsiteY283" fmla="*/ 1972117 h 4864966"/>
              <a:gd name="connsiteX284" fmla="*/ 1793536 w 2223635"/>
              <a:gd name="connsiteY284" fmla="*/ 1972117 h 4864966"/>
              <a:gd name="connsiteX285" fmla="*/ 1832043 w 2223635"/>
              <a:gd name="connsiteY285" fmla="*/ 1949001 h 4864966"/>
              <a:gd name="connsiteX286" fmla="*/ 664977 w 2223635"/>
              <a:gd name="connsiteY286" fmla="*/ 1883544 h 4864966"/>
              <a:gd name="connsiteX287" fmla="*/ 618745 w 2223635"/>
              <a:gd name="connsiteY287" fmla="*/ 2010625 h 4864966"/>
              <a:gd name="connsiteX288" fmla="*/ 645695 w 2223635"/>
              <a:gd name="connsiteY288" fmla="*/ 1960559 h 4864966"/>
              <a:gd name="connsiteX289" fmla="*/ 664977 w 2223635"/>
              <a:gd name="connsiteY289" fmla="*/ 1883544 h 4864966"/>
              <a:gd name="connsiteX290" fmla="*/ 826731 w 2223635"/>
              <a:gd name="connsiteY290" fmla="*/ 1829588 h 4864966"/>
              <a:gd name="connsiteX291" fmla="*/ 842179 w 2223635"/>
              <a:gd name="connsiteY291" fmla="*/ 1891212 h 4864966"/>
              <a:gd name="connsiteX292" fmla="*/ 899912 w 2223635"/>
              <a:gd name="connsiteY292" fmla="*/ 2372697 h 4864966"/>
              <a:gd name="connsiteX293" fmla="*/ 903802 w 2223635"/>
              <a:gd name="connsiteY293" fmla="*/ 2372697 h 4864966"/>
              <a:gd name="connsiteX294" fmla="*/ 919194 w 2223635"/>
              <a:gd name="connsiteY294" fmla="*/ 2611522 h 4864966"/>
              <a:gd name="connsiteX295" fmla="*/ 950034 w 2223635"/>
              <a:gd name="connsiteY295" fmla="*/ 2546065 h 4864966"/>
              <a:gd name="connsiteX296" fmla="*/ 965425 w 2223635"/>
              <a:gd name="connsiteY296" fmla="*/ 2311073 h 4864966"/>
              <a:gd name="connsiteX297" fmla="*/ 911470 w 2223635"/>
              <a:gd name="connsiteY297" fmla="*/ 2022182 h 4864966"/>
              <a:gd name="connsiteX298" fmla="*/ 917583 w 2223635"/>
              <a:gd name="connsiteY298" fmla="*/ 2016737 h 4864966"/>
              <a:gd name="connsiteX299" fmla="*/ 919194 w 2223635"/>
              <a:gd name="connsiteY299" fmla="*/ 2018348 h 4864966"/>
              <a:gd name="connsiteX300" fmla="*/ 969260 w 2223635"/>
              <a:gd name="connsiteY300" fmla="*/ 2495944 h 4864966"/>
              <a:gd name="connsiteX301" fmla="*/ 984652 w 2223635"/>
              <a:gd name="connsiteY301" fmla="*/ 2449768 h 4864966"/>
              <a:gd name="connsiteX302" fmla="*/ 984652 w 2223635"/>
              <a:gd name="connsiteY302" fmla="*/ 2442044 h 4864966"/>
              <a:gd name="connsiteX303" fmla="*/ 915360 w 2223635"/>
              <a:gd name="connsiteY303" fmla="*/ 1929775 h 4864966"/>
              <a:gd name="connsiteX304" fmla="*/ 826731 w 2223635"/>
              <a:gd name="connsiteY304" fmla="*/ 1829588 h 4864966"/>
              <a:gd name="connsiteX305" fmla="*/ 2102486 w 2223635"/>
              <a:gd name="connsiteY305" fmla="*/ 1795915 h 4864966"/>
              <a:gd name="connsiteX306" fmla="*/ 2013079 w 2223635"/>
              <a:gd name="connsiteY306" fmla="*/ 1821920 h 4864966"/>
              <a:gd name="connsiteX307" fmla="*/ 2016969 w 2223635"/>
              <a:gd name="connsiteY307" fmla="*/ 1821920 h 4864966"/>
              <a:gd name="connsiteX308" fmla="*/ 1916782 w 2223635"/>
              <a:gd name="connsiteY308" fmla="*/ 1875820 h 4864966"/>
              <a:gd name="connsiteX309" fmla="*/ 1905280 w 2223635"/>
              <a:gd name="connsiteY309" fmla="*/ 1887378 h 4864966"/>
              <a:gd name="connsiteX310" fmla="*/ 1882164 w 2223635"/>
              <a:gd name="connsiteY310" fmla="*/ 1906659 h 4864966"/>
              <a:gd name="connsiteX311" fmla="*/ 1889833 w 2223635"/>
              <a:gd name="connsiteY311" fmla="*/ 1925886 h 4864966"/>
              <a:gd name="connsiteX312" fmla="*/ 1839767 w 2223635"/>
              <a:gd name="connsiteY312" fmla="*/ 1975951 h 4864966"/>
              <a:gd name="connsiteX313" fmla="*/ 1878275 w 2223635"/>
              <a:gd name="connsiteY313" fmla="*/ 1972117 h 4864966"/>
              <a:gd name="connsiteX314" fmla="*/ 1889833 w 2223635"/>
              <a:gd name="connsiteY314" fmla="*/ 1975951 h 4864966"/>
              <a:gd name="connsiteX315" fmla="*/ 2128658 w 2223635"/>
              <a:gd name="connsiteY315" fmla="*/ 1879654 h 4864966"/>
              <a:gd name="connsiteX316" fmla="*/ 2132492 w 2223635"/>
              <a:gd name="connsiteY316" fmla="*/ 1798804 h 4864966"/>
              <a:gd name="connsiteX317" fmla="*/ 2102486 w 2223635"/>
              <a:gd name="connsiteY317" fmla="*/ 1795915 h 4864966"/>
              <a:gd name="connsiteX318" fmla="*/ 1701128 w 2223635"/>
              <a:gd name="connsiteY318" fmla="*/ 1656276 h 4864966"/>
              <a:gd name="connsiteX319" fmla="*/ 1704962 w 2223635"/>
              <a:gd name="connsiteY319" fmla="*/ 1675558 h 4864966"/>
              <a:gd name="connsiteX320" fmla="*/ 1697239 w 2223635"/>
              <a:gd name="connsiteY320" fmla="*/ 1702507 h 4864966"/>
              <a:gd name="connsiteX321" fmla="*/ 1689570 w 2223635"/>
              <a:gd name="connsiteY321" fmla="*/ 1798804 h 4864966"/>
              <a:gd name="connsiteX322" fmla="*/ 1747304 w 2223635"/>
              <a:gd name="connsiteY322" fmla="*/ 1964393 h 4864966"/>
              <a:gd name="connsiteX323" fmla="*/ 1755028 w 2223635"/>
              <a:gd name="connsiteY323" fmla="*/ 1964393 h 4864966"/>
              <a:gd name="connsiteX324" fmla="*/ 1755028 w 2223635"/>
              <a:gd name="connsiteY324" fmla="*/ 1960559 h 4864966"/>
              <a:gd name="connsiteX325" fmla="*/ 1747304 w 2223635"/>
              <a:gd name="connsiteY325" fmla="*/ 1721734 h 4864966"/>
              <a:gd name="connsiteX326" fmla="*/ 1720354 w 2223635"/>
              <a:gd name="connsiteY326" fmla="*/ 1690950 h 4864966"/>
              <a:gd name="connsiteX327" fmla="*/ 1704962 w 2223635"/>
              <a:gd name="connsiteY327" fmla="*/ 1656276 h 4864966"/>
              <a:gd name="connsiteX328" fmla="*/ 2043530 w 2223635"/>
              <a:gd name="connsiteY328" fmla="*/ 1652220 h 4864966"/>
              <a:gd name="connsiteX329" fmla="*/ 1959180 w 2223635"/>
              <a:gd name="connsiteY329" fmla="*/ 1690950 h 4864966"/>
              <a:gd name="connsiteX330" fmla="*/ 1901390 w 2223635"/>
              <a:gd name="connsiteY330" fmla="*/ 1771855 h 4864966"/>
              <a:gd name="connsiteX331" fmla="*/ 1835933 w 2223635"/>
              <a:gd name="connsiteY331" fmla="*/ 1914328 h 4864966"/>
              <a:gd name="connsiteX332" fmla="*/ 2051643 w 2223635"/>
              <a:gd name="connsiteY332" fmla="*/ 1660110 h 4864966"/>
              <a:gd name="connsiteX333" fmla="*/ 2043530 w 2223635"/>
              <a:gd name="connsiteY333" fmla="*/ 1652220 h 4864966"/>
              <a:gd name="connsiteX334" fmla="*/ 0 w 2223635"/>
              <a:gd name="connsiteY334" fmla="*/ 1639188 h 4864966"/>
              <a:gd name="connsiteX335" fmla="*/ 17903 w 2223635"/>
              <a:gd name="connsiteY335" fmla="*/ 1656276 h 4864966"/>
              <a:gd name="connsiteX336" fmla="*/ 48687 w 2223635"/>
              <a:gd name="connsiteY336" fmla="*/ 1706342 h 4864966"/>
              <a:gd name="connsiteX337" fmla="*/ 44630 w 2223635"/>
              <a:gd name="connsiteY337" fmla="*/ 1715566 h 4864966"/>
              <a:gd name="connsiteX338" fmla="*/ 40963 w 2223635"/>
              <a:gd name="connsiteY338" fmla="*/ 1714065 h 4864966"/>
              <a:gd name="connsiteX339" fmla="*/ 6345 w 2223635"/>
              <a:gd name="connsiteY339" fmla="*/ 1671668 h 4864966"/>
              <a:gd name="connsiteX340" fmla="*/ 0 w 2223635"/>
              <a:gd name="connsiteY340" fmla="*/ 1666035 h 4864966"/>
              <a:gd name="connsiteX341" fmla="*/ 564845 w 2223635"/>
              <a:gd name="connsiteY341" fmla="*/ 1629326 h 4864966"/>
              <a:gd name="connsiteX342" fmla="*/ 584071 w 2223635"/>
              <a:gd name="connsiteY342" fmla="*/ 1702507 h 4864966"/>
              <a:gd name="connsiteX343" fmla="*/ 591795 w 2223635"/>
              <a:gd name="connsiteY343" fmla="*/ 1721734 h 4864966"/>
              <a:gd name="connsiteX344" fmla="*/ 595629 w 2223635"/>
              <a:gd name="connsiteY344" fmla="*/ 1679392 h 4864966"/>
              <a:gd name="connsiteX345" fmla="*/ 564845 w 2223635"/>
              <a:gd name="connsiteY345" fmla="*/ 1629326 h 4864966"/>
              <a:gd name="connsiteX346" fmla="*/ 1816373 w 2223635"/>
              <a:gd name="connsiteY346" fmla="*/ 1538363 h 4864966"/>
              <a:gd name="connsiteX347" fmla="*/ 1778144 w 2223635"/>
              <a:gd name="connsiteY347" fmla="*/ 1625436 h 4864966"/>
              <a:gd name="connsiteX348" fmla="*/ 1770420 w 2223635"/>
              <a:gd name="connsiteY348" fmla="*/ 1941333 h 4864966"/>
              <a:gd name="connsiteX349" fmla="*/ 1774309 w 2223635"/>
              <a:gd name="connsiteY349" fmla="*/ 1937443 h 4864966"/>
              <a:gd name="connsiteX350" fmla="*/ 1824375 w 2223635"/>
              <a:gd name="connsiteY350" fmla="*/ 1837312 h 4864966"/>
              <a:gd name="connsiteX351" fmla="*/ 1830154 w 2223635"/>
              <a:gd name="connsiteY351" fmla="*/ 1834423 h 4864966"/>
              <a:gd name="connsiteX352" fmla="*/ 1835933 w 2223635"/>
              <a:gd name="connsiteY352" fmla="*/ 1837312 h 4864966"/>
              <a:gd name="connsiteX353" fmla="*/ 1870607 w 2223635"/>
              <a:gd name="connsiteY353" fmla="*/ 1648552 h 4864966"/>
              <a:gd name="connsiteX354" fmla="*/ 1820541 w 2223635"/>
              <a:gd name="connsiteY354" fmla="*/ 1540697 h 4864966"/>
              <a:gd name="connsiteX355" fmla="*/ 1816373 w 2223635"/>
              <a:gd name="connsiteY355" fmla="*/ 1538363 h 4864966"/>
              <a:gd name="connsiteX356" fmla="*/ 1347391 w 2223635"/>
              <a:gd name="connsiteY356" fmla="*/ 1428953 h 4864966"/>
              <a:gd name="connsiteX357" fmla="*/ 1292824 w 2223635"/>
              <a:gd name="connsiteY357" fmla="*/ 1471406 h 4864966"/>
              <a:gd name="connsiteX358" fmla="*/ 1273543 w 2223635"/>
              <a:gd name="connsiteY358" fmla="*/ 1502190 h 4864966"/>
              <a:gd name="connsiteX359" fmla="*/ 1215809 w 2223635"/>
              <a:gd name="connsiteY359" fmla="*/ 1679392 h 4864966"/>
              <a:gd name="connsiteX360" fmla="*/ 1319774 w 2223635"/>
              <a:gd name="connsiteY360" fmla="*/ 1563813 h 4864966"/>
              <a:gd name="connsiteX361" fmla="*/ 1350614 w 2223635"/>
              <a:gd name="connsiteY361" fmla="*/ 1432898 h 4864966"/>
              <a:gd name="connsiteX362" fmla="*/ 1347391 w 2223635"/>
              <a:gd name="connsiteY362" fmla="*/ 1428953 h 4864966"/>
              <a:gd name="connsiteX363" fmla="*/ 1076003 w 2223635"/>
              <a:gd name="connsiteY363" fmla="*/ 1407059 h 4864966"/>
              <a:gd name="connsiteX364" fmla="*/ 1065557 w 2223635"/>
              <a:gd name="connsiteY364" fmla="*/ 1417450 h 4864966"/>
              <a:gd name="connsiteX365" fmla="*/ 1065557 w 2223635"/>
              <a:gd name="connsiteY365" fmla="*/ 1421340 h 4864966"/>
              <a:gd name="connsiteX366" fmla="*/ 1115622 w 2223635"/>
              <a:gd name="connsiteY366" fmla="*/ 1725623 h 4864966"/>
              <a:gd name="connsiteX367" fmla="*/ 1115622 w 2223635"/>
              <a:gd name="connsiteY367" fmla="*/ 1733291 h 4864966"/>
              <a:gd name="connsiteX368" fmla="*/ 1123346 w 2223635"/>
              <a:gd name="connsiteY368" fmla="*/ 1748739 h 4864966"/>
              <a:gd name="connsiteX369" fmla="*/ 1127180 w 2223635"/>
              <a:gd name="connsiteY369" fmla="*/ 1741015 h 4864966"/>
              <a:gd name="connsiteX370" fmla="*/ 1127180 w 2223635"/>
              <a:gd name="connsiteY370" fmla="*/ 1733291 h 4864966"/>
              <a:gd name="connsiteX371" fmla="*/ 1154130 w 2223635"/>
              <a:gd name="connsiteY371" fmla="*/ 1656276 h 4864966"/>
              <a:gd name="connsiteX372" fmla="*/ 1160353 w 2223635"/>
              <a:gd name="connsiteY372" fmla="*/ 1647052 h 4864966"/>
              <a:gd name="connsiteX373" fmla="*/ 1165688 w 2223635"/>
              <a:gd name="connsiteY373" fmla="*/ 1648552 h 4864966"/>
              <a:gd name="connsiteX374" fmla="*/ 1165688 w 2223635"/>
              <a:gd name="connsiteY374" fmla="*/ 1521471 h 4864966"/>
              <a:gd name="connsiteX375" fmla="*/ 1076003 w 2223635"/>
              <a:gd name="connsiteY375" fmla="*/ 1407059 h 4864966"/>
              <a:gd name="connsiteX376" fmla="*/ 1038607 w 2223635"/>
              <a:gd name="connsiteY376" fmla="*/ 1398224 h 4864966"/>
              <a:gd name="connsiteX377" fmla="*/ 1092506 w 2223635"/>
              <a:gd name="connsiteY377" fmla="*/ 1721734 h 4864966"/>
              <a:gd name="connsiteX378" fmla="*/ 1077114 w 2223635"/>
              <a:gd name="connsiteY378" fmla="*/ 1687116 h 4864966"/>
              <a:gd name="connsiteX379" fmla="*/ 1085449 w 2223635"/>
              <a:gd name="connsiteY379" fmla="*/ 1675391 h 4864966"/>
              <a:gd name="connsiteX380" fmla="*/ 1092506 w 2223635"/>
              <a:gd name="connsiteY380" fmla="*/ 1679392 h 4864966"/>
              <a:gd name="connsiteX381" fmla="*/ 1107954 w 2223635"/>
              <a:gd name="connsiteY381" fmla="*/ 1706342 h 4864966"/>
              <a:gd name="connsiteX382" fmla="*/ 1073280 w 2223635"/>
              <a:gd name="connsiteY382" fmla="*/ 1506079 h 4864966"/>
              <a:gd name="connsiteX383" fmla="*/ 1038607 w 2223635"/>
              <a:gd name="connsiteY383" fmla="*/ 1398224 h 4864966"/>
              <a:gd name="connsiteX384" fmla="*/ 1258151 w 2223635"/>
              <a:gd name="connsiteY384" fmla="*/ 1378943 h 4864966"/>
              <a:gd name="connsiteX385" fmla="*/ 1192693 w 2223635"/>
              <a:gd name="connsiteY385" fmla="*/ 1425174 h 4864966"/>
              <a:gd name="connsiteX386" fmla="*/ 1184969 w 2223635"/>
              <a:gd name="connsiteY386" fmla="*/ 1444400 h 4864966"/>
              <a:gd name="connsiteX387" fmla="*/ 1185636 w 2223635"/>
              <a:gd name="connsiteY387" fmla="*/ 1441289 h 4864966"/>
              <a:gd name="connsiteX388" fmla="*/ 1169577 w 2223635"/>
              <a:gd name="connsiteY388" fmla="*/ 1471406 h 4864966"/>
              <a:gd name="connsiteX389" fmla="*/ 1169577 w 2223635"/>
              <a:gd name="connsiteY389" fmla="*/ 1479074 h 4864966"/>
              <a:gd name="connsiteX390" fmla="*/ 1169577 w 2223635"/>
              <a:gd name="connsiteY390" fmla="*/ 1494521 h 4864966"/>
              <a:gd name="connsiteX391" fmla="*/ 1169577 w 2223635"/>
              <a:gd name="connsiteY391" fmla="*/ 1679392 h 4864966"/>
              <a:gd name="connsiteX392" fmla="*/ 1169577 w 2223635"/>
              <a:gd name="connsiteY392" fmla="*/ 1690950 h 4864966"/>
              <a:gd name="connsiteX393" fmla="*/ 1258151 w 2223635"/>
              <a:gd name="connsiteY393" fmla="*/ 1490632 h 4864966"/>
              <a:gd name="connsiteX394" fmla="*/ 1258151 w 2223635"/>
              <a:gd name="connsiteY394" fmla="*/ 1378943 h 4864966"/>
              <a:gd name="connsiteX395" fmla="*/ 207163 w 2223635"/>
              <a:gd name="connsiteY395" fmla="*/ 1199685 h 4864966"/>
              <a:gd name="connsiteX396" fmla="*/ 156542 w 2223635"/>
              <a:gd name="connsiteY396" fmla="*/ 1247972 h 4864966"/>
              <a:gd name="connsiteX397" fmla="*/ 25571 w 2223635"/>
              <a:gd name="connsiteY397" fmla="*/ 1325043 h 4864966"/>
              <a:gd name="connsiteX398" fmla="*/ 133426 w 2223635"/>
              <a:gd name="connsiteY398" fmla="*/ 1294203 h 4864966"/>
              <a:gd name="connsiteX399" fmla="*/ 202773 w 2223635"/>
              <a:gd name="connsiteY399" fmla="*/ 1255696 h 4864966"/>
              <a:gd name="connsiteX400" fmla="*/ 206607 w 2223635"/>
              <a:gd name="connsiteY400" fmla="*/ 1201741 h 4864966"/>
              <a:gd name="connsiteX401" fmla="*/ 207163 w 2223635"/>
              <a:gd name="connsiteY401" fmla="*/ 1199685 h 4864966"/>
              <a:gd name="connsiteX402" fmla="*/ 656308 w 2223635"/>
              <a:gd name="connsiteY402" fmla="*/ 1097275 h 4864966"/>
              <a:gd name="connsiteX403" fmla="*/ 651474 w 2223635"/>
              <a:gd name="connsiteY403" fmla="*/ 1099665 h 4864966"/>
              <a:gd name="connsiteX404" fmla="*/ 647918 w 2223635"/>
              <a:gd name="connsiteY404" fmla="*/ 1098553 h 4864966"/>
              <a:gd name="connsiteX405" fmla="*/ 653419 w 2223635"/>
              <a:gd name="connsiteY405" fmla="*/ 1117001 h 4864966"/>
              <a:gd name="connsiteX406" fmla="*/ 656308 w 2223635"/>
              <a:gd name="connsiteY406" fmla="*/ 1097275 h 4864966"/>
              <a:gd name="connsiteX407" fmla="*/ 236669 w 2223635"/>
              <a:gd name="connsiteY407" fmla="*/ 1070659 h 4864966"/>
              <a:gd name="connsiteX408" fmla="*/ 233557 w 2223635"/>
              <a:gd name="connsiteY408" fmla="*/ 1070825 h 4864966"/>
              <a:gd name="connsiteX409" fmla="*/ 229723 w 2223635"/>
              <a:gd name="connsiteY409" fmla="*/ 1070825 h 4864966"/>
              <a:gd name="connsiteX410" fmla="*/ 33295 w 2223635"/>
              <a:gd name="connsiteY410" fmla="*/ 1267254 h 4864966"/>
              <a:gd name="connsiteX411" fmla="*/ 25571 w 2223635"/>
              <a:gd name="connsiteY411" fmla="*/ 1301927 h 4864966"/>
              <a:gd name="connsiteX412" fmla="*/ 137260 w 2223635"/>
              <a:gd name="connsiteY412" fmla="*/ 1244138 h 4864966"/>
              <a:gd name="connsiteX413" fmla="*/ 221999 w 2223635"/>
              <a:gd name="connsiteY413" fmla="*/ 1155565 h 4864966"/>
              <a:gd name="connsiteX414" fmla="*/ 236669 w 2223635"/>
              <a:gd name="connsiteY414" fmla="*/ 1070659 h 4864966"/>
              <a:gd name="connsiteX415" fmla="*/ 622635 w 2223635"/>
              <a:gd name="connsiteY415" fmla="*/ 997644 h 4864966"/>
              <a:gd name="connsiteX416" fmla="*/ 642639 w 2223635"/>
              <a:gd name="connsiteY416" fmla="*/ 1080494 h 4864966"/>
              <a:gd name="connsiteX417" fmla="*/ 622635 w 2223635"/>
              <a:gd name="connsiteY417" fmla="*/ 997644 h 4864966"/>
              <a:gd name="connsiteX418" fmla="*/ 123368 w 2223635"/>
              <a:gd name="connsiteY418" fmla="*/ 970972 h 4864966"/>
              <a:gd name="connsiteX419" fmla="*/ 44853 w 2223635"/>
              <a:gd name="connsiteY419" fmla="*/ 1070825 h 4864966"/>
              <a:gd name="connsiteX420" fmla="*/ 37129 w 2223635"/>
              <a:gd name="connsiteY420" fmla="*/ 1070825 h 4864966"/>
              <a:gd name="connsiteX421" fmla="*/ 33295 w 2223635"/>
              <a:gd name="connsiteY421" fmla="*/ 1066936 h 4864966"/>
              <a:gd name="connsiteX422" fmla="*/ 10179 w 2223635"/>
              <a:gd name="connsiteY422" fmla="*/ 1209464 h 4864966"/>
              <a:gd name="connsiteX423" fmla="*/ 10179 w 2223635"/>
              <a:gd name="connsiteY423" fmla="*/ 1236414 h 4864966"/>
              <a:gd name="connsiteX424" fmla="*/ 21737 w 2223635"/>
              <a:gd name="connsiteY424" fmla="*/ 1228746 h 4864966"/>
              <a:gd name="connsiteX425" fmla="*/ 98752 w 2223635"/>
              <a:gd name="connsiteY425" fmla="*/ 1132449 h 4864966"/>
              <a:gd name="connsiteX426" fmla="*/ 133426 w 2223635"/>
              <a:gd name="connsiteY426" fmla="*/ 989921 h 4864966"/>
              <a:gd name="connsiteX427" fmla="*/ 123368 w 2223635"/>
              <a:gd name="connsiteY427" fmla="*/ 970972 h 4864966"/>
              <a:gd name="connsiteX428" fmla="*/ 132426 w 2223635"/>
              <a:gd name="connsiteY428" fmla="*/ 925741 h 4864966"/>
              <a:gd name="connsiteX429" fmla="*/ 137260 w 2223635"/>
              <a:gd name="connsiteY429" fmla="*/ 932131 h 4864966"/>
              <a:gd name="connsiteX430" fmla="*/ 118034 w 2223635"/>
              <a:gd name="connsiteY430" fmla="*/ 1120891 h 4864966"/>
              <a:gd name="connsiteX431" fmla="*/ 238947 w 2223635"/>
              <a:gd name="connsiteY431" fmla="*/ 1053933 h 4864966"/>
              <a:gd name="connsiteX432" fmla="*/ 260562 w 2223635"/>
              <a:gd name="connsiteY432" fmla="*/ 1055378 h 4864966"/>
              <a:gd name="connsiteX433" fmla="*/ 263563 w 2223635"/>
              <a:gd name="connsiteY433" fmla="*/ 1053878 h 4864966"/>
              <a:gd name="connsiteX434" fmla="*/ 268231 w 2223635"/>
              <a:gd name="connsiteY434" fmla="*/ 1063102 h 4864966"/>
              <a:gd name="connsiteX435" fmla="*/ 207496 w 2223635"/>
              <a:gd name="connsiteY435" fmla="*/ 1199296 h 4864966"/>
              <a:gd name="connsiteX436" fmla="*/ 214331 w 2223635"/>
              <a:gd name="connsiteY436" fmla="*/ 1197907 h 4864966"/>
              <a:gd name="connsiteX437" fmla="*/ 179657 w 2223635"/>
              <a:gd name="connsiteY437" fmla="*/ 1294203 h 4864966"/>
              <a:gd name="connsiteX438" fmla="*/ 25571 w 2223635"/>
              <a:gd name="connsiteY438" fmla="*/ 1340435 h 4864966"/>
              <a:gd name="connsiteX439" fmla="*/ 14993 w 2223635"/>
              <a:gd name="connsiteY439" fmla="*/ 1363044 h 4864966"/>
              <a:gd name="connsiteX440" fmla="*/ 0 w 2223635"/>
              <a:gd name="connsiteY440" fmla="*/ 1381115 h 4864966"/>
              <a:gd name="connsiteX441" fmla="*/ 0 w 2223635"/>
              <a:gd name="connsiteY441" fmla="*/ 1187990 h 4864966"/>
              <a:gd name="connsiteX442" fmla="*/ 2455 w 2223635"/>
              <a:gd name="connsiteY442" fmla="*/ 1186349 h 4864966"/>
              <a:gd name="connsiteX443" fmla="*/ 21737 w 2223635"/>
              <a:gd name="connsiteY443" fmla="*/ 1059268 h 4864966"/>
              <a:gd name="connsiteX444" fmla="*/ 3435 w 2223635"/>
              <a:gd name="connsiteY444" fmla="*/ 973313 h 4864966"/>
              <a:gd name="connsiteX445" fmla="*/ 0 w 2223635"/>
              <a:gd name="connsiteY445" fmla="*/ 964019 h 4864966"/>
              <a:gd name="connsiteX446" fmla="*/ 0 w 2223635"/>
              <a:gd name="connsiteY446" fmla="*/ 934101 h 4864966"/>
              <a:gd name="connsiteX447" fmla="*/ 13069 w 2223635"/>
              <a:gd name="connsiteY447" fmla="*/ 963909 h 4864966"/>
              <a:gd name="connsiteX448" fmla="*/ 33295 w 2223635"/>
              <a:gd name="connsiteY448" fmla="*/ 1055378 h 4864966"/>
              <a:gd name="connsiteX449" fmla="*/ 129592 w 2223635"/>
              <a:gd name="connsiteY449" fmla="*/ 928297 h 4864966"/>
              <a:gd name="connsiteX450" fmla="*/ 132426 w 2223635"/>
              <a:gd name="connsiteY450" fmla="*/ 925741 h 4864966"/>
              <a:gd name="connsiteX451" fmla="*/ 757439 w 2223635"/>
              <a:gd name="connsiteY451" fmla="*/ 812718 h 4864966"/>
              <a:gd name="connsiteX452" fmla="*/ 711208 w 2223635"/>
              <a:gd name="connsiteY452" fmla="*/ 866674 h 4864966"/>
              <a:gd name="connsiteX453" fmla="*/ 707374 w 2223635"/>
              <a:gd name="connsiteY453" fmla="*/ 901347 h 4864966"/>
              <a:gd name="connsiteX454" fmla="*/ 757439 w 2223635"/>
              <a:gd name="connsiteY454" fmla="*/ 812718 h 4864966"/>
              <a:gd name="connsiteX455" fmla="*/ 1204251 w 2223635"/>
              <a:gd name="connsiteY455" fmla="*/ 639406 h 4864966"/>
              <a:gd name="connsiteX456" fmla="*/ 834455 w 2223635"/>
              <a:gd name="connsiteY456" fmla="*/ 1036152 h 4864966"/>
              <a:gd name="connsiteX457" fmla="*/ 680368 w 2223635"/>
              <a:gd name="connsiteY457" fmla="*/ 1467516 h 4864966"/>
              <a:gd name="connsiteX458" fmla="*/ 1204251 w 2223635"/>
              <a:gd name="connsiteY458" fmla="*/ 639406 h 4864966"/>
              <a:gd name="connsiteX459" fmla="*/ 638027 w 2223635"/>
              <a:gd name="connsiteY459" fmla="*/ 546943 h 4864966"/>
              <a:gd name="connsiteX460" fmla="*/ 661142 w 2223635"/>
              <a:gd name="connsiteY460" fmla="*/ 585451 h 4864966"/>
              <a:gd name="connsiteX461" fmla="*/ 699650 w 2223635"/>
              <a:gd name="connsiteY461" fmla="*/ 616290 h 4864966"/>
              <a:gd name="connsiteX462" fmla="*/ 711208 w 2223635"/>
              <a:gd name="connsiteY462" fmla="*/ 616290 h 4864966"/>
              <a:gd name="connsiteX463" fmla="*/ 672700 w 2223635"/>
              <a:gd name="connsiteY463" fmla="*/ 566225 h 4864966"/>
              <a:gd name="connsiteX464" fmla="*/ 638027 w 2223635"/>
              <a:gd name="connsiteY464" fmla="*/ 546943 h 4864966"/>
              <a:gd name="connsiteX465" fmla="*/ 795947 w 2223635"/>
              <a:gd name="connsiteY465" fmla="*/ 504601 h 4864966"/>
              <a:gd name="connsiteX466" fmla="*/ 765108 w 2223635"/>
              <a:gd name="connsiteY466" fmla="*/ 570059 h 4864966"/>
              <a:gd name="connsiteX467" fmla="*/ 795947 w 2223635"/>
              <a:gd name="connsiteY467" fmla="*/ 519993 h 4864966"/>
              <a:gd name="connsiteX468" fmla="*/ 799781 w 2223635"/>
              <a:gd name="connsiteY468" fmla="*/ 504601 h 4864966"/>
              <a:gd name="connsiteX469" fmla="*/ 1065557 w 2223635"/>
              <a:gd name="connsiteY469" fmla="*/ 419862 h 4864966"/>
              <a:gd name="connsiteX470" fmla="*/ 872963 w 2223635"/>
              <a:gd name="connsiteY470" fmla="*/ 508435 h 4864966"/>
              <a:gd name="connsiteX471" fmla="*/ 954701 w 2223635"/>
              <a:gd name="connsiteY471" fmla="*/ 520882 h 4864966"/>
              <a:gd name="connsiteX472" fmla="*/ 1150296 w 2223635"/>
              <a:gd name="connsiteY472" fmla="*/ 493043 h 4864966"/>
              <a:gd name="connsiteX473" fmla="*/ 1187359 w 2223635"/>
              <a:gd name="connsiteY473" fmla="*/ 486653 h 4864966"/>
              <a:gd name="connsiteX474" fmla="*/ 1215809 w 2223635"/>
              <a:gd name="connsiteY474" fmla="*/ 489154 h 4864966"/>
              <a:gd name="connsiteX475" fmla="*/ 1219476 w 2223635"/>
              <a:gd name="connsiteY475" fmla="*/ 489376 h 4864966"/>
              <a:gd name="connsiteX476" fmla="*/ 1161854 w 2223635"/>
              <a:gd name="connsiteY476" fmla="*/ 435254 h 4864966"/>
              <a:gd name="connsiteX477" fmla="*/ 1069391 w 2223635"/>
              <a:gd name="connsiteY477" fmla="*/ 419862 h 4864966"/>
              <a:gd name="connsiteX478" fmla="*/ 1169577 w 2223635"/>
              <a:gd name="connsiteY478" fmla="*/ 223378 h 4864966"/>
              <a:gd name="connsiteX479" fmla="*/ 1169577 w 2223635"/>
              <a:gd name="connsiteY479" fmla="*/ 227268 h 4864966"/>
              <a:gd name="connsiteX480" fmla="*/ 1132903 w 2223635"/>
              <a:gd name="connsiteY480" fmla="*/ 223490 h 4864966"/>
              <a:gd name="connsiteX481" fmla="*/ 1011657 w 2223635"/>
              <a:gd name="connsiteY481" fmla="*/ 265776 h 4864966"/>
              <a:gd name="connsiteX482" fmla="*/ 826731 w 2223635"/>
              <a:gd name="connsiteY482" fmla="*/ 489154 h 4864966"/>
              <a:gd name="connsiteX483" fmla="*/ 826731 w 2223635"/>
              <a:gd name="connsiteY483" fmla="*/ 493043 h 4864966"/>
              <a:gd name="connsiteX484" fmla="*/ 842179 w 2223635"/>
              <a:gd name="connsiteY484" fmla="*/ 500712 h 4864966"/>
              <a:gd name="connsiteX485" fmla="*/ 1131070 w 2223635"/>
              <a:gd name="connsiteY485" fmla="*/ 327399 h 4864966"/>
              <a:gd name="connsiteX486" fmla="*/ 1177246 w 2223635"/>
              <a:gd name="connsiteY486" fmla="*/ 254218 h 4864966"/>
              <a:gd name="connsiteX487" fmla="*/ 1169577 w 2223635"/>
              <a:gd name="connsiteY487" fmla="*/ 223378 h 4864966"/>
              <a:gd name="connsiteX488" fmla="*/ 416927 w 2223635"/>
              <a:gd name="connsiteY488" fmla="*/ 193761 h 4864966"/>
              <a:gd name="connsiteX489" fmla="*/ 445433 w 2223635"/>
              <a:gd name="connsiteY489" fmla="*/ 292725 h 4864966"/>
              <a:gd name="connsiteX490" fmla="*/ 522448 w 2223635"/>
              <a:gd name="connsiteY490" fmla="*/ 446812 h 4864966"/>
              <a:gd name="connsiteX491" fmla="*/ 614911 w 2223635"/>
              <a:gd name="connsiteY491" fmla="*/ 512269 h 4864966"/>
              <a:gd name="connsiteX492" fmla="*/ 614911 w 2223635"/>
              <a:gd name="connsiteY492" fmla="*/ 496877 h 4864966"/>
              <a:gd name="connsiteX493" fmla="*/ 620690 w 2223635"/>
              <a:gd name="connsiteY493" fmla="*/ 491098 h 4864966"/>
              <a:gd name="connsiteX494" fmla="*/ 626469 w 2223635"/>
              <a:gd name="connsiteY494" fmla="*/ 496877 h 4864966"/>
              <a:gd name="connsiteX495" fmla="*/ 626469 w 2223635"/>
              <a:gd name="connsiteY495" fmla="*/ 519993 h 4864966"/>
              <a:gd name="connsiteX496" fmla="*/ 664977 w 2223635"/>
              <a:gd name="connsiteY496" fmla="*/ 546943 h 4864966"/>
              <a:gd name="connsiteX497" fmla="*/ 653419 w 2223635"/>
              <a:gd name="connsiteY497" fmla="*/ 504601 h 4864966"/>
              <a:gd name="connsiteX498" fmla="*/ 657253 w 2223635"/>
              <a:gd name="connsiteY498" fmla="*/ 493043 h 4864966"/>
              <a:gd name="connsiteX499" fmla="*/ 599519 w 2223635"/>
              <a:gd name="connsiteY499" fmla="*/ 354349 h 4864966"/>
              <a:gd name="connsiteX500" fmla="*/ 591795 w 2223635"/>
              <a:gd name="connsiteY500" fmla="*/ 338957 h 4864966"/>
              <a:gd name="connsiteX501" fmla="*/ 576403 w 2223635"/>
              <a:gd name="connsiteY501" fmla="*/ 319675 h 4864966"/>
              <a:gd name="connsiteX502" fmla="*/ 416927 w 2223635"/>
              <a:gd name="connsiteY502" fmla="*/ 193761 h 4864966"/>
              <a:gd name="connsiteX503" fmla="*/ 1009823 w 2223635"/>
              <a:gd name="connsiteY503" fmla="*/ 126692 h 4864966"/>
              <a:gd name="connsiteX504" fmla="*/ 1007767 w 2223635"/>
              <a:gd name="connsiteY504" fmla="*/ 127137 h 4864966"/>
              <a:gd name="connsiteX505" fmla="*/ 1007767 w 2223635"/>
              <a:gd name="connsiteY505" fmla="*/ 130971 h 4864966"/>
              <a:gd name="connsiteX506" fmla="*/ 996209 w 2223635"/>
              <a:gd name="connsiteY506" fmla="*/ 204152 h 4864966"/>
              <a:gd name="connsiteX507" fmla="*/ 965425 w 2223635"/>
              <a:gd name="connsiteY507" fmla="*/ 304283 h 4864966"/>
              <a:gd name="connsiteX508" fmla="*/ 826731 w 2223635"/>
              <a:gd name="connsiteY508" fmla="*/ 462204 h 4864966"/>
              <a:gd name="connsiteX509" fmla="*/ 953868 w 2223635"/>
              <a:gd name="connsiteY509" fmla="*/ 338957 h 4864966"/>
              <a:gd name="connsiteX510" fmla="*/ 1007767 w 2223635"/>
              <a:gd name="connsiteY510" fmla="*/ 223378 h 4864966"/>
              <a:gd name="connsiteX511" fmla="*/ 1009823 w 2223635"/>
              <a:gd name="connsiteY511" fmla="*/ 126692 h 4864966"/>
              <a:gd name="connsiteX512" fmla="*/ 972649 w 2223635"/>
              <a:gd name="connsiteY512" fmla="*/ 64458 h 4864966"/>
              <a:gd name="connsiteX513" fmla="*/ 953868 w 2223635"/>
              <a:gd name="connsiteY513" fmla="*/ 69347 h 4864966"/>
              <a:gd name="connsiteX514" fmla="*/ 857571 w 2223635"/>
              <a:gd name="connsiteY514" fmla="*/ 177202 h 4864966"/>
              <a:gd name="connsiteX515" fmla="*/ 857571 w 2223635"/>
              <a:gd name="connsiteY515" fmla="*/ 254218 h 4864966"/>
              <a:gd name="connsiteX516" fmla="*/ 857571 w 2223635"/>
              <a:gd name="connsiteY516" fmla="*/ 258052 h 4864966"/>
              <a:gd name="connsiteX517" fmla="*/ 765108 w 2223635"/>
              <a:gd name="connsiteY517" fmla="*/ 485320 h 4864966"/>
              <a:gd name="connsiteX518" fmla="*/ 799781 w 2223635"/>
              <a:gd name="connsiteY518" fmla="*/ 454536 h 4864966"/>
              <a:gd name="connsiteX519" fmla="*/ 896078 w 2223635"/>
              <a:gd name="connsiteY519" fmla="*/ 362073 h 4864966"/>
              <a:gd name="connsiteX520" fmla="*/ 976983 w 2223635"/>
              <a:gd name="connsiteY520" fmla="*/ 154087 h 4864966"/>
              <a:gd name="connsiteX521" fmla="*/ 972649 w 2223635"/>
              <a:gd name="connsiteY521" fmla="*/ 64458 h 4864966"/>
              <a:gd name="connsiteX522" fmla="*/ 582071 w 2223635"/>
              <a:gd name="connsiteY522" fmla="*/ 45231 h 4864966"/>
              <a:gd name="connsiteX523" fmla="*/ 564845 w 2223635"/>
              <a:gd name="connsiteY523" fmla="*/ 92463 h 4864966"/>
              <a:gd name="connsiteX524" fmla="*/ 557122 w 2223635"/>
              <a:gd name="connsiteY524" fmla="*/ 188760 h 4864966"/>
              <a:gd name="connsiteX525" fmla="*/ 584071 w 2223635"/>
              <a:gd name="connsiteY525" fmla="*/ 304283 h 4864966"/>
              <a:gd name="connsiteX526" fmla="*/ 664977 w 2223635"/>
              <a:gd name="connsiteY526" fmla="*/ 439088 h 4864966"/>
              <a:gd name="connsiteX527" fmla="*/ 664977 w 2223635"/>
              <a:gd name="connsiteY527" fmla="*/ 427530 h 4864966"/>
              <a:gd name="connsiteX528" fmla="*/ 674367 w 2223635"/>
              <a:gd name="connsiteY528" fmla="*/ 418362 h 4864966"/>
              <a:gd name="connsiteX529" fmla="*/ 680368 w 2223635"/>
              <a:gd name="connsiteY529" fmla="*/ 419862 h 4864966"/>
              <a:gd name="connsiteX530" fmla="*/ 711208 w 2223635"/>
              <a:gd name="connsiteY530" fmla="*/ 469928 h 4864966"/>
              <a:gd name="connsiteX531" fmla="*/ 626469 w 2223635"/>
              <a:gd name="connsiteY531" fmla="*/ 84739 h 4864966"/>
              <a:gd name="connsiteX532" fmla="*/ 582071 w 2223635"/>
              <a:gd name="connsiteY532" fmla="*/ 45231 h 4864966"/>
              <a:gd name="connsiteX533" fmla="*/ 803560 w 2223635"/>
              <a:gd name="connsiteY533" fmla="*/ 26283 h 4864966"/>
              <a:gd name="connsiteX534" fmla="*/ 730434 w 2223635"/>
              <a:gd name="connsiteY534" fmla="*/ 111689 h 4864966"/>
              <a:gd name="connsiteX535" fmla="*/ 718876 w 2223635"/>
              <a:gd name="connsiteY535" fmla="*/ 219544 h 4864966"/>
              <a:gd name="connsiteX536" fmla="*/ 722766 w 2223635"/>
              <a:gd name="connsiteY536" fmla="*/ 477651 h 4864966"/>
              <a:gd name="connsiteX537" fmla="*/ 711208 w 2223635"/>
              <a:gd name="connsiteY537" fmla="*/ 481486 h 4864966"/>
              <a:gd name="connsiteX538" fmla="*/ 726600 w 2223635"/>
              <a:gd name="connsiteY538" fmla="*/ 535385 h 4864966"/>
              <a:gd name="connsiteX539" fmla="*/ 741992 w 2223635"/>
              <a:gd name="connsiteY539" fmla="*/ 450646 h 4864966"/>
              <a:gd name="connsiteX540" fmla="*/ 753550 w 2223635"/>
              <a:gd name="connsiteY540" fmla="*/ 441978 h 4864966"/>
              <a:gd name="connsiteX541" fmla="*/ 765108 w 2223635"/>
              <a:gd name="connsiteY541" fmla="*/ 450646 h 4864966"/>
              <a:gd name="connsiteX542" fmla="*/ 765108 w 2223635"/>
              <a:gd name="connsiteY542" fmla="*/ 454536 h 4864966"/>
              <a:gd name="connsiteX543" fmla="*/ 822897 w 2223635"/>
              <a:gd name="connsiteY543" fmla="*/ 100131 h 4864966"/>
              <a:gd name="connsiteX544" fmla="*/ 811339 w 2223635"/>
              <a:gd name="connsiteY544" fmla="*/ 38508 h 4864966"/>
              <a:gd name="connsiteX545" fmla="*/ 803560 w 2223635"/>
              <a:gd name="connsiteY545" fmla="*/ 26283 h 4864966"/>
              <a:gd name="connsiteX546" fmla="*/ 815173 w 2223635"/>
              <a:gd name="connsiteY546" fmla="*/ 0 h 4864966"/>
              <a:gd name="connsiteX547" fmla="*/ 826731 w 2223635"/>
              <a:gd name="connsiteY547" fmla="*/ 7724 h 4864966"/>
              <a:gd name="connsiteX548" fmla="*/ 853736 w 2223635"/>
              <a:gd name="connsiteY548" fmla="*/ 154087 h 4864966"/>
              <a:gd name="connsiteX549" fmla="*/ 985541 w 2223635"/>
              <a:gd name="connsiteY549" fmla="*/ 53622 h 4864966"/>
              <a:gd name="connsiteX550" fmla="*/ 1019325 w 2223635"/>
              <a:gd name="connsiteY550" fmla="*/ 57790 h 4864966"/>
              <a:gd name="connsiteX551" fmla="*/ 1023215 w 2223635"/>
              <a:gd name="connsiteY551" fmla="*/ 65458 h 4864966"/>
              <a:gd name="connsiteX552" fmla="*/ 1007767 w 2223635"/>
              <a:gd name="connsiteY552" fmla="*/ 111689 h 4864966"/>
              <a:gd name="connsiteX553" fmla="*/ 1019325 w 2223635"/>
              <a:gd name="connsiteY553" fmla="*/ 104021 h 4864966"/>
              <a:gd name="connsiteX554" fmla="*/ 1027049 w 2223635"/>
              <a:gd name="connsiteY554" fmla="*/ 107855 h 4864966"/>
              <a:gd name="connsiteX555" fmla="*/ 1019325 w 2223635"/>
              <a:gd name="connsiteY555" fmla="*/ 246494 h 4864966"/>
              <a:gd name="connsiteX556" fmla="*/ 1152463 w 2223635"/>
              <a:gd name="connsiteY556" fmla="*/ 205875 h 4864966"/>
              <a:gd name="connsiteX557" fmla="*/ 1208085 w 2223635"/>
              <a:gd name="connsiteY557" fmla="*/ 207986 h 4864966"/>
              <a:gd name="connsiteX558" fmla="*/ 1215809 w 2223635"/>
              <a:gd name="connsiteY558" fmla="*/ 223378 h 4864966"/>
              <a:gd name="connsiteX559" fmla="*/ 1080949 w 2223635"/>
              <a:gd name="connsiteY559" fmla="*/ 408304 h 4864966"/>
              <a:gd name="connsiteX560" fmla="*/ 1097507 w 2223635"/>
              <a:gd name="connsiteY560" fmla="*/ 407804 h 4864966"/>
              <a:gd name="connsiteX561" fmla="*/ 1246593 w 2223635"/>
              <a:gd name="connsiteY561" fmla="*/ 500712 h 4864966"/>
              <a:gd name="connsiteX562" fmla="*/ 1235035 w 2223635"/>
              <a:gd name="connsiteY562" fmla="*/ 512269 h 4864966"/>
              <a:gd name="connsiteX563" fmla="*/ 1214698 w 2223635"/>
              <a:gd name="connsiteY563" fmla="*/ 511325 h 4864966"/>
              <a:gd name="connsiteX564" fmla="*/ 960758 w 2223635"/>
              <a:gd name="connsiteY564" fmla="*/ 550499 h 4864966"/>
              <a:gd name="connsiteX565" fmla="*/ 849847 w 2223635"/>
              <a:gd name="connsiteY565" fmla="*/ 516159 h 4864966"/>
              <a:gd name="connsiteX566" fmla="*/ 842179 w 2223635"/>
              <a:gd name="connsiteY566" fmla="*/ 519993 h 4864966"/>
              <a:gd name="connsiteX567" fmla="*/ 738158 w 2223635"/>
              <a:gd name="connsiteY567" fmla="*/ 631682 h 4864966"/>
              <a:gd name="connsiteX568" fmla="*/ 738158 w 2223635"/>
              <a:gd name="connsiteY568" fmla="*/ 647130 h 4864966"/>
              <a:gd name="connsiteX569" fmla="*/ 738158 w 2223635"/>
              <a:gd name="connsiteY569" fmla="*/ 654798 h 4864966"/>
              <a:gd name="connsiteX570" fmla="*/ 734324 w 2223635"/>
              <a:gd name="connsiteY570" fmla="*/ 662522 h 4864966"/>
              <a:gd name="connsiteX571" fmla="*/ 718876 w 2223635"/>
              <a:gd name="connsiteY571" fmla="*/ 835834 h 4864966"/>
              <a:gd name="connsiteX572" fmla="*/ 765108 w 2223635"/>
              <a:gd name="connsiteY572" fmla="*/ 789603 h 4864966"/>
              <a:gd name="connsiteX573" fmla="*/ 776666 w 2223635"/>
              <a:gd name="connsiteY573" fmla="*/ 797326 h 4864966"/>
              <a:gd name="connsiteX574" fmla="*/ 707374 w 2223635"/>
              <a:gd name="connsiteY574" fmla="*/ 939855 h 4864966"/>
              <a:gd name="connsiteX575" fmla="*/ 630303 w 2223635"/>
              <a:gd name="connsiteY575" fmla="*/ 1613879 h 4864966"/>
              <a:gd name="connsiteX576" fmla="*/ 664977 w 2223635"/>
              <a:gd name="connsiteY576" fmla="*/ 1502190 h 4864966"/>
              <a:gd name="connsiteX577" fmla="*/ 661142 w 2223635"/>
              <a:gd name="connsiteY577" fmla="*/ 1498356 h 4864966"/>
              <a:gd name="connsiteX578" fmla="*/ 849847 w 2223635"/>
              <a:gd name="connsiteY578" fmla="*/ 986086 h 4864966"/>
              <a:gd name="connsiteX579" fmla="*/ 1231201 w 2223635"/>
              <a:gd name="connsiteY579" fmla="*/ 585451 h 4864966"/>
              <a:gd name="connsiteX580" fmla="*/ 1234868 w 2223635"/>
              <a:gd name="connsiteY580" fmla="*/ 583950 h 4864966"/>
              <a:gd name="connsiteX581" fmla="*/ 1242759 w 2223635"/>
              <a:gd name="connsiteY581" fmla="*/ 593174 h 4864966"/>
              <a:gd name="connsiteX582" fmla="*/ 718876 w 2223635"/>
              <a:gd name="connsiteY582" fmla="*/ 1498356 h 4864966"/>
              <a:gd name="connsiteX583" fmla="*/ 714931 w 2223635"/>
              <a:gd name="connsiteY583" fmla="*/ 1499967 h 4864966"/>
              <a:gd name="connsiteX584" fmla="*/ 711208 w 2223635"/>
              <a:gd name="connsiteY584" fmla="*/ 1494521 h 4864966"/>
              <a:gd name="connsiteX585" fmla="*/ 1038607 w 2223635"/>
              <a:gd name="connsiteY585" fmla="*/ 1109333 h 4864966"/>
              <a:gd name="connsiteX586" fmla="*/ 1173412 w 2223635"/>
              <a:gd name="connsiteY586" fmla="*/ 839668 h 4864966"/>
              <a:gd name="connsiteX587" fmla="*/ 1204251 w 2223635"/>
              <a:gd name="connsiteY587" fmla="*/ 743371 h 4864966"/>
              <a:gd name="connsiteX588" fmla="*/ 1215809 w 2223635"/>
              <a:gd name="connsiteY588" fmla="*/ 658632 h 4864966"/>
              <a:gd name="connsiteX589" fmla="*/ 899912 w 2223635"/>
              <a:gd name="connsiteY589" fmla="*/ 1120891 h 4864966"/>
              <a:gd name="connsiteX590" fmla="*/ 622635 w 2223635"/>
              <a:gd name="connsiteY590" fmla="*/ 1810362 h 4864966"/>
              <a:gd name="connsiteX591" fmla="*/ 618745 w 2223635"/>
              <a:gd name="connsiteY591" fmla="*/ 1941333 h 4864966"/>
              <a:gd name="connsiteX592" fmla="*/ 668811 w 2223635"/>
              <a:gd name="connsiteY592" fmla="*/ 1856594 h 4864966"/>
              <a:gd name="connsiteX593" fmla="*/ 674867 w 2223635"/>
              <a:gd name="connsiteY593" fmla="*/ 1855038 h 4864966"/>
              <a:gd name="connsiteX594" fmla="*/ 684258 w 2223635"/>
              <a:gd name="connsiteY594" fmla="*/ 1864262 h 4864966"/>
              <a:gd name="connsiteX595" fmla="*/ 618745 w 2223635"/>
              <a:gd name="connsiteY595" fmla="*/ 2041464 h 4864966"/>
              <a:gd name="connsiteX596" fmla="*/ 618745 w 2223635"/>
              <a:gd name="connsiteY596" fmla="*/ 2137761 h 4864966"/>
              <a:gd name="connsiteX597" fmla="*/ 641861 w 2223635"/>
              <a:gd name="connsiteY597" fmla="*/ 2538341 h 4864966"/>
              <a:gd name="connsiteX598" fmla="*/ 680368 w 2223635"/>
              <a:gd name="connsiteY598" fmla="*/ 2492110 h 4864966"/>
              <a:gd name="connsiteX599" fmla="*/ 686314 w 2223635"/>
              <a:gd name="connsiteY599" fmla="*/ 2489609 h 4864966"/>
              <a:gd name="connsiteX600" fmla="*/ 691926 w 2223635"/>
              <a:gd name="connsiteY600" fmla="*/ 2495944 h 4864966"/>
              <a:gd name="connsiteX601" fmla="*/ 653419 w 2223635"/>
              <a:gd name="connsiteY601" fmla="*/ 2661588 h 4864966"/>
              <a:gd name="connsiteX602" fmla="*/ 688092 w 2223635"/>
              <a:gd name="connsiteY602" fmla="*/ 2988987 h 4864966"/>
              <a:gd name="connsiteX603" fmla="*/ 857571 w 2223635"/>
              <a:gd name="connsiteY603" fmla="*/ 2750161 h 4864966"/>
              <a:gd name="connsiteX604" fmla="*/ 911470 w 2223635"/>
              <a:gd name="connsiteY604" fmla="*/ 2642362 h 4864966"/>
              <a:gd name="connsiteX605" fmla="*/ 846013 w 2223635"/>
              <a:gd name="connsiteY605" fmla="*/ 2218611 h 4864966"/>
              <a:gd name="connsiteX606" fmla="*/ 811339 w 2223635"/>
              <a:gd name="connsiteY606" fmla="*/ 1794915 h 4864966"/>
              <a:gd name="connsiteX607" fmla="*/ 816396 w 2223635"/>
              <a:gd name="connsiteY607" fmla="*/ 1786913 h 4864966"/>
              <a:gd name="connsiteX608" fmla="*/ 822897 w 2223635"/>
              <a:gd name="connsiteY608" fmla="*/ 1791081 h 4864966"/>
              <a:gd name="connsiteX609" fmla="*/ 1038607 w 2223635"/>
              <a:gd name="connsiteY609" fmla="*/ 2118479 h 4864966"/>
              <a:gd name="connsiteX610" fmla="*/ 1038607 w 2223635"/>
              <a:gd name="connsiteY610" fmla="*/ 2311073 h 4864966"/>
              <a:gd name="connsiteX611" fmla="*/ 1134904 w 2223635"/>
              <a:gd name="connsiteY611" fmla="*/ 1806473 h 4864966"/>
              <a:gd name="connsiteX612" fmla="*/ 1127180 w 2223635"/>
              <a:gd name="connsiteY612" fmla="*/ 1810362 h 4864966"/>
              <a:gd name="connsiteX613" fmla="*/ 1117456 w 2223635"/>
              <a:gd name="connsiteY613" fmla="*/ 1815697 h 4864966"/>
              <a:gd name="connsiteX614" fmla="*/ 1107954 w 2223635"/>
              <a:gd name="connsiteY614" fmla="*/ 1806473 h 4864966"/>
              <a:gd name="connsiteX615" fmla="*/ 1096396 w 2223635"/>
              <a:gd name="connsiteY615" fmla="*/ 1737181 h 4864966"/>
              <a:gd name="connsiteX616" fmla="*/ 1077114 w 2223635"/>
              <a:gd name="connsiteY616" fmla="*/ 1733291 h 4864966"/>
              <a:gd name="connsiteX617" fmla="*/ 1073280 w 2223635"/>
              <a:gd name="connsiteY617" fmla="*/ 1733291 h 4864966"/>
              <a:gd name="connsiteX618" fmla="*/ 915360 w 2223635"/>
              <a:gd name="connsiteY618" fmla="*/ 1640884 h 4864966"/>
              <a:gd name="connsiteX619" fmla="*/ 938476 w 2223635"/>
              <a:gd name="connsiteY619" fmla="*/ 1482964 h 4864966"/>
              <a:gd name="connsiteX620" fmla="*/ 946144 w 2223635"/>
              <a:gd name="connsiteY620" fmla="*/ 1490632 h 4864966"/>
              <a:gd name="connsiteX621" fmla="*/ 915360 w 2223635"/>
              <a:gd name="connsiteY621" fmla="*/ 1579261 h 4864966"/>
              <a:gd name="connsiteX622" fmla="*/ 950034 w 2223635"/>
              <a:gd name="connsiteY622" fmla="*/ 1656276 h 4864966"/>
              <a:gd name="connsiteX623" fmla="*/ 1057833 w 2223635"/>
              <a:gd name="connsiteY623" fmla="*/ 1717899 h 4864966"/>
              <a:gd name="connsiteX624" fmla="*/ 1038607 w 2223635"/>
              <a:gd name="connsiteY624" fmla="*/ 1375109 h 4864966"/>
              <a:gd name="connsiteX625" fmla="*/ 1044719 w 2223635"/>
              <a:gd name="connsiteY625" fmla="*/ 1371108 h 4864966"/>
              <a:gd name="connsiteX626" fmla="*/ 1053999 w 2223635"/>
              <a:gd name="connsiteY626" fmla="*/ 1382777 h 4864966"/>
              <a:gd name="connsiteX627" fmla="*/ 1057833 w 2223635"/>
              <a:gd name="connsiteY627" fmla="*/ 1409782 h 4864966"/>
              <a:gd name="connsiteX628" fmla="*/ 1078170 w 2223635"/>
              <a:gd name="connsiteY628" fmla="*/ 1393168 h 4864966"/>
              <a:gd name="connsiteX629" fmla="*/ 1161854 w 2223635"/>
              <a:gd name="connsiteY629" fmla="*/ 1475240 h 4864966"/>
              <a:gd name="connsiteX630" fmla="*/ 1265874 w 2223635"/>
              <a:gd name="connsiteY630" fmla="*/ 1351993 h 4864966"/>
              <a:gd name="connsiteX631" fmla="*/ 1277432 w 2223635"/>
              <a:gd name="connsiteY631" fmla="*/ 1359661 h 4864966"/>
              <a:gd name="connsiteX632" fmla="*/ 1277432 w 2223635"/>
              <a:gd name="connsiteY632" fmla="*/ 1475240 h 4864966"/>
              <a:gd name="connsiteX633" fmla="*/ 1358282 w 2223635"/>
              <a:gd name="connsiteY633" fmla="*/ 1409782 h 4864966"/>
              <a:gd name="connsiteX634" fmla="*/ 1366006 w 2223635"/>
              <a:gd name="connsiteY634" fmla="*/ 1417450 h 4864966"/>
              <a:gd name="connsiteX635" fmla="*/ 1235035 w 2223635"/>
              <a:gd name="connsiteY635" fmla="*/ 1698618 h 4864966"/>
              <a:gd name="connsiteX636" fmla="*/ 1235035 w 2223635"/>
              <a:gd name="connsiteY636" fmla="*/ 1706342 h 4864966"/>
              <a:gd name="connsiteX637" fmla="*/ 1227311 w 2223635"/>
              <a:gd name="connsiteY637" fmla="*/ 1717899 h 4864966"/>
              <a:gd name="connsiteX638" fmla="*/ 1208085 w 2223635"/>
              <a:gd name="connsiteY638" fmla="*/ 1756407 h 4864966"/>
              <a:gd name="connsiteX639" fmla="*/ 1377563 w 2223635"/>
              <a:gd name="connsiteY639" fmla="*/ 1494521 h 4864966"/>
              <a:gd name="connsiteX640" fmla="*/ 1386232 w 2223635"/>
              <a:gd name="connsiteY640" fmla="*/ 1486464 h 4864966"/>
              <a:gd name="connsiteX641" fmla="*/ 1392955 w 2223635"/>
              <a:gd name="connsiteY641" fmla="*/ 1490632 h 4864966"/>
              <a:gd name="connsiteX642" fmla="*/ 1192693 w 2223635"/>
              <a:gd name="connsiteY642" fmla="*/ 1787247 h 4864966"/>
              <a:gd name="connsiteX643" fmla="*/ 1177246 w 2223635"/>
              <a:gd name="connsiteY643" fmla="*/ 1810362 h 4864966"/>
              <a:gd name="connsiteX644" fmla="*/ 1165688 w 2223635"/>
              <a:gd name="connsiteY644" fmla="*/ 1833478 h 4864966"/>
              <a:gd name="connsiteX645" fmla="*/ 1158020 w 2223635"/>
              <a:gd name="connsiteY645" fmla="*/ 1836367 h 4864966"/>
              <a:gd name="connsiteX646" fmla="*/ 1150296 w 2223635"/>
              <a:gd name="connsiteY646" fmla="*/ 1833478 h 4864966"/>
              <a:gd name="connsiteX647" fmla="*/ 1107954 w 2223635"/>
              <a:gd name="connsiteY647" fmla="*/ 2095364 h 4864966"/>
              <a:gd name="connsiteX648" fmla="*/ 1165688 w 2223635"/>
              <a:gd name="connsiteY648" fmla="*/ 2037630 h 4864966"/>
              <a:gd name="connsiteX649" fmla="*/ 1171745 w 2223635"/>
              <a:gd name="connsiteY649" fmla="*/ 2036074 h 4864966"/>
              <a:gd name="connsiteX650" fmla="*/ 1181135 w 2223635"/>
              <a:gd name="connsiteY650" fmla="*/ 2045298 h 4864966"/>
              <a:gd name="connsiteX651" fmla="*/ 1154130 w 2223635"/>
              <a:gd name="connsiteY651" fmla="*/ 2118479 h 4864966"/>
              <a:gd name="connsiteX652" fmla="*/ 1084838 w 2223635"/>
              <a:gd name="connsiteY652" fmla="*/ 2176269 h 4864966"/>
              <a:gd name="connsiteX653" fmla="*/ 1038607 w 2223635"/>
              <a:gd name="connsiteY653" fmla="*/ 2361139 h 4864966"/>
              <a:gd name="connsiteX654" fmla="*/ 919194 w 2223635"/>
              <a:gd name="connsiteY654" fmla="*/ 2680870 h 4864966"/>
              <a:gd name="connsiteX655" fmla="*/ 950034 w 2223635"/>
              <a:gd name="connsiteY655" fmla="*/ 2650030 h 4864966"/>
              <a:gd name="connsiteX656" fmla="*/ 1000099 w 2223635"/>
              <a:gd name="connsiteY656" fmla="*/ 2603799 h 4864966"/>
              <a:gd name="connsiteX657" fmla="*/ 1038607 w 2223635"/>
              <a:gd name="connsiteY657" fmla="*/ 2565291 h 4864966"/>
              <a:gd name="connsiteX658" fmla="*/ 1038607 w 2223635"/>
              <a:gd name="connsiteY658" fmla="*/ 2561457 h 4864966"/>
              <a:gd name="connsiteX659" fmla="*/ 1046331 w 2223635"/>
              <a:gd name="connsiteY659" fmla="*/ 2557623 h 4864966"/>
              <a:gd name="connsiteX660" fmla="*/ 1389121 w 2223635"/>
              <a:gd name="connsiteY660" fmla="*/ 2234058 h 4864966"/>
              <a:gd name="connsiteX661" fmla="*/ 1389121 w 2223635"/>
              <a:gd name="connsiteY661" fmla="*/ 2230168 h 4864966"/>
              <a:gd name="connsiteX662" fmla="*/ 1396845 w 2223635"/>
              <a:gd name="connsiteY662" fmla="*/ 2210942 h 4864966"/>
              <a:gd name="connsiteX663" fmla="*/ 1439187 w 2223635"/>
              <a:gd name="connsiteY663" fmla="*/ 2060690 h 4864966"/>
              <a:gd name="connsiteX664" fmla="*/ 1444966 w 2223635"/>
              <a:gd name="connsiteY664" fmla="*/ 2057801 h 4864966"/>
              <a:gd name="connsiteX665" fmla="*/ 1450745 w 2223635"/>
              <a:gd name="connsiteY665" fmla="*/ 2060690 h 4864966"/>
              <a:gd name="connsiteX666" fmla="*/ 1435353 w 2223635"/>
              <a:gd name="connsiteY666" fmla="*/ 2195551 h 4864966"/>
              <a:gd name="connsiteX667" fmla="*/ 1562434 w 2223635"/>
              <a:gd name="connsiteY667" fmla="*/ 2099253 h 4864966"/>
              <a:gd name="connsiteX668" fmla="*/ 1562434 w 2223635"/>
              <a:gd name="connsiteY668" fmla="*/ 2091530 h 4864966"/>
              <a:gd name="connsiteX669" fmla="*/ 1577826 w 2223635"/>
              <a:gd name="connsiteY669" fmla="*/ 2087696 h 4864966"/>
              <a:gd name="connsiteX670" fmla="*/ 1743470 w 2223635"/>
              <a:gd name="connsiteY670" fmla="*/ 1991399 h 4864966"/>
              <a:gd name="connsiteX671" fmla="*/ 1743470 w 2223635"/>
              <a:gd name="connsiteY671" fmla="*/ 1979841 h 4864966"/>
              <a:gd name="connsiteX672" fmla="*/ 1697239 w 2223635"/>
              <a:gd name="connsiteY672" fmla="*/ 1648552 h 4864966"/>
              <a:gd name="connsiteX673" fmla="*/ 1708796 w 2223635"/>
              <a:gd name="connsiteY673" fmla="*/ 1640884 h 4864966"/>
              <a:gd name="connsiteX674" fmla="*/ 1716520 w 2223635"/>
              <a:gd name="connsiteY674" fmla="*/ 1640884 h 4864966"/>
              <a:gd name="connsiteX675" fmla="*/ 1728078 w 2223635"/>
              <a:gd name="connsiteY675" fmla="*/ 1648552 h 4864966"/>
              <a:gd name="connsiteX676" fmla="*/ 1751194 w 2223635"/>
              <a:gd name="connsiteY676" fmla="*/ 1694784 h 4864966"/>
              <a:gd name="connsiteX677" fmla="*/ 1801259 w 2223635"/>
              <a:gd name="connsiteY677" fmla="*/ 1502190 h 4864966"/>
              <a:gd name="connsiteX678" fmla="*/ 1808983 w 2223635"/>
              <a:gd name="connsiteY678" fmla="*/ 1499300 h 4864966"/>
              <a:gd name="connsiteX679" fmla="*/ 1816651 w 2223635"/>
              <a:gd name="connsiteY679" fmla="*/ 1502190 h 4864966"/>
              <a:gd name="connsiteX680" fmla="*/ 1893722 w 2223635"/>
              <a:gd name="connsiteY680" fmla="*/ 1752573 h 4864966"/>
              <a:gd name="connsiteX681" fmla="*/ 2067035 w 2223635"/>
              <a:gd name="connsiteY681" fmla="*/ 1633160 h 4864966"/>
              <a:gd name="connsiteX682" fmla="*/ 2074758 w 2223635"/>
              <a:gd name="connsiteY682" fmla="*/ 1644718 h 4864966"/>
              <a:gd name="connsiteX683" fmla="*/ 1986130 w 2223635"/>
              <a:gd name="connsiteY683" fmla="*/ 1818030 h 4864966"/>
              <a:gd name="connsiteX684" fmla="*/ 2036195 w 2223635"/>
              <a:gd name="connsiteY684" fmla="*/ 1794915 h 4864966"/>
              <a:gd name="connsiteX685" fmla="*/ 2117489 w 2223635"/>
              <a:gd name="connsiteY685" fmla="*/ 1782135 h 4864966"/>
              <a:gd name="connsiteX686" fmla="*/ 2190282 w 2223635"/>
              <a:gd name="connsiteY686" fmla="*/ 1833478 h 4864966"/>
              <a:gd name="connsiteX687" fmla="*/ 2047753 w 2223635"/>
              <a:gd name="connsiteY687" fmla="*/ 1945167 h 4864966"/>
              <a:gd name="connsiteX688" fmla="*/ 2013079 w 2223635"/>
              <a:gd name="connsiteY688" fmla="*/ 1960559 h 4864966"/>
              <a:gd name="connsiteX689" fmla="*/ 2037418 w 2223635"/>
              <a:gd name="connsiteY689" fmla="*/ 1960003 h 4864966"/>
              <a:gd name="connsiteX690" fmla="*/ 2221121 w 2223635"/>
              <a:gd name="connsiteY690" fmla="*/ 2045298 h 4864966"/>
              <a:gd name="connsiteX691" fmla="*/ 2217231 w 2223635"/>
              <a:gd name="connsiteY691" fmla="*/ 2056856 h 4864966"/>
              <a:gd name="connsiteX692" fmla="*/ 2061367 w 2223635"/>
              <a:gd name="connsiteY692" fmla="*/ 2103643 h 4864966"/>
              <a:gd name="connsiteX693" fmla="*/ 2043919 w 2223635"/>
              <a:gd name="connsiteY693" fmla="*/ 2103087 h 4864966"/>
              <a:gd name="connsiteX694" fmla="*/ 2140216 w 2223635"/>
              <a:gd name="connsiteY694" fmla="*/ 2245616 h 4864966"/>
              <a:gd name="connsiteX695" fmla="*/ 2128658 w 2223635"/>
              <a:gd name="connsiteY695" fmla="*/ 2261008 h 4864966"/>
              <a:gd name="connsiteX696" fmla="*/ 1812817 w 2223635"/>
              <a:gd name="connsiteY696" fmla="*/ 2029906 h 4864966"/>
              <a:gd name="connsiteX697" fmla="*/ 1793536 w 2223635"/>
              <a:gd name="connsiteY697" fmla="*/ 2029906 h 4864966"/>
              <a:gd name="connsiteX698" fmla="*/ 1758862 w 2223635"/>
              <a:gd name="connsiteY698" fmla="*/ 2010625 h 4864966"/>
              <a:gd name="connsiteX699" fmla="*/ 1751194 w 2223635"/>
              <a:gd name="connsiteY699" fmla="*/ 2010625 h 4864966"/>
              <a:gd name="connsiteX700" fmla="*/ 1739636 w 2223635"/>
              <a:gd name="connsiteY700" fmla="*/ 2006790 h 4864966"/>
              <a:gd name="connsiteX701" fmla="*/ 1616389 w 2223635"/>
              <a:gd name="connsiteY701" fmla="*/ 2087696 h 4864966"/>
              <a:gd name="connsiteX702" fmla="*/ 1627947 w 2223635"/>
              <a:gd name="connsiteY702" fmla="*/ 2091530 h 4864966"/>
              <a:gd name="connsiteX703" fmla="*/ 1670289 w 2223635"/>
              <a:gd name="connsiteY703" fmla="*/ 2122369 h 4864966"/>
              <a:gd name="connsiteX704" fmla="*/ 1627947 w 2223635"/>
              <a:gd name="connsiteY704" fmla="*/ 2160877 h 4864966"/>
              <a:gd name="connsiteX705" fmla="*/ 1539318 w 2223635"/>
              <a:gd name="connsiteY705" fmla="*/ 2145429 h 4864966"/>
              <a:gd name="connsiteX706" fmla="*/ 1339056 w 2223635"/>
              <a:gd name="connsiteY706" fmla="*/ 2318797 h 4864966"/>
              <a:gd name="connsiteX707" fmla="*/ 1134904 w 2223635"/>
              <a:gd name="connsiteY707" fmla="*/ 2503668 h 4864966"/>
              <a:gd name="connsiteX708" fmla="*/ 1470026 w 2223635"/>
              <a:gd name="connsiteY708" fmla="*/ 2338023 h 4864966"/>
              <a:gd name="connsiteX709" fmla="*/ 1655341 w 2223635"/>
              <a:gd name="connsiteY709" fmla="*/ 2326521 h 4864966"/>
              <a:gd name="connsiteX710" fmla="*/ 1943788 w 2223635"/>
              <a:gd name="connsiteY710" fmla="*/ 2357305 h 4864966"/>
              <a:gd name="connsiteX711" fmla="*/ 1943788 w 2223635"/>
              <a:gd name="connsiteY711" fmla="*/ 2376587 h 4864966"/>
              <a:gd name="connsiteX712" fmla="*/ 1558600 w 2223635"/>
              <a:gd name="connsiteY712" fmla="*/ 2553733 h 4864966"/>
              <a:gd name="connsiteX713" fmla="*/ 1015491 w 2223635"/>
              <a:gd name="connsiteY713" fmla="*/ 2634638 h 4864966"/>
              <a:gd name="connsiteX714" fmla="*/ 1011657 w 2223635"/>
              <a:gd name="connsiteY714" fmla="*/ 2626914 h 4864966"/>
              <a:gd name="connsiteX715" fmla="*/ 1334444 w 2223635"/>
              <a:gd name="connsiteY715" fmla="*/ 2541842 h 4864966"/>
              <a:gd name="connsiteX716" fmla="*/ 1354448 w 2223635"/>
              <a:gd name="connsiteY716" fmla="*/ 2542175 h 4864966"/>
              <a:gd name="connsiteX717" fmla="*/ 1374507 w 2223635"/>
              <a:gd name="connsiteY717" fmla="*/ 2542398 h 4864966"/>
              <a:gd name="connsiteX718" fmla="*/ 1843601 w 2223635"/>
              <a:gd name="connsiteY718" fmla="*/ 2411205 h 4864966"/>
              <a:gd name="connsiteX719" fmla="*/ 1713520 w 2223635"/>
              <a:gd name="connsiteY719" fmla="*/ 2345136 h 4864966"/>
              <a:gd name="connsiteX720" fmla="*/ 1647173 w 2223635"/>
              <a:gd name="connsiteY720" fmla="*/ 2345747 h 4864966"/>
              <a:gd name="connsiteX721" fmla="*/ 1601442 w 2223635"/>
              <a:gd name="connsiteY721" fmla="*/ 2344080 h 4864966"/>
              <a:gd name="connsiteX722" fmla="*/ 1331332 w 2223635"/>
              <a:gd name="connsiteY722" fmla="*/ 2407371 h 4864966"/>
              <a:gd name="connsiteX723" fmla="*/ 1092506 w 2223635"/>
              <a:gd name="connsiteY723" fmla="*/ 2542175 h 4864966"/>
              <a:gd name="connsiteX724" fmla="*/ 1204251 w 2223635"/>
              <a:gd name="connsiteY724" fmla="*/ 2499833 h 4864966"/>
              <a:gd name="connsiteX725" fmla="*/ 1659342 w 2223635"/>
              <a:gd name="connsiteY725" fmla="*/ 2380254 h 4864966"/>
              <a:gd name="connsiteX726" fmla="*/ 1674123 w 2223635"/>
              <a:gd name="connsiteY726" fmla="*/ 2380421 h 4864966"/>
              <a:gd name="connsiteX727" fmla="*/ 1674123 w 2223635"/>
              <a:gd name="connsiteY727" fmla="*/ 2391979 h 4864966"/>
              <a:gd name="connsiteX728" fmla="*/ 1238869 w 2223635"/>
              <a:gd name="connsiteY728" fmla="*/ 2499833 h 4864966"/>
              <a:gd name="connsiteX729" fmla="*/ 1053999 w 2223635"/>
              <a:gd name="connsiteY729" fmla="*/ 2576849 h 4864966"/>
              <a:gd name="connsiteX730" fmla="*/ 973094 w 2223635"/>
              <a:gd name="connsiteY730" fmla="*/ 2657754 h 4864966"/>
              <a:gd name="connsiteX731" fmla="*/ 849847 w 2223635"/>
              <a:gd name="connsiteY731" fmla="*/ 2800282 h 4864966"/>
              <a:gd name="connsiteX732" fmla="*/ 918361 w 2223635"/>
              <a:gd name="connsiteY732" fmla="*/ 2784835 h 4864966"/>
              <a:gd name="connsiteX733" fmla="*/ 953868 w 2223635"/>
              <a:gd name="connsiteY733" fmla="*/ 2788725 h 4864966"/>
              <a:gd name="connsiteX734" fmla="*/ 961591 w 2223635"/>
              <a:gd name="connsiteY734" fmla="*/ 2804117 h 4864966"/>
              <a:gd name="connsiteX735" fmla="*/ 847958 w 2223635"/>
              <a:gd name="connsiteY735" fmla="*/ 2875464 h 4864966"/>
              <a:gd name="connsiteX736" fmla="*/ 819063 w 2223635"/>
              <a:gd name="connsiteY736" fmla="*/ 2869574 h 4864966"/>
              <a:gd name="connsiteX737" fmla="*/ 822897 w 2223635"/>
              <a:gd name="connsiteY737" fmla="*/ 2854182 h 4864966"/>
              <a:gd name="connsiteX738" fmla="*/ 896078 w 2223635"/>
              <a:gd name="connsiteY738" fmla="*/ 2838790 h 4864966"/>
              <a:gd name="connsiteX739" fmla="*/ 934586 w 2223635"/>
              <a:gd name="connsiteY739" fmla="*/ 2804117 h 4864966"/>
              <a:gd name="connsiteX740" fmla="*/ 911304 w 2223635"/>
              <a:gd name="connsiteY740" fmla="*/ 2802783 h 4864966"/>
              <a:gd name="connsiteX741" fmla="*/ 838289 w 2223635"/>
              <a:gd name="connsiteY741" fmla="*/ 2823398 h 4864966"/>
              <a:gd name="connsiteX742" fmla="*/ 830621 w 2223635"/>
              <a:gd name="connsiteY742" fmla="*/ 2823398 h 4864966"/>
              <a:gd name="connsiteX743" fmla="*/ 695816 w 2223635"/>
              <a:gd name="connsiteY743" fmla="*/ 3039052 h 4864966"/>
              <a:gd name="connsiteX744" fmla="*/ 738158 w 2223635"/>
              <a:gd name="connsiteY744" fmla="*/ 3370341 h 4864966"/>
              <a:gd name="connsiteX745" fmla="*/ 792113 w 2223635"/>
              <a:gd name="connsiteY745" fmla="*/ 3270154 h 4864966"/>
              <a:gd name="connsiteX746" fmla="*/ 798837 w 2223635"/>
              <a:gd name="connsiteY746" fmla="*/ 3268654 h 4864966"/>
              <a:gd name="connsiteX747" fmla="*/ 811339 w 2223635"/>
              <a:gd name="connsiteY747" fmla="*/ 3277878 h 4864966"/>
              <a:gd name="connsiteX748" fmla="*/ 749716 w 2223635"/>
              <a:gd name="connsiteY748" fmla="*/ 3466638 h 4864966"/>
              <a:gd name="connsiteX749" fmla="*/ 784389 w 2223635"/>
              <a:gd name="connsiteY749" fmla="*/ 3728524 h 4864966"/>
              <a:gd name="connsiteX750" fmla="*/ 857571 w 2223635"/>
              <a:gd name="connsiteY750" fmla="*/ 4210009 h 4864966"/>
              <a:gd name="connsiteX751" fmla="*/ 915360 w 2223635"/>
              <a:gd name="connsiteY751" fmla="*/ 4090596 h 4864966"/>
              <a:gd name="connsiteX752" fmla="*/ 922250 w 2223635"/>
              <a:gd name="connsiteY752" fmla="*/ 4086429 h 4864966"/>
              <a:gd name="connsiteX753" fmla="*/ 934586 w 2223635"/>
              <a:gd name="connsiteY753" fmla="*/ 4094486 h 4864966"/>
              <a:gd name="connsiteX754" fmla="*/ 884520 w 2223635"/>
              <a:gd name="connsiteY754" fmla="*/ 4340980 h 4864966"/>
              <a:gd name="connsiteX755" fmla="*/ 884520 w 2223635"/>
              <a:gd name="connsiteY755" fmla="*/ 4344814 h 4864966"/>
              <a:gd name="connsiteX756" fmla="*/ 938441 w 2223635"/>
              <a:gd name="connsiteY756" fmla="*/ 4684278 h 4864966"/>
              <a:gd name="connsiteX757" fmla="*/ 960807 w 2223635"/>
              <a:gd name="connsiteY757" fmla="*/ 4864966 h 4864966"/>
              <a:gd name="connsiteX758" fmla="*/ 922346 w 2223635"/>
              <a:gd name="connsiteY758" fmla="*/ 4864966 h 4864966"/>
              <a:gd name="connsiteX759" fmla="*/ 911470 w 2223635"/>
              <a:gd name="connsiteY759" fmla="*/ 4768510 h 4864966"/>
              <a:gd name="connsiteX760" fmla="*/ 784389 w 2223635"/>
              <a:gd name="connsiteY760" fmla="*/ 4606755 h 4864966"/>
              <a:gd name="connsiteX761" fmla="*/ 793391 w 2223635"/>
              <a:gd name="connsiteY761" fmla="*/ 4597975 h 4864966"/>
              <a:gd name="connsiteX762" fmla="*/ 795947 w 2223635"/>
              <a:gd name="connsiteY762" fmla="*/ 4599031 h 4864966"/>
              <a:gd name="connsiteX763" fmla="*/ 899912 w 2223635"/>
              <a:gd name="connsiteY763" fmla="*/ 4695328 h 4864966"/>
              <a:gd name="connsiteX764" fmla="*/ 853736 w 2223635"/>
              <a:gd name="connsiteY764" fmla="*/ 4360261 h 4864966"/>
              <a:gd name="connsiteX765" fmla="*/ 853736 w 2223635"/>
              <a:gd name="connsiteY765" fmla="*/ 4356372 h 4864966"/>
              <a:gd name="connsiteX766" fmla="*/ 722766 w 2223635"/>
              <a:gd name="connsiteY766" fmla="*/ 3489754 h 4864966"/>
              <a:gd name="connsiteX767" fmla="*/ 726600 w 2223635"/>
              <a:gd name="connsiteY767" fmla="*/ 3489754 h 4864966"/>
              <a:gd name="connsiteX768" fmla="*/ 672700 w 2223635"/>
              <a:gd name="connsiteY768" fmla="*/ 3089118 h 4864966"/>
              <a:gd name="connsiteX769" fmla="*/ 661142 w 2223635"/>
              <a:gd name="connsiteY769" fmla="*/ 3116123 h 4864966"/>
              <a:gd name="connsiteX770" fmla="*/ 668811 w 2223635"/>
              <a:gd name="connsiteY770" fmla="*/ 3185415 h 4864966"/>
              <a:gd name="connsiteX771" fmla="*/ 663032 w 2223635"/>
              <a:gd name="connsiteY771" fmla="*/ 3191194 h 4864966"/>
              <a:gd name="connsiteX772" fmla="*/ 657253 w 2223635"/>
              <a:gd name="connsiteY772" fmla="*/ 3185415 h 4864966"/>
              <a:gd name="connsiteX773" fmla="*/ 649585 w 2223635"/>
              <a:gd name="connsiteY773" fmla="*/ 3139239 h 4864966"/>
              <a:gd name="connsiteX774" fmla="*/ 510890 w 2223635"/>
              <a:gd name="connsiteY774" fmla="*/ 3716966 h 4864966"/>
              <a:gd name="connsiteX775" fmla="*/ 507056 w 2223635"/>
              <a:gd name="connsiteY775" fmla="*/ 3874886 h 4864966"/>
              <a:gd name="connsiteX776" fmla="*/ 564845 w 2223635"/>
              <a:gd name="connsiteY776" fmla="*/ 3767087 h 4864966"/>
              <a:gd name="connsiteX777" fmla="*/ 574458 w 2223635"/>
              <a:gd name="connsiteY777" fmla="*/ 3758419 h 4864966"/>
              <a:gd name="connsiteX778" fmla="*/ 584071 w 2223635"/>
              <a:gd name="connsiteY778" fmla="*/ 3767087 h 4864966"/>
              <a:gd name="connsiteX779" fmla="*/ 564845 w 2223635"/>
              <a:gd name="connsiteY779" fmla="*/ 3882610 h 4864966"/>
              <a:gd name="connsiteX780" fmla="*/ 514780 w 2223635"/>
              <a:gd name="connsiteY780" fmla="*/ 3986631 h 4864966"/>
              <a:gd name="connsiteX781" fmla="*/ 584071 w 2223635"/>
              <a:gd name="connsiteY781" fmla="*/ 4448835 h 4864966"/>
              <a:gd name="connsiteX782" fmla="*/ 584071 w 2223635"/>
              <a:gd name="connsiteY782" fmla="*/ 4206175 h 4864966"/>
              <a:gd name="connsiteX783" fmla="*/ 661142 w 2223635"/>
              <a:gd name="connsiteY783" fmla="*/ 3936565 h 4864966"/>
              <a:gd name="connsiteX784" fmla="*/ 688092 w 2223635"/>
              <a:gd name="connsiteY784" fmla="*/ 3828710 h 4864966"/>
              <a:gd name="connsiteX785" fmla="*/ 695816 w 2223635"/>
              <a:gd name="connsiteY785" fmla="*/ 3774755 h 4864966"/>
              <a:gd name="connsiteX786" fmla="*/ 704095 w 2223635"/>
              <a:gd name="connsiteY786" fmla="*/ 3768032 h 4864966"/>
              <a:gd name="connsiteX787" fmla="*/ 715042 w 2223635"/>
              <a:gd name="connsiteY787" fmla="*/ 3782479 h 4864966"/>
              <a:gd name="connsiteX788" fmla="*/ 699650 w 2223635"/>
              <a:gd name="connsiteY788" fmla="*/ 3855660 h 4864966"/>
              <a:gd name="connsiteX789" fmla="*/ 718876 w 2223635"/>
              <a:gd name="connsiteY789" fmla="*/ 3955791 h 4864966"/>
              <a:gd name="connsiteX790" fmla="*/ 734324 w 2223635"/>
              <a:gd name="connsiteY790" fmla="*/ 4406437 h 4864966"/>
              <a:gd name="connsiteX791" fmla="*/ 703484 w 2223635"/>
              <a:gd name="connsiteY791" fmla="*/ 4807073 h 4864966"/>
              <a:gd name="connsiteX792" fmla="*/ 699650 w 2223635"/>
              <a:gd name="connsiteY792" fmla="*/ 4810907 h 4864966"/>
              <a:gd name="connsiteX793" fmla="*/ 723480 w 2223635"/>
              <a:gd name="connsiteY793" fmla="*/ 4864966 h 4864966"/>
              <a:gd name="connsiteX794" fmla="*/ 688781 w 2223635"/>
              <a:gd name="connsiteY794" fmla="*/ 4864966 h 4864966"/>
              <a:gd name="connsiteX795" fmla="*/ 672700 w 2223635"/>
              <a:gd name="connsiteY795" fmla="*/ 4826299 h 4864966"/>
              <a:gd name="connsiteX796" fmla="*/ 387643 w 2223635"/>
              <a:gd name="connsiteY796" fmla="*/ 4464226 h 4864966"/>
              <a:gd name="connsiteX797" fmla="*/ 125702 w 2223635"/>
              <a:gd name="connsiteY797" fmla="*/ 4298638 h 4864966"/>
              <a:gd name="connsiteX798" fmla="*/ 70580 w 2223635"/>
              <a:gd name="connsiteY798" fmla="*/ 4288747 h 4864966"/>
              <a:gd name="connsiteX799" fmla="*/ 114200 w 2223635"/>
              <a:gd name="connsiteY799" fmla="*/ 4367929 h 4864966"/>
              <a:gd name="connsiteX800" fmla="*/ 476217 w 2223635"/>
              <a:gd name="connsiteY800" fmla="*/ 4718444 h 4864966"/>
              <a:gd name="connsiteX801" fmla="*/ 591795 w 2223635"/>
              <a:gd name="connsiteY801" fmla="*/ 4787791 h 4864966"/>
              <a:gd name="connsiteX802" fmla="*/ 483940 w 2223635"/>
              <a:gd name="connsiteY802" fmla="*/ 4656821 h 4864966"/>
              <a:gd name="connsiteX803" fmla="*/ 283678 w 2223635"/>
              <a:gd name="connsiteY803" fmla="*/ 4471950 h 4864966"/>
              <a:gd name="connsiteX804" fmla="*/ 286067 w 2223635"/>
              <a:gd name="connsiteY804" fmla="*/ 4462726 h 4864966"/>
              <a:gd name="connsiteX805" fmla="*/ 291346 w 2223635"/>
              <a:gd name="connsiteY805" fmla="*/ 4464226 h 4864966"/>
              <a:gd name="connsiteX806" fmla="*/ 514780 w 2223635"/>
              <a:gd name="connsiteY806" fmla="*/ 4664544 h 4864966"/>
              <a:gd name="connsiteX807" fmla="*/ 649585 w 2223635"/>
              <a:gd name="connsiteY807" fmla="*/ 4830133 h 4864966"/>
              <a:gd name="connsiteX808" fmla="*/ 684372 w 2223635"/>
              <a:gd name="connsiteY808" fmla="*/ 4864966 h 4864966"/>
              <a:gd name="connsiteX809" fmla="*/ 652255 w 2223635"/>
              <a:gd name="connsiteY809" fmla="*/ 4864966 h 4864966"/>
              <a:gd name="connsiteX810" fmla="*/ 626469 w 2223635"/>
              <a:gd name="connsiteY810" fmla="*/ 4834023 h 4864966"/>
              <a:gd name="connsiteX811" fmla="*/ 306738 w 2223635"/>
              <a:gd name="connsiteY811" fmla="*/ 4633705 h 4864966"/>
              <a:gd name="connsiteX812" fmla="*/ 17903 w 2223635"/>
              <a:gd name="connsiteY812" fmla="*/ 4283190 h 4864966"/>
              <a:gd name="connsiteX813" fmla="*/ 25571 w 2223635"/>
              <a:gd name="connsiteY813" fmla="*/ 4263964 h 4864966"/>
              <a:gd name="connsiteX814" fmla="*/ 31683 w 2223635"/>
              <a:gd name="connsiteY814" fmla="*/ 4263909 h 4864966"/>
              <a:gd name="connsiteX815" fmla="*/ 622635 w 2223635"/>
              <a:gd name="connsiteY815" fmla="*/ 4691494 h 4864966"/>
              <a:gd name="connsiteX816" fmla="*/ 584071 w 2223635"/>
              <a:gd name="connsiteY816" fmla="*/ 4564358 h 4864966"/>
              <a:gd name="connsiteX817" fmla="*/ 576403 w 2223635"/>
              <a:gd name="connsiteY817" fmla="*/ 4545132 h 4864966"/>
              <a:gd name="connsiteX818" fmla="*/ 406925 w 2223635"/>
              <a:gd name="connsiteY818" fmla="*/ 4275522 h 4864966"/>
              <a:gd name="connsiteX819" fmla="*/ 241281 w 2223635"/>
              <a:gd name="connsiteY819" fmla="*/ 4071370 h 4864966"/>
              <a:gd name="connsiteX820" fmla="*/ 241281 w 2223635"/>
              <a:gd name="connsiteY820" fmla="*/ 4075204 h 4864966"/>
              <a:gd name="connsiteX821" fmla="*/ 232446 w 2223635"/>
              <a:gd name="connsiteY821" fmla="*/ 4082483 h 4864966"/>
              <a:gd name="connsiteX822" fmla="*/ 225889 w 2223635"/>
              <a:gd name="connsiteY822" fmla="*/ 4075204 h 4864966"/>
              <a:gd name="connsiteX823" fmla="*/ 221999 w 2223635"/>
              <a:gd name="connsiteY823" fmla="*/ 4063646 h 4864966"/>
              <a:gd name="connsiteX824" fmla="*/ 214331 w 2223635"/>
              <a:gd name="connsiteY824" fmla="*/ 4059812 h 4864966"/>
              <a:gd name="connsiteX825" fmla="*/ 207385 w 2223635"/>
              <a:gd name="connsiteY825" fmla="*/ 4063980 h 4864966"/>
              <a:gd name="connsiteX826" fmla="*/ 195049 w 2223635"/>
              <a:gd name="connsiteY826" fmla="*/ 4055922 h 4864966"/>
              <a:gd name="connsiteX827" fmla="*/ 195049 w 2223635"/>
              <a:gd name="connsiteY827" fmla="*/ 4052088 h 4864966"/>
              <a:gd name="connsiteX828" fmla="*/ 106476 w 2223635"/>
              <a:gd name="connsiteY828" fmla="*/ 4021304 h 4864966"/>
              <a:gd name="connsiteX829" fmla="*/ 102642 w 2223635"/>
              <a:gd name="connsiteY829" fmla="*/ 4021304 h 4864966"/>
              <a:gd name="connsiteX830" fmla="*/ 22696 w 2223635"/>
              <a:gd name="connsiteY830" fmla="*/ 3989993 h 4864966"/>
              <a:gd name="connsiteX831" fmla="*/ 0 w 2223635"/>
              <a:gd name="connsiteY831" fmla="*/ 3983996 h 4864966"/>
              <a:gd name="connsiteX832" fmla="*/ 0 w 2223635"/>
              <a:gd name="connsiteY832" fmla="*/ 3957551 h 4864966"/>
              <a:gd name="connsiteX833" fmla="*/ 40963 w 2223635"/>
              <a:gd name="connsiteY833" fmla="*/ 3971183 h 4864966"/>
              <a:gd name="connsiteX834" fmla="*/ 40963 w 2223635"/>
              <a:gd name="connsiteY834" fmla="*/ 3967349 h 4864966"/>
              <a:gd name="connsiteX835" fmla="*/ 48687 w 2223635"/>
              <a:gd name="connsiteY835" fmla="*/ 3959625 h 4864966"/>
              <a:gd name="connsiteX836" fmla="*/ 98752 w 2223635"/>
              <a:gd name="connsiteY836" fmla="*/ 3967349 h 4864966"/>
              <a:gd name="connsiteX837" fmla="*/ 94918 w 2223635"/>
              <a:gd name="connsiteY837" fmla="*/ 3959625 h 4864966"/>
              <a:gd name="connsiteX838" fmla="*/ 83360 w 2223635"/>
              <a:gd name="connsiteY838" fmla="*/ 3948123 h 4864966"/>
              <a:gd name="connsiteX839" fmla="*/ 29461 w 2223635"/>
              <a:gd name="connsiteY839" fmla="*/ 3894168 h 4864966"/>
              <a:gd name="connsiteX840" fmla="*/ 17903 w 2223635"/>
              <a:gd name="connsiteY840" fmla="*/ 3882610 h 4864966"/>
              <a:gd name="connsiteX841" fmla="*/ 0 w 2223635"/>
              <a:gd name="connsiteY841" fmla="*/ 3868923 h 4864966"/>
              <a:gd name="connsiteX842" fmla="*/ 0 w 2223635"/>
              <a:gd name="connsiteY842" fmla="*/ 3842875 h 4864966"/>
              <a:gd name="connsiteX843" fmla="*/ 2455 w 2223635"/>
              <a:gd name="connsiteY843" fmla="*/ 3844102 h 4864966"/>
              <a:gd name="connsiteX844" fmla="*/ 0 w 2223635"/>
              <a:gd name="connsiteY844" fmla="*/ 3838552 h 4864966"/>
              <a:gd name="connsiteX845" fmla="*/ 0 w 2223635"/>
              <a:gd name="connsiteY845" fmla="*/ 3804259 h 4864966"/>
              <a:gd name="connsiteX846" fmla="*/ 10179 w 2223635"/>
              <a:gd name="connsiteY846" fmla="*/ 3828710 h 4864966"/>
              <a:gd name="connsiteX847" fmla="*/ 29461 w 2223635"/>
              <a:gd name="connsiteY847" fmla="*/ 3867218 h 4864966"/>
              <a:gd name="connsiteX848" fmla="*/ 87194 w 2223635"/>
              <a:gd name="connsiteY848" fmla="*/ 3921118 h 4864966"/>
              <a:gd name="connsiteX849" fmla="*/ 118034 w 2223635"/>
              <a:gd name="connsiteY849" fmla="*/ 3940399 h 4864966"/>
              <a:gd name="connsiteX850" fmla="*/ 118034 w 2223635"/>
              <a:gd name="connsiteY850" fmla="*/ 3898002 h 4864966"/>
              <a:gd name="connsiteX851" fmla="*/ 129036 w 2223635"/>
              <a:gd name="connsiteY851" fmla="*/ 3888833 h 4864966"/>
              <a:gd name="connsiteX852" fmla="*/ 133426 w 2223635"/>
              <a:gd name="connsiteY852" fmla="*/ 3890334 h 4864966"/>
              <a:gd name="connsiteX853" fmla="*/ 135760 w 2223635"/>
              <a:gd name="connsiteY853" fmla="*/ 3891001 h 4864966"/>
              <a:gd name="connsiteX854" fmla="*/ 121868 w 2223635"/>
              <a:gd name="connsiteY854" fmla="*/ 3847936 h 4864966"/>
              <a:gd name="connsiteX855" fmla="*/ 94918 w 2223635"/>
              <a:gd name="connsiteY855" fmla="*/ 3801705 h 4864966"/>
              <a:gd name="connsiteX856" fmla="*/ 35517 w 2223635"/>
              <a:gd name="connsiteY856" fmla="*/ 3738908 h 4864966"/>
              <a:gd name="connsiteX857" fmla="*/ 0 w 2223635"/>
              <a:gd name="connsiteY857" fmla="*/ 3714612 h 4864966"/>
              <a:gd name="connsiteX858" fmla="*/ 0 w 2223635"/>
              <a:gd name="connsiteY858" fmla="*/ 3689054 h 4864966"/>
              <a:gd name="connsiteX859" fmla="*/ 44366 w 2223635"/>
              <a:gd name="connsiteY859" fmla="*/ 3717959 h 4864966"/>
              <a:gd name="connsiteX860" fmla="*/ 114200 w 2223635"/>
              <a:gd name="connsiteY860" fmla="*/ 3790147 h 4864966"/>
              <a:gd name="connsiteX861" fmla="*/ 210441 w 2223635"/>
              <a:gd name="connsiteY861" fmla="*/ 3613001 h 4864966"/>
              <a:gd name="connsiteX862" fmla="*/ 221999 w 2223635"/>
              <a:gd name="connsiteY862" fmla="*/ 3620669 h 4864966"/>
              <a:gd name="connsiteX863" fmla="*/ 218165 w 2223635"/>
              <a:gd name="connsiteY863" fmla="*/ 3767087 h 4864966"/>
              <a:gd name="connsiteX864" fmla="*/ 256673 w 2223635"/>
              <a:gd name="connsiteY864" fmla="*/ 3690016 h 4864966"/>
              <a:gd name="connsiteX865" fmla="*/ 266341 w 2223635"/>
              <a:gd name="connsiteY865" fmla="*/ 3684237 h 4864966"/>
              <a:gd name="connsiteX866" fmla="*/ 275954 w 2223635"/>
              <a:gd name="connsiteY866" fmla="*/ 3690016 h 4864966"/>
              <a:gd name="connsiteX867" fmla="*/ 229723 w 2223635"/>
              <a:gd name="connsiteY867" fmla="*/ 3963515 h 4864966"/>
              <a:gd name="connsiteX868" fmla="*/ 241281 w 2223635"/>
              <a:gd name="connsiteY868" fmla="*/ 4052088 h 4864966"/>
              <a:gd name="connsiteX869" fmla="*/ 553288 w 2223635"/>
              <a:gd name="connsiteY869" fmla="*/ 4448835 h 4864966"/>
              <a:gd name="connsiteX870" fmla="*/ 472382 w 2223635"/>
              <a:gd name="connsiteY870" fmla="*/ 3797871 h 4864966"/>
              <a:gd name="connsiteX871" fmla="*/ 403035 w 2223635"/>
              <a:gd name="connsiteY871" fmla="*/ 3012103 h 4864966"/>
              <a:gd name="connsiteX872" fmla="*/ 414149 w 2223635"/>
              <a:gd name="connsiteY872" fmla="*/ 3006324 h 4864966"/>
              <a:gd name="connsiteX873" fmla="*/ 422317 w 2223635"/>
              <a:gd name="connsiteY873" fmla="*/ 3012103 h 4864966"/>
              <a:gd name="connsiteX874" fmla="*/ 495498 w 2223635"/>
              <a:gd name="connsiteY874" fmla="*/ 3397291 h 4864966"/>
              <a:gd name="connsiteX875" fmla="*/ 491664 w 2223635"/>
              <a:gd name="connsiteY875" fmla="*/ 3570603 h 4864966"/>
              <a:gd name="connsiteX876" fmla="*/ 503222 w 2223635"/>
              <a:gd name="connsiteY876" fmla="*/ 3493588 h 4864966"/>
              <a:gd name="connsiteX877" fmla="*/ 557122 w 2223635"/>
              <a:gd name="connsiteY877" fmla="*/ 3285602 h 4864966"/>
              <a:gd name="connsiteX878" fmla="*/ 553288 w 2223635"/>
              <a:gd name="connsiteY878" fmla="*/ 3285602 h 4864966"/>
              <a:gd name="connsiteX879" fmla="*/ 553288 w 2223635"/>
              <a:gd name="connsiteY879" fmla="*/ 3277878 h 4864966"/>
              <a:gd name="connsiteX880" fmla="*/ 518614 w 2223635"/>
              <a:gd name="connsiteY880" fmla="*/ 3131515 h 4864966"/>
              <a:gd name="connsiteX881" fmla="*/ 527782 w 2223635"/>
              <a:gd name="connsiteY881" fmla="*/ 3125125 h 4864966"/>
              <a:gd name="connsiteX882" fmla="*/ 534006 w 2223635"/>
              <a:gd name="connsiteY882" fmla="*/ 3127681 h 4864966"/>
              <a:gd name="connsiteX883" fmla="*/ 568679 w 2223635"/>
              <a:gd name="connsiteY883" fmla="*/ 3258652 h 4864966"/>
              <a:gd name="connsiteX884" fmla="*/ 634137 w 2223635"/>
              <a:gd name="connsiteY884" fmla="*/ 3096842 h 4864966"/>
              <a:gd name="connsiteX885" fmla="*/ 530172 w 2223635"/>
              <a:gd name="connsiteY885" fmla="*/ 2800282 h 4864966"/>
              <a:gd name="connsiteX886" fmla="*/ 522448 w 2223635"/>
              <a:gd name="connsiteY886" fmla="*/ 2807951 h 4864966"/>
              <a:gd name="connsiteX887" fmla="*/ 391477 w 2223635"/>
              <a:gd name="connsiteY887" fmla="*/ 2723211 h 4864966"/>
              <a:gd name="connsiteX888" fmla="*/ 399201 w 2223635"/>
              <a:gd name="connsiteY888" fmla="*/ 2707819 h 4864966"/>
              <a:gd name="connsiteX889" fmla="*/ 518614 w 2223635"/>
              <a:gd name="connsiteY889" fmla="*/ 2773277 h 4864966"/>
              <a:gd name="connsiteX890" fmla="*/ 249004 w 2223635"/>
              <a:gd name="connsiteY890" fmla="*/ 2237892 h 4864966"/>
              <a:gd name="connsiteX891" fmla="*/ 141150 w 2223635"/>
              <a:gd name="connsiteY891" fmla="*/ 2099253 h 4864966"/>
              <a:gd name="connsiteX892" fmla="*/ 133426 w 2223635"/>
              <a:gd name="connsiteY892" fmla="*/ 2099253 h 4864966"/>
              <a:gd name="connsiteX893" fmla="*/ 133426 w 2223635"/>
              <a:gd name="connsiteY893" fmla="*/ 2095364 h 4864966"/>
              <a:gd name="connsiteX894" fmla="*/ 125702 w 2223635"/>
              <a:gd name="connsiteY894" fmla="*/ 2095364 h 4864966"/>
              <a:gd name="connsiteX895" fmla="*/ 29655 w 2223635"/>
              <a:gd name="connsiteY895" fmla="*/ 2031093 h 4864966"/>
              <a:gd name="connsiteX896" fmla="*/ 0 w 2223635"/>
              <a:gd name="connsiteY896" fmla="*/ 2015094 h 4864966"/>
              <a:gd name="connsiteX897" fmla="*/ 0 w 2223635"/>
              <a:gd name="connsiteY897" fmla="*/ 1988627 h 4864966"/>
              <a:gd name="connsiteX898" fmla="*/ 56770 w 2223635"/>
              <a:gd name="connsiteY898" fmla="*/ 2022626 h 4864966"/>
              <a:gd name="connsiteX899" fmla="*/ 118034 w 2223635"/>
              <a:gd name="connsiteY899" fmla="*/ 2076138 h 4864966"/>
              <a:gd name="connsiteX900" fmla="*/ 0 w 2223635"/>
              <a:gd name="connsiteY900" fmla="*/ 1941242 h 4864966"/>
              <a:gd name="connsiteX901" fmla="*/ 0 w 2223635"/>
              <a:gd name="connsiteY901" fmla="*/ 1918712 h 4864966"/>
              <a:gd name="connsiteX902" fmla="*/ 60245 w 2223635"/>
              <a:gd name="connsiteY902" fmla="*/ 1983675 h 4864966"/>
              <a:gd name="connsiteX903" fmla="*/ 0 w 2223635"/>
              <a:gd name="connsiteY903" fmla="*/ 1900083 h 4864966"/>
              <a:gd name="connsiteX904" fmla="*/ 0 w 2223635"/>
              <a:gd name="connsiteY904" fmla="*/ 1878999 h 4864966"/>
              <a:gd name="connsiteX905" fmla="*/ 2884 w 2223635"/>
              <a:gd name="connsiteY905" fmla="*/ 1882016 h 4864966"/>
              <a:gd name="connsiteX906" fmla="*/ 121868 w 2223635"/>
              <a:gd name="connsiteY906" fmla="*/ 2056856 h 4864966"/>
              <a:gd name="connsiteX907" fmla="*/ 229723 w 2223635"/>
              <a:gd name="connsiteY907" fmla="*/ 2199385 h 4864966"/>
              <a:gd name="connsiteX908" fmla="*/ 56410 w 2223635"/>
              <a:gd name="connsiteY908" fmla="*/ 1729457 h 4864966"/>
              <a:gd name="connsiteX909" fmla="*/ 52521 w 2223635"/>
              <a:gd name="connsiteY909" fmla="*/ 1733291 h 4864966"/>
              <a:gd name="connsiteX910" fmla="*/ 46353 w 2223635"/>
              <a:gd name="connsiteY910" fmla="*/ 1733514 h 4864966"/>
              <a:gd name="connsiteX911" fmla="*/ 6023 w 2223635"/>
              <a:gd name="connsiteY911" fmla="*/ 1724405 h 4864966"/>
              <a:gd name="connsiteX912" fmla="*/ 0 w 2223635"/>
              <a:gd name="connsiteY912" fmla="*/ 1719619 h 4864966"/>
              <a:gd name="connsiteX913" fmla="*/ 0 w 2223635"/>
              <a:gd name="connsiteY913" fmla="*/ 1697844 h 4864966"/>
              <a:gd name="connsiteX914" fmla="*/ 24205 w 2223635"/>
              <a:gd name="connsiteY914" fmla="*/ 1712367 h 4864966"/>
              <a:gd name="connsiteX915" fmla="*/ 56410 w 2223635"/>
              <a:gd name="connsiteY915" fmla="*/ 1717899 h 4864966"/>
              <a:gd name="connsiteX916" fmla="*/ 13541 w 2223635"/>
              <a:gd name="connsiteY916" fmla="*/ 1561417 h 4864966"/>
              <a:gd name="connsiteX917" fmla="*/ 0 w 2223635"/>
              <a:gd name="connsiteY917" fmla="*/ 1498326 h 4864966"/>
              <a:gd name="connsiteX918" fmla="*/ 0 w 2223635"/>
              <a:gd name="connsiteY918" fmla="*/ 1451299 h 4864966"/>
              <a:gd name="connsiteX919" fmla="*/ 74220 w 2223635"/>
              <a:gd name="connsiteY919" fmla="*/ 1733791 h 4864966"/>
              <a:gd name="connsiteX920" fmla="*/ 187381 w 2223635"/>
              <a:gd name="connsiteY920" fmla="*/ 2056856 h 4864966"/>
              <a:gd name="connsiteX921" fmla="*/ 225889 w 2223635"/>
              <a:gd name="connsiteY921" fmla="*/ 1929775 h 4864966"/>
              <a:gd name="connsiteX922" fmla="*/ 231112 w 2223635"/>
              <a:gd name="connsiteY922" fmla="*/ 1926441 h 4864966"/>
              <a:gd name="connsiteX923" fmla="*/ 241281 w 2223635"/>
              <a:gd name="connsiteY923" fmla="*/ 1933609 h 4864966"/>
              <a:gd name="connsiteX924" fmla="*/ 210441 w 2223635"/>
              <a:gd name="connsiteY924" fmla="*/ 2099253 h 4864966"/>
              <a:gd name="connsiteX925" fmla="*/ 337578 w 2223635"/>
              <a:gd name="connsiteY925" fmla="*/ 2365029 h 4864966"/>
              <a:gd name="connsiteX926" fmla="*/ 364528 w 2223635"/>
              <a:gd name="connsiteY926" fmla="*/ 2411205 h 4864966"/>
              <a:gd name="connsiteX927" fmla="*/ 368417 w 2223635"/>
              <a:gd name="connsiteY927" fmla="*/ 2326465 h 4864966"/>
              <a:gd name="connsiteX928" fmla="*/ 378364 w 2223635"/>
              <a:gd name="connsiteY928" fmla="*/ 2320131 h 4864966"/>
              <a:gd name="connsiteX929" fmla="*/ 387643 w 2223635"/>
              <a:gd name="connsiteY929" fmla="*/ 2322631 h 4864966"/>
              <a:gd name="connsiteX930" fmla="*/ 418483 w 2223635"/>
              <a:gd name="connsiteY930" fmla="*/ 2411205 h 4864966"/>
              <a:gd name="connsiteX931" fmla="*/ 410759 w 2223635"/>
              <a:gd name="connsiteY931" fmla="*/ 2492110 h 4864966"/>
              <a:gd name="connsiteX932" fmla="*/ 410759 w 2223635"/>
              <a:gd name="connsiteY932" fmla="*/ 2499833 h 4864966"/>
              <a:gd name="connsiteX933" fmla="*/ 653419 w 2223635"/>
              <a:gd name="connsiteY933" fmla="*/ 3062168 h 4864966"/>
              <a:gd name="connsiteX934" fmla="*/ 668811 w 2223635"/>
              <a:gd name="connsiteY934" fmla="*/ 3031384 h 4864966"/>
              <a:gd name="connsiteX935" fmla="*/ 603353 w 2223635"/>
              <a:gd name="connsiteY935" fmla="*/ 2372697 h 4864966"/>
              <a:gd name="connsiteX936" fmla="*/ 599519 w 2223635"/>
              <a:gd name="connsiteY936" fmla="*/ 2372697 h 4864966"/>
              <a:gd name="connsiteX937" fmla="*/ 526338 w 2223635"/>
              <a:gd name="connsiteY937" fmla="*/ 2168545 h 4864966"/>
              <a:gd name="connsiteX938" fmla="*/ 534006 w 2223635"/>
              <a:gd name="connsiteY938" fmla="*/ 2161433 h 4864966"/>
              <a:gd name="connsiteX939" fmla="*/ 541730 w 2223635"/>
              <a:gd name="connsiteY939" fmla="*/ 2164711 h 4864966"/>
              <a:gd name="connsiteX940" fmla="*/ 591795 w 2223635"/>
              <a:gd name="connsiteY940" fmla="*/ 2245616 h 4864966"/>
              <a:gd name="connsiteX941" fmla="*/ 584071 w 2223635"/>
              <a:gd name="connsiteY941" fmla="*/ 2018348 h 4864966"/>
              <a:gd name="connsiteX942" fmla="*/ 591795 w 2223635"/>
              <a:gd name="connsiteY942" fmla="*/ 1767965 h 4864966"/>
              <a:gd name="connsiteX943" fmla="*/ 580237 w 2223635"/>
              <a:gd name="connsiteY943" fmla="*/ 1744849 h 4864966"/>
              <a:gd name="connsiteX944" fmla="*/ 545564 w 2223635"/>
              <a:gd name="connsiteY944" fmla="*/ 1625436 h 4864966"/>
              <a:gd name="connsiteX945" fmla="*/ 557122 w 2223635"/>
              <a:gd name="connsiteY945" fmla="*/ 1613879 h 4864966"/>
              <a:gd name="connsiteX946" fmla="*/ 599519 w 2223635"/>
              <a:gd name="connsiteY946" fmla="*/ 1640884 h 4864966"/>
              <a:gd name="connsiteX947" fmla="*/ 653419 w 2223635"/>
              <a:gd name="connsiteY947" fmla="*/ 1144007 h 4864966"/>
              <a:gd name="connsiteX948" fmla="*/ 607187 w 2223635"/>
              <a:gd name="connsiteY948" fmla="*/ 966805 h 4864966"/>
              <a:gd name="connsiteX949" fmla="*/ 614466 w 2223635"/>
              <a:gd name="connsiteY949" fmla="*/ 957581 h 4864966"/>
              <a:gd name="connsiteX950" fmla="*/ 622635 w 2223635"/>
              <a:gd name="connsiteY950" fmla="*/ 962971 h 4864966"/>
              <a:gd name="connsiteX951" fmla="*/ 657697 w 2223635"/>
              <a:gd name="connsiteY951" fmla="*/ 1087829 h 4864966"/>
              <a:gd name="connsiteX952" fmla="*/ 718876 w 2223635"/>
              <a:gd name="connsiteY952" fmla="*/ 643240 h 4864966"/>
              <a:gd name="connsiteX953" fmla="*/ 645695 w 2223635"/>
              <a:gd name="connsiteY953" fmla="*/ 600898 h 4864966"/>
              <a:gd name="connsiteX954" fmla="*/ 618745 w 2223635"/>
              <a:gd name="connsiteY954" fmla="*/ 539275 h 4864966"/>
              <a:gd name="connsiteX955" fmla="*/ 495498 w 2223635"/>
              <a:gd name="connsiteY955" fmla="*/ 442978 h 4864966"/>
              <a:gd name="connsiteX956" fmla="*/ 395367 w 2223635"/>
              <a:gd name="connsiteY956" fmla="*/ 177202 h 4864966"/>
              <a:gd name="connsiteX957" fmla="*/ 400535 w 2223635"/>
              <a:gd name="connsiteY957" fmla="*/ 168423 h 4864966"/>
              <a:gd name="connsiteX958" fmla="*/ 403035 w 2223635"/>
              <a:gd name="connsiteY958" fmla="*/ 169478 h 4864966"/>
              <a:gd name="connsiteX959" fmla="*/ 560956 w 2223635"/>
              <a:gd name="connsiteY959" fmla="*/ 277333 h 4864966"/>
              <a:gd name="connsiteX960" fmla="*/ 568679 w 2223635"/>
              <a:gd name="connsiteY960" fmla="*/ 11558 h 4864966"/>
              <a:gd name="connsiteX961" fmla="*/ 577515 w 2223635"/>
              <a:gd name="connsiteY961" fmla="*/ 6113 h 4864966"/>
              <a:gd name="connsiteX962" fmla="*/ 584071 w 2223635"/>
              <a:gd name="connsiteY962" fmla="*/ 7724 h 4864966"/>
              <a:gd name="connsiteX963" fmla="*/ 703484 w 2223635"/>
              <a:gd name="connsiteY963" fmla="*/ 192594 h 4864966"/>
              <a:gd name="connsiteX964" fmla="*/ 815173 w 2223635"/>
              <a:gd name="connsiteY964" fmla="*/ 0 h 4864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Lst>
            <a:rect l="l" t="t" r="r" b="b"/>
            <a:pathLst>
              <a:path w="2223635" h="4864966">
                <a:moveTo>
                  <a:pt x="807505" y="4629871"/>
                </a:moveTo>
                <a:cubicBezTo>
                  <a:pt x="815173" y="4683770"/>
                  <a:pt x="849847" y="4726168"/>
                  <a:pt x="899912" y="4749283"/>
                </a:cubicBezTo>
                <a:lnTo>
                  <a:pt x="903802" y="4749283"/>
                </a:lnTo>
                <a:cubicBezTo>
                  <a:pt x="880686" y="4699218"/>
                  <a:pt x="849847" y="4660655"/>
                  <a:pt x="807505" y="4629871"/>
                </a:cubicBezTo>
                <a:close/>
                <a:moveTo>
                  <a:pt x="920028" y="4125103"/>
                </a:moveTo>
                <a:cubicBezTo>
                  <a:pt x="879964" y="4174668"/>
                  <a:pt x="865461" y="4238570"/>
                  <a:pt x="872963" y="4302472"/>
                </a:cubicBezTo>
                <a:cubicBezTo>
                  <a:pt x="899412" y="4245794"/>
                  <a:pt x="933308" y="4189060"/>
                  <a:pt x="920028" y="4125103"/>
                </a:cubicBezTo>
                <a:close/>
                <a:moveTo>
                  <a:pt x="1080949" y="4032862"/>
                </a:moveTo>
                <a:cubicBezTo>
                  <a:pt x="1073280" y="4082928"/>
                  <a:pt x="1084838" y="4132993"/>
                  <a:pt x="1111788" y="4179225"/>
                </a:cubicBezTo>
                <a:cubicBezTo>
                  <a:pt x="1111788" y="4129104"/>
                  <a:pt x="1100230" y="4079038"/>
                  <a:pt x="1080949" y="4032862"/>
                </a:cubicBezTo>
                <a:close/>
                <a:moveTo>
                  <a:pt x="0" y="4016337"/>
                </a:moveTo>
                <a:lnTo>
                  <a:pt x="71789" y="4023319"/>
                </a:lnTo>
                <a:cubicBezTo>
                  <a:pt x="99003" y="4028528"/>
                  <a:pt x="124202" y="4035863"/>
                  <a:pt x="144984" y="4044365"/>
                </a:cubicBezTo>
                <a:cubicBezTo>
                  <a:pt x="152707" y="4044365"/>
                  <a:pt x="148818" y="4052088"/>
                  <a:pt x="144984" y="4052088"/>
                </a:cubicBezTo>
                <a:cubicBezTo>
                  <a:pt x="124647" y="4048393"/>
                  <a:pt x="100072" y="4043809"/>
                  <a:pt x="73678" y="4040149"/>
                </a:cubicBezTo>
                <a:lnTo>
                  <a:pt x="0" y="4034416"/>
                </a:lnTo>
                <a:close/>
                <a:moveTo>
                  <a:pt x="80915" y="3986798"/>
                </a:moveTo>
                <a:cubicBezTo>
                  <a:pt x="114200" y="4012025"/>
                  <a:pt x="150985" y="4033418"/>
                  <a:pt x="191215" y="4044365"/>
                </a:cubicBezTo>
                <a:cubicBezTo>
                  <a:pt x="191215" y="4040530"/>
                  <a:pt x="187381" y="4036696"/>
                  <a:pt x="187381" y="4028973"/>
                </a:cubicBezTo>
                <a:lnTo>
                  <a:pt x="179657" y="4028973"/>
                </a:lnTo>
                <a:cubicBezTo>
                  <a:pt x="177712" y="4030917"/>
                  <a:pt x="175823" y="4031862"/>
                  <a:pt x="174378" y="4031862"/>
                </a:cubicBezTo>
                <a:cubicBezTo>
                  <a:pt x="172934" y="4031862"/>
                  <a:pt x="171933" y="4030917"/>
                  <a:pt x="171933" y="4028973"/>
                </a:cubicBezTo>
                <a:cubicBezTo>
                  <a:pt x="156542" y="4025139"/>
                  <a:pt x="144984" y="4013581"/>
                  <a:pt x="133426" y="4005857"/>
                </a:cubicBezTo>
                <a:cubicBezTo>
                  <a:pt x="115922" y="3995355"/>
                  <a:pt x="98419" y="3988076"/>
                  <a:pt x="80915" y="3986798"/>
                </a:cubicBezTo>
                <a:close/>
                <a:moveTo>
                  <a:pt x="195049" y="3948123"/>
                </a:moveTo>
                <a:cubicBezTo>
                  <a:pt x="191215" y="3951957"/>
                  <a:pt x="191215" y="3955791"/>
                  <a:pt x="191215" y="3959625"/>
                </a:cubicBezTo>
                <a:cubicBezTo>
                  <a:pt x="191215" y="3975073"/>
                  <a:pt x="195049" y="3986631"/>
                  <a:pt x="198939" y="3998189"/>
                </a:cubicBezTo>
                <a:cubicBezTo>
                  <a:pt x="202773" y="4005857"/>
                  <a:pt x="206607" y="4013581"/>
                  <a:pt x="206607" y="4021304"/>
                </a:cubicBezTo>
                <a:lnTo>
                  <a:pt x="206607" y="4002023"/>
                </a:lnTo>
                <a:cubicBezTo>
                  <a:pt x="206607" y="3998189"/>
                  <a:pt x="206607" y="3998189"/>
                  <a:pt x="206607" y="3994299"/>
                </a:cubicBezTo>
                <a:cubicBezTo>
                  <a:pt x="206607" y="3978907"/>
                  <a:pt x="202773" y="3963515"/>
                  <a:pt x="195049" y="3948123"/>
                </a:cubicBezTo>
                <a:close/>
                <a:moveTo>
                  <a:pt x="137260" y="3917284"/>
                </a:moveTo>
                <a:cubicBezTo>
                  <a:pt x="137260" y="3932676"/>
                  <a:pt x="137260" y="3944233"/>
                  <a:pt x="144984" y="3959625"/>
                </a:cubicBezTo>
                <a:cubicBezTo>
                  <a:pt x="148818" y="3963515"/>
                  <a:pt x="156542" y="3971183"/>
                  <a:pt x="160376" y="3978907"/>
                </a:cubicBezTo>
                <a:lnTo>
                  <a:pt x="164265" y="3978907"/>
                </a:lnTo>
                <a:lnTo>
                  <a:pt x="168099" y="3975073"/>
                </a:lnTo>
                <a:cubicBezTo>
                  <a:pt x="160376" y="3967349"/>
                  <a:pt x="160376" y="3955791"/>
                  <a:pt x="156542" y="3948123"/>
                </a:cubicBezTo>
                <a:cubicBezTo>
                  <a:pt x="148818" y="3936565"/>
                  <a:pt x="144984" y="3928841"/>
                  <a:pt x="137260" y="3917284"/>
                </a:cubicBezTo>
                <a:close/>
                <a:moveTo>
                  <a:pt x="684258" y="3913450"/>
                </a:moveTo>
                <a:cubicBezTo>
                  <a:pt x="661142" y="3990465"/>
                  <a:pt x="630303" y="4071370"/>
                  <a:pt x="611077" y="4152220"/>
                </a:cubicBezTo>
                <a:cubicBezTo>
                  <a:pt x="580237" y="4298638"/>
                  <a:pt x="584071" y="4448835"/>
                  <a:pt x="622635" y="4591363"/>
                </a:cubicBezTo>
                <a:cubicBezTo>
                  <a:pt x="622635" y="4595197"/>
                  <a:pt x="622635" y="4595197"/>
                  <a:pt x="622635" y="4599031"/>
                </a:cubicBezTo>
                <a:cubicBezTo>
                  <a:pt x="634137" y="4637594"/>
                  <a:pt x="649585" y="4676102"/>
                  <a:pt x="661142" y="4714610"/>
                </a:cubicBezTo>
                <a:cubicBezTo>
                  <a:pt x="645695" y="4587473"/>
                  <a:pt x="645695" y="4456558"/>
                  <a:pt x="657253" y="4329422"/>
                </a:cubicBezTo>
                <a:cubicBezTo>
                  <a:pt x="657253" y="4327477"/>
                  <a:pt x="659198" y="4326532"/>
                  <a:pt x="661142" y="4326532"/>
                </a:cubicBezTo>
                <a:cubicBezTo>
                  <a:pt x="663032" y="4326532"/>
                  <a:pt x="664977" y="4327477"/>
                  <a:pt x="664977" y="4329422"/>
                </a:cubicBezTo>
                <a:cubicBezTo>
                  <a:pt x="653419" y="4479618"/>
                  <a:pt x="676534" y="4626037"/>
                  <a:pt x="684258" y="4776233"/>
                </a:cubicBezTo>
                <a:lnTo>
                  <a:pt x="688092" y="4776233"/>
                </a:lnTo>
                <a:cubicBezTo>
                  <a:pt x="688092" y="4783957"/>
                  <a:pt x="691926" y="4791625"/>
                  <a:pt x="691926" y="4799349"/>
                </a:cubicBezTo>
                <a:cubicBezTo>
                  <a:pt x="699650" y="4610589"/>
                  <a:pt x="715042" y="4421885"/>
                  <a:pt x="715042" y="4233125"/>
                </a:cubicBezTo>
                <a:cubicBezTo>
                  <a:pt x="715042" y="4129104"/>
                  <a:pt x="688092" y="4017415"/>
                  <a:pt x="684258" y="3913450"/>
                </a:cubicBezTo>
                <a:close/>
                <a:moveTo>
                  <a:pt x="1654897" y="3809429"/>
                </a:moveTo>
                <a:cubicBezTo>
                  <a:pt x="1389121" y="3905726"/>
                  <a:pt x="1204251" y="4152220"/>
                  <a:pt x="1107954" y="4417995"/>
                </a:cubicBezTo>
                <a:cubicBezTo>
                  <a:pt x="1100230" y="4468116"/>
                  <a:pt x="1092506" y="4514292"/>
                  <a:pt x="1084838" y="4560524"/>
                </a:cubicBezTo>
                <a:cubicBezTo>
                  <a:pt x="1104064" y="4510458"/>
                  <a:pt x="1127180" y="4460392"/>
                  <a:pt x="1158020" y="4410327"/>
                </a:cubicBezTo>
                <a:cubicBezTo>
                  <a:pt x="1250427" y="4267798"/>
                  <a:pt x="1346724" y="4132993"/>
                  <a:pt x="1435353" y="3990465"/>
                </a:cubicBezTo>
                <a:cubicBezTo>
                  <a:pt x="1436797" y="3987520"/>
                  <a:pt x="1438853" y="3986242"/>
                  <a:pt x="1440798" y="3986242"/>
                </a:cubicBezTo>
                <a:cubicBezTo>
                  <a:pt x="1443966" y="3986242"/>
                  <a:pt x="1446911" y="3989576"/>
                  <a:pt x="1446911" y="3994299"/>
                </a:cubicBezTo>
                <a:cubicBezTo>
                  <a:pt x="1373729" y="4148385"/>
                  <a:pt x="1258151" y="4275522"/>
                  <a:pt x="1169577" y="4417995"/>
                </a:cubicBezTo>
                <a:cubicBezTo>
                  <a:pt x="1131070" y="4487342"/>
                  <a:pt x="1100230" y="4560524"/>
                  <a:pt x="1073280" y="4633705"/>
                </a:cubicBezTo>
                <a:cubicBezTo>
                  <a:pt x="1069391" y="4672213"/>
                  <a:pt x="1061723" y="4706886"/>
                  <a:pt x="1053999" y="4741560"/>
                </a:cubicBezTo>
                <a:cubicBezTo>
                  <a:pt x="1169577" y="4595197"/>
                  <a:pt x="1269709" y="4445000"/>
                  <a:pt x="1377563" y="4298638"/>
                </a:cubicBezTo>
                <a:cubicBezTo>
                  <a:pt x="1443021" y="4210009"/>
                  <a:pt x="1504644" y="4117601"/>
                  <a:pt x="1558600" y="4025139"/>
                </a:cubicBezTo>
                <a:cubicBezTo>
                  <a:pt x="1570158" y="4002023"/>
                  <a:pt x="1654897" y="3809429"/>
                  <a:pt x="1654897" y="3809429"/>
                </a:cubicBezTo>
                <a:close/>
                <a:moveTo>
                  <a:pt x="564845" y="3797871"/>
                </a:moveTo>
                <a:cubicBezTo>
                  <a:pt x="541730" y="3840268"/>
                  <a:pt x="522448" y="3886444"/>
                  <a:pt x="507056" y="3932676"/>
                </a:cubicBezTo>
                <a:lnTo>
                  <a:pt x="507056" y="3940399"/>
                </a:lnTo>
                <a:cubicBezTo>
                  <a:pt x="537896" y="3898002"/>
                  <a:pt x="557122" y="3847936"/>
                  <a:pt x="564845" y="3797871"/>
                </a:cubicBezTo>
                <a:close/>
                <a:moveTo>
                  <a:pt x="1161854" y="3786313"/>
                </a:moveTo>
                <a:cubicBezTo>
                  <a:pt x="1165688" y="3824821"/>
                  <a:pt x="1173412" y="3863384"/>
                  <a:pt x="1192693" y="3898002"/>
                </a:cubicBezTo>
                <a:cubicBezTo>
                  <a:pt x="1188803" y="3859494"/>
                  <a:pt x="1181135" y="3820987"/>
                  <a:pt x="1161854" y="3786313"/>
                </a:cubicBezTo>
                <a:close/>
                <a:moveTo>
                  <a:pt x="264396" y="3724690"/>
                </a:moveTo>
                <a:cubicBezTo>
                  <a:pt x="256673" y="3755529"/>
                  <a:pt x="241281" y="3782479"/>
                  <a:pt x="218165" y="3801705"/>
                </a:cubicBezTo>
                <a:cubicBezTo>
                  <a:pt x="214331" y="3832544"/>
                  <a:pt x="214331" y="3859494"/>
                  <a:pt x="210441" y="3886444"/>
                </a:cubicBezTo>
                <a:cubicBezTo>
                  <a:pt x="214331" y="3886444"/>
                  <a:pt x="218165" y="3886444"/>
                  <a:pt x="221999" y="3894168"/>
                </a:cubicBezTo>
                <a:lnTo>
                  <a:pt x="221999" y="3890334"/>
                </a:lnTo>
                <a:cubicBezTo>
                  <a:pt x="221999" y="3905726"/>
                  <a:pt x="225889" y="3921118"/>
                  <a:pt x="225889" y="3940399"/>
                </a:cubicBezTo>
                <a:cubicBezTo>
                  <a:pt x="249004" y="3871052"/>
                  <a:pt x="279788" y="3794037"/>
                  <a:pt x="264396" y="3724690"/>
                </a:cubicBezTo>
                <a:close/>
                <a:moveTo>
                  <a:pt x="191882" y="3646563"/>
                </a:moveTo>
                <a:cubicBezTo>
                  <a:pt x="182658" y="3646563"/>
                  <a:pt x="169489" y="3662510"/>
                  <a:pt x="160376" y="3678458"/>
                </a:cubicBezTo>
                <a:cubicBezTo>
                  <a:pt x="137260" y="3724690"/>
                  <a:pt x="129592" y="3778645"/>
                  <a:pt x="137260" y="3828710"/>
                </a:cubicBezTo>
                <a:cubicBezTo>
                  <a:pt x="148818" y="3851826"/>
                  <a:pt x="160376" y="3874886"/>
                  <a:pt x="168099" y="3901892"/>
                </a:cubicBezTo>
                <a:lnTo>
                  <a:pt x="168099" y="3898002"/>
                </a:lnTo>
                <a:cubicBezTo>
                  <a:pt x="168099" y="3895390"/>
                  <a:pt x="173601" y="3890889"/>
                  <a:pt x="178268" y="3890889"/>
                </a:cubicBezTo>
                <a:cubicBezTo>
                  <a:pt x="180380" y="3890889"/>
                  <a:pt x="182325" y="3891779"/>
                  <a:pt x="183491" y="3894168"/>
                </a:cubicBezTo>
                <a:cubicBezTo>
                  <a:pt x="187381" y="3851826"/>
                  <a:pt x="195049" y="3813263"/>
                  <a:pt x="195049" y="3774755"/>
                </a:cubicBezTo>
                <a:cubicBezTo>
                  <a:pt x="198939" y="3740082"/>
                  <a:pt x="202773" y="3709298"/>
                  <a:pt x="202773" y="3674624"/>
                </a:cubicBezTo>
                <a:cubicBezTo>
                  <a:pt x="202773" y="3654175"/>
                  <a:pt x="198272" y="3646563"/>
                  <a:pt x="191882" y="3646563"/>
                </a:cubicBezTo>
                <a:close/>
                <a:moveTo>
                  <a:pt x="1377563" y="3613001"/>
                </a:moveTo>
                <a:cubicBezTo>
                  <a:pt x="1339056" y="3628393"/>
                  <a:pt x="1304382" y="3659232"/>
                  <a:pt x="1281266" y="3693906"/>
                </a:cubicBezTo>
                <a:cubicBezTo>
                  <a:pt x="1283989" y="3693906"/>
                  <a:pt x="1284767" y="3697684"/>
                  <a:pt x="1283656" y="3699962"/>
                </a:cubicBezTo>
                <a:cubicBezTo>
                  <a:pt x="1317551" y="3677069"/>
                  <a:pt x="1351225" y="3646841"/>
                  <a:pt x="1377563" y="3613001"/>
                </a:cubicBezTo>
                <a:close/>
                <a:moveTo>
                  <a:pt x="1308216" y="3435798"/>
                </a:moveTo>
                <a:cubicBezTo>
                  <a:pt x="1312106" y="3451190"/>
                  <a:pt x="1319774" y="3470472"/>
                  <a:pt x="1323608" y="3489754"/>
                </a:cubicBezTo>
                <a:cubicBezTo>
                  <a:pt x="1323608" y="3485864"/>
                  <a:pt x="1327498" y="3482030"/>
                  <a:pt x="1327498" y="3474306"/>
                </a:cubicBezTo>
                <a:cubicBezTo>
                  <a:pt x="1323608" y="3462748"/>
                  <a:pt x="1319774" y="3451190"/>
                  <a:pt x="1315940" y="3435798"/>
                </a:cubicBezTo>
                <a:close/>
                <a:moveTo>
                  <a:pt x="1647173" y="3339501"/>
                </a:moveTo>
                <a:cubicBezTo>
                  <a:pt x="1585550" y="3358783"/>
                  <a:pt x="1523926" y="3378009"/>
                  <a:pt x="1462303" y="3393457"/>
                </a:cubicBezTo>
                <a:cubicBezTo>
                  <a:pt x="1466137" y="3393457"/>
                  <a:pt x="1470026" y="3397291"/>
                  <a:pt x="1466137" y="3401125"/>
                </a:cubicBezTo>
                <a:cubicBezTo>
                  <a:pt x="1462303" y="3408849"/>
                  <a:pt x="1458468" y="3412683"/>
                  <a:pt x="1458468" y="3420406"/>
                </a:cubicBezTo>
                <a:cubicBezTo>
                  <a:pt x="1523926" y="3408849"/>
                  <a:pt x="1589384" y="3381899"/>
                  <a:pt x="1643339" y="3343391"/>
                </a:cubicBezTo>
                <a:close/>
                <a:moveTo>
                  <a:pt x="788223" y="3308717"/>
                </a:moveTo>
                <a:cubicBezTo>
                  <a:pt x="765108" y="3343391"/>
                  <a:pt x="749716" y="3385733"/>
                  <a:pt x="745882" y="3428130"/>
                </a:cubicBezTo>
                <a:cubicBezTo>
                  <a:pt x="745882" y="3428130"/>
                  <a:pt x="745882" y="3431964"/>
                  <a:pt x="745882" y="3431964"/>
                </a:cubicBezTo>
                <a:cubicBezTo>
                  <a:pt x="753550" y="3412683"/>
                  <a:pt x="765108" y="3397291"/>
                  <a:pt x="768997" y="3378009"/>
                </a:cubicBezTo>
                <a:cubicBezTo>
                  <a:pt x="780555" y="3354893"/>
                  <a:pt x="784389" y="3331833"/>
                  <a:pt x="788223" y="3308717"/>
                </a:cubicBezTo>
                <a:close/>
                <a:moveTo>
                  <a:pt x="1122846" y="3225090"/>
                </a:moveTo>
                <a:cubicBezTo>
                  <a:pt x="1105398" y="3225090"/>
                  <a:pt x="1102897" y="3235814"/>
                  <a:pt x="1111788" y="3262486"/>
                </a:cubicBezTo>
                <a:lnTo>
                  <a:pt x="1111788" y="3258652"/>
                </a:lnTo>
                <a:cubicBezTo>
                  <a:pt x="1138738" y="3339501"/>
                  <a:pt x="1208085" y="3401125"/>
                  <a:pt x="1288990" y="3420406"/>
                </a:cubicBezTo>
                <a:cubicBezTo>
                  <a:pt x="1285100" y="3401125"/>
                  <a:pt x="1281266" y="3381899"/>
                  <a:pt x="1277432" y="3362617"/>
                </a:cubicBezTo>
                <a:cubicBezTo>
                  <a:pt x="1261985" y="3339501"/>
                  <a:pt x="1250427" y="3320275"/>
                  <a:pt x="1242759" y="3297160"/>
                </a:cubicBezTo>
                <a:cubicBezTo>
                  <a:pt x="1231201" y="3285602"/>
                  <a:pt x="1219643" y="3270154"/>
                  <a:pt x="1204251" y="3262486"/>
                </a:cubicBezTo>
                <a:cubicBezTo>
                  <a:pt x="1188803" y="3243204"/>
                  <a:pt x="1165688" y="3231646"/>
                  <a:pt x="1142572" y="3227812"/>
                </a:cubicBezTo>
                <a:cubicBezTo>
                  <a:pt x="1134626" y="3226034"/>
                  <a:pt x="1128069" y="3225090"/>
                  <a:pt x="1122846" y="3225090"/>
                </a:cubicBezTo>
                <a:close/>
                <a:moveTo>
                  <a:pt x="534006" y="3158465"/>
                </a:moveTo>
                <a:cubicBezTo>
                  <a:pt x="534006" y="3185415"/>
                  <a:pt x="537896" y="3216255"/>
                  <a:pt x="553288" y="3243204"/>
                </a:cubicBezTo>
                <a:cubicBezTo>
                  <a:pt x="553288" y="3212420"/>
                  <a:pt x="549398" y="3181581"/>
                  <a:pt x="534006" y="3158465"/>
                </a:cubicBezTo>
                <a:close/>
                <a:moveTo>
                  <a:pt x="1670289" y="3154631"/>
                </a:moveTo>
                <a:cubicBezTo>
                  <a:pt x="1593273" y="3162355"/>
                  <a:pt x="1523926" y="3200863"/>
                  <a:pt x="1481584" y="3262486"/>
                </a:cubicBezTo>
                <a:cubicBezTo>
                  <a:pt x="1462303" y="3308717"/>
                  <a:pt x="1431463" y="3351059"/>
                  <a:pt x="1392955" y="3385733"/>
                </a:cubicBezTo>
                <a:cubicBezTo>
                  <a:pt x="1389121" y="3397291"/>
                  <a:pt x="1385287" y="3405014"/>
                  <a:pt x="1381398" y="3412683"/>
                </a:cubicBezTo>
                <a:lnTo>
                  <a:pt x="1392955" y="3416572"/>
                </a:lnTo>
                <a:lnTo>
                  <a:pt x="1412237" y="3401125"/>
                </a:lnTo>
                <a:cubicBezTo>
                  <a:pt x="1408347" y="3401125"/>
                  <a:pt x="1408347" y="3389567"/>
                  <a:pt x="1412237" y="3385733"/>
                </a:cubicBezTo>
                <a:lnTo>
                  <a:pt x="1454579" y="3370341"/>
                </a:lnTo>
                <a:cubicBezTo>
                  <a:pt x="1481584" y="3351059"/>
                  <a:pt x="1512368" y="3327944"/>
                  <a:pt x="1543208" y="3304828"/>
                </a:cubicBezTo>
                <a:cubicBezTo>
                  <a:pt x="1589384" y="3262486"/>
                  <a:pt x="1631781" y="3212420"/>
                  <a:pt x="1666455" y="3158465"/>
                </a:cubicBezTo>
                <a:close/>
                <a:moveTo>
                  <a:pt x="410759" y="3069892"/>
                </a:moveTo>
                <a:cubicBezTo>
                  <a:pt x="376085" y="3289436"/>
                  <a:pt x="395367" y="3512869"/>
                  <a:pt x="460825" y="3728524"/>
                </a:cubicBezTo>
                <a:cubicBezTo>
                  <a:pt x="460825" y="3724690"/>
                  <a:pt x="460825" y="3720855"/>
                  <a:pt x="460825" y="3720855"/>
                </a:cubicBezTo>
                <a:cubicBezTo>
                  <a:pt x="437709" y="3609111"/>
                  <a:pt x="422317" y="3497422"/>
                  <a:pt x="426151" y="3381899"/>
                </a:cubicBezTo>
                <a:cubicBezTo>
                  <a:pt x="426151" y="3378009"/>
                  <a:pt x="429040" y="3376120"/>
                  <a:pt x="431930" y="3376120"/>
                </a:cubicBezTo>
                <a:cubicBezTo>
                  <a:pt x="434819" y="3376120"/>
                  <a:pt x="437709" y="3378009"/>
                  <a:pt x="437709" y="3381899"/>
                </a:cubicBezTo>
                <a:cubicBezTo>
                  <a:pt x="441599" y="3485864"/>
                  <a:pt x="449267" y="3586051"/>
                  <a:pt x="464659" y="3686182"/>
                </a:cubicBezTo>
                <a:cubicBezTo>
                  <a:pt x="476217" y="3589885"/>
                  <a:pt x="480106" y="3493588"/>
                  <a:pt x="476217" y="3401125"/>
                </a:cubicBezTo>
                <a:cubicBezTo>
                  <a:pt x="476217" y="3324109"/>
                  <a:pt x="464659" y="3247094"/>
                  <a:pt x="445433" y="3177747"/>
                </a:cubicBezTo>
                <a:cubicBezTo>
                  <a:pt x="445433" y="3173913"/>
                  <a:pt x="410759" y="3069892"/>
                  <a:pt x="410759" y="3069892"/>
                </a:cubicBezTo>
                <a:close/>
                <a:moveTo>
                  <a:pt x="1235035" y="3038663"/>
                </a:moveTo>
                <a:cubicBezTo>
                  <a:pt x="1205140" y="3038663"/>
                  <a:pt x="1208085" y="3099342"/>
                  <a:pt x="1208085" y="3116123"/>
                </a:cubicBezTo>
                <a:cubicBezTo>
                  <a:pt x="1211919" y="3166189"/>
                  <a:pt x="1227311" y="3216255"/>
                  <a:pt x="1246593" y="3266320"/>
                </a:cubicBezTo>
                <a:lnTo>
                  <a:pt x="1246593" y="3262486"/>
                </a:lnTo>
                <a:cubicBezTo>
                  <a:pt x="1273543" y="3289436"/>
                  <a:pt x="1292824" y="3324109"/>
                  <a:pt x="1300548" y="3358783"/>
                </a:cubicBezTo>
                <a:cubicBezTo>
                  <a:pt x="1308216" y="3370341"/>
                  <a:pt x="1315940" y="3381899"/>
                  <a:pt x="1323608" y="3389567"/>
                </a:cubicBezTo>
                <a:cubicBezTo>
                  <a:pt x="1315940" y="3358783"/>
                  <a:pt x="1312106" y="3327944"/>
                  <a:pt x="1308216" y="3293270"/>
                </a:cubicBezTo>
                <a:cubicBezTo>
                  <a:pt x="1305827" y="3288547"/>
                  <a:pt x="1310828" y="3285213"/>
                  <a:pt x="1315884" y="3285213"/>
                </a:cubicBezTo>
                <a:cubicBezTo>
                  <a:pt x="1318996" y="3285213"/>
                  <a:pt x="1322163" y="3286491"/>
                  <a:pt x="1323608" y="3289436"/>
                </a:cubicBezTo>
                <a:cubicBezTo>
                  <a:pt x="1331332" y="3304828"/>
                  <a:pt x="1335166" y="3320275"/>
                  <a:pt x="1339056" y="3335667"/>
                </a:cubicBezTo>
                <a:cubicBezTo>
                  <a:pt x="1342890" y="3331833"/>
                  <a:pt x="1346724" y="3324109"/>
                  <a:pt x="1346724" y="3320275"/>
                </a:cubicBezTo>
                <a:cubicBezTo>
                  <a:pt x="1346724" y="3285602"/>
                  <a:pt x="1350614" y="3250928"/>
                  <a:pt x="1358282" y="3216255"/>
                </a:cubicBezTo>
                <a:cubicBezTo>
                  <a:pt x="1354448" y="3196973"/>
                  <a:pt x="1350614" y="3173857"/>
                  <a:pt x="1342890" y="3150797"/>
                </a:cubicBezTo>
                <a:cubicBezTo>
                  <a:pt x="1327498" y="3104566"/>
                  <a:pt x="1292824" y="3066058"/>
                  <a:pt x="1250427" y="3042942"/>
                </a:cubicBezTo>
                <a:cubicBezTo>
                  <a:pt x="1244537" y="3039941"/>
                  <a:pt x="1239425" y="3038663"/>
                  <a:pt x="1235035" y="3038663"/>
                </a:cubicBezTo>
                <a:close/>
                <a:moveTo>
                  <a:pt x="1473583" y="3033051"/>
                </a:moveTo>
                <a:cubicBezTo>
                  <a:pt x="1472360" y="3033051"/>
                  <a:pt x="1471193" y="3033718"/>
                  <a:pt x="1470026" y="3035218"/>
                </a:cubicBezTo>
                <a:cubicBezTo>
                  <a:pt x="1423795" y="3081450"/>
                  <a:pt x="1392955" y="3143073"/>
                  <a:pt x="1373729" y="3208531"/>
                </a:cubicBezTo>
                <a:cubicBezTo>
                  <a:pt x="1377563" y="3239370"/>
                  <a:pt x="1377563" y="3266320"/>
                  <a:pt x="1373729" y="3297160"/>
                </a:cubicBezTo>
                <a:cubicBezTo>
                  <a:pt x="1377563" y="3297160"/>
                  <a:pt x="1377563" y="3300994"/>
                  <a:pt x="1377563" y="3304828"/>
                </a:cubicBezTo>
                <a:cubicBezTo>
                  <a:pt x="1377563" y="3312552"/>
                  <a:pt x="1377563" y="3320275"/>
                  <a:pt x="1377563" y="3327944"/>
                </a:cubicBezTo>
                <a:lnTo>
                  <a:pt x="1385287" y="3320275"/>
                </a:lnTo>
                <a:cubicBezTo>
                  <a:pt x="1387399" y="3318108"/>
                  <a:pt x="1390177" y="3317164"/>
                  <a:pt x="1393011" y="3317164"/>
                </a:cubicBezTo>
                <a:cubicBezTo>
                  <a:pt x="1400346" y="3317164"/>
                  <a:pt x="1408347" y="3323498"/>
                  <a:pt x="1408347" y="3331833"/>
                </a:cubicBezTo>
                <a:cubicBezTo>
                  <a:pt x="1408347" y="3335667"/>
                  <a:pt x="1408347" y="3339501"/>
                  <a:pt x="1408347" y="3343391"/>
                </a:cubicBezTo>
                <a:cubicBezTo>
                  <a:pt x="1431463" y="3316386"/>
                  <a:pt x="1454579" y="3285602"/>
                  <a:pt x="1470026" y="3250928"/>
                </a:cubicBezTo>
                <a:cubicBezTo>
                  <a:pt x="1489252" y="3208531"/>
                  <a:pt x="1500810" y="3166189"/>
                  <a:pt x="1500810" y="3119957"/>
                </a:cubicBezTo>
                <a:cubicBezTo>
                  <a:pt x="1500810" y="3120513"/>
                  <a:pt x="1500755" y="3120791"/>
                  <a:pt x="1500699" y="3120791"/>
                </a:cubicBezTo>
                <a:cubicBezTo>
                  <a:pt x="1499477" y="3120791"/>
                  <a:pt x="1486974" y="3033051"/>
                  <a:pt x="1473583" y="3033051"/>
                </a:cubicBezTo>
                <a:close/>
                <a:moveTo>
                  <a:pt x="1477695" y="3005379"/>
                </a:moveTo>
                <a:cubicBezTo>
                  <a:pt x="1480584" y="3005379"/>
                  <a:pt x="1483473" y="3006324"/>
                  <a:pt x="1485418" y="3008268"/>
                </a:cubicBezTo>
                <a:cubicBezTo>
                  <a:pt x="1520092" y="3077616"/>
                  <a:pt x="1523926" y="3154631"/>
                  <a:pt x="1500810" y="3227812"/>
                </a:cubicBezTo>
                <a:cubicBezTo>
                  <a:pt x="1543208" y="3170023"/>
                  <a:pt x="1612499" y="3139239"/>
                  <a:pt x="1685681" y="3139239"/>
                </a:cubicBezTo>
                <a:cubicBezTo>
                  <a:pt x="1693404" y="3139239"/>
                  <a:pt x="1697239" y="3146907"/>
                  <a:pt x="1693404" y="3150797"/>
                </a:cubicBezTo>
                <a:cubicBezTo>
                  <a:pt x="1647173" y="3223978"/>
                  <a:pt x="1593273" y="3289436"/>
                  <a:pt x="1523926" y="3343391"/>
                </a:cubicBezTo>
                <a:cubicBezTo>
                  <a:pt x="1577826" y="3324109"/>
                  <a:pt x="1631781" y="3312552"/>
                  <a:pt x="1689570" y="3308717"/>
                </a:cubicBezTo>
                <a:cubicBezTo>
                  <a:pt x="1697239" y="3308717"/>
                  <a:pt x="1704962" y="3320275"/>
                  <a:pt x="1697239" y="3324109"/>
                </a:cubicBezTo>
                <a:cubicBezTo>
                  <a:pt x="1640949" y="3369174"/>
                  <a:pt x="1537095" y="3439799"/>
                  <a:pt x="1449856" y="3439799"/>
                </a:cubicBezTo>
                <a:cubicBezTo>
                  <a:pt x="1447577" y="3439799"/>
                  <a:pt x="1445299" y="3439744"/>
                  <a:pt x="1443021" y="3439633"/>
                </a:cubicBezTo>
                <a:cubicBezTo>
                  <a:pt x="1435353" y="3447356"/>
                  <a:pt x="1427629" y="3455080"/>
                  <a:pt x="1419905" y="3462748"/>
                </a:cubicBezTo>
                <a:cubicBezTo>
                  <a:pt x="1416071" y="3462748"/>
                  <a:pt x="1412237" y="3458914"/>
                  <a:pt x="1412237" y="3455080"/>
                </a:cubicBezTo>
                <a:lnTo>
                  <a:pt x="1423795" y="3439633"/>
                </a:lnTo>
                <a:cubicBezTo>
                  <a:pt x="1392955" y="3466638"/>
                  <a:pt x="1362171" y="3489754"/>
                  <a:pt x="1331332" y="3512869"/>
                </a:cubicBezTo>
                <a:cubicBezTo>
                  <a:pt x="1319774" y="3559045"/>
                  <a:pt x="1304382" y="3605277"/>
                  <a:pt x="1292824" y="3651508"/>
                </a:cubicBezTo>
                <a:cubicBezTo>
                  <a:pt x="1319774" y="3616835"/>
                  <a:pt x="1354448" y="3597609"/>
                  <a:pt x="1392955" y="3586051"/>
                </a:cubicBezTo>
                <a:cubicBezTo>
                  <a:pt x="1400679" y="3586051"/>
                  <a:pt x="1408347" y="3593719"/>
                  <a:pt x="1404513" y="3601443"/>
                </a:cubicBezTo>
                <a:cubicBezTo>
                  <a:pt x="1373729" y="3659232"/>
                  <a:pt x="1327498" y="3705408"/>
                  <a:pt x="1269709" y="3736247"/>
                </a:cubicBezTo>
                <a:cubicBezTo>
                  <a:pt x="1254317" y="3801705"/>
                  <a:pt x="1238869" y="3863384"/>
                  <a:pt x="1219643" y="3928841"/>
                </a:cubicBezTo>
                <a:cubicBezTo>
                  <a:pt x="1219643" y="3951957"/>
                  <a:pt x="1219643" y="3975073"/>
                  <a:pt x="1215809" y="3998189"/>
                </a:cubicBezTo>
                <a:cubicBezTo>
                  <a:pt x="1213864" y="4000078"/>
                  <a:pt x="1211919" y="4001078"/>
                  <a:pt x="1210474" y="4001078"/>
                </a:cubicBezTo>
                <a:cubicBezTo>
                  <a:pt x="1209030" y="4001078"/>
                  <a:pt x="1208085" y="4000078"/>
                  <a:pt x="1208085" y="3998189"/>
                </a:cubicBezTo>
                <a:cubicBezTo>
                  <a:pt x="1208085" y="3994299"/>
                  <a:pt x="1208085" y="3994299"/>
                  <a:pt x="1208085" y="3994299"/>
                </a:cubicBezTo>
                <a:cubicBezTo>
                  <a:pt x="1181135" y="4106044"/>
                  <a:pt x="1154130" y="4217733"/>
                  <a:pt x="1131070" y="4329422"/>
                </a:cubicBezTo>
                <a:cubicBezTo>
                  <a:pt x="1238869" y="4075204"/>
                  <a:pt x="1427629" y="3855660"/>
                  <a:pt x="1697239" y="3778645"/>
                </a:cubicBezTo>
                <a:cubicBezTo>
                  <a:pt x="1698850" y="3778089"/>
                  <a:pt x="1700295" y="3777867"/>
                  <a:pt x="1701573" y="3777867"/>
                </a:cubicBezTo>
                <a:cubicBezTo>
                  <a:pt x="1709741" y="3777867"/>
                  <a:pt x="1712130" y="3787369"/>
                  <a:pt x="1708796" y="3794037"/>
                </a:cubicBezTo>
                <a:cubicBezTo>
                  <a:pt x="1600941" y="4002023"/>
                  <a:pt x="1477695" y="4202341"/>
                  <a:pt x="1339056" y="4387211"/>
                </a:cubicBezTo>
                <a:cubicBezTo>
                  <a:pt x="1250427" y="4525850"/>
                  <a:pt x="1154130" y="4656821"/>
                  <a:pt x="1050165" y="4783957"/>
                </a:cubicBezTo>
                <a:lnTo>
                  <a:pt x="1039951" y="4864966"/>
                </a:lnTo>
                <a:lnTo>
                  <a:pt x="997001" y="4864966"/>
                </a:lnTo>
                <a:lnTo>
                  <a:pt x="1000099" y="4834023"/>
                </a:lnTo>
                <a:lnTo>
                  <a:pt x="996209" y="4837857"/>
                </a:lnTo>
                <a:cubicBezTo>
                  <a:pt x="996209" y="4839802"/>
                  <a:pt x="994320" y="4840746"/>
                  <a:pt x="992375" y="4840746"/>
                </a:cubicBezTo>
                <a:cubicBezTo>
                  <a:pt x="990430" y="4840746"/>
                  <a:pt x="988541" y="4839802"/>
                  <a:pt x="988541" y="4837857"/>
                </a:cubicBezTo>
                <a:cubicBezTo>
                  <a:pt x="984652" y="4845581"/>
                  <a:pt x="980817" y="4853249"/>
                  <a:pt x="976983" y="4860972"/>
                </a:cubicBezTo>
                <a:cubicBezTo>
                  <a:pt x="975872" y="4863251"/>
                  <a:pt x="974038" y="4864140"/>
                  <a:pt x="972205" y="4864140"/>
                </a:cubicBezTo>
                <a:cubicBezTo>
                  <a:pt x="967648" y="4864140"/>
                  <a:pt x="962703" y="4858694"/>
                  <a:pt x="965425" y="4853249"/>
                </a:cubicBezTo>
                <a:cubicBezTo>
                  <a:pt x="984652" y="4822465"/>
                  <a:pt x="1000099" y="4787791"/>
                  <a:pt x="1011657" y="4753118"/>
                </a:cubicBezTo>
                <a:cubicBezTo>
                  <a:pt x="1038607" y="4572081"/>
                  <a:pt x="1077114" y="4391045"/>
                  <a:pt x="1119512" y="4213899"/>
                </a:cubicBezTo>
                <a:lnTo>
                  <a:pt x="1119512" y="4210009"/>
                </a:lnTo>
                <a:cubicBezTo>
                  <a:pt x="1069391" y="4152220"/>
                  <a:pt x="1053999" y="4075204"/>
                  <a:pt x="1077114" y="4005857"/>
                </a:cubicBezTo>
                <a:cubicBezTo>
                  <a:pt x="1077114" y="4003968"/>
                  <a:pt x="1080004" y="4002967"/>
                  <a:pt x="1082893" y="4002967"/>
                </a:cubicBezTo>
                <a:cubicBezTo>
                  <a:pt x="1085783" y="4002967"/>
                  <a:pt x="1088672" y="4003968"/>
                  <a:pt x="1088672" y="4005857"/>
                </a:cubicBezTo>
                <a:cubicBezTo>
                  <a:pt x="1119512" y="4048254"/>
                  <a:pt x="1134904" y="4098320"/>
                  <a:pt x="1134904" y="4152220"/>
                </a:cubicBezTo>
                <a:cubicBezTo>
                  <a:pt x="1150296" y="4082928"/>
                  <a:pt x="1169577" y="4009747"/>
                  <a:pt x="1188803" y="3940399"/>
                </a:cubicBezTo>
                <a:cubicBezTo>
                  <a:pt x="1158020" y="3886444"/>
                  <a:pt x="1142572" y="3820987"/>
                  <a:pt x="1150296" y="3759363"/>
                </a:cubicBezTo>
                <a:cubicBezTo>
                  <a:pt x="1150296" y="3754862"/>
                  <a:pt x="1152963" y="3752973"/>
                  <a:pt x="1155908" y="3752973"/>
                </a:cubicBezTo>
                <a:cubicBezTo>
                  <a:pt x="1158020" y="3752973"/>
                  <a:pt x="1160242" y="3753918"/>
                  <a:pt x="1161854" y="3755529"/>
                </a:cubicBezTo>
                <a:cubicBezTo>
                  <a:pt x="1188803" y="3786313"/>
                  <a:pt x="1204251" y="3820987"/>
                  <a:pt x="1211919" y="3855660"/>
                </a:cubicBezTo>
                <a:lnTo>
                  <a:pt x="1246593" y="3747805"/>
                </a:lnTo>
                <a:cubicBezTo>
                  <a:pt x="1242759" y="3747805"/>
                  <a:pt x="1238869" y="3747805"/>
                  <a:pt x="1235035" y="3751639"/>
                </a:cubicBezTo>
                <a:cubicBezTo>
                  <a:pt x="1227311" y="3751639"/>
                  <a:pt x="1219643" y="3747805"/>
                  <a:pt x="1227311" y="3740082"/>
                </a:cubicBezTo>
                <a:cubicBezTo>
                  <a:pt x="1235035" y="3732413"/>
                  <a:pt x="1242759" y="3728524"/>
                  <a:pt x="1250427" y="3720855"/>
                </a:cubicBezTo>
                <a:lnTo>
                  <a:pt x="1258151" y="3697740"/>
                </a:lnTo>
                <a:cubicBezTo>
                  <a:pt x="1258151" y="3697740"/>
                  <a:pt x="1258151" y="3693906"/>
                  <a:pt x="1258151" y="3693906"/>
                </a:cubicBezTo>
                <a:cubicBezTo>
                  <a:pt x="1277432" y="3628393"/>
                  <a:pt x="1296658" y="3566769"/>
                  <a:pt x="1319774" y="3505146"/>
                </a:cubicBezTo>
                <a:cubicBezTo>
                  <a:pt x="1315940" y="3505146"/>
                  <a:pt x="1315940" y="3501312"/>
                  <a:pt x="1319774" y="3501312"/>
                </a:cubicBezTo>
                <a:lnTo>
                  <a:pt x="1315940" y="3497422"/>
                </a:lnTo>
                <a:cubicBezTo>
                  <a:pt x="1308216" y="3478196"/>
                  <a:pt x="1300548" y="3458914"/>
                  <a:pt x="1296658" y="3439633"/>
                </a:cubicBezTo>
                <a:cubicBezTo>
                  <a:pt x="1181135" y="3424241"/>
                  <a:pt x="1092506" y="3331833"/>
                  <a:pt x="1084838" y="3216255"/>
                </a:cubicBezTo>
                <a:cubicBezTo>
                  <a:pt x="1084838" y="3212420"/>
                  <a:pt x="1088672" y="3208531"/>
                  <a:pt x="1092506" y="3208531"/>
                </a:cubicBezTo>
                <a:cubicBezTo>
                  <a:pt x="1101786" y="3207030"/>
                  <a:pt x="1111010" y="3206253"/>
                  <a:pt x="1120179" y="3206253"/>
                </a:cubicBezTo>
                <a:cubicBezTo>
                  <a:pt x="1156797" y="3206253"/>
                  <a:pt x="1191915" y="3218588"/>
                  <a:pt x="1219643" y="3243204"/>
                </a:cubicBezTo>
                <a:cubicBezTo>
                  <a:pt x="1196527" y="3177747"/>
                  <a:pt x="1173412" y="3096842"/>
                  <a:pt x="1204251" y="3031384"/>
                </a:cubicBezTo>
                <a:cubicBezTo>
                  <a:pt x="1209585" y="3020660"/>
                  <a:pt x="1218032" y="3016381"/>
                  <a:pt x="1228034" y="3016381"/>
                </a:cubicBezTo>
                <a:cubicBezTo>
                  <a:pt x="1261318" y="3016381"/>
                  <a:pt x="1311772" y="3063668"/>
                  <a:pt x="1323608" y="3081450"/>
                </a:cubicBezTo>
                <a:cubicBezTo>
                  <a:pt x="1346724" y="3108400"/>
                  <a:pt x="1362171" y="3139239"/>
                  <a:pt x="1369840" y="3173857"/>
                </a:cubicBezTo>
                <a:cubicBezTo>
                  <a:pt x="1385287" y="3108400"/>
                  <a:pt x="1423795" y="3054500"/>
                  <a:pt x="1470026" y="3008268"/>
                </a:cubicBezTo>
                <a:cubicBezTo>
                  <a:pt x="1471916" y="3006324"/>
                  <a:pt x="1474805" y="3005379"/>
                  <a:pt x="1477695" y="3005379"/>
                </a:cubicBezTo>
                <a:close/>
                <a:moveTo>
                  <a:pt x="422317" y="2730935"/>
                </a:moveTo>
                <a:cubicBezTo>
                  <a:pt x="441599" y="2757885"/>
                  <a:pt x="472382" y="2781001"/>
                  <a:pt x="507056" y="2792559"/>
                </a:cubicBezTo>
                <a:cubicBezTo>
                  <a:pt x="483940" y="2765609"/>
                  <a:pt x="453156" y="2746327"/>
                  <a:pt x="422317" y="2730935"/>
                </a:cubicBezTo>
                <a:close/>
                <a:moveTo>
                  <a:pt x="680368" y="2515225"/>
                </a:moveTo>
                <a:cubicBezTo>
                  <a:pt x="664977" y="2534507"/>
                  <a:pt x="653419" y="2553733"/>
                  <a:pt x="649585" y="2576849"/>
                </a:cubicBezTo>
                <a:cubicBezTo>
                  <a:pt x="649585" y="2592241"/>
                  <a:pt x="649585" y="2607688"/>
                  <a:pt x="653419" y="2626914"/>
                </a:cubicBezTo>
                <a:cubicBezTo>
                  <a:pt x="672700" y="2592241"/>
                  <a:pt x="680368" y="2553733"/>
                  <a:pt x="680368" y="2515225"/>
                </a:cubicBezTo>
                <a:close/>
                <a:moveTo>
                  <a:pt x="383809" y="2357305"/>
                </a:moveTo>
                <a:cubicBezTo>
                  <a:pt x="379920" y="2388144"/>
                  <a:pt x="383809" y="2422762"/>
                  <a:pt x="395367" y="2457436"/>
                </a:cubicBezTo>
                <a:cubicBezTo>
                  <a:pt x="403035" y="2422762"/>
                  <a:pt x="399201" y="2388144"/>
                  <a:pt x="383809" y="2357305"/>
                </a:cubicBezTo>
                <a:close/>
                <a:moveTo>
                  <a:pt x="550342" y="2203774"/>
                </a:moveTo>
                <a:cubicBezTo>
                  <a:pt x="558011" y="2241115"/>
                  <a:pt x="569402" y="2281734"/>
                  <a:pt x="587961" y="2318797"/>
                </a:cubicBezTo>
                <a:cubicBezTo>
                  <a:pt x="580793" y="2279400"/>
                  <a:pt x="570291" y="2240059"/>
                  <a:pt x="550342" y="2203774"/>
                </a:cubicBezTo>
                <a:close/>
                <a:moveTo>
                  <a:pt x="1589384" y="2103087"/>
                </a:moveTo>
                <a:lnTo>
                  <a:pt x="1554766" y="2130037"/>
                </a:lnTo>
                <a:cubicBezTo>
                  <a:pt x="1570158" y="2133871"/>
                  <a:pt x="1589384" y="2137761"/>
                  <a:pt x="1608665" y="2137761"/>
                </a:cubicBezTo>
                <a:cubicBezTo>
                  <a:pt x="1620223" y="2137761"/>
                  <a:pt x="1631781" y="2133871"/>
                  <a:pt x="1643339" y="2130037"/>
                </a:cubicBezTo>
                <a:cubicBezTo>
                  <a:pt x="1647173" y="2126203"/>
                  <a:pt x="1651063" y="2122369"/>
                  <a:pt x="1651063" y="2118479"/>
                </a:cubicBezTo>
                <a:cubicBezTo>
                  <a:pt x="1639505" y="2106922"/>
                  <a:pt x="1620223" y="2103087"/>
                  <a:pt x="1604831" y="2103087"/>
                </a:cubicBezTo>
                <a:close/>
                <a:moveTo>
                  <a:pt x="1440131" y="2079527"/>
                </a:moveTo>
                <a:cubicBezTo>
                  <a:pt x="1414960" y="2109756"/>
                  <a:pt x="1400790" y="2146874"/>
                  <a:pt x="1404513" y="2183993"/>
                </a:cubicBezTo>
                <a:cubicBezTo>
                  <a:pt x="1426962" y="2150319"/>
                  <a:pt x="1449356" y="2116702"/>
                  <a:pt x="1440131" y="2079527"/>
                </a:cubicBezTo>
                <a:close/>
                <a:moveTo>
                  <a:pt x="1161854" y="2060690"/>
                </a:moveTo>
                <a:cubicBezTo>
                  <a:pt x="1142572" y="2076138"/>
                  <a:pt x="1131070" y="2091530"/>
                  <a:pt x="1119512" y="2110811"/>
                </a:cubicBezTo>
                <a:cubicBezTo>
                  <a:pt x="1115622" y="2114645"/>
                  <a:pt x="1115622" y="2114645"/>
                  <a:pt x="1111788" y="2118479"/>
                </a:cubicBezTo>
                <a:cubicBezTo>
                  <a:pt x="1115622" y="2118479"/>
                  <a:pt x="1115622" y="2122369"/>
                  <a:pt x="1115622" y="2126203"/>
                </a:cubicBezTo>
                <a:cubicBezTo>
                  <a:pt x="1123346" y="2122369"/>
                  <a:pt x="1131070" y="2114645"/>
                  <a:pt x="1134904" y="2110811"/>
                </a:cubicBezTo>
                <a:cubicBezTo>
                  <a:pt x="1146462" y="2095364"/>
                  <a:pt x="1158020" y="2079972"/>
                  <a:pt x="1161854" y="2060690"/>
                </a:cubicBezTo>
                <a:close/>
                <a:moveTo>
                  <a:pt x="1832043" y="2026072"/>
                </a:moveTo>
                <a:cubicBezTo>
                  <a:pt x="1897556" y="2130037"/>
                  <a:pt x="1990019" y="2226334"/>
                  <a:pt x="2117100" y="2237892"/>
                </a:cubicBezTo>
                <a:cubicBezTo>
                  <a:pt x="2093984" y="2183993"/>
                  <a:pt x="2059311" y="2137761"/>
                  <a:pt x="2020803" y="2099253"/>
                </a:cubicBezTo>
                <a:cubicBezTo>
                  <a:pt x="1955346" y="2095364"/>
                  <a:pt x="1893722" y="2068414"/>
                  <a:pt x="1843601" y="2026072"/>
                </a:cubicBezTo>
                <a:close/>
                <a:moveTo>
                  <a:pt x="2026193" y="1973562"/>
                </a:moveTo>
                <a:cubicBezTo>
                  <a:pt x="2008690" y="1973562"/>
                  <a:pt x="1991242" y="1974451"/>
                  <a:pt x="1974572" y="1975951"/>
                </a:cubicBezTo>
                <a:cubicBezTo>
                  <a:pt x="1939898" y="1991399"/>
                  <a:pt x="1905280" y="2002956"/>
                  <a:pt x="1866717" y="2010625"/>
                </a:cubicBezTo>
                <a:cubicBezTo>
                  <a:pt x="1870607" y="2014514"/>
                  <a:pt x="1870607" y="2014514"/>
                  <a:pt x="1866717" y="2018348"/>
                </a:cubicBezTo>
                <a:cubicBezTo>
                  <a:pt x="1912948" y="2045298"/>
                  <a:pt x="1959180" y="2064580"/>
                  <a:pt x="2009245" y="2072248"/>
                </a:cubicBezTo>
                <a:cubicBezTo>
                  <a:pt x="2024637" y="2072248"/>
                  <a:pt x="2221121" y="2072248"/>
                  <a:pt x="2201839" y="2041464"/>
                </a:cubicBezTo>
                <a:cubicBezTo>
                  <a:pt x="2170889" y="1988842"/>
                  <a:pt x="2097707" y="1973562"/>
                  <a:pt x="2026193" y="1973562"/>
                </a:cubicBezTo>
                <a:close/>
                <a:moveTo>
                  <a:pt x="225889" y="1964393"/>
                </a:moveTo>
                <a:cubicBezTo>
                  <a:pt x="210441" y="1999067"/>
                  <a:pt x="206607" y="2037630"/>
                  <a:pt x="210441" y="2072248"/>
                </a:cubicBezTo>
                <a:cubicBezTo>
                  <a:pt x="218165" y="2056856"/>
                  <a:pt x="221999" y="2041464"/>
                  <a:pt x="225889" y="2022182"/>
                </a:cubicBezTo>
                <a:cubicBezTo>
                  <a:pt x="225889" y="2006790"/>
                  <a:pt x="229723" y="1987509"/>
                  <a:pt x="229723" y="1968283"/>
                </a:cubicBezTo>
                <a:close/>
                <a:moveTo>
                  <a:pt x="1832043" y="1949001"/>
                </a:moveTo>
                <a:cubicBezTo>
                  <a:pt x="1816651" y="1952891"/>
                  <a:pt x="1801259" y="1960559"/>
                  <a:pt x="1785867" y="1964393"/>
                </a:cubicBezTo>
                <a:cubicBezTo>
                  <a:pt x="1785867" y="1964393"/>
                  <a:pt x="1785867" y="1964393"/>
                  <a:pt x="1785867" y="1968283"/>
                </a:cubicBezTo>
                <a:cubicBezTo>
                  <a:pt x="1789701" y="1968283"/>
                  <a:pt x="1789701" y="1968283"/>
                  <a:pt x="1789701" y="1972117"/>
                </a:cubicBezTo>
                <a:lnTo>
                  <a:pt x="1793536" y="1972117"/>
                </a:lnTo>
                <a:cubicBezTo>
                  <a:pt x="1805093" y="1964393"/>
                  <a:pt x="1820541" y="1956725"/>
                  <a:pt x="1832043" y="1949001"/>
                </a:cubicBezTo>
                <a:close/>
                <a:moveTo>
                  <a:pt x="664977" y="1883544"/>
                </a:moveTo>
                <a:cubicBezTo>
                  <a:pt x="634137" y="1918217"/>
                  <a:pt x="618745" y="1964393"/>
                  <a:pt x="618745" y="2010625"/>
                </a:cubicBezTo>
                <a:cubicBezTo>
                  <a:pt x="626469" y="1995233"/>
                  <a:pt x="638027" y="1975951"/>
                  <a:pt x="645695" y="1960559"/>
                </a:cubicBezTo>
                <a:cubicBezTo>
                  <a:pt x="657253" y="1937443"/>
                  <a:pt x="661142" y="1910493"/>
                  <a:pt x="664977" y="1883544"/>
                </a:cubicBezTo>
                <a:close/>
                <a:moveTo>
                  <a:pt x="826731" y="1829588"/>
                </a:moveTo>
                <a:cubicBezTo>
                  <a:pt x="838289" y="1848870"/>
                  <a:pt x="842179" y="1868152"/>
                  <a:pt x="842179" y="1891212"/>
                </a:cubicBezTo>
                <a:cubicBezTo>
                  <a:pt x="846013" y="2053022"/>
                  <a:pt x="865294" y="2214776"/>
                  <a:pt x="899912" y="2372697"/>
                </a:cubicBezTo>
                <a:lnTo>
                  <a:pt x="903802" y="2372697"/>
                </a:lnTo>
                <a:cubicBezTo>
                  <a:pt x="923028" y="2449768"/>
                  <a:pt x="930752" y="2530617"/>
                  <a:pt x="919194" y="2611522"/>
                </a:cubicBezTo>
                <a:cubicBezTo>
                  <a:pt x="930752" y="2592241"/>
                  <a:pt x="942310" y="2569125"/>
                  <a:pt x="950034" y="2546065"/>
                </a:cubicBezTo>
                <a:cubicBezTo>
                  <a:pt x="953868" y="2465160"/>
                  <a:pt x="969260" y="2388144"/>
                  <a:pt x="965425" y="2311073"/>
                </a:cubicBezTo>
                <a:cubicBezTo>
                  <a:pt x="953868" y="2210942"/>
                  <a:pt x="938476" y="2114645"/>
                  <a:pt x="911470" y="2022182"/>
                </a:cubicBezTo>
                <a:cubicBezTo>
                  <a:pt x="911470" y="2019460"/>
                  <a:pt x="915360" y="2016737"/>
                  <a:pt x="917583" y="2016737"/>
                </a:cubicBezTo>
                <a:cubicBezTo>
                  <a:pt x="918527" y="2016737"/>
                  <a:pt x="919194" y="2017237"/>
                  <a:pt x="919194" y="2018348"/>
                </a:cubicBezTo>
                <a:cubicBezTo>
                  <a:pt x="980817" y="2168545"/>
                  <a:pt x="1000099" y="2334189"/>
                  <a:pt x="969260" y="2495944"/>
                </a:cubicBezTo>
                <a:cubicBezTo>
                  <a:pt x="973094" y="2480552"/>
                  <a:pt x="980817" y="2465160"/>
                  <a:pt x="984652" y="2449768"/>
                </a:cubicBezTo>
                <a:cubicBezTo>
                  <a:pt x="984652" y="2445878"/>
                  <a:pt x="984652" y="2442044"/>
                  <a:pt x="984652" y="2442044"/>
                </a:cubicBezTo>
                <a:cubicBezTo>
                  <a:pt x="1034773" y="2264842"/>
                  <a:pt x="1050165" y="2072248"/>
                  <a:pt x="915360" y="1929775"/>
                </a:cubicBezTo>
                <a:cubicBezTo>
                  <a:pt x="880686" y="1898936"/>
                  <a:pt x="849847" y="1868152"/>
                  <a:pt x="826731" y="1829588"/>
                </a:cubicBezTo>
                <a:close/>
                <a:moveTo>
                  <a:pt x="2102486" y="1795915"/>
                </a:moveTo>
                <a:cubicBezTo>
                  <a:pt x="2071591" y="1795915"/>
                  <a:pt x="2039085" y="1804583"/>
                  <a:pt x="2013079" y="1821920"/>
                </a:cubicBezTo>
                <a:lnTo>
                  <a:pt x="2016969" y="1821920"/>
                </a:lnTo>
                <a:cubicBezTo>
                  <a:pt x="1982296" y="1837312"/>
                  <a:pt x="1947622" y="1856594"/>
                  <a:pt x="1916782" y="1875820"/>
                </a:cubicBezTo>
                <a:lnTo>
                  <a:pt x="1905280" y="1887378"/>
                </a:lnTo>
                <a:cubicBezTo>
                  <a:pt x="1893722" y="1895101"/>
                  <a:pt x="1889833" y="1902770"/>
                  <a:pt x="1882164" y="1906659"/>
                </a:cubicBezTo>
                <a:cubicBezTo>
                  <a:pt x="1889833" y="1910493"/>
                  <a:pt x="1893722" y="1918217"/>
                  <a:pt x="1889833" y="1925886"/>
                </a:cubicBezTo>
                <a:cubicBezTo>
                  <a:pt x="1878275" y="1945167"/>
                  <a:pt x="1862883" y="1964393"/>
                  <a:pt x="1839767" y="1975951"/>
                </a:cubicBezTo>
                <a:lnTo>
                  <a:pt x="1878275" y="1972117"/>
                </a:lnTo>
                <a:cubicBezTo>
                  <a:pt x="1885998" y="1972117"/>
                  <a:pt x="1889833" y="1972117"/>
                  <a:pt x="1889833" y="1975951"/>
                </a:cubicBezTo>
                <a:cubicBezTo>
                  <a:pt x="1974572" y="1956725"/>
                  <a:pt x="2055477" y="1925886"/>
                  <a:pt x="2128658" y="1879654"/>
                </a:cubicBezTo>
                <a:cubicBezTo>
                  <a:pt x="2155608" y="1860428"/>
                  <a:pt x="2194116" y="1814196"/>
                  <a:pt x="2132492" y="1798804"/>
                </a:cubicBezTo>
                <a:cubicBezTo>
                  <a:pt x="2122879" y="1796860"/>
                  <a:pt x="2112766" y="1795915"/>
                  <a:pt x="2102486" y="1795915"/>
                </a:cubicBezTo>
                <a:close/>
                <a:moveTo>
                  <a:pt x="1701128" y="1656276"/>
                </a:moveTo>
                <a:cubicBezTo>
                  <a:pt x="1701128" y="1664000"/>
                  <a:pt x="1704962" y="1667834"/>
                  <a:pt x="1704962" y="1675558"/>
                </a:cubicBezTo>
                <a:cubicBezTo>
                  <a:pt x="1701128" y="1683226"/>
                  <a:pt x="1697239" y="1694784"/>
                  <a:pt x="1697239" y="1702507"/>
                </a:cubicBezTo>
                <a:cubicBezTo>
                  <a:pt x="1689570" y="1737181"/>
                  <a:pt x="1685681" y="1767965"/>
                  <a:pt x="1689570" y="1798804"/>
                </a:cubicBezTo>
                <a:cubicBezTo>
                  <a:pt x="1685681" y="1860428"/>
                  <a:pt x="1704962" y="1922051"/>
                  <a:pt x="1747304" y="1964393"/>
                </a:cubicBezTo>
                <a:lnTo>
                  <a:pt x="1755028" y="1964393"/>
                </a:lnTo>
                <a:lnTo>
                  <a:pt x="1755028" y="1960559"/>
                </a:lnTo>
                <a:cubicBezTo>
                  <a:pt x="1751194" y="1879654"/>
                  <a:pt x="1743470" y="1798804"/>
                  <a:pt x="1747304" y="1721734"/>
                </a:cubicBezTo>
                <a:cubicBezTo>
                  <a:pt x="1739636" y="1714065"/>
                  <a:pt x="1728078" y="1702507"/>
                  <a:pt x="1720354" y="1690950"/>
                </a:cubicBezTo>
                <a:cubicBezTo>
                  <a:pt x="1712686" y="1683226"/>
                  <a:pt x="1708796" y="1671668"/>
                  <a:pt x="1704962" y="1656276"/>
                </a:cubicBezTo>
                <a:close/>
                <a:moveTo>
                  <a:pt x="2043530" y="1652220"/>
                </a:moveTo>
                <a:cubicBezTo>
                  <a:pt x="2022026" y="1652220"/>
                  <a:pt x="1965292" y="1684837"/>
                  <a:pt x="1959180" y="1690950"/>
                </a:cubicBezTo>
                <a:cubicBezTo>
                  <a:pt x="1936064" y="1714065"/>
                  <a:pt x="1916782" y="1741015"/>
                  <a:pt x="1901390" y="1771855"/>
                </a:cubicBezTo>
                <a:cubicBezTo>
                  <a:pt x="1874441" y="1818030"/>
                  <a:pt x="1855159" y="1864262"/>
                  <a:pt x="1835933" y="1914328"/>
                </a:cubicBezTo>
                <a:cubicBezTo>
                  <a:pt x="1928340" y="1845036"/>
                  <a:pt x="2024637" y="1783357"/>
                  <a:pt x="2051643" y="1660110"/>
                </a:cubicBezTo>
                <a:cubicBezTo>
                  <a:pt x="2052421" y="1654498"/>
                  <a:pt x="2049198" y="1652220"/>
                  <a:pt x="2043530" y="1652220"/>
                </a:cubicBezTo>
                <a:close/>
                <a:moveTo>
                  <a:pt x="0" y="1639188"/>
                </a:moveTo>
                <a:lnTo>
                  <a:pt x="17903" y="1656276"/>
                </a:lnTo>
                <a:cubicBezTo>
                  <a:pt x="33295" y="1671668"/>
                  <a:pt x="44853" y="1687116"/>
                  <a:pt x="48687" y="1706342"/>
                </a:cubicBezTo>
                <a:cubicBezTo>
                  <a:pt x="51521" y="1712009"/>
                  <a:pt x="48131" y="1715566"/>
                  <a:pt x="44630" y="1715566"/>
                </a:cubicBezTo>
                <a:cubicBezTo>
                  <a:pt x="43352" y="1715566"/>
                  <a:pt x="42019" y="1715065"/>
                  <a:pt x="40963" y="1714065"/>
                </a:cubicBezTo>
                <a:cubicBezTo>
                  <a:pt x="29461" y="1702507"/>
                  <a:pt x="14013" y="1687116"/>
                  <a:pt x="6345" y="1671668"/>
                </a:cubicBezTo>
                <a:lnTo>
                  <a:pt x="0" y="1666035"/>
                </a:lnTo>
                <a:close/>
                <a:moveTo>
                  <a:pt x="564845" y="1629326"/>
                </a:moveTo>
                <a:cubicBezTo>
                  <a:pt x="568679" y="1656276"/>
                  <a:pt x="576403" y="1679392"/>
                  <a:pt x="584071" y="1702507"/>
                </a:cubicBezTo>
                <a:lnTo>
                  <a:pt x="591795" y="1721734"/>
                </a:lnTo>
                <a:lnTo>
                  <a:pt x="595629" y="1679392"/>
                </a:lnTo>
                <a:cubicBezTo>
                  <a:pt x="595629" y="1656276"/>
                  <a:pt x="584071" y="1636994"/>
                  <a:pt x="564845" y="1629326"/>
                </a:cubicBezTo>
                <a:close/>
                <a:moveTo>
                  <a:pt x="1816373" y="1538363"/>
                </a:moveTo>
                <a:cubicBezTo>
                  <a:pt x="1800704" y="1538363"/>
                  <a:pt x="1778144" y="1625436"/>
                  <a:pt x="1778144" y="1625436"/>
                </a:cubicBezTo>
                <a:cubicBezTo>
                  <a:pt x="1766586" y="1729457"/>
                  <a:pt x="1762752" y="1837312"/>
                  <a:pt x="1770420" y="1941333"/>
                </a:cubicBezTo>
                <a:lnTo>
                  <a:pt x="1774309" y="1937443"/>
                </a:lnTo>
                <a:cubicBezTo>
                  <a:pt x="1781978" y="1898936"/>
                  <a:pt x="1801259" y="1864262"/>
                  <a:pt x="1824375" y="1837312"/>
                </a:cubicBezTo>
                <a:cubicBezTo>
                  <a:pt x="1826264" y="1835367"/>
                  <a:pt x="1828209" y="1834423"/>
                  <a:pt x="1830154" y="1834423"/>
                </a:cubicBezTo>
                <a:cubicBezTo>
                  <a:pt x="1832043" y="1834423"/>
                  <a:pt x="1833988" y="1835367"/>
                  <a:pt x="1835933" y="1837312"/>
                </a:cubicBezTo>
                <a:cubicBezTo>
                  <a:pt x="1874441" y="1779523"/>
                  <a:pt x="1885998" y="1714065"/>
                  <a:pt x="1870607" y="1648552"/>
                </a:cubicBezTo>
                <a:cubicBezTo>
                  <a:pt x="1859049" y="1610044"/>
                  <a:pt x="1843601" y="1575371"/>
                  <a:pt x="1820541" y="1540697"/>
                </a:cubicBezTo>
                <a:cubicBezTo>
                  <a:pt x="1819207" y="1539086"/>
                  <a:pt x="1817818" y="1538363"/>
                  <a:pt x="1816373" y="1538363"/>
                </a:cubicBezTo>
                <a:close/>
                <a:moveTo>
                  <a:pt x="1347391" y="1428953"/>
                </a:moveTo>
                <a:cubicBezTo>
                  <a:pt x="1335277" y="1428953"/>
                  <a:pt x="1292824" y="1471406"/>
                  <a:pt x="1292824" y="1471406"/>
                </a:cubicBezTo>
                <a:cubicBezTo>
                  <a:pt x="1285100" y="1482964"/>
                  <a:pt x="1281266" y="1494521"/>
                  <a:pt x="1273543" y="1502190"/>
                </a:cubicBezTo>
                <a:cubicBezTo>
                  <a:pt x="1269709" y="1563813"/>
                  <a:pt x="1250427" y="1625436"/>
                  <a:pt x="1215809" y="1679392"/>
                </a:cubicBezTo>
                <a:cubicBezTo>
                  <a:pt x="1261985" y="1648552"/>
                  <a:pt x="1296658" y="1610044"/>
                  <a:pt x="1319774" y="1563813"/>
                </a:cubicBezTo>
                <a:cubicBezTo>
                  <a:pt x="1339056" y="1521471"/>
                  <a:pt x="1350614" y="1479074"/>
                  <a:pt x="1350614" y="1432898"/>
                </a:cubicBezTo>
                <a:cubicBezTo>
                  <a:pt x="1350614" y="1430120"/>
                  <a:pt x="1349391" y="1428953"/>
                  <a:pt x="1347391" y="1428953"/>
                </a:cubicBezTo>
                <a:close/>
                <a:moveTo>
                  <a:pt x="1076003" y="1407059"/>
                </a:moveTo>
                <a:cubicBezTo>
                  <a:pt x="1071447" y="1407059"/>
                  <a:pt x="1067779" y="1410171"/>
                  <a:pt x="1065557" y="1417450"/>
                </a:cubicBezTo>
                <a:cubicBezTo>
                  <a:pt x="1065557" y="1417450"/>
                  <a:pt x="1065557" y="1421340"/>
                  <a:pt x="1065557" y="1421340"/>
                </a:cubicBezTo>
                <a:cubicBezTo>
                  <a:pt x="1096396" y="1521471"/>
                  <a:pt x="1181135" y="1629326"/>
                  <a:pt x="1115622" y="1725623"/>
                </a:cubicBezTo>
                <a:cubicBezTo>
                  <a:pt x="1119512" y="1729457"/>
                  <a:pt x="1119512" y="1733291"/>
                  <a:pt x="1115622" y="1733291"/>
                </a:cubicBezTo>
                <a:lnTo>
                  <a:pt x="1123346" y="1748739"/>
                </a:lnTo>
                <a:lnTo>
                  <a:pt x="1127180" y="1741015"/>
                </a:lnTo>
                <a:cubicBezTo>
                  <a:pt x="1123346" y="1737181"/>
                  <a:pt x="1123346" y="1733291"/>
                  <a:pt x="1127180" y="1733291"/>
                </a:cubicBezTo>
                <a:cubicBezTo>
                  <a:pt x="1131070" y="1706342"/>
                  <a:pt x="1142572" y="1679392"/>
                  <a:pt x="1154130" y="1656276"/>
                </a:cubicBezTo>
                <a:cubicBezTo>
                  <a:pt x="1154130" y="1650608"/>
                  <a:pt x="1156241" y="1647052"/>
                  <a:pt x="1160353" y="1647052"/>
                </a:cubicBezTo>
                <a:cubicBezTo>
                  <a:pt x="1161854" y="1647052"/>
                  <a:pt x="1163632" y="1647552"/>
                  <a:pt x="1165688" y="1648552"/>
                </a:cubicBezTo>
                <a:cubicBezTo>
                  <a:pt x="1177246" y="1606210"/>
                  <a:pt x="1177246" y="1563813"/>
                  <a:pt x="1165688" y="1521471"/>
                </a:cubicBezTo>
                <a:cubicBezTo>
                  <a:pt x="1162409" y="1514859"/>
                  <a:pt x="1102897" y="1407059"/>
                  <a:pt x="1076003" y="1407059"/>
                </a:cubicBezTo>
                <a:close/>
                <a:moveTo>
                  <a:pt x="1038607" y="1398224"/>
                </a:moveTo>
                <a:cubicBezTo>
                  <a:pt x="973094" y="1479074"/>
                  <a:pt x="996209" y="1687116"/>
                  <a:pt x="1092506" y="1721734"/>
                </a:cubicBezTo>
                <a:lnTo>
                  <a:pt x="1077114" y="1687116"/>
                </a:lnTo>
                <a:cubicBezTo>
                  <a:pt x="1074614" y="1679614"/>
                  <a:pt x="1080171" y="1675391"/>
                  <a:pt x="1085449" y="1675391"/>
                </a:cubicBezTo>
                <a:cubicBezTo>
                  <a:pt x="1088339" y="1675391"/>
                  <a:pt x="1091173" y="1676669"/>
                  <a:pt x="1092506" y="1679392"/>
                </a:cubicBezTo>
                <a:cubicBezTo>
                  <a:pt x="1096396" y="1690950"/>
                  <a:pt x="1104064" y="1698618"/>
                  <a:pt x="1107954" y="1706342"/>
                </a:cubicBezTo>
                <a:cubicBezTo>
                  <a:pt x="1115622" y="1640884"/>
                  <a:pt x="1104064" y="1567703"/>
                  <a:pt x="1073280" y="1506079"/>
                </a:cubicBezTo>
                <a:cubicBezTo>
                  <a:pt x="1057833" y="1471406"/>
                  <a:pt x="1046331" y="1436732"/>
                  <a:pt x="1038607" y="1398224"/>
                </a:cubicBezTo>
                <a:close/>
                <a:moveTo>
                  <a:pt x="1258151" y="1378943"/>
                </a:moveTo>
                <a:cubicBezTo>
                  <a:pt x="1231201" y="1382777"/>
                  <a:pt x="1208085" y="1402058"/>
                  <a:pt x="1192693" y="1425174"/>
                </a:cubicBezTo>
                <a:lnTo>
                  <a:pt x="1184969" y="1444400"/>
                </a:lnTo>
                <a:cubicBezTo>
                  <a:pt x="1185692" y="1442233"/>
                  <a:pt x="1185858" y="1441289"/>
                  <a:pt x="1185636" y="1441289"/>
                </a:cubicBezTo>
                <a:cubicBezTo>
                  <a:pt x="1184580" y="1441289"/>
                  <a:pt x="1175801" y="1458903"/>
                  <a:pt x="1169577" y="1471406"/>
                </a:cubicBezTo>
                <a:cubicBezTo>
                  <a:pt x="1169577" y="1475240"/>
                  <a:pt x="1169577" y="1479074"/>
                  <a:pt x="1169577" y="1479074"/>
                </a:cubicBezTo>
                <a:lnTo>
                  <a:pt x="1169577" y="1494521"/>
                </a:lnTo>
                <a:cubicBezTo>
                  <a:pt x="1196527" y="1552255"/>
                  <a:pt x="1196527" y="1621602"/>
                  <a:pt x="1169577" y="1679392"/>
                </a:cubicBezTo>
                <a:cubicBezTo>
                  <a:pt x="1169577" y="1683226"/>
                  <a:pt x="1169577" y="1687116"/>
                  <a:pt x="1169577" y="1690950"/>
                </a:cubicBezTo>
                <a:cubicBezTo>
                  <a:pt x="1223477" y="1636994"/>
                  <a:pt x="1254317" y="1563813"/>
                  <a:pt x="1258151" y="1490632"/>
                </a:cubicBezTo>
                <a:cubicBezTo>
                  <a:pt x="1258151" y="1452124"/>
                  <a:pt x="1258151" y="1413616"/>
                  <a:pt x="1258151" y="1378943"/>
                </a:cubicBezTo>
                <a:close/>
                <a:moveTo>
                  <a:pt x="207163" y="1199685"/>
                </a:moveTo>
                <a:cubicBezTo>
                  <a:pt x="192604" y="1217410"/>
                  <a:pt x="175712" y="1233636"/>
                  <a:pt x="156542" y="1247972"/>
                </a:cubicBezTo>
                <a:cubicBezTo>
                  <a:pt x="118034" y="1278812"/>
                  <a:pt x="71802" y="1305761"/>
                  <a:pt x="25571" y="1325043"/>
                </a:cubicBezTo>
                <a:cubicBezTo>
                  <a:pt x="60245" y="1321153"/>
                  <a:pt x="98752" y="1309595"/>
                  <a:pt x="133426" y="1294203"/>
                </a:cubicBezTo>
                <a:cubicBezTo>
                  <a:pt x="160376" y="1286480"/>
                  <a:pt x="183491" y="1274922"/>
                  <a:pt x="202773" y="1255696"/>
                </a:cubicBezTo>
                <a:cubicBezTo>
                  <a:pt x="225889" y="1236414"/>
                  <a:pt x="214331" y="1224856"/>
                  <a:pt x="206607" y="1201741"/>
                </a:cubicBezTo>
                <a:cubicBezTo>
                  <a:pt x="206607" y="1200852"/>
                  <a:pt x="206829" y="1200185"/>
                  <a:pt x="207163" y="1199685"/>
                </a:cubicBezTo>
                <a:close/>
                <a:moveTo>
                  <a:pt x="656308" y="1097275"/>
                </a:moveTo>
                <a:cubicBezTo>
                  <a:pt x="655197" y="1098887"/>
                  <a:pt x="653363" y="1099665"/>
                  <a:pt x="651474" y="1099665"/>
                </a:cubicBezTo>
                <a:cubicBezTo>
                  <a:pt x="650196" y="1099665"/>
                  <a:pt x="648918" y="1099331"/>
                  <a:pt x="647918" y="1098553"/>
                </a:cubicBezTo>
                <a:cubicBezTo>
                  <a:pt x="649751" y="1104721"/>
                  <a:pt x="651585" y="1110889"/>
                  <a:pt x="653419" y="1117001"/>
                </a:cubicBezTo>
                <a:cubicBezTo>
                  <a:pt x="654363" y="1110445"/>
                  <a:pt x="655363" y="1103888"/>
                  <a:pt x="656308" y="1097275"/>
                </a:cubicBezTo>
                <a:close/>
                <a:moveTo>
                  <a:pt x="236669" y="1070659"/>
                </a:moveTo>
                <a:cubicBezTo>
                  <a:pt x="235668" y="1070659"/>
                  <a:pt x="234668" y="1070714"/>
                  <a:pt x="233557" y="1070825"/>
                </a:cubicBezTo>
                <a:lnTo>
                  <a:pt x="229723" y="1070825"/>
                </a:lnTo>
                <a:cubicBezTo>
                  <a:pt x="121868" y="1078494"/>
                  <a:pt x="98752" y="1197907"/>
                  <a:pt x="33295" y="1267254"/>
                </a:cubicBezTo>
                <a:cubicBezTo>
                  <a:pt x="29461" y="1278812"/>
                  <a:pt x="29461" y="1290369"/>
                  <a:pt x="25571" y="1301927"/>
                </a:cubicBezTo>
                <a:cubicBezTo>
                  <a:pt x="64079" y="1286480"/>
                  <a:pt x="102642" y="1267254"/>
                  <a:pt x="137260" y="1244138"/>
                </a:cubicBezTo>
                <a:cubicBezTo>
                  <a:pt x="168099" y="1221022"/>
                  <a:pt x="198939" y="1190183"/>
                  <a:pt x="221999" y="1155565"/>
                </a:cubicBezTo>
                <a:cubicBezTo>
                  <a:pt x="233279" y="1140506"/>
                  <a:pt x="273787" y="1070659"/>
                  <a:pt x="236669" y="1070659"/>
                </a:cubicBezTo>
                <a:close/>
                <a:moveTo>
                  <a:pt x="622635" y="997644"/>
                </a:moveTo>
                <a:cubicBezTo>
                  <a:pt x="627858" y="1026650"/>
                  <a:pt x="634971" y="1053822"/>
                  <a:pt x="642639" y="1080494"/>
                </a:cubicBezTo>
                <a:cubicBezTo>
                  <a:pt x="636749" y="1053267"/>
                  <a:pt x="632526" y="1024038"/>
                  <a:pt x="622635" y="997644"/>
                </a:cubicBezTo>
                <a:close/>
                <a:moveTo>
                  <a:pt x="123368" y="970972"/>
                </a:moveTo>
                <a:cubicBezTo>
                  <a:pt x="102031" y="970972"/>
                  <a:pt x="54021" y="1052433"/>
                  <a:pt x="44853" y="1070825"/>
                </a:cubicBezTo>
                <a:lnTo>
                  <a:pt x="37129" y="1070825"/>
                </a:lnTo>
                <a:lnTo>
                  <a:pt x="33295" y="1066936"/>
                </a:lnTo>
                <a:cubicBezTo>
                  <a:pt x="37129" y="1117001"/>
                  <a:pt x="29461" y="1163233"/>
                  <a:pt x="10179" y="1209464"/>
                </a:cubicBezTo>
                <a:lnTo>
                  <a:pt x="10179" y="1236414"/>
                </a:lnTo>
                <a:cubicBezTo>
                  <a:pt x="14013" y="1232580"/>
                  <a:pt x="17903" y="1228746"/>
                  <a:pt x="21737" y="1228746"/>
                </a:cubicBezTo>
                <a:cubicBezTo>
                  <a:pt x="52521" y="1201741"/>
                  <a:pt x="79526" y="1167123"/>
                  <a:pt x="98752" y="1132449"/>
                </a:cubicBezTo>
                <a:cubicBezTo>
                  <a:pt x="125702" y="1090052"/>
                  <a:pt x="137260" y="1039986"/>
                  <a:pt x="133426" y="989921"/>
                </a:cubicBezTo>
                <a:cubicBezTo>
                  <a:pt x="132648" y="976418"/>
                  <a:pt x="128925" y="970972"/>
                  <a:pt x="123368" y="970972"/>
                </a:cubicBezTo>
                <a:close/>
                <a:moveTo>
                  <a:pt x="132426" y="925741"/>
                </a:moveTo>
                <a:cubicBezTo>
                  <a:pt x="134648" y="925741"/>
                  <a:pt x="137260" y="927630"/>
                  <a:pt x="137260" y="932131"/>
                </a:cubicBezTo>
                <a:cubicBezTo>
                  <a:pt x="148818" y="993755"/>
                  <a:pt x="141150" y="1059268"/>
                  <a:pt x="118034" y="1120891"/>
                </a:cubicBezTo>
                <a:cubicBezTo>
                  <a:pt x="144984" y="1077105"/>
                  <a:pt x="189548" y="1053933"/>
                  <a:pt x="238947" y="1053933"/>
                </a:cubicBezTo>
                <a:cubicBezTo>
                  <a:pt x="246059" y="1053933"/>
                  <a:pt x="253283" y="1054433"/>
                  <a:pt x="260562" y="1055378"/>
                </a:cubicBezTo>
                <a:cubicBezTo>
                  <a:pt x="261563" y="1054378"/>
                  <a:pt x="262618" y="1053878"/>
                  <a:pt x="263563" y="1053878"/>
                </a:cubicBezTo>
                <a:cubicBezTo>
                  <a:pt x="266175" y="1053878"/>
                  <a:pt x="268231" y="1057434"/>
                  <a:pt x="268231" y="1063102"/>
                </a:cubicBezTo>
                <a:cubicBezTo>
                  <a:pt x="260285" y="1113390"/>
                  <a:pt x="239614" y="1160066"/>
                  <a:pt x="207496" y="1199296"/>
                </a:cubicBezTo>
                <a:cubicBezTo>
                  <a:pt x="208830" y="1197907"/>
                  <a:pt x="211553" y="1197907"/>
                  <a:pt x="214331" y="1197907"/>
                </a:cubicBezTo>
                <a:cubicBezTo>
                  <a:pt x="275954" y="1221022"/>
                  <a:pt x="202773" y="1278812"/>
                  <a:pt x="179657" y="1294203"/>
                </a:cubicBezTo>
                <a:cubicBezTo>
                  <a:pt x="129592" y="1317319"/>
                  <a:pt x="79526" y="1332711"/>
                  <a:pt x="25571" y="1340435"/>
                </a:cubicBezTo>
                <a:cubicBezTo>
                  <a:pt x="23654" y="1348131"/>
                  <a:pt x="19806" y="1355827"/>
                  <a:pt x="14993" y="1363044"/>
                </a:cubicBezTo>
                <a:lnTo>
                  <a:pt x="0" y="1381115"/>
                </a:lnTo>
                <a:lnTo>
                  <a:pt x="0" y="1187990"/>
                </a:lnTo>
                <a:lnTo>
                  <a:pt x="2455" y="1186349"/>
                </a:lnTo>
                <a:cubicBezTo>
                  <a:pt x="17903" y="1147841"/>
                  <a:pt x="25571" y="1101609"/>
                  <a:pt x="21737" y="1059268"/>
                </a:cubicBezTo>
                <a:cubicBezTo>
                  <a:pt x="20154" y="1046682"/>
                  <a:pt x="13444" y="1008424"/>
                  <a:pt x="3435" y="973313"/>
                </a:cubicBezTo>
                <a:lnTo>
                  <a:pt x="0" y="964019"/>
                </a:lnTo>
                <a:lnTo>
                  <a:pt x="0" y="934101"/>
                </a:lnTo>
                <a:lnTo>
                  <a:pt x="13069" y="963909"/>
                </a:lnTo>
                <a:cubicBezTo>
                  <a:pt x="22696" y="993755"/>
                  <a:pt x="29433" y="1024567"/>
                  <a:pt x="33295" y="1055378"/>
                </a:cubicBezTo>
                <a:cubicBezTo>
                  <a:pt x="56410" y="1009146"/>
                  <a:pt x="91084" y="966805"/>
                  <a:pt x="129592" y="928297"/>
                </a:cubicBezTo>
                <a:cubicBezTo>
                  <a:pt x="129592" y="926686"/>
                  <a:pt x="130925" y="925741"/>
                  <a:pt x="132426" y="925741"/>
                </a:cubicBezTo>
                <a:close/>
                <a:moveTo>
                  <a:pt x="757439" y="812718"/>
                </a:moveTo>
                <a:cubicBezTo>
                  <a:pt x="738158" y="828110"/>
                  <a:pt x="722766" y="843558"/>
                  <a:pt x="711208" y="866674"/>
                </a:cubicBezTo>
                <a:lnTo>
                  <a:pt x="707374" y="901347"/>
                </a:lnTo>
                <a:cubicBezTo>
                  <a:pt x="726600" y="874342"/>
                  <a:pt x="741992" y="843558"/>
                  <a:pt x="757439" y="812718"/>
                </a:cubicBezTo>
                <a:close/>
                <a:moveTo>
                  <a:pt x="1204251" y="639406"/>
                </a:moveTo>
                <a:cubicBezTo>
                  <a:pt x="1084838" y="774211"/>
                  <a:pt x="930752" y="882065"/>
                  <a:pt x="834455" y="1036152"/>
                </a:cubicBezTo>
                <a:cubicBezTo>
                  <a:pt x="757439" y="1167123"/>
                  <a:pt x="703484" y="1313485"/>
                  <a:pt x="680368" y="1467516"/>
                </a:cubicBezTo>
                <a:cubicBezTo>
                  <a:pt x="803615" y="1170957"/>
                  <a:pt x="1069391" y="928297"/>
                  <a:pt x="1204251" y="639406"/>
                </a:cubicBezTo>
                <a:close/>
                <a:moveTo>
                  <a:pt x="638027" y="546943"/>
                </a:moveTo>
                <a:cubicBezTo>
                  <a:pt x="641861" y="562390"/>
                  <a:pt x="649585" y="573893"/>
                  <a:pt x="661142" y="585451"/>
                </a:cubicBezTo>
                <a:cubicBezTo>
                  <a:pt x="672700" y="600898"/>
                  <a:pt x="684258" y="608566"/>
                  <a:pt x="699650" y="616290"/>
                </a:cubicBezTo>
                <a:lnTo>
                  <a:pt x="711208" y="616290"/>
                </a:lnTo>
                <a:cubicBezTo>
                  <a:pt x="691926" y="604732"/>
                  <a:pt x="676534" y="589340"/>
                  <a:pt x="672700" y="566225"/>
                </a:cubicBezTo>
                <a:cubicBezTo>
                  <a:pt x="661142" y="562390"/>
                  <a:pt x="649585" y="554667"/>
                  <a:pt x="638027" y="546943"/>
                </a:cubicBezTo>
                <a:close/>
                <a:moveTo>
                  <a:pt x="795947" y="504601"/>
                </a:moveTo>
                <a:cubicBezTo>
                  <a:pt x="784389" y="523827"/>
                  <a:pt x="772831" y="546943"/>
                  <a:pt x="765108" y="570059"/>
                </a:cubicBezTo>
                <a:cubicBezTo>
                  <a:pt x="772831" y="550833"/>
                  <a:pt x="784389" y="535385"/>
                  <a:pt x="795947" y="519993"/>
                </a:cubicBezTo>
                <a:cubicBezTo>
                  <a:pt x="799781" y="516159"/>
                  <a:pt x="799781" y="508435"/>
                  <a:pt x="799781" y="504601"/>
                </a:cubicBezTo>
                <a:close/>
                <a:moveTo>
                  <a:pt x="1065557" y="419862"/>
                </a:moveTo>
                <a:cubicBezTo>
                  <a:pt x="1003933" y="458370"/>
                  <a:pt x="938476" y="489154"/>
                  <a:pt x="872963" y="508435"/>
                </a:cubicBezTo>
                <a:cubicBezTo>
                  <a:pt x="901246" y="517493"/>
                  <a:pt x="928196" y="520882"/>
                  <a:pt x="954701" y="520882"/>
                </a:cubicBezTo>
                <a:cubicBezTo>
                  <a:pt x="1018436" y="520882"/>
                  <a:pt x="1079559" y="501211"/>
                  <a:pt x="1150296" y="493043"/>
                </a:cubicBezTo>
                <a:cubicBezTo>
                  <a:pt x="1161576" y="488543"/>
                  <a:pt x="1174189" y="486653"/>
                  <a:pt x="1187359" y="486653"/>
                </a:cubicBezTo>
                <a:cubicBezTo>
                  <a:pt x="1196638" y="486653"/>
                  <a:pt x="1206196" y="487598"/>
                  <a:pt x="1215809" y="489154"/>
                </a:cubicBezTo>
                <a:cubicBezTo>
                  <a:pt x="1217142" y="489320"/>
                  <a:pt x="1218365" y="489376"/>
                  <a:pt x="1219476" y="489376"/>
                </a:cubicBezTo>
                <a:cubicBezTo>
                  <a:pt x="1252538" y="489376"/>
                  <a:pt x="1169300" y="435254"/>
                  <a:pt x="1161854" y="435254"/>
                </a:cubicBezTo>
                <a:cubicBezTo>
                  <a:pt x="1131070" y="423696"/>
                  <a:pt x="1100230" y="419862"/>
                  <a:pt x="1069391" y="419862"/>
                </a:cubicBezTo>
                <a:close/>
                <a:moveTo>
                  <a:pt x="1169577" y="223378"/>
                </a:moveTo>
                <a:lnTo>
                  <a:pt x="1169577" y="227268"/>
                </a:lnTo>
                <a:cubicBezTo>
                  <a:pt x="1157631" y="224712"/>
                  <a:pt x="1145295" y="223490"/>
                  <a:pt x="1132903" y="223490"/>
                </a:cubicBezTo>
                <a:cubicBezTo>
                  <a:pt x="1089284" y="223490"/>
                  <a:pt x="1044608" y="238770"/>
                  <a:pt x="1011657" y="265776"/>
                </a:cubicBezTo>
                <a:cubicBezTo>
                  <a:pt x="976983" y="358238"/>
                  <a:pt x="911470" y="439088"/>
                  <a:pt x="826731" y="489154"/>
                </a:cubicBezTo>
                <a:cubicBezTo>
                  <a:pt x="826731" y="489154"/>
                  <a:pt x="826731" y="493043"/>
                  <a:pt x="826731" y="493043"/>
                </a:cubicBezTo>
                <a:cubicBezTo>
                  <a:pt x="830621" y="493043"/>
                  <a:pt x="838289" y="493043"/>
                  <a:pt x="842179" y="500712"/>
                </a:cubicBezTo>
                <a:cubicBezTo>
                  <a:pt x="946144" y="458370"/>
                  <a:pt x="1065557" y="423696"/>
                  <a:pt x="1131070" y="327399"/>
                </a:cubicBezTo>
                <a:cubicBezTo>
                  <a:pt x="1146462" y="304283"/>
                  <a:pt x="1161854" y="273499"/>
                  <a:pt x="1177246" y="254218"/>
                </a:cubicBezTo>
                <a:cubicBezTo>
                  <a:pt x="1188803" y="231102"/>
                  <a:pt x="1200361" y="223378"/>
                  <a:pt x="1169577" y="223378"/>
                </a:cubicBezTo>
                <a:close/>
                <a:moveTo>
                  <a:pt x="416927" y="193761"/>
                </a:moveTo>
                <a:cubicBezTo>
                  <a:pt x="431152" y="204485"/>
                  <a:pt x="441765" y="278111"/>
                  <a:pt x="445433" y="292725"/>
                </a:cubicBezTo>
                <a:cubicBezTo>
                  <a:pt x="456991" y="350515"/>
                  <a:pt x="483940" y="404414"/>
                  <a:pt x="522448" y="446812"/>
                </a:cubicBezTo>
                <a:cubicBezTo>
                  <a:pt x="553288" y="469928"/>
                  <a:pt x="580237" y="493043"/>
                  <a:pt x="614911" y="512269"/>
                </a:cubicBezTo>
                <a:lnTo>
                  <a:pt x="614911" y="496877"/>
                </a:lnTo>
                <a:cubicBezTo>
                  <a:pt x="614911" y="493043"/>
                  <a:pt x="617800" y="491098"/>
                  <a:pt x="620690" y="491098"/>
                </a:cubicBezTo>
                <a:cubicBezTo>
                  <a:pt x="623579" y="491098"/>
                  <a:pt x="626469" y="493043"/>
                  <a:pt x="626469" y="496877"/>
                </a:cubicBezTo>
                <a:cubicBezTo>
                  <a:pt x="626469" y="504601"/>
                  <a:pt x="626469" y="512269"/>
                  <a:pt x="626469" y="519993"/>
                </a:cubicBezTo>
                <a:cubicBezTo>
                  <a:pt x="641861" y="527717"/>
                  <a:pt x="653419" y="535385"/>
                  <a:pt x="664977" y="546943"/>
                </a:cubicBezTo>
                <a:cubicBezTo>
                  <a:pt x="661142" y="531551"/>
                  <a:pt x="657253" y="516159"/>
                  <a:pt x="653419" y="504601"/>
                </a:cubicBezTo>
                <a:cubicBezTo>
                  <a:pt x="653419" y="500712"/>
                  <a:pt x="653419" y="496877"/>
                  <a:pt x="657253" y="493043"/>
                </a:cubicBezTo>
                <a:cubicBezTo>
                  <a:pt x="645695" y="446812"/>
                  <a:pt x="626469" y="400580"/>
                  <a:pt x="599519" y="354349"/>
                </a:cubicBezTo>
                <a:cubicBezTo>
                  <a:pt x="595629" y="350515"/>
                  <a:pt x="595629" y="346681"/>
                  <a:pt x="591795" y="338957"/>
                </a:cubicBezTo>
                <a:cubicBezTo>
                  <a:pt x="584071" y="331233"/>
                  <a:pt x="580237" y="327399"/>
                  <a:pt x="576403" y="319675"/>
                </a:cubicBezTo>
                <a:cubicBezTo>
                  <a:pt x="530727" y="266442"/>
                  <a:pt x="477606" y="224489"/>
                  <a:pt x="416927" y="193761"/>
                </a:cubicBezTo>
                <a:close/>
                <a:moveTo>
                  <a:pt x="1009823" y="126692"/>
                </a:moveTo>
                <a:cubicBezTo>
                  <a:pt x="1009212" y="126692"/>
                  <a:pt x="1008545" y="126804"/>
                  <a:pt x="1007767" y="127137"/>
                </a:cubicBezTo>
                <a:lnTo>
                  <a:pt x="1007767" y="130971"/>
                </a:lnTo>
                <a:cubicBezTo>
                  <a:pt x="1003933" y="154087"/>
                  <a:pt x="1000099" y="181037"/>
                  <a:pt x="996209" y="204152"/>
                </a:cubicBezTo>
                <a:cubicBezTo>
                  <a:pt x="992375" y="238826"/>
                  <a:pt x="984652" y="273499"/>
                  <a:pt x="965425" y="304283"/>
                </a:cubicBezTo>
                <a:cubicBezTo>
                  <a:pt x="926918" y="365907"/>
                  <a:pt x="880686" y="419862"/>
                  <a:pt x="826731" y="462204"/>
                </a:cubicBezTo>
                <a:cubicBezTo>
                  <a:pt x="876852" y="431420"/>
                  <a:pt x="919194" y="389022"/>
                  <a:pt x="953868" y="338957"/>
                </a:cubicBezTo>
                <a:cubicBezTo>
                  <a:pt x="976983" y="304283"/>
                  <a:pt x="992375" y="265776"/>
                  <a:pt x="1007767" y="223378"/>
                </a:cubicBezTo>
                <a:cubicBezTo>
                  <a:pt x="1007767" y="215988"/>
                  <a:pt x="1025604" y="126692"/>
                  <a:pt x="1009823" y="126692"/>
                </a:cubicBezTo>
                <a:close/>
                <a:moveTo>
                  <a:pt x="972649" y="64458"/>
                </a:moveTo>
                <a:cubicBezTo>
                  <a:pt x="967759" y="64458"/>
                  <a:pt x="961591" y="65958"/>
                  <a:pt x="953868" y="69347"/>
                </a:cubicBezTo>
                <a:cubicBezTo>
                  <a:pt x="911470" y="92463"/>
                  <a:pt x="876852" y="130971"/>
                  <a:pt x="857571" y="177202"/>
                </a:cubicBezTo>
                <a:cubicBezTo>
                  <a:pt x="861405" y="204152"/>
                  <a:pt x="861405" y="227268"/>
                  <a:pt x="857571" y="254218"/>
                </a:cubicBezTo>
                <a:lnTo>
                  <a:pt x="857571" y="258052"/>
                </a:lnTo>
                <a:cubicBezTo>
                  <a:pt x="842179" y="335123"/>
                  <a:pt x="811339" y="412138"/>
                  <a:pt x="765108" y="485320"/>
                </a:cubicBezTo>
                <a:lnTo>
                  <a:pt x="799781" y="454536"/>
                </a:lnTo>
                <a:cubicBezTo>
                  <a:pt x="834455" y="427530"/>
                  <a:pt x="865294" y="392856"/>
                  <a:pt x="896078" y="362073"/>
                </a:cubicBezTo>
                <a:cubicBezTo>
                  <a:pt x="942310" y="304283"/>
                  <a:pt x="969260" y="231102"/>
                  <a:pt x="976983" y="154087"/>
                </a:cubicBezTo>
                <a:cubicBezTo>
                  <a:pt x="976983" y="137250"/>
                  <a:pt x="1006434" y="64458"/>
                  <a:pt x="972649" y="64458"/>
                </a:cubicBezTo>
                <a:close/>
                <a:moveTo>
                  <a:pt x="582071" y="45231"/>
                </a:moveTo>
                <a:cubicBezTo>
                  <a:pt x="572791" y="45231"/>
                  <a:pt x="568791" y="60623"/>
                  <a:pt x="564845" y="92463"/>
                </a:cubicBezTo>
                <a:cubicBezTo>
                  <a:pt x="557122" y="123247"/>
                  <a:pt x="557122" y="154087"/>
                  <a:pt x="557122" y="188760"/>
                </a:cubicBezTo>
                <a:cubicBezTo>
                  <a:pt x="560956" y="227268"/>
                  <a:pt x="568679" y="265776"/>
                  <a:pt x="584071" y="304283"/>
                </a:cubicBezTo>
                <a:cubicBezTo>
                  <a:pt x="618745" y="342791"/>
                  <a:pt x="645695" y="389022"/>
                  <a:pt x="664977" y="439088"/>
                </a:cubicBezTo>
                <a:cubicBezTo>
                  <a:pt x="664977" y="435254"/>
                  <a:pt x="664977" y="431420"/>
                  <a:pt x="664977" y="427530"/>
                </a:cubicBezTo>
                <a:cubicBezTo>
                  <a:pt x="664977" y="421918"/>
                  <a:pt x="669088" y="418362"/>
                  <a:pt x="674367" y="418362"/>
                </a:cubicBezTo>
                <a:cubicBezTo>
                  <a:pt x="676257" y="418362"/>
                  <a:pt x="678313" y="418806"/>
                  <a:pt x="680368" y="419862"/>
                </a:cubicBezTo>
                <a:cubicBezTo>
                  <a:pt x="691926" y="435254"/>
                  <a:pt x="703484" y="450646"/>
                  <a:pt x="711208" y="469928"/>
                </a:cubicBezTo>
                <a:cubicBezTo>
                  <a:pt x="726600" y="331233"/>
                  <a:pt x="715042" y="204152"/>
                  <a:pt x="626469" y="84739"/>
                </a:cubicBezTo>
                <a:cubicBezTo>
                  <a:pt x="604131" y="58679"/>
                  <a:pt x="590795" y="45231"/>
                  <a:pt x="582071" y="45231"/>
                </a:cubicBezTo>
                <a:close/>
                <a:moveTo>
                  <a:pt x="803560" y="26283"/>
                </a:moveTo>
                <a:cubicBezTo>
                  <a:pt x="783167" y="26283"/>
                  <a:pt x="730434" y="108522"/>
                  <a:pt x="730434" y="111689"/>
                </a:cubicBezTo>
                <a:cubicBezTo>
                  <a:pt x="722766" y="146363"/>
                  <a:pt x="718876" y="184871"/>
                  <a:pt x="718876" y="219544"/>
                </a:cubicBezTo>
                <a:cubicBezTo>
                  <a:pt x="745882" y="304283"/>
                  <a:pt x="749716" y="392856"/>
                  <a:pt x="722766" y="477651"/>
                </a:cubicBezTo>
                <a:cubicBezTo>
                  <a:pt x="722766" y="481486"/>
                  <a:pt x="715042" y="481486"/>
                  <a:pt x="711208" y="481486"/>
                </a:cubicBezTo>
                <a:cubicBezTo>
                  <a:pt x="718876" y="500712"/>
                  <a:pt x="722766" y="516159"/>
                  <a:pt x="726600" y="535385"/>
                </a:cubicBezTo>
                <a:cubicBezTo>
                  <a:pt x="730434" y="504601"/>
                  <a:pt x="738158" y="477651"/>
                  <a:pt x="741992" y="450646"/>
                </a:cubicBezTo>
                <a:cubicBezTo>
                  <a:pt x="743937" y="444867"/>
                  <a:pt x="748771" y="441978"/>
                  <a:pt x="753550" y="441978"/>
                </a:cubicBezTo>
                <a:cubicBezTo>
                  <a:pt x="758384" y="441978"/>
                  <a:pt x="763218" y="444867"/>
                  <a:pt x="765108" y="450646"/>
                </a:cubicBezTo>
                <a:cubicBezTo>
                  <a:pt x="765108" y="450646"/>
                  <a:pt x="765108" y="454536"/>
                  <a:pt x="765108" y="454536"/>
                </a:cubicBezTo>
                <a:cubicBezTo>
                  <a:pt x="815173" y="338957"/>
                  <a:pt x="857571" y="234936"/>
                  <a:pt x="822897" y="100131"/>
                </a:cubicBezTo>
                <a:cubicBezTo>
                  <a:pt x="819063" y="80905"/>
                  <a:pt x="811339" y="57790"/>
                  <a:pt x="811339" y="38508"/>
                </a:cubicBezTo>
                <a:cubicBezTo>
                  <a:pt x="810672" y="29839"/>
                  <a:pt x="807838" y="26283"/>
                  <a:pt x="803560" y="26283"/>
                </a:cubicBezTo>
                <a:close/>
                <a:moveTo>
                  <a:pt x="815173" y="0"/>
                </a:moveTo>
                <a:cubicBezTo>
                  <a:pt x="819063" y="0"/>
                  <a:pt x="826731" y="3834"/>
                  <a:pt x="826731" y="7724"/>
                </a:cubicBezTo>
                <a:cubicBezTo>
                  <a:pt x="834455" y="57790"/>
                  <a:pt x="849847" y="104021"/>
                  <a:pt x="853736" y="154087"/>
                </a:cubicBezTo>
                <a:cubicBezTo>
                  <a:pt x="883298" y="98242"/>
                  <a:pt x="924028" y="53622"/>
                  <a:pt x="985541" y="53622"/>
                </a:cubicBezTo>
                <a:cubicBezTo>
                  <a:pt x="996154" y="53622"/>
                  <a:pt x="1007434" y="54956"/>
                  <a:pt x="1019325" y="57790"/>
                </a:cubicBezTo>
                <a:cubicBezTo>
                  <a:pt x="1023215" y="57790"/>
                  <a:pt x="1023215" y="61624"/>
                  <a:pt x="1023215" y="65458"/>
                </a:cubicBezTo>
                <a:cubicBezTo>
                  <a:pt x="1027049" y="84739"/>
                  <a:pt x="1011657" y="88573"/>
                  <a:pt x="1007767" y="111689"/>
                </a:cubicBezTo>
                <a:lnTo>
                  <a:pt x="1019325" y="104021"/>
                </a:lnTo>
                <a:cubicBezTo>
                  <a:pt x="1019325" y="104021"/>
                  <a:pt x="1027049" y="104021"/>
                  <a:pt x="1027049" y="107855"/>
                </a:cubicBezTo>
                <a:cubicBezTo>
                  <a:pt x="1034773" y="154087"/>
                  <a:pt x="1030883" y="200318"/>
                  <a:pt x="1019325" y="246494"/>
                </a:cubicBezTo>
                <a:cubicBezTo>
                  <a:pt x="1055555" y="213098"/>
                  <a:pt x="1103786" y="205875"/>
                  <a:pt x="1152463" y="205875"/>
                </a:cubicBezTo>
                <a:cubicBezTo>
                  <a:pt x="1171189" y="205875"/>
                  <a:pt x="1189915" y="206930"/>
                  <a:pt x="1208085" y="207986"/>
                </a:cubicBezTo>
                <a:cubicBezTo>
                  <a:pt x="1215809" y="207986"/>
                  <a:pt x="1219643" y="215710"/>
                  <a:pt x="1215809" y="223378"/>
                </a:cubicBezTo>
                <a:cubicBezTo>
                  <a:pt x="1184969" y="292725"/>
                  <a:pt x="1138738" y="358238"/>
                  <a:pt x="1080949" y="408304"/>
                </a:cubicBezTo>
                <a:cubicBezTo>
                  <a:pt x="1086450" y="407971"/>
                  <a:pt x="1091951" y="407804"/>
                  <a:pt x="1097507" y="407804"/>
                </a:cubicBezTo>
                <a:cubicBezTo>
                  <a:pt x="1162632" y="407804"/>
                  <a:pt x="1232423" y="429753"/>
                  <a:pt x="1246593" y="500712"/>
                </a:cubicBezTo>
                <a:cubicBezTo>
                  <a:pt x="1246593" y="504601"/>
                  <a:pt x="1242759" y="512269"/>
                  <a:pt x="1235035" y="512269"/>
                </a:cubicBezTo>
                <a:cubicBezTo>
                  <a:pt x="1228367" y="511658"/>
                  <a:pt x="1221588" y="511325"/>
                  <a:pt x="1214698" y="511325"/>
                </a:cubicBezTo>
                <a:cubicBezTo>
                  <a:pt x="1135793" y="511325"/>
                  <a:pt x="1044386" y="550499"/>
                  <a:pt x="960758" y="550499"/>
                </a:cubicBezTo>
                <a:cubicBezTo>
                  <a:pt x="921361" y="550499"/>
                  <a:pt x="883687" y="541775"/>
                  <a:pt x="849847" y="516159"/>
                </a:cubicBezTo>
                <a:cubicBezTo>
                  <a:pt x="846013" y="519993"/>
                  <a:pt x="842179" y="519993"/>
                  <a:pt x="842179" y="519993"/>
                </a:cubicBezTo>
                <a:cubicBezTo>
                  <a:pt x="826731" y="573893"/>
                  <a:pt x="788223" y="612456"/>
                  <a:pt x="738158" y="631682"/>
                </a:cubicBezTo>
                <a:lnTo>
                  <a:pt x="738158" y="647130"/>
                </a:lnTo>
                <a:cubicBezTo>
                  <a:pt x="738158" y="650964"/>
                  <a:pt x="738158" y="654798"/>
                  <a:pt x="738158" y="654798"/>
                </a:cubicBezTo>
                <a:cubicBezTo>
                  <a:pt x="738158" y="658632"/>
                  <a:pt x="738158" y="662522"/>
                  <a:pt x="734324" y="662522"/>
                </a:cubicBezTo>
                <a:cubicBezTo>
                  <a:pt x="730434" y="720311"/>
                  <a:pt x="722766" y="778045"/>
                  <a:pt x="718876" y="835834"/>
                </a:cubicBezTo>
                <a:cubicBezTo>
                  <a:pt x="730434" y="816608"/>
                  <a:pt x="745882" y="801160"/>
                  <a:pt x="765108" y="789603"/>
                </a:cubicBezTo>
                <a:cubicBezTo>
                  <a:pt x="768997" y="789603"/>
                  <a:pt x="776666" y="789603"/>
                  <a:pt x="776666" y="797326"/>
                </a:cubicBezTo>
                <a:cubicBezTo>
                  <a:pt x="768997" y="851226"/>
                  <a:pt x="741992" y="901347"/>
                  <a:pt x="707374" y="939855"/>
                </a:cubicBezTo>
                <a:cubicBezTo>
                  <a:pt x="680368" y="1167123"/>
                  <a:pt x="649585" y="1390501"/>
                  <a:pt x="630303" y="1613879"/>
                </a:cubicBezTo>
                <a:cubicBezTo>
                  <a:pt x="641861" y="1575371"/>
                  <a:pt x="653419" y="1540697"/>
                  <a:pt x="664977" y="1502190"/>
                </a:cubicBezTo>
                <a:cubicBezTo>
                  <a:pt x="661142" y="1502190"/>
                  <a:pt x="661142" y="1502190"/>
                  <a:pt x="661142" y="1498356"/>
                </a:cubicBezTo>
                <a:cubicBezTo>
                  <a:pt x="676534" y="1313485"/>
                  <a:pt x="741992" y="1136283"/>
                  <a:pt x="849847" y="986086"/>
                </a:cubicBezTo>
                <a:cubicBezTo>
                  <a:pt x="961591" y="839668"/>
                  <a:pt x="1111788" y="727979"/>
                  <a:pt x="1231201" y="585451"/>
                </a:cubicBezTo>
                <a:cubicBezTo>
                  <a:pt x="1232201" y="584450"/>
                  <a:pt x="1233535" y="583950"/>
                  <a:pt x="1234868" y="583950"/>
                </a:cubicBezTo>
                <a:cubicBezTo>
                  <a:pt x="1238591" y="583950"/>
                  <a:pt x="1242759" y="587562"/>
                  <a:pt x="1242759" y="593174"/>
                </a:cubicBezTo>
                <a:cubicBezTo>
                  <a:pt x="1215809" y="962971"/>
                  <a:pt x="976983" y="1251862"/>
                  <a:pt x="718876" y="1498356"/>
                </a:cubicBezTo>
                <a:cubicBezTo>
                  <a:pt x="717765" y="1499467"/>
                  <a:pt x="716320" y="1499967"/>
                  <a:pt x="714931" y="1499967"/>
                </a:cubicBezTo>
                <a:cubicBezTo>
                  <a:pt x="711541" y="1499967"/>
                  <a:pt x="708485" y="1497244"/>
                  <a:pt x="711208" y="1494521"/>
                </a:cubicBezTo>
                <a:cubicBezTo>
                  <a:pt x="815173" y="1359661"/>
                  <a:pt x="950034" y="1251862"/>
                  <a:pt x="1038607" y="1109333"/>
                </a:cubicBezTo>
                <a:cubicBezTo>
                  <a:pt x="1092506" y="1024594"/>
                  <a:pt x="1138738" y="932131"/>
                  <a:pt x="1173412" y="839668"/>
                </a:cubicBezTo>
                <a:cubicBezTo>
                  <a:pt x="1184969" y="808884"/>
                  <a:pt x="1196527" y="774211"/>
                  <a:pt x="1204251" y="743371"/>
                </a:cubicBezTo>
                <a:cubicBezTo>
                  <a:pt x="1215809" y="716421"/>
                  <a:pt x="1219643" y="685637"/>
                  <a:pt x="1215809" y="658632"/>
                </a:cubicBezTo>
                <a:cubicBezTo>
                  <a:pt x="1146462" y="835834"/>
                  <a:pt x="1003933" y="962971"/>
                  <a:pt x="899912" y="1120891"/>
                </a:cubicBezTo>
                <a:cubicBezTo>
                  <a:pt x="761274" y="1325043"/>
                  <a:pt x="634137" y="1559979"/>
                  <a:pt x="622635" y="1810362"/>
                </a:cubicBezTo>
                <a:cubicBezTo>
                  <a:pt x="618745" y="1856594"/>
                  <a:pt x="618745" y="1898936"/>
                  <a:pt x="618745" y="1941333"/>
                </a:cubicBezTo>
                <a:cubicBezTo>
                  <a:pt x="626469" y="1910493"/>
                  <a:pt x="645695" y="1879654"/>
                  <a:pt x="668811" y="1856594"/>
                </a:cubicBezTo>
                <a:cubicBezTo>
                  <a:pt x="670867" y="1855538"/>
                  <a:pt x="672978" y="1855038"/>
                  <a:pt x="674867" y="1855038"/>
                </a:cubicBezTo>
                <a:cubicBezTo>
                  <a:pt x="680091" y="1855038"/>
                  <a:pt x="684258" y="1858650"/>
                  <a:pt x="684258" y="1864262"/>
                </a:cubicBezTo>
                <a:cubicBezTo>
                  <a:pt x="688092" y="1929775"/>
                  <a:pt x="664977" y="1995233"/>
                  <a:pt x="618745" y="2041464"/>
                </a:cubicBezTo>
                <a:lnTo>
                  <a:pt x="618745" y="2137761"/>
                </a:lnTo>
                <a:cubicBezTo>
                  <a:pt x="622635" y="2272566"/>
                  <a:pt x="630303" y="2403536"/>
                  <a:pt x="641861" y="2538341"/>
                </a:cubicBezTo>
                <a:cubicBezTo>
                  <a:pt x="649585" y="2519060"/>
                  <a:pt x="664977" y="2503668"/>
                  <a:pt x="680368" y="2492110"/>
                </a:cubicBezTo>
                <a:cubicBezTo>
                  <a:pt x="681980" y="2490498"/>
                  <a:pt x="684258" y="2489609"/>
                  <a:pt x="686314" y="2489609"/>
                </a:cubicBezTo>
                <a:cubicBezTo>
                  <a:pt x="689315" y="2489609"/>
                  <a:pt x="691926" y="2491443"/>
                  <a:pt x="691926" y="2495944"/>
                </a:cubicBezTo>
                <a:cubicBezTo>
                  <a:pt x="703484" y="2553733"/>
                  <a:pt x="688092" y="2611522"/>
                  <a:pt x="653419" y="2661588"/>
                </a:cubicBezTo>
                <a:cubicBezTo>
                  <a:pt x="664977" y="2769443"/>
                  <a:pt x="676534" y="2881132"/>
                  <a:pt x="688092" y="2988987"/>
                </a:cubicBezTo>
                <a:cubicBezTo>
                  <a:pt x="738158" y="2904248"/>
                  <a:pt x="792113" y="2823398"/>
                  <a:pt x="857571" y="2750161"/>
                </a:cubicBezTo>
                <a:cubicBezTo>
                  <a:pt x="876852" y="2715543"/>
                  <a:pt x="896078" y="2680870"/>
                  <a:pt x="911470" y="2642362"/>
                </a:cubicBezTo>
                <a:cubicBezTo>
                  <a:pt x="938476" y="2484386"/>
                  <a:pt x="865294" y="2368863"/>
                  <a:pt x="846013" y="2218611"/>
                </a:cubicBezTo>
                <a:cubicBezTo>
                  <a:pt x="830621" y="2076138"/>
                  <a:pt x="846013" y="1933609"/>
                  <a:pt x="811339" y="1794915"/>
                </a:cubicBezTo>
                <a:cubicBezTo>
                  <a:pt x="808950" y="1790192"/>
                  <a:pt x="812450" y="1786913"/>
                  <a:pt x="816396" y="1786913"/>
                </a:cubicBezTo>
                <a:cubicBezTo>
                  <a:pt x="818841" y="1786913"/>
                  <a:pt x="821452" y="1788136"/>
                  <a:pt x="822897" y="1791081"/>
                </a:cubicBezTo>
                <a:cubicBezTo>
                  <a:pt x="888355" y="1914328"/>
                  <a:pt x="1015491" y="1975951"/>
                  <a:pt x="1038607" y="2118479"/>
                </a:cubicBezTo>
                <a:cubicBezTo>
                  <a:pt x="1046331" y="2183993"/>
                  <a:pt x="1046331" y="2249450"/>
                  <a:pt x="1038607" y="2311073"/>
                </a:cubicBezTo>
                <a:cubicBezTo>
                  <a:pt x="1084838" y="2149319"/>
                  <a:pt x="1115622" y="1979841"/>
                  <a:pt x="1134904" y="1806473"/>
                </a:cubicBezTo>
                <a:cubicBezTo>
                  <a:pt x="1131070" y="1806473"/>
                  <a:pt x="1131070" y="1810362"/>
                  <a:pt x="1127180" y="1810362"/>
                </a:cubicBezTo>
                <a:cubicBezTo>
                  <a:pt x="1125457" y="1813808"/>
                  <a:pt x="1121401" y="1815697"/>
                  <a:pt x="1117456" y="1815697"/>
                </a:cubicBezTo>
                <a:cubicBezTo>
                  <a:pt x="1112622" y="1815697"/>
                  <a:pt x="1107954" y="1812863"/>
                  <a:pt x="1107954" y="1806473"/>
                </a:cubicBezTo>
                <a:cubicBezTo>
                  <a:pt x="1104064" y="1783357"/>
                  <a:pt x="1100230" y="1760297"/>
                  <a:pt x="1096396" y="1737181"/>
                </a:cubicBezTo>
                <a:lnTo>
                  <a:pt x="1077114" y="1733291"/>
                </a:lnTo>
                <a:lnTo>
                  <a:pt x="1073280" y="1733291"/>
                </a:lnTo>
                <a:cubicBezTo>
                  <a:pt x="1007767" y="1729457"/>
                  <a:pt x="950034" y="1694784"/>
                  <a:pt x="915360" y="1640884"/>
                </a:cubicBezTo>
                <a:cubicBezTo>
                  <a:pt x="880686" y="1586929"/>
                  <a:pt x="892244" y="1521471"/>
                  <a:pt x="938476" y="1482964"/>
                </a:cubicBezTo>
                <a:cubicBezTo>
                  <a:pt x="946144" y="1482964"/>
                  <a:pt x="946144" y="1486798"/>
                  <a:pt x="946144" y="1490632"/>
                </a:cubicBezTo>
                <a:cubicBezTo>
                  <a:pt x="926918" y="1517637"/>
                  <a:pt x="915360" y="1548421"/>
                  <a:pt x="915360" y="1579261"/>
                </a:cubicBezTo>
                <a:cubicBezTo>
                  <a:pt x="915360" y="1610044"/>
                  <a:pt x="930752" y="1636994"/>
                  <a:pt x="950034" y="1656276"/>
                </a:cubicBezTo>
                <a:cubicBezTo>
                  <a:pt x="980817" y="1687116"/>
                  <a:pt x="1019325" y="1710176"/>
                  <a:pt x="1057833" y="1717899"/>
                </a:cubicBezTo>
                <a:cubicBezTo>
                  <a:pt x="965425" y="1656276"/>
                  <a:pt x="961591" y="1440566"/>
                  <a:pt x="1038607" y="1375109"/>
                </a:cubicBezTo>
                <a:cubicBezTo>
                  <a:pt x="1039940" y="1372386"/>
                  <a:pt x="1042274" y="1371108"/>
                  <a:pt x="1044719" y="1371108"/>
                </a:cubicBezTo>
                <a:cubicBezTo>
                  <a:pt x="1049164" y="1371108"/>
                  <a:pt x="1053999" y="1375331"/>
                  <a:pt x="1053999" y="1382777"/>
                </a:cubicBezTo>
                <a:cubicBezTo>
                  <a:pt x="1053999" y="1390501"/>
                  <a:pt x="1053999" y="1398224"/>
                  <a:pt x="1057833" y="1409782"/>
                </a:cubicBezTo>
                <a:cubicBezTo>
                  <a:pt x="1062945" y="1397947"/>
                  <a:pt x="1070002" y="1393168"/>
                  <a:pt x="1078170" y="1393168"/>
                </a:cubicBezTo>
                <a:cubicBezTo>
                  <a:pt x="1107232" y="1393168"/>
                  <a:pt x="1149851" y="1454180"/>
                  <a:pt x="1161854" y="1475240"/>
                </a:cubicBezTo>
                <a:cubicBezTo>
                  <a:pt x="1173412" y="1417450"/>
                  <a:pt x="1211919" y="1371219"/>
                  <a:pt x="1265874" y="1351993"/>
                </a:cubicBezTo>
                <a:cubicBezTo>
                  <a:pt x="1269709" y="1351993"/>
                  <a:pt x="1277432" y="1355827"/>
                  <a:pt x="1277432" y="1359661"/>
                </a:cubicBezTo>
                <a:cubicBezTo>
                  <a:pt x="1277432" y="1398224"/>
                  <a:pt x="1277432" y="1436732"/>
                  <a:pt x="1277432" y="1475240"/>
                </a:cubicBezTo>
                <a:cubicBezTo>
                  <a:pt x="1292824" y="1444400"/>
                  <a:pt x="1323608" y="1421340"/>
                  <a:pt x="1358282" y="1409782"/>
                </a:cubicBezTo>
                <a:cubicBezTo>
                  <a:pt x="1362171" y="1409782"/>
                  <a:pt x="1366006" y="1413616"/>
                  <a:pt x="1366006" y="1417450"/>
                </a:cubicBezTo>
                <a:cubicBezTo>
                  <a:pt x="1373729" y="1529139"/>
                  <a:pt x="1323608" y="1636994"/>
                  <a:pt x="1235035" y="1698618"/>
                </a:cubicBezTo>
                <a:cubicBezTo>
                  <a:pt x="1235035" y="1702507"/>
                  <a:pt x="1235035" y="1702507"/>
                  <a:pt x="1235035" y="1706342"/>
                </a:cubicBezTo>
                <a:cubicBezTo>
                  <a:pt x="1235035" y="1710176"/>
                  <a:pt x="1231201" y="1714065"/>
                  <a:pt x="1227311" y="1717899"/>
                </a:cubicBezTo>
                <a:cubicBezTo>
                  <a:pt x="1223477" y="1733291"/>
                  <a:pt x="1215809" y="1744849"/>
                  <a:pt x="1208085" y="1756407"/>
                </a:cubicBezTo>
                <a:cubicBezTo>
                  <a:pt x="1308216" y="1706342"/>
                  <a:pt x="1419905" y="1610044"/>
                  <a:pt x="1377563" y="1494521"/>
                </a:cubicBezTo>
                <a:cubicBezTo>
                  <a:pt x="1377563" y="1489743"/>
                  <a:pt x="1381953" y="1486464"/>
                  <a:pt x="1386232" y="1486464"/>
                </a:cubicBezTo>
                <a:cubicBezTo>
                  <a:pt x="1388899" y="1486464"/>
                  <a:pt x="1391511" y="1487687"/>
                  <a:pt x="1392955" y="1490632"/>
                </a:cubicBezTo>
                <a:cubicBezTo>
                  <a:pt x="1439187" y="1613879"/>
                  <a:pt x="1315940" y="1752573"/>
                  <a:pt x="1192693" y="1787247"/>
                </a:cubicBezTo>
                <a:cubicBezTo>
                  <a:pt x="1188803" y="1794915"/>
                  <a:pt x="1184969" y="1802639"/>
                  <a:pt x="1177246" y="1810362"/>
                </a:cubicBezTo>
                <a:cubicBezTo>
                  <a:pt x="1173412" y="1818030"/>
                  <a:pt x="1169577" y="1825754"/>
                  <a:pt x="1165688" y="1833478"/>
                </a:cubicBezTo>
                <a:cubicBezTo>
                  <a:pt x="1163798" y="1835367"/>
                  <a:pt x="1160909" y="1836367"/>
                  <a:pt x="1158020" y="1836367"/>
                </a:cubicBezTo>
                <a:cubicBezTo>
                  <a:pt x="1155130" y="1836367"/>
                  <a:pt x="1152241" y="1835367"/>
                  <a:pt x="1150296" y="1833478"/>
                </a:cubicBezTo>
                <a:cubicBezTo>
                  <a:pt x="1142572" y="1922051"/>
                  <a:pt x="1127180" y="2010625"/>
                  <a:pt x="1107954" y="2095364"/>
                </a:cubicBezTo>
                <a:cubicBezTo>
                  <a:pt x="1123346" y="2072248"/>
                  <a:pt x="1142572" y="2053022"/>
                  <a:pt x="1165688" y="2037630"/>
                </a:cubicBezTo>
                <a:cubicBezTo>
                  <a:pt x="1167799" y="2036574"/>
                  <a:pt x="1169855" y="2036074"/>
                  <a:pt x="1171745" y="2036074"/>
                </a:cubicBezTo>
                <a:cubicBezTo>
                  <a:pt x="1176968" y="2036074"/>
                  <a:pt x="1181135" y="2039686"/>
                  <a:pt x="1181135" y="2045298"/>
                </a:cubicBezTo>
                <a:cubicBezTo>
                  <a:pt x="1181135" y="2072248"/>
                  <a:pt x="1173412" y="2099253"/>
                  <a:pt x="1154130" y="2118479"/>
                </a:cubicBezTo>
                <a:cubicBezTo>
                  <a:pt x="1134904" y="2145429"/>
                  <a:pt x="1111788" y="2164711"/>
                  <a:pt x="1084838" y="2176269"/>
                </a:cubicBezTo>
                <a:cubicBezTo>
                  <a:pt x="1069391" y="2237892"/>
                  <a:pt x="1053999" y="2299516"/>
                  <a:pt x="1038607" y="2361139"/>
                </a:cubicBezTo>
                <a:cubicBezTo>
                  <a:pt x="1011657" y="2472884"/>
                  <a:pt x="973094" y="2580683"/>
                  <a:pt x="919194" y="2680870"/>
                </a:cubicBezTo>
                <a:cubicBezTo>
                  <a:pt x="930752" y="2669312"/>
                  <a:pt x="938476" y="2661588"/>
                  <a:pt x="950034" y="2650030"/>
                </a:cubicBezTo>
                <a:cubicBezTo>
                  <a:pt x="965425" y="2634638"/>
                  <a:pt x="980817" y="2619246"/>
                  <a:pt x="1000099" y="2603799"/>
                </a:cubicBezTo>
                <a:lnTo>
                  <a:pt x="1038607" y="2565291"/>
                </a:lnTo>
                <a:cubicBezTo>
                  <a:pt x="1038607" y="2565291"/>
                  <a:pt x="1038607" y="2561457"/>
                  <a:pt x="1038607" y="2561457"/>
                </a:cubicBezTo>
                <a:lnTo>
                  <a:pt x="1046331" y="2557623"/>
                </a:lnTo>
                <a:cubicBezTo>
                  <a:pt x="1154130" y="2453602"/>
                  <a:pt x="1269709" y="2338023"/>
                  <a:pt x="1389121" y="2234058"/>
                </a:cubicBezTo>
                <a:cubicBezTo>
                  <a:pt x="1389121" y="2234058"/>
                  <a:pt x="1389121" y="2234058"/>
                  <a:pt x="1389121" y="2230168"/>
                </a:cubicBezTo>
                <a:cubicBezTo>
                  <a:pt x="1392955" y="2226334"/>
                  <a:pt x="1392955" y="2218611"/>
                  <a:pt x="1396845" y="2210942"/>
                </a:cubicBezTo>
                <a:cubicBezTo>
                  <a:pt x="1385287" y="2156987"/>
                  <a:pt x="1400679" y="2103087"/>
                  <a:pt x="1439187" y="2060690"/>
                </a:cubicBezTo>
                <a:cubicBezTo>
                  <a:pt x="1441132" y="2058801"/>
                  <a:pt x="1443021" y="2057801"/>
                  <a:pt x="1444966" y="2057801"/>
                </a:cubicBezTo>
                <a:cubicBezTo>
                  <a:pt x="1446911" y="2057801"/>
                  <a:pt x="1448800" y="2058801"/>
                  <a:pt x="1450745" y="2060690"/>
                </a:cubicBezTo>
                <a:cubicBezTo>
                  <a:pt x="1470026" y="2106922"/>
                  <a:pt x="1462303" y="2156987"/>
                  <a:pt x="1435353" y="2195551"/>
                </a:cubicBezTo>
                <a:cubicBezTo>
                  <a:pt x="1473860" y="2160877"/>
                  <a:pt x="1516202" y="2130037"/>
                  <a:pt x="1562434" y="2099253"/>
                </a:cubicBezTo>
                <a:cubicBezTo>
                  <a:pt x="1558600" y="2095364"/>
                  <a:pt x="1562434" y="2095364"/>
                  <a:pt x="1562434" y="2091530"/>
                </a:cubicBezTo>
                <a:cubicBezTo>
                  <a:pt x="1566323" y="2091530"/>
                  <a:pt x="1573992" y="2087696"/>
                  <a:pt x="1577826" y="2087696"/>
                </a:cubicBezTo>
                <a:cubicBezTo>
                  <a:pt x="1631781" y="2049132"/>
                  <a:pt x="1685681" y="2018348"/>
                  <a:pt x="1743470" y="1991399"/>
                </a:cubicBezTo>
                <a:cubicBezTo>
                  <a:pt x="1739636" y="1987509"/>
                  <a:pt x="1739636" y="1983675"/>
                  <a:pt x="1743470" y="1979841"/>
                </a:cubicBezTo>
                <a:cubicBezTo>
                  <a:pt x="1654897" y="1898936"/>
                  <a:pt x="1662565" y="1752573"/>
                  <a:pt x="1697239" y="1648552"/>
                </a:cubicBezTo>
                <a:cubicBezTo>
                  <a:pt x="1697239" y="1644718"/>
                  <a:pt x="1701128" y="1640884"/>
                  <a:pt x="1708796" y="1640884"/>
                </a:cubicBezTo>
                <a:lnTo>
                  <a:pt x="1716520" y="1640884"/>
                </a:lnTo>
                <a:cubicBezTo>
                  <a:pt x="1720354" y="1640884"/>
                  <a:pt x="1724244" y="1644718"/>
                  <a:pt x="1728078" y="1648552"/>
                </a:cubicBezTo>
                <a:cubicBezTo>
                  <a:pt x="1735802" y="1664000"/>
                  <a:pt x="1743470" y="1679392"/>
                  <a:pt x="1751194" y="1694784"/>
                </a:cubicBezTo>
                <a:cubicBezTo>
                  <a:pt x="1755028" y="1629326"/>
                  <a:pt x="1774309" y="1563813"/>
                  <a:pt x="1801259" y="1502190"/>
                </a:cubicBezTo>
                <a:cubicBezTo>
                  <a:pt x="1803204" y="1500300"/>
                  <a:pt x="1806094" y="1499300"/>
                  <a:pt x="1808983" y="1499300"/>
                </a:cubicBezTo>
                <a:cubicBezTo>
                  <a:pt x="1811873" y="1499300"/>
                  <a:pt x="1814762" y="1500300"/>
                  <a:pt x="1816651" y="1502190"/>
                </a:cubicBezTo>
                <a:cubicBezTo>
                  <a:pt x="1874441" y="1571537"/>
                  <a:pt x="1901390" y="1660110"/>
                  <a:pt x="1893722" y="1752573"/>
                </a:cubicBezTo>
                <a:cubicBezTo>
                  <a:pt x="1924506" y="1683226"/>
                  <a:pt x="1990019" y="1636994"/>
                  <a:pt x="2067035" y="1633160"/>
                </a:cubicBezTo>
                <a:cubicBezTo>
                  <a:pt x="2070869" y="1633160"/>
                  <a:pt x="2074758" y="1636994"/>
                  <a:pt x="2074758" y="1644718"/>
                </a:cubicBezTo>
                <a:cubicBezTo>
                  <a:pt x="2059311" y="1706342"/>
                  <a:pt x="2028527" y="1767965"/>
                  <a:pt x="1986130" y="1818030"/>
                </a:cubicBezTo>
                <a:cubicBezTo>
                  <a:pt x="2001522" y="1806473"/>
                  <a:pt x="2020803" y="1798804"/>
                  <a:pt x="2036195" y="1794915"/>
                </a:cubicBezTo>
                <a:cubicBezTo>
                  <a:pt x="2051865" y="1789747"/>
                  <a:pt x="2085594" y="1782135"/>
                  <a:pt x="2117489" y="1782135"/>
                </a:cubicBezTo>
                <a:cubicBezTo>
                  <a:pt x="2156275" y="1782135"/>
                  <a:pt x="2192393" y="1793303"/>
                  <a:pt x="2190282" y="1833478"/>
                </a:cubicBezTo>
                <a:cubicBezTo>
                  <a:pt x="2186447" y="1895101"/>
                  <a:pt x="2093984" y="1925886"/>
                  <a:pt x="2047753" y="1945167"/>
                </a:cubicBezTo>
                <a:lnTo>
                  <a:pt x="2013079" y="1960559"/>
                </a:lnTo>
                <a:cubicBezTo>
                  <a:pt x="2021192" y="1960226"/>
                  <a:pt x="2029360" y="1960003"/>
                  <a:pt x="2037418" y="1960003"/>
                </a:cubicBezTo>
                <a:cubicBezTo>
                  <a:pt x="2117434" y="1960003"/>
                  <a:pt x="2193115" y="1978840"/>
                  <a:pt x="2221121" y="2045298"/>
                </a:cubicBezTo>
                <a:cubicBezTo>
                  <a:pt x="2224955" y="2049132"/>
                  <a:pt x="2224955" y="2056856"/>
                  <a:pt x="2217231" y="2056856"/>
                </a:cubicBezTo>
                <a:cubicBezTo>
                  <a:pt x="2168722" y="2088085"/>
                  <a:pt x="2113933" y="2103643"/>
                  <a:pt x="2061367" y="2103643"/>
                </a:cubicBezTo>
                <a:cubicBezTo>
                  <a:pt x="2055532" y="2103643"/>
                  <a:pt x="2049698" y="2103477"/>
                  <a:pt x="2043919" y="2103087"/>
                </a:cubicBezTo>
                <a:cubicBezTo>
                  <a:pt x="2086261" y="2141595"/>
                  <a:pt x="2117100" y="2191661"/>
                  <a:pt x="2140216" y="2245616"/>
                </a:cubicBezTo>
                <a:cubicBezTo>
                  <a:pt x="2140216" y="2253284"/>
                  <a:pt x="2136382" y="2261008"/>
                  <a:pt x="2128658" y="2261008"/>
                </a:cubicBezTo>
                <a:cubicBezTo>
                  <a:pt x="1986130" y="2261008"/>
                  <a:pt x="1882164" y="2145429"/>
                  <a:pt x="1812817" y="2029906"/>
                </a:cubicBezTo>
                <a:lnTo>
                  <a:pt x="1793536" y="2029906"/>
                </a:lnTo>
                <a:cubicBezTo>
                  <a:pt x="1781978" y="2026072"/>
                  <a:pt x="1770420" y="2018348"/>
                  <a:pt x="1758862" y="2010625"/>
                </a:cubicBezTo>
                <a:lnTo>
                  <a:pt x="1751194" y="2010625"/>
                </a:lnTo>
                <a:cubicBezTo>
                  <a:pt x="1747304" y="2010625"/>
                  <a:pt x="1743470" y="2010625"/>
                  <a:pt x="1739636" y="2006790"/>
                </a:cubicBezTo>
                <a:cubicBezTo>
                  <a:pt x="1697239" y="2029906"/>
                  <a:pt x="1654897" y="2056856"/>
                  <a:pt x="1616389" y="2087696"/>
                </a:cubicBezTo>
                <a:lnTo>
                  <a:pt x="1627947" y="2091530"/>
                </a:lnTo>
                <a:cubicBezTo>
                  <a:pt x="1643339" y="2095364"/>
                  <a:pt x="1666455" y="2099253"/>
                  <a:pt x="1670289" y="2122369"/>
                </a:cubicBezTo>
                <a:cubicBezTo>
                  <a:pt x="1674123" y="2141595"/>
                  <a:pt x="1643339" y="2156987"/>
                  <a:pt x="1627947" y="2160877"/>
                </a:cubicBezTo>
                <a:cubicBezTo>
                  <a:pt x="1597107" y="2160877"/>
                  <a:pt x="1566323" y="2156987"/>
                  <a:pt x="1539318" y="2145429"/>
                </a:cubicBezTo>
                <a:cubicBezTo>
                  <a:pt x="1470026" y="2199385"/>
                  <a:pt x="1404513" y="2253284"/>
                  <a:pt x="1339056" y="2318797"/>
                </a:cubicBezTo>
                <a:cubicBezTo>
                  <a:pt x="1269709" y="2380421"/>
                  <a:pt x="1200361" y="2442044"/>
                  <a:pt x="1134904" y="2503668"/>
                </a:cubicBezTo>
                <a:cubicBezTo>
                  <a:pt x="1242759" y="2438210"/>
                  <a:pt x="1346724" y="2357305"/>
                  <a:pt x="1470026" y="2338023"/>
                </a:cubicBezTo>
                <a:cubicBezTo>
                  <a:pt x="1531761" y="2330522"/>
                  <a:pt x="1593551" y="2326521"/>
                  <a:pt x="1655341" y="2326521"/>
                </a:cubicBezTo>
                <a:cubicBezTo>
                  <a:pt x="1751472" y="2326521"/>
                  <a:pt x="1847602" y="2336190"/>
                  <a:pt x="1943788" y="2357305"/>
                </a:cubicBezTo>
                <a:cubicBezTo>
                  <a:pt x="1951456" y="2361139"/>
                  <a:pt x="1951456" y="2372697"/>
                  <a:pt x="1943788" y="2376587"/>
                </a:cubicBezTo>
                <a:cubicBezTo>
                  <a:pt x="1824375" y="2442044"/>
                  <a:pt x="1701128" y="2542175"/>
                  <a:pt x="1558600" y="2553733"/>
                </a:cubicBezTo>
                <a:cubicBezTo>
                  <a:pt x="1369840" y="2569125"/>
                  <a:pt x="1196527" y="2561457"/>
                  <a:pt x="1015491" y="2634638"/>
                </a:cubicBezTo>
                <a:cubicBezTo>
                  <a:pt x="1011657" y="2634638"/>
                  <a:pt x="1007767" y="2626914"/>
                  <a:pt x="1011657" y="2626914"/>
                </a:cubicBezTo>
                <a:cubicBezTo>
                  <a:pt x="1109843" y="2572404"/>
                  <a:pt x="1221754" y="2541842"/>
                  <a:pt x="1334444" y="2541842"/>
                </a:cubicBezTo>
                <a:cubicBezTo>
                  <a:pt x="1341112" y="2541842"/>
                  <a:pt x="1347780" y="2541953"/>
                  <a:pt x="1354448" y="2542175"/>
                </a:cubicBezTo>
                <a:cubicBezTo>
                  <a:pt x="1361116" y="2542342"/>
                  <a:pt x="1367839" y="2542398"/>
                  <a:pt x="1374507" y="2542398"/>
                </a:cubicBezTo>
                <a:cubicBezTo>
                  <a:pt x="1540818" y="2542398"/>
                  <a:pt x="1702906" y="2496388"/>
                  <a:pt x="1843601" y="2411205"/>
                </a:cubicBezTo>
                <a:cubicBezTo>
                  <a:pt x="1944343" y="2351971"/>
                  <a:pt x="1808094" y="2345136"/>
                  <a:pt x="1713520" y="2345136"/>
                </a:cubicBezTo>
                <a:cubicBezTo>
                  <a:pt x="1685125" y="2345136"/>
                  <a:pt x="1660509" y="2345747"/>
                  <a:pt x="1647173" y="2345747"/>
                </a:cubicBezTo>
                <a:cubicBezTo>
                  <a:pt x="1631948" y="2344636"/>
                  <a:pt x="1616667" y="2344080"/>
                  <a:pt x="1601442" y="2344080"/>
                </a:cubicBezTo>
                <a:cubicBezTo>
                  <a:pt x="1508979" y="2344080"/>
                  <a:pt x="1417294" y="2364362"/>
                  <a:pt x="1331332" y="2407371"/>
                </a:cubicBezTo>
                <a:cubicBezTo>
                  <a:pt x="1250427" y="2449768"/>
                  <a:pt x="1173412" y="2503668"/>
                  <a:pt x="1092506" y="2542175"/>
                </a:cubicBezTo>
                <a:cubicBezTo>
                  <a:pt x="1127180" y="2526783"/>
                  <a:pt x="1169577" y="2511391"/>
                  <a:pt x="1204251" y="2499833"/>
                </a:cubicBezTo>
                <a:cubicBezTo>
                  <a:pt x="1353725" y="2440044"/>
                  <a:pt x="1499532" y="2380254"/>
                  <a:pt x="1659342" y="2380254"/>
                </a:cubicBezTo>
                <a:cubicBezTo>
                  <a:pt x="1664287" y="2380254"/>
                  <a:pt x="1669177" y="2380310"/>
                  <a:pt x="1674123" y="2380421"/>
                </a:cubicBezTo>
                <a:cubicBezTo>
                  <a:pt x="1681847" y="2380421"/>
                  <a:pt x="1681847" y="2391979"/>
                  <a:pt x="1674123" y="2391979"/>
                </a:cubicBezTo>
                <a:cubicBezTo>
                  <a:pt x="1523926" y="2407371"/>
                  <a:pt x="1377563" y="2445878"/>
                  <a:pt x="1238869" y="2499833"/>
                </a:cubicBezTo>
                <a:cubicBezTo>
                  <a:pt x="1173412" y="2522949"/>
                  <a:pt x="1111788" y="2549899"/>
                  <a:pt x="1053999" y="2576849"/>
                </a:cubicBezTo>
                <a:cubicBezTo>
                  <a:pt x="1027049" y="2603799"/>
                  <a:pt x="1000099" y="2630804"/>
                  <a:pt x="973094" y="2657754"/>
                </a:cubicBezTo>
                <a:cubicBezTo>
                  <a:pt x="930752" y="2703985"/>
                  <a:pt x="888355" y="2750161"/>
                  <a:pt x="849847" y="2800282"/>
                </a:cubicBezTo>
                <a:cubicBezTo>
                  <a:pt x="870406" y="2790003"/>
                  <a:pt x="894356" y="2784835"/>
                  <a:pt x="918361" y="2784835"/>
                </a:cubicBezTo>
                <a:cubicBezTo>
                  <a:pt x="930307" y="2784835"/>
                  <a:pt x="942310" y="2786113"/>
                  <a:pt x="953868" y="2788725"/>
                </a:cubicBezTo>
                <a:cubicBezTo>
                  <a:pt x="961591" y="2788725"/>
                  <a:pt x="961591" y="2796393"/>
                  <a:pt x="961591" y="2804117"/>
                </a:cubicBezTo>
                <a:cubicBezTo>
                  <a:pt x="939365" y="2835845"/>
                  <a:pt x="893578" y="2875464"/>
                  <a:pt x="847958" y="2875464"/>
                </a:cubicBezTo>
                <a:cubicBezTo>
                  <a:pt x="838233" y="2875464"/>
                  <a:pt x="828509" y="2873630"/>
                  <a:pt x="819063" y="2869574"/>
                </a:cubicBezTo>
                <a:cubicBezTo>
                  <a:pt x="811339" y="2865740"/>
                  <a:pt x="819063" y="2854182"/>
                  <a:pt x="822897" y="2854182"/>
                </a:cubicBezTo>
                <a:cubicBezTo>
                  <a:pt x="849847" y="2854182"/>
                  <a:pt x="872963" y="2850348"/>
                  <a:pt x="896078" y="2838790"/>
                </a:cubicBezTo>
                <a:cubicBezTo>
                  <a:pt x="911470" y="2831066"/>
                  <a:pt x="923028" y="2819509"/>
                  <a:pt x="934586" y="2804117"/>
                </a:cubicBezTo>
                <a:cubicBezTo>
                  <a:pt x="926807" y="2803227"/>
                  <a:pt x="919027" y="2802783"/>
                  <a:pt x="911304" y="2802783"/>
                </a:cubicBezTo>
                <a:cubicBezTo>
                  <a:pt x="884743" y="2802783"/>
                  <a:pt x="859238" y="2808451"/>
                  <a:pt x="838289" y="2823398"/>
                </a:cubicBezTo>
                <a:lnTo>
                  <a:pt x="830621" y="2823398"/>
                </a:lnTo>
                <a:cubicBezTo>
                  <a:pt x="780555" y="2892690"/>
                  <a:pt x="734324" y="2965871"/>
                  <a:pt x="695816" y="3039052"/>
                </a:cubicBezTo>
                <a:cubicBezTo>
                  <a:pt x="707374" y="3150797"/>
                  <a:pt x="722766" y="3262486"/>
                  <a:pt x="738158" y="3370341"/>
                </a:cubicBezTo>
                <a:cubicBezTo>
                  <a:pt x="749716" y="3335667"/>
                  <a:pt x="768997" y="3300994"/>
                  <a:pt x="792113" y="3270154"/>
                </a:cubicBezTo>
                <a:cubicBezTo>
                  <a:pt x="794169" y="3269154"/>
                  <a:pt x="796503" y="3268654"/>
                  <a:pt x="798837" y="3268654"/>
                </a:cubicBezTo>
                <a:cubicBezTo>
                  <a:pt x="805171" y="3268654"/>
                  <a:pt x="811339" y="3272266"/>
                  <a:pt x="811339" y="3277878"/>
                </a:cubicBezTo>
                <a:cubicBezTo>
                  <a:pt x="811339" y="3347225"/>
                  <a:pt x="792113" y="3412683"/>
                  <a:pt x="749716" y="3466638"/>
                </a:cubicBezTo>
                <a:cubicBezTo>
                  <a:pt x="761274" y="3555211"/>
                  <a:pt x="772831" y="3639950"/>
                  <a:pt x="784389" y="3728524"/>
                </a:cubicBezTo>
                <a:cubicBezTo>
                  <a:pt x="803615" y="3882610"/>
                  <a:pt x="830621" y="4044365"/>
                  <a:pt x="857571" y="4210009"/>
                </a:cubicBezTo>
                <a:cubicBezTo>
                  <a:pt x="869128" y="4163777"/>
                  <a:pt x="888355" y="4125270"/>
                  <a:pt x="915360" y="4090596"/>
                </a:cubicBezTo>
                <a:cubicBezTo>
                  <a:pt x="916805" y="4087651"/>
                  <a:pt x="919416" y="4086429"/>
                  <a:pt x="922250" y="4086429"/>
                </a:cubicBezTo>
                <a:cubicBezTo>
                  <a:pt x="926918" y="4086429"/>
                  <a:pt x="932197" y="4089707"/>
                  <a:pt x="934586" y="4094486"/>
                </a:cubicBezTo>
                <a:cubicBezTo>
                  <a:pt x="965425" y="4167667"/>
                  <a:pt x="934586" y="4271632"/>
                  <a:pt x="884520" y="4340980"/>
                </a:cubicBezTo>
                <a:cubicBezTo>
                  <a:pt x="884520" y="4340980"/>
                  <a:pt x="884520" y="4340980"/>
                  <a:pt x="884520" y="4344814"/>
                </a:cubicBezTo>
                <a:cubicBezTo>
                  <a:pt x="903774" y="4456531"/>
                  <a:pt x="922070" y="4570164"/>
                  <a:pt x="938441" y="4684278"/>
                </a:cubicBezTo>
                <a:lnTo>
                  <a:pt x="960807" y="4864966"/>
                </a:lnTo>
                <a:lnTo>
                  <a:pt x="922346" y="4864966"/>
                </a:lnTo>
                <a:lnTo>
                  <a:pt x="911470" y="4768510"/>
                </a:lnTo>
                <a:cubicBezTo>
                  <a:pt x="838289" y="4749283"/>
                  <a:pt x="784389" y="4683770"/>
                  <a:pt x="784389" y="4606755"/>
                </a:cubicBezTo>
                <a:cubicBezTo>
                  <a:pt x="784389" y="4603643"/>
                  <a:pt x="789446" y="4597975"/>
                  <a:pt x="793391" y="4597975"/>
                </a:cubicBezTo>
                <a:cubicBezTo>
                  <a:pt x="794336" y="4597975"/>
                  <a:pt x="795225" y="4598309"/>
                  <a:pt x="795947" y="4599031"/>
                </a:cubicBezTo>
                <a:cubicBezTo>
                  <a:pt x="842179" y="4618313"/>
                  <a:pt x="876852" y="4652986"/>
                  <a:pt x="899912" y="4695328"/>
                </a:cubicBezTo>
                <a:cubicBezTo>
                  <a:pt x="884520" y="4583639"/>
                  <a:pt x="869128" y="4471950"/>
                  <a:pt x="853736" y="4360261"/>
                </a:cubicBezTo>
                <a:cubicBezTo>
                  <a:pt x="849847" y="4360261"/>
                  <a:pt x="849847" y="4356372"/>
                  <a:pt x="853736" y="4356372"/>
                </a:cubicBezTo>
                <a:cubicBezTo>
                  <a:pt x="807505" y="4067480"/>
                  <a:pt x="761274" y="3778645"/>
                  <a:pt x="722766" y="3489754"/>
                </a:cubicBezTo>
                <a:lnTo>
                  <a:pt x="726600" y="3489754"/>
                </a:lnTo>
                <a:cubicBezTo>
                  <a:pt x="707374" y="3354893"/>
                  <a:pt x="688092" y="3220089"/>
                  <a:pt x="672700" y="3089118"/>
                </a:cubicBezTo>
                <a:cubicBezTo>
                  <a:pt x="668811" y="3096842"/>
                  <a:pt x="664977" y="3108400"/>
                  <a:pt x="661142" y="3116123"/>
                </a:cubicBezTo>
                <a:cubicBezTo>
                  <a:pt x="664977" y="3135349"/>
                  <a:pt x="668811" y="3162355"/>
                  <a:pt x="668811" y="3185415"/>
                </a:cubicBezTo>
                <a:cubicBezTo>
                  <a:pt x="668811" y="3189305"/>
                  <a:pt x="665921" y="3191194"/>
                  <a:pt x="663032" y="3191194"/>
                </a:cubicBezTo>
                <a:cubicBezTo>
                  <a:pt x="660142" y="3191194"/>
                  <a:pt x="657253" y="3189305"/>
                  <a:pt x="657253" y="3185415"/>
                </a:cubicBezTo>
                <a:cubicBezTo>
                  <a:pt x="653419" y="3170023"/>
                  <a:pt x="649585" y="3154631"/>
                  <a:pt x="649585" y="3139239"/>
                </a:cubicBezTo>
                <a:cubicBezTo>
                  <a:pt x="568679" y="3324109"/>
                  <a:pt x="522448" y="3516704"/>
                  <a:pt x="510890" y="3716966"/>
                </a:cubicBezTo>
                <a:cubicBezTo>
                  <a:pt x="507056" y="3770921"/>
                  <a:pt x="507056" y="3820987"/>
                  <a:pt x="507056" y="3874886"/>
                </a:cubicBezTo>
                <a:cubicBezTo>
                  <a:pt x="522448" y="3836379"/>
                  <a:pt x="541730" y="3797871"/>
                  <a:pt x="564845" y="3767087"/>
                </a:cubicBezTo>
                <a:cubicBezTo>
                  <a:pt x="566735" y="3761308"/>
                  <a:pt x="570624" y="3758419"/>
                  <a:pt x="574458" y="3758419"/>
                </a:cubicBezTo>
                <a:cubicBezTo>
                  <a:pt x="578293" y="3758419"/>
                  <a:pt x="582182" y="3761308"/>
                  <a:pt x="584071" y="3767087"/>
                </a:cubicBezTo>
                <a:cubicBezTo>
                  <a:pt x="591795" y="3805595"/>
                  <a:pt x="584071" y="3844102"/>
                  <a:pt x="564845" y="3882610"/>
                </a:cubicBezTo>
                <a:cubicBezTo>
                  <a:pt x="553288" y="3917284"/>
                  <a:pt x="534006" y="3955791"/>
                  <a:pt x="514780" y="3986631"/>
                </a:cubicBezTo>
                <a:cubicBezTo>
                  <a:pt x="522448" y="4144551"/>
                  <a:pt x="545564" y="4298638"/>
                  <a:pt x="584071" y="4448835"/>
                </a:cubicBezTo>
                <a:cubicBezTo>
                  <a:pt x="568679" y="4367929"/>
                  <a:pt x="568679" y="4283190"/>
                  <a:pt x="584071" y="4206175"/>
                </a:cubicBezTo>
                <a:cubicBezTo>
                  <a:pt x="603353" y="4113712"/>
                  <a:pt x="634137" y="4025139"/>
                  <a:pt x="661142" y="3936565"/>
                </a:cubicBezTo>
                <a:cubicBezTo>
                  <a:pt x="668811" y="3901892"/>
                  <a:pt x="680368" y="3867218"/>
                  <a:pt x="688092" y="3828710"/>
                </a:cubicBezTo>
                <a:cubicBezTo>
                  <a:pt x="688092" y="3813263"/>
                  <a:pt x="691926" y="3794037"/>
                  <a:pt x="695816" y="3774755"/>
                </a:cubicBezTo>
                <a:cubicBezTo>
                  <a:pt x="697316" y="3770199"/>
                  <a:pt x="700650" y="3768032"/>
                  <a:pt x="704095" y="3768032"/>
                </a:cubicBezTo>
                <a:cubicBezTo>
                  <a:pt x="709374" y="3768032"/>
                  <a:pt x="715042" y="3773144"/>
                  <a:pt x="715042" y="3782479"/>
                </a:cubicBezTo>
                <a:cubicBezTo>
                  <a:pt x="711208" y="3805595"/>
                  <a:pt x="707374" y="3828710"/>
                  <a:pt x="699650" y="3855660"/>
                </a:cubicBezTo>
                <a:cubicBezTo>
                  <a:pt x="715042" y="3886444"/>
                  <a:pt x="722766" y="3921118"/>
                  <a:pt x="718876" y="3955791"/>
                </a:cubicBezTo>
                <a:cubicBezTo>
                  <a:pt x="738158" y="4106044"/>
                  <a:pt x="745882" y="4256240"/>
                  <a:pt x="734324" y="4406437"/>
                </a:cubicBezTo>
                <a:cubicBezTo>
                  <a:pt x="741992" y="4541297"/>
                  <a:pt x="730434" y="4676102"/>
                  <a:pt x="703484" y="4807073"/>
                </a:cubicBezTo>
                <a:cubicBezTo>
                  <a:pt x="703484" y="4810907"/>
                  <a:pt x="703484" y="4810907"/>
                  <a:pt x="699650" y="4810907"/>
                </a:cubicBezTo>
                <a:lnTo>
                  <a:pt x="723480" y="4864966"/>
                </a:lnTo>
                <a:lnTo>
                  <a:pt x="688781" y="4864966"/>
                </a:lnTo>
                <a:lnTo>
                  <a:pt x="672700" y="4826299"/>
                </a:lnTo>
                <a:cubicBezTo>
                  <a:pt x="599519" y="4691494"/>
                  <a:pt x="503222" y="4568247"/>
                  <a:pt x="387643" y="4464226"/>
                </a:cubicBezTo>
                <a:cubicBezTo>
                  <a:pt x="314462" y="4398769"/>
                  <a:pt x="221999" y="4321698"/>
                  <a:pt x="125702" y="4298638"/>
                </a:cubicBezTo>
                <a:cubicBezTo>
                  <a:pt x="98363" y="4291748"/>
                  <a:pt x="80860" y="4288747"/>
                  <a:pt x="70580" y="4288747"/>
                </a:cubicBezTo>
                <a:cubicBezTo>
                  <a:pt x="34628" y="4288747"/>
                  <a:pt x="87194" y="4325977"/>
                  <a:pt x="114200" y="4367929"/>
                </a:cubicBezTo>
                <a:cubicBezTo>
                  <a:pt x="221999" y="4514292"/>
                  <a:pt x="314462" y="4626037"/>
                  <a:pt x="476217" y="4718444"/>
                </a:cubicBezTo>
                <a:cubicBezTo>
                  <a:pt x="514780" y="4737726"/>
                  <a:pt x="553288" y="4760841"/>
                  <a:pt x="591795" y="4787791"/>
                </a:cubicBezTo>
                <a:cubicBezTo>
                  <a:pt x="557122" y="4741560"/>
                  <a:pt x="522448" y="4699218"/>
                  <a:pt x="483940" y="4656821"/>
                </a:cubicBezTo>
                <a:cubicBezTo>
                  <a:pt x="422317" y="4587473"/>
                  <a:pt x="341412" y="4541297"/>
                  <a:pt x="283678" y="4471950"/>
                </a:cubicBezTo>
                <a:cubicBezTo>
                  <a:pt x="280844" y="4466282"/>
                  <a:pt x="282122" y="4462726"/>
                  <a:pt x="286067" y="4462726"/>
                </a:cubicBezTo>
                <a:cubicBezTo>
                  <a:pt x="287512" y="4462726"/>
                  <a:pt x="289290" y="4463226"/>
                  <a:pt x="291346" y="4464226"/>
                </a:cubicBezTo>
                <a:cubicBezTo>
                  <a:pt x="356859" y="4541297"/>
                  <a:pt x="449267" y="4591363"/>
                  <a:pt x="514780" y="4664544"/>
                </a:cubicBezTo>
                <a:cubicBezTo>
                  <a:pt x="564845" y="4718444"/>
                  <a:pt x="607187" y="4772399"/>
                  <a:pt x="649585" y="4830133"/>
                </a:cubicBezTo>
                <a:lnTo>
                  <a:pt x="684372" y="4864966"/>
                </a:lnTo>
                <a:lnTo>
                  <a:pt x="652255" y="4864966"/>
                </a:lnTo>
                <a:lnTo>
                  <a:pt x="626469" y="4834023"/>
                </a:lnTo>
                <a:cubicBezTo>
                  <a:pt x="530172" y="4756952"/>
                  <a:pt x="406925" y="4710776"/>
                  <a:pt x="306738" y="4633705"/>
                </a:cubicBezTo>
                <a:cubicBezTo>
                  <a:pt x="187381" y="4541297"/>
                  <a:pt x="118034" y="4391045"/>
                  <a:pt x="17903" y="4283190"/>
                </a:cubicBezTo>
                <a:cubicBezTo>
                  <a:pt x="10179" y="4275522"/>
                  <a:pt x="14013" y="4263964"/>
                  <a:pt x="25571" y="4263964"/>
                </a:cubicBezTo>
                <a:cubicBezTo>
                  <a:pt x="27627" y="4263909"/>
                  <a:pt x="29627" y="4263909"/>
                  <a:pt x="31683" y="4263909"/>
                </a:cubicBezTo>
                <a:cubicBezTo>
                  <a:pt x="260673" y="4263909"/>
                  <a:pt x="485163" y="4477674"/>
                  <a:pt x="622635" y="4691494"/>
                </a:cubicBezTo>
                <a:cubicBezTo>
                  <a:pt x="607187" y="4649152"/>
                  <a:pt x="595629" y="4606755"/>
                  <a:pt x="584071" y="4564358"/>
                </a:cubicBezTo>
                <a:lnTo>
                  <a:pt x="576403" y="4545132"/>
                </a:lnTo>
                <a:cubicBezTo>
                  <a:pt x="518614" y="4456558"/>
                  <a:pt x="472382" y="4360261"/>
                  <a:pt x="406925" y="4275522"/>
                </a:cubicBezTo>
                <a:cubicBezTo>
                  <a:pt x="356859" y="4206175"/>
                  <a:pt x="299070" y="4136828"/>
                  <a:pt x="241281" y="4071370"/>
                </a:cubicBezTo>
                <a:lnTo>
                  <a:pt x="241281" y="4075204"/>
                </a:lnTo>
                <a:cubicBezTo>
                  <a:pt x="241281" y="4079427"/>
                  <a:pt x="236669" y="4082483"/>
                  <a:pt x="232446" y="4082483"/>
                </a:cubicBezTo>
                <a:cubicBezTo>
                  <a:pt x="229000" y="4082483"/>
                  <a:pt x="225889" y="4080427"/>
                  <a:pt x="225889" y="4075204"/>
                </a:cubicBezTo>
                <a:cubicBezTo>
                  <a:pt x="225889" y="4071370"/>
                  <a:pt x="221999" y="4067480"/>
                  <a:pt x="221999" y="4063646"/>
                </a:cubicBezTo>
                <a:cubicBezTo>
                  <a:pt x="218165" y="4063646"/>
                  <a:pt x="214331" y="4063646"/>
                  <a:pt x="214331" y="4059812"/>
                </a:cubicBezTo>
                <a:cubicBezTo>
                  <a:pt x="212831" y="4062757"/>
                  <a:pt x="210274" y="4063980"/>
                  <a:pt x="207385" y="4063980"/>
                </a:cubicBezTo>
                <a:cubicBezTo>
                  <a:pt x="202773" y="4063980"/>
                  <a:pt x="197439" y="4060701"/>
                  <a:pt x="195049" y="4055922"/>
                </a:cubicBezTo>
                <a:lnTo>
                  <a:pt x="195049" y="4052088"/>
                </a:lnTo>
                <a:cubicBezTo>
                  <a:pt x="164265" y="4048254"/>
                  <a:pt x="133426" y="4036696"/>
                  <a:pt x="106476" y="4021304"/>
                </a:cubicBezTo>
                <a:lnTo>
                  <a:pt x="102642" y="4021304"/>
                </a:lnTo>
                <a:cubicBezTo>
                  <a:pt x="77582" y="4009747"/>
                  <a:pt x="50618" y="3999147"/>
                  <a:pt x="22696" y="3989993"/>
                </a:cubicBezTo>
                <a:lnTo>
                  <a:pt x="0" y="3983996"/>
                </a:lnTo>
                <a:lnTo>
                  <a:pt x="0" y="3957551"/>
                </a:lnTo>
                <a:lnTo>
                  <a:pt x="40963" y="3971183"/>
                </a:lnTo>
                <a:lnTo>
                  <a:pt x="40963" y="3967349"/>
                </a:lnTo>
                <a:cubicBezTo>
                  <a:pt x="40963" y="3963515"/>
                  <a:pt x="44853" y="3959625"/>
                  <a:pt x="48687" y="3959625"/>
                </a:cubicBezTo>
                <a:cubicBezTo>
                  <a:pt x="64079" y="3959625"/>
                  <a:pt x="83360" y="3963515"/>
                  <a:pt x="98752" y="3967349"/>
                </a:cubicBezTo>
                <a:cubicBezTo>
                  <a:pt x="98752" y="3963515"/>
                  <a:pt x="94918" y="3959625"/>
                  <a:pt x="94918" y="3959625"/>
                </a:cubicBezTo>
                <a:lnTo>
                  <a:pt x="83360" y="3948123"/>
                </a:lnTo>
                <a:cubicBezTo>
                  <a:pt x="60245" y="3936565"/>
                  <a:pt x="40963" y="3917284"/>
                  <a:pt x="29461" y="3894168"/>
                </a:cubicBezTo>
                <a:lnTo>
                  <a:pt x="17903" y="3882610"/>
                </a:lnTo>
                <a:lnTo>
                  <a:pt x="0" y="3868923"/>
                </a:lnTo>
                <a:lnTo>
                  <a:pt x="0" y="3842875"/>
                </a:lnTo>
                <a:lnTo>
                  <a:pt x="2455" y="3844102"/>
                </a:lnTo>
                <a:lnTo>
                  <a:pt x="0" y="3838552"/>
                </a:lnTo>
                <a:lnTo>
                  <a:pt x="0" y="3804259"/>
                </a:lnTo>
                <a:lnTo>
                  <a:pt x="10179" y="3828710"/>
                </a:lnTo>
                <a:cubicBezTo>
                  <a:pt x="14013" y="3836379"/>
                  <a:pt x="21737" y="3851826"/>
                  <a:pt x="29461" y="3867218"/>
                </a:cubicBezTo>
                <a:cubicBezTo>
                  <a:pt x="48687" y="3882610"/>
                  <a:pt x="71802" y="3898002"/>
                  <a:pt x="87194" y="3921118"/>
                </a:cubicBezTo>
                <a:cubicBezTo>
                  <a:pt x="98752" y="3925007"/>
                  <a:pt x="110310" y="3932676"/>
                  <a:pt x="118034" y="3940399"/>
                </a:cubicBezTo>
                <a:cubicBezTo>
                  <a:pt x="118034" y="3925007"/>
                  <a:pt x="118034" y="3909560"/>
                  <a:pt x="118034" y="3898002"/>
                </a:cubicBezTo>
                <a:cubicBezTo>
                  <a:pt x="118034" y="3892390"/>
                  <a:pt x="124202" y="3888833"/>
                  <a:pt x="129036" y="3888833"/>
                </a:cubicBezTo>
                <a:cubicBezTo>
                  <a:pt x="130814" y="3888833"/>
                  <a:pt x="132426" y="3889278"/>
                  <a:pt x="133426" y="3890334"/>
                </a:cubicBezTo>
                <a:cubicBezTo>
                  <a:pt x="134426" y="3890334"/>
                  <a:pt x="135204" y="3890612"/>
                  <a:pt x="135760" y="3891001"/>
                </a:cubicBezTo>
                <a:cubicBezTo>
                  <a:pt x="129036" y="3876609"/>
                  <a:pt x="125480" y="3862273"/>
                  <a:pt x="121868" y="3847936"/>
                </a:cubicBezTo>
                <a:cubicBezTo>
                  <a:pt x="114200" y="3832544"/>
                  <a:pt x="106476" y="3817152"/>
                  <a:pt x="94918" y="3801705"/>
                </a:cubicBezTo>
                <a:cubicBezTo>
                  <a:pt x="77665" y="3778701"/>
                  <a:pt x="57550" y="3757613"/>
                  <a:pt x="35517" y="3738908"/>
                </a:cubicBezTo>
                <a:lnTo>
                  <a:pt x="0" y="3714612"/>
                </a:lnTo>
                <a:lnTo>
                  <a:pt x="0" y="3689054"/>
                </a:lnTo>
                <a:lnTo>
                  <a:pt x="44366" y="3717959"/>
                </a:lnTo>
                <a:cubicBezTo>
                  <a:pt x="69885" y="3739137"/>
                  <a:pt x="93001" y="3763197"/>
                  <a:pt x="114200" y="3790147"/>
                </a:cubicBezTo>
                <a:cubicBezTo>
                  <a:pt x="106476" y="3716966"/>
                  <a:pt x="144984" y="3643784"/>
                  <a:pt x="210441" y="3613001"/>
                </a:cubicBezTo>
                <a:cubicBezTo>
                  <a:pt x="214331" y="3613001"/>
                  <a:pt x="221999" y="3616835"/>
                  <a:pt x="221999" y="3620669"/>
                </a:cubicBezTo>
                <a:cubicBezTo>
                  <a:pt x="218165" y="3670790"/>
                  <a:pt x="218165" y="3716966"/>
                  <a:pt x="218165" y="3767087"/>
                </a:cubicBezTo>
                <a:cubicBezTo>
                  <a:pt x="233557" y="3740082"/>
                  <a:pt x="245115" y="3716966"/>
                  <a:pt x="256673" y="3690016"/>
                </a:cubicBezTo>
                <a:cubicBezTo>
                  <a:pt x="258618" y="3686182"/>
                  <a:pt x="262452" y="3684237"/>
                  <a:pt x="266341" y="3684237"/>
                </a:cubicBezTo>
                <a:cubicBezTo>
                  <a:pt x="270175" y="3684237"/>
                  <a:pt x="274009" y="3686182"/>
                  <a:pt x="275954" y="3690016"/>
                </a:cubicBezTo>
                <a:cubicBezTo>
                  <a:pt x="310628" y="3778645"/>
                  <a:pt x="260562" y="3874886"/>
                  <a:pt x="229723" y="3963515"/>
                </a:cubicBezTo>
                <a:cubicBezTo>
                  <a:pt x="233557" y="3994299"/>
                  <a:pt x="237447" y="4021304"/>
                  <a:pt x="241281" y="4052088"/>
                </a:cubicBezTo>
                <a:cubicBezTo>
                  <a:pt x="360693" y="4171501"/>
                  <a:pt x="464659" y="4302472"/>
                  <a:pt x="553288" y="4448835"/>
                </a:cubicBezTo>
                <a:cubicBezTo>
                  <a:pt x="495498" y="4233125"/>
                  <a:pt x="468548" y="4017415"/>
                  <a:pt x="472382" y="3797871"/>
                </a:cubicBezTo>
                <a:cubicBezTo>
                  <a:pt x="372251" y="3547487"/>
                  <a:pt x="349136" y="3274044"/>
                  <a:pt x="403035" y="3012103"/>
                </a:cubicBezTo>
                <a:cubicBezTo>
                  <a:pt x="404980" y="3008268"/>
                  <a:pt x="409814" y="3006324"/>
                  <a:pt x="414149" y="3006324"/>
                </a:cubicBezTo>
                <a:cubicBezTo>
                  <a:pt x="418483" y="3006324"/>
                  <a:pt x="422317" y="3008268"/>
                  <a:pt x="422317" y="3012103"/>
                </a:cubicBezTo>
                <a:cubicBezTo>
                  <a:pt x="449267" y="3143073"/>
                  <a:pt x="495498" y="3262486"/>
                  <a:pt x="495498" y="3397291"/>
                </a:cubicBezTo>
                <a:cubicBezTo>
                  <a:pt x="495498" y="3455080"/>
                  <a:pt x="495498" y="3512869"/>
                  <a:pt x="491664" y="3570603"/>
                </a:cubicBezTo>
                <a:cubicBezTo>
                  <a:pt x="495498" y="3547487"/>
                  <a:pt x="499332" y="3520538"/>
                  <a:pt x="503222" y="3493588"/>
                </a:cubicBezTo>
                <a:cubicBezTo>
                  <a:pt x="518614" y="3424241"/>
                  <a:pt x="534006" y="3354893"/>
                  <a:pt x="557122" y="3285602"/>
                </a:cubicBezTo>
                <a:lnTo>
                  <a:pt x="553288" y="3285602"/>
                </a:lnTo>
                <a:lnTo>
                  <a:pt x="553288" y="3277878"/>
                </a:lnTo>
                <a:cubicBezTo>
                  <a:pt x="522448" y="3235536"/>
                  <a:pt x="507056" y="3181581"/>
                  <a:pt x="518614" y="3131515"/>
                </a:cubicBezTo>
                <a:cubicBezTo>
                  <a:pt x="520892" y="3127014"/>
                  <a:pt x="524448" y="3125125"/>
                  <a:pt x="527782" y="3125125"/>
                </a:cubicBezTo>
                <a:cubicBezTo>
                  <a:pt x="530172" y="3125125"/>
                  <a:pt x="532394" y="3126070"/>
                  <a:pt x="534006" y="3127681"/>
                </a:cubicBezTo>
                <a:cubicBezTo>
                  <a:pt x="568679" y="3162355"/>
                  <a:pt x="580237" y="3212420"/>
                  <a:pt x="568679" y="3258652"/>
                </a:cubicBezTo>
                <a:cubicBezTo>
                  <a:pt x="587961" y="3204697"/>
                  <a:pt x="611077" y="3146907"/>
                  <a:pt x="634137" y="3096842"/>
                </a:cubicBezTo>
                <a:cubicBezTo>
                  <a:pt x="607187" y="2992877"/>
                  <a:pt x="572514" y="2896579"/>
                  <a:pt x="530172" y="2800282"/>
                </a:cubicBezTo>
                <a:cubicBezTo>
                  <a:pt x="530172" y="2804117"/>
                  <a:pt x="526338" y="2807951"/>
                  <a:pt x="522448" y="2807951"/>
                </a:cubicBezTo>
                <a:cubicBezTo>
                  <a:pt x="468548" y="2804117"/>
                  <a:pt x="418483" y="2773277"/>
                  <a:pt x="391477" y="2723211"/>
                </a:cubicBezTo>
                <a:cubicBezTo>
                  <a:pt x="387643" y="2715543"/>
                  <a:pt x="391477" y="2707819"/>
                  <a:pt x="399201" y="2707819"/>
                </a:cubicBezTo>
                <a:cubicBezTo>
                  <a:pt x="445433" y="2711654"/>
                  <a:pt x="487774" y="2734769"/>
                  <a:pt x="518614" y="2773277"/>
                </a:cubicBezTo>
                <a:cubicBezTo>
                  <a:pt x="437709" y="2592241"/>
                  <a:pt x="341412" y="2418928"/>
                  <a:pt x="249004" y="2237892"/>
                </a:cubicBezTo>
                <a:lnTo>
                  <a:pt x="141150" y="2099253"/>
                </a:lnTo>
                <a:lnTo>
                  <a:pt x="133426" y="2099253"/>
                </a:lnTo>
                <a:lnTo>
                  <a:pt x="133426" y="2095364"/>
                </a:lnTo>
                <a:lnTo>
                  <a:pt x="125702" y="2095364"/>
                </a:lnTo>
                <a:cubicBezTo>
                  <a:pt x="94890" y="2071290"/>
                  <a:pt x="62634" y="2050348"/>
                  <a:pt x="29655" y="2031093"/>
                </a:cubicBezTo>
                <a:lnTo>
                  <a:pt x="0" y="2015094"/>
                </a:lnTo>
                <a:lnTo>
                  <a:pt x="0" y="1988627"/>
                </a:lnTo>
                <a:lnTo>
                  <a:pt x="56770" y="2022626"/>
                </a:lnTo>
                <a:cubicBezTo>
                  <a:pt x="79037" y="2038335"/>
                  <a:pt x="99739" y="2055912"/>
                  <a:pt x="118034" y="2076138"/>
                </a:cubicBezTo>
                <a:lnTo>
                  <a:pt x="0" y="1941242"/>
                </a:lnTo>
                <a:lnTo>
                  <a:pt x="0" y="1918712"/>
                </a:lnTo>
                <a:lnTo>
                  <a:pt x="60245" y="1983675"/>
                </a:lnTo>
                <a:lnTo>
                  <a:pt x="0" y="1900083"/>
                </a:lnTo>
                <a:lnTo>
                  <a:pt x="0" y="1878999"/>
                </a:lnTo>
                <a:lnTo>
                  <a:pt x="2884" y="1882016"/>
                </a:lnTo>
                <a:cubicBezTo>
                  <a:pt x="46756" y="1937686"/>
                  <a:pt x="86236" y="1997150"/>
                  <a:pt x="121868" y="2056856"/>
                </a:cubicBezTo>
                <a:cubicBezTo>
                  <a:pt x="156542" y="2103087"/>
                  <a:pt x="195049" y="2149319"/>
                  <a:pt x="229723" y="2199385"/>
                </a:cubicBezTo>
                <a:cubicBezTo>
                  <a:pt x="160376" y="2049132"/>
                  <a:pt x="102642" y="1891212"/>
                  <a:pt x="56410" y="1729457"/>
                </a:cubicBezTo>
                <a:cubicBezTo>
                  <a:pt x="56410" y="1733291"/>
                  <a:pt x="52521" y="1733291"/>
                  <a:pt x="52521" y="1733291"/>
                </a:cubicBezTo>
                <a:cubicBezTo>
                  <a:pt x="50465" y="1733458"/>
                  <a:pt x="48409" y="1733514"/>
                  <a:pt x="46353" y="1733514"/>
                </a:cubicBezTo>
                <a:cubicBezTo>
                  <a:pt x="31725" y="1733514"/>
                  <a:pt x="18083" y="1730243"/>
                  <a:pt x="6023" y="1724405"/>
                </a:cubicBezTo>
                <a:lnTo>
                  <a:pt x="0" y="1719619"/>
                </a:lnTo>
                <a:lnTo>
                  <a:pt x="0" y="1697844"/>
                </a:lnTo>
                <a:lnTo>
                  <a:pt x="24205" y="1712367"/>
                </a:lnTo>
                <a:cubicBezTo>
                  <a:pt x="34017" y="1715975"/>
                  <a:pt x="44852" y="1717899"/>
                  <a:pt x="56410" y="1717899"/>
                </a:cubicBezTo>
                <a:cubicBezTo>
                  <a:pt x="40991" y="1665889"/>
                  <a:pt x="26543" y="1613893"/>
                  <a:pt x="13541" y="1561417"/>
                </a:cubicBezTo>
                <a:lnTo>
                  <a:pt x="0" y="1498326"/>
                </a:lnTo>
                <a:lnTo>
                  <a:pt x="0" y="1451299"/>
                </a:lnTo>
                <a:lnTo>
                  <a:pt x="74220" y="1733791"/>
                </a:lnTo>
                <a:cubicBezTo>
                  <a:pt x="107449" y="1843091"/>
                  <a:pt x="145012" y="1950946"/>
                  <a:pt x="187381" y="2056856"/>
                </a:cubicBezTo>
                <a:cubicBezTo>
                  <a:pt x="187381" y="2010625"/>
                  <a:pt x="198939" y="1964393"/>
                  <a:pt x="225889" y="1929775"/>
                </a:cubicBezTo>
                <a:cubicBezTo>
                  <a:pt x="227056" y="1927386"/>
                  <a:pt x="229000" y="1926441"/>
                  <a:pt x="231112" y="1926441"/>
                </a:cubicBezTo>
                <a:cubicBezTo>
                  <a:pt x="235780" y="1926441"/>
                  <a:pt x="241281" y="1930942"/>
                  <a:pt x="241281" y="1933609"/>
                </a:cubicBezTo>
                <a:cubicBezTo>
                  <a:pt x="245115" y="1983675"/>
                  <a:pt x="249004" y="2064580"/>
                  <a:pt x="210441" y="2099253"/>
                </a:cubicBezTo>
                <a:cubicBezTo>
                  <a:pt x="249004" y="2187827"/>
                  <a:pt x="291346" y="2280290"/>
                  <a:pt x="337578" y="2365029"/>
                </a:cubicBezTo>
                <a:cubicBezTo>
                  <a:pt x="349136" y="2380421"/>
                  <a:pt x="356859" y="2395813"/>
                  <a:pt x="364528" y="2411205"/>
                </a:cubicBezTo>
                <a:cubicBezTo>
                  <a:pt x="360693" y="2384255"/>
                  <a:pt x="360693" y="2357305"/>
                  <a:pt x="368417" y="2326465"/>
                </a:cubicBezTo>
                <a:cubicBezTo>
                  <a:pt x="370640" y="2321965"/>
                  <a:pt x="374252" y="2320131"/>
                  <a:pt x="378364" y="2320131"/>
                </a:cubicBezTo>
                <a:cubicBezTo>
                  <a:pt x="381253" y="2320131"/>
                  <a:pt x="384476" y="2321020"/>
                  <a:pt x="387643" y="2322631"/>
                </a:cubicBezTo>
                <a:cubicBezTo>
                  <a:pt x="406925" y="2345747"/>
                  <a:pt x="418483" y="2376587"/>
                  <a:pt x="418483" y="2411205"/>
                </a:cubicBezTo>
                <a:cubicBezTo>
                  <a:pt x="422317" y="2438210"/>
                  <a:pt x="418483" y="2465160"/>
                  <a:pt x="410759" y="2492110"/>
                </a:cubicBezTo>
                <a:cubicBezTo>
                  <a:pt x="410759" y="2495944"/>
                  <a:pt x="410759" y="2495944"/>
                  <a:pt x="410759" y="2499833"/>
                </a:cubicBezTo>
                <a:cubicBezTo>
                  <a:pt x="510890" y="2676980"/>
                  <a:pt x="611077" y="2865740"/>
                  <a:pt x="653419" y="3062168"/>
                </a:cubicBezTo>
                <a:cubicBezTo>
                  <a:pt x="657253" y="3050610"/>
                  <a:pt x="661142" y="3042942"/>
                  <a:pt x="668811" y="3031384"/>
                </a:cubicBezTo>
                <a:cubicBezTo>
                  <a:pt x="641861" y="2811840"/>
                  <a:pt x="618745" y="2592241"/>
                  <a:pt x="603353" y="2372697"/>
                </a:cubicBezTo>
                <a:lnTo>
                  <a:pt x="599519" y="2372697"/>
                </a:lnTo>
                <a:cubicBezTo>
                  <a:pt x="560956" y="2311073"/>
                  <a:pt x="534006" y="2241726"/>
                  <a:pt x="526338" y="2168545"/>
                </a:cubicBezTo>
                <a:cubicBezTo>
                  <a:pt x="523670" y="2165933"/>
                  <a:pt x="528338" y="2161433"/>
                  <a:pt x="534006" y="2161433"/>
                </a:cubicBezTo>
                <a:cubicBezTo>
                  <a:pt x="536562" y="2161433"/>
                  <a:pt x="539340" y="2162322"/>
                  <a:pt x="541730" y="2164711"/>
                </a:cubicBezTo>
                <a:cubicBezTo>
                  <a:pt x="564845" y="2187827"/>
                  <a:pt x="580237" y="2214776"/>
                  <a:pt x="591795" y="2245616"/>
                </a:cubicBezTo>
                <a:cubicBezTo>
                  <a:pt x="587961" y="2168545"/>
                  <a:pt x="584071" y="2091530"/>
                  <a:pt x="584071" y="2018348"/>
                </a:cubicBezTo>
                <a:cubicBezTo>
                  <a:pt x="584071" y="1933609"/>
                  <a:pt x="587961" y="1852704"/>
                  <a:pt x="591795" y="1767965"/>
                </a:cubicBezTo>
                <a:cubicBezTo>
                  <a:pt x="587961" y="1760297"/>
                  <a:pt x="584071" y="1752573"/>
                  <a:pt x="580237" y="1744849"/>
                </a:cubicBezTo>
                <a:cubicBezTo>
                  <a:pt x="560956" y="1706342"/>
                  <a:pt x="549398" y="1667834"/>
                  <a:pt x="545564" y="1625436"/>
                </a:cubicBezTo>
                <a:cubicBezTo>
                  <a:pt x="545564" y="1617768"/>
                  <a:pt x="549398" y="1613879"/>
                  <a:pt x="557122" y="1613879"/>
                </a:cubicBezTo>
                <a:cubicBezTo>
                  <a:pt x="572514" y="1617768"/>
                  <a:pt x="587961" y="1625436"/>
                  <a:pt x="599519" y="1640884"/>
                </a:cubicBezTo>
                <a:cubicBezTo>
                  <a:pt x="611077" y="1475240"/>
                  <a:pt x="630303" y="1309595"/>
                  <a:pt x="653419" y="1144007"/>
                </a:cubicBezTo>
                <a:cubicBezTo>
                  <a:pt x="622635" y="1090052"/>
                  <a:pt x="603353" y="1028428"/>
                  <a:pt x="607187" y="966805"/>
                </a:cubicBezTo>
                <a:cubicBezTo>
                  <a:pt x="607187" y="960414"/>
                  <a:pt x="610688" y="957581"/>
                  <a:pt x="614466" y="957581"/>
                </a:cubicBezTo>
                <a:cubicBezTo>
                  <a:pt x="617578" y="957581"/>
                  <a:pt x="620857" y="959470"/>
                  <a:pt x="622635" y="962971"/>
                </a:cubicBezTo>
                <a:cubicBezTo>
                  <a:pt x="648418" y="999756"/>
                  <a:pt x="660087" y="1043653"/>
                  <a:pt x="657697" y="1087829"/>
                </a:cubicBezTo>
                <a:cubicBezTo>
                  <a:pt x="679368" y="939633"/>
                  <a:pt x="700817" y="791436"/>
                  <a:pt x="718876" y="643240"/>
                </a:cubicBezTo>
                <a:cubicBezTo>
                  <a:pt x="691926" y="639406"/>
                  <a:pt x="664977" y="624014"/>
                  <a:pt x="645695" y="600898"/>
                </a:cubicBezTo>
                <a:cubicBezTo>
                  <a:pt x="634137" y="581616"/>
                  <a:pt x="622635" y="562390"/>
                  <a:pt x="618745" y="539275"/>
                </a:cubicBezTo>
                <a:cubicBezTo>
                  <a:pt x="572514" y="516159"/>
                  <a:pt x="530172" y="481486"/>
                  <a:pt x="495498" y="442978"/>
                </a:cubicBezTo>
                <a:cubicBezTo>
                  <a:pt x="437709" y="362073"/>
                  <a:pt x="437709" y="265776"/>
                  <a:pt x="395367" y="177202"/>
                </a:cubicBezTo>
                <a:cubicBezTo>
                  <a:pt x="392255" y="174091"/>
                  <a:pt x="396701" y="168423"/>
                  <a:pt x="400535" y="168423"/>
                </a:cubicBezTo>
                <a:cubicBezTo>
                  <a:pt x="401424" y="168423"/>
                  <a:pt x="402313" y="168756"/>
                  <a:pt x="403035" y="169478"/>
                </a:cubicBezTo>
                <a:cubicBezTo>
                  <a:pt x="460825" y="196429"/>
                  <a:pt x="514780" y="231102"/>
                  <a:pt x="560956" y="277333"/>
                </a:cubicBezTo>
                <a:cubicBezTo>
                  <a:pt x="534006" y="188760"/>
                  <a:pt x="534006" y="96297"/>
                  <a:pt x="568679" y="11558"/>
                </a:cubicBezTo>
                <a:cubicBezTo>
                  <a:pt x="568679" y="8835"/>
                  <a:pt x="572514" y="6113"/>
                  <a:pt x="577515" y="6113"/>
                </a:cubicBezTo>
                <a:cubicBezTo>
                  <a:pt x="579571" y="6113"/>
                  <a:pt x="581849" y="6557"/>
                  <a:pt x="584071" y="7724"/>
                </a:cubicBezTo>
                <a:cubicBezTo>
                  <a:pt x="634137" y="61624"/>
                  <a:pt x="676534" y="123247"/>
                  <a:pt x="703484" y="192594"/>
                </a:cubicBezTo>
                <a:cubicBezTo>
                  <a:pt x="707374" y="107855"/>
                  <a:pt x="726600" y="26950"/>
                  <a:pt x="815173" y="0"/>
                </a:cubicBezTo>
                <a:close/>
              </a:path>
            </a:pathLst>
          </a:custGeom>
          <a:solidFill>
            <a:schemeClr val="tx1"/>
          </a:solidFill>
          <a:ln>
            <a:noFill/>
          </a:ln>
        </p:spPr>
        <p:txBody>
          <a:bodyPr spcFirstLastPara="1" wrap="square" lIns="121900" tIns="121900" rIns="121900" bIns="121900" anchor="ctr" anchorCtr="0">
            <a:noAutofit/>
          </a:bodyPr>
          <a:lstStyle/>
          <a:p>
            <a:endParaRPr sz="2400" dirty="0"/>
          </a:p>
        </p:txBody>
      </p:sp>
      <p:sp>
        <p:nvSpPr>
          <p:cNvPr id="10" name="矩形 9"/>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dirty="0">
              <a:solidFill>
                <a:schemeClr val="tx1">
                  <a:lumMod val="75000"/>
                  <a:lumOff val="25000"/>
                </a:schemeClr>
              </a:solidFill>
              <a:latin typeface="隶书" panose="02010509060101010101" pitchFamily="49" charset="-122"/>
              <a:ea typeface="隶书" panose="02010509060101010101" pitchFamily="49" charset="-122"/>
              <a:sym typeface="+mn-ea"/>
            </a:endParaRPr>
          </a:p>
        </p:txBody>
      </p:sp>
      <p:sp>
        <p:nvSpPr>
          <p:cNvPr id="2" name="标题 1"/>
          <p:cNvSpPr>
            <a:spLocks noGrp="1"/>
          </p:cNvSpPr>
          <p:nvPr>
            <p:ph type="title"/>
            <p:custDataLst>
              <p:tags r:id="rId3"/>
            </p:custDataLst>
          </p:nvPr>
        </p:nvSpPr>
        <p:spPr>
          <a:xfrm>
            <a:off x="579600" y="237599"/>
            <a:ext cx="11037600" cy="563589"/>
          </a:xfrm>
        </p:spPr>
        <p:txBody>
          <a:bodyPr lIns="90000" tIns="46800" rIns="90000" bIns="46800">
            <a:normAutofit/>
          </a:bodyPr>
          <a:lstStyle>
            <a:lvl1pPr>
              <a:defRPr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t>2021-9-13</a:t>
            </a:fld>
            <a:endParaRPr lang="zh-CN" altLang="en-US"/>
          </a:p>
        </p:txBody>
      </p:sp>
      <p:sp>
        <p:nvSpPr>
          <p:cNvPr id="4" name="页脚占位符 3"/>
          <p:cNvSpPr>
            <a:spLocks noGrp="1"/>
          </p:cNvSpPr>
          <p:nvPr>
            <p:ph type="ftr" sz="quarter" idx="11"/>
            <p:custDataLst>
              <p:tags r:id="rId5"/>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7"/>
            </p:custDataLst>
          </p:nvPr>
        </p:nvSpPr>
        <p:spPr>
          <a:xfrm>
            <a:off x="579600" y="1663200"/>
            <a:ext cx="5342400" cy="2894400"/>
          </a:xfrm>
        </p:spPr>
        <p:txBody>
          <a:bodyPr lIns="90000" tIns="46800" rIns="90000" bIns="46800">
            <a:normAutofit/>
          </a:bodyPr>
          <a:lstStyle>
            <a:lvl1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2pPr>
            <a:lvl3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3pPr>
            <a:lvl4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4pPr>
            <a:lvl5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6242400" y="1663200"/>
            <a:ext cx="5367600" cy="2894400"/>
          </a:xfrm>
        </p:spPr>
        <p:txBody>
          <a:bodyPr lIns="90000" tIns="46800" rIns="90000" bIns="46800">
            <a:normAutofit/>
          </a:bodyPr>
          <a:lstStyle>
            <a:lvl1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2pPr>
            <a:lvl3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3pPr>
            <a:lvl4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4pPr>
            <a:lvl5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572400" y="4816800"/>
            <a:ext cx="5342400" cy="781200"/>
          </a:xfrm>
        </p:spPr>
        <p:txBody>
          <a:bodyPr lIns="90000" tIns="46800" rIns="90000" bIns="46800">
            <a:normAutofit/>
          </a:bodyPr>
          <a:lstStyle>
            <a:lvl1pPr marL="0" indent="0">
              <a:buNone/>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6253200" y="4813200"/>
            <a:ext cx="5367600" cy="781200"/>
          </a:xfrm>
        </p:spPr>
        <p:txBody>
          <a:bodyPr lIns="90000" tIns="46800" rIns="90000" bIns="46800">
            <a:normAutofit/>
          </a:bodyPr>
          <a:lstStyle>
            <a:lvl1pPr marL="0" indent="0">
              <a:buNone/>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75000"/>
                  <a:lumOff val="25000"/>
                </a:schemeClr>
              </a:solidFill>
              <a:latin typeface="隶书" panose="02010509060101010101" pitchFamily="49" charset="-122"/>
              <a:ea typeface="隶书" panose="02010509060101010101" pitchFamily="49" charset="-122"/>
              <a:sym typeface="+mn-ea"/>
            </a:endParaRPr>
          </a:p>
        </p:txBody>
      </p:sp>
      <p:sp>
        <p:nvSpPr>
          <p:cNvPr id="12" name="Google Shape;248;p30"/>
          <p:cNvSpPr/>
          <p:nvPr userDrawn="1">
            <p:custDataLst>
              <p:tags r:id="rId2"/>
            </p:custDataLst>
          </p:nvPr>
        </p:nvSpPr>
        <p:spPr>
          <a:xfrm rot="13910326" flipH="1">
            <a:off x="10657205" y="540385"/>
            <a:ext cx="2633345" cy="2591435"/>
          </a:xfrm>
          <a:custGeom>
            <a:avLst/>
            <a:gdLst/>
            <a:ahLst/>
            <a:cxnLst/>
            <a:rect l="l" t="t" r="r" b="b"/>
            <a:pathLst>
              <a:path w="60031" h="77883" extrusionOk="0">
                <a:moveTo>
                  <a:pt x="59337" y="378"/>
                </a:moveTo>
                <a:cubicBezTo>
                  <a:pt x="59822" y="378"/>
                  <a:pt x="59476" y="655"/>
                  <a:pt x="59268" y="863"/>
                </a:cubicBezTo>
                <a:cubicBezTo>
                  <a:pt x="58990" y="1071"/>
                  <a:pt x="58644" y="1348"/>
                  <a:pt x="58367" y="1487"/>
                </a:cubicBezTo>
                <a:cubicBezTo>
                  <a:pt x="58089" y="1625"/>
                  <a:pt x="57465" y="2180"/>
                  <a:pt x="57050" y="2180"/>
                </a:cubicBezTo>
                <a:lnTo>
                  <a:pt x="57465" y="1903"/>
                </a:lnTo>
                <a:cubicBezTo>
                  <a:pt x="57535" y="1833"/>
                  <a:pt x="57535" y="1695"/>
                  <a:pt x="57396" y="1625"/>
                </a:cubicBezTo>
                <a:cubicBezTo>
                  <a:pt x="58020" y="1002"/>
                  <a:pt x="58575" y="378"/>
                  <a:pt x="59337" y="378"/>
                </a:cubicBezTo>
                <a:close/>
                <a:moveTo>
                  <a:pt x="54623" y="2041"/>
                </a:moveTo>
                <a:lnTo>
                  <a:pt x="54623" y="2111"/>
                </a:lnTo>
                <a:cubicBezTo>
                  <a:pt x="54415" y="2527"/>
                  <a:pt x="54138" y="3012"/>
                  <a:pt x="53792" y="3358"/>
                </a:cubicBezTo>
                <a:cubicBezTo>
                  <a:pt x="54000" y="2873"/>
                  <a:pt x="54277" y="2457"/>
                  <a:pt x="54623" y="2041"/>
                </a:cubicBezTo>
                <a:close/>
                <a:moveTo>
                  <a:pt x="55499" y="4204"/>
                </a:moveTo>
                <a:cubicBezTo>
                  <a:pt x="55737" y="4204"/>
                  <a:pt x="55977" y="4261"/>
                  <a:pt x="56218" y="4398"/>
                </a:cubicBezTo>
                <a:cubicBezTo>
                  <a:pt x="55317" y="4814"/>
                  <a:pt x="54415" y="5091"/>
                  <a:pt x="53445" y="5091"/>
                </a:cubicBezTo>
                <a:cubicBezTo>
                  <a:pt x="54071" y="4726"/>
                  <a:pt x="54775" y="4204"/>
                  <a:pt x="55499" y="4204"/>
                </a:cubicBezTo>
                <a:close/>
                <a:moveTo>
                  <a:pt x="51157" y="3774"/>
                </a:moveTo>
                <a:cubicBezTo>
                  <a:pt x="51019" y="4745"/>
                  <a:pt x="50672" y="5577"/>
                  <a:pt x="50048" y="6339"/>
                </a:cubicBezTo>
                <a:lnTo>
                  <a:pt x="49979" y="6408"/>
                </a:lnTo>
                <a:cubicBezTo>
                  <a:pt x="49979" y="6339"/>
                  <a:pt x="49979" y="6270"/>
                  <a:pt x="49979" y="6270"/>
                </a:cubicBezTo>
                <a:cubicBezTo>
                  <a:pt x="50256" y="5785"/>
                  <a:pt x="50603" y="5369"/>
                  <a:pt x="50880" y="4883"/>
                </a:cubicBezTo>
                <a:cubicBezTo>
                  <a:pt x="50929" y="4785"/>
                  <a:pt x="50840" y="4687"/>
                  <a:pt x="50758" y="4687"/>
                </a:cubicBezTo>
                <a:cubicBezTo>
                  <a:pt x="50725" y="4687"/>
                  <a:pt x="50693" y="4704"/>
                  <a:pt x="50672" y="4745"/>
                </a:cubicBezTo>
                <a:cubicBezTo>
                  <a:pt x="50326" y="5091"/>
                  <a:pt x="50048" y="5438"/>
                  <a:pt x="49771" y="5785"/>
                </a:cubicBezTo>
                <a:cubicBezTo>
                  <a:pt x="49840" y="5646"/>
                  <a:pt x="49910" y="5507"/>
                  <a:pt x="49979" y="5369"/>
                </a:cubicBezTo>
                <a:cubicBezTo>
                  <a:pt x="49979" y="5320"/>
                  <a:pt x="49910" y="5271"/>
                  <a:pt x="49869" y="5271"/>
                </a:cubicBezTo>
                <a:cubicBezTo>
                  <a:pt x="49852" y="5271"/>
                  <a:pt x="49840" y="5279"/>
                  <a:pt x="49840" y="5299"/>
                </a:cubicBezTo>
                <a:cubicBezTo>
                  <a:pt x="49702" y="5577"/>
                  <a:pt x="49632" y="5785"/>
                  <a:pt x="49494" y="6062"/>
                </a:cubicBezTo>
                <a:cubicBezTo>
                  <a:pt x="49425" y="6062"/>
                  <a:pt x="49425" y="6131"/>
                  <a:pt x="49494" y="6131"/>
                </a:cubicBezTo>
                <a:cubicBezTo>
                  <a:pt x="49355" y="6339"/>
                  <a:pt x="49217" y="6616"/>
                  <a:pt x="49078" y="6824"/>
                </a:cubicBezTo>
                <a:cubicBezTo>
                  <a:pt x="49009" y="6894"/>
                  <a:pt x="49009" y="6963"/>
                  <a:pt x="49078" y="7032"/>
                </a:cubicBezTo>
                <a:lnTo>
                  <a:pt x="48939" y="7102"/>
                </a:lnTo>
                <a:cubicBezTo>
                  <a:pt x="48662" y="6339"/>
                  <a:pt x="50256" y="4467"/>
                  <a:pt x="51088" y="3774"/>
                </a:cubicBezTo>
                <a:close/>
                <a:moveTo>
                  <a:pt x="52206" y="6842"/>
                </a:moveTo>
                <a:cubicBezTo>
                  <a:pt x="52353" y="6842"/>
                  <a:pt x="52509" y="6859"/>
                  <a:pt x="52682" y="6894"/>
                </a:cubicBezTo>
                <a:cubicBezTo>
                  <a:pt x="52368" y="7019"/>
                  <a:pt x="52111" y="7088"/>
                  <a:pt x="51808" y="7203"/>
                </a:cubicBezTo>
                <a:lnTo>
                  <a:pt x="51808" y="7203"/>
                </a:lnTo>
                <a:cubicBezTo>
                  <a:pt x="51845" y="7176"/>
                  <a:pt x="51883" y="7139"/>
                  <a:pt x="51920" y="7102"/>
                </a:cubicBezTo>
                <a:cubicBezTo>
                  <a:pt x="51920" y="7032"/>
                  <a:pt x="51851" y="6894"/>
                  <a:pt x="51781" y="6894"/>
                </a:cubicBezTo>
                <a:cubicBezTo>
                  <a:pt x="51920" y="6859"/>
                  <a:pt x="52059" y="6842"/>
                  <a:pt x="52206" y="6842"/>
                </a:cubicBezTo>
                <a:close/>
                <a:moveTo>
                  <a:pt x="17815" y="6755"/>
                </a:moveTo>
                <a:cubicBezTo>
                  <a:pt x="17954" y="7032"/>
                  <a:pt x="18023" y="7240"/>
                  <a:pt x="18023" y="7517"/>
                </a:cubicBezTo>
                <a:lnTo>
                  <a:pt x="18093" y="7517"/>
                </a:lnTo>
                <a:cubicBezTo>
                  <a:pt x="18023" y="7517"/>
                  <a:pt x="18023" y="7587"/>
                  <a:pt x="18023" y="7656"/>
                </a:cubicBezTo>
                <a:cubicBezTo>
                  <a:pt x="17954" y="7310"/>
                  <a:pt x="17885" y="7032"/>
                  <a:pt x="17815" y="6755"/>
                </a:cubicBezTo>
                <a:close/>
                <a:moveTo>
                  <a:pt x="20865" y="6755"/>
                </a:moveTo>
                <a:cubicBezTo>
                  <a:pt x="20727" y="7517"/>
                  <a:pt x="20380" y="8211"/>
                  <a:pt x="19895" y="8765"/>
                </a:cubicBezTo>
                <a:cubicBezTo>
                  <a:pt x="19964" y="8627"/>
                  <a:pt x="20034" y="8419"/>
                  <a:pt x="20103" y="8211"/>
                </a:cubicBezTo>
                <a:cubicBezTo>
                  <a:pt x="20242" y="7725"/>
                  <a:pt x="20449" y="7240"/>
                  <a:pt x="20796" y="6755"/>
                </a:cubicBezTo>
                <a:close/>
                <a:moveTo>
                  <a:pt x="49078" y="9944"/>
                </a:moveTo>
                <a:cubicBezTo>
                  <a:pt x="49355" y="9944"/>
                  <a:pt x="49702" y="9944"/>
                  <a:pt x="50048" y="10013"/>
                </a:cubicBezTo>
                <a:cubicBezTo>
                  <a:pt x="49563" y="10221"/>
                  <a:pt x="49078" y="10360"/>
                  <a:pt x="48593" y="10429"/>
                </a:cubicBezTo>
                <a:cubicBezTo>
                  <a:pt x="48801" y="10290"/>
                  <a:pt x="48939" y="10152"/>
                  <a:pt x="49078" y="9944"/>
                </a:cubicBezTo>
                <a:close/>
                <a:moveTo>
                  <a:pt x="41661" y="11469"/>
                </a:moveTo>
                <a:lnTo>
                  <a:pt x="41314" y="12162"/>
                </a:lnTo>
                <a:lnTo>
                  <a:pt x="40552" y="13618"/>
                </a:lnTo>
                <a:cubicBezTo>
                  <a:pt x="40760" y="12855"/>
                  <a:pt x="41176" y="12093"/>
                  <a:pt x="41661" y="11469"/>
                </a:cubicBezTo>
                <a:close/>
                <a:moveTo>
                  <a:pt x="20519" y="12093"/>
                </a:moveTo>
                <a:lnTo>
                  <a:pt x="20519" y="12093"/>
                </a:lnTo>
                <a:cubicBezTo>
                  <a:pt x="20172" y="12855"/>
                  <a:pt x="19618" y="13548"/>
                  <a:pt x="18994" y="14103"/>
                </a:cubicBezTo>
                <a:cubicBezTo>
                  <a:pt x="19202" y="13756"/>
                  <a:pt x="19756" y="13132"/>
                  <a:pt x="19826" y="12994"/>
                </a:cubicBezTo>
                <a:cubicBezTo>
                  <a:pt x="20034" y="12647"/>
                  <a:pt x="20242" y="12370"/>
                  <a:pt x="20519" y="12093"/>
                </a:cubicBezTo>
                <a:close/>
                <a:moveTo>
                  <a:pt x="45335" y="13548"/>
                </a:moveTo>
                <a:cubicBezTo>
                  <a:pt x="44836" y="13992"/>
                  <a:pt x="44159" y="14214"/>
                  <a:pt x="43518" y="14214"/>
                </a:cubicBezTo>
                <a:cubicBezTo>
                  <a:pt x="43358" y="14214"/>
                  <a:pt x="43200" y="14200"/>
                  <a:pt x="43047" y="14172"/>
                </a:cubicBezTo>
                <a:cubicBezTo>
                  <a:pt x="43810" y="13895"/>
                  <a:pt x="44572" y="13687"/>
                  <a:pt x="45335" y="13548"/>
                </a:cubicBezTo>
                <a:close/>
                <a:moveTo>
                  <a:pt x="42152" y="14061"/>
                </a:moveTo>
                <a:cubicBezTo>
                  <a:pt x="42098" y="14152"/>
                  <a:pt x="42139" y="14278"/>
                  <a:pt x="42274" y="14373"/>
                </a:cubicBezTo>
                <a:lnTo>
                  <a:pt x="42274" y="14373"/>
                </a:lnTo>
                <a:cubicBezTo>
                  <a:pt x="42162" y="14353"/>
                  <a:pt x="42050" y="14297"/>
                  <a:pt x="41938" y="14241"/>
                </a:cubicBezTo>
                <a:cubicBezTo>
                  <a:pt x="42009" y="14182"/>
                  <a:pt x="42080" y="14122"/>
                  <a:pt x="42152" y="14061"/>
                </a:cubicBezTo>
                <a:close/>
                <a:moveTo>
                  <a:pt x="37363" y="15004"/>
                </a:moveTo>
                <a:cubicBezTo>
                  <a:pt x="37363" y="15552"/>
                  <a:pt x="37276" y="16101"/>
                  <a:pt x="37068" y="16615"/>
                </a:cubicBezTo>
                <a:lnTo>
                  <a:pt x="37068" y="16615"/>
                </a:lnTo>
                <a:cubicBezTo>
                  <a:pt x="37210" y="16101"/>
                  <a:pt x="37308" y="15552"/>
                  <a:pt x="37363" y="15004"/>
                </a:cubicBezTo>
                <a:close/>
                <a:moveTo>
                  <a:pt x="16706" y="16598"/>
                </a:moveTo>
                <a:cubicBezTo>
                  <a:pt x="16845" y="16737"/>
                  <a:pt x="16914" y="16945"/>
                  <a:pt x="16984" y="17153"/>
                </a:cubicBezTo>
                <a:cubicBezTo>
                  <a:pt x="16914" y="17153"/>
                  <a:pt x="16845" y="17222"/>
                  <a:pt x="16845" y="17291"/>
                </a:cubicBezTo>
                <a:cubicBezTo>
                  <a:pt x="16803" y="17588"/>
                  <a:pt x="16786" y="17858"/>
                  <a:pt x="16780" y="18135"/>
                </a:cubicBezTo>
                <a:lnTo>
                  <a:pt x="16780" y="18135"/>
                </a:lnTo>
                <a:cubicBezTo>
                  <a:pt x="16680" y="17623"/>
                  <a:pt x="16655" y="17110"/>
                  <a:pt x="16706" y="16598"/>
                </a:cubicBezTo>
                <a:close/>
                <a:moveTo>
                  <a:pt x="40760" y="17499"/>
                </a:moveTo>
                <a:lnTo>
                  <a:pt x="40760" y="17499"/>
                </a:lnTo>
                <a:cubicBezTo>
                  <a:pt x="40413" y="17777"/>
                  <a:pt x="40067" y="17985"/>
                  <a:pt x="39720" y="18193"/>
                </a:cubicBezTo>
                <a:lnTo>
                  <a:pt x="39581" y="18193"/>
                </a:lnTo>
                <a:cubicBezTo>
                  <a:pt x="39189" y="18258"/>
                  <a:pt x="38796" y="18323"/>
                  <a:pt x="38404" y="18331"/>
                </a:cubicBezTo>
                <a:lnTo>
                  <a:pt x="38404" y="18331"/>
                </a:lnTo>
                <a:cubicBezTo>
                  <a:pt x="39097" y="17915"/>
                  <a:pt x="39928" y="17638"/>
                  <a:pt x="40760" y="17499"/>
                </a:cubicBezTo>
                <a:close/>
                <a:moveTo>
                  <a:pt x="36531" y="16460"/>
                </a:moveTo>
                <a:lnTo>
                  <a:pt x="36601" y="16529"/>
                </a:lnTo>
                <a:cubicBezTo>
                  <a:pt x="36393" y="17153"/>
                  <a:pt x="36185" y="17777"/>
                  <a:pt x="35838" y="18401"/>
                </a:cubicBezTo>
                <a:cubicBezTo>
                  <a:pt x="36046" y="17777"/>
                  <a:pt x="36323" y="17083"/>
                  <a:pt x="36531" y="16460"/>
                </a:cubicBezTo>
                <a:close/>
                <a:moveTo>
                  <a:pt x="20935" y="16460"/>
                </a:moveTo>
                <a:lnTo>
                  <a:pt x="20935" y="16460"/>
                </a:lnTo>
                <a:cubicBezTo>
                  <a:pt x="20519" y="17569"/>
                  <a:pt x="19340" y="19510"/>
                  <a:pt x="18301" y="19787"/>
                </a:cubicBezTo>
                <a:cubicBezTo>
                  <a:pt x="19132" y="18608"/>
                  <a:pt x="19548" y="17222"/>
                  <a:pt x="20935" y="16460"/>
                </a:cubicBezTo>
                <a:close/>
                <a:moveTo>
                  <a:pt x="32234" y="19094"/>
                </a:moveTo>
                <a:lnTo>
                  <a:pt x="32234" y="19094"/>
                </a:lnTo>
                <a:cubicBezTo>
                  <a:pt x="32367" y="19891"/>
                  <a:pt x="32244" y="20753"/>
                  <a:pt x="31929" y="21556"/>
                </a:cubicBezTo>
                <a:lnTo>
                  <a:pt x="31929" y="21556"/>
                </a:lnTo>
                <a:cubicBezTo>
                  <a:pt x="32039" y="20874"/>
                  <a:pt x="32095" y="20199"/>
                  <a:pt x="32095" y="19579"/>
                </a:cubicBezTo>
                <a:cubicBezTo>
                  <a:pt x="32095" y="19440"/>
                  <a:pt x="32026" y="19371"/>
                  <a:pt x="31956" y="19302"/>
                </a:cubicBezTo>
                <a:cubicBezTo>
                  <a:pt x="32026" y="19232"/>
                  <a:pt x="32164" y="19163"/>
                  <a:pt x="32234" y="19094"/>
                </a:cubicBezTo>
                <a:close/>
                <a:moveTo>
                  <a:pt x="37640" y="21936"/>
                </a:moveTo>
                <a:cubicBezTo>
                  <a:pt x="37779" y="21936"/>
                  <a:pt x="37918" y="22005"/>
                  <a:pt x="38056" y="22074"/>
                </a:cubicBezTo>
                <a:cubicBezTo>
                  <a:pt x="37607" y="22331"/>
                  <a:pt x="37218" y="22528"/>
                  <a:pt x="36723" y="22666"/>
                </a:cubicBezTo>
                <a:lnTo>
                  <a:pt x="36723" y="22666"/>
                </a:lnTo>
                <a:cubicBezTo>
                  <a:pt x="37052" y="22462"/>
                  <a:pt x="37377" y="22199"/>
                  <a:pt x="37640" y="21936"/>
                </a:cubicBezTo>
                <a:close/>
                <a:moveTo>
                  <a:pt x="36739" y="22074"/>
                </a:moveTo>
                <a:lnTo>
                  <a:pt x="36739" y="22074"/>
                </a:lnTo>
                <a:cubicBezTo>
                  <a:pt x="35907" y="22698"/>
                  <a:pt x="34937" y="23114"/>
                  <a:pt x="33897" y="23253"/>
                </a:cubicBezTo>
                <a:lnTo>
                  <a:pt x="33412" y="23253"/>
                </a:lnTo>
                <a:cubicBezTo>
                  <a:pt x="34452" y="22698"/>
                  <a:pt x="35630" y="22352"/>
                  <a:pt x="36739" y="22074"/>
                </a:cubicBezTo>
                <a:close/>
                <a:moveTo>
                  <a:pt x="31540" y="20688"/>
                </a:moveTo>
                <a:cubicBezTo>
                  <a:pt x="31471" y="21658"/>
                  <a:pt x="31194" y="22629"/>
                  <a:pt x="30639" y="23461"/>
                </a:cubicBezTo>
                <a:cubicBezTo>
                  <a:pt x="30986" y="22490"/>
                  <a:pt x="31125" y="21589"/>
                  <a:pt x="31540" y="20688"/>
                </a:cubicBezTo>
                <a:close/>
                <a:moveTo>
                  <a:pt x="30431" y="24085"/>
                </a:moveTo>
                <a:cubicBezTo>
                  <a:pt x="30431" y="24085"/>
                  <a:pt x="30501" y="24154"/>
                  <a:pt x="30570" y="24154"/>
                </a:cubicBezTo>
                <a:cubicBezTo>
                  <a:pt x="30477" y="24247"/>
                  <a:pt x="30384" y="24340"/>
                  <a:pt x="30292" y="24433"/>
                </a:cubicBezTo>
                <a:lnTo>
                  <a:pt x="30292" y="24433"/>
                </a:lnTo>
                <a:cubicBezTo>
                  <a:pt x="30292" y="24433"/>
                  <a:pt x="30292" y="24432"/>
                  <a:pt x="30293" y="24431"/>
                </a:cubicBezTo>
                <a:cubicBezTo>
                  <a:pt x="30362" y="24223"/>
                  <a:pt x="30362" y="24154"/>
                  <a:pt x="30431" y="24085"/>
                </a:cubicBezTo>
                <a:close/>
                <a:moveTo>
                  <a:pt x="15043" y="21589"/>
                </a:moveTo>
                <a:lnTo>
                  <a:pt x="15043" y="21589"/>
                </a:lnTo>
                <a:cubicBezTo>
                  <a:pt x="15251" y="21866"/>
                  <a:pt x="15389" y="22144"/>
                  <a:pt x="15597" y="22421"/>
                </a:cubicBezTo>
                <a:cubicBezTo>
                  <a:pt x="15597" y="22421"/>
                  <a:pt x="15528" y="22490"/>
                  <a:pt x="15528" y="22560"/>
                </a:cubicBezTo>
                <a:cubicBezTo>
                  <a:pt x="15724" y="23346"/>
                  <a:pt x="15859" y="24194"/>
                  <a:pt x="15932" y="24987"/>
                </a:cubicBezTo>
                <a:lnTo>
                  <a:pt x="15932" y="24987"/>
                </a:lnTo>
                <a:cubicBezTo>
                  <a:pt x="15331" y="23959"/>
                  <a:pt x="14711" y="22584"/>
                  <a:pt x="15043" y="21589"/>
                </a:cubicBezTo>
                <a:close/>
                <a:moveTo>
                  <a:pt x="32164" y="26303"/>
                </a:moveTo>
                <a:cubicBezTo>
                  <a:pt x="32511" y="26303"/>
                  <a:pt x="32857" y="26303"/>
                  <a:pt x="33204" y="26441"/>
                </a:cubicBezTo>
                <a:cubicBezTo>
                  <a:pt x="32996" y="26580"/>
                  <a:pt x="32719" y="26788"/>
                  <a:pt x="32442" y="26927"/>
                </a:cubicBezTo>
                <a:lnTo>
                  <a:pt x="32580" y="26719"/>
                </a:lnTo>
                <a:cubicBezTo>
                  <a:pt x="32650" y="26580"/>
                  <a:pt x="32580" y="26372"/>
                  <a:pt x="32442" y="26372"/>
                </a:cubicBezTo>
                <a:cubicBezTo>
                  <a:pt x="32303" y="26303"/>
                  <a:pt x="32234" y="26303"/>
                  <a:pt x="32095" y="26303"/>
                </a:cubicBezTo>
                <a:close/>
                <a:moveTo>
                  <a:pt x="31818" y="26788"/>
                </a:moveTo>
                <a:cubicBezTo>
                  <a:pt x="31167" y="27330"/>
                  <a:pt x="30346" y="27618"/>
                  <a:pt x="29522" y="27618"/>
                </a:cubicBezTo>
                <a:cubicBezTo>
                  <a:pt x="29293" y="27618"/>
                  <a:pt x="29063" y="27596"/>
                  <a:pt x="28837" y="27551"/>
                </a:cubicBezTo>
                <a:cubicBezTo>
                  <a:pt x="29877" y="27551"/>
                  <a:pt x="30778" y="26788"/>
                  <a:pt x="31818" y="26788"/>
                </a:cubicBezTo>
                <a:close/>
                <a:moveTo>
                  <a:pt x="26619" y="26303"/>
                </a:moveTo>
                <a:lnTo>
                  <a:pt x="26619" y="26303"/>
                </a:lnTo>
                <a:cubicBezTo>
                  <a:pt x="26480" y="26996"/>
                  <a:pt x="26272" y="27759"/>
                  <a:pt x="25995" y="28521"/>
                </a:cubicBezTo>
                <a:lnTo>
                  <a:pt x="25926" y="28521"/>
                </a:lnTo>
                <a:lnTo>
                  <a:pt x="25926" y="28244"/>
                </a:lnTo>
                <a:cubicBezTo>
                  <a:pt x="26134" y="27551"/>
                  <a:pt x="26342" y="26927"/>
                  <a:pt x="26619" y="26303"/>
                </a:cubicBezTo>
                <a:close/>
                <a:moveTo>
                  <a:pt x="18786" y="27481"/>
                </a:moveTo>
                <a:cubicBezTo>
                  <a:pt x="18301" y="28174"/>
                  <a:pt x="17746" y="28729"/>
                  <a:pt x="17053" y="29214"/>
                </a:cubicBezTo>
                <a:cubicBezTo>
                  <a:pt x="17122" y="29006"/>
                  <a:pt x="17261" y="28798"/>
                  <a:pt x="17399" y="28660"/>
                </a:cubicBezTo>
                <a:lnTo>
                  <a:pt x="17746" y="28313"/>
                </a:lnTo>
                <a:lnTo>
                  <a:pt x="18162" y="27897"/>
                </a:lnTo>
                <a:cubicBezTo>
                  <a:pt x="18370" y="27759"/>
                  <a:pt x="18578" y="27620"/>
                  <a:pt x="18786" y="27481"/>
                </a:cubicBezTo>
                <a:close/>
                <a:moveTo>
                  <a:pt x="14835" y="27759"/>
                </a:moveTo>
                <a:lnTo>
                  <a:pt x="14835" y="27759"/>
                </a:lnTo>
                <a:cubicBezTo>
                  <a:pt x="14973" y="28174"/>
                  <a:pt x="15112" y="28590"/>
                  <a:pt x="15181" y="29006"/>
                </a:cubicBezTo>
                <a:cubicBezTo>
                  <a:pt x="15065" y="29356"/>
                  <a:pt x="14997" y="29706"/>
                  <a:pt x="14979" y="30055"/>
                </a:cubicBezTo>
                <a:lnTo>
                  <a:pt x="14979" y="30055"/>
                </a:lnTo>
                <a:cubicBezTo>
                  <a:pt x="14936" y="29913"/>
                  <a:pt x="14904" y="29772"/>
                  <a:pt x="14904" y="29630"/>
                </a:cubicBezTo>
                <a:cubicBezTo>
                  <a:pt x="14765" y="29076"/>
                  <a:pt x="14765" y="28382"/>
                  <a:pt x="14835" y="27759"/>
                </a:cubicBezTo>
                <a:close/>
                <a:moveTo>
                  <a:pt x="18855" y="32472"/>
                </a:moveTo>
                <a:lnTo>
                  <a:pt x="18855" y="32472"/>
                </a:lnTo>
                <a:cubicBezTo>
                  <a:pt x="18679" y="32648"/>
                  <a:pt x="18454" y="32923"/>
                  <a:pt x="18178" y="33130"/>
                </a:cubicBezTo>
                <a:lnTo>
                  <a:pt x="18178" y="33130"/>
                </a:lnTo>
                <a:cubicBezTo>
                  <a:pt x="18266" y="33001"/>
                  <a:pt x="18332" y="32841"/>
                  <a:pt x="18439" y="32680"/>
                </a:cubicBezTo>
                <a:lnTo>
                  <a:pt x="18855" y="32472"/>
                </a:lnTo>
                <a:close/>
                <a:moveTo>
                  <a:pt x="17746" y="32611"/>
                </a:moveTo>
                <a:lnTo>
                  <a:pt x="17746" y="32611"/>
                </a:lnTo>
                <a:cubicBezTo>
                  <a:pt x="16984" y="33096"/>
                  <a:pt x="16290" y="33720"/>
                  <a:pt x="15736" y="34482"/>
                </a:cubicBezTo>
                <a:cubicBezTo>
                  <a:pt x="15667" y="34621"/>
                  <a:pt x="15736" y="34760"/>
                  <a:pt x="15805" y="34829"/>
                </a:cubicBezTo>
                <a:cubicBezTo>
                  <a:pt x="15701" y="34864"/>
                  <a:pt x="15615" y="34881"/>
                  <a:pt x="15528" y="34881"/>
                </a:cubicBezTo>
                <a:cubicBezTo>
                  <a:pt x="15441" y="34881"/>
                  <a:pt x="15355" y="34864"/>
                  <a:pt x="15251" y="34829"/>
                </a:cubicBezTo>
                <a:cubicBezTo>
                  <a:pt x="16013" y="34136"/>
                  <a:pt x="16706" y="32957"/>
                  <a:pt x="17746" y="32611"/>
                </a:cubicBezTo>
                <a:close/>
                <a:moveTo>
                  <a:pt x="13656" y="33720"/>
                </a:moveTo>
                <a:lnTo>
                  <a:pt x="13656" y="33720"/>
                </a:lnTo>
                <a:cubicBezTo>
                  <a:pt x="13889" y="34186"/>
                  <a:pt x="14024" y="34701"/>
                  <a:pt x="14144" y="35183"/>
                </a:cubicBezTo>
                <a:lnTo>
                  <a:pt x="14144" y="35183"/>
                </a:lnTo>
                <a:cubicBezTo>
                  <a:pt x="13981" y="34695"/>
                  <a:pt x="13819" y="34208"/>
                  <a:pt x="13656" y="33720"/>
                </a:cubicBezTo>
                <a:close/>
                <a:moveTo>
                  <a:pt x="14280" y="35453"/>
                </a:moveTo>
                <a:lnTo>
                  <a:pt x="14280" y="35592"/>
                </a:lnTo>
                <a:cubicBezTo>
                  <a:pt x="14265" y="35545"/>
                  <a:pt x="14249" y="35499"/>
                  <a:pt x="14234" y="35453"/>
                </a:cubicBezTo>
                <a:close/>
                <a:moveTo>
                  <a:pt x="30431" y="38711"/>
                </a:moveTo>
                <a:lnTo>
                  <a:pt x="30431" y="38711"/>
                </a:lnTo>
                <a:cubicBezTo>
                  <a:pt x="29946" y="39057"/>
                  <a:pt x="29322" y="39265"/>
                  <a:pt x="28698" y="39335"/>
                </a:cubicBezTo>
                <a:lnTo>
                  <a:pt x="29600" y="38988"/>
                </a:lnTo>
                <a:cubicBezTo>
                  <a:pt x="29600" y="38988"/>
                  <a:pt x="29600" y="38919"/>
                  <a:pt x="29600" y="38919"/>
                </a:cubicBezTo>
                <a:cubicBezTo>
                  <a:pt x="29877" y="38849"/>
                  <a:pt x="30154" y="38780"/>
                  <a:pt x="30431" y="38711"/>
                </a:cubicBezTo>
                <a:close/>
                <a:moveTo>
                  <a:pt x="31125" y="38711"/>
                </a:moveTo>
                <a:cubicBezTo>
                  <a:pt x="31402" y="38711"/>
                  <a:pt x="31610" y="38711"/>
                  <a:pt x="31818" y="38780"/>
                </a:cubicBezTo>
                <a:cubicBezTo>
                  <a:pt x="31029" y="39306"/>
                  <a:pt x="29840" y="39872"/>
                  <a:pt x="28798" y="39872"/>
                </a:cubicBezTo>
                <a:cubicBezTo>
                  <a:pt x="28467" y="39872"/>
                  <a:pt x="28151" y="39815"/>
                  <a:pt x="27867" y="39681"/>
                </a:cubicBezTo>
                <a:lnTo>
                  <a:pt x="27936" y="39681"/>
                </a:lnTo>
                <a:cubicBezTo>
                  <a:pt x="28096" y="39701"/>
                  <a:pt x="28259" y="39711"/>
                  <a:pt x="28423" y="39711"/>
                </a:cubicBezTo>
                <a:cubicBezTo>
                  <a:pt x="29396" y="39711"/>
                  <a:pt x="30413" y="39363"/>
                  <a:pt x="31125" y="38711"/>
                </a:cubicBezTo>
                <a:close/>
                <a:moveTo>
                  <a:pt x="24747" y="39404"/>
                </a:moveTo>
                <a:cubicBezTo>
                  <a:pt x="24262" y="39820"/>
                  <a:pt x="23777" y="40167"/>
                  <a:pt x="23292" y="40444"/>
                </a:cubicBezTo>
                <a:cubicBezTo>
                  <a:pt x="23707" y="40028"/>
                  <a:pt x="24193" y="39681"/>
                  <a:pt x="24678" y="39404"/>
                </a:cubicBezTo>
                <a:close/>
                <a:moveTo>
                  <a:pt x="25648" y="39057"/>
                </a:moveTo>
                <a:cubicBezTo>
                  <a:pt x="24886" y="40167"/>
                  <a:pt x="23777" y="40998"/>
                  <a:pt x="22529" y="41345"/>
                </a:cubicBezTo>
                <a:cubicBezTo>
                  <a:pt x="23707" y="40790"/>
                  <a:pt x="24747" y="39959"/>
                  <a:pt x="25648" y="39057"/>
                </a:cubicBezTo>
                <a:close/>
                <a:moveTo>
                  <a:pt x="25371" y="41414"/>
                </a:moveTo>
                <a:cubicBezTo>
                  <a:pt x="25787" y="41414"/>
                  <a:pt x="26272" y="41484"/>
                  <a:pt x="26688" y="41553"/>
                </a:cubicBezTo>
                <a:cubicBezTo>
                  <a:pt x="26272" y="41692"/>
                  <a:pt x="25822" y="41761"/>
                  <a:pt x="25371" y="41761"/>
                </a:cubicBezTo>
                <a:cubicBezTo>
                  <a:pt x="24921" y="41761"/>
                  <a:pt x="24470" y="41692"/>
                  <a:pt x="24054" y="41553"/>
                </a:cubicBezTo>
                <a:lnTo>
                  <a:pt x="24123" y="41553"/>
                </a:lnTo>
                <a:cubicBezTo>
                  <a:pt x="24539" y="41484"/>
                  <a:pt x="24886" y="41414"/>
                  <a:pt x="25302" y="41414"/>
                </a:cubicBezTo>
                <a:close/>
                <a:moveTo>
                  <a:pt x="27173" y="41761"/>
                </a:moveTo>
                <a:cubicBezTo>
                  <a:pt x="27381" y="41830"/>
                  <a:pt x="27589" y="41900"/>
                  <a:pt x="27728" y="42038"/>
                </a:cubicBezTo>
                <a:cubicBezTo>
                  <a:pt x="27325" y="42159"/>
                  <a:pt x="26899" y="42233"/>
                  <a:pt x="26463" y="42233"/>
                </a:cubicBezTo>
                <a:cubicBezTo>
                  <a:pt x="26148" y="42233"/>
                  <a:pt x="25829" y="42195"/>
                  <a:pt x="25510" y="42107"/>
                </a:cubicBezTo>
                <a:lnTo>
                  <a:pt x="25579" y="42107"/>
                </a:lnTo>
                <a:cubicBezTo>
                  <a:pt x="26134" y="42107"/>
                  <a:pt x="26688" y="41969"/>
                  <a:pt x="27173" y="41761"/>
                </a:cubicBezTo>
                <a:close/>
                <a:moveTo>
                  <a:pt x="19548" y="42593"/>
                </a:moveTo>
                <a:lnTo>
                  <a:pt x="19548" y="42593"/>
                </a:lnTo>
                <a:cubicBezTo>
                  <a:pt x="19410" y="42870"/>
                  <a:pt x="19271" y="43147"/>
                  <a:pt x="19063" y="43425"/>
                </a:cubicBezTo>
                <a:lnTo>
                  <a:pt x="18509" y="43771"/>
                </a:lnTo>
                <a:cubicBezTo>
                  <a:pt x="18786" y="43355"/>
                  <a:pt x="19132" y="42939"/>
                  <a:pt x="19548" y="42593"/>
                </a:cubicBezTo>
                <a:close/>
                <a:moveTo>
                  <a:pt x="20187" y="41006"/>
                </a:moveTo>
                <a:cubicBezTo>
                  <a:pt x="20264" y="41006"/>
                  <a:pt x="20296" y="41060"/>
                  <a:pt x="20242" y="41206"/>
                </a:cubicBezTo>
                <a:cubicBezTo>
                  <a:pt x="20103" y="41553"/>
                  <a:pt x="19964" y="41900"/>
                  <a:pt x="19756" y="42246"/>
                </a:cubicBezTo>
                <a:cubicBezTo>
                  <a:pt x="19202" y="42523"/>
                  <a:pt x="18647" y="42939"/>
                  <a:pt x="18231" y="43494"/>
                </a:cubicBezTo>
                <a:cubicBezTo>
                  <a:pt x="17954" y="43840"/>
                  <a:pt x="17469" y="44187"/>
                  <a:pt x="17192" y="44603"/>
                </a:cubicBezTo>
                <a:cubicBezTo>
                  <a:pt x="17399" y="43840"/>
                  <a:pt x="17746" y="43147"/>
                  <a:pt x="18301" y="42593"/>
                </a:cubicBezTo>
                <a:lnTo>
                  <a:pt x="18301" y="42523"/>
                </a:lnTo>
                <a:cubicBezTo>
                  <a:pt x="18647" y="42177"/>
                  <a:pt x="18994" y="41830"/>
                  <a:pt x="19340" y="41484"/>
                </a:cubicBezTo>
                <a:cubicBezTo>
                  <a:pt x="19391" y="41433"/>
                  <a:pt x="19969" y="41006"/>
                  <a:pt x="20187" y="41006"/>
                </a:cubicBezTo>
                <a:close/>
                <a:moveTo>
                  <a:pt x="21087" y="44240"/>
                </a:moveTo>
                <a:cubicBezTo>
                  <a:pt x="21293" y="44240"/>
                  <a:pt x="21497" y="44264"/>
                  <a:pt x="21697" y="44326"/>
                </a:cubicBezTo>
                <a:cubicBezTo>
                  <a:pt x="21014" y="44644"/>
                  <a:pt x="20242" y="44814"/>
                  <a:pt x="19477" y="44814"/>
                </a:cubicBezTo>
                <a:cubicBezTo>
                  <a:pt x="19078" y="44814"/>
                  <a:pt x="18681" y="44767"/>
                  <a:pt x="18301" y="44672"/>
                </a:cubicBezTo>
                <a:lnTo>
                  <a:pt x="18370" y="44672"/>
                </a:lnTo>
                <a:lnTo>
                  <a:pt x="18786" y="44464"/>
                </a:lnTo>
                <a:cubicBezTo>
                  <a:pt x="18786" y="44534"/>
                  <a:pt x="18855" y="44534"/>
                  <a:pt x="18855" y="44534"/>
                </a:cubicBezTo>
                <a:cubicBezTo>
                  <a:pt x="19610" y="44534"/>
                  <a:pt x="20365" y="44240"/>
                  <a:pt x="21087" y="44240"/>
                </a:cubicBezTo>
                <a:close/>
                <a:moveTo>
                  <a:pt x="59352" y="1"/>
                </a:moveTo>
                <a:cubicBezTo>
                  <a:pt x="58246" y="1"/>
                  <a:pt x="57080" y="1149"/>
                  <a:pt x="56426" y="2041"/>
                </a:cubicBezTo>
                <a:cubicBezTo>
                  <a:pt x="55663" y="2388"/>
                  <a:pt x="54901" y="2873"/>
                  <a:pt x="54207" y="3289"/>
                </a:cubicBezTo>
                <a:cubicBezTo>
                  <a:pt x="54623" y="2804"/>
                  <a:pt x="54901" y="2180"/>
                  <a:pt x="55178" y="1556"/>
                </a:cubicBezTo>
                <a:cubicBezTo>
                  <a:pt x="55178" y="1400"/>
                  <a:pt x="55100" y="1322"/>
                  <a:pt x="55002" y="1322"/>
                </a:cubicBezTo>
                <a:cubicBezTo>
                  <a:pt x="54970" y="1322"/>
                  <a:pt x="54935" y="1331"/>
                  <a:pt x="54901" y="1348"/>
                </a:cubicBezTo>
                <a:cubicBezTo>
                  <a:pt x="54346" y="1695"/>
                  <a:pt x="53861" y="2180"/>
                  <a:pt x="53584" y="2735"/>
                </a:cubicBezTo>
                <a:cubicBezTo>
                  <a:pt x="53306" y="3220"/>
                  <a:pt x="52890" y="3774"/>
                  <a:pt x="52682" y="4260"/>
                </a:cubicBezTo>
                <a:cubicBezTo>
                  <a:pt x="52128" y="4675"/>
                  <a:pt x="51504" y="5161"/>
                  <a:pt x="50880" y="5577"/>
                </a:cubicBezTo>
                <a:cubicBezTo>
                  <a:pt x="51296" y="4953"/>
                  <a:pt x="51504" y="4190"/>
                  <a:pt x="51504" y="3428"/>
                </a:cubicBezTo>
                <a:cubicBezTo>
                  <a:pt x="51453" y="3326"/>
                  <a:pt x="51365" y="3262"/>
                  <a:pt x="51268" y="3262"/>
                </a:cubicBezTo>
                <a:cubicBezTo>
                  <a:pt x="51232" y="3262"/>
                  <a:pt x="51195" y="3270"/>
                  <a:pt x="51157" y="3289"/>
                </a:cubicBezTo>
                <a:cubicBezTo>
                  <a:pt x="50534" y="3566"/>
                  <a:pt x="47622" y="6755"/>
                  <a:pt x="48731" y="7379"/>
                </a:cubicBezTo>
                <a:lnTo>
                  <a:pt x="48315" y="7725"/>
                </a:lnTo>
                <a:cubicBezTo>
                  <a:pt x="48315" y="7725"/>
                  <a:pt x="48246" y="7725"/>
                  <a:pt x="48246" y="7795"/>
                </a:cubicBezTo>
                <a:cubicBezTo>
                  <a:pt x="47345" y="8557"/>
                  <a:pt x="46582" y="9250"/>
                  <a:pt x="45751" y="10013"/>
                </a:cubicBezTo>
                <a:cubicBezTo>
                  <a:pt x="45889" y="9736"/>
                  <a:pt x="46028" y="9458"/>
                  <a:pt x="46167" y="9181"/>
                </a:cubicBezTo>
                <a:cubicBezTo>
                  <a:pt x="46582" y="8419"/>
                  <a:pt x="46860" y="7587"/>
                  <a:pt x="46929" y="6755"/>
                </a:cubicBezTo>
                <a:cubicBezTo>
                  <a:pt x="46929" y="6654"/>
                  <a:pt x="46855" y="6589"/>
                  <a:pt x="46761" y="6589"/>
                </a:cubicBezTo>
                <a:cubicBezTo>
                  <a:pt x="46726" y="6589"/>
                  <a:pt x="46689" y="6598"/>
                  <a:pt x="46652" y="6616"/>
                </a:cubicBezTo>
                <a:cubicBezTo>
                  <a:pt x="45404" y="7587"/>
                  <a:pt x="44572" y="9112"/>
                  <a:pt x="44503" y="10706"/>
                </a:cubicBezTo>
                <a:cubicBezTo>
                  <a:pt x="44503" y="10775"/>
                  <a:pt x="44572" y="10914"/>
                  <a:pt x="44711" y="10914"/>
                </a:cubicBezTo>
                <a:lnTo>
                  <a:pt x="44572" y="10983"/>
                </a:lnTo>
                <a:cubicBezTo>
                  <a:pt x="44572" y="10983"/>
                  <a:pt x="44572" y="11053"/>
                  <a:pt x="44572" y="11053"/>
                </a:cubicBezTo>
                <a:lnTo>
                  <a:pt x="41730" y="13756"/>
                </a:lnTo>
                <a:cubicBezTo>
                  <a:pt x="42493" y="12716"/>
                  <a:pt x="42909" y="11469"/>
                  <a:pt x="42839" y="10152"/>
                </a:cubicBezTo>
                <a:cubicBezTo>
                  <a:pt x="42839" y="10054"/>
                  <a:pt x="42770" y="9956"/>
                  <a:pt x="42680" y="9956"/>
                </a:cubicBezTo>
                <a:cubicBezTo>
                  <a:pt x="42643" y="9956"/>
                  <a:pt x="42603" y="9972"/>
                  <a:pt x="42562" y="10013"/>
                </a:cubicBezTo>
                <a:cubicBezTo>
                  <a:pt x="40968" y="11191"/>
                  <a:pt x="39928" y="12994"/>
                  <a:pt x="39789" y="14935"/>
                </a:cubicBezTo>
                <a:cubicBezTo>
                  <a:pt x="39789" y="15097"/>
                  <a:pt x="39884" y="15164"/>
                  <a:pt x="39991" y="15164"/>
                </a:cubicBezTo>
                <a:cubicBezTo>
                  <a:pt x="40067" y="15164"/>
                  <a:pt x="40148" y="15131"/>
                  <a:pt x="40205" y="15073"/>
                </a:cubicBezTo>
                <a:lnTo>
                  <a:pt x="40482" y="14588"/>
                </a:lnTo>
                <a:lnTo>
                  <a:pt x="40552" y="14519"/>
                </a:lnTo>
                <a:cubicBezTo>
                  <a:pt x="41176" y="13479"/>
                  <a:pt x="41661" y="12370"/>
                  <a:pt x="42285" y="11330"/>
                </a:cubicBezTo>
                <a:cubicBezTo>
                  <a:pt x="42354" y="11191"/>
                  <a:pt x="42215" y="10983"/>
                  <a:pt x="42077" y="10983"/>
                </a:cubicBezTo>
                <a:lnTo>
                  <a:pt x="42423" y="10637"/>
                </a:lnTo>
                <a:lnTo>
                  <a:pt x="42423" y="10637"/>
                </a:lnTo>
                <a:cubicBezTo>
                  <a:pt x="42285" y="12231"/>
                  <a:pt x="41522" y="13687"/>
                  <a:pt x="40413" y="14796"/>
                </a:cubicBezTo>
                <a:cubicBezTo>
                  <a:pt x="40344" y="14865"/>
                  <a:pt x="40344" y="14935"/>
                  <a:pt x="40413" y="15004"/>
                </a:cubicBezTo>
                <a:lnTo>
                  <a:pt x="39096" y="16182"/>
                </a:lnTo>
                <a:cubicBezTo>
                  <a:pt x="38264" y="16945"/>
                  <a:pt x="37363" y="17707"/>
                  <a:pt x="36531" y="18539"/>
                </a:cubicBezTo>
                <a:cubicBezTo>
                  <a:pt x="37432" y="17291"/>
                  <a:pt x="37848" y="15766"/>
                  <a:pt x="37710" y="14241"/>
                </a:cubicBezTo>
                <a:cubicBezTo>
                  <a:pt x="37710" y="14192"/>
                  <a:pt x="37640" y="14143"/>
                  <a:pt x="37551" y="14143"/>
                </a:cubicBezTo>
                <a:cubicBezTo>
                  <a:pt x="37514" y="14143"/>
                  <a:pt x="37473" y="14152"/>
                  <a:pt x="37432" y="14172"/>
                </a:cubicBezTo>
                <a:cubicBezTo>
                  <a:pt x="37294" y="14241"/>
                  <a:pt x="37155" y="14311"/>
                  <a:pt x="37017" y="14380"/>
                </a:cubicBezTo>
                <a:cubicBezTo>
                  <a:pt x="35700" y="15558"/>
                  <a:pt x="35006" y="17291"/>
                  <a:pt x="35006" y="19024"/>
                </a:cubicBezTo>
                <a:cubicBezTo>
                  <a:pt x="35006" y="19232"/>
                  <a:pt x="34937" y="19440"/>
                  <a:pt x="34868" y="19579"/>
                </a:cubicBezTo>
                <a:cubicBezTo>
                  <a:pt x="34868" y="19692"/>
                  <a:pt x="34914" y="19805"/>
                  <a:pt x="35006" y="19805"/>
                </a:cubicBezTo>
                <a:cubicBezTo>
                  <a:pt x="35027" y="19805"/>
                  <a:pt x="35050" y="19800"/>
                  <a:pt x="35076" y="19787"/>
                </a:cubicBezTo>
                <a:lnTo>
                  <a:pt x="35076" y="19787"/>
                </a:lnTo>
                <a:cubicBezTo>
                  <a:pt x="33828" y="20965"/>
                  <a:pt x="32650" y="22074"/>
                  <a:pt x="31471" y="23253"/>
                </a:cubicBezTo>
                <a:cubicBezTo>
                  <a:pt x="32442" y="21866"/>
                  <a:pt x="32857" y="20203"/>
                  <a:pt x="32650" y="18608"/>
                </a:cubicBezTo>
                <a:cubicBezTo>
                  <a:pt x="32599" y="18507"/>
                  <a:pt x="32511" y="18443"/>
                  <a:pt x="32413" y="18443"/>
                </a:cubicBezTo>
                <a:cubicBezTo>
                  <a:pt x="32377" y="18443"/>
                  <a:pt x="32340" y="18451"/>
                  <a:pt x="32303" y="18470"/>
                </a:cubicBezTo>
                <a:cubicBezTo>
                  <a:pt x="30709" y="19163"/>
                  <a:pt x="29738" y="21589"/>
                  <a:pt x="30154" y="23391"/>
                </a:cubicBezTo>
                <a:cubicBezTo>
                  <a:pt x="30085" y="23669"/>
                  <a:pt x="30085" y="24015"/>
                  <a:pt x="30015" y="24293"/>
                </a:cubicBezTo>
                <a:cubicBezTo>
                  <a:pt x="30015" y="24391"/>
                  <a:pt x="30119" y="24489"/>
                  <a:pt x="30205" y="24489"/>
                </a:cubicBezTo>
                <a:cubicBezTo>
                  <a:pt x="30219" y="24489"/>
                  <a:pt x="30233" y="24486"/>
                  <a:pt x="30245" y="24480"/>
                </a:cubicBezTo>
                <a:lnTo>
                  <a:pt x="30245" y="24480"/>
                </a:lnTo>
                <a:cubicBezTo>
                  <a:pt x="29047" y="25689"/>
                  <a:pt x="27902" y="26902"/>
                  <a:pt x="26757" y="28174"/>
                </a:cubicBezTo>
                <a:cubicBezTo>
                  <a:pt x="27520" y="27135"/>
                  <a:pt x="27589" y="24639"/>
                  <a:pt x="27520" y="23877"/>
                </a:cubicBezTo>
                <a:cubicBezTo>
                  <a:pt x="27520" y="23742"/>
                  <a:pt x="27433" y="23666"/>
                  <a:pt x="27334" y="23666"/>
                </a:cubicBezTo>
                <a:cubicBezTo>
                  <a:pt x="27280" y="23666"/>
                  <a:pt x="27222" y="23689"/>
                  <a:pt x="27173" y="23738"/>
                </a:cubicBezTo>
                <a:cubicBezTo>
                  <a:pt x="26411" y="24916"/>
                  <a:pt x="25856" y="26234"/>
                  <a:pt x="25648" y="27620"/>
                </a:cubicBezTo>
                <a:cubicBezTo>
                  <a:pt x="25371" y="28382"/>
                  <a:pt x="25232" y="29145"/>
                  <a:pt x="25163" y="29977"/>
                </a:cubicBezTo>
                <a:cubicBezTo>
                  <a:pt x="23846" y="31502"/>
                  <a:pt x="22529" y="33096"/>
                  <a:pt x="21212" y="34690"/>
                </a:cubicBezTo>
                <a:cubicBezTo>
                  <a:pt x="17746" y="39265"/>
                  <a:pt x="14557" y="43979"/>
                  <a:pt x="11715" y="48901"/>
                </a:cubicBezTo>
                <a:cubicBezTo>
                  <a:pt x="12617" y="45157"/>
                  <a:pt x="13518" y="41414"/>
                  <a:pt x="14349" y="37671"/>
                </a:cubicBezTo>
                <a:cubicBezTo>
                  <a:pt x="14488" y="37671"/>
                  <a:pt x="14557" y="37532"/>
                  <a:pt x="14488" y="37463"/>
                </a:cubicBezTo>
                <a:lnTo>
                  <a:pt x="14488" y="37324"/>
                </a:lnTo>
                <a:lnTo>
                  <a:pt x="14488" y="37186"/>
                </a:lnTo>
                <a:cubicBezTo>
                  <a:pt x="14696" y="36423"/>
                  <a:pt x="14835" y="35661"/>
                  <a:pt x="14973" y="34968"/>
                </a:cubicBezTo>
                <a:cubicBezTo>
                  <a:pt x="15129" y="35124"/>
                  <a:pt x="15328" y="35192"/>
                  <a:pt x="15555" y="35192"/>
                </a:cubicBezTo>
                <a:cubicBezTo>
                  <a:pt x="16944" y="35192"/>
                  <a:pt x="19409" y="32642"/>
                  <a:pt x="19826" y="31987"/>
                </a:cubicBezTo>
                <a:cubicBezTo>
                  <a:pt x="19895" y="31779"/>
                  <a:pt x="19756" y="31640"/>
                  <a:pt x="19618" y="31640"/>
                </a:cubicBezTo>
                <a:cubicBezTo>
                  <a:pt x="19271" y="31779"/>
                  <a:pt x="18994" y="31918"/>
                  <a:pt x="18647" y="32056"/>
                </a:cubicBezTo>
                <a:cubicBezTo>
                  <a:pt x="18647" y="31987"/>
                  <a:pt x="18578" y="31918"/>
                  <a:pt x="18509" y="31918"/>
                </a:cubicBezTo>
                <a:cubicBezTo>
                  <a:pt x="17053" y="31918"/>
                  <a:pt x="15874" y="33304"/>
                  <a:pt x="15112" y="34413"/>
                </a:cubicBezTo>
                <a:cubicBezTo>
                  <a:pt x="15251" y="33581"/>
                  <a:pt x="15459" y="32749"/>
                  <a:pt x="15597" y="31918"/>
                </a:cubicBezTo>
                <a:cubicBezTo>
                  <a:pt x="15667" y="31918"/>
                  <a:pt x="15736" y="31848"/>
                  <a:pt x="15736" y="31779"/>
                </a:cubicBezTo>
                <a:cubicBezTo>
                  <a:pt x="15736" y="31710"/>
                  <a:pt x="15736" y="31640"/>
                  <a:pt x="15667" y="31571"/>
                </a:cubicBezTo>
                <a:lnTo>
                  <a:pt x="16082" y="29491"/>
                </a:lnTo>
                <a:cubicBezTo>
                  <a:pt x="16082" y="29491"/>
                  <a:pt x="16082" y="29644"/>
                  <a:pt x="16126" y="29644"/>
                </a:cubicBezTo>
                <a:cubicBezTo>
                  <a:pt x="16133" y="29644"/>
                  <a:pt x="16142" y="29640"/>
                  <a:pt x="16152" y="29630"/>
                </a:cubicBezTo>
                <a:cubicBezTo>
                  <a:pt x="16221" y="29630"/>
                  <a:pt x="16290" y="29561"/>
                  <a:pt x="16360" y="29561"/>
                </a:cubicBezTo>
                <a:cubicBezTo>
                  <a:pt x="16388" y="29562"/>
                  <a:pt x="16417" y="29563"/>
                  <a:pt x="16445" y="29563"/>
                </a:cubicBezTo>
                <a:cubicBezTo>
                  <a:pt x="17588" y="29563"/>
                  <a:pt x="18596" y="28217"/>
                  <a:pt x="19340" y="27135"/>
                </a:cubicBezTo>
                <a:cubicBezTo>
                  <a:pt x="19479" y="27065"/>
                  <a:pt x="19548" y="27065"/>
                  <a:pt x="19687" y="27065"/>
                </a:cubicBezTo>
                <a:cubicBezTo>
                  <a:pt x="19410" y="28244"/>
                  <a:pt x="17815" y="29907"/>
                  <a:pt x="16568" y="29907"/>
                </a:cubicBezTo>
                <a:cubicBezTo>
                  <a:pt x="16429" y="29907"/>
                  <a:pt x="16429" y="30115"/>
                  <a:pt x="16568" y="30185"/>
                </a:cubicBezTo>
                <a:cubicBezTo>
                  <a:pt x="16616" y="30189"/>
                  <a:pt x="16665" y="30191"/>
                  <a:pt x="16714" y="30191"/>
                </a:cubicBezTo>
                <a:cubicBezTo>
                  <a:pt x="18206" y="30191"/>
                  <a:pt x="19902" y="28199"/>
                  <a:pt x="20103" y="26857"/>
                </a:cubicBezTo>
                <a:cubicBezTo>
                  <a:pt x="20103" y="26788"/>
                  <a:pt x="19964" y="26649"/>
                  <a:pt x="19895" y="26649"/>
                </a:cubicBezTo>
                <a:lnTo>
                  <a:pt x="19618" y="26649"/>
                </a:lnTo>
                <a:lnTo>
                  <a:pt x="19895" y="26303"/>
                </a:lnTo>
                <a:cubicBezTo>
                  <a:pt x="20008" y="26190"/>
                  <a:pt x="19890" y="26076"/>
                  <a:pt x="19768" y="26076"/>
                </a:cubicBezTo>
                <a:cubicBezTo>
                  <a:pt x="19740" y="26076"/>
                  <a:pt x="19712" y="26082"/>
                  <a:pt x="19687" y="26095"/>
                </a:cubicBezTo>
                <a:cubicBezTo>
                  <a:pt x="19063" y="26511"/>
                  <a:pt x="18439" y="26927"/>
                  <a:pt x="17954" y="27481"/>
                </a:cubicBezTo>
                <a:cubicBezTo>
                  <a:pt x="17261" y="27966"/>
                  <a:pt x="16706" y="28521"/>
                  <a:pt x="16221" y="29214"/>
                </a:cubicBezTo>
                <a:lnTo>
                  <a:pt x="16152" y="29214"/>
                </a:lnTo>
                <a:cubicBezTo>
                  <a:pt x="16117" y="29180"/>
                  <a:pt x="16100" y="29162"/>
                  <a:pt x="16082" y="29162"/>
                </a:cubicBezTo>
                <a:cubicBezTo>
                  <a:pt x="16065" y="29162"/>
                  <a:pt x="16048" y="29180"/>
                  <a:pt x="16013" y="29214"/>
                </a:cubicBezTo>
                <a:cubicBezTo>
                  <a:pt x="16568" y="26095"/>
                  <a:pt x="17122" y="22976"/>
                  <a:pt x="17607" y="19856"/>
                </a:cubicBezTo>
                <a:cubicBezTo>
                  <a:pt x="17607" y="19954"/>
                  <a:pt x="17711" y="20052"/>
                  <a:pt x="17797" y="20052"/>
                </a:cubicBezTo>
                <a:cubicBezTo>
                  <a:pt x="17832" y="20052"/>
                  <a:pt x="17864" y="20035"/>
                  <a:pt x="17885" y="19995"/>
                </a:cubicBezTo>
                <a:lnTo>
                  <a:pt x="17954" y="19926"/>
                </a:lnTo>
                <a:cubicBezTo>
                  <a:pt x="17988" y="19929"/>
                  <a:pt x="18022" y="19930"/>
                  <a:pt x="18056" y="19930"/>
                </a:cubicBezTo>
                <a:cubicBezTo>
                  <a:pt x="19552" y="19930"/>
                  <a:pt x="21150" y="16991"/>
                  <a:pt x="21489" y="15974"/>
                </a:cubicBezTo>
                <a:cubicBezTo>
                  <a:pt x="21559" y="15836"/>
                  <a:pt x="21420" y="15697"/>
                  <a:pt x="21281" y="15697"/>
                </a:cubicBezTo>
                <a:cubicBezTo>
                  <a:pt x="19687" y="16182"/>
                  <a:pt x="18301" y="17985"/>
                  <a:pt x="17746" y="19579"/>
                </a:cubicBezTo>
                <a:lnTo>
                  <a:pt x="17677" y="19579"/>
                </a:lnTo>
                <a:cubicBezTo>
                  <a:pt x="17746" y="19232"/>
                  <a:pt x="17746" y="18886"/>
                  <a:pt x="17815" y="18539"/>
                </a:cubicBezTo>
                <a:cubicBezTo>
                  <a:pt x="18093" y="17153"/>
                  <a:pt x="18370" y="15836"/>
                  <a:pt x="18647" y="14449"/>
                </a:cubicBezTo>
                <a:cubicBezTo>
                  <a:pt x="18717" y="14449"/>
                  <a:pt x="18786" y="14380"/>
                  <a:pt x="18855" y="14311"/>
                </a:cubicBezTo>
                <a:lnTo>
                  <a:pt x="18924" y="14241"/>
                </a:lnTo>
                <a:cubicBezTo>
                  <a:pt x="19826" y="14241"/>
                  <a:pt x="21073" y="11607"/>
                  <a:pt x="21351" y="11122"/>
                </a:cubicBezTo>
                <a:cubicBezTo>
                  <a:pt x="21470" y="11002"/>
                  <a:pt x="21332" y="10831"/>
                  <a:pt x="21158" y="10831"/>
                </a:cubicBezTo>
                <a:cubicBezTo>
                  <a:pt x="21130" y="10831"/>
                  <a:pt x="21102" y="10835"/>
                  <a:pt x="21073" y="10845"/>
                </a:cubicBezTo>
                <a:cubicBezTo>
                  <a:pt x="20380" y="11399"/>
                  <a:pt x="19756" y="12023"/>
                  <a:pt x="19271" y="12716"/>
                </a:cubicBezTo>
                <a:cubicBezTo>
                  <a:pt x="19202" y="12855"/>
                  <a:pt x="18994" y="13063"/>
                  <a:pt x="18855" y="13271"/>
                </a:cubicBezTo>
                <a:cubicBezTo>
                  <a:pt x="19063" y="12300"/>
                  <a:pt x="19132" y="11261"/>
                  <a:pt x="19202" y="10290"/>
                </a:cubicBezTo>
                <a:lnTo>
                  <a:pt x="19202" y="9736"/>
                </a:lnTo>
                <a:cubicBezTo>
                  <a:pt x="19271" y="9736"/>
                  <a:pt x="19271" y="9666"/>
                  <a:pt x="19340" y="9666"/>
                </a:cubicBezTo>
                <a:cubicBezTo>
                  <a:pt x="19479" y="9458"/>
                  <a:pt x="19548" y="9250"/>
                  <a:pt x="19618" y="8973"/>
                </a:cubicBezTo>
                <a:cubicBezTo>
                  <a:pt x="20657" y="8765"/>
                  <a:pt x="21212" y="6686"/>
                  <a:pt x="21281" y="5854"/>
                </a:cubicBezTo>
                <a:cubicBezTo>
                  <a:pt x="21281" y="5752"/>
                  <a:pt x="21133" y="5688"/>
                  <a:pt x="21026" y="5688"/>
                </a:cubicBezTo>
                <a:cubicBezTo>
                  <a:pt x="20987" y="5688"/>
                  <a:pt x="20953" y="5697"/>
                  <a:pt x="20935" y="5715"/>
                </a:cubicBezTo>
                <a:cubicBezTo>
                  <a:pt x="20172" y="6478"/>
                  <a:pt x="19618" y="7448"/>
                  <a:pt x="19271" y="8419"/>
                </a:cubicBezTo>
                <a:cubicBezTo>
                  <a:pt x="19340" y="6963"/>
                  <a:pt x="19410" y="5438"/>
                  <a:pt x="19548" y="3982"/>
                </a:cubicBezTo>
                <a:cubicBezTo>
                  <a:pt x="19618" y="4260"/>
                  <a:pt x="19687" y="4467"/>
                  <a:pt x="19756" y="4745"/>
                </a:cubicBezTo>
                <a:cubicBezTo>
                  <a:pt x="19822" y="4876"/>
                  <a:pt x="19949" y="4945"/>
                  <a:pt x="20065" y="4945"/>
                </a:cubicBezTo>
                <a:cubicBezTo>
                  <a:pt x="20195" y="4945"/>
                  <a:pt x="20311" y="4858"/>
                  <a:pt x="20311" y="4675"/>
                </a:cubicBezTo>
                <a:cubicBezTo>
                  <a:pt x="20242" y="4121"/>
                  <a:pt x="20103" y="3566"/>
                  <a:pt x="20034" y="2942"/>
                </a:cubicBezTo>
                <a:cubicBezTo>
                  <a:pt x="20242" y="2180"/>
                  <a:pt x="20311" y="1279"/>
                  <a:pt x="20242" y="447"/>
                </a:cubicBezTo>
                <a:cubicBezTo>
                  <a:pt x="20242" y="326"/>
                  <a:pt x="20148" y="252"/>
                  <a:pt x="20056" y="252"/>
                </a:cubicBezTo>
                <a:cubicBezTo>
                  <a:pt x="19989" y="252"/>
                  <a:pt x="19924" y="291"/>
                  <a:pt x="19895" y="378"/>
                </a:cubicBezTo>
                <a:cubicBezTo>
                  <a:pt x="19756" y="516"/>
                  <a:pt x="19687" y="655"/>
                  <a:pt x="19618" y="863"/>
                </a:cubicBezTo>
                <a:cubicBezTo>
                  <a:pt x="19596" y="858"/>
                  <a:pt x="19576" y="855"/>
                  <a:pt x="19557" y="855"/>
                </a:cubicBezTo>
                <a:cubicBezTo>
                  <a:pt x="19322" y="855"/>
                  <a:pt x="19228" y="1215"/>
                  <a:pt x="19548" y="1279"/>
                </a:cubicBezTo>
                <a:lnTo>
                  <a:pt x="19548" y="1348"/>
                </a:lnTo>
                <a:cubicBezTo>
                  <a:pt x="19410" y="1972"/>
                  <a:pt x="19410" y="2665"/>
                  <a:pt x="19479" y="3289"/>
                </a:cubicBezTo>
                <a:cubicBezTo>
                  <a:pt x="19479" y="3358"/>
                  <a:pt x="19479" y="3428"/>
                  <a:pt x="19479" y="3497"/>
                </a:cubicBezTo>
                <a:cubicBezTo>
                  <a:pt x="19202" y="5299"/>
                  <a:pt x="19063" y="7102"/>
                  <a:pt x="18924" y="8973"/>
                </a:cubicBezTo>
                <a:cubicBezTo>
                  <a:pt x="18924" y="8488"/>
                  <a:pt x="18717" y="8072"/>
                  <a:pt x="18439" y="7725"/>
                </a:cubicBezTo>
                <a:cubicBezTo>
                  <a:pt x="18439" y="7587"/>
                  <a:pt x="18370" y="7448"/>
                  <a:pt x="18370" y="7379"/>
                </a:cubicBezTo>
                <a:cubicBezTo>
                  <a:pt x="18231" y="6894"/>
                  <a:pt x="18023" y="6408"/>
                  <a:pt x="17677" y="5992"/>
                </a:cubicBezTo>
                <a:cubicBezTo>
                  <a:pt x="17656" y="5952"/>
                  <a:pt x="17624" y="5935"/>
                  <a:pt x="17587" y="5935"/>
                </a:cubicBezTo>
                <a:cubicBezTo>
                  <a:pt x="17498" y="5935"/>
                  <a:pt x="17379" y="6033"/>
                  <a:pt x="17330" y="6131"/>
                </a:cubicBezTo>
                <a:cubicBezTo>
                  <a:pt x="17330" y="7587"/>
                  <a:pt x="17815" y="9043"/>
                  <a:pt x="18647" y="10290"/>
                </a:cubicBezTo>
                <a:cubicBezTo>
                  <a:pt x="18647" y="10360"/>
                  <a:pt x="18717" y="10429"/>
                  <a:pt x="18855" y="10429"/>
                </a:cubicBezTo>
                <a:cubicBezTo>
                  <a:pt x="18717" y="11677"/>
                  <a:pt x="18439" y="12924"/>
                  <a:pt x="18231" y="14172"/>
                </a:cubicBezTo>
                <a:cubicBezTo>
                  <a:pt x="18231" y="13410"/>
                  <a:pt x="18093" y="12647"/>
                  <a:pt x="17815" y="11885"/>
                </a:cubicBezTo>
                <a:cubicBezTo>
                  <a:pt x="17773" y="11799"/>
                  <a:pt x="17703" y="11740"/>
                  <a:pt x="17624" y="11740"/>
                </a:cubicBezTo>
                <a:cubicBezTo>
                  <a:pt x="17575" y="11740"/>
                  <a:pt x="17522" y="11762"/>
                  <a:pt x="17469" y="11815"/>
                </a:cubicBezTo>
                <a:cubicBezTo>
                  <a:pt x="17330" y="11815"/>
                  <a:pt x="17192" y="11885"/>
                  <a:pt x="17192" y="12023"/>
                </a:cubicBezTo>
                <a:cubicBezTo>
                  <a:pt x="16914" y="12994"/>
                  <a:pt x="16984" y="13964"/>
                  <a:pt x="17399" y="14935"/>
                </a:cubicBezTo>
                <a:cubicBezTo>
                  <a:pt x="17399" y="15212"/>
                  <a:pt x="17469" y="15558"/>
                  <a:pt x="17538" y="15766"/>
                </a:cubicBezTo>
                <a:cubicBezTo>
                  <a:pt x="17595" y="15880"/>
                  <a:pt x="17651" y="15993"/>
                  <a:pt x="17746" y="15993"/>
                </a:cubicBezTo>
                <a:cubicBezTo>
                  <a:pt x="17767" y="15993"/>
                  <a:pt x="17790" y="15987"/>
                  <a:pt x="17815" y="15974"/>
                </a:cubicBezTo>
                <a:cubicBezTo>
                  <a:pt x="17815" y="16044"/>
                  <a:pt x="17815" y="16044"/>
                  <a:pt x="17815" y="16044"/>
                </a:cubicBezTo>
                <a:cubicBezTo>
                  <a:pt x="17746" y="16668"/>
                  <a:pt x="17607" y="17361"/>
                  <a:pt x="17469" y="17985"/>
                </a:cubicBezTo>
                <a:cubicBezTo>
                  <a:pt x="17469" y="17222"/>
                  <a:pt x="17192" y="16460"/>
                  <a:pt x="16706" y="15836"/>
                </a:cubicBezTo>
                <a:cubicBezTo>
                  <a:pt x="16656" y="15810"/>
                  <a:pt x="16596" y="15794"/>
                  <a:pt x="16540" y="15794"/>
                </a:cubicBezTo>
                <a:cubicBezTo>
                  <a:pt x="16443" y="15794"/>
                  <a:pt x="16360" y="15843"/>
                  <a:pt x="16360" y="15974"/>
                </a:cubicBezTo>
                <a:cubicBezTo>
                  <a:pt x="15944" y="17361"/>
                  <a:pt x="16429" y="19024"/>
                  <a:pt x="16845" y="20341"/>
                </a:cubicBezTo>
                <a:cubicBezTo>
                  <a:pt x="16845" y="20480"/>
                  <a:pt x="16914" y="20480"/>
                  <a:pt x="17053" y="20549"/>
                </a:cubicBezTo>
                <a:cubicBezTo>
                  <a:pt x="16845" y="21520"/>
                  <a:pt x="16706" y="22490"/>
                  <a:pt x="16498" y="23530"/>
                </a:cubicBezTo>
                <a:cubicBezTo>
                  <a:pt x="16221" y="22560"/>
                  <a:pt x="15736" y="21658"/>
                  <a:pt x="15112" y="20896"/>
                </a:cubicBezTo>
                <a:cubicBezTo>
                  <a:pt x="15055" y="20867"/>
                  <a:pt x="14997" y="20850"/>
                  <a:pt x="14940" y="20850"/>
                </a:cubicBezTo>
                <a:cubicBezTo>
                  <a:pt x="14858" y="20850"/>
                  <a:pt x="14777" y="20884"/>
                  <a:pt x="14696" y="20965"/>
                </a:cubicBezTo>
                <a:cubicBezTo>
                  <a:pt x="13864" y="22421"/>
                  <a:pt x="15112" y="24639"/>
                  <a:pt x="15944" y="25887"/>
                </a:cubicBezTo>
                <a:cubicBezTo>
                  <a:pt x="15944" y="25956"/>
                  <a:pt x="16013" y="25956"/>
                  <a:pt x="16082" y="26026"/>
                </a:cubicBezTo>
                <a:cubicBezTo>
                  <a:pt x="15944" y="26927"/>
                  <a:pt x="15736" y="27828"/>
                  <a:pt x="15597" y="28798"/>
                </a:cubicBezTo>
                <a:cubicBezTo>
                  <a:pt x="15597" y="28729"/>
                  <a:pt x="15528" y="28660"/>
                  <a:pt x="15528" y="28660"/>
                </a:cubicBezTo>
                <a:cubicBezTo>
                  <a:pt x="15459" y="28036"/>
                  <a:pt x="15181" y="27481"/>
                  <a:pt x="14835" y="26996"/>
                </a:cubicBezTo>
                <a:cubicBezTo>
                  <a:pt x="14782" y="26943"/>
                  <a:pt x="14719" y="26920"/>
                  <a:pt x="14657" y="26920"/>
                </a:cubicBezTo>
                <a:cubicBezTo>
                  <a:pt x="14557" y="26920"/>
                  <a:pt x="14462" y="26980"/>
                  <a:pt x="14419" y="27065"/>
                </a:cubicBezTo>
                <a:cubicBezTo>
                  <a:pt x="14280" y="27966"/>
                  <a:pt x="14280" y="28868"/>
                  <a:pt x="14419" y="29769"/>
                </a:cubicBezTo>
                <a:cubicBezTo>
                  <a:pt x="14488" y="30393"/>
                  <a:pt x="14765" y="31016"/>
                  <a:pt x="15043" y="31571"/>
                </a:cubicBezTo>
                <a:cubicBezTo>
                  <a:pt x="14835" y="32611"/>
                  <a:pt x="14627" y="33651"/>
                  <a:pt x="14419" y="34690"/>
                </a:cubicBezTo>
                <a:cubicBezTo>
                  <a:pt x="14072" y="33651"/>
                  <a:pt x="13587" y="32611"/>
                  <a:pt x="13032" y="31710"/>
                </a:cubicBezTo>
                <a:cubicBezTo>
                  <a:pt x="12998" y="31640"/>
                  <a:pt x="12928" y="31606"/>
                  <a:pt x="12859" y="31606"/>
                </a:cubicBezTo>
                <a:cubicBezTo>
                  <a:pt x="12790" y="31606"/>
                  <a:pt x="12720" y="31640"/>
                  <a:pt x="12686" y="31710"/>
                </a:cubicBezTo>
                <a:cubicBezTo>
                  <a:pt x="12201" y="32888"/>
                  <a:pt x="12824" y="34413"/>
                  <a:pt x="13448" y="35661"/>
                </a:cubicBezTo>
                <a:cubicBezTo>
                  <a:pt x="13587" y="36077"/>
                  <a:pt x="13726" y="36493"/>
                  <a:pt x="13934" y="36978"/>
                </a:cubicBezTo>
                <a:cubicBezTo>
                  <a:pt x="13795" y="37324"/>
                  <a:pt x="13726" y="37671"/>
                  <a:pt x="13656" y="38018"/>
                </a:cubicBezTo>
                <a:cubicBezTo>
                  <a:pt x="12617" y="42523"/>
                  <a:pt x="11438" y="46960"/>
                  <a:pt x="10260" y="51465"/>
                </a:cubicBezTo>
                <a:cubicBezTo>
                  <a:pt x="9567" y="52713"/>
                  <a:pt x="8873" y="53961"/>
                  <a:pt x="8249" y="55209"/>
                </a:cubicBezTo>
                <a:cubicBezTo>
                  <a:pt x="4714" y="62279"/>
                  <a:pt x="1456" y="69974"/>
                  <a:pt x="1" y="77737"/>
                </a:cubicBezTo>
                <a:cubicBezTo>
                  <a:pt x="1" y="77823"/>
                  <a:pt x="80" y="77882"/>
                  <a:pt x="141" y="77882"/>
                </a:cubicBezTo>
                <a:cubicBezTo>
                  <a:pt x="178" y="77882"/>
                  <a:pt x="209" y="77859"/>
                  <a:pt x="209" y="77807"/>
                </a:cubicBezTo>
                <a:cubicBezTo>
                  <a:pt x="2912" y="69904"/>
                  <a:pt x="5338" y="62071"/>
                  <a:pt x="9220" y="54654"/>
                </a:cubicBezTo>
                <a:cubicBezTo>
                  <a:pt x="9289" y="54446"/>
                  <a:pt x="9428" y="54238"/>
                  <a:pt x="9497" y="54030"/>
                </a:cubicBezTo>
                <a:lnTo>
                  <a:pt x="9497" y="54030"/>
                </a:lnTo>
                <a:cubicBezTo>
                  <a:pt x="9289" y="54723"/>
                  <a:pt x="9151" y="55486"/>
                  <a:pt x="8943" y="56179"/>
                </a:cubicBezTo>
                <a:cubicBezTo>
                  <a:pt x="7210" y="62348"/>
                  <a:pt x="4922" y="68310"/>
                  <a:pt x="3259" y="74410"/>
                </a:cubicBezTo>
                <a:cubicBezTo>
                  <a:pt x="3218" y="74531"/>
                  <a:pt x="3295" y="74605"/>
                  <a:pt x="3394" y="74605"/>
                </a:cubicBezTo>
                <a:cubicBezTo>
                  <a:pt x="3465" y="74605"/>
                  <a:pt x="3547" y="74566"/>
                  <a:pt x="3605" y="74479"/>
                </a:cubicBezTo>
                <a:cubicBezTo>
                  <a:pt x="6517" y="67131"/>
                  <a:pt x="8943" y="59576"/>
                  <a:pt x="10884" y="51881"/>
                </a:cubicBezTo>
                <a:cubicBezTo>
                  <a:pt x="12617" y="49594"/>
                  <a:pt x="14557" y="47514"/>
                  <a:pt x="16706" y="45643"/>
                </a:cubicBezTo>
                <a:cubicBezTo>
                  <a:pt x="16743" y="45661"/>
                  <a:pt x="16781" y="45670"/>
                  <a:pt x="16815" y="45670"/>
                </a:cubicBezTo>
                <a:cubicBezTo>
                  <a:pt x="16909" y="45670"/>
                  <a:pt x="16984" y="45606"/>
                  <a:pt x="16984" y="45504"/>
                </a:cubicBezTo>
                <a:lnTo>
                  <a:pt x="16984" y="45435"/>
                </a:lnTo>
                <a:lnTo>
                  <a:pt x="17122" y="45296"/>
                </a:lnTo>
                <a:cubicBezTo>
                  <a:pt x="17399" y="45157"/>
                  <a:pt x="17677" y="45019"/>
                  <a:pt x="17885" y="44880"/>
                </a:cubicBezTo>
                <a:lnTo>
                  <a:pt x="18162" y="44950"/>
                </a:lnTo>
                <a:cubicBezTo>
                  <a:pt x="18796" y="45187"/>
                  <a:pt x="19450" y="45304"/>
                  <a:pt x="20097" y="45304"/>
                </a:cubicBezTo>
                <a:cubicBezTo>
                  <a:pt x="21149" y="45304"/>
                  <a:pt x="22183" y="44996"/>
                  <a:pt x="23084" y="44395"/>
                </a:cubicBezTo>
                <a:cubicBezTo>
                  <a:pt x="23153" y="44326"/>
                  <a:pt x="23153" y="44118"/>
                  <a:pt x="23084" y="44048"/>
                </a:cubicBezTo>
                <a:cubicBezTo>
                  <a:pt x="22421" y="43697"/>
                  <a:pt x="21692" y="43522"/>
                  <a:pt x="20959" y="43522"/>
                </a:cubicBezTo>
                <a:cubicBezTo>
                  <a:pt x="20389" y="43522"/>
                  <a:pt x="19817" y="43628"/>
                  <a:pt x="19271" y="43840"/>
                </a:cubicBezTo>
                <a:cubicBezTo>
                  <a:pt x="20588" y="42939"/>
                  <a:pt x="22044" y="42107"/>
                  <a:pt x="23499" y="41414"/>
                </a:cubicBezTo>
                <a:cubicBezTo>
                  <a:pt x="23499" y="41484"/>
                  <a:pt x="23569" y="41553"/>
                  <a:pt x="23569" y="41622"/>
                </a:cubicBezTo>
                <a:cubicBezTo>
                  <a:pt x="23915" y="41761"/>
                  <a:pt x="24193" y="41900"/>
                  <a:pt x="24539" y="41969"/>
                </a:cubicBezTo>
                <a:cubicBezTo>
                  <a:pt x="25158" y="42239"/>
                  <a:pt x="25840" y="42381"/>
                  <a:pt x="26528" y="42381"/>
                </a:cubicBezTo>
                <a:cubicBezTo>
                  <a:pt x="27074" y="42381"/>
                  <a:pt x="27622" y="42292"/>
                  <a:pt x="28144" y="42107"/>
                </a:cubicBezTo>
                <a:cubicBezTo>
                  <a:pt x="28213" y="42107"/>
                  <a:pt x="28282" y="41969"/>
                  <a:pt x="28213" y="41900"/>
                </a:cubicBezTo>
                <a:cubicBezTo>
                  <a:pt x="27936" y="41692"/>
                  <a:pt x="27728" y="41553"/>
                  <a:pt x="27451" y="41414"/>
                </a:cubicBezTo>
                <a:cubicBezTo>
                  <a:pt x="27451" y="41345"/>
                  <a:pt x="27451" y="41276"/>
                  <a:pt x="27381" y="41276"/>
                </a:cubicBezTo>
                <a:cubicBezTo>
                  <a:pt x="26804" y="41009"/>
                  <a:pt x="26169" y="40885"/>
                  <a:pt x="25532" y="40885"/>
                </a:cubicBezTo>
                <a:cubicBezTo>
                  <a:pt x="25175" y="40885"/>
                  <a:pt x="24818" y="40924"/>
                  <a:pt x="24470" y="40998"/>
                </a:cubicBezTo>
                <a:cubicBezTo>
                  <a:pt x="25510" y="40513"/>
                  <a:pt x="26549" y="40097"/>
                  <a:pt x="27589" y="39681"/>
                </a:cubicBezTo>
                <a:cubicBezTo>
                  <a:pt x="27966" y="39926"/>
                  <a:pt x="28409" y="40028"/>
                  <a:pt x="28877" y="40028"/>
                </a:cubicBezTo>
                <a:cubicBezTo>
                  <a:pt x="30132" y="40028"/>
                  <a:pt x="31564" y="39298"/>
                  <a:pt x="32372" y="38642"/>
                </a:cubicBezTo>
                <a:cubicBezTo>
                  <a:pt x="32511" y="38503"/>
                  <a:pt x="32442" y="38364"/>
                  <a:pt x="32303" y="38364"/>
                </a:cubicBezTo>
                <a:cubicBezTo>
                  <a:pt x="32026" y="38295"/>
                  <a:pt x="31748" y="38226"/>
                  <a:pt x="31540" y="38226"/>
                </a:cubicBezTo>
                <a:lnTo>
                  <a:pt x="31610" y="38156"/>
                </a:lnTo>
                <a:cubicBezTo>
                  <a:pt x="31679" y="38018"/>
                  <a:pt x="31610" y="37879"/>
                  <a:pt x="31471" y="37879"/>
                </a:cubicBezTo>
                <a:cubicBezTo>
                  <a:pt x="30154" y="37879"/>
                  <a:pt x="28976" y="38226"/>
                  <a:pt x="27867" y="38919"/>
                </a:cubicBezTo>
                <a:cubicBezTo>
                  <a:pt x="27748" y="38919"/>
                  <a:pt x="27782" y="39072"/>
                  <a:pt x="27881" y="39072"/>
                </a:cubicBezTo>
                <a:cubicBezTo>
                  <a:pt x="27898" y="39072"/>
                  <a:pt x="27916" y="39067"/>
                  <a:pt x="27936" y="39057"/>
                </a:cubicBezTo>
                <a:lnTo>
                  <a:pt x="28282" y="38988"/>
                </a:lnTo>
                <a:lnTo>
                  <a:pt x="27936" y="39196"/>
                </a:lnTo>
                <a:lnTo>
                  <a:pt x="27520" y="39335"/>
                </a:lnTo>
                <a:cubicBezTo>
                  <a:pt x="27485" y="39300"/>
                  <a:pt x="27451" y="39283"/>
                  <a:pt x="27425" y="39283"/>
                </a:cubicBezTo>
                <a:cubicBezTo>
                  <a:pt x="27399" y="39283"/>
                  <a:pt x="27381" y="39300"/>
                  <a:pt x="27381" y="39335"/>
                </a:cubicBezTo>
                <a:cubicBezTo>
                  <a:pt x="26619" y="39612"/>
                  <a:pt x="25856" y="39889"/>
                  <a:pt x="25024" y="40236"/>
                </a:cubicBezTo>
                <a:cubicBezTo>
                  <a:pt x="25579" y="39751"/>
                  <a:pt x="25995" y="39196"/>
                  <a:pt x="26272" y="38572"/>
                </a:cubicBezTo>
                <a:cubicBezTo>
                  <a:pt x="26329" y="38459"/>
                  <a:pt x="26201" y="38346"/>
                  <a:pt x="26114" y="38346"/>
                </a:cubicBezTo>
                <a:cubicBezTo>
                  <a:pt x="26094" y="38346"/>
                  <a:pt x="26077" y="38352"/>
                  <a:pt x="26064" y="38364"/>
                </a:cubicBezTo>
                <a:cubicBezTo>
                  <a:pt x="24331" y="38642"/>
                  <a:pt x="23084" y="39959"/>
                  <a:pt x="21836" y="41137"/>
                </a:cubicBezTo>
                <a:cubicBezTo>
                  <a:pt x="21767" y="41206"/>
                  <a:pt x="21767" y="41345"/>
                  <a:pt x="21836" y="41414"/>
                </a:cubicBezTo>
                <a:lnTo>
                  <a:pt x="21767" y="41484"/>
                </a:lnTo>
                <a:cubicBezTo>
                  <a:pt x="21710" y="41540"/>
                  <a:pt x="21745" y="41641"/>
                  <a:pt x="21797" y="41641"/>
                </a:cubicBezTo>
                <a:cubicBezTo>
                  <a:pt x="21809" y="41641"/>
                  <a:pt x="21823" y="41635"/>
                  <a:pt x="21836" y="41622"/>
                </a:cubicBezTo>
                <a:lnTo>
                  <a:pt x="22044" y="41484"/>
                </a:lnTo>
                <a:cubicBezTo>
                  <a:pt x="22044" y="41484"/>
                  <a:pt x="22044" y="41553"/>
                  <a:pt x="22044" y="41553"/>
                </a:cubicBezTo>
                <a:cubicBezTo>
                  <a:pt x="21281" y="41969"/>
                  <a:pt x="20519" y="42454"/>
                  <a:pt x="19756" y="42870"/>
                </a:cubicBezTo>
                <a:cubicBezTo>
                  <a:pt x="20242" y="42177"/>
                  <a:pt x="20519" y="41414"/>
                  <a:pt x="20588" y="40582"/>
                </a:cubicBezTo>
                <a:cubicBezTo>
                  <a:pt x="20588" y="40526"/>
                  <a:pt x="20543" y="40425"/>
                  <a:pt x="20452" y="40425"/>
                </a:cubicBezTo>
                <a:cubicBezTo>
                  <a:pt x="20431" y="40425"/>
                  <a:pt x="20407" y="40431"/>
                  <a:pt x="20380" y="40444"/>
                </a:cubicBezTo>
                <a:cubicBezTo>
                  <a:pt x="18717" y="40929"/>
                  <a:pt x="16706" y="43078"/>
                  <a:pt x="16637" y="45019"/>
                </a:cubicBezTo>
                <a:cubicBezTo>
                  <a:pt x="14904" y="46336"/>
                  <a:pt x="13379" y="47861"/>
                  <a:pt x="11993" y="49525"/>
                </a:cubicBezTo>
                <a:cubicBezTo>
                  <a:pt x="15043" y="44187"/>
                  <a:pt x="18439" y="39127"/>
                  <a:pt x="22252" y="34274"/>
                </a:cubicBezTo>
                <a:cubicBezTo>
                  <a:pt x="23222" y="33096"/>
                  <a:pt x="24193" y="31918"/>
                  <a:pt x="25163" y="30739"/>
                </a:cubicBezTo>
                <a:cubicBezTo>
                  <a:pt x="25198" y="30774"/>
                  <a:pt x="25232" y="30791"/>
                  <a:pt x="25267" y="30791"/>
                </a:cubicBezTo>
                <a:cubicBezTo>
                  <a:pt x="25302" y="30791"/>
                  <a:pt x="25336" y="30774"/>
                  <a:pt x="25371" y="30739"/>
                </a:cubicBezTo>
                <a:lnTo>
                  <a:pt x="25440" y="30462"/>
                </a:lnTo>
                <a:cubicBezTo>
                  <a:pt x="26272" y="29491"/>
                  <a:pt x="27104" y="28521"/>
                  <a:pt x="27936" y="27620"/>
                </a:cubicBezTo>
                <a:lnTo>
                  <a:pt x="28005" y="27620"/>
                </a:lnTo>
                <a:cubicBezTo>
                  <a:pt x="27867" y="27689"/>
                  <a:pt x="27867" y="27828"/>
                  <a:pt x="28005" y="27897"/>
                </a:cubicBezTo>
                <a:cubicBezTo>
                  <a:pt x="28439" y="28114"/>
                  <a:pt x="28920" y="28206"/>
                  <a:pt x="29422" y="28206"/>
                </a:cubicBezTo>
                <a:cubicBezTo>
                  <a:pt x="31006" y="28206"/>
                  <a:pt x="32792" y="27284"/>
                  <a:pt x="33897" y="26441"/>
                </a:cubicBezTo>
                <a:cubicBezTo>
                  <a:pt x="34036" y="26303"/>
                  <a:pt x="33967" y="26095"/>
                  <a:pt x="33828" y="26026"/>
                </a:cubicBezTo>
                <a:cubicBezTo>
                  <a:pt x="33415" y="25790"/>
                  <a:pt x="32947" y="25693"/>
                  <a:pt x="32452" y="25693"/>
                </a:cubicBezTo>
                <a:cubicBezTo>
                  <a:pt x="31199" y="25693"/>
                  <a:pt x="29772" y="26311"/>
                  <a:pt x="28629" y="26857"/>
                </a:cubicBezTo>
                <a:cubicBezTo>
                  <a:pt x="29738" y="25679"/>
                  <a:pt x="30847" y="24501"/>
                  <a:pt x="32026" y="23391"/>
                </a:cubicBezTo>
                <a:cubicBezTo>
                  <a:pt x="32026" y="23391"/>
                  <a:pt x="32095" y="23461"/>
                  <a:pt x="32095" y="23461"/>
                </a:cubicBezTo>
                <a:lnTo>
                  <a:pt x="32303" y="23461"/>
                </a:lnTo>
                <a:cubicBezTo>
                  <a:pt x="32684" y="23565"/>
                  <a:pt x="33065" y="23617"/>
                  <a:pt x="33447" y="23617"/>
                </a:cubicBezTo>
                <a:cubicBezTo>
                  <a:pt x="33828" y="23617"/>
                  <a:pt x="34209" y="23565"/>
                  <a:pt x="34590" y="23461"/>
                </a:cubicBezTo>
                <a:cubicBezTo>
                  <a:pt x="35977" y="23322"/>
                  <a:pt x="37363" y="22906"/>
                  <a:pt x="38611" y="22213"/>
                </a:cubicBezTo>
                <a:cubicBezTo>
                  <a:pt x="38680" y="22144"/>
                  <a:pt x="38750" y="21936"/>
                  <a:pt x="38611" y="21866"/>
                </a:cubicBezTo>
                <a:cubicBezTo>
                  <a:pt x="38080" y="21437"/>
                  <a:pt x="37464" y="21267"/>
                  <a:pt x="36818" y="21267"/>
                </a:cubicBezTo>
                <a:cubicBezTo>
                  <a:pt x="35271" y="21267"/>
                  <a:pt x="33546" y="22242"/>
                  <a:pt x="32372" y="22976"/>
                </a:cubicBezTo>
                <a:cubicBezTo>
                  <a:pt x="33828" y="21520"/>
                  <a:pt x="35353" y="20064"/>
                  <a:pt x="36878" y="18678"/>
                </a:cubicBezTo>
                <a:cubicBezTo>
                  <a:pt x="37182" y="18779"/>
                  <a:pt x="37487" y="18844"/>
                  <a:pt x="37819" y="18844"/>
                </a:cubicBezTo>
                <a:cubicBezTo>
                  <a:pt x="37940" y="18844"/>
                  <a:pt x="38065" y="18835"/>
                  <a:pt x="38195" y="18816"/>
                </a:cubicBezTo>
                <a:cubicBezTo>
                  <a:pt x="38302" y="18828"/>
                  <a:pt x="38409" y="18834"/>
                  <a:pt x="38516" y="18834"/>
                </a:cubicBezTo>
                <a:cubicBezTo>
                  <a:pt x="39031" y="18834"/>
                  <a:pt x="39538" y="18700"/>
                  <a:pt x="39997" y="18470"/>
                </a:cubicBezTo>
                <a:cubicBezTo>
                  <a:pt x="40829" y="18262"/>
                  <a:pt x="41592" y="17915"/>
                  <a:pt x="42354" y="17499"/>
                </a:cubicBezTo>
                <a:cubicBezTo>
                  <a:pt x="42493" y="17430"/>
                  <a:pt x="42493" y="17153"/>
                  <a:pt x="42354" y="17083"/>
                </a:cubicBezTo>
                <a:cubicBezTo>
                  <a:pt x="41924" y="16859"/>
                  <a:pt x="41478" y="16766"/>
                  <a:pt x="41029" y="16766"/>
                </a:cubicBezTo>
                <a:cubicBezTo>
                  <a:pt x="39817" y="16766"/>
                  <a:pt x="38583" y="17447"/>
                  <a:pt x="37571" y="18054"/>
                </a:cubicBezTo>
                <a:cubicBezTo>
                  <a:pt x="38957" y="16806"/>
                  <a:pt x="40344" y="15558"/>
                  <a:pt x="41730" y="14311"/>
                </a:cubicBezTo>
                <a:cubicBezTo>
                  <a:pt x="41730" y="14311"/>
                  <a:pt x="41730" y="14311"/>
                  <a:pt x="41730" y="14380"/>
                </a:cubicBezTo>
                <a:cubicBezTo>
                  <a:pt x="42057" y="14670"/>
                  <a:pt x="42516" y="14771"/>
                  <a:pt x="42979" y="14771"/>
                </a:cubicBezTo>
                <a:cubicBezTo>
                  <a:pt x="43401" y="14771"/>
                  <a:pt x="43826" y="14687"/>
                  <a:pt x="44156" y="14588"/>
                </a:cubicBezTo>
                <a:cubicBezTo>
                  <a:pt x="45127" y="14449"/>
                  <a:pt x="45959" y="13964"/>
                  <a:pt x="46652" y="13340"/>
                </a:cubicBezTo>
                <a:cubicBezTo>
                  <a:pt x="46652" y="13202"/>
                  <a:pt x="46652" y="13132"/>
                  <a:pt x="46582" y="13132"/>
                </a:cubicBezTo>
                <a:cubicBezTo>
                  <a:pt x="46239" y="12970"/>
                  <a:pt x="45858" y="12901"/>
                  <a:pt x="45463" y="12901"/>
                </a:cubicBezTo>
                <a:cubicBezTo>
                  <a:pt x="44341" y="12901"/>
                  <a:pt x="43105" y="13452"/>
                  <a:pt x="42285" y="13964"/>
                </a:cubicBezTo>
                <a:cubicBezTo>
                  <a:pt x="42273" y="13968"/>
                  <a:pt x="42262" y="13972"/>
                  <a:pt x="42252" y="13977"/>
                </a:cubicBezTo>
                <a:lnTo>
                  <a:pt x="42252" y="13977"/>
                </a:lnTo>
                <a:cubicBezTo>
                  <a:pt x="43475" y="12946"/>
                  <a:pt x="44751" y="11861"/>
                  <a:pt x="46028" y="10775"/>
                </a:cubicBezTo>
                <a:cubicBezTo>
                  <a:pt x="46569" y="10940"/>
                  <a:pt x="47117" y="11017"/>
                  <a:pt x="47660" y="11017"/>
                </a:cubicBezTo>
                <a:cubicBezTo>
                  <a:pt x="48719" y="11017"/>
                  <a:pt x="49756" y="10725"/>
                  <a:pt x="50672" y="10221"/>
                </a:cubicBezTo>
                <a:cubicBezTo>
                  <a:pt x="50880" y="10082"/>
                  <a:pt x="50880" y="9874"/>
                  <a:pt x="50672" y="9805"/>
                </a:cubicBezTo>
                <a:cubicBezTo>
                  <a:pt x="50158" y="9612"/>
                  <a:pt x="49613" y="9509"/>
                  <a:pt x="49066" y="9509"/>
                </a:cubicBezTo>
                <a:cubicBezTo>
                  <a:pt x="48435" y="9509"/>
                  <a:pt x="47801" y="9646"/>
                  <a:pt x="47206" y="9944"/>
                </a:cubicBezTo>
                <a:lnTo>
                  <a:pt x="47068" y="9944"/>
                </a:lnTo>
                <a:lnTo>
                  <a:pt x="49494" y="7933"/>
                </a:lnTo>
                <a:cubicBezTo>
                  <a:pt x="49736" y="7968"/>
                  <a:pt x="49979" y="7985"/>
                  <a:pt x="50222" y="7985"/>
                </a:cubicBezTo>
                <a:cubicBezTo>
                  <a:pt x="50464" y="7985"/>
                  <a:pt x="50707" y="7968"/>
                  <a:pt x="50950" y="7933"/>
                </a:cubicBezTo>
                <a:cubicBezTo>
                  <a:pt x="51781" y="7725"/>
                  <a:pt x="52544" y="7448"/>
                  <a:pt x="53306" y="7032"/>
                </a:cubicBezTo>
                <a:cubicBezTo>
                  <a:pt x="53445" y="6963"/>
                  <a:pt x="53445" y="6755"/>
                  <a:pt x="53306" y="6686"/>
                </a:cubicBezTo>
                <a:cubicBezTo>
                  <a:pt x="52929" y="6518"/>
                  <a:pt x="52525" y="6426"/>
                  <a:pt x="52128" y="6426"/>
                </a:cubicBezTo>
                <a:cubicBezTo>
                  <a:pt x="51868" y="6426"/>
                  <a:pt x="51612" y="6465"/>
                  <a:pt x="51365" y="6547"/>
                </a:cubicBezTo>
                <a:lnTo>
                  <a:pt x="52821" y="5438"/>
                </a:lnTo>
                <a:lnTo>
                  <a:pt x="53098" y="5299"/>
                </a:lnTo>
                <a:cubicBezTo>
                  <a:pt x="53370" y="5345"/>
                  <a:pt x="53642" y="5367"/>
                  <a:pt x="53910" y="5367"/>
                </a:cubicBezTo>
                <a:cubicBezTo>
                  <a:pt x="54876" y="5367"/>
                  <a:pt x="55805" y="5079"/>
                  <a:pt x="56564" y="4537"/>
                </a:cubicBezTo>
                <a:cubicBezTo>
                  <a:pt x="56703" y="4467"/>
                  <a:pt x="56703" y="4260"/>
                  <a:pt x="56564" y="4260"/>
                </a:cubicBezTo>
                <a:cubicBezTo>
                  <a:pt x="56206" y="3991"/>
                  <a:pt x="55790" y="3838"/>
                  <a:pt x="55373" y="3838"/>
                </a:cubicBezTo>
                <a:cubicBezTo>
                  <a:pt x="55143" y="3838"/>
                  <a:pt x="54914" y="3884"/>
                  <a:pt x="54693" y="3982"/>
                </a:cubicBezTo>
                <a:lnTo>
                  <a:pt x="56911" y="2319"/>
                </a:lnTo>
                <a:cubicBezTo>
                  <a:pt x="57004" y="2372"/>
                  <a:pt x="57106" y="2394"/>
                  <a:pt x="57214" y="2394"/>
                </a:cubicBezTo>
                <a:cubicBezTo>
                  <a:pt x="57672" y="2394"/>
                  <a:pt x="58225" y="1988"/>
                  <a:pt x="58505" y="1764"/>
                </a:cubicBezTo>
                <a:cubicBezTo>
                  <a:pt x="59129" y="1417"/>
                  <a:pt x="59614" y="932"/>
                  <a:pt x="59961" y="308"/>
                </a:cubicBezTo>
                <a:cubicBezTo>
                  <a:pt x="60030" y="239"/>
                  <a:pt x="59961" y="170"/>
                  <a:pt x="59892" y="100"/>
                </a:cubicBezTo>
                <a:cubicBezTo>
                  <a:pt x="59715" y="32"/>
                  <a:pt x="59534" y="1"/>
                  <a:pt x="59352" y="1"/>
                </a:cubicBezTo>
                <a:close/>
              </a:path>
            </a:pathLst>
          </a:custGeom>
          <a:solidFill>
            <a:schemeClr val="tx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FFFF"/>
              </a:solidFill>
            </a:endParaRPr>
          </a:p>
        </p:txBody>
      </p:sp>
      <p:sp>
        <p:nvSpPr>
          <p:cNvPr id="11" name="Google Shape;248;p30"/>
          <p:cNvSpPr/>
          <p:nvPr userDrawn="1">
            <p:custDataLst>
              <p:tags r:id="rId3"/>
            </p:custDataLst>
          </p:nvPr>
        </p:nvSpPr>
        <p:spPr>
          <a:xfrm rot="7689674">
            <a:off x="-1107440" y="540385"/>
            <a:ext cx="2633345" cy="2591435"/>
          </a:xfrm>
          <a:custGeom>
            <a:avLst/>
            <a:gdLst/>
            <a:ahLst/>
            <a:cxnLst/>
            <a:rect l="l" t="t" r="r" b="b"/>
            <a:pathLst>
              <a:path w="60031" h="77883" extrusionOk="0">
                <a:moveTo>
                  <a:pt x="59337" y="378"/>
                </a:moveTo>
                <a:cubicBezTo>
                  <a:pt x="59822" y="378"/>
                  <a:pt x="59476" y="655"/>
                  <a:pt x="59268" y="863"/>
                </a:cubicBezTo>
                <a:cubicBezTo>
                  <a:pt x="58990" y="1071"/>
                  <a:pt x="58644" y="1348"/>
                  <a:pt x="58367" y="1487"/>
                </a:cubicBezTo>
                <a:cubicBezTo>
                  <a:pt x="58089" y="1625"/>
                  <a:pt x="57465" y="2180"/>
                  <a:pt x="57050" y="2180"/>
                </a:cubicBezTo>
                <a:lnTo>
                  <a:pt x="57465" y="1903"/>
                </a:lnTo>
                <a:cubicBezTo>
                  <a:pt x="57535" y="1833"/>
                  <a:pt x="57535" y="1695"/>
                  <a:pt x="57396" y="1625"/>
                </a:cubicBezTo>
                <a:cubicBezTo>
                  <a:pt x="58020" y="1002"/>
                  <a:pt x="58575" y="378"/>
                  <a:pt x="59337" y="378"/>
                </a:cubicBezTo>
                <a:close/>
                <a:moveTo>
                  <a:pt x="54623" y="2041"/>
                </a:moveTo>
                <a:lnTo>
                  <a:pt x="54623" y="2111"/>
                </a:lnTo>
                <a:cubicBezTo>
                  <a:pt x="54415" y="2527"/>
                  <a:pt x="54138" y="3012"/>
                  <a:pt x="53792" y="3358"/>
                </a:cubicBezTo>
                <a:cubicBezTo>
                  <a:pt x="54000" y="2873"/>
                  <a:pt x="54277" y="2457"/>
                  <a:pt x="54623" y="2041"/>
                </a:cubicBezTo>
                <a:close/>
                <a:moveTo>
                  <a:pt x="55499" y="4204"/>
                </a:moveTo>
                <a:cubicBezTo>
                  <a:pt x="55737" y="4204"/>
                  <a:pt x="55977" y="4261"/>
                  <a:pt x="56218" y="4398"/>
                </a:cubicBezTo>
                <a:cubicBezTo>
                  <a:pt x="55317" y="4814"/>
                  <a:pt x="54415" y="5091"/>
                  <a:pt x="53445" y="5091"/>
                </a:cubicBezTo>
                <a:cubicBezTo>
                  <a:pt x="54071" y="4726"/>
                  <a:pt x="54775" y="4204"/>
                  <a:pt x="55499" y="4204"/>
                </a:cubicBezTo>
                <a:close/>
                <a:moveTo>
                  <a:pt x="51157" y="3774"/>
                </a:moveTo>
                <a:cubicBezTo>
                  <a:pt x="51019" y="4745"/>
                  <a:pt x="50672" y="5577"/>
                  <a:pt x="50048" y="6339"/>
                </a:cubicBezTo>
                <a:lnTo>
                  <a:pt x="49979" y="6408"/>
                </a:lnTo>
                <a:cubicBezTo>
                  <a:pt x="49979" y="6339"/>
                  <a:pt x="49979" y="6270"/>
                  <a:pt x="49979" y="6270"/>
                </a:cubicBezTo>
                <a:cubicBezTo>
                  <a:pt x="50256" y="5785"/>
                  <a:pt x="50603" y="5369"/>
                  <a:pt x="50880" y="4883"/>
                </a:cubicBezTo>
                <a:cubicBezTo>
                  <a:pt x="50929" y="4785"/>
                  <a:pt x="50840" y="4687"/>
                  <a:pt x="50758" y="4687"/>
                </a:cubicBezTo>
                <a:cubicBezTo>
                  <a:pt x="50725" y="4687"/>
                  <a:pt x="50693" y="4704"/>
                  <a:pt x="50672" y="4745"/>
                </a:cubicBezTo>
                <a:cubicBezTo>
                  <a:pt x="50326" y="5091"/>
                  <a:pt x="50048" y="5438"/>
                  <a:pt x="49771" y="5785"/>
                </a:cubicBezTo>
                <a:cubicBezTo>
                  <a:pt x="49840" y="5646"/>
                  <a:pt x="49910" y="5507"/>
                  <a:pt x="49979" y="5369"/>
                </a:cubicBezTo>
                <a:cubicBezTo>
                  <a:pt x="49979" y="5320"/>
                  <a:pt x="49910" y="5271"/>
                  <a:pt x="49869" y="5271"/>
                </a:cubicBezTo>
                <a:cubicBezTo>
                  <a:pt x="49852" y="5271"/>
                  <a:pt x="49840" y="5279"/>
                  <a:pt x="49840" y="5299"/>
                </a:cubicBezTo>
                <a:cubicBezTo>
                  <a:pt x="49702" y="5577"/>
                  <a:pt x="49632" y="5785"/>
                  <a:pt x="49494" y="6062"/>
                </a:cubicBezTo>
                <a:cubicBezTo>
                  <a:pt x="49425" y="6062"/>
                  <a:pt x="49425" y="6131"/>
                  <a:pt x="49494" y="6131"/>
                </a:cubicBezTo>
                <a:cubicBezTo>
                  <a:pt x="49355" y="6339"/>
                  <a:pt x="49217" y="6616"/>
                  <a:pt x="49078" y="6824"/>
                </a:cubicBezTo>
                <a:cubicBezTo>
                  <a:pt x="49009" y="6894"/>
                  <a:pt x="49009" y="6963"/>
                  <a:pt x="49078" y="7032"/>
                </a:cubicBezTo>
                <a:lnTo>
                  <a:pt x="48939" y="7102"/>
                </a:lnTo>
                <a:cubicBezTo>
                  <a:pt x="48662" y="6339"/>
                  <a:pt x="50256" y="4467"/>
                  <a:pt x="51088" y="3774"/>
                </a:cubicBezTo>
                <a:close/>
                <a:moveTo>
                  <a:pt x="52206" y="6842"/>
                </a:moveTo>
                <a:cubicBezTo>
                  <a:pt x="52353" y="6842"/>
                  <a:pt x="52509" y="6859"/>
                  <a:pt x="52682" y="6894"/>
                </a:cubicBezTo>
                <a:cubicBezTo>
                  <a:pt x="52368" y="7019"/>
                  <a:pt x="52111" y="7088"/>
                  <a:pt x="51808" y="7203"/>
                </a:cubicBezTo>
                <a:lnTo>
                  <a:pt x="51808" y="7203"/>
                </a:lnTo>
                <a:cubicBezTo>
                  <a:pt x="51845" y="7176"/>
                  <a:pt x="51883" y="7139"/>
                  <a:pt x="51920" y="7102"/>
                </a:cubicBezTo>
                <a:cubicBezTo>
                  <a:pt x="51920" y="7032"/>
                  <a:pt x="51851" y="6894"/>
                  <a:pt x="51781" y="6894"/>
                </a:cubicBezTo>
                <a:cubicBezTo>
                  <a:pt x="51920" y="6859"/>
                  <a:pt x="52059" y="6842"/>
                  <a:pt x="52206" y="6842"/>
                </a:cubicBezTo>
                <a:close/>
                <a:moveTo>
                  <a:pt x="17815" y="6755"/>
                </a:moveTo>
                <a:cubicBezTo>
                  <a:pt x="17954" y="7032"/>
                  <a:pt x="18023" y="7240"/>
                  <a:pt x="18023" y="7517"/>
                </a:cubicBezTo>
                <a:lnTo>
                  <a:pt x="18093" y="7517"/>
                </a:lnTo>
                <a:cubicBezTo>
                  <a:pt x="18023" y="7517"/>
                  <a:pt x="18023" y="7587"/>
                  <a:pt x="18023" y="7656"/>
                </a:cubicBezTo>
                <a:cubicBezTo>
                  <a:pt x="17954" y="7310"/>
                  <a:pt x="17885" y="7032"/>
                  <a:pt x="17815" y="6755"/>
                </a:cubicBezTo>
                <a:close/>
                <a:moveTo>
                  <a:pt x="20865" y="6755"/>
                </a:moveTo>
                <a:cubicBezTo>
                  <a:pt x="20727" y="7517"/>
                  <a:pt x="20380" y="8211"/>
                  <a:pt x="19895" y="8765"/>
                </a:cubicBezTo>
                <a:cubicBezTo>
                  <a:pt x="19964" y="8627"/>
                  <a:pt x="20034" y="8419"/>
                  <a:pt x="20103" y="8211"/>
                </a:cubicBezTo>
                <a:cubicBezTo>
                  <a:pt x="20242" y="7725"/>
                  <a:pt x="20449" y="7240"/>
                  <a:pt x="20796" y="6755"/>
                </a:cubicBezTo>
                <a:close/>
                <a:moveTo>
                  <a:pt x="49078" y="9944"/>
                </a:moveTo>
                <a:cubicBezTo>
                  <a:pt x="49355" y="9944"/>
                  <a:pt x="49702" y="9944"/>
                  <a:pt x="50048" y="10013"/>
                </a:cubicBezTo>
                <a:cubicBezTo>
                  <a:pt x="49563" y="10221"/>
                  <a:pt x="49078" y="10360"/>
                  <a:pt x="48593" y="10429"/>
                </a:cubicBezTo>
                <a:cubicBezTo>
                  <a:pt x="48801" y="10290"/>
                  <a:pt x="48939" y="10152"/>
                  <a:pt x="49078" y="9944"/>
                </a:cubicBezTo>
                <a:close/>
                <a:moveTo>
                  <a:pt x="41661" y="11469"/>
                </a:moveTo>
                <a:lnTo>
                  <a:pt x="41314" y="12162"/>
                </a:lnTo>
                <a:lnTo>
                  <a:pt x="40552" y="13618"/>
                </a:lnTo>
                <a:cubicBezTo>
                  <a:pt x="40760" y="12855"/>
                  <a:pt x="41176" y="12093"/>
                  <a:pt x="41661" y="11469"/>
                </a:cubicBezTo>
                <a:close/>
                <a:moveTo>
                  <a:pt x="20519" y="12093"/>
                </a:moveTo>
                <a:lnTo>
                  <a:pt x="20519" y="12093"/>
                </a:lnTo>
                <a:cubicBezTo>
                  <a:pt x="20172" y="12855"/>
                  <a:pt x="19618" y="13548"/>
                  <a:pt x="18994" y="14103"/>
                </a:cubicBezTo>
                <a:cubicBezTo>
                  <a:pt x="19202" y="13756"/>
                  <a:pt x="19756" y="13132"/>
                  <a:pt x="19826" y="12994"/>
                </a:cubicBezTo>
                <a:cubicBezTo>
                  <a:pt x="20034" y="12647"/>
                  <a:pt x="20242" y="12370"/>
                  <a:pt x="20519" y="12093"/>
                </a:cubicBezTo>
                <a:close/>
                <a:moveTo>
                  <a:pt x="45335" y="13548"/>
                </a:moveTo>
                <a:cubicBezTo>
                  <a:pt x="44836" y="13992"/>
                  <a:pt x="44159" y="14214"/>
                  <a:pt x="43518" y="14214"/>
                </a:cubicBezTo>
                <a:cubicBezTo>
                  <a:pt x="43358" y="14214"/>
                  <a:pt x="43200" y="14200"/>
                  <a:pt x="43047" y="14172"/>
                </a:cubicBezTo>
                <a:cubicBezTo>
                  <a:pt x="43810" y="13895"/>
                  <a:pt x="44572" y="13687"/>
                  <a:pt x="45335" y="13548"/>
                </a:cubicBezTo>
                <a:close/>
                <a:moveTo>
                  <a:pt x="42152" y="14061"/>
                </a:moveTo>
                <a:cubicBezTo>
                  <a:pt x="42098" y="14152"/>
                  <a:pt x="42139" y="14278"/>
                  <a:pt x="42274" y="14373"/>
                </a:cubicBezTo>
                <a:lnTo>
                  <a:pt x="42274" y="14373"/>
                </a:lnTo>
                <a:cubicBezTo>
                  <a:pt x="42162" y="14353"/>
                  <a:pt x="42050" y="14297"/>
                  <a:pt x="41938" y="14241"/>
                </a:cubicBezTo>
                <a:cubicBezTo>
                  <a:pt x="42009" y="14182"/>
                  <a:pt x="42080" y="14122"/>
                  <a:pt x="42152" y="14061"/>
                </a:cubicBezTo>
                <a:close/>
                <a:moveTo>
                  <a:pt x="37363" y="15004"/>
                </a:moveTo>
                <a:cubicBezTo>
                  <a:pt x="37363" y="15552"/>
                  <a:pt x="37276" y="16101"/>
                  <a:pt x="37068" y="16615"/>
                </a:cubicBezTo>
                <a:lnTo>
                  <a:pt x="37068" y="16615"/>
                </a:lnTo>
                <a:cubicBezTo>
                  <a:pt x="37210" y="16101"/>
                  <a:pt x="37308" y="15552"/>
                  <a:pt x="37363" y="15004"/>
                </a:cubicBezTo>
                <a:close/>
                <a:moveTo>
                  <a:pt x="16706" y="16598"/>
                </a:moveTo>
                <a:cubicBezTo>
                  <a:pt x="16845" y="16737"/>
                  <a:pt x="16914" y="16945"/>
                  <a:pt x="16984" y="17153"/>
                </a:cubicBezTo>
                <a:cubicBezTo>
                  <a:pt x="16914" y="17153"/>
                  <a:pt x="16845" y="17222"/>
                  <a:pt x="16845" y="17291"/>
                </a:cubicBezTo>
                <a:cubicBezTo>
                  <a:pt x="16803" y="17588"/>
                  <a:pt x="16786" y="17858"/>
                  <a:pt x="16780" y="18135"/>
                </a:cubicBezTo>
                <a:lnTo>
                  <a:pt x="16780" y="18135"/>
                </a:lnTo>
                <a:cubicBezTo>
                  <a:pt x="16680" y="17623"/>
                  <a:pt x="16655" y="17110"/>
                  <a:pt x="16706" y="16598"/>
                </a:cubicBezTo>
                <a:close/>
                <a:moveTo>
                  <a:pt x="40760" y="17499"/>
                </a:moveTo>
                <a:lnTo>
                  <a:pt x="40760" y="17499"/>
                </a:lnTo>
                <a:cubicBezTo>
                  <a:pt x="40413" y="17777"/>
                  <a:pt x="40067" y="17985"/>
                  <a:pt x="39720" y="18193"/>
                </a:cubicBezTo>
                <a:lnTo>
                  <a:pt x="39581" y="18193"/>
                </a:lnTo>
                <a:cubicBezTo>
                  <a:pt x="39189" y="18258"/>
                  <a:pt x="38796" y="18323"/>
                  <a:pt x="38404" y="18331"/>
                </a:cubicBezTo>
                <a:lnTo>
                  <a:pt x="38404" y="18331"/>
                </a:lnTo>
                <a:cubicBezTo>
                  <a:pt x="39097" y="17915"/>
                  <a:pt x="39928" y="17638"/>
                  <a:pt x="40760" y="17499"/>
                </a:cubicBezTo>
                <a:close/>
                <a:moveTo>
                  <a:pt x="36531" y="16460"/>
                </a:moveTo>
                <a:lnTo>
                  <a:pt x="36601" y="16529"/>
                </a:lnTo>
                <a:cubicBezTo>
                  <a:pt x="36393" y="17153"/>
                  <a:pt x="36185" y="17777"/>
                  <a:pt x="35838" y="18401"/>
                </a:cubicBezTo>
                <a:cubicBezTo>
                  <a:pt x="36046" y="17777"/>
                  <a:pt x="36323" y="17083"/>
                  <a:pt x="36531" y="16460"/>
                </a:cubicBezTo>
                <a:close/>
                <a:moveTo>
                  <a:pt x="20935" y="16460"/>
                </a:moveTo>
                <a:lnTo>
                  <a:pt x="20935" y="16460"/>
                </a:lnTo>
                <a:cubicBezTo>
                  <a:pt x="20519" y="17569"/>
                  <a:pt x="19340" y="19510"/>
                  <a:pt x="18301" y="19787"/>
                </a:cubicBezTo>
                <a:cubicBezTo>
                  <a:pt x="19132" y="18608"/>
                  <a:pt x="19548" y="17222"/>
                  <a:pt x="20935" y="16460"/>
                </a:cubicBezTo>
                <a:close/>
                <a:moveTo>
                  <a:pt x="32234" y="19094"/>
                </a:moveTo>
                <a:lnTo>
                  <a:pt x="32234" y="19094"/>
                </a:lnTo>
                <a:cubicBezTo>
                  <a:pt x="32367" y="19891"/>
                  <a:pt x="32244" y="20753"/>
                  <a:pt x="31929" y="21556"/>
                </a:cubicBezTo>
                <a:lnTo>
                  <a:pt x="31929" y="21556"/>
                </a:lnTo>
                <a:cubicBezTo>
                  <a:pt x="32039" y="20874"/>
                  <a:pt x="32095" y="20199"/>
                  <a:pt x="32095" y="19579"/>
                </a:cubicBezTo>
                <a:cubicBezTo>
                  <a:pt x="32095" y="19440"/>
                  <a:pt x="32026" y="19371"/>
                  <a:pt x="31956" y="19302"/>
                </a:cubicBezTo>
                <a:cubicBezTo>
                  <a:pt x="32026" y="19232"/>
                  <a:pt x="32164" y="19163"/>
                  <a:pt x="32234" y="19094"/>
                </a:cubicBezTo>
                <a:close/>
                <a:moveTo>
                  <a:pt x="37640" y="21936"/>
                </a:moveTo>
                <a:cubicBezTo>
                  <a:pt x="37779" y="21936"/>
                  <a:pt x="37918" y="22005"/>
                  <a:pt x="38056" y="22074"/>
                </a:cubicBezTo>
                <a:cubicBezTo>
                  <a:pt x="37607" y="22331"/>
                  <a:pt x="37218" y="22528"/>
                  <a:pt x="36723" y="22666"/>
                </a:cubicBezTo>
                <a:lnTo>
                  <a:pt x="36723" y="22666"/>
                </a:lnTo>
                <a:cubicBezTo>
                  <a:pt x="37052" y="22462"/>
                  <a:pt x="37377" y="22199"/>
                  <a:pt x="37640" y="21936"/>
                </a:cubicBezTo>
                <a:close/>
                <a:moveTo>
                  <a:pt x="36739" y="22074"/>
                </a:moveTo>
                <a:lnTo>
                  <a:pt x="36739" y="22074"/>
                </a:lnTo>
                <a:cubicBezTo>
                  <a:pt x="35907" y="22698"/>
                  <a:pt x="34937" y="23114"/>
                  <a:pt x="33897" y="23253"/>
                </a:cubicBezTo>
                <a:lnTo>
                  <a:pt x="33412" y="23253"/>
                </a:lnTo>
                <a:cubicBezTo>
                  <a:pt x="34452" y="22698"/>
                  <a:pt x="35630" y="22352"/>
                  <a:pt x="36739" y="22074"/>
                </a:cubicBezTo>
                <a:close/>
                <a:moveTo>
                  <a:pt x="31540" y="20688"/>
                </a:moveTo>
                <a:cubicBezTo>
                  <a:pt x="31471" y="21658"/>
                  <a:pt x="31194" y="22629"/>
                  <a:pt x="30639" y="23461"/>
                </a:cubicBezTo>
                <a:cubicBezTo>
                  <a:pt x="30986" y="22490"/>
                  <a:pt x="31125" y="21589"/>
                  <a:pt x="31540" y="20688"/>
                </a:cubicBezTo>
                <a:close/>
                <a:moveTo>
                  <a:pt x="30431" y="24085"/>
                </a:moveTo>
                <a:cubicBezTo>
                  <a:pt x="30431" y="24085"/>
                  <a:pt x="30501" y="24154"/>
                  <a:pt x="30570" y="24154"/>
                </a:cubicBezTo>
                <a:cubicBezTo>
                  <a:pt x="30477" y="24247"/>
                  <a:pt x="30384" y="24340"/>
                  <a:pt x="30292" y="24433"/>
                </a:cubicBezTo>
                <a:lnTo>
                  <a:pt x="30292" y="24433"/>
                </a:lnTo>
                <a:cubicBezTo>
                  <a:pt x="30292" y="24433"/>
                  <a:pt x="30292" y="24432"/>
                  <a:pt x="30293" y="24431"/>
                </a:cubicBezTo>
                <a:cubicBezTo>
                  <a:pt x="30362" y="24223"/>
                  <a:pt x="30362" y="24154"/>
                  <a:pt x="30431" y="24085"/>
                </a:cubicBezTo>
                <a:close/>
                <a:moveTo>
                  <a:pt x="15043" y="21589"/>
                </a:moveTo>
                <a:lnTo>
                  <a:pt x="15043" y="21589"/>
                </a:lnTo>
                <a:cubicBezTo>
                  <a:pt x="15251" y="21866"/>
                  <a:pt x="15389" y="22144"/>
                  <a:pt x="15597" y="22421"/>
                </a:cubicBezTo>
                <a:cubicBezTo>
                  <a:pt x="15597" y="22421"/>
                  <a:pt x="15528" y="22490"/>
                  <a:pt x="15528" y="22560"/>
                </a:cubicBezTo>
                <a:cubicBezTo>
                  <a:pt x="15724" y="23346"/>
                  <a:pt x="15859" y="24194"/>
                  <a:pt x="15932" y="24987"/>
                </a:cubicBezTo>
                <a:lnTo>
                  <a:pt x="15932" y="24987"/>
                </a:lnTo>
                <a:cubicBezTo>
                  <a:pt x="15331" y="23959"/>
                  <a:pt x="14711" y="22584"/>
                  <a:pt x="15043" y="21589"/>
                </a:cubicBezTo>
                <a:close/>
                <a:moveTo>
                  <a:pt x="32164" y="26303"/>
                </a:moveTo>
                <a:cubicBezTo>
                  <a:pt x="32511" y="26303"/>
                  <a:pt x="32857" y="26303"/>
                  <a:pt x="33204" y="26441"/>
                </a:cubicBezTo>
                <a:cubicBezTo>
                  <a:pt x="32996" y="26580"/>
                  <a:pt x="32719" y="26788"/>
                  <a:pt x="32442" y="26927"/>
                </a:cubicBezTo>
                <a:lnTo>
                  <a:pt x="32580" y="26719"/>
                </a:lnTo>
                <a:cubicBezTo>
                  <a:pt x="32650" y="26580"/>
                  <a:pt x="32580" y="26372"/>
                  <a:pt x="32442" y="26372"/>
                </a:cubicBezTo>
                <a:cubicBezTo>
                  <a:pt x="32303" y="26303"/>
                  <a:pt x="32234" y="26303"/>
                  <a:pt x="32095" y="26303"/>
                </a:cubicBezTo>
                <a:close/>
                <a:moveTo>
                  <a:pt x="31818" y="26788"/>
                </a:moveTo>
                <a:cubicBezTo>
                  <a:pt x="31167" y="27330"/>
                  <a:pt x="30346" y="27618"/>
                  <a:pt x="29522" y="27618"/>
                </a:cubicBezTo>
                <a:cubicBezTo>
                  <a:pt x="29293" y="27618"/>
                  <a:pt x="29063" y="27596"/>
                  <a:pt x="28837" y="27551"/>
                </a:cubicBezTo>
                <a:cubicBezTo>
                  <a:pt x="29877" y="27551"/>
                  <a:pt x="30778" y="26788"/>
                  <a:pt x="31818" y="26788"/>
                </a:cubicBezTo>
                <a:close/>
                <a:moveTo>
                  <a:pt x="26619" y="26303"/>
                </a:moveTo>
                <a:lnTo>
                  <a:pt x="26619" y="26303"/>
                </a:lnTo>
                <a:cubicBezTo>
                  <a:pt x="26480" y="26996"/>
                  <a:pt x="26272" y="27759"/>
                  <a:pt x="25995" y="28521"/>
                </a:cubicBezTo>
                <a:lnTo>
                  <a:pt x="25926" y="28521"/>
                </a:lnTo>
                <a:lnTo>
                  <a:pt x="25926" y="28244"/>
                </a:lnTo>
                <a:cubicBezTo>
                  <a:pt x="26134" y="27551"/>
                  <a:pt x="26342" y="26927"/>
                  <a:pt x="26619" y="26303"/>
                </a:cubicBezTo>
                <a:close/>
                <a:moveTo>
                  <a:pt x="18786" y="27481"/>
                </a:moveTo>
                <a:cubicBezTo>
                  <a:pt x="18301" y="28174"/>
                  <a:pt x="17746" y="28729"/>
                  <a:pt x="17053" y="29214"/>
                </a:cubicBezTo>
                <a:cubicBezTo>
                  <a:pt x="17122" y="29006"/>
                  <a:pt x="17261" y="28798"/>
                  <a:pt x="17399" y="28660"/>
                </a:cubicBezTo>
                <a:lnTo>
                  <a:pt x="17746" y="28313"/>
                </a:lnTo>
                <a:lnTo>
                  <a:pt x="18162" y="27897"/>
                </a:lnTo>
                <a:cubicBezTo>
                  <a:pt x="18370" y="27759"/>
                  <a:pt x="18578" y="27620"/>
                  <a:pt x="18786" y="27481"/>
                </a:cubicBezTo>
                <a:close/>
                <a:moveTo>
                  <a:pt x="14835" y="27759"/>
                </a:moveTo>
                <a:lnTo>
                  <a:pt x="14835" y="27759"/>
                </a:lnTo>
                <a:cubicBezTo>
                  <a:pt x="14973" y="28174"/>
                  <a:pt x="15112" y="28590"/>
                  <a:pt x="15181" y="29006"/>
                </a:cubicBezTo>
                <a:cubicBezTo>
                  <a:pt x="15065" y="29356"/>
                  <a:pt x="14997" y="29706"/>
                  <a:pt x="14979" y="30055"/>
                </a:cubicBezTo>
                <a:lnTo>
                  <a:pt x="14979" y="30055"/>
                </a:lnTo>
                <a:cubicBezTo>
                  <a:pt x="14936" y="29913"/>
                  <a:pt x="14904" y="29772"/>
                  <a:pt x="14904" y="29630"/>
                </a:cubicBezTo>
                <a:cubicBezTo>
                  <a:pt x="14765" y="29076"/>
                  <a:pt x="14765" y="28382"/>
                  <a:pt x="14835" y="27759"/>
                </a:cubicBezTo>
                <a:close/>
                <a:moveTo>
                  <a:pt x="18855" y="32472"/>
                </a:moveTo>
                <a:lnTo>
                  <a:pt x="18855" y="32472"/>
                </a:lnTo>
                <a:cubicBezTo>
                  <a:pt x="18679" y="32648"/>
                  <a:pt x="18454" y="32923"/>
                  <a:pt x="18178" y="33130"/>
                </a:cubicBezTo>
                <a:lnTo>
                  <a:pt x="18178" y="33130"/>
                </a:lnTo>
                <a:cubicBezTo>
                  <a:pt x="18266" y="33001"/>
                  <a:pt x="18332" y="32841"/>
                  <a:pt x="18439" y="32680"/>
                </a:cubicBezTo>
                <a:lnTo>
                  <a:pt x="18855" y="32472"/>
                </a:lnTo>
                <a:close/>
                <a:moveTo>
                  <a:pt x="17746" y="32611"/>
                </a:moveTo>
                <a:lnTo>
                  <a:pt x="17746" y="32611"/>
                </a:lnTo>
                <a:cubicBezTo>
                  <a:pt x="16984" y="33096"/>
                  <a:pt x="16290" y="33720"/>
                  <a:pt x="15736" y="34482"/>
                </a:cubicBezTo>
                <a:cubicBezTo>
                  <a:pt x="15667" y="34621"/>
                  <a:pt x="15736" y="34760"/>
                  <a:pt x="15805" y="34829"/>
                </a:cubicBezTo>
                <a:cubicBezTo>
                  <a:pt x="15701" y="34864"/>
                  <a:pt x="15615" y="34881"/>
                  <a:pt x="15528" y="34881"/>
                </a:cubicBezTo>
                <a:cubicBezTo>
                  <a:pt x="15441" y="34881"/>
                  <a:pt x="15355" y="34864"/>
                  <a:pt x="15251" y="34829"/>
                </a:cubicBezTo>
                <a:cubicBezTo>
                  <a:pt x="16013" y="34136"/>
                  <a:pt x="16706" y="32957"/>
                  <a:pt x="17746" y="32611"/>
                </a:cubicBezTo>
                <a:close/>
                <a:moveTo>
                  <a:pt x="13656" y="33720"/>
                </a:moveTo>
                <a:lnTo>
                  <a:pt x="13656" y="33720"/>
                </a:lnTo>
                <a:cubicBezTo>
                  <a:pt x="13889" y="34186"/>
                  <a:pt x="14024" y="34701"/>
                  <a:pt x="14144" y="35183"/>
                </a:cubicBezTo>
                <a:lnTo>
                  <a:pt x="14144" y="35183"/>
                </a:lnTo>
                <a:cubicBezTo>
                  <a:pt x="13981" y="34695"/>
                  <a:pt x="13819" y="34208"/>
                  <a:pt x="13656" y="33720"/>
                </a:cubicBezTo>
                <a:close/>
                <a:moveTo>
                  <a:pt x="14280" y="35453"/>
                </a:moveTo>
                <a:lnTo>
                  <a:pt x="14280" y="35592"/>
                </a:lnTo>
                <a:cubicBezTo>
                  <a:pt x="14265" y="35545"/>
                  <a:pt x="14249" y="35499"/>
                  <a:pt x="14234" y="35453"/>
                </a:cubicBezTo>
                <a:close/>
                <a:moveTo>
                  <a:pt x="30431" y="38711"/>
                </a:moveTo>
                <a:lnTo>
                  <a:pt x="30431" y="38711"/>
                </a:lnTo>
                <a:cubicBezTo>
                  <a:pt x="29946" y="39057"/>
                  <a:pt x="29322" y="39265"/>
                  <a:pt x="28698" y="39335"/>
                </a:cubicBezTo>
                <a:lnTo>
                  <a:pt x="29600" y="38988"/>
                </a:lnTo>
                <a:cubicBezTo>
                  <a:pt x="29600" y="38988"/>
                  <a:pt x="29600" y="38919"/>
                  <a:pt x="29600" y="38919"/>
                </a:cubicBezTo>
                <a:cubicBezTo>
                  <a:pt x="29877" y="38849"/>
                  <a:pt x="30154" y="38780"/>
                  <a:pt x="30431" y="38711"/>
                </a:cubicBezTo>
                <a:close/>
                <a:moveTo>
                  <a:pt x="31125" y="38711"/>
                </a:moveTo>
                <a:cubicBezTo>
                  <a:pt x="31402" y="38711"/>
                  <a:pt x="31610" y="38711"/>
                  <a:pt x="31818" y="38780"/>
                </a:cubicBezTo>
                <a:cubicBezTo>
                  <a:pt x="31029" y="39306"/>
                  <a:pt x="29840" y="39872"/>
                  <a:pt x="28798" y="39872"/>
                </a:cubicBezTo>
                <a:cubicBezTo>
                  <a:pt x="28467" y="39872"/>
                  <a:pt x="28151" y="39815"/>
                  <a:pt x="27867" y="39681"/>
                </a:cubicBezTo>
                <a:lnTo>
                  <a:pt x="27936" y="39681"/>
                </a:lnTo>
                <a:cubicBezTo>
                  <a:pt x="28096" y="39701"/>
                  <a:pt x="28259" y="39711"/>
                  <a:pt x="28423" y="39711"/>
                </a:cubicBezTo>
                <a:cubicBezTo>
                  <a:pt x="29396" y="39711"/>
                  <a:pt x="30413" y="39363"/>
                  <a:pt x="31125" y="38711"/>
                </a:cubicBezTo>
                <a:close/>
                <a:moveTo>
                  <a:pt x="24747" y="39404"/>
                </a:moveTo>
                <a:cubicBezTo>
                  <a:pt x="24262" y="39820"/>
                  <a:pt x="23777" y="40167"/>
                  <a:pt x="23292" y="40444"/>
                </a:cubicBezTo>
                <a:cubicBezTo>
                  <a:pt x="23707" y="40028"/>
                  <a:pt x="24193" y="39681"/>
                  <a:pt x="24678" y="39404"/>
                </a:cubicBezTo>
                <a:close/>
                <a:moveTo>
                  <a:pt x="25648" y="39057"/>
                </a:moveTo>
                <a:cubicBezTo>
                  <a:pt x="24886" y="40167"/>
                  <a:pt x="23777" y="40998"/>
                  <a:pt x="22529" y="41345"/>
                </a:cubicBezTo>
                <a:cubicBezTo>
                  <a:pt x="23707" y="40790"/>
                  <a:pt x="24747" y="39959"/>
                  <a:pt x="25648" y="39057"/>
                </a:cubicBezTo>
                <a:close/>
                <a:moveTo>
                  <a:pt x="25371" y="41414"/>
                </a:moveTo>
                <a:cubicBezTo>
                  <a:pt x="25787" y="41414"/>
                  <a:pt x="26272" y="41484"/>
                  <a:pt x="26688" y="41553"/>
                </a:cubicBezTo>
                <a:cubicBezTo>
                  <a:pt x="26272" y="41692"/>
                  <a:pt x="25822" y="41761"/>
                  <a:pt x="25371" y="41761"/>
                </a:cubicBezTo>
                <a:cubicBezTo>
                  <a:pt x="24921" y="41761"/>
                  <a:pt x="24470" y="41692"/>
                  <a:pt x="24054" y="41553"/>
                </a:cubicBezTo>
                <a:lnTo>
                  <a:pt x="24123" y="41553"/>
                </a:lnTo>
                <a:cubicBezTo>
                  <a:pt x="24539" y="41484"/>
                  <a:pt x="24886" y="41414"/>
                  <a:pt x="25302" y="41414"/>
                </a:cubicBezTo>
                <a:close/>
                <a:moveTo>
                  <a:pt x="27173" y="41761"/>
                </a:moveTo>
                <a:cubicBezTo>
                  <a:pt x="27381" y="41830"/>
                  <a:pt x="27589" y="41900"/>
                  <a:pt x="27728" y="42038"/>
                </a:cubicBezTo>
                <a:cubicBezTo>
                  <a:pt x="27325" y="42159"/>
                  <a:pt x="26899" y="42233"/>
                  <a:pt x="26463" y="42233"/>
                </a:cubicBezTo>
                <a:cubicBezTo>
                  <a:pt x="26148" y="42233"/>
                  <a:pt x="25829" y="42195"/>
                  <a:pt x="25510" y="42107"/>
                </a:cubicBezTo>
                <a:lnTo>
                  <a:pt x="25579" y="42107"/>
                </a:lnTo>
                <a:cubicBezTo>
                  <a:pt x="26134" y="42107"/>
                  <a:pt x="26688" y="41969"/>
                  <a:pt x="27173" y="41761"/>
                </a:cubicBezTo>
                <a:close/>
                <a:moveTo>
                  <a:pt x="19548" y="42593"/>
                </a:moveTo>
                <a:lnTo>
                  <a:pt x="19548" y="42593"/>
                </a:lnTo>
                <a:cubicBezTo>
                  <a:pt x="19410" y="42870"/>
                  <a:pt x="19271" y="43147"/>
                  <a:pt x="19063" y="43425"/>
                </a:cubicBezTo>
                <a:lnTo>
                  <a:pt x="18509" y="43771"/>
                </a:lnTo>
                <a:cubicBezTo>
                  <a:pt x="18786" y="43355"/>
                  <a:pt x="19132" y="42939"/>
                  <a:pt x="19548" y="42593"/>
                </a:cubicBezTo>
                <a:close/>
                <a:moveTo>
                  <a:pt x="20187" y="41006"/>
                </a:moveTo>
                <a:cubicBezTo>
                  <a:pt x="20264" y="41006"/>
                  <a:pt x="20296" y="41060"/>
                  <a:pt x="20242" y="41206"/>
                </a:cubicBezTo>
                <a:cubicBezTo>
                  <a:pt x="20103" y="41553"/>
                  <a:pt x="19964" y="41900"/>
                  <a:pt x="19756" y="42246"/>
                </a:cubicBezTo>
                <a:cubicBezTo>
                  <a:pt x="19202" y="42523"/>
                  <a:pt x="18647" y="42939"/>
                  <a:pt x="18231" y="43494"/>
                </a:cubicBezTo>
                <a:cubicBezTo>
                  <a:pt x="17954" y="43840"/>
                  <a:pt x="17469" y="44187"/>
                  <a:pt x="17192" y="44603"/>
                </a:cubicBezTo>
                <a:cubicBezTo>
                  <a:pt x="17399" y="43840"/>
                  <a:pt x="17746" y="43147"/>
                  <a:pt x="18301" y="42593"/>
                </a:cubicBezTo>
                <a:lnTo>
                  <a:pt x="18301" y="42523"/>
                </a:lnTo>
                <a:cubicBezTo>
                  <a:pt x="18647" y="42177"/>
                  <a:pt x="18994" y="41830"/>
                  <a:pt x="19340" y="41484"/>
                </a:cubicBezTo>
                <a:cubicBezTo>
                  <a:pt x="19391" y="41433"/>
                  <a:pt x="19969" y="41006"/>
                  <a:pt x="20187" y="41006"/>
                </a:cubicBezTo>
                <a:close/>
                <a:moveTo>
                  <a:pt x="21087" y="44240"/>
                </a:moveTo>
                <a:cubicBezTo>
                  <a:pt x="21293" y="44240"/>
                  <a:pt x="21497" y="44264"/>
                  <a:pt x="21697" y="44326"/>
                </a:cubicBezTo>
                <a:cubicBezTo>
                  <a:pt x="21014" y="44644"/>
                  <a:pt x="20242" y="44814"/>
                  <a:pt x="19477" y="44814"/>
                </a:cubicBezTo>
                <a:cubicBezTo>
                  <a:pt x="19078" y="44814"/>
                  <a:pt x="18681" y="44767"/>
                  <a:pt x="18301" y="44672"/>
                </a:cubicBezTo>
                <a:lnTo>
                  <a:pt x="18370" y="44672"/>
                </a:lnTo>
                <a:lnTo>
                  <a:pt x="18786" y="44464"/>
                </a:lnTo>
                <a:cubicBezTo>
                  <a:pt x="18786" y="44534"/>
                  <a:pt x="18855" y="44534"/>
                  <a:pt x="18855" y="44534"/>
                </a:cubicBezTo>
                <a:cubicBezTo>
                  <a:pt x="19610" y="44534"/>
                  <a:pt x="20365" y="44240"/>
                  <a:pt x="21087" y="44240"/>
                </a:cubicBezTo>
                <a:close/>
                <a:moveTo>
                  <a:pt x="59352" y="1"/>
                </a:moveTo>
                <a:cubicBezTo>
                  <a:pt x="58246" y="1"/>
                  <a:pt x="57080" y="1149"/>
                  <a:pt x="56426" y="2041"/>
                </a:cubicBezTo>
                <a:cubicBezTo>
                  <a:pt x="55663" y="2388"/>
                  <a:pt x="54901" y="2873"/>
                  <a:pt x="54207" y="3289"/>
                </a:cubicBezTo>
                <a:cubicBezTo>
                  <a:pt x="54623" y="2804"/>
                  <a:pt x="54901" y="2180"/>
                  <a:pt x="55178" y="1556"/>
                </a:cubicBezTo>
                <a:cubicBezTo>
                  <a:pt x="55178" y="1400"/>
                  <a:pt x="55100" y="1322"/>
                  <a:pt x="55002" y="1322"/>
                </a:cubicBezTo>
                <a:cubicBezTo>
                  <a:pt x="54970" y="1322"/>
                  <a:pt x="54935" y="1331"/>
                  <a:pt x="54901" y="1348"/>
                </a:cubicBezTo>
                <a:cubicBezTo>
                  <a:pt x="54346" y="1695"/>
                  <a:pt x="53861" y="2180"/>
                  <a:pt x="53584" y="2735"/>
                </a:cubicBezTo>
                <a:cubicBezTo>
                  <a:pt x="53306" y="3220"/>
                  <a:pt x="52890" y="3774"/>
                  <a:pt x="52682" y="4260"/>
                </a:cubicBezTo>
                <a:cubicBezTo>
                  <a:pt x="52128" y="4675"/>
                  <a:pt x="51504" y="5161"/>
                  <a:pt x="50880" y="5577"/>
                </a:cubicBezTo>
                <a:cubicBezTo>
                  <a:pt x="51296" y="4953"/>
                  <a:pt x="51504" y="4190"/>
                  <a:pt x="51504" y="3428"/>
                </a:cubicBezTo>
                <a:cubicBezTo>
                  <a:pt x="51453" y="3326"/>
                  <a:pt x="51365" y="3262"/>
                  <a:pt x="51268" y="3262"/>
                </a:cubicBezTo>
                <a:cubicBezTo>
                  <a:pt x="51232" y="3262"/>
                  <a:pt x="51195" y="3270"/>
                  <a:pt x="51157" y="3289"/>
                </a:cubicBezTo>
                <a:cubicBezTo>
                  <a:pt x="50534" y="3566"/>
                  <a:pt x="47622" y="6755"/>
                  <a:pt x="48731" y="7379"/>
                </a:cubicBezTo>
                <a:lnTo>
                  <a:pt x="48315" y="7725"/>
                </a:lnTo>
                <a:cubicBezTo>
                  <a:pt x="48315" y="7725"/>
                  <a:pt x="48246" y="7725"/>
                  <a:pt x="48246" y="7795"/>
                </a:cubicBezTo>
                <a:cubicBezTo>
                  <a:pt x="47345" y="8557"/>
                  <a:pt x="46582" y="9250"/>
                  <a:pt x="45751" y="10013"/>
                </a:cubicBezTo>
                <a:cubicBezTo>
                  <a:pt x="45889" y="9736"/>
                  <a:pt x="46028" y="9458"/>
                  <a:pt x="46167" y="9181"/>
                </a:cubicBezTo>
                <a:cubicBezTo>
                  <a:pt x="46582" y="8419"/>
                  <a:pt x="46860" y="7587"/>
                  <a:pt x="46929" y="6755"/>
                </a:cubicBezTo>
                <a:cubicBezTo>
                  <a:pt x="46929" y="6654"/>
                  <a:pt x="46855" y="6589"/>
                  <a:pt x="46761" y="6589"/>
                </a:cubicBezTo>
                <a:cubicBezTo>
                  <a:pt x="46726" y="6589"/>
                  <a:pt x="46689" y="6598"/>
                  <a:pt x="46652" y="6616"/>
                </a:cubicBezTo>
                <a:cubicBezTo>
                  <a:pt x="45404" y="7587"/>
                  <a:pt x="44572" y="9112"/>
                  <a:pt x="44503" y="10706"/>
                </a:cubicBezTo>
                <a:cubicBezTo>
                  <a:pt x="44503" y="10775"/>
                  <a:pt x="44572" y="10914"/>
                  <a:pt x="44711" y="10914"/>
                </a:cubicBezTo>
                <a:lnTo>
                  <a:pt x="44572" y="10983"/>
                </a:lnTo>
                <a:cubicBezTo>
                  <a:pt x="44572" y="10983"/>
                  <a:pt x="44572" y="11053"/>
                  <a:pt x="44572" y="11053"/>
                </a:cubicBezTo>
                <a:lnTo>
                  <a:pt x="41730" y="13756"/>
                </a:lnTo>
                <a:cubicBezTo>
                  <a:pt x="42493" y="12716"/>
                  <a:pt x="42909" y="11469"/>
                  <a:pt x="42839" y="10152"/>
                </a:cubicBezTo>
                <a:cubicBezTo>
                  <a:pt x="42839" y="10054"/>
                  <a:pt x="42770" y="9956"/>
                  <a:pt x="42680" y="9956"/>
                </a:cubicBezTo>
                <a:cubicBezTo>
                  <a:pt x="42643" y="9956"/>
                  <a:pt x="42603" y="9972"/>
                  <a:pt x="42562" y="10013"/>
                </a:cubicBezTo>
                <a:cubicBezTo>
                  <a:pt x="40968" y="11191"/>
                  <a:pt x="39928" y="12994"/>
                  <a:pt x="39789" y="14935"/>
                </a:cubicBezTo>
                <a:cubicBezTo>
                  <a:pt x="39789" y="15097"/>
                  <a:pt x="39884" y="15164"/>
                  <a:pt x="39991" y="15164"/>
                </a:cubicBezTo>
                <a:cubicBezTo>
                  <a:pt x="40067" y="15164"/>
                  <a:pt x="40148" y="15131"/>
                  <a:pt x="40205" y="15073"/>
                </a:cubicBezTo>
                <a:lnTo>
                  <a:pt x="40482" y="14588"/>
                </a:lnTo>
                <a:lnTo>
                  <a:pt x="40552" y="14519"/>
                </a:lnTo>
                <a:cubicBezTo>
                  <a:pt x="41176" y="13479"/>
                  <a:pt x="41661" y="12370"/>
                  <a:pt x="42285" y="11330"/>
                </a:cubicBezTo>
                <a:cubicBezTo>
                  <a:pt x="42354" y="11191"/>
                  <a:pt x="42215" y="10983"/>
                  <a:pt x="42077" y="10983"/>
                </a:cubicBezTo>
                <a:lnTo>
                  <a:pt x="42423" y="10637"/>
                </a:lnTo>
                <a:lnTo>
                  <a:pt x="42423" y="10637"/>
                </a:lnTo>
                <a:cubicBezTo>
                  <a:pt x="42285" y="12231"/>
                  <a:pt x="41522" y="13687"/>
                  <a:pt x="40413" y="14796"/>
                </a:cubicBezTo>
                <a:cubicBezTo>
                  <a:pt x="40344" y="14865"/>
                  <a:pt x="40344" y="14935"/>
                  <a:pt x="40413" y="15004"/>
                </a:cubicBezTo>
                <a:lnTo>
                  <a:pt x="39096" y="16182"/>
                </a:lnTo>
                <a:cubicBezTo>
                  <a:pt x="38264" y="16945"/>
                  <a:pt x="37363" y="17707"/>
                  <a:pt x="36531" y="18539"/>
                </a:cubicBezTo>
                <a:cubicBezTo>
                  <a:pt x="37432" y="17291"/>
                  <a:pt x="37848" y="15766"/>
                  <a:pt x="37710" y="14241"/>
                </a:cubicBezTo>
                <a:cubicBezTo>
                  <a:pt x="37710" y="14192"/>
                  <a:pt x="37640" y="14143"/>
                  <a:pt x="37551" y="14143"/>
                </a:cubicBezTo>
                <a:cubicBezTo>
                  <a:pt x="37514" y="14143"/>
                  <a:pt x="37473" y="14152"/>
                  <a:pt x="37432" y="14172"/>
                </a:cubicBezTo>
                <a:cubicBezTo>
                  <a:pt x="37294" y="14241"/>
                  <a:pt x="37155" y="14311"/>
                  <a:pt x="37017" y="14380"/>
                </a:cubicBezTo>
                <a:cubicBezTo>
                  <a:pt x="35700" y="15558"/>
                  <a:pt x="35006" y="17291"/>
                  <a:pt x="35006" y="19024"/>
                </a:cubicBezTo>
                <a:cubicBezTo>
                  <a:pt x="35006" y="19232"/>
                  <a:pt x="34937" y="19440"/>
                  <a:pt x="34868" y="19579"/>
                </a:cubicBezTo>
                <a:cubicBezTo>
                  <a:pt x="34868" y="19692"/>
                  <a:pt x="34914" y="19805"/>
                  <a:pt x="35006" y="19805"/>
                </a:cubicBezTo>
                <a:cubicBezTo>
                  <a:pt x="35027" y="19805"/>
                  <a:pt x="35050" y="19800"/>
                  <a:pt x="35076" y="19787"/>
                </a:cubicBezTo>
                <a:lnTo>
                  <a:pt x="35076" y="19787"/>
                </a:lnTo>
                <a:cubicBezTo>
                  <a:pt x="33828" y="20965"/>
                  <a:pt x="32650" y="22074"/>
                  <a:pt x="31471" y="23253"/>
                </a:cubicBezTo>
                <a:cubicBezTo>
                  <a:pt x="32442" y="21866"/>
                  <a:pt x="32857" y="20203"/>
                  <a:pt x="32650" y="18608"/>
                </a:cubicBezTo>
                <a:cubicBezTo>
                  <a:pt x="32599" y="18507"/>
                  <a:pt x="32511" y="18443"/>
                  <a:pt x="32413" y="18443"/>
                </a:cubicBezTo>
                <a:cubicBezTo>
                  <a:pt x="32377" y="18443"/>
                  <a:pt x="32340" y="18451"/>
                  <a:pt x="32303" y="18470"/>
                </a:cubicBezTo>
                <a:cubicBezTo>
                  <a:pt x="30709" y="19163"/>
                  <a:pt x="29738" y="21589"/>
                  <a:pt x="30154" y="23391"/>
                </a:cubicBezTo>
                <a:cubicBezTo>
                  <a:pt x="30085" y="23669"/>
                  <a:pt x="30085" y="24015"/>
                  <a:pt x="30015" y="24293"/>
                </a:cubicBezTo>
                <a:cubicBezTo>
                  <a:pt x="30015" y="24391"/>
                  <a:pt x="30119" y="24489"/>
                  <a:pt x="30205" y="24489"/>
                </a:cubicBezTo>
                <a:cubicBezTo>
                  <a:pt x="30219" y="24489"/>
                  <a:pt x="30233" y="24486"/>
                  <a:pt x="30245" y="24480"/>
                </a:cubicBezTo>
                <a:lnTo>
                  <a:pt x="30245" y="24480"/>
                </a:lnTo>
                <a:cubicBezTo>
                  <a:pt x="29047" y="25689"/>
                  <a:pt x="27902" y="26902"/>
                  <a:pt x="26757" y="28174"/>
                </a:cubicBezTo>
                <a:cubicBezTo>
                  <a:pt x="27520" y="27135"/>
                  <a:pt x="27589" y="24639"/>
                  <a:pt x="27520" y="23877"/>
                </a:cubicBezTo>
                <a:cubicBezTo>
                  <a:pt x="27520" y="23742"/>
                  <a:pt x="27433" y="23666"/>
                  <a:pt x="27334" y="23666"/>
                </a:cubicBezTo>
                <a:cubicBezTo>
                  <a:pt x="27280" y="23666"/>
                  <a:pt x="27222" y="23689"/>
                  <a:pt x="27173" y="23738"/>
                </a:cubicBezTo>
                <a:cubicBezTo>
                  <a:pt x="26411" y="24916"/>
                  <a:pt x="25856" y="26234"/>
                  <a:pt x="25648" y="27620"/>
                </a:cubicBezTo>
                <a:cubicBezTo>
                  <a:pt x="25371" y="28382"/>
                  <a:pt x="25232" y="29145"/>
                  <a:pt x="25163" y="29977"/>
                </a:cubicBezTo>
                <a:cubicBezTo>
                  <a:pt x="23846" y="31502"/>
                  <a:pt x="22529" y="33096"/>
                  <a:pt x="21212" y="34690"/>
                </a:cubicBezTo>
                <a:cubicBezTo>
                  <a:pt x="17746" y="39265"/>
                  <a:pt x="14557" y="43979"/>
                  <a:pt x="11715" y="48901"/>
                </a:cubicBezTo>
                <a:cubicBezTo>
                  <a:pt x="12617" y="45157"/>
                  <a:pt x="13518" y="41414"/>
                  <a:pt x="14349" y="37671"/>
                </a:cubicBezTo>
                <a:cubicBezTo>
                  <a:pt x="14488" y="37671"/>
                  <a:pt x="14557" y="37532"/>
                  <a:pt x="14488" y="37463"/>
                </a:cubicBezTo>
                <a:lnTo>
                  <a:pt x="14488" y="37324"/>
                </a:lnTo>
                <a:lnTo>
                  <a:pt x="14488" y="37186"/>
                </a:lnTo>
                <a:cubicBezTo>
                  <a:pt x="14696" y="36423"/>
                  <a:pt x="14835" y="35661"/>
                  <a:pt x="14973" y="34968"/>
                </a:cubicBezTo>
                <a:cubicBezTo>
                  <a:pt x="15129" y="35124"/>
                  <a:pt x="15328" y="35192"/>
                  <a:pt x="15555" y="35192"/>
                </a:cubicBezTo>
                <a:cubicBezTo>
                  <a:pt x="16944" y="35192"/>
                  <a:pt x="19409" y="32642"/>
                  <a:pt x="19826" y="31987"/>
                </a:cubicBezTo>
                <a:cubicBezTo>
                  <a:pt x="19895" y="31779"/>
                  <a:pt x="19756" y="31640"/>
                  <a:pt x="19618" y="31640"/>
                </a:cubicBezTo>
                <a:cubicBezTo>
                  <a:pt x="19271" y="31779"/>
                  <a:pt x="18994" y="31918"/>
                  <a:pt x="18647" y="32056"/>
                </a:cubicBezTo>
                <a:cubicBezTo>
                  <a:pt x="18647" y="31987"/>
                  <a:pt x="18578" y="31918"/>
                  <a:pt x="18509" y="31918"/>
                </a:cubicBezTo>
                <a:cubicBezTo>
                  <a:pt x="17053" y="31918"/>
                  <a:pt x="15874" y="33304"/>
                  <a:pt x="15112" y="34413"/>
                </a:cubicBezTo>
                <a:cubicBezTo>
                  <a:pt x="15251" y="33581"/>
                  <a:pt x="15459" y="32749"/>
                  <a:pt x="15597" y="31918"/>
                </a:cubicBezTo>
                <a:cubicBezTo>
                  <a:pt x="15667" y="31918"/>
                  <a:pt x="15736" y="31848"/>
                  <a:pt x="15736" y="31779"/>
                </a:cubicBezTo>
                <a:cubicBezTo>
                  <a:pt x="15736" y="31710"/>
                  <a:pt x="15736" y="31640"/>
                  <a:pt x="15667" y="31571"/>
                </a:cubicBezTo>
                <a:lnTo>
                  <a:pt x="16082" y="29491"/>
                </a:lnTo>
                <a:cubicBezTo>
                  <a:pt x="16082" y="29491"/>
                  <a:pt x="16082" y="29644"/>
                  <a:pt x="16126" y="29644"/>
                </a:cubicBezTo>
                <a:cubicBezTo>
                  <a:pt x="16133" y="29644"/>
                  <a:pt x="16142" y="29640"/>
                  <a:pt x="16152" y="29630"/>
                </a:cubicBezTo>
                <a:cubicBezTo>
                  <a:pt x="16221" y="29630"/>
                  <a:pt x="16290" y="29561"/>
                  <a:pt x="16360" y="29561"/>
                </a:cubicBezTo>
                <a:cubicBezTo>
                  <a:pt x="16388" y="29562"/>
                  <a:pt x="16417" y="29563"/>
                  <a:pt x="16445" y="29563"/>
                </a:cubicBezTo>
                <a:cubicBezTo>
                  <a:pt x="17588" y="29563"/>
                  <a:pt x="18596" y="28217"/>
                  <a:pt x="19340" y="27135"/>
                </a:cubicBezTo>
                <a:cubicBezTo>
                  <a:pt x="19479" y="27065"/>
                  <a:pt x="19548" y="27065"/>
                  <a:pt x="19687" y="27065"/>
                </a:cubicBezTo>
                <a:cubicBezTo>
                  <a:pt x="19410" y="28244"/>
                  <a:pt x="17815" y="29907"/>
                  <a:pt x="16568" y="29907"/>
                </a:cubicBezTo>
                <a:cubicBezTo>
                  <a:pt x="16429" y="29907"/>
                  <a:pt x="16429" y="30115"/>
                  <a:pt x="16568" y="30185"/>
                </a:cubicBezTo>
                <a:cubicBezTo>
                  <a:pt x="16616" y="30189"/>
                  <a:pt x="16665" y="30191"/>
                  <a:pt x="16714" y="30191"/>
                </a:cubicBezTo>
                <a:cubicBezTo>
                  <a:pt x="18206" y="30191"/>
                  <a:pt x="19902" y="28199"/>
                  <a:pt x="20103" y="26857"/>
                </a:cubicBezTo>
                <a:cubicBezTo>
                  <a:pt x="20103" y="26788"/>
                  <a:pt x="19964" y="26649"/>
                  <a:pt x="19895" y="26649"/>
                </a:cubicBezTo>
                <a:lnTo>
                  <a:pt x="19618" y="26649"/>
                </a:lnTo>
                <a:lnTo>
                  <a:pt x="19895" y="26303"/>
                </a:lnTo>
                <a:cubicBezTo>
                  <a:pt x="20008" y="26190"/>
                  <a:pt x="19890" y="26076"/>
                  <a:pt x="19768" y="26076"/>
                </a:cubicBezTo>
                <a:cubicBezTo>
                  <a:pt x="19740" y="26076"/>
                  <a:pt x="19712" y="26082"/>
                  <a:pt x="19687" y="26095"/>
                </a:cubicBezTo>
                <a:cubicBezTo>
                  <a:pt x="19063" y="26511"/>
                  <a:pt x="18439" y="26927"/>
                  <a:pt x="17954" y="27481"/>
                </a:cubicBezTo>
                <a:cubicBezTo>
                  <a:pt x="17261" y="27966"/>
                  <a:pt x="16706" y="28521"/>
                  <a:pt x="16221" y="29214"/>
                </a:cubicBezTo>
                <a:lnTo>
                  <a:pt x="16152" y="29214"/>
                </a:lnTo>
                <a:cubicBezTo>
                  <a:pt x="16117" y="29180"/>
                  <a:pt x="16100" y="29162"/>
                  <a:pt x="16082" y="29162"/>
                </a:cubicBezTo>
                <a:cubicBezTo>
                  <a:pt x="16065" y="29162"/>
                  <a:pt x="16048" y="29180"/>
                  <a:pt x="16013" y="29214"/>
                </a:cubicBezTo>
                <a:cubicBezTo>
                  <a:pt x="16568" y="26095"/>
                  <a:pt x="17122" y="22976"/>
                  <a:pt x="17607" y="19856"/>
                </a:cubicBezTo>
                <a:cubicBezTo>
                  <a:pt x="17607" y="19954"/>
                  <a:pt x="17711" y="20052"/>
                  <a:pt x="17797" y="20052"/>
                </a:cubicBezTo>
                <a:cubicBezTo>
                  <a:pt x="17832" y="20052"/>
                  <a:pt x="17864" y="20035"/>
                  <a:pt x="17885" y="19995"/>
                </a:cubicBezTo>
                <a:lnTo>
                  <a:pt x="17954" y="19926"/>
                </a:lnTo>
                <a:cubicBezTo>
                  <a:pt x="17988" y="19929"/>
                  <a:pt x="18022" y="19930"/>
                  <a:pt x="18056" y="19930"/>
                </a:cubicBezTo>
                <a:cubicBezTo>
                  <a:pt x="19552" y="19930"/>
                  <a:pt x="21150" y="16991"/>
                  <a:pt x="21489" y="15974"/>
                </a:cubicBezTo>
                <a:cubicBezTo>
                  <a:pt x="21559" y="15836"/>
                  <a:pt x="21420" y="15697"/>
                  <a:pt x="21281" y="15697"/>
                </a:cubicBezTo>
                <a:cubicBezTo>
                  <a:pt x="19687" y="16182"/>
                  <a:pt x="18301" y="17985"/>
                  <a:pt x="17746" y="19579"/>
                </a:cubicBezTo>
                <a:lnTo>
                  <a:pt x="17677" y="19579"/>
                </a:lnTo>
                <a:cubicBezTo>
                  <a:pt x="17746" y="19232"/>
                  <a:pt x="17746" y="18886"/>
                  <a:pt x="17815" y="18539"/>
                </a:cubicBezTo>
                <a:cubicBezTo>
                  <a:pt x="18093" y="17153"/>
                  <a:pt x="18370" y="15836"/>
                  <a:pt x="18647" y="14449"/>
                </a:cubicBezTo>
                <a:cubicBezTo>
                  <a:pt x="18717" y="14449"/>
                  <a:pt x="18786" y="14380"/>
                  <a:pt x="18855" y="14311"/>
                </a:cubicBezTo>
                <a:lnTo>
                  <a:pt x="18924" y="14241"/>
                </a:lnTo>
                <a:cubicBezTo>
                  <a:pt x="19826" y="14241"/>
                  <a:pt x="21073" y="11607"/>
                  <a:pt x="21351" y="11122"/>
                </a:cubicBezTo>
                <a:cubicBezTo>
                  <a:pt x="21470" y="11002"/>
                  <a:pt x="21332" y="10831"/>
                  <a:pt x="21158" y="10831"/>
                </a:cubicBezTo>
                <a:cubicBezTo>
                  <a:pt x="21130" y="10831"/>
                  <a:pt x="21102" y="10835"/>
                  <a:pt x="21073" y="10845"/>
                </a:cubicBezTo>
                <a:cubicBezTo>
                  <a:pt x="20380" y="11399"/>
                  <a:pt x="19756" y="12023"/>
                  <a:pt x="19271" y="12716"/>
                </a:cubicBezTo>
                <a:cubicBezTo>
                  <a:pt x="19202" y="12855"/>
                  <a:pt x="18994" y="13063"/>
                  <a:pt x="18855" y="13271"/>
                </a:cubicBezTo>
                <a:cubicBezTo>
                  <a:pt x="19063" y="12300"/>
                  <a:pt x="19132" y="11261"/>
                  <a:pt x="19202" y="10290"/>
                </a:cubicBezTo>
                <a:lnTo>
                  <a:pt x="19202" y="9736"/>
                </a:lnTo>
                <a:cubicBezTo>
                  <a:pt x="19271" y="9736"/>
                  <a:pt x="19271" y="9666"/>
                  <a:pt x="19340" y="9666"/>
                </a:cubicBezTo>
                <a:cubicBezTo>
                  <a:pt x="19479" y="9458"/>
                  <a:pt x="19548" y="9250"/>
                  <a:pt x="19618" y="8973"/>
                </a:cubicBezTo>
                <a:cubicBezTo>
                  <a:pt x="20657" y="8765"/>
                  <a:pt x="21212" y="6686"/>
                  <a:pt x="21281" y="5854"/>
                </a:cubicBezTo>
                <a:cubicBezTo>
                  <a:pt x="21281" y="5752"/>
                  <a:pt x="21133" y="5688"/>
                  <a:pt x="21026" y="5688"/>
                </a:cubicBezTo>
                <a:cubicBezTo>
                  <a:pt x="20987" y="5688"/>
                  <a:pt x="20953" y="5697"/>
                  <a:pt x="20935" y="5715"/>
                </a:cubicBezTo>
                <a:cubicBezTo>
                  <a:pt x="20172" y="6478"/>
                  <a:pt x="19618" y="7448"/>
                  <a:pt x="19271" y="8419"/>
                </a:cubicBezTo>
                <a:cubicBezTo>
                  <a:pt x="19340" y="6963"/>
                  <a:pt x="19410" y="5438"/>
                  <a:pt x="19548" y="3982"/>
                </a:cubicBezTo>
                <a:cubicBezTo>
                  <a:pt x="19618" y="4260"/>
                  <a:pt x="19687" y="4467"/>
                  <a:pt x="19756" y="4745"/>
                </a:cubicBezTo>
                <a:cubicBezTo>
                  <a:pt x="19822" y="4876"/>
                  <a:pt x="19949" y="4945"/>
                  <a:pt x="20065" y="4945"/>
                </a:cubicBezTo>
                <a:cubicBezTo>
                  <a:pt x="20195" y="4945"/>
                  <a:pt x="20311" y="4858"/>
                  <a:pt x="20311" y="4675"/>
                </a:cubicBezTo>
                <a:cubicBezTo>
                  <a:pt x="20242" y="4121"/>
                  <a:pt x="20103" y="3566"/>
                  <a:pt x="20034" y="2942"/>
                </a:cubicBezTo>
                <a:cubicBezTo>
                  <a:pt x="20242" y="2180"/>
                  <a:pt x="20311" y="1279"/>
                  <a:pt x="20242" y="447"/>
                </a:cubicBezTo>
                <a:cubicBezTo>
                  <a:pt x="20242" y="326"/>
                  <a:pt x="20148" y="252"/>
                  <a:pt x="20056" y="252"/>
                </a:cubicBezTo>
                <a:cubicBezTo>
                  <a:pt x="19989" y="252"/>
                  <a:pt x="19924" y="291"/>
                  <a:pt x="19895" y="378"/>
                </a:cubicBezTo>
                <a:cubicBezTo>
                  <a:pt x="19756" y="516"/>
                  <a:pt x="19687" y="655"/>
                  <a:pt x="19618" y="863"/>
                </a:cubicBezTo>
                <a:cubicBezTo>
                  <a:pt x="19596" y="858"/>
                  <a:pt x="19576" y="855"/>
                  <a:pt x="19557" y="855"/>
                </a:cubicBezTo>
                <a:cubicBezTo>
                  <a:pt x="19322" y="855"/>
                  <a:pt x="19228" y="1215"/>
                  <a:pt x="19548" y="1279"/>
                </a:cubicBezTo>
                <a:lnTo>
                  <a:pt x="19548" y="1348"/>
                </a:lnTo>
                <a:cubicBezTo>
                  <a:pt x="19410" y="1972"/>
                  <a:pt x="19410" y="2665"/>
                  <a:pt x="19479" y="3289"/>
                </a:cubicBezTo>
                <a:cubicBezTo>
                  <a:pt x="19479" y="3358"/>
                  <a:pt x="19479" y="3428"/>
                  <a:pt x="19479" y="3497"/>
                </a:cubicBezTo>
                <a:cubicBezTo>
                  <a:pt x="19202" y="5299"/>
                  <a:pt x="19063" y="7102"/>
                  <a:pt x="18924" y="8973"/>
                </a:cubicBezTo>
                <a:cubicBezTo>
                  <a:pt x="18924" y="8488"/>
                  <a:pt x="18717" y="8072"/>
                  <a:pt x="18439" y="7725"/>
                </a:cubicBezTo>
                <a:cubicBezTo>
                  <a:pt x="18439" y="7587"/>
                  <a:pt x="18370" y="7448"/>
                  <a:pt x="18370" y="7379"/>
                </a:cubicBezTo>
                <a:cubicBezTo>
                  <a:pt x="18231" y="6894"/>
                  <a:pt x="18023" y="6408"/>
                  <a:pt x="17677" y="5992"/>
                </a:cubicBezTo>
                <a:cubicBezTo>
                  <a:pt x="17656" y="5952"/>
                  <a:pt x="17624" y="5935"/>
                  <a:pt x="17587" y="5935"/>
                </a:cubicBezTo>
                <a:cubicBezTo>
                  <a:pt x="17498" y="5935"/>
                  <a:pt x="17379" y="6033"/>
                  <a:pt x="17330" y="6131"/>
                </a:cubicBezTo>
                <a:cubicBezTo>
                  <a:pt x="17330" y="7587"/>
                  <a:pt x="17815" y="9043"/>
                  <a:pt x="18647" y="10290"/>
                </a:cubicBezTo>
                <a:cubicBezTo>
                  <a:pt x="18647" y="10360"/>
                  <a:pt x="18717" y="10429"/>
                  <a:pt x="18855" y="10429"/>
                </a:cubicBezTo>
                <a:cubicBezTo>
                  <a:pt x="18717" y="11677"/>
                  <a:pt x="18439" y="12924"/>
                  <a:pt x="18231" y="14172"/>
                </a:cubicBezTo>
                <a:cubicBezTo>
                  <a:pt x="18231" y="13410"/>
                  <a:pt x="18093" y="12647"/>
                  <a:pt x="17815" y="11885"/>
                </a:cubicBezTo>
                <a:cubicBezTo>
                  <a:pt x="17773" y="11799"/>
                  <a:pt x="17703" y="11740"/>
                  <a:pt x="17624" y="11740"/>
                </a:cubicBezTo>
                <a:cubicBezTo>
                  <a:pt x="17575" y="11740"/>
                  <a:pt x="17522" y="11762"/>
                  <a:pt x="17469" y="11815"/>
                </a:cubicBezTo>
                <a:cubicBezTo>
                  <a:pt x="17330" y="11815"/>
                  <a:pt x="17192" y="11885"/>
                  <a:pt x="17192" y="12023"/>
                </a:cubicBezTo>
                <a:cubicBezTo>
                  <a:pt x="16914" y="12994"/>
                  <a:pt x="16984" y="13964"/>
                  <a:pt x="17399" y="14935"/>
                </a:cubicBezTo>
                <a:cubicBezTo>
                  <a:pt x="17399" y="15212"/>
                  <a:pt x="17469" y="15558"/>
                  <a:pt x="17538" y="15766"/>
                </a:cubicBezTo>
                <a:cubicBezTo>
                  <a:pt x="17595" y="15880"/>
                  <a:pt x="17651" y="15993"/>
                  <a:pt x="17746" y="15993"/>
                </a:cubicBezTo>
                <a:cubicBezTo>
                  <a:pt x="17767" y="15993"/>
                  <a:pt x="17790" y="15987"/>
                  <a:pt x="17815" y="15974"/>
                </a:cubicBezTo>
                <a:cubicBezTo>
                  <a:pt x="17815" y="16044"/>
                  <a:pt x="17815" y="16044"/>
                  <a:pt x="17815" y="16044"/>
                </a:cubicBezTo>
                <a:cubicBezTo>
                  <a:pt x="17746" y="16668"/>
                  <a:pt x="17607" y="17361"/>
                  <a:pt x="17469" y="17985"/>
                </a:cubicBezTo>
                <a:cubicBezTo>
                  <a:pt x="17469" y="17222"/>
                  <a:pt x="17192" y="16460"/>
                  <a:pt x="16706" y="15836"/>
                </a:cubicBezTo>
                <a:cubicBezTo>
                  <a:pt x="16656" y="15810"/>
                  <a:pt x="16596" y="15794"/>
                  <a:pt x="16540" y="15794"/>
                </a:cubicBezTo>
                <a:cubicBezTo>
                  <a:pt x="16443" y="15794"/>
                  <a:pt x="16360" y="15843"/>
                  <a:pt x="16360" y="15974"/>
                </a:cubicBezTo>
                <a:cubicBezTo>
                  <a:pt x="15944" y="17361"/>
                  <a:pt x="16429" y="19024"/>
                  <a:pt x="16845" y="20341"/>
                </a:cubicBezTo>
                <a:cubicBezTo>
                  <a:pt x="16845" y="20480"/>
                  <a:pt x="16914" y="20480"/>
                  <a:pt x="17053" y="20549"/>
                </a:cubicBezTo>
                <a:cubicBezTo>
                  <a:pt x="16845" y="21520"/>
                  <a:pt x="16706" y="22490"/>
                  <a:pt x="16498" y="23530"/>
                </a:cubicBezTo>
                <a:cubicBezTo>
                  <a:pt x="16221" y="22560"/>
                  <a:pt x="15736" y="21658"/>
                  <a:pt x="15112" y="20896"/>
                </a:cubicBezTo>
                <a:cubicBezTo>
                  <a:pt x="15055" y="20867"/>
                  <a:pt x="14997" y="20850"/>
                  <a:pt x="14940" y="20850"/>
                </a:cubicBezTo>
                <a:cubicBezTo>
                  <a:pt x="14858" y="20850"/>
                  <a:pt x="14777" y="20884"/>
                  <a:pt x="14696" y="20965"/>
                </a:cubicBezTo>
                <a:cubicBezTo>
                  <a:pt x="13864" y="22421"/>
                  <a:pt x="15112" y="24639"/>
                  <a:pt x="15944" y="25887"/>
                </a:cubicBezTo>
                <a:cubicBezTo>
                  <a:pt x="15944" y="25956"/>
                  <a:pt x="16013" y="25956"/>
                  <a:pt x="16082" y="26026"/>
                </a:cubicBezTo>
                <a:cubicBezTo>
                  <a:pt x="15944" y="26927"/>
                  <a:pt x="15736" y="27828"/>
                  <a:pt x="15597" y="28798"/>
                </a:cubicBezTo>
                <a:cubicBezTo>
                  <a:pt x="15597" y="28729"/>
                  <a:pt x="15528" y="28660"/>
                  <a:pt x="15528" y="28660"/>
                </a:cubicBezTo>
                <a:cubicBezTo>
                  <a:pt x="15459" y="28036"/>
                  <a:pt x="15181" y="27481"/>
                  <a:pt x="14835" y="26996"/>
                </a:cubicBezTo>
                <a:cubicBezTo>
                  <a:pt x="14782" y="26943"/>
                  <a:pt x="14719" y="26920"/>
                  <a:pt x="14657" y="26920"/>
                </a:cubicBezTo>
                <a:cubicBezTo>
                  <a:pt x="14557" y="26920"/>
                  <a:pt x="14462" y="26980"/>
                  <a:pt x="14419" y="27065"/>
                </a:cubicBezTo>
                <a:cubicBezTo>
                  <a:pt x="14280" y="27966"/>
                  <a:pt x="14280" y="28868"/>
                  <a:pt x="14419" y="29769"/>
                </a:cubicBezTo>
                <a:cubicBezTo>
                  <a:pt x="14488" y="30393"/>
                  <a:pt x="14765" y="31016"/>
                  <a:pt x="15043" y="31571"/>
                </a:cubicBezTo>
                <a:cubicBezTo>
                  <a:pt x="14835" y="32611"/>
                  <a:pt x="14627" y="33651"/>
                  <a:pt x="14419" y="34690"/>
                </a:cubicBezTo>
                <a:cubicBezTo>
                  <a:pt x="14072" y="33651"/>
                  <a:pt x="13587" y="32611"/>
                  <a:pt x="13032" y="31710"/>
                </a:cubicBezTo>
                <a:cubicBezTo>
                  <a:pt x="12998" y="31640"/>
                  <a:pt x="12928" y="31606"/>
                  <a:pt x="12859" y="31606"/>
                </a:cubicBezTo>
                <a:cubicBezTo>
                  <a:pt x="12790" y="31606"/>
                  <a:pt x="12720" y="31640"/>
                  <a:pt x="12686" y="31710"/>
                </a:cubicBezTo>
                <a:cubicBezTo>
                  <a:pt x="12201" y="32888"/>
                  <a:pt x="12824" y="34413"/>
                  <a:pt x="13448" y="35661"/>
                </a:cubicBezTo>
                <a:cubicBezTo>
                  <a:pt x="13587" y="36077"/>
                  <a:pt x="13726" y="36493"/>
                  <a:pt x="13934" y="36978"/>
                </a:cubicBezTo>
                <a:cubicBezTo>
                  <a:pt x="13795" y="37324"/>
                  <a:pt x="13726" y="37671"/>
                  <a:pt x="13656" y="38018"/>
                </a:cubicBezTo>
                <a:cubicBezTo>
                  <a:pt x="12617" y="42523"/>
                  <a:pt x="11438" y="46960"/>
                  <a:pt x="10260" y="51465"/>
                </a:cubicBezTo>
                <a:cubicBezTo>
                  <a:pt x="9567" y="52713"/>
                  <a:pt x="8873" y="53961"/>
                  <a:pt x="8249" y="55209"/>
                </a:cubicBezTo>
                <a:cubicBezTo>
                  <a:pt x="4714" y="62279"/>
                  <a:pt x="1456" y="69974"/>
                  <a:pt x="1" y="77737"/>
                </a:cubicBezTo>
                <a:cubicBezTo>
                  <a:pt x="1" y="77823"/>
                  <a:pt x="80" y="77882"/>
                  <a:pt x="141" y="77882"/>
                </a:cubicBezTo>
                <a:cubicBezTo>
                  <a:pt x="178" y="77882"/>
                  <a:pt x="209" y="77859"/>
                  <a:pt x="209" y="77807"/>
                </a:cubicBezTo>
                <a:cubicBezTo>
                  <a:pt x="2912" y="69904"/>
                  <a:pt x="5338" y="62071"/>
                  <a:pt x="9220" y="54654"/>
                </a:cubicBezTo>
                <a:cubicBezTo>
                  <a:pt x="9289" y="54446"/>
                  <a:pt x="9428" y="54238"/>
                  <a:pt x="9497" y="54030"/>
                </a:cubicBezTo>
                <a:lnTo>
                  <a:pt x="9497" y="54030"/>
                </a:lnTo>
                <a:cubicBezTo>
                  <a:pt x="9289" y="54723"/>
                  <a:pt x="9151" y="55486"/>
                  <a:pt x="8943" y="56179"/>
                </a:cubicBezTo>
                <a:cubicBezTo>
                  <a:pt x="7210" y="62348"/>
                  <a:pt x="4922" y="68310"/>
                  <a:pt x="3259" y="74410"/>
                </a:cubicBezTo>
                <a:cubicBezTo>
                  <a:pt x="3218" y="74531"/>
                  <a:pt x="3295" y="74605"/>
                  <a:pt x="3394" y="74605"/>
                </a:cubicBezTo>
                <a:cubicBezTo>
                  <a:pt x="3465" y="74605"/>
                  <a:pt x="3547" y="74566"/>
                  <a:pt x="3605" y="74479"/>
                </a:cubicBezTo>
                <a:cubicBezTo>
                  <a:pt x="6517" y="67131"/>
                  <a:pt x="8943" y="59576"/>
                  <a:pt x="10884" y="51881"/>
                </a:cubicBezTo>
                <a:cubicBezTo>
                  <a:pt x="12617" y="49594"/>
                  <a:pt x="14557" y="47514"/>
                  <a:pt x="16706" y="45643"/>
                </a:cubicBezTo>
                <a:cubicBezTo>
                  <a:pt x="16743" y="45661"/>
                  <a:pt x="16781" y="45670"/>
                  <a:pt x="16815" y="45670"/>
                </a:cubicBezTo>
                <a:cubicBezTo>
                  <a:pt x="16909" y="45670"/>
                  <a:pt x="16984" y="45606"/>
                  <a:pt x="16984" y="45504"/>
                </a:cubicBezTo>
                <a:lnTo>
                  <a:pt x="16984" y="45435"/>
                </a:lnTo>
                <a:lnTo>
                  <a:pt x="17122" y="45296"/>
                </a:lnTo>
                <a:cubicBezTo>
                  <a:pt x="17399" y="45157"/>
                  <a:pt x="17677" y="45019"/>
                  <a:pt x="17885" y="44880"/>
                </a:cubicBezTo>
                <a:lnTo>
                  <a:pt x="18162" y="44950"/>
                </a:lnTo>
                <a:cubicBezTo>
                  <a:pt x="18796" y="45187"/>
                  <a:pt x="19450" y="45304"/>
                  <a:pt x="20097" y="45304"/>
                </a:cubicBezTo>
                <a:cubicBezTo>
                  <a:pt x="21149" y="45304"/>
                  <a:pt x="22183" y="44996"/>
                  <a:pt x="23084" y="44395"/>
                </a:cubicBezTo>
                <a:cubicBezTo>
                  <a:pt x="23153" y="44326"/>
                  <a:pt x="23153" y="44118"/>
                  <a:pt x="23084" y="44048"/>
                </a:cubicBezTo>
                <a:cubicBezTo>
                  <a:pt x="22421" y="43697"/>
                  <a:pt x="21692" y="43522"/>
                  <a:pt x="20959" y="43522"/>
                </a:cubicBezTo>
                <a:cubicBezTo>
                  <a:pt x="20389" y="43522"/>
                  <a:pt x="19817" y="43628"/>
                  <a:pt x="19271" y="43840"/>
                </a:cubicBezTo>
                <a:cubicBezTo>
                  <a:pt x="20588" y="42939"/>
                  <a:pt x="22044" y="42107"/>
                  <a:pt x="23499" y="41414"/>
                </a:cubicBezTo>
                <a:cubicBezTo>
                  <a:pt x="23499" y="41484"/>
                  <a:pt x="23569" y="41553"/>
                  <a:pt x="23569" y="41622"/>
                </a:cubicBezTo>
                <a:cubicBezTo>
                  <a:pt x="23915" y="41761"/>
                  <a:pt x="24193" y="41900"/>
                  <a:pt x="24539" y="41969"/>
                </a:cubicBezTo>
                <a:cubicBezTo>
                  <a:pt x="25158" y="42239"/>
                  <a:pt x="25840" y="42381"/>
                  <a:pt x="26528" y="42381"/>
                </a:cubicBezTo>
                <a:cubicBezTo>
                  <a:pt x="27074" y="42381"/>
                  <a:pt x="27622" y="42292"/>
                  <a:pt x="28144" y="42107"/>
                </a:cubicBezTo>
                <a:cubicBezTo>
                  <a:pt x="28213" y="42107"/>
                  <a:pt x="28282" y="41969"/>
                  <a:pt x="28213" y="41900"/>
                </a:cubicBezTo>
                <a:cubicBezTo>
                  <a:pt x="27936" y="41692"/>
                  <a:pt x="27728" y="41553"/>
                  <a:pt x="27451" y="41414"/>
                </a:cubicBezTo>
                <a:cubicBezTo>
                  <a:pt x="27451" y="41345"/>
                  <a:pt x="27451" y="41276"/>
                  <a:pt x="27381" y="41276"/>
                </a:cubicBezTo>
                <a:cubicBezTo>
                  <a:pt x="26804" y="41009"/>
                  <a:pt x="26169" y="40885"/>
                  <a:pt x="25532" y="40885"/>
                </a:cubicBezTo>
                <a:cubicBezTo>
                  <a:pt x="25175" y="40885"/>
                  <a:pt x="24818" y="40924"/>
                  <a:pt x="24470" y="40998"/>
                </a:cubicBezTo>
                <a:cubicBezTo>
                  <a:pt x="25510" y="40513"/>
                  <a:pt x="26549" y="40097"/>
                  <a:pt x="27589" y="39681"/>
                </a:cubicBezTo>
                <a:cubicBezTo>
                  <a:pt x="27966" y="39926"/>
                  <a:pt x="28409" y="40028"/>
                  <a:pt x="28877" y="40028"/>
                </a:cubicBezTo>
                <a:cubicBezTo>
                  <a:pt x="30132" y="40028"/>
                  <a:pt x="31564" y="39298"/>
                  <a:pt x="32372" y="38642"/>
                </a:cubicBezTo>
                <a:cubicBezTo>
                  <a:pt x="32511" y="38503"/>
                  <a:pt x="32442" y="38364"/>
                  <a:pt x="32303" y="38364"/>
                </a:cubicBezTo>
                <a:cubicBezTo>
                  <a:pt x="32026" y="38295"/>
                  <a:pt x="31748" y="38226"/>
                  <a:pt x="31540" y="38226"/>
                </a:cubicBezTo>
                <a:lnTo>
                  <a:pt x="31610" y="38156"/>
                </a:lnTo>
                <a:cubicBezTo>
                  <a:pt x="31679" y="38018"/>
                  <a:pt x="31610" y="37879"/>
                  <a:pt x="31471" y="37879"/>
                </a:cubicBezTo>
                <a:cubicBezTo>
                  <a:pt x="30154" y="37879"/>
                  <a:pt x="28976" y="38226"/>
                  <a:pt x="27867" y="38919"/>
                </a:cubicBezTo>
                <a:cubicBezTo>
                  <a:pt x="27748" y="38919"/>
                  <a:pt x="27782" y="39072"/>
                  <a:pt x="27881" y="39072"/>
                </a:cubicBezTo>
                <a:cubicBezTo>
                  <a:pt x="27898" y="39072"/>
                  <a:pt x="27916" y="39067"/>
                  <a:pt x="27936" y="39057"/>
                </a:cubicBezTo>
                <a:lnTo>
                  <a:pt x="28282" y="38988"/>
                </a:lnTo>
                <a:lnTo>
                  <a:pt x="27936" y="39196"/>
                </a:lnTo>
                <a:lnTo>
                  <a:pt x="27520" y="39335"/>
                </a:lnTo>
                <a:cubicBezTo>
                  <a:pt x="27485" y="39300"/>
                  <a:pt x="27451" y="39283"/>
                  <a:pt x="27425" y="39283"/>
                </a:cubicBezTo>
                <a:cubicBezTo>
                  <a:pt x="27399" y="39283"/>
                  <a:pt x="27381" y="39300"/>
                  <a:pt x="27381" y="39335"/>
                </a:cubicBezTo>
                <a:cubicBezTo>
                  <a:pt x="26619" y="39612"/>
                  <a:pt x="25856" y="39889"/>
                  <a:pt x="25024" y="40236"/>
                </a:cubicBezTo>
                <a:cubicBezTo>
                  <a:pt x="25579" y="39751"/>
                  <a:pt x="25995" y="39196"/>
                  <a:pt x="26272" y="38572"/>
                </a:cubicBezTo>
                <a:cubicBezTo>
                  <a:pt x="26329" y="38459"/>
                  <a:pt x="26201" y="38346"/>
                  <a:pt x="26114" y="38346"/>
                </a:cubicBezTo>
                <a:cubicBezTo>
                  <a:pt x="26094" y="38346"/>
                  <a:pt x="26077" y="38352"/>
                  <a:pt x="26064" y="38364"/>
                </a:cubicBezTo>
                <a:cubicBezTo>
                  <a:pt x="24331" y="38642"/>
                  <a:pt x="23084" y="39959"/>
                  <a:pt x="21836" y="41137"/>
                </a:cubicBezTo>
                <a:cubicBezTo>
                  <a:pt x="21767" y="41206"/>
                  <a:pt x="21767" y="41345"/>
                  <a:pt x="21836" y="41414"/>
                </a:cubicBezTo>
                <a:lnTo>
                  <a:pt x="21767" y="41484"/>
                </a:lnTo>
                <a:cubicBezTo>
                  <a:pt x="21710" y="41540"/>
                  <a:pt x="21745" y="41641"/>
                  <a:pt x="21797" y="41641"/>
                </a:cubicBezTo>
                <a:cubicBezTo>
                  <a:pt x="21809" y="41641"/>
                  <a:pt x="21823" y="41635"/>
                  <a:pt x="21836" y="41622"/>
                </a:cubicBezTo>
                <a:lnTo>
                  <a:pt x="22044" y="41484"/>
                </a:lnTo>
                <a:cubicBezTo>
                  <a:pt x="22044" y="41484"/>
                  <a:pt x="22044" y="41553"/>
                  <a:pt x="22044" y="41553"/>
                </a:cubicBezTo>
                <a:cubicBezTo>
                  <a:pt x="21281" y="41969"/>
                  <a:pt x="20519" y="42454"/>
                  <a:pt x="19756" y="42870"/>
                </a:cubicBezTo>
                <a:cubicBezTo>
                  <a:pt x="20242" y="42177"/>
                  <a:pt x="20519" y="41414"/>
                  <a:pt x="20588" y="40582"/>
                </a:cubicBezTo>
                <a:cubicBezTo>
                  <a:pt x="20588" y="40526"/>
                  <a:pt x="20543" y="40425"/>
                  <a:pt x="20452" y="40425"/>
                </a:cubicBezTo>
                <a:cubicBezTo>
                  <a:pt x="20431" y="40425"/>
                  <a:pt x="20407" y="40431"/>
                  <a:pt x="20380" y="40444"/>
                </a:cubicBezTo>
                <a:cubicBezTo>
                  <a:pt x="18717" y="40929"/>
                  <a:pt x="16706" y="43078"/>
                  <a:pt x="16637" y="45019"/>
                </a:cubicBezTo>
                <a:cubicBezTo>
                  <a:pt x="14904" y="46336"/>
                  <a:pt x="13379" y="47861"/>
                  <a:pt x="11993" y="49525"/>
                </a:cubicBezTo>
                <a:cubicBezTo>
                  <a:pt x="15043" y="44187"/>
                  <a:pt x="18439" y="39127"/>
                  <a:pt x="22252" y="34274"/>
                </a:cubicBezTo>
                <a:cubicBezTo>
                  <a:pt x="23222" y="33096"/>
                  <a:pt x="24193" y="31918"/>
                  <a:pt x="25163" y="30739"/>
                </a:cubicBezTo>
                <a:cubicBezTo>
                  <a:pt x="25198" y="30774"/>
                  <a:pt x="25232" y="30791"/>
                  <a:pt x="25267" y="30791"/>
                </a:cubicBezTo>
                <a:cubicBezTo>
                  <a:pt x="25302" y="30791"/>
                  <a:pt x="25336" y="30774"/>
                  <a:pt x="25371" y="30739"/>
                </a:cubicBezTo>
                <a:lnTo>
                  <a:pt x="25440" y="30462"/>
                </a:lnTo>
                <a:cubicBezTo>
                  <a:pt x="26272" y="29491"/>
                  <a:pt x="27104" y="28521"/>
                  <a:pt x="27936" y="27620"/>
                </a:cubicBezTo>
                <a:lnTo>
                  <a:pt x="28005" y="27620"/>
                </a:lnTo>
                <a:cubicBezTo>
                  <a:pt x="27867" y="27689"/>
                  <a:pt x="27867" y="27828"/>
                  <a:pt x="28005" y="27897"/>
                </a:cubicBezTo>
                <a:cubicBezTo>
                  <a:pt x="28439" y="28114"/>
                  <a:pt x="28920" y="28206"/>
                  <a:pt x="29422" y="28206"/>
                </a:cubicBezTo>
                <a:cubicBezTo>
                  <a:pt x="31006" y="28206"/>
                  <a:pt x="32792" y="27284"/>
                  <a:pt x="33897" y="26441"/>
                </a:cubicBezTo>
                <a:cubicBezTo>
                  <a:pt x="34036" y="26303"/>
                  <a:pt x="33967" y="26095"/>
                  <a:pt x="33828" y="26026"/>
                </a:cubicBezTo>
                <a:cubicBezTo>
                  <a:pt x="33415" y="25790"/>
                  <a:pt x="32947" y="25693"/>
                  <a:pt x="32452" y="25693"/>
                </a:cubicBezTo>
                <a:cubicBezTo>
                  <a:pt x="31199" y="25693"/>
                  <a:pt x="29772" y="26311"/>
                  <a:pt x="28629" y="26857"/>
                </a:cubicBezTo>
                <a:cubicBezTo>
                  <a:pt x="29738" y="25679"/>
                  <a:pt x="30847" y="24501"/>
                  <a:pt x="32026" y="23391"/>
                </a:cubicBezTo>
                <a:cubicBezTo>
                  <a:pt x="32026" y="23391"/>
                  <a:pt x="32095" y="23461"/>
                  <a:pt x="32095" y="23461"/>
                </a:cubicBezTo>
                <a:lnTo>
                  <a:pt x="32303" y="23461"/>
                </a:lnTo>
                <a:cubicBezTo>
                  <a:pt x="32684" y="23565"/>
                  <a:pt x="33065" y="23617"/>
                  <a:pt x="33447" y="23617"/>
                </a:cubicBezTo>
                <a:cubicBezTo>
                  <a:pt x="33828" y="23617"/>
                  <a:pt x="34209" y="23565"/>
                  <a:pt x="34590" y="23461"/>
                </a:cubicBezTo>
                <a:cubicBezTo>
                  <a:pt x="35977" y="23322"/>
                  <a:pt x="37363" y="22906"/>
                  <a:pt x="38611" y="22213"/>
                </a:cubicBezTo>
                <a:cubicBezTo>
                  <a:pt x="38680" y="22144"/>
                  <a:pt x="38750" y="21936"/>
                  <a:pt x="38611" y="21866"/>
                </a:cubicBezTo>
                <a:cubicBezTo>
                  <a:pt x="38080" y="21437"/>
                  <a:pt x="37464" y="21267"/>
                  <a:pt x="36818" y="21267"/>
                </a:cubicBezTo>
                <a:cubicBezTo>
                  <a:pt x="35271" y="21267"/>
                  <a:pt x="33546" y="22242"/>
                  <a:pt x="32372" y="22976"/>
                </a:cubicBezTo>
                <a:cubicBezTo>
                  <a:pt x="33828" y="21520"/>
                  <a:pt x="35353" y="20064"/>
                  <a:pt x="36878" y="18678"/>
                </a:cubicBezTo>
                <a:cubicBezTo>
                  <a:pt x="37182" y="18779"/>
                  <a:pt x="37487" y="18844"/>
                  <a:pt x="37819" y="18844"/>
                </a:cubicBezTo>
                <a:cubicBezTo>
                  <a:pt x="37940" y="18844"/>
                  <a:pt x="38065" y="18835"/>
                  <a:pt x="38195" y="18816"/>
                </a:cubicBezTo>
                <a:cubicBezTo>
                  <a:pt x="38302" y="18828"/>
                  <a:pt x="38409" y="18834"/>
                  <a:pt x="38516" y="18834"/>
                </a:cubicBezTo>
                <a:cubicBezTo>
                  <a:pt x="39031" y="18834"/>
                  <a:pt x="39538" y="18700"/>
                  <a:pt x="39997" y="18470"/>
                </a:cubicBezTo>
                <a:cubicBezTo>
                  <a:pt x="40829" y="18262"/>
                  <a:pt x="41592" y="17915"/>
                  <a:pt x="42354" y="17499"/>
                </a:cubicBezTo>
                <a:cubicBezTo>
                  <a:pt x="42493" y="17430"/>
                  <a:pt x="42493" y="17153"/>
                  <a:pt x="42354" y="17083"/>
                </a:cubicBezTo>
                <a:cubicBezTo>
                  <a:pt x="41924" y="16859"/>
                  <a:pt x="41478" y="16766"/>
                  <a:pt x="41029" y="16766"/>
                </a:cubicBezTo>
                <a:cubicBezTo>
                  <a:pt x="39817" y="16766"/>
                  <a:pt x="38583" y="17447"/>
                  <a:pt x="37571" y="18054"/>
                </a:cubicBezTo>
                <a:cubicBezTo>
                  <a:pt x="38957" y="16806"/>
                  <a:pt x="40344" y="15558"/>
                  <a:pt x="41730" y="14311"/>
                </a:cubicBezTo>
                <a:cubicBezTo>
                  <a:pt x="41730" y="14311"/>
                  <a:pt x="41730" y="14311"/>
                  <a:pt x="41730" y="14380"/>
                </a:cubicBezTo>
                <a:cubicBezTo>
                  <a:pt x="42057" y="14670"/>
                  <a:pt x="42516" y="14771"/>
                  <a:pt x="42979" y="14771"/>
                </a:cubicBezTo>
                <a:cubicBezTo>
                  <a:pt x="43401" y="14771"/>
                  <a:pt x="43826" y="14687"/>
                  <a:pt x="44156" y="14588"/>
                </a:cubicBezTo>
                <a:cubicBezTo>
                  <a:pt x="45127" y="14449"/>
                  <a:pt x="45959" y="13964"/>
                  <a:pt x="46652" y="13340"/>
                </a:cubicBezTo>
                <a:cubicBezTo>
                  <a:pt x="46652" y="13202"/>
                  <a:pt x="46652" y="13132"/>
                  <a:pt x="46582" y="13132"/>
                </a:cubicBezTo>
                <a:cubicBezTo>
                  <a:pt x="46239" y="12970"/>
                  <a:pt x="45858" y="12901"/>
                  <a:pt x="45463" y="12901"/>
                </a:cubicBezTo>
                <a:cubicBezTo>
                  <a:pt x="44341" y="12901"/>
                  <a:pt x="43105" y="13452"/>
                  <a:pt x="42285" y="13964"/>
                </a:cubicBezTo>
                <a:cubicBezTo>
                  <a:pt x="42273" y="13968"/>
                  <a:pt x="42262" y="13972"/>
                  <a:pt x="42252" y="13977"/>
                </a:cubicBezTo>
                <a:lnTo>
                  <a:pt x="42252" y="13977"/>
                </a:lnTo>
                <a:cubicBezTo>
                  <a:pt x="43475" y="12946"/>
                  <a:pt x="44751" y="11861"/>
                  <a:pt x="46028" y="10775"/>
                </a:cubicBezTo>
                <a:cubicBezTo>
                  <a:pt x="46569" y="10940"/>
                  <a:pt x="47117" y="11017"/>
                  <a:pt x="47660" y="11017"/>
                </a:cubicBezTo>
                <a:cubicBezTo>
                  <a:pt x="48719" y="11017"/>
                  <a:pt x="49756" y="10725"/>
                  <a:pt x="50672" y="10221"/>
                </a:cubicBezTo>
                <a:cubicBezTo>
                  <a:pt x="50880" y="10082"/>
                  <a:pt x="50880" y="9874"/>
                  <a:pt x="50672" y="9805"/>
                </a:cubicBezTo>
                <a:cubicBezTo>
                  <a:pt x="50158" y="9612"/>
                  <a:pt x="49613" y="9509"/>
                  <a:pt x="49066" y="9509"/>
                </a:cubicBezTo>
                <a:cubicBezTo>
                  <a:pt x="48435" y="9509"/>
                  <a:pt x="47801" y="9646"/>
                  <a:pt x="47206" y="9944"/>
                </a:cubicBezTo>
                <a:lnTo>
                  <a:pt x="47068" y="9944"/>
                </a:lnTo>
                <a:lnTo>
                  <a:pt x="49494" y="7933"/>
                </a:lnTo>
                <a:cubicBezTo>
                  <a:pt x="49736" y="7968"/>
                  <a:pt x="49979" y="7985"/>
                  <a:pt x="50222" y="7985"/>
                </a:cubicBezTo>
                <a:cubicBezTo>
                  <a:pt x="50464" y="7985"/>
                  <a:pt x="50707" y="7968"/>
                  <a:pt x="50950" y="7933"/>
                </a:cubicBezTo>
                <a:cubicBezTo>
                  <a:pt x="51781" y="7725"/>
                  <a:pt x="52544" y="7448"/>
                  <a:pt x="53306" y="7032"/>
                </a:cubicBezTo>
                <a:cubicBezTo>
                  <a:pt x="53445" y="6963"/>
                  <a:pt x="53445" y="6755"/>
                  <a:pt x="53306" y="6686"/>
                </a:cubicBezTo>
                <a:cubicBezTo>
                  <a:pt x="52929" y="6518"/>
                  <a:pt x="52525" y="6426"/>
                  <a:pt x="52128" y="6426"/>
                </a:cubicBezTo>
                <a:cubicBezTo>
                  <a:pt x="51868" y="6426"/>
                  <a:pt x="51612" y="6465"/>
                  <a:pt x="51365" y="6547"/>
                </a:cubicBezTo>
                <a:lnTo>
                  <a:pt x="52821" y="5438"/>
                </a:lnTo>
                <a:lnTo>
                  <a:pt x="53098" y="5299"/>
                </a:lnTo>
                <a:cubicBezTo>
                  <a:pt x="53370" y="5345"/>
                  <a:pt x="53642" y="5367"/>
                  <a:pt x="53910" y="5367"/>
                </a:cubicBezTo>
                <a:cubicBezTo>
                  <a:pt x="54876" y="5367"/>
                  <a:pt x="55805" y="5079"/>
                  <a:pt x="56564" y="4537"/>
                </a:cubicBezTo>
                <a:cubicBezTo>
                  <a:pt x="56703" y="4467"/>
                  <a:pt x="56703" y="4260"/>
                  <a:pt x="56564" y="4260"/>
                </a:cubicBezTo>
                <a:cubicBezTo>
                  <a:pt x="56206" y="3991"/>
                  <a:pt x="55790" y="3838"/>
                  <a:pt x="55373" y="3838"/>
                </a:cubicBezTo>
                <a:cubicBezTo>
                  <a:pt x="55143" y="3838"/>
                  <a:pt x="54914" y="3884"/>
                  <a:pt x="54693" y="3982"/>
                </a:cubicBezTo>
                <a:lnTo>
                  <a:pt x="56911" y="2319"/>
                </a:lnTo>
                <a:cubicBezTo>
                  <a:pt x="57004" y="2372"/>
                  <a:pt x="57106" y="2394"/>
                  <a:pt x="57214" y="2394"/>
                </a:cubicBezTo>
                <a:cubicBezTo>
                  <a:pt x="57672" y="2394"/>
                  <a:pt x="58225" y="1988"/>
                  <a:pt x="58505" y="1764"/>
                </a:cubicBezTo>
                <a:cubicBezTo>
                  <a:pt x="59129" y="1417"/>
                  <a:pt x="59614" y="932"/>
                  <a:pt x="59961" y="308"/>
                </a:cubicBezTo>
                <a:cubicBezTo>
                  <a:pt x="60030" y="239"/>
                  <a:pt x="59961" y="170"/>
                  <a:pt x="59892" y="100"/>
                </a:cubicBezTo>
                <a:cubicBezTo>
                  <a:pt x="59715" y="32"/>
                  <a:pt x="59534" y="1"/>
                  <a:pt x="59352" y="1"/>
                </a:cubicBezTo>
                <a:close/>
              </a:path>
            </a:pathLst>
          </a:custGeom>
          <a:solidFill>
            <a:schemeClr val="tx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FFFF"/>
              </a:solidFill>
            </a:endParaRPr>
          </a:p>
        </p:txBody>
      </p:sp>
      <p:sp>
        <p:nvSpPr>
          <p:cNvPr id="2" name="标题 1"/>
          <p:cNvSpPr>
            <a:spLocks noGrp="1"/>
          </p:cNvSpPr>
          <p:nvPr>
            <p:ph type="title" hasCustomPrompt="1"/>
            <p:custDataLst>
              <p:tags r:id="rId4"/>
            </p:custDataLst>
          </p:nvPr>
        </p:nvSpPr>
        <p:spPr>
          <a:xfrm>
            <a:off x="1522800" y="1339200"/>
            <a:ext cx="9144000" cy="2386800"/>
          </a:xfrm>
        </p:spPr>
        <p:txBody>
          <a:bodyPr lIns="90000" tIns="46800" rIns="90000" bIns="46800" anchor="b">
            <a:normAutofit/>
          </a:bodyPr>
          <a:lstStyle>
            <a:lvl1pPr algn="ctr">
              <a:defRPr sz="6000"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p>
        </p:txBody>
      </p:sp>
      <p:sp>
        <p:nvSpPr>
          <p:cNvPr id="3" name="日期占位符 2"/>
          <p:cNvSpPr>
            <a:spLocks noGrp="1"/>
          </p:cNvSpPr>
          <p:nvPr>
            <p:ph type="dt" sz="half" idx="10"/>
            <p:custDataLst>
              <p:tags r:id="rId5"/>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t>2021-9-13</a:t>
            </a:fld>
            <a:endParaRPr lang="zh-CN" altLang="en-US"/>
          </a:p>
        </p:txBody>
      </p:sp>
      <p:sp>
        <p:nvSpPr>
          <p:cNvPr id="4" name="页脚占位符 3"/>
          <p:cNvSpPr>
            <a:spLocks noGrp="1"/>
          </p:cNvSpPr>
          <p:nvPr>
            <p:ph type="ftr" sz="quarter" idx="11"/>
            <p:custDataLst>
              <p:tags r:id="rId6"/>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8"/>
            </p:custDataLst>
          </p:nvPr>
        </p:nvSpPr>
        <p:spPr>
          <a:xfrm>
            <a:off x="1522413" y="3862800"/>
            <a:ext cx="9144000" cy="1656000"/>
          </a:xfrm>
        </p:spPr>
        <p:txBody>
          <a:bodyPr lIns="90000" tIns="46800" rIns="90000" bIns="46800">
            <a:normAutofit/>
          </a:bodyPr>
          <a:lstStyle>
            <a:lvl1pPr marL="0" indent="0" algn="ctr">
              <a:buNone/>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Google Shape;137;p29"/>
          <p:cNvPicPr preferRelativeResize="0"/>
          <p:nvPr userDrawn="1">
            <p:custDataLst>
              <p:tags r:id="rId1"/>
            </p:custDataLst>
          </p:nvPr>
        </p:nvPicPr>
        <p:blipFill>
          <a:blip r:embed="rId10"/>
          <a:stretch>
            <a:fillRect/>
          </a:stretch>
        </p:blipFill>
        <p:spPr>
          <a:xfrm>
            <a:off x="2796189" y="385267"/>
            <a:ext cx="6457383" cy="4329199"/>
          </a:xfrm>
          <a:prstGeom prst="rect">
            <a:avLst/>
          </a:prstGeom>
          <a:noFill/>
          <a:ln>
            <a:noFill/>
          </a:ln>
        </p:spPr>
      </p:pic>
      <p:pic>
        <p:nvPicPr>
          <p:cNvPr id="6" name="图片 5"/>
          <p:cNvPicPr>
            <a:picLocks noChangeAspect="1"/>
          </p:cNvPicPr>
          <p:nvPr userDrawn="1"/>
        </p:nvPicPr>
        <p:blipFill>
          <a:blip r:embed="rId11"/>
          <a:stretch>
            <a:fillRect/>
          </a:stretch>
        </p:blipFill>
        <p:spPr>
          <a:xfrm>
            <a:off x="16383" y="1836532"/>
            <a:ext cx="12192000" cy="5046015"/>
          </a:xfrm>
          <a:prstGeom prst="rect">
            <a:avLst/>
          </a:prstGeom>
        </p:spPr>
      </p:pic>
      <p:sp>
        <p:nvSpPr>
          <p:cNvPr id="2" name="标题 1"/>
          <p:cNvSpPr>
            <a:spLocks noGrp="1"/>
          </p:cNvSpPr>
          <p:nvPr userDrawn="1">
            <p:ph type="ctrTitle" hasCustomPrompt="1"/>
            <p:custDataLst>
              <p:tags r:id="rId2"/>
            </p:custDataLst>
          </p:nvPr>
        </p:nvSpPr>
        <p:spPr>
          <a:xfrm>
            <a:off x="2389367" y="1627700"/>
            <a:ext cx="7413267" cy="1087046"/>
          </a:xfrm>
          <a:noFill/>
        </p:spPr>
        <p:txBody>
          <a:bodyPr lIns="90000" tIns="46800" rIns="90000" bIns="46800" anchor="b" anchorCtr="0">
            <a:normAutofit/>
          </a:bodyPr>
          <a:lstStyle>
            <a:lvl1pPr algn="ctr">
              <a:defRPr sz="6000" spc="0" baseline="0">
                <a:latin typeface="Arial" panose="020B0604020202020204" pitchFamily="34" charset="0"/>
                <a:ea typeface="汉仪旗黑-85S" panose="00020600040101010101" charset="-122"/>
              </a:defRPr>
            </a:lvl1pPr>
          </a:lstStyle>
          <a:p>
            <a:r>
              <a:rPr lang="zh-CN" altLang="en-US" dirty="0"/>
              <a:t>单击此处编辑标题</a:t>
            </a:r>
          </a:p>
        </p:txBody>
      </p:sp>
      <p:sp>
        <p:nvSpPr>
          <p:cNvPr id="3" name="副标题 2"/>
          <p:cNvSpPr>
            <a:spLocks noGrp="1"/>
          </p:cNvSpPr>
          <p:nvPr userDrawn="1">
            <p:ph type="subTitle" idx="1" hasCustomPrompt="1"/>
            <p:custDataLst>
              <p:tags r:id="rId3"/>
            </p:custDataLst>
          </p:nvPr>
        </p:nvSpPr>
        <p:spPr>
          <a:xfrm>
            <a:off x="2386330" y="2759425"/>
            <a:ext cx="7419340" cy="504994"/>
          </a:xfrm>
        </p:spPr>
        <p:txBody>
          <a:bodyPr lIns="90000" tIns="46800" rIns="90000" bIns="46800">
            <a:normAutofit/>
          </a:bodyPr>
          <a:lstStyle>
            <a:lvl1pPr marL="0" indent="0" algn="ctr" eaLnBrk="1" fontAlgn="auto" latinLnBrk="0" hangingPunct="1">
              <a:lnSpc>
                <a:spcPct val="100000"/>
              </a:lnSpc>
              <a:buNone/>
              <a:defRPr sz="2400" u="none" strike="noStrike" kern="1200" cap="none" spc="0" normalizeH="0" baseline="0">
                <a:solidFill>
                  <a:schemeClr val="tx1">
                    <a:lumMod val="75000"/>
                    <a:lumOff val="25000"/>
                  </a:schemeClr>
                </a:solidFill>
                <a:uFillTx/>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5" name="文本占位符 4"/>
          <p:cNvSpPr>
            <a:spLocks noGrp="1"/>
          </p:cNvSpPr>
          <p:nvPr userDrawn="1">
            <p:ph type="body" sz="quarter" idx="13" hasCustomPrompt="1"/>
            <p:custDataLst>
              <p:tags r:id="rId4"/>
            </p:custDataLst>
          </p:nvPr>
        </p:nvSpPr>
        <p:spPr>
          <a:xfrm>
            <a:off x="6151055" y="3310695"/>
            <a:ext cx="1534495" cy="437515"/>
          </a:xfrm>
        </p:spPr>
        <p:txBody>
          <a:bodyPr lIns="90000" tIns="46800" rIns="90000" bIns="46800" anchor="ctr" anchorCtr="0">
            <a:normAutofit/>
          </a:bodyPr>
          <a:lstStyle>
            <a:lvl1pPr marL="0" indent="0" algn="l">
              <a:buNone/>
              <a:defRPr sz="1600" spc="0" baseline="0">
                <a:latin typeface="Arial" panose="020B0604020202020204" pitchFamily="34" charset="0"/>
              </a:defRPr>
            </a:lvl1pPr>
          </a:lstStyle>
          <a:p>
            <a:pPr lvl="0"/>
            <a:r>
              <a:rPr lang="zh-CN" altLang="en-US" dirty="0"/>
              <a:t>编辑文本</a:t>
            </a:r>
          </a:p>
        </p:txBody>
      </p:sp>
      <p:sp>
        <p:nvSpPr>
          <p:cNvPr id="114" name="文本占位符 113"/>
          <p:cNvSpPr>
            <a:spLocks noGrp="1"/>
          </p:cNvSpPr>
          <p:nvPr userDrawn="1">
            <p:ph type="body" sz="quarter" idx="14" hasCustomPrompt="1"/>
            <p:custDataLst>
              <p:tags r:id="rId5"/>
            </p:custDataLst>
          </p:nvPr>
        </p:nvSpPr>
        <p:spPr>
          <a:xfrm>
            <a:off x="4561505" y="3312282"/>
            <a:ext cx="1534495" cy="434340"/>
          </a:xfrm>
        </p:spPr>
        <p:txBody>
          <a:bodyPr lIns="90000" tIns="46800" rIns="90000" bIns="46800" anchor="ctr" anchorCtr="0">
            <a:normAutofit/>
          </a:bodyPr>
          <a:lstStyle>
            <a:lvl1pPr marL="0" indent="0" algn="r">
              <a:buNone/>
              <a:defRPr sz="1600" spc="0" baseline="0">
                <a:latin typeface="Arial" panose="020B0604020202020204" pitchFamily="34" charset="0"/>
              </a:defRPr>
            </a:lvl1pPr>
          </a:lstStyle>
          <a:p>
            <a:pPr lvl="0"/>
            <a:r>
              <a:rPr lang="zh-CN" altLang="en-US" dirty="0"/>
              <a:t>编辑文本</a:t>
            </a:r>
          </a:p>
        </p:txBody>
      </p:sp>
      <p:sp>
        <p:nvSpPr>
          <p:cNvPr id="16" name="日期占位符 15"/>
          <p:cNvSpPr>
            <a:spLocks noGrp="1"/>
          </p:cNvSpPr>
          <p:nvPr userDrawn="1">
            <p:ph type="dt" sz="half" idx="10"/>
            <p:custDataLst>
              <p:tags r:id="rId6"/>
            </p:custDataLst>
          </p:nvPr>
        </p:nvSpPr>
        <p:spPr/>
        <p:txBody>
          <a:bodyPr/>
          <a:lstStyle/>
          <a:p>
            <a:fld id="{760FBDFE-C587-4B4C-A407-44438C67B59E}" type="datetimeFigureOut">
              <a:rPr lang="zh-CN" altLang="en-US" smtClean="0"/>
              <a:t>2021-9-13</a:t>
            </a:fld>
            <a:endParaRPr lang="zh-CN" altLang="en-US"/>
          </a:p>
        </p:txBody>
      </p:sp>
      <p:sp>
        <p:nvSpPr>
          <p:cNvPr id="17" name="页脚占位符 16"/>
          <p:cNvSpPr>
            <a:spLocks noGrp="1"/>
          </p:cNvSpPr>
          <p:nvPr userDrawn="1">
            <p:ph type="ftr" sz="quarter" idx="11"/>
            <p:custDataLst>
              <p:tags r:id="rId7"/>
            </p:custDataLst>
          </p:nvPr>
        </p:nvSpPr>
        <p:spPr/>
        <p:txBody>
          <a:bodyPr/>
          <a:lstStyle/>
          <a:p>
            <a:endParaRPr lang="zh-CN" altLang="en-US" dirty="0"/>
          </a:p>
        </p:txBody>
      </p:sp>
      <p:sp>
        <p:nvSpPr>
          <p:cNvPr id="18" name="灯片编号占位符 17"/>
          <p:cNvSpPr>
            <a:spLocks noGrp="1"/>
          </p:cNvSpPr>
          <p:nvPr userDrawn="1">
            <p:ph type="sldNum" sz="quarter" idx="12"/>
            <p:custDataLst>
              <p:tags r:id="rId8"/>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grpSp>
        <p:nvGrpSpPr>
          <p:cNvPr id="7" name="组合 6"/>
          <p:cNvGrpSpPr/>
          <p:nvPr userDrawn="1">
            <p:custDataLst>
              <p:tags r:id="rId1"/>
            </p:custDataLst>
          </p:nvPr>
        </p:nvGrpSpPr>
        <p:grpSpPr>
          <a:xfrm flipH="1">
            <a:off x="10265093" y="5014231"/>
            <a:ext cx="1886463" cy="1843770"/>
            <a:chOff x="1" y="1993034"/>
            <a:chExt cx="4977617" cy="4864967"/>
          </a:xfrm>
        </p:grpSpPr>
        <p:sp>
          <p:nvSpPr>
            <p:cNvPr id="8" name="任意多边形: 形状 7"/>
            <p:cNvSpPr/>
            <p:nvPr userDrawn="1">
              <p:custDataLst>
                <p:tags r:id="rId7"/>
              </p:custDataLst>
            </p:nvPr>
          </p:nvSpPr>
          <p:spPr>
            <a:xfrm>
              <a:off x="1" y="1993034"/>
              <a:ext cx="2223635" cy="4864966"/>
            </a:xfrm>
            <a:custGeom>
              <a:avLst/>
              <a:gdLst>
                <a:gd name="connsiteX0" fmla="*/ 807505 w 2223635"/>
                <a:gd name="connsiteY0" fmla="*/ 4629871 h 4864966"/>
                <a:gd name="connsiteX1" fmla="*/ 899912 w 2223635"/>
                <a:gd name="connsiteY1" fmla="*/ 4749283 h 4864966"/>
                <a:gd name="connsiteX2" fmla="*/ 903802 w 2223635"/>
                <a:gd name="connsiteY2" fmla="*/ 4749283 h 4864966"/>
                <a:gd name="connsiteX3" fmla="*/ 807505 w 2223635"/>
                <a:gd name="connsiteY3" fmla="*/ 4629871 h 4864966"/>
                <a:gd name="connsiteX4" fmla="*/ 920028 w 2223635"/>
                <a:gd name="connsiteY4" fmla="*/ 4125103 h 4864966"/>
                <a:gd name="connsiteX5" fmla="*/ 872963 w 2223635"/>
                <a:gd name="connsiteY5" fmla="*/ 4302472 h 4864966"/>
                <a:gd name="connsiteX6" fmla="*/ 920028 w 2223635"/>
                <a:gd name="connsiteY6" fmla="*/ 4125103 h 4864966"/>
                <a:gd name="connsiteX7" fmla="*/ 1080949 w 2223635"/>
                <a:gd name="connsiteY7" fmla="*/ 4032862 h 4864966"/>
                <a:gd name="connsiteX8" fmla="*/ 1111788 w 2223635"/>
                <a:gd name="connsiteY8" fmla="*/ 4179225 h 4864966"/>
                <a:gd name="connsiteX9" fmla="*/ 1080949 w 2223635"/>
                <a:gd name="connsiteY9" fmla="*/ 4032862 h 4864966"/>
                <a:gd name="connsiteX10" fmla="*/ 0 w 2223635"/>
                <a:gd name="connsiteY10" fmla="*/ 4016337 h 4864966"/>
                <a:gd name="connsiteX11" fmla="*/ 71789 w 2223635"/>
                <a:gd name="connsiteY11" fmla="*/ 4023319 h 4864966"/>
                <a:gd name="connsiteX12" fmla="*/ 144984 w 2223635"/>
                <a:gd name="connsiteY12" fmla="*/ 4044365 h 4864966"/>
                <a:gd name="connsiteX13" fmla="*/ 144984 w 2223635"/>
                <a:gd name="connsiteY13" fmla="*/ 4052088 h 4864966"/>
                <a:gd name="connsiteX14" fmla="*/ 73678 w 2223635"/>
                <a:gd name="connsiteY14" fmla="*/ 4040149 h 4864966"/>
                <a:gd name="connsiteX15" fmla="*/ 0 w 2223635"/>
                <a:gd name="connsiteY15" fmla="*/ 4034416 h 4864966"/>
                <a:gd name="connsiteX16" fmla="*/ 80915 w 2223635"/>
                <a:gd name="connsiteY16" fmla="*/ 3986798 h 4864966"/>
                <a:gd name="connsiteX17" fmla="*/ 191215 w 2223635"/>
                <a:gd name="connsiteY17" fmla="*/ 4044365 h 4864966"/>
                <a:gd name="connsiteX18" fmla="*/ 187381 w 2223635"/>
                <a:gd name="connsiteY18" fmla="*/ 4028973 h 4864966"/>
                <a:gd name="connsiteX19" fmla="*/ 179657 w 2223635"/>
                <a:gd name="connsiteY19" fmla="*/ 4028973 h 4864966"/>
                <a:gd name="connsiteX20" fmla="*/ 174378 w 2223635"/>
                <a:gd name="connsiteY20" fmla="*/ 4031862 h 4864966"/>
                <a:gd name="connsiteX21" fmla="*/ 171933 w 2223635"/>
                <a:gd name="connsiteY21" fmla="*/ 4028973 h 4864966"/>
                <a:gd name="connsiteX22" fmla="*/ 133426 w 2223635"/>
                <a:gd name="connsiteY22" fmla="*/ 4005857 h 4864966"/>
                <a:gd name="connsiteX23" fmla="*/ 80915 w 2223635"/>
                <a:gd name="connsiteY23" fmla="*/ 3986798 h 4864966"/>
                <a:gd name="connsiteX24" fmla="*/ 195049 w 2223635"/>
                <a:gd name="connsiteY24" fmla="*/ 3948123 h 4864966"/>
                <a:gd name="connsiteX25" fmla="*/ 191215 w 2223635"/>
                <a:gd name="connsiteY25" fmla="*/ 3959625 h 4864966"/>
                <a:gd name="connsiteX26" fmla="*/ 198939 w 2223635"/>
                <a:gd name="connsiteY26" fmla="*/ 3998189 h 4864966"/>
                <a:gd name="connsiteX27" fmla="*/ 206607 w 2223635"/>
                <a:gd name="connsiteY27" fmla="*/ 4021304 h 4864966"/>
                <a:gd name="connsiteX28" fmla="*/ 206607 w 2223635"/>
                <a:gd name="connsiteY28" fmla="*/ 4002023 h 4864966"/>
                <a:gd name="connsiteX29" fmla="*/ 206607 w 2223635"/>
                <a:gd name="connsiteY29" fmla="*/ 3994299 h 4864966"/>
                <a:gd name="connsiteX30" fmla="*/ 195049 w 2223635"/>
                <a:gd name="connsiteY30" fmla="*/ 3948123 h 4864966"/>
                <a:gd name="connsiteX31" fmla="*/ 137260 w 2223635"/>
                <a:gd name="connsiteY31" fmla="*/ 3917284 h 4864966"/>
                <a:gd name="connsiteX32" fmla="*/ 144984 w 2223635"/>
                <a:gd name="connsiteY32" fmla="*/ 3959625 h 4864966"/>
                <a:gd name="connsiteX33" fmla="*/ 160376 w 2223635"/>
                <a:gd name="connsiteY33" fmla="*/ 3978907 h 4864966"/>
                <a:gd name="connsiteX34" fmla="*/ 164265 w 2223635"/>
                <a:gd name="connsiteY34" fmla="*/ 3978907 h 4864966"/>
                <a:gd name="connsiteX35" fmla="*/ 168099 w 2223635"/>
                <a:gd name="connsiteY35" fmla="*/ 3975073 h 4864966"/>
                <a:gd name="connsiteX36" fmla="*/ 156542 w 2223635"/>
                <a:gd name="connsiteY36" fmla="*/ 3948123 h 4864966"/>
                <a:gd name="connsiteX37" fmla="*/ 137260 w 2223635"/>
                <a:gd name="connsiteY37" fmla="*/ 3917284 h 4864966"/>
                <a:gd name="connsiteX38" fmla="*/ 684258 w 2223635"/>
                <a:gd name="connsiteY38" fmla="*/ 3913450 h 4864966"/>
                <a:gd name="connsiteX39" fmla="*/ 611077 w 2223635"/>
                <a:gd name="connsiteY39" fmla="*/ 4152220 h 4864966"/>
                <a:gd name="connsiteX40" fmla="*/ 622635 w 2223635"/>
                <a:gd name="connsiteY40" fmla="*/ 4591363 h 4864966"/>
                <a:gd name="connsiteX41" fmla="*/ 622635 w 2223635"/>
                <a:gd name="connsiteY41" fmla="*/ 4599031 h 4864966"/>
                <a:gd name="connsiteX42" fmla="*/ 661142 w 2223635"/>
                <a:gd name="connsiteY42" fmla="*/ 4714610 h 4864966"/>
                <a:gd name="connsiteX43" fmla="*/ 657253 w 2223635"/>
                <a:gd name="connsiteY43" fmla="*/ 4329422 h 4864966"/>
                <a:gd name="connsiteX44" fmla="*/ 661142 w 2223635"/>
                <a:gd name="connsiteY44" fmla="*/ 4326532 h 4864966"/>
                <a:gd name="connsiteX45" fmla="*/ 664977 w 2223635"/>
                <a:gd name="connsiteY45" fmla="*/ 4329422 h 4864966"/>
                <a:gd name="connsiteX46" fmla="*/ 684258 w 2223635"/>
                <a:gd name="connsiteY46" fmla="*/ 4776233 h 4864966"/>
                <a:gd name="connsiteX47" fmla="*/ 688092 w 2223635"/>
                <a:gd name="connsiteY47" fmla="*/ 4776233 h 4864966"/>
                <a:gd name="connsiteX48" fmla="*/ 691926 w 2223635"/>
                <a:gd name="connsiteY48" fmla="*/ 4799349 h 4864966"/>
                <a:gd name="connsiteX49" fmla="*/ 715042 w 2223635"/>
                <a:gd name="connsiteY49" fmla="*/ 4233125 h 4864966"/>
                <a:gd name="connsiteX50" fmla="*/ 684258 w 2223635"/>
                <a:gd name="connsiteY50" fmla="*/ 3913450 h 4864966"/>
                <a:gd name="connsiteX51" fmla="*/ 1654897 w 2223635"/>
                <a:gd name="connsiteY51" fmla="*/ 3809429 h 4864966"/>
                <a:gd name="connsiteX52" fmla="*/ 1107954 w 2223635"/>
                <a:gd name="connsiteY52" fmla="*/ 4417995 h 4864966"/>
                <a:gd name="connsiteX53" fmla="*/ 1084838 w 2223635"/>
                <a:gd name="connsiteY53" fmla="*/ 4560524 h 4864966"/>
                <a:gd name="connsiteX54" fmla="*/ 1158020 w 2223635"/>
                <a:gd name="connsiteY54" fmla="*/ 4410327 h 4864966"/>
                <a:gd name="connsiteX55" fmla="*/ 1435353 w 2223635"/>
                <a:gd name="connsiteY55" fmla="*/ 3990465 h 4864966"/>
                <a:gd name="connsiteX56" fmla="*/ 1440798 w 2223635"/>
                <a:gd name="connsiteY56" fmla="*/ 3986242 h 4864966"/>
                <a:gd name="connsiteX57" fmla="*/ 1446911 w 2223635"/>
                <a:gd name="connsiteY57" fmla="*/ 3994299 h 4864966"/>
                <a:gd name="connsiteX58" fmla="*/ 1169577 w 2223635"/>
                <a:gd name="connsiteY58" fmla="*/ 4417995 h 4864966"/>
                <a:gd name="connsiteX59" fmla="*/ 1073280 w 2223635"/>
                <a:gd name="connsiteY59" fmla="*/ 4633705 h 4864966"/>
                <a:gd name="connsiteX60" fmla="*/ 1053999 w 2223635"/>
                <a:gd name="connsiteY60" fmla="*/ 4741560 h 4864966"/>
                <a:gd name="connsiteX61" fmla="*/ 1377563 w 2223635"/>
                <a:gd name="connsiteY61" fmla="*/ 4298638 h 4864966"/>
                <a:gd name="connsiteX62" fmla="*/ 1558600 w 2223635"/>
                <a:gd name="connsiteY62" fmla="*/ 4025139 h 4864966"/>
                <a:gd name="connsiteX63" fmla="*/ 1654897 w 2223635"/>
                <a:gd name="connsiteY63" fmla="*/ 3809429 h 4864966"/>
                <a:gd name="connsiteX64" fmla="*/ 564845 w 2223635"/>
                <a:gd name="connsiteY64" fmla="*/ 3797871 h 4864966"/>
                <a:gd name="connsiteX65" fmla="*/ 507056 w 2223635"/>
                <a:gd name="connsiteY65" fmla="*/ 3932676 h 4864966"/>
                <a:gd name="connsiteX66" fmla="*/ 507056 w 2223635"/>
                <a:gd name="connsiteY66" fmla="*/ 3940399 h 4864966"/>
                <a:gd name="connsiteX67" fmla="*/ 564845 w 2223635"/>
                <a:gd name="connsiteY67" fmla="*/ 3797871 h 4864966"/>
                <a:gd name="connsiteX68" fmla="*/ 1161854 w 2223635"/>
                <a:gd name="connsiteY68" fmla="*/ 3786313 h 4864966"/>
                <a:gd name="connsiteX69" fmla="*/ 1192693 w 2223635"/>
                <a:gd name="connsiteY69" fmla="*/ 3898002 h 4864966"/>
                <a:gd name="connsiteX70" fmla="*/ 1161854 w 2223635"/>
                <a:gd name="connsiteY70" fmla="*/ 3786313 h 4864966"/>
                <a:gd name="connsiteX71" fmla="*/ 264396 w 2223635"/>
                <a:gd name="connsiteY71" fmla="*/ 3724690 h 4864966"/>
                <a:gd name="connsiteX72" fmla="*/ 218165 w 2223635"/>
                <a:gd name="connsiteY72" fmla="*/ 3801705 h 4864966"/>
                <a:gd name="connsiteX73" fmla="*/ 210441 w 2223635"/>
                <a:gd name="connsiteY73" fmla="*/ 3886444 h 4864966"/>
                <a:gd name="connsiteX74" fmla="*/ 221999 w 2223635"/>
                <a:gd name="connsiteY74" fmla="*/ 3894168 h 4864966"/>
                <a:gd name="connsiteX75" fmla="*/ 221999 w 2223635"/>
                <a:gd name="connsiteY75" fmla="*/ 3890334 h 4864966"/>
                <a:gd name="connsiteX76" fmla="*/ 225889 w 2223635"/>
                <a:gd name="connsiteY76" fmla="*/ 3940399 h 4864966"/>
                <a:gd name="connsiteX77" fmla="*/ 264396 w 2223635"/>
                <a:gd name="connsiteY77" fmla="*/ 3724690 h 4864966"/>
                <a:gd name="connsiteX78" fmla="*/ 191882 w 2223635"/>
                <a:gd name="connsiteY78" fmla="*/ 3646563 h 4864966"/>
                <a:gd name="connsiteX79" fmla="*/ 160376 w 2223635"/>
                <a:gd name="connsiteY79" fmla="*/ 3678458 h 4864966"/>
                <a:gd name="connsiteX80" fmla="*/ 137260 w 2223635"/>
                <a:gd name="connsiteY80" fmla="*/ 3828710 h 4864966"/>
                <a:gd name="connsiteX81" fmla="*/ 168099 w 2223635"/>
                <a:gd name="connsiteY81" fmla="*/ 3901892 h 4864966"/>
                <a:gd name="connsiteX82" fmla="*/ 168099 w 2223635"/>
                <a:gd name="connsiteY82" fmla="*/ 3898002 h 4864966"/>
                <a:gd name="connsiteX83" fmla="*/ 178268 w 2223635"/>
                <a:gd name="connsiteY83" fmla="*/ 3890889 h 4864966"/>
                <a:gd name="connsiteX84" fmla="*/ 183491 w 2223635"/>
                <a:gd name="connsiteY84" fmla="*/ 3894168 h 4864966"/>
                <a:gd name="connsiteX85" fmla="*/ 195049 w 2223635"/>
                <a:gd name="connsiteY85" fmla="*/ 3774755 h 4864966"/>
                <a:gd name="connsiteX86" fmla="*/ 202773 w 2223635"/>
                <a:gd name="connsiteY86" fmla="*/ 3674624 h 4864966"/>
                <a:gd name="connsiteX87" fmla="*/ 191882 w 2223635"/>
                <a:gd name="connsiteY87" fmla="*/ 3646563 h 4864966"/>
                <a:gd name="connsiteX88" fmla="*/ 1377563 w 2223635"/>
                <a:gd name="connsiteY88" fmla="*/ 3613001 h 4864966"/>
                <a:gd name="connsiteX89" fmla="*/ 1281266 w 2223635"/>
                <a:gd name="connsiteY89" fmla="*/ 3693906 h 4864966"/>
                <a:gd name="connsiteX90" fmla="*/ 1283656 w 2223635"/>
                <a:gd name="connsiteY90" fmla="*/ 3699962 h 4864966"/>
                <a:gd name="connsiteX91" fmla="*/ 1377563 w 2223635"/>
                <a:gd name="connsiteY91" fmla="*/ 3613001 h 4864966"/>
                <a:gd name="connsiteX92" fmla="*/ 1308216 w 2223635"/>
                <a:gd name="connsiteY92" fmla="*/ 3435798 h 4864966"/>
                <a:gd name="connsiteX93" fmla="*/ 1323608 w 2223635"/>
                <a:gd name="connsiteY93" fmla="*/ 3489754 h 4864966"/>
                <a:gd name="connsiteX94" fmla="*/ 1327498 w 2223635"/>
                <a:gd name="connsiteY94" fmla="*/ 3474306 h 4864966"/>
                <a:gd name="connsiteX95" fmla="*/ 1315940 w 2223635"/>
                <a:gd name="connsiteY95" fmla="*/ 3435798 h 4864966"/>
                <a:gd name="connsiteX96" fmla="*/ 1647173 w 2223635"/>
                <a:gd name="connsiteY96" fmla="*/ 3339501 h 4864966"/>
                <a:gd name="connsiteX97" fmla="*/ 1462303 w 2223635"/>
                <a:gd name="connsiteY97" fmla="*/ 3393457 h 4864966"/>
                <a:gd name="connsiteX98" fmla="*/ 1466137 w 2223635"/>
                <a:gd name="connsiteY98" fmla="*/ 3401125 h 4864966"/>
                <a:gd name="connsiteX99" fmla="*/ 1458468 w 2223635"/>
                <a:gd name="connsiteY99" fmla="*/ 3420406 h 4864966"/>
                <a:gd name="connsiteX100" fmla="*/ 1643339 w 2223635"/>
                <a:gd name="connsiteY100" fmla="*/ 3343391 h 4864966"/>
                <a:gd name="connsiteX101" fmla="*/ 788223 w 2223635"/>
                <a:gd name="connsiteY101" fmla="*/ 3308717 h 4864966"/>
                <a:gd name="connsiteX102" fmla="*/ 745882 w 2223635"/>
                <a:gd name="connsiteY102" fmla="*/ 3428130 h 4864966"/>
                <a:gd name="connsiteX103" fmla="*/ 745882 w 2223635"/>
                <a:gd name="connsiteY103" fmla="*/ 3431964 h 4864966"/>
                <a:gd name="connsiteX104" fmla="*/ 768997 w 2223635"/>
                <a:gd name="connsiteY104" fmla="*/ 3378009 h 4864966"/>
                <a:gd name="connsiteX105" fmla="*/ 788223 w 2223635"/>
                <a:gd name="connsiteY105" fmla="*/ 3308717 h 4864966"/>
                <a:gd name="connsiteX106" fmla="*/ 1122846 w 2223635"/>
                <a:gd name="connsiteY106" fmla="*/ 3225090 h 4864966"/>
                <a:gd name="connsiteX107" fmla="*/ 1111788 w 2223635"/>
                <a:gd name="connsiteY107" fmla="*/ 3262486 h 4864966"/>
                <a:gd name="connsiteX108" fmla="*/ 1111788 w 2223635"/>
                <a:gd name="connsiteY108" fmla="*/ 3258652 h 4864966"/>
                <a:gd name="connsiteX109" fmla="*/ 1288990 w 2223635"/>
                <a:gd name="connsiteY109" fmla="*/ 3420406 h 4864966"/>
                <a:gd name="connsiteX110" fmla="*/ 1277432 w 2223635"/>
                <a:gd name="connsiteY110" fmla="*/ 3362617 h 4864966"/>
                <a:gd name="connsiteX111" fmla="*/ 1242759 w 2223635"/>
                <a:gd name="connsiteY111" fmla="*/ 3297160 h 4864966"/>
                <a:gd name="connsiteX112" fmla="*/ 1204251 w 2223635"/>
                <a:gd name="connsiteY112" fmla="*/ 3262486 h 4864966"/>
                <a:gd name="connsiteX113" fmla="*/ 1142572 w 2223635"/>
                <a:gd name="connsiteY113" fmla="*/ 3227812 h 4864966"/>
                <a:gd name="connsiteX114" fmla="*/ 1122846 w 2223635"/>
                <a:gd name="connsiteY114" fmla="*/ 3225090 h 4864966"/>
                <a:gd name="connsiteX115" fmla="*/ 534006 w 2223635"/>
                <a:gd name="connsiteY115" fmla="*/ 3158465 h 4864966"/>
                <a:gd name="connsiteX116" fmla="*/ 553288 w 2223635"/>
                <a:gd name="connsiteY116" fmla="*/ 3243204 h 4864966"/>
                <a:gd name="connsiteX117" fmla="*/ 534006 w 2223635"/>
                <a:gd name="connsiteY117" fmla="*/ 3158465 h 4864966"/>
                <a:gd name="connsiteX118" fmla="*/ 1670289 w 2223635"/>
                <a:gd name="connsiteY118" fmla="*/ 3154631 h 4864966"/>
                <a:gd name="connsiteX119" fmla="*/ 1481584 w 2223635"/>
                <a:gd name="connsiteY119" fmla="*/ 3262486 h 4864966"/>
                <a:gd name="connsiteX120" fmla="*/ 1392955 w 2223635"/>
                <a:gd name="connsiteY120" fmla="*/ 3385733 h 4864966"/>
                <a:gd name="connsiteX121" fmla="*/ 1381398 w 2223635"/>
                <a:gd name="connsiteY121" fmla="*/ 3412683 h 4864966"/>
                <a:gd name="connsiteX122" fmla="*/ 1392955 w 2223635"/>
                <a:gd name="connsiteY122" fmla="*/ 3416572 h 4864966"/>
                <a:gd name="connsiteX123" fmla="*/ 1412237 w 2223635"/>
                <a:gd name="connsiteY123" fmla="*/ 3401125 h 4864966"/>
                <a:gd name="connsiteX124" fmla="*/ 1412237 w 2223635"/>
                <a:gd name="connsiteY124" fmla="*/ 3385733 h 4864966"/>
                <a:gd name="connsiteX125" fmla="*/ 1454579 w 2223635"/>
                <a:gd name="connsiteY125" fmla="*/ 3370341 h 4864966"/>
                <a:gd name="connsiteX126" fmla="*/ 1543208 w 2223635"/>
                <a:gd name="connsiteY126" fmla="*/ 3304828 h 4864966"/>
                <a:gd name="connsiteX127" fmla="*/ 1666455 w 2223635"/>
                <a:gd name="connsiteY127" fmla="*/ 3158465 h 4864966"/>
                <a:gd name="connsiteX128" fmla="*/ 410759 w 2223635"/>
                <a:gd name="connsiteY128" fmla="*/ 3069892 h 4864966"/>
                <a:gd name="connsiteX129" fmla="*/ 460825 w 2223635"/>
                <a:gd name="connsiteY129" fmla="*/ 3728524 h 4864966"/>
                <a:gd name="connsiteX130" fmla="*/ 460825 w 2223635"/>
                <a:gd name="connsiteY130" fmla="*/ 3720855 h 4864966"/>
                <a:gd name="connsiteX131" fmla="*/ 426151 w 2223635"/>
                <a:gd name="connsiteY131" fmla="*/ 3381899 h 4864966"/>
                <a:gd name="connsiteX132" fmla="*/ 431930 w 2223635"/>
                <a:gd name="connsiteY132" fmla="*/ 3376120 h 4864966"/>
                <a:gd name="connsiteX133" fmla="*/ 437709 w 2223635"/>
                <a:gd name="connsiteY133" fmla="*/ 3381899 h 4864966"/>
                <a:gd name="connsiteX134" fmla="*/ 464659 w 2223635"/>
                <a:gd name="connsiteY134" fmla="*/ 3686182 h 4864966"/>
                <a:gd name="connsiteX135" fmla="*/ 476217 w 2223635"/>
                <a:gd name="connsiteY135" fmla="*/ 3401125 h 4864966"/>
                <a:gd name="connsiteX136" fmla="*/ 445433 w 2223635"/>
                <a:gd name="connsiteY136" fmla="*/ 3177747 h 4864966"/>
                <a:gd name="connsiteX137" fmla="*/ 410759 w 2223635"/>
                <a:gd name="connsiteY137" fmla="*/ 3069892 h 4864966"/>
                <a:gd name="connsiteX138" fmla="*/ 1235035 w 2223635"/>
                <a:gd name="connsiteY138" fmla="*/ 3038663 h 4864966"/>
                <a:gd name="connsiteX139" fmla="*/ 1208085 w 2223635"/>
                <a:gd name="connsiteY139" fmla="*/ 3116123 h 4864966"/>
                <a:gd name="connsiteX140" fmla="*/ 1246593 w 2223635"/>
                <a:gd name="connsiteY140" fmla="*/ 3266320 h 4864966"/>
                <a:gd name="connsiteX141" fmla="*/ 1246593 w 2223635"/>
                <a:gd name="connsiteY141" fmla="*/ 3262486 h 4864966"/>
                <a:gd name="connsiteX142" fmla="*/ 1300548 w 2223635"/>
                <a:gd name="connsiteY142" fmla="*/ 3358783 h 4864966"/>
                <a:gd name="connsiteX143" fmla="*/ 1323608 w 2223635"/>
                <a:gd name="connsiteY143" fmla="*/ 3389567 h 4864966"/>
                <a:gd name="connsiteX144" fmla="*/ 1308216 w 2223635"/>
                <a:gd name="connsiteY144" fmla="*/ 3293270 h 4864966"/>
                <a:gd name="connsiteX145" fmla="*/ 1315884 w 2223635"/>
                <a:gd name="connsiteY145" fmla="*/ 3285213 h 4864966"/>
                <a:gd name="connsiteX146" fmla="*/ 1323608 w 2223635"/>
                <a:gd name="connsiteY146" fmla="*/ 3289436 h 4864966"/>
                <a:gd name="connsiteX147" fmla="*/ 1339056 w 2223635"/>
                <a:gd name="connsiteY147" fmla="*/ 3335667 h 4864966"/>
                <a:gd name="connsiteX148" fmla="*/ 1346724 w 2223635"/>
                <a:gd name="connsiteY148" fmla="*/ 3320275 h 4864966"/>
                <a:gd name="connsiteX149" fmla="*/ 1358282 w 2223635"/>
                <a:gd name="connsiteY149" fmla="*/ 3216255 h 4864966"/>
                <a:gd name="connsiteX150" fmla="*/ 1342890 w 2223635"/>
                <a:gd name="connsiteY150" fmla="*/ 3150797 h 4864966"/>
                <a:gd name="connsiteX151" fmla="*/ 1250427 w 2223635"/>
                <a:gd name="connsiteY151" fmla="*/ 3042942 h 4864966"/>
                <a:gd name="connsiteX152" fmla="*/ 1235035 w 2223635"/>
                <a:gd name="connsiteY152" fmla="*/ 3038663 h 4864966"/>
                <a:gd name="connsiteX153" fmla="*/ 1473583 w 2223635"/>
                <a:gd name="connsiteY153" fmla="*/ 3033051 h 4864966"/>
                <a:gd name="connsiteX154" fmla="*/ 1470026 w 2223635"/>
                <a:gd name="connsiteY154" fmla="*/ 3035218 h 4864966"/>
                <a:gd name="connsiteX155" fmla="*/ 1373729 w 2223635"/>
                <a:gd name="connsiteY155" fmla="*/ 3208531 h 4864966"/>
                <a:gd name="connsiteX156" fmla="*/ 1373729 w 2223635"/>
                <a:gd name="connsiteY156" fmla="*/ 3297160 h 4864966"/>
                <a:gd name="connsiteX157" fmla="*/ 1377563 w 2223635"/>
                <a:gd name="connsiteY157" fmla="*/ 3304828 h 4864966"/>
                <a:gd name="connsiteX158" fmla="*/ 1377563 w 2223635"/>
                <a:gd name="connsiteY158" fmla="*/ 3327944 h 4864966"/>
                <a:gd name="connsiteX159" fmla="*/ 1385287 w 2223635"/>
                <a:gd name="connsiteY159" fmla="*/ 3320275 h 4864966"/>
                <a:gd name="connsiteX160" fmla="*/ 1393011 w 2223635"/>
                <a:gd name="connsiteY160" fmla="*/ 3317164 h 4864966"/>
                <a:gd name="connsiteX161" fmla="*/ 1408347 w 2223635"/>
                <a:gd name="connsiteY161" fmla="*/ 3331833 h 4864966"/>
                <a:gd name="connsiteX162" fmla="*/ 1408347 w 2223635"/>
                <a:gd name="connsiteY162" fmla="*/ 3343391 h 4864966"/>
                <a:gd name="connsiteX163" fmla="*/ 1470026 w 2223635"/>
                <a:gd name="connsiteY163" fmla="*/ 3250928 h 4864966"/>
                <a:gd name="connsiteX164" fmla="*/ 1500810 w 2223635"/>
                <a:gd name="connsiteY164" fmla="*/ 3119957 h 4864966"/>
                <a:gd name="connsiteX165" fmla="*/ 1500699 w 2223635"/>
                <a:gd name="connsiteY165" fmla="*/ 3120791 h 4864966"/>
                <a:gd name="connsiteX166" fmla="*/ 1473583 w 2223635"/>
                <a:gd name="connsiteY166" fmla="*/ 3033051 h 4864966"/>
                <a:gd name="connsiteX167" fmla="*/ 1477695 w 2223635"/>
                <a:gd name="connsiteY167" fmla="*/ 3005379 h 4864966"/>
                <a:gd name="connsiteX168" fmla="*/ 1485418 w 2223635"/>
                <a:gd name="connsiteY168" fmla="*/ 3008268 h 4864966"/>
                <a:gd name="connsiteX169" fmla="*/ 1500810 w 2223635"/>
                <a:gd name="connsiteY169" fmla="*/ 3227812 h 4864966"/>
                <a:gd name="connsiteX170" fmla="*/ 1685681 w 2223635"/>
                <a:gd name="connsiteY170" fmla="*/ 3139239 h 4864966"/>
                <a:gd name="connsiteX171" fmla="*/ 1693404 w 2223635"/>
                <a:gd name="connsiteY171" fmla="*/ 3150797 h 4864966"/>
                <a:gd name="connsiteX172" fmla="*/ 1523926 w 2223635"/>
                <a:gd name="connsiteY172" fmla="*/ 3343391 h 4864966"/>
                <a:gd name="connsiteX173" fmla="*/ 1689570 w 2223635"/>
                <a:gd name="connsiteY173" fmla="*/ 3308717 h 4864966"/>
                <a:gd name="connsiteX174" fmla="*/ 1697239 w 2223635"/>
                <a:gd name="connsiteY174" fmla="*/ 3324109 h 4864966"/>
                <a:gd name="connsiteX175" fmla="*/ 1449856 w 2223635"/>
                <a:gd name="connsiteY175" fmla="*/ 3439799 h 4864966"/>
                <a:gd name="connsiteX176" fmla="*/ 1443021 w 2223635"/>
                <a:gd name="connsiteY176" fmla="*/ 3439633 h 4864966"/>
                <a:gd name="connsiteX177" fmla="*/ 1419905 w 2223635"/>
                <a:gd name="connsiteY177" fmla="*/ 3462748 h 4864966"/>
                <a:gd name="connsiteX178" fmla="*/ 1412237 w 2223635"/>
                <a:gd name="connsiteY178" fmla="*/ 3455080 h 4864966"/>
                <a:gd name="connsiteX179" fmla="*/ 1423795 w 2223635"/>
                <a:gd name="connsiteY179" fmla="*/ 3439633 h 4864966"/>
                <a:gd name="connsiteX180" fmla="*/ 1331332 w 2223635"/>
                <a:gd name="connsiteY180" fmla="*/ 3512869 h 4864966"/>
                <a:gd name="connsiteX181" fmla="*/ 1292824 w 2223635"/>
                <a:gd name="connsiteY181" fmla="*/ 3651508 h 4864966"/>
                <a:gd name="connsiteX182" fmla="*/ 1392955 w 2223635"/>
                <a:gd name="connsiteY182" fmla="*/ 3586051 h 4864966"/>
                <a:gd name="connsiteX183" fmla="*/ 1404513 w 2223635"/>
                <a:gd name="connsiteY183" fmla="*/ 3601443 h 4864966"/>
                <a:gd name="connsiteX184" fmla="*/ 1269709 w 2223635"/>
                <a:gd name="connsiteY184" fmla="*/ 3736247 h 4864966"/>
                <a:gd name="connsiteX185" fmla="*/ 1219643 w 2223635"/>
                <a:gd name="connsiteY185" fmla="*/ 3928841 h 4864966"/>
                <a:gd name="connsiteX186" fmla="*/ 1215809 w 2223635"/>
                <a:gd name="connsiteY186" fmla="*/ 3998189 h 4864966"/>
                <a:gd name="connsiteX187" fmla="*/ 1210474 w 2223635"/>
                <a:gd name="connsiteY187" fmla="*/ 4001078 h 4864966"/>
                <a:gd name="connsiteX188" fmla="*/ 1208085 w 2223635"/>
                <a:gd name="connsiteY188" fmla="*/ 3998189 h 4864966"/>
                <a:gd name="connsiteX189" fmla="*/ 1208085 w 2223635"/>
                <a:gd name="connsiteY189" fmla="*/ 3994299 h 4864966"/>
                <a:gd name="connsiteX190" fmla="*/ 1131070 w 2223635"/>
                <a:gd name="connsiteY190" fmla="*/ 4329422 h 4864966"/>
                <a:gd name="connsiteX191" fmla="*/ 1697239 w 2223635"/>
                <a:gd name="connsiteY191" fmla="*/ 3778645 h 4864966"/>
                <a:gd name="connsiteX192" fmla="*/ 1701573 w 2223635"/>
                <a:gd name="connsiteY192" fmla="*/ 3777867 h 4864966"/>
                <a:gd name="connsiteX193" fmla="*/ 1708796 w 2223635"/>
                <a:gd name="connsiteY193" fmla="*/ 3794037 h 4864966"/>
                <a:gd name="connsiteX194" fmla="*/ 1339056 w 2223635"/>
                <a:gd name="connsiteY194" fmla="*/ 4387211 h 4864966"/>
                <a:gd name="connsiteX195" fmla="*/ 1050165 w 2223635"/>
                <a:gd name="connsiteY195" fmla="*/ 4783957 h 4864966"/>
                <a:gd name="connsiteX196" fmla="*/ 1039951 w 2223635"/>
                <a:gd name="connsiteY196" fmla="*/ 4864966 h 4864966"/>
                <a:gd name="connsiteX197" fmla="*/ 997001 w 2223635"/>
                <a:gd name="connsiteY197" fmla="*/ 4864966 h 4864966"/>
                <a:gd name="connsiteX198" fmla="*/ 1000099 w 2223635"/>
                <a:gd name="connsiteY198" fmla="*/ 4834023 h 4864966"/>
                <a:gd name="connsiteX199" fmla="*/ 996209 w 2223635"/>
                <a:gd name="connsiteY199" fmla="*/ 4837857 h 4864966"/>
                <a:gd name="connsiteX200" fmla="*/ 992375 w 2223635"/>
                <a:gd name="connsiteY200" fmla="*/ 4840746 h 4864966"/>
                <a:gd name="connsiteX201" fmla="*/ 988541 w 2223635"/>
                <a:gd name="connsiteY201" fmla="*/ 4837857 h 4864966"/>
                <a:gd name="connsiteX202" fmla="*/ 976983 w 2223635"/>
                <a:gd name="connsiteY202" fmla="*/ 4860972 h 4864966"/>
                <a:gd name="connsiteX203" fmla="*/ 972205 w 2223635"/>
                <a:gd name="connsiteY203" fmla="*/ 4864140 h 4864966"/>
                <a:gd name="connsiteX204" fmla="*/ 965425 w 2223635"/>
                <a:gd name="connsiteY204" fmla="*/ 4853249 h 4864966"/>
                <a:gd name="connsiteX205" fmla="*/ 1011657 w 2223635"/>
                <a:gd name="connsiteY205" fmla="*/ 4753118 h 4864966"/>
                <a:gd name="connsiteX206" fmla="*/ 1119512 w 2223635"/>
                <a:gd name="connsiteY206" fmla="*/ 4213899 h 4864966"/>
                <a:gd name="connsiteX207" fmla="*/ 1119512 w 2223635"/>
                <a:gd name="connsiteY207" fmla="*/ 4210009 h 4864966"/>
                <a:gd name="connsiteX208" fmla="*/ 1077114 w 2223635"/>
                <a:gd name="connsiteY208" fmla="*/ 4005857 h 4864966"/>
                <a:gd name="connsiteX209" fmla="*/ 1082893 w 2223635"/>
                <a:gd name="connsiteY209" fmla="*/ 4002967 h 4864966"/>
                <a:gd name="connsiteX210" fmla="*/ 1088672 w 2223635"/>
                <a:gd name="connsiteY210" fmla="*/ 4005857 h 4864966"/>
                <a:gd name="connsiteX211" fmla="*/ 1134904 w 2223635"/>
                <a:gd name="connsiteY211" fmla="*/ 4152220 h 4864966"/>
                <a:gd name="connsiteX212" fmla="*/ 1188803 w 2223635"/>
                <a:gd name="connsiteY212" fmla="*/ 3940399 h 4864966"/>
                <a:gd name="connsiteX213" fmla="*/ 1150296 w 2223635"/>
                <a:gd name="connsiteY213" fmla="*/ 3759363 h 4864966"/>
                <a:gd name="connsiteX214" fmla="*/ 1155908 w 2223635"/>
                <a:gd name="connsiteY214" fmla="*/ 3752973 h 4864966"/>
                <a:gd name="connsiteX215" fmla="*/ 1161854 w 2223635"/>
                <a:gd name="connsiteY215" fmla="*/ 3755529 h 4864966"/>
                <a:gd name="connsiteX216" fmla="*/ 1211919 w 2223635"/>
                <a:gd name="connsiteY216" fmla="*/ 3855660 h 4864966"/>
                <a:gd name="connsiteX217" fmla="*/ 1246593 w 2223635"/>
                <a:gd name="connsiteY217" fmla="*/ 3747805 h 4864966"/>
                <a:gd name="connsiteX218" fmla="*/ 1235035 w 2223635"/>
                <a:gd name="connsiteY218" fmla="*/ 3751639 h 4864966"/>
                <a:gd name="connsiteX219" fmla="*/ 1227311 w 2223635"/>
                <a:gd name="connsiteY219" fmla="*/ 3740082 h 4864966"/>
                <a:gd name="connsiteX220" fmla="*/ 1250427 w 2223635"/>
                <a:gd name="connsiteY220" fmla="*/ 3720855 h 4864966"/>
                <a:gd name="connsiteX221" fmla="*/ 1258151 w 2223635"/>
                <a:gd name="connsiteY221" fmla="*/ 3697740 h 4864966"/>
                <a:gd name="connsiteX222" fmla="*/ 1258151 w 2223635"/>
                <a:gd name="connsiteY222" fmla="*/ 3693906 h 4864966"/>
                <a:gd name="connsiteX223" fmla="*/ 1319774 w 2223635"/>
                <a:gd name="connsiteY223" fmla="*/ 3505146 h 4864966"/>
                <a:gd name="connsiteX224" fmla="*/ 1319774 w 2223635"/>
                <a:gd name="connsiteY224" fmla="*/ 3501312 h 4864966"/>
                <a:gd name="connsiteX225" fmla="*/ 1315940 w 2223635"/>
                <a:gd name="connsiteY225" fmla="*/ 3497422 h 4864966"/>
                <a:gd name="connsiteX226" fmla="*/ 1296658 w 2223635"/>
                <a:gd name="connsiteY226" fmla="*/ 3439633 h 4864966"/>
                <a:gd name="connsiteX227" fmla="*/ 1084838 w 2223635"/>
                <a:gd name="connsiteY227" fmla="*/ 3216255 h 4864966"/>
                <a:gd name="connsiteX228" fmla="*/ 1092506 w 2223635"/>
                <a:gd name="connsiteY228" fmla="*/ 3208531 h 4864966"/>
                <a:gd name="connsiteX229" fmla="*/ 1120179 w 2223635"/>
                <a:gd name="connsiteY229" fmla="*/ 3206253 h 4864966"/>
                <a:gd name="connsiteX230" fmla="*/ 1219643 w 2223635"/>
                <a:gd name="connsiteY230" fmla="*/ 3243204 h 4864966"/>
                <a:gd name="connsiteX231" fmla="*/ 1204251 w 2223635"/>
                <a:gd name="connsiteY231" fmla="*/ 3031384 h 4864966"/>
                <a:gd name="connsiteX232" fmla="*/ 1228034 w 2223635"/>
                <a:gd name="connsiteY232" fmla="*/ 3016381 h 4864966"/>
                <a:gd name="connsiteX233" fmla="*/ 1323608 w 2223635"/>
                <a:gd name="connsiteY233" fmla="*/ 3081450 h 4864966"/>
                <a:gd name="connsiteX234" fmla="*/ 1369840 w 2223635"/>
                <a:gd name="connsiteY234" fmla="*/ 3173857 h 4864966"/>
                <a:gd name="connsiteX235" fmla="*/ 1470026 w 2223635"/>
                <a:gd name="connsiteY235" fmla="*/ 3008268 h 4864966"/>
                <a:gd name="connsiteX236" fmla="*/ 1477695 w 2223635"/>
                <a:gd name="connsiteY236" fmla="*/ 3005379 h 4864966"/>
                <a:gd name="connsiteX237" fmla="*/ 422317 w 2223635"/>
                <a:gd name="connsiteY237" fmla="*/ 2730935 h 4864966"/>
                <a:gd name="connsiteX238" fmla="*/ 507056 w 2223635"/>
                <a:gd name="connsiteY238" fmla="*/ 2792559 h 4864966"/>
                <a:gd name="connsiteX239" fmla="*/ 422317 w 2223635"/>
                <a:gd name="connsiteY239" fmla="*/ 2730935 h 4864966"/>
                <a:gd name="connsiteX240" fmla="*/ 680368 w 2223635"/>
                <a:gd name="connsiteY240" fmla="*/ 2515225 h 4864966"/>
                <a:gd name="connsiteX241" fmla="*/ 649585 w 2223635"/>
                <a:gd name="connsiteY241" fmla="*/ 2576849 h 4864966"/>
                <a:gd name="connsiteX242" fmla="*/ 653419 w 2223635"/>
                <a:gd name="connsiteY242" fmla="*/ 2626914 h 4864966"/>
                <a:gd name="connsiteX243" fmla="*/ 680368 w 2223635"/>
                <a:gd name="connsiteY243" fmla="*/ 2515225 h 4864966"/>
                <a:gd name="connsiteX244" fmla="*/ 383809 w 2223635"/>
                <a:gd name="connsiteY244" fmla="*/ 2357305 h 4864966"/>
                <a:gd name="connsiteX245" fmla="*/ 395367 w 2223635"/>
                <a:gd name="connsiteY245" fmla="*/ 2457436 h 4864966"/>
                <a:gd name="connsiteX246" fmla="*/ 383809 w 2223635"/>
                <a:gd name="connsiteY246" fmla="*/ 2357305 h 4864966"/>
                <a:gd name="connsiteX247" fmla="*/ 550342 w 2223635"/>
                <a:gd name="connsiteY247" fmla="*/ 2203774 h 4864966"/>
                <a:gd name="connsiteX248" fmla="*/ 587961 w 2223635"/>
                <a:gd name="connsiteY248" fmla="*/ 2318797 h 4864966"/>
                <a:gd name="connsiteX249" fmla="*/ 550342 w 2223635"/>
                <a:gd name="connsiteY249" fmla="*/ 2203774 h 4864966"/>
                <a:gd name="connsiteX250" fmla="*/ 1589384 w 2223635"/>
                <a:gd name="connsiteY250" fmla="*/ 2103087 h 4864966"/>
                <a:gd name="connsiteX251" fmla="*/ 1554766 w 2223635"/>
                <a:gd name="connsiteY251" fmla="*/ 2130037 h 4864966"/>
                <a:gd name="connsiteX252" fmla="*/ 1608665 w 2223635"/>
                <a:gd name="connsiteY252" fmla="*/ 2137761 h 4864966"/>
                <a:gd name="connsiteX253" fmla="*/ 1643339 w 2223635"/>
                <a:gd name="connsiteY253" fmla="*/ 2130037 h 4864966"/>
                <a:gd name="connsiteX254" fmla="*/ 1651063 w 2223635"/>
                <a:gd name="connsiteY254" fmla="*/ 2118479 h 4864966"/>
                <a:gd name="connsiteX255" fmla="*/ 1604831 w 2223635"/>
                <a:gd name="connsiteY255" fmla="*/ 2103087 h 4864966"/>
                <a:gd name="connsiteX256" fmla="*/ 1440131 w 2223635"/>
                <a:gd name="connsiteY256" fmla="*/ 2079527 h 4864966"/>
                <a:gd name="connsiteX257" fmla="*/ 1404513 w 2223635"/>
                <a:gd name="connsiteY257" fmla="*/ 2183993 h 4864966"/>
                <a:gd name="connsiteX258" fmla="*/ 1440131 w 2223635"/>
                <a:gd name="connsiteY258" fmla="*/ 2079527 h 4864966"/>
                <a:gd name="connsiteX259" fmla="*/ 1161854 w 2223635"/>
                <a:gd name="connsiteY259" fmla="*/ 2060690 h 4864966"/>
                <a:gd name="connsiteX260" fmla="*/ 1119512 w 2223635"/>
                <a:gd name="connsiteY260" fmla="*/ 2110811 h 4864966"/>
                <a:gd name="connsiteX261" fmla="*/ 1111788 w 2223635"/>
                <a:gd name="connsiteY261" fmla="*/ 2118479 h 4864966"/>
                <a:gd name="connsiteX262" fmla="*/ 1115622 w 2223635"/>
                <a:gd name="connsiteY262" fmla="*/ 2126203 h 4864966"/>
                <a:gd name="connsiteX263" fmla="*/ 1134904 w 2223635"/>
                <a:gd name="connsiteY263" fmla="*/ 2110811 h 4864966"/>
                <a:gd name="connsiteX264" fmla="*/ 1161854 w 2223635"/>
                <a:gd name="connsiteY264" fmla="*/ 2060690 h 4864966"/>
                <a:gd name="connsiteX265" fmla="*/ 1832043 w 2223635"/>
                <a:gd name="connsiteY265" fmla="*/ 2026072 h 4864966"/>
                <a:gd name="connsiteX266" fmla="*/ 2117100 w 2223635"/>
                <a:gd name="connsiteY266" fmla="*/ 2237892 h 4864966"/>
                <a:gd name="connsiteX267" fmla="*/ 2020803 w 2223635"/>
                <a:gd name="connsiteY267" fmla="*/ 2099253 h 4864966"/>
                <a:gd name="connsiteX268" fmla="*/ 1843601 w 2223635"/>
                <a:gd name="connsiteY268" fmla="*/ 2026072 h 4864966"/>
                <a:gd name="connsiteX269" fmla="*/ 2026193 w 2223635"/>
                <a:gd name="connsiteY269" fmla="*/ 1973562 h 4864966"/>
                <a:gd name="connsiteX270" fmla="*/ 1974572 w 2223635"/>
                <a:gd name="connsiteY270" fmla="*/ 1975951 h 4864966"/>
                <a:gd name="connsiteX271" fmla="*/ 1866717 w 2223635"/>
                <a:gd name="connsiteY271" fmla="*/ 2010625 h 4864966"/>
                <a:gd name="connsiteX272" fmla="*/ 1866717 w 2223635"/>
                <a:gd name="connsiteY272" fmla="*/ 2018348 h 4864966"/>
                <a:gd name="connsiteX273" fmla="*/ 2009245 w 2223635"/>
                <a:gd name="connsiteY273" fmla="*/ 2072248 h 4864966"/>
                <a:gd name="connsiteX274" fmla="*/ 2201839 w 2223635"/>
                <a:gd name="connsiteY274" fmla="*/ 2041464 h 4864966"/>
                <a:gd name="connsiteX275" fmla="*/ 2026193 w 2223635"/>
                <a:gd name="connsiteY275" fmla="*/ 1973562 h 4864966"/>
                <a:gd name="connsiteX276" fmla="*/ 225889 w 2223635"/>
                <a:gd name="connsiteY276" fmla="*/ 1964393 h 4864966"/>
                <a:gd name="connsiteX277" fmla="*/ 210441 w 2223635"/>
                <a:gd name="connsiteY277" fmla="*/ 2072248 h 4864966"/>
                <a:gd name="connsiteX278" fmla="*/ 225889 w 2223635"/>
                <a:gd name="connsiteY278" fmla="*/ 2022182 h 4864966"/>
                <a:gd name="connsiteX279" fmla="*/ 229723 w 2223635"/>
                <a:gd name="connsiteY279" fmla="*/ 1968283 h 4864966"/>
                <a:gd name="connsiteX280" fmla="*/ 1832043 w 2223635"/>
                <a:gd name="connsiteY280" fmla="*/ 1949001 h 4864966"/>
                <a:gd name="connsiteX281" fmla="*/ 1785867 w 2223635"/>
                <a:gd name="connsiteY281" fmla="*/ 1964393 h 4864966"/>
                <a:gd name="connsiteX282" fmla="*/ 1785867 w 2223635"/>
                <a:gd name="connsiteY282" fmla="*/ 1968283 h 4864966"/>
                <a:gd name="connsiteX283" fmla="*/ 1789701 w 2223635"/>
                <a:gd name="connsiteY283" fmla="*/ 1972117 h 4864966"/>
                <a:gd name="connsiteX284" fmla="*/ 1793536 w 2223635"/>
                <a:gd name="connsiteY284" fmla="*/ 1972117 h 4864966"/>
                <a:gd name="connsiteX285" fmla="*/ 1832043 w 2223635"/>
                <a:gd name="connsiteY285" fmla="*/ 1949001 h 4864966"/>
                <a:gd name="connsiteX286" fmla="*/ 664977 w 2223635"/>
                <a:gd name="connsiteY286" fmla="*/ 1883544 h 4864966"/>
                <a:gd name="connsiteX287" fmla="*/ 618745 w 2223635"/>
                <a:gd name="connsiteY287" fmla="*/ 2010625 h 4864966"/>
                <a:gd name="connsiteX288" fmla="*/ 645695 w 2223635"/>
                <a:gd name="connsiteY288" fmla="*/ 1960559 h 4864966"/>
                <a:gd name="connsiteX289" fmla="*/ 664977 w 2223635"/>
                <a:gd name="connsiteY289" fmla="*/ 1883544 h 4864966"/>
                <a:gd name="connsiteX290" fmla="*/ 826731 w 2223635"/>
                <a:gd name="connsiteY290" fmla="*/ 1829588 h 4864966"/>
                <a:gd name="connsiteX291" fmla="*/ 842179 w 2223635"/>
                <a:gd name="connsiteY291" fmla="*/ 1891212 h 4864966"/>
                <a:gd name="connsiteX292" fmla="*/ 899912 w 2223635"/>
                <a:gd name="connsiteY292" fmla="*/ 2372697 h 4864966"/>
                <a:gd name="connsiteX293" fmla="*/ 903802 w 2223635"/>
                <a:gd name="connsiteY293" fmla="*/ 2372697 h 4864966"/>
                <a:gd name="connsiteX294" fmla="*/ 919194 w 2223635"/>
                <a:gd name="connsiteY294" fmla="*/ 2611522 h 4864966"/>
                <a:gd name="connsiteX295" fmla="*/ 950034 w 2223635"/>
                <a:gd name="connsiteY295" fmla="*/ 2546065 h 4864966"/>
                <a:gd name="connsiteX296" fmla="*/ 965425 w 2223635"/>
                <a:gd name="connsiteY296" fmla="*/ 2311073 h 4864966"/>
                <a:gd name="connsiteX297" fmla="*/ 911470 w 2223635"/>
                <a:gd name="connsiteY297" fmla="*/ 2022182 h 4864966"/>
                <a:gd name="connsiteX298" fmla="*/ 917583 w 2223635"/>
                <a:gd name="connsiteY298" fmla="*/ 2016737 h 4864966"/>
                <a:gd name="connsiteX299" fmla="*/ 919194 w 2223635"/>
                <a:gd name="connsiteY299" fmla="*/ 2018348 h 4864966"/>
                <a:gd name="connsiteX300" fmla="*/ 969260 w 2223635"/>
                <a:gd name="connsiteY300" fmla="*/ 2495944 h 4864966"/>
                <a:gd name="connsiteX301" fmla="*/ 984652 w 2223635"/>
                <a:gd name="connsiteY301" fmla="*/ 2449768 h 4864966"/>
                <a:gd name="connsiteX302" fmla="*/ 984652 w 2223635"/>
                <a:gd name="connsiteY302" fmla="*/ 2442044 h 4864966"/>
                <a:gd name="connsiteX303" fmla="*/ 915360 w 2223635"/>
                <a:gd name="connsiteY303" fmla="*/ 1929775 h 4864966"/>
                <a:gd name="connsiteX304" fmla="*/ 826731 w 2223635"/>
                <a:gd name="connsiteY304" fmla="*/ 1829588 h 4864966"/>
                <a:gd name="connsiteX305" fmla="*/ 2102486 w 2223635"/>
                <a:gd name="connsiteY305" fmla="*/ 1795915 h 4864966"/>
                <a:gd name="connsiteX306" fmla="*/ 2013079 w 2223635"/>
                <a:gd name="connsiteY306" fmla="*/ 1821920 h 4864966"/>
                <a:gd name="connsiteX307" fmla="*/ 2016969 w 2223635"/>
                <a:gd name="connsiteY307" fmla="*/ 1821920 h 4864966"/>
                <a:gd name="connsiteX308" fmla="*/ 1916782 w 2223635"/>
                <a:gd name="connsiteY308" fmla="*/ 1875820 h 4864966"/>
                <a:gd name="connsiteX309" fmla="*/ 1905280 w 2223635"/>
                <a:gd name="connsiteY309" fmla="*/ 1887378 h 4864966"/>
                <a:gd name="connsiteX310" fmla="*/ 1882164 w 2223635"/>
                <a:gd name="connsiteY310" fmla="*/ 1906659 h 4864966"/>
                <a:gd name="connsiteX311" fmla="*/ 1889833 w 2223635"/>
                <a:gd name="connsiteY311" fmla="*/ 1925886 h 4864966"/>
                <a:gd name="connsiteX312" fmla="*/ 1839767 w 2223635"/>
                <a:gd name="connsiteY312" fmla="*/ 1975951 h 4864966"/>
                <a:gd name="connsiteX313" fmla="*/ 1878275 w 2223635"/>
                <a:gd name="connsiteY313" fmla="*/ 1972117 h 4864966"/>
                <a:gd name="connsiteX314" fmla="*/ 1889833 w 2223635"/>
                <a:gd name="connsiteY314" fmla="*/ 1975951 h 4864966"/>
                <a:gd name="connsiteX315" fmla="*/ 2128658 w 2223635"/>
                <a:gd name="connsiteY315" fmla="*/ 1879654 h 4864966"/>
                <a:gd name="connsiteX316" fmla="*/ 2132492 w 2223635"/>
                <a:gd name="connsiteY316" fmla="*/ 1798804 h 4864966"/>
                <a:gd name="connsiteX317" fmla="*/ 2102486 w 2223635"/>
                <a:gd name="connsiteY317" fmla="*/ 1795915 h 4864966"/>
                <a:gd name="connsiteX318" fmla="*/ 1701128 w 2223635"/>
                <a:gd name="connsiteY318" fmla="*/ 1656276 h 4864966"/>
                <a:gd name="connsiteX319" fmla="*/ 1704962 w 2223635"/>
                <a:gd name="connsiteY319" fmla="*/ 1675558 h 4864966"/>
                <a:gd name="connsiteX320" fmla="*/ 1697239 w 2223635"/>
                <a:gd name="connsiteY320" fmla="*/ 1702507 h 4864966"/>
                <a:gd name="connsiteX321" fmla="*/ 1689570 w 2223635"/>
                <a:gd name="connsiteY321" fmla="*/ 1798804 h 4864966"/>
                <a:gd name="connsiteX322" fmla="*/ 1747304 w 2223635"/>
                <a:gd name="connsiteY322" fmla="*/ 1964393 h 4864966"/>
                <a:gd name="connsiteX323" fmla="*/ 1755028 w 2223635"/>
                <a:gd name="connsiteY323" fmla="*/ 1964393 h 4864966"/>
                <a:gd name="connsiteX324" fmla="*/ 1755028 w 2223635"/>
                <a:gd name="connsiteY324" fmla="*/ 1960559 h 4864966"/>
                <a:gd name="connsiteX325" fmla="*/ 1747304 w 2223635"/>
                <a:gd name="connsiteY325" fmla="*/ 1721734 h 4864966"/>
                <a:gd name="connsiteX326" fmla="*/ 1720354 w 2223635"/>
                <a:gd name="connsiteY326" fmla="*/ 1690950 h 4864966"/>
                <a:gd name="connsiteX327" fmla="*/ 1704962 w 2223635"/>
                <a:gd name="connsiteY327" fmla="*/ 1656276 h 4864966"/>
                <a:gd name="connsiteX328" fmla="*/ 2043530 w 2223635"/>
                <a:gd name="connsiteY328" fmla="*/ 1652220 h 4864966"/>
                <a:gd name="connsiteX329" fmla="*/ 1959180 w 2223635"/>
                <a:gd name="connsiteY329" fmla="*/ 1690950 h 4864966"/>
                <a:gd name="connsiteX330" fmla="*/ 1901390 w 2223635"/>
                <a:gd name="connsiteY330" fmla="*/ 1771855 h 4864966"/>
                <a:gd name="connsiteX331" fmla="*/ 1835933 w 2223635"/>
                <a:gd name="connsiteY331" fmla="*/ 1914328 h 4864966"/>
                <a:gd name="connsiteX332" fmla="*/ 2051643 w 2223635"/>
                <a:gd name="connsiteY332" fmla="*/ 1660110 h 4864966"/>
                <a:gd name="connsiteX333" fmla="*/ 2043530 w 2223635"/>
                <a:gd name="connsiteY333" fmla="*/ 1652220 h 4864966"/>
                <a:gd name="connsiteX334" fmla="*/ 0 w 2223635"/>
                <a:gd name="connsiteY334" fmla="*/ 1639188 h 4864966"/>
                <a:gd name="connsiteX335" fmla="*/ 17903 w 2223635"/>
                <a:gd name="connsiteY335" fmla="*/ 1656276 h 4864966"/>
                <a:gd name="connsiteX336" fmla="*/ 48687 w 2223635"/>
                <a:gd name="connsiteY336" fmla="*/ 1706342 h 4864966"/>
                <a:gd name="connsiteX337" fmla="*/ 44630 w 2223635"/>
                <a:gd name="connsiteY337" fmla="*/ 1715566 h 4864966"/>
                <a:gd name="connsiteX338" fmla="*/ 40963 w 2223635"/>
                <a:gd name="connsiteY338" fmla="*/ 1714065 h 4864966"/>
                <a:gd name="connsiteX339" fmla="*/ 6345 w 2223635"/>
                <a:gd name="connsiteY339" fmla="*/ 1671668 h 4864966"/>
                <a:gd name="connsiteX340" fmla="*/ 0 w 2223635"/>
                <a:gd name="connsiteY340" fmla="*/ 1666035 h 4864966"/>
                <a:gd name="connsiteX341" fmla="*/ 564845 w 2223635"/>
                <a:gd name="connsiteY341" fmla="*/ 1629326 h 4864966"/>
                <a:gd name="connsiteX342" fmla="*/ 584071 w 2223635"/>
                <a:gd name="connsiteY342" fmla="*/ 1702507 h 4864966"/>
                <a:gd name="connsiteX343" fmla="*/ 591795 w 2223635"/>
                <a:gd name="connsiteY343" fmla="*/ 1721734 h 4864966"/>
                <a:gd name="connsiteX344" fmla="*/ 595629 w 2223635"/>
                <a:gd name="connsiteY344" fmla="*/ 1679392 h 4864966"/>
                <a:gd name="connsiteX345" fmla="*/ 564845 w 2223635"/>
                <a:gd name="connsiteY345" fmla="*/ 1629326 h 4864966"/>
                <a:gd name="connsiteX346" fmla="*/ 1816373 w 2223635"/>
                <a:gd name="connsiteY346" fmla="*/ 1538363 h 4864966"/>
                <a:gd name="connsiteX347" fmla="*/ 1778144 w 2223635"/>
                <a:gd name="connsiteY347" fmla="*/ 1625436 h 4864966"/>
                <a:gd name="connsiteX348" fmla="*/ 1770420 w 2223635"/>
                <a:gd name="connsiteY348" fmla="*/ 1941333 h 4864966"/>
                <a:gd name="connsiteX349" fmla="*/ 1774309 w 2223635"/>
                <a:gd name="connsiteY349" fmla="*/ 1937443 h 4864966"/>
                <a:gd name="connsiteX350" fmla="*/ 1824375 w 2223635"/>
                <a:gd name="connsiteY350" fmla="*/ 1837312 h 4864966"/>
                <a:gd name="connsiteX351" fmla="*/ 1830154 w 2223635"/>
                <a:gd name="connsiteY351" fmla="*/ 1834423 h 4864966"/>
                <a:gd name="connsiteX352" fmla="*/ 1835933 w 2223635"/>
                <a:gd name="connsiteY352" fmla="*/ 1837312 h 4864966"/>
                <a:gd name="connsiteX353" fmla="*/ 1870607 w 2223635"/>
                <a:gd name="connsiteY353" fmla="*/ 1648552 h 4864966"/>
                <a:gd name="connsiteX354" fmla="*/ 1820541 w 2223635"/>
                <a:gd name="connsiteY354" fmla="*/ 1540697 h 4864966"/>
                <a:gd name="connsiteX355" fmla="*/ 1816373 w 2223635"/>
                <a:gd name="connsiteY355" fmla="*/ 1538363 h 4864966"/>
                <a:gd name="connsiteX356" fmla="*/ 1347391 w 2223635"/>
                <a:gd name="connsiteY356" fmla="*/ 1428953 h 4864966"/>
                <a:gd name="connsiteX357" fmla="*/ 1292824 w 2223635"/>
                <a:gd name="connsiteY357" fmla="*/ 1471406 h 4864966"/>
                <a:gd name="connsiteX358" fmla="*/ 1273543 w 2223635"/>
                <a:gd name="connsiteY358" fmla="*/ 1502190 h 4864966"/>
                <a:gd name="connsiteX359" fmla="*/ 1215809 w 2223635"/>
                <a:gd name="connsiteY359" fmla="*/ 1679392 h 4864966"/>
                <a:gd name="connsiteX360" fmla="*/ 1319774 w 2223635"/>
                <a:gd name="connsiteY360" fmla="*/ 1563813 h 4864966"/>
                <a:gd name="connsiteX361" fmla="*/ 1350614 w 2223635"/>
                <a:gd name="connsiteY361" fmla="*/ 1432898 h 4864966"/>
                <a:gd name="connsiteX362" fmla="*/ 1347391 w 2223635"/>
                <a:gd name="connsiteY362" fmla="*/ 1428953 h 4864966"/>
                <a:gd name="connsiteX363" fmla="*/ 1076003 w 2223635"/>
                <a:gd name="connsiteY363" fmla="*/ 1407059 h 4864966"/>
                <a:gd name="connsiteX364" fmla="*/ 1065557 w 2223635"/>
                <a:gd name="connsiteY364" fmla="*/ 1417450 h 4864966"/>
                <a:gd name="connsiteX365" fmla="*/ 1065557 w 2223635"/>
                <a:gd name="connsiteY365" fmla="*/ 1421340 h 4864966"/>
                <a:gd name="connsiteX366" fmla="*/ 1115622 w 2223635"/>
                <a:gd name="connsiteY366" fmla="*/ 1725623 h 4864966"/>
                <a:gd name="connsiteX367" fmla="*/ 1115622 w 2223635"/>
                <a:gd name="connsiteY367" fmla="*/ 1733291 h 4864966"/>
                <a:gd name="connsiteX368" fmla="*/ 1123346 w 2223635"/>
                <a:gd name="connsiteY368" fmla="*/ 1748739 h 4864966"/>
                <a:gd name="connsiteX369" fmla="*/ 1127180 w 2223635"/>
                <a:gd name="connsiteY369" fmla="*/ 1741015 h 4864966"/>
                <a:gd name="connsiteX370" fmla="*/ 1127180 w 2223635"/>
                <a:gd name="connsiteY370" fmla="*/ 1733291 h 4864966"/>
                <a:gd name="connsiteX371" fmla="*/ 1154130 w 2223635"/>
                <a:gd name="connsiteY371" fmla="*/ 1656276 h 4864966"/>
                <a:gd name="connsiteX372" fmla="*/ 1160353 w 2223635"/>
                <a:gd name="connsiteY372" fmla="*/ 1647052 h 4864966"/>
                <a:gd name="connsiteX373" fmla="*/ 1165688 w 2223635"/>
                <a:gd name="connsiteY373" fmla="*/ 1648552 h 4864966"/>
                <a:gd name="connsiteX374" fmla="*/ 1165688 w 2223635"/>
                <a:gd name="connsiteY374" fmla="*/ 1521471 h 4864966"/>
                <a:gd name="connsiteX375" fmla="*/ 1076003 w 2223635"/>
                <a:gd name="connsiteY375" fmla="*/ 1407059 h 4864966"/>
                <a:gd name="connsiteX376" fmla="*/ 1038607 w 2223635"/>
                <a:gd name="connsiteY376" fmla="*/ 1398224 h 4864966"/>
                <a:gd name="connsiteX377" fmla="*/ 1092506 w 2223635"/>
                <a:gd name="connsiteY377" fmla="*/ 1721734 h 4864966"/>
                <a:gd name="connsiteX378" fmla="*/ 1077114 w 2223635"/>
                <a:gd name="connsiteY378" fmla="*/ 1687116 h 4864966"/>
                <a:gd name="connsiteX379" fmla="*/ 1085449 w 2223635"/>
                <a:gd name="connsiteY379" fmla="*/ 1675391 h 4864966"/>
                <a:gd name="connsiteX380" fmla="*/ 1092506 w 2223635"/>
                <a:gd name="connsiteY380" fmla="*/ 1679392 h 4864966"/>
                <a:gd name="connsiteX381" fmla="*/ 1107954 w 2223635"/>
                <a:gd name="connsiteY381" fmla="*/ 1706342 h 4864966"/>
                <a:gd name="connsiteX382" fmla="*/ 1073280 w 2223635"/>
                <a:gd name="connsiteY382" fmla="*/ 1506079 h 4864966"/>
                <a:gd name="connsiteX383" fmla="*/ 1038607 w 2223635"/>
                <a:gd name="connsiteY383" fmla="*/ 1398224 h 4864966"/>
                <a:gd name="connsiteX384" fmla="*/ 1258151 w 2223635"/>
                <a:gd name="connsiteY384" fmla="*/ 1378943 h 4864966"/>
                <a:gd name="connsiteX385" fmla="*/ 1192693 w 2223635"/>
                <a:gd name="connsiteY385" fmla="*/ 1425174 h 4864966"/>
                <a:gd name="connsiteX386" fmla="*/ 1184969 w 2223635"/>
                <a:gd name="connsiteY386" fmla="*/ 1444400 h 4864966"/>
                <a:gd name="connsiteX387" fmla="*/ 1185636 w 2223635"/>
                <a:gd name="connsiteY387" fmla="*/ 1441289 h 4864966"/>
                <a:gd name="connsiteX388" fmla="*/ 1169577 w 2223635"/>
                <a:gd name="connsiteY388" fmla="*/ 1471406 h 4864966"/>
                <a:gd name="connsiteX389" fmla="*/ 1169577 w 2223635"/>
                <a:gd name="connsiteY389" fmla="*/ 1479074 h 4864966"/>
                <a:gd name="connsiteX390" fmla="*/ 1169577 w 2223635"/>
                <a:gd name="connsiteY390" fmla="*/ 1494521 h 4864966"/>
                <a:gd name="connsiteX391" fmla="*/ 1169577 w 2223635"/>
                <a:gd name="connsiteY391" fmla="*/ 1679392 h 4864966"/>
                <a:gd name="connsiteX392" fmla="*/ 1169577 w 2223635"/>
                <a:gd name="connsiteY392" fmla="*/ 1690950 h 4864966"/>
                <a:gd name="connsiteX393" fmla="*/ 1258151 w 2223635"/>
                <a:gd name="connsiteY393" fmla="*/ 1490632 h 4864966"/>
                <a:gd name="connsiteX394" fmla="*/ 1258151 w 2223635"/>
                <a:gd name="connsiteY394" fmla="*/ 1378943 h 4864966"/>
                <a:gd name="connsiteX395" fmla="*/ 207163 w 2223635"/>
                <a:gd name="connsiteY395" fmla="*/ 1199685 h 4864966"/>
                <a:gd name="connsiteX396" fmla="*/ 156542 w 2223635"/>
                <a:gd name="connsiteY396" fmla="*/ 1247972 h 4864966"/>
                <a:gd name="connsiteX397" fmla="*/ 25571 w 2223635"/>
                <a:gd name="connsiteY397" fmla="*/ 1325043 h 4864966"/>
                <a:gd name="connsiteX398" fmla="*/ 133426 w 2223635"/>
                <a:gd name="connsiteY398" fmla="*/ 1294203 h 4864966"/>
                <a:gd name="connsiteX399" fmla="*/ 202773 w 2223635"/>
                <a:gd name="connsiteY399" fmla="*/ 1255696 h 4864966"/>
                <a:gd name="connsiteX400" fmla="*/ 206607 w 2223635"/>
                <a:gd name="connsiteY400" fmla="*/ 1201741 h 4864966"/>
                <a:gd name="connsiteX401" fmla="*/ 207163 w 2223635"/>
                <a:gd name="connsiteY401" fmla="*/ 1199685 h 4864966"/>
                <a:gd name="connsiteX402" fmla="*/ 656308 w 2223635"/>
                <a:gd name="connsiteY402" fmla="*/ 1097275 h 4864966"/>
                <a:gd name="connsiteX403" fmla="*/ 651474 w 2223635"/>
                <a:gd name="connsiteY403" fmla="*/ 1099665 h 4864966"/>
                <a:gd name="connsiteX404" fmla="*/ 647918 w 2223635"/>
                <a:gd name="connsiteY404" fmla="*/ 1098553 h 4864966"/>
                <a:gd name="connsiteX405" fmla="*/ 653419 w 2223635"/>
                <a:gd name="connsiteY405" fmla="*/ 1117001 h 4864966"/>
                <a:gd name="connsiteX406" fmla="*/ 656308 w 2223635"/>
                <a:gd name="connsiteY406" fmla="*/ 1097275 h 4864966"/>
                <a:gd name="connsiteX407" fmla="*/ 236669 w 2223635"/>
                <a:gd name="connsiteY407" fmla="*/ 1070659 h 4864966"/>
                <a:gd name="connsiteX408" fmla="*/ 233557 w 2223635"/>
                <a:gd name="connsiteY408" fmla="*/ 1070825 h 4864966"/>
                <a:gd name="connsiteX409" fmla="*/ 229723 w 2223635"/>
                <a:gd name="connsiteY409" fmla="*/ 1070825 h 4864966"/>
                <a:gd name="connsiteX410" fmla="*/ 33295 w 2223635"/>
                <a:gd name="connsiteY410" fmla="*/ 1267254 h 4864966"/>
                <a:gd name="connsiteX411" fmla="*/ 25571 w 2223635"/>
                <a:gd name="connsiteY411" fmla="*/ 1301927 h 4864966"/>
                <a:gd name="connsiteX412" fmla="*/ 137260 w 2223635"/>
                <a:gd name="connsiteY412" fmla="*/ 1244138 h 4864966"/>
                <a:gd name="connsiteX413" fmla="*/ 221999 w 2223635"/>
                <a:gd name="connsiteY413" fmla="*/ 1155565 h 4864966"/>
                <a:gd name="connsiteX414" fmla="*/ 236669 w 2223635"/>
                <a:gd name="connsiteY414" fmla="*/ 1070659 h 4864966"/>
                <a:gd name="connsiteX415" fmla="*/ 622635 w 2223635"/>
                <a:gd name="connsiteY415" fmla="*/ 997644 h 4864966"/>
                <a:gd name="connsiteX416" fmla="*/ 642639 w 2223635"/>
                <a:gd name="connsiteY416" fmla="*/ 1080494 h 4864966"/>
                <a:gd name="connsiteX417" fmla="*/ 622635 w 2223635"/>
                <a:gd name="connsiteY417" fmla="*/ 997644 h 4864966"/>
                <a:gd name="connsiteX418" fmla="*/ 123368 w 2223635"/>
                <a:gd name="connsiteY418" fmla="*/ 970972 h 4864966"/>
                <a:gd name="connsiteX419" fmla="*/ 44853 w 2223635"/>
                <a:gd name="connsiteY419" fmla="*/ 1070825 h 4864966"/>
                <a:gd name="connsiteX420" fmla="*/ 37129 w 2223635"/>
                <a:gd name="connsiteY420" fmla="*/ 1070825 h 4864966"/>
                <a:gd name="connsiteX421" fmla="*/ 33295 w 2223635"/>
                <a:gd name="connsiteY421" fmla="*/ 1066936 h 4864966"/>
                <a:gd name="connsiteX422" fmla="*/ 10179 w 2223635"/>
                <a:gd name="connsiteY422" fmla="*/ 1209464 h 4864966"/>
                <a:gd name="connsiteX423" fmla="*/ 10179 w 2223635"/>
                <a:gd name="connsiteY423" fmla="*/ 1236414 h 4864966"/>
                <a:gd name="connsiteX424" fmla="*/ 21737 w 2223635"/>
                <a:gd name="connsiteY424" fmla="*/ 1228746 h 4864966"/>
                <a:gd name="connsiteX425" fmla="*/ 98752 w 2223635"/>
                <a:gd name="connsiteY425" fmla="*/ 1132449 h 4864966"/>
                <a:gd name="connsiteX426" fmla="*/ 133426 w 2223635"/>
                <a:gd name="connsiteY426" fmla="*/ 989921 h 4864966"/>
                <a:gd name="connsiteX427" fmla="*/ 123368 w 2223635"/>
                <a:gd name="connsiteY427" fmla="*/ 970972 h 4864966"/>
                <a:gd name="connsiteX428" fmla="*/ 132426 w 2223635"/>
                <a:gd name="connsiteY428" fmla="*/ 925741 h 4864966"/>
                <a:gd name="connsiteX429" fmla="*/ 137260 w 2223635"/>
                <a:gd name="connsiteY429" fmla="*/ 932131 h 4864966"/>
                <a:gd name="connsiteX430" fmla="*/ 118034 w 2223635"/>
                <a:gd name="connsiteY430" fmla="*/ 1120891 h 4864966"/>
                <a:gd name="connsiteX431" fmla="*/ 238947 w 2223635"/>
                <a:gd name="connsiteY431" fmla="*/ 1053933 h 4864966"/>
                <a:gd name="connsiteX432" fmla="*/ 260562 w 2223635"/>
                <a:gd name="connsiteY432" fmla="*/ 1055378 h 4864966"/>
                <a:gd name="connsiteX433" fmla="*/ 263563 w 2223635"/>
                <a:gd name="connsiteY433" fmla="*/ 1053878 h 4864966"/>
                <a:gd name="connsiteX434" fmla="*/ 268231 w 2223635"/>
                <a:gd name="connsiteY434" fmla="*/ 1063102 h 4864966"/>
                <a:gd name="connsiteX435" fmla="*/ 207496 w 2223635"/>
                <a:gd name="connsiteY435" fmla="*/ 1199296 h 4864966"/>
                <a:gd name="connsiteX436" fmla="*/ 214331 w 2223635"/>
                <a:gd name="connsiteY436" fmla="*/ 1197907 h 4864966"/>
                <a:gd name="connsiteX437" fmla="*/ 179657 w 2223635"/>
                <a:gd name="connsiteY437" fmla="*/ 1294203 h 4864966"/>
                <a:gd name="connsiteX438" fmla="*/ 25571 w 2223635"/>
                <a:gd name="connsiteY438" fmla="*/ 1340435 h 4864966"/>
                <a:gd name="connsiteX439" fmla="*/ 14993 w 2223635"/>
                <a:gd name="connsiteY439" fmla="*/ 1363044 h 4864966"/>
                <a:gd name="connsiteX440" fmla="*/ 0 w 2223635"/>
                <a:gd name="connsiteY440" fmla="*/ 1381115 h 4864966"/>
                <a:gd name="connsiteX441" fmla="*/ 0 w 2223635"/>
                <a:gd name="connsiteY441" fmla="*/ 1187990 h 4864966"/>
                <a:gd name="connsiteX442" fmla="*/ 2455 w 2223635"/>
                <a:gd name="connsiteY442" fmla="*/ 1186349 h 4864966"/>
                <a:gd name="connsiteX443" fmla="*/ 21737 w 2223635"/>
                <a:gd name="connsiteY443" fmla="*/ 1059268 h 4864966"/>
                <a:gd name="connsiteX444" fmla="*/ 3435 w 2223635"/>
                <a:gd name="connsiteY444" fmla="*/ 973313 h 4864966"/>
                <a:gd name="connsiteX445" fmla="*/ 0 w 2223635"/>
                <a:gd name="connsiteY445" fmla="*/ 964019 h 4864966"/>
                <a:gd name="connsiteX446" fmla="*/ 0 w 2223635"/>
                <a:gd name="connsiteY446" fmla="*/ 934101 h 4864966"/>
                <a:gd name="connsiteX447" fmla="*/ 13069 w 2223635"/>
                <a:gd name="connsiteY447" fmla="*/ 963909 h 4864966"/>
                <a:gd name="connsiteX448" fmla="*/ 33295 w 2223635"/>
                <a:gd name="connsiteY448" fmla="*/ 1055378 h 4864966"/>
                <a:gd name="connsiteX449" fmla="*/ 129592 w 2223635"/>
                <a:gd name="connsiteY449" fmla="*/ 928297 h 4864966"/>
                <a:gd name="connsiteX450" fmla="*/ 132426 w 2223635"/>
                <a:gd name="connsiteY450" fmla="*/ 925741 h 4864966"/>
                <a:gd name="connsiteX451" fmla="*/ 757439 w 2223635"/>
                <a:gd name="connsiteY451" fmla="*/ 812718 h 4864966"/>
                <a:gd name="connsiteX452" fmla="*/ 711208 w 2223635"/>
                <a:gd name="connsiteY452" fmla="*/ 866674 h 4864966"/>
                <a:gd name="connsiteX453" fmla="*/ 707374 w 2223635"/>
                <a:gd name="connsiteY453" fmla="*/ 901347 h 4864966"/>
                <a:gd name="connsiteX454" fmla="*/ 757439 w 2223635"/>
                <a:gd name="connsiteY454" fmla="*/ 812718 h 4864966"/>
                <a:gd name="connsiteX455" fmla="*/ 1204251 w 2223635"/>
                <a:gd name="connsiteY455" fmla="*/ 639406 h 4864966"/>
                <a:gd name="connsiteX456" fmla="*/ 834455 w 2223635"/>
                <a:gd name="connsiteY456" fmla="*/ 1036152 h 4864966"/>
                <a:gd name="connsiteX457" fmla="*/ 680368 w 2223635"/>
                <a:gd name="connsiteY457" fmla="*/ 1467516 h 4864966"/>
                <a:gd name="connsiteX458" fmla="*/ 1204251 w 2223635"/>
                <a:gd name="connsiteY458" fmla="*/ 639406 h 4864966"/>
                <a:gd name="connsiteX459" fmla="*/ 638027 w 2223635"/>
                <a:gd name="connsiteY459" fmla="*/ 546943 h 4864966"/>
                <a:gd name="connsiteX460" fmla="*/ 661142 w 2223635"/>
                <a:gd name="connsiteY460" fmla="*/ 585451 h 4864966"/>
                <a:gd name="connsiteX461" fmla="*/ 699650 w 2223635"/>
                <a:gd name="connsiteY461" fmla="*/ 616290 h 4864966"/>
                <a:gd name="connsiteX462" fmla="*/ 711208 w 2223635"/>
                <a:gd name="connsiteY462" fmla="*/ 616290 h 4864966"/>
                <a:gd name="connsiteX463" fmla="*/ 672700 w 2223635"/>
                <a:gd name="connsiteY463" fmla="*/ 566225 h 4864966"/>
                <a:gd name="connsiteX464" fmla="*/ 638027 w 2223635"/>
                <a:gd name="connsiteY464" fmla="*/ 546943 h 4864966"/>
                <a:gd name="connsiteX465" fmla="*/ 795947 w 2223635"/>
                <a:gd name="connsiteY465" fmla="*/ 504601 h 4864966"/>
                <a:gd name="connsiteX466" fmla="*/ 765108 w 2223635"/>
                <a:gd name="connsiteY466" fmla="*/ 570059 h 4864966"/>
                <a:gd name="connsiteX467" fmla="*/ 795947 w 2223635"/>
                <a:gd name="connsiteY467" fmla="*/ 519993 h 4864966"/>
                <a:gd name="connsiteX468" fmla="*/ 799781 w 2223635"/>
                <a:gd name="connsiteY468" fmla="*/ 504601 h 4864966"/>
                <a:gd name="connsiteX469" fmla="*/ 1065557 w 2223635"/>
                <a:gd name="connsiteY469" fmla="*/ 419862 h 4864966"/>
                <a:gd name="connsiteX470" fmla="*/ 872963 w 2223635"/>
                <a:gd name="connsiteY470" fmla="*/ 508435 h 4864966"/>
                <a:gd name="connsiteX471" fmla="*/ 954701 w 2223635"/>
                <a:gd name="connsiteY471" fmla="*/ 520882 h 4864966"/>
                <a:gd name="connsiteX472" fmla="*/ 1150296 w 2223635"/>
                <a:gd name="connsiteY472" fmla="*/ 493043 h 4864966"/>
                <a:gd name="connsiteX473" fmla="*/ 1187359 w 2223635"/>
                <a:gd name="connsiteY473" fmla="*/ 486653 h 4864966"/>
                <a:gd name="connsiteX474" fmla="*/ 1215809 w 2223635"/>
                <a:gd name="connsiteY474" fmla="*/ 489154 h 4864966"/>
                <a:gd name="connsiteX475" fmla="*/ 1219476 w 2223635"/>
                <a:gd name="connsiteY475" fmla="*/ 489376 h 4864966"/>
                <a:gd name="connsiteX476" fmla="*/ 1161854 w 2223635"/>
                <a:gd name="connsiteY476" fmla="*/ 435254 h 4864966"/>
                <a:gd name="connsiteX477" fmla="*/ 1069391 w 2223635"/>
                <a:gd name="connsiteY477" fmla="*/ 419862 h 4864966"/>
                <a:gd name="connsiteX478" fmla="*/ 1169577 w 2223635"/>
                <a:gd name="connsiteY478" fmla="*/ 223378 h 4864966"/>
                <a:gd name="connsiteX479" fmla="*/ 1169577 w 2223635"/>
                <a:gd name="connsiteY479" fmla="*/ 227268 h 4864966"/>
                <a:gd name="connsiteX480" fmla="*/ 1132903 w 2223635"/>
                <a:gd name="connsiteY480" fmla="*/ 223490 h 4864966"/>
                <a:gd name="connsiteX481" fmla="*/ 1011657 w 2223635"/>
                <a:gd name="connsiteY481" fmla="*/ 265776 h 4864966"/>
                <a:gd name="connsiteX482" fmla="*/ 826731 w 2223635"/>
                <a:gd name="connsiteY482" fmla="*/ 489154 h 4864966"/>
                <a:gd name="connsiteX483" fmla="*/ 826731 w 2223635"/>
                <a:gd name="connsiteY483" fmla="*/ 493043 h 4864966"/>
                <a:gd name="connsiteX484" fmla="*/ 842179 w 2223635"/>
                <a:gd name="connsiteY484" fmla="*/ 500712 h 4864966"/>
                <a:gd name="connsiteX485" fmla="*/ 1131070 w 2223635"/>
                <a:gd name="connsiteY485" fmla="*/ 327399 h 4864966"/>
                <a:gd name="connsiteX486" fmla="*/ 1177246 w 2223635"/>
                <a:gd name="connsiteY486" fmla="*/ 254218 h 4864966"/>
                <a:gd name="connsiteX487" fmla="*/ 1169577 w 2223635"/>
                <a:gd name="connsiteY487" fmla="*/ 223378 h 4864966"/>
                <a:gd name="connsiteX488" fmla="*/ 416927 w 2223635"/>
                <a:gd name="connsiteY488" fmla="*/ 193761 h 4864966"/>
                <a:gd name="connsiteX489" fmla="*/ 445433 w 2223635"/>
                <a:gd name="connsiteY489" fmla="*/ 292725 h 4864966"/>
                <a:gd name="connsiteX490" fmla="*/ 522448 w 2223635"/>
                <a:gd name="connsiteY490" fmla="*/ 446812 h 4864966"/>
                <a:gd name="connsiteX491" fmla="*/ 614911 w 2223635"/>
                <a:gd name="connsiteY491" fmla="*/ 512269 h 4864966"/>
                <a:gd name="connsiteX492" fmla="*/ 614911 w 2223635"/>
                <a:gd name="connsiteY492" fmla="*/ 496877 h 4864966"/>
                <a:gd name="connsiteX493" fmla="*/ 620690 w 2223635"/>
                <a:gd name="connsiteY493" fmla="*/ 491098 h 4864966"/>
                <a:gd name="connsiteX494" fmla="*/ 626469 w 2223635"/>
                <a:gd name="connsiteY494" fmla="*/ 496877 h 4864966"/>
                <a:gd name="connsiteX495" fmla="*/ 626469 w 2223635"/>
                <a:gd name="connsiteY495" fmla="*/ 519993 h 4864966"/>
                <a:gd name="connsiteX496" fmla="*/ 664977 w 2223635"/>
                <a:gd name="connsiteY496" fmla="*/ 546943 h 4864966"/>
                <a:gd name="connsiteX497" fmla="*/ 653419 w 2223635"/>
                <a:gd name="connsiteY497" fmla="*/ 504601 h 4864966"/>
                <a:gd name="connsiteX498" fmla="*/ 657253 w 2223635"/>
                <a:gd name="connsiteY498" fmla="*/ 493043 h 4864966"/>
                <a:gd name="connsiteX499" fmla="*/ 599519 w 2223635"/>
                <a:gd name="connsiteY499" fmla="*/ 354349 h 4864966"/>
                <a:gd name="connsiteX500" fmla="*/ 591795 w 2223635"/>
                <a:gd name="connsiteY500" fmla="*/ 338957 h 4864966"/>
                <a:gd name="connsiteX501" fmla="*/ 576403 w 2223635"/>
                <a:gd name="connsiteY501" fmla="*/ 319675 h 4864966"/>
                <a:gd name="connsiteX502" fmla="*/ 416927 w 2223635"/>
                <a:gd name="connsiteY502" fmla="*/ 193761 h 4864966"/>
                <a:gd name="connsiteX503" fmla="*/ 1009823 w 2223635"/>
                <a:gd name="connsiteY503" fmla="*/ 126692 h 4864966"/>
                <a:gd name="connsiteX504" fmla="*/ 1007767 w 2223635"/>
                <a:gd name="connsiteY504" fmla="*/ 127137 h 4864966"/>
                <a:gd name="connsiteX505" fmla="*/ 1007767 w 2223635"/>
                <a:gd name="connsiteY505" fmla="*/ 130971 h 4864966"/>
                <a:gd name="connsiteX506" fmla="*/ 996209 w 2223635"/>
                <a:gd name="connsiteY506" fmla="*/ 204152 h 4864966"/>
                <a:gd name="connsiteX507" fmla="*/ 965425 w 2223635"/>
                <a:gd name="connsiteY507" fmla="*/ 304283 h 4864966"/>
                <a:gd name="connsiteX508" fmla="*/ 826731 w 2223635"/>
                <a:gd name="connsiteY508" fmla="*/ 462204 h 4864966"/>
                <a:gd name="connsiteX509" fmla="*/ 953868 w 2223635"/>
                <a:gd name="connsiteY509" fmla="*/ 338957 h 4864966"/>
                <a:gd name="connsiteX510" fmla="*/ 1007767 w 2223635"/>
                <a:gd name="connsiteY510" fmla="*/ 223378 h 4864966"/>
                <a:gd name="connsiteX511" fmla="*/ 1009823 w 2223635"/>
                <a:gd name="connsiteY511" fmla="*/ 126692 h 4864966"/>
                <a:gd name="connsiteX512" fmla="*/ 972649 w 2223635"/>
                <a:gd name="connsiteY512" fmla="*/ 64458 h 4864966"/>
                <a:gd name="connsiteX513" fmla="*/ 953868 w 2223635"/>
                <a:gd name="connsiteY513" fmla="*/ 69347 h 4864966"/>
                <a:gd name="connsiteX514" fmla="*/ 857571 w 2223635"/>
                <a:gd name="connsiteY514" fmla="*/ 177202 h 4864966"/>
                <a:gd name="connsiteX515" fmla="*/ 857571 w 2223635"/>
                <a:gd name="connsiteY515" fmla="*/ 254218 h 4864966"/>
                <a:gd name="connsiteX516" fmla="*/ 857571 w 2223635"/>
                <a:gd name="connsiteY516" fmla="*/ 258052 h 4864966"/>
                <a:gd name="connsiteX517" fmla="*/ 765108 w 2223635"/>
                <a:gd name="connsiteY517" fmla="*/ 485320 h 4864966"/>
                <a:gd name="connsiteX518" fmla="*/ 799781 w 2223635"/>
                <a:gd name="connsiteY518" fmla="*/ 454536 h 4864966"/>
                <a:gd name="connsiteX519" fmla="*/ 896078 w 2223635"/>
                <a:gd name="connsiteY519" fmla="*/ 362073 h 4864966"/>
                <a:gd name="connsiteX520" fmla="*/ 976983 w 2223635"/>
                <a:gd name="connsiteY520" fmla="*/ 154087 h 4864966"/>
                <a:gd name="connsiteX521" fmla="*/ 972649 w 2223635"/>
                <a:gd name="connsiteY521" fmla="*/ 64458 h 4864966"/>
                <a:gd name="connsiteX522" fmla="*/ 582071 w 2223635"/>
                <a:gd name="connsiteY522" fmla="*/ 45231 h 4864966"/>
                <a:gd name="connsiteX523" fmla="*/ 564845 w 2223635"/>
                <a:gd name="connsiteY523" fmla="*/ 92463 h 4864966"/>
                <a:gd name="connsiteX524" fmla="*/ 557122 w 2223635"/>
                <a:gd name="connsiteY524" fmla="*/ 188760 h 4864966"/>
                <a:gd name="connsiteX525" fmla="*/ 584071 w 2223635"/>
                <a:gd name="connsiteY525" fmla="*/ 304283 h 4864966"/>
                <a:gd name="connsiteX526" fmla="*/ 664977 w 2223635"/>
                <a:gd name="connsiteY526" fmla="*/ 439088 h 4864966"/>
                <a:gd name="connsiteX527" fmla="*/ 664977 w 2223635"/>
                <a:gd name="connsiteY527" fmla="*/ 427530 h 4864966"/>
                <a:gd name="connsiteX528" fmla="*/ 674367 w 2223635"/>
                <a:gd name="connsiteY528" fmla="*/ 418362 h 4864966"/>
                <a:gd name="connsiteX529" fmla="*/ 680368 w 2223635"/>
                <a:gd name="connsiteY529" fmla="*/ 419862 h 4864966"/>
                <a:gd name="connsiteX530" fmla="*/ 711208 w 2223635"/>
                <a:gd name="connsiteY530" fmla="*/ 469928 h 4864966"/>
                <a:gd name="connsiteX531" fmla="*/ 626469 w 2223635"/>
                <a:gd name="connsiteY531" fmla="*/ 84739 h 4864966"/>
                <a:gd name="connsiteX532" fmla="*/ 582071 w 2223635"/>
                <a:gd name="connsiteY532" fmla="*/ 45231 h 4864966"/>
                <a:gd name="connsiteX533" fmla="*/ 803560 w 2223635"/>
                <a:gd name="connsiteY533" fmla="*/ 26283 h 4864966"/>
                <a:gd name="connsiteX534" fmla="*/ 730434 w 2223635"/>
                <a:gd name="connsiteY534" fmla="*/ 111689 h 4864966"/>
                <a:gd name="connsiteX535" fmla="*/ 718876 w 2223635"/>
                <a:gd name="connsiteY535" fmla="*/ 219544 h 4864966"/>
                <a:gd name="connsiteX536" fmla="*/ 722766 w 2223635"/>
                <a:gd name="connsiteY536" fmla="*/ 477651 h 4864966"/>
                <a:gd name="connsiteX537" fmla="*/ 711208 w 2223635"/>
                <a:gd name="connsiteY537" fmla="*/ 481486 h 4864966"/>
                <a:gd name="connsiteX538" fmla="*/ 726600 w 2223635"/>
                <a:gd name="connsiteY538" fmla="*/ 535385 h 4864966"/>
                <a:gd name="connsiteX539" fmla="*/ 741992 w 2223635"/>
                <a:gd name="connsiteY539" fmla="*/ 450646 h 4864966"/>
                <a:gd name="connsiteX540" fmla="*/ 753550 w 2223635"/>
                <a:gd name="connsiteY540" fmla="*/ 441978 h 4864966"/>
                <a:gd name="connsiteX541" fmla="*/ 765108 w 2223635"/>
                <a:gd name="connsiteY541" fmla="*/ 450646 h 4864966"/>
                <a:gd name="connsiteX542" fmla="*/ 765108 w 2223635"/>
                <a:gd name="connsiteY542" fmla="*/ 454536 h 4864966"/>
                <a:gd name="connsiteX543" fmla="*/ 822897 w 2223635"/>
                <a:gd name="connsiteY543" fmla="*/ 100131 h 4864966"/>
                <a:gd name="connsiteX544" fmla="*/ 811339 w 2223635"/>
                <a:gd name="connsiteY544" fmla="*/ 38508 h 4864966"/>
                <a:gd name="connsiteX545" fmla="*/ 803560 w 2223635"/>
                <a:gd name="connsiteY545" fmla="*/ 26283 h 4864966"/>
                <a:gd name="connsiteX546" fmla="*/ 815173 w 2223635"/>
                <a:gd name="connsiteY546" fmla="*/ 0 h 4864966"/>
                <a:gd name="connsiteX547" fmla="*/ 826731 w 2223635"/>
                <a:gd name="connsiteY547" fmla="*/ 7724 h 4864966"/>
                <a:gd name="connsiteX548" fmla="*/ 853736 w 2223635"/>
                <a:gd name="connsiteY548" fmla="*/ 154087 h 4864966"/>
                <a:gd name="connsiteX549" fmla="*/ 985541 w 2223635"/>
                <a:gd name="connsiteY549" fmla="*/ 53622 h 4864966"/>
                <a:gd name="connsiteX550" fmla="*/ 1019325 w 2223635"/>
                <a:gd name="connsiteY550" fmla="*/ 57790 h 4864966"/>
                <a:gd name="connsiteX551" fmla="*/ 1023215 w 2223635"/>
                <a:gd name="connsiteY551" fmla="*/ 65458 h 4864966"/>
                <a:gd name="connsiteX552" fmla="*/ 1007767 w 2223635"/>
                <a:gd name="connsiteY552" fmla="*/ 111689 h 4864966"/>
                <a:gd name="connsiteX553" fmla="*/ 1019325 w 2223635"/>
                <a:gd name="connsiteY553" fmla="*/ 104021 h 4864966"/>
                <a:gd name="connsiteX554" fmla="*/ 1027049 w 2223635"/>
                <a:gd name="connsiteY554" fmla="*/ 107855 h 4864966"/>
                <a:gd name="connsiteX555" fmla="*/ 1019325 w 2223635"/>
                <a:gd name="connsiteY555" fmla="*/ 246494 h 4864966"/>
                <a:gd name="connsiteX556" fmla="*/ 1152463 w 2223635"/>
                <a:gd name="connsiteY556" fmla="*/ 205875 h 4864966"/>
                <a:gd name="connsiteX557" fmla="*/ 1208085 w 2223635"/>
                <a:gd name="connsiteY557" fmla="*/ 207986 h 4864966"/>
                <a:gd name="connsiteX558" fmla="*/ 1215809 w 2223635"/>
                <a:gd name="connsiteY558" fmla="*/ 223378 h 4864966"/>
                <a:gd name="connsiteX559" fmla="*/ 1080949 w 2223635"/>
                <a:gd name="connsiteY559" fmla="*/ 408304 h 4864966"/>
                <a:gd name="connsiteX560" fmla="*/ 1097507 w 2223635"/>
                <a:gd name="connsiteY560" fmla="*/ 407804 h 4864966"/>
                <a:gd name="connsiteX561" fmla="*/ 1246593 w 2223635"/>
                <a:gd name="connsiteY561" fmla="*/ 500712 h 4864966"/>
                <a:gd name="connsiteX562" fmla="*/ 1235035 w 2223635"/>
                <a:gd name="connsiteY562" fmla="*/ 512269 h 4864966"/>
                <a:gd name="connsiteX563" fmla="*/ 1214698 w 2223635"/>
                <a:gd name="connsiteY563" fmla="*/ 511325 h 4864966"/>
                <a:gd name="connsiteX564" fmla="*/ 960758 w 2223635"/>
                <a:gd name="connsiteY564" fmla="*/ 550499 h 4864966"/>
                <a:gd name="connsiteX565" fmla="*/ 849847 w 2223635"/>
                <a:gd name="connsiteY565" fmla="*/ 516159 h 4864966"/>
                <a:gd name="connsiteX566" fmla="*/ 842179 w 2223635"/>
                <a:gd name="connsiteY566" fmla="*/ 519993 h 4864966"/>
                <a:gd name="connsiteX567" fmla="*/ 738158 w 2223635"/>
                <a:gd name="connsiteY567" fmla="*/ 631682 h 4864966"/>
                <a:gd name="connsiteX568" fmla="*/ 738158 w 2223635"/>
                <a:gd name="connsiteY568" fmla="*/ 647130 h 4864966"/>
                <a:gd name="connsiteX569" fmla="*/ 738158 w 2223635"/>
                <a:gd name="connsiteY569" fmla="*/ 654798 h 4864966"/>
                <a:gd name="connsiteX570" fmla="*/ 734324 w 2223635"/>
                <a:gd name="connsiteY570" fmla="*/ 662522 h 4864966"/>
                <a:gd name="connsiteX571" fmla="*/ 718876 w 2223635"/>
                <a:gd name="connsiteY571" fmla="*/ 835834 h 4864966"/>
                <a:gd name="connsiteX572" fmla="*/ 765108 w 2223635"/>
                <a:gd name="connsiteY572" fmla="*/ 789603 h 4864966"/>
                <a:gd name="connsiteX573" fmla="*/ 776666 w 2223635"/>
                <a:gd name="connsiteY573" fmla="*/ 797326 h 4864966"/>
                <a:gd name="connsiteX574" fmla="*/ 707374 w 2223635"/>
                <a:gd name="connsiteY574" fmla="*/ 939855 h 4864966"/>
                <a:gd name="connsiteX575" fmla="*/ 630303 w 2223635"/>
                <a:gd name="connsiteY575" fmla="*/ 1613879 h 4864966"/>
                <a:gd name="connsiteX576" fmla="*/ 664977 w 2223635"/>
                <a:gd name="connsiteY576" fmla="*/ 1502190 h 4864966"/>
                <a:gd name="connsiteX577" fmla="*/ 661142 w 2223635"/>
                <a:gd name="connsiteY577" fmla="*/ 1498356 h 4864966"/>
                <a:gd name="connsiteX578" fmla="*/ 849847 w 2223635"/>
                <a:gd name="connsiteY578" fmla="*/ 986086 h 4864966"/>
                <a:gd name="connsiteX579" fmla="*/ 1231201 w 2223635"/>
                <a:gd name="connsiteY579" fmla="*/ 585451 h 4864966"/>
                <a:gd name="connsiteX580" fmla="*/ 1234868 w 2223635"/>
                <a:gd name="connsiteY580" fmla="*/ 583950 h 4864966"/>
                <a:gd name="connsiteX581" fmla="*/ 1242759 w 2223635"/>
                <a:gd name="connsiteY581" fmla="*/ 593174 h 4864966"/>
                <a:gd name="connsiteX582" fmla="*/ 718876 w 2223635"/>
                <a:gd name="connsiteY582" fmla="*/ 1498356 h 4864966"/>
                <a:gd name="connsiteX583" fmla="*/ 714931 w 2223635"/>
                <a:gd name="connsiteY583" fmla="*/ 1499967 h 4864966"/>
                <a:gd name="connsiteX584" fmla="*/ 711208 w 2223635"/>
                <a:gd name="connsiteY584" fmla="*/ 1494521 h 4864966"/>
                <a:gd name="connsiteX585" fmla="*/ 1038607 w 2223635"/>
                <a:gd name="connsiteY585" fmla="*/ 1109333 h 4864966"/>
                <a:gd name="connsiteX586" fmla="*/ 1173412 w 2223635"/>
                <a:gd name="connsiteY586" fmla="*/ 839668 h 4864966"/>
                <a:gd name="connsiteX587" fmla="*/ 1204251 w 2223635"/>
                <a:gd name="connsiteY587" fmla="*/ 743371 h 4864966"/>
                <a:gd name="connsiteX588" fmla="*/ 1215809 w 2223635"/>
                <a:gd name="connsiteY588" fmla="*/ 658632 h 4864966"/>
                <a:gd name="connsiteX589" fmla="*/ 899912 w 2223635"/>
                <a:gd name="connsiteY589" fmla="*/ 1120891 h 4864966"/>
                <a:gd name="connsiteX590" fmla="*/ 622635 w 2223635"/>
                <a:gd name="connsiteY590" fmla="*/ 1810362 h 4864966"/>
                <a:gd name="connsiteX591" fmla="*/ 618745 w 2223635"/>
                <a:gd name="connsiteY591" fmla="*/ 1941333 h 4864966"/>
                <a:gd name="connsiteX592" fmla="*/ 668811 w 2223635"/>
                <a:gd name="connsiteY592" fmla="*/ 1856594 h 4864966"/>
                <a:gd name="connsiteX593" fmla="*/ 674867 w 2223635"/>
                <a:gd name="connsiteY593" fmla="*/ 1855038 h 4864966"/>
                <a:gd name="connsiteX594" fmla="*/ 684258 w 2223635"/>
                <a:gd name="connsiteY594" fmla="*/ 1864262 h 4864966"/>
                <a:gd name="connsiteX595" fmla="*/ 618745 w 2223635"/>
                <a:gd name="connsiteY595" fmla="*/ 2041464 h 4864966"/>
                <a:gd name="connsiteX596" fmla="*/ 618745 w 2223635"/>
                <a:gd name="connsiteY596" fmla="*/ 2137761 h 4864966"/>
                <a:gd name="connsiteX597" fmla="*/ 641861 w 2223635"/>
                <a:gd name="connsiteY597" fmla="*/ 2538341 h 4864966"/>
                <a:gd name="connsiteX598" fmla="*/ 680368 w 2223635"/>
                <a:gd name="connsiteY598" fmla="*/ 2492110 h 4864966"/>
                <a:gd name="connsiteX599" fmla="*/ 686314 w 2223635"/>
                <a:gd name="connsiteY599" fmla="*/ 2489609 h 4864966"/>
                <a:gd name="connsiteX600" fmla="*/ 691926 w 2223635"/>
                <a:gd name="connsiteY600" fmla="*/ 2495944 h 4864966"/>
                <a:gd name="connsiteX601" fmla="*/ 653419 w 2223635"/>
                <a:gd name="connsiteY601" fmla="*/ 2661588 h 4864966"/>
                <a:gd name="connsiteX602" fmla="*/ 688092 w 2223635"/>
                <a:gd name="connsiteY602" fmla="*/ 2988987 h 4864966"/>
                <a:gd name="connsiteX603" fmla="*/ 857571 w 2223635"/>
                <a:gd name="connsiteY603" fmla="*/ 2750161 h 4864966"/>
                <a:gd name="connsiteX604" fmla="*/ 911470 w 2223635"/>
                <a:gd name="connsiteY604" fmla="*/ 2642362 h 4864966"/>
                <a:gd name="connsiteX605" fmla="*/ 846013 w 2223635"/>
                <a:gd name="connsiteY605" fmla="*/ 2218611 h 4864966"/>
                <a:gd name="connsiteX606" fmla="*/ 811339 w 2223635"/>
                <a:gd name="connsiteY606" fmla="*/ 1794915 h 4864966"/>
                <a:gd name="connsiteX607" fmla="*/ 816396 w 2223635"/>
                <a:gd name="connsiteY607" fmla="*/ 1786913 h 4864966"/>
                <a:gd name="connsiteX608" fmla="*/ 822897 w 2223635"/>
                <a:gd name="connsiteY608" fmla="*/ 1791081 h 4864966"/>
                <a:gd name="connsiteX609" fmla="*/ 1038607 w 2223635"/>
                <a:gd name="connsiteY609" fmla="*/ 2118479 h 4864966"/>
                <a:gd name="connsiteX610" fmla="*/ 1038607 w 2223635"/>
                <a:gd name="connsiteY610" fmla="*/ 2311073 h 4864966"/>
                <a:gd name="connsiteX611" fmla="*/ 1134904 w 2223635"/>
                <a:gd name="connsiteY611" fmla="*/ 1806473 h 4864966"/>
                <a:gd name="connsiteX612" fmla="*/ 1127180 w 2223635"/>
                <a:gd name="connsiteY612" fmla="*/ 1810362 h 4864966"/>
                <a:gd name="connsiteX613" fmla="*/ 1117456 w 2223635"/>
                <a:gd name="connsiteY613" fmla="*/ 1815697 h 4864966"/>
                <a:gd name="connsiteX614" fmla="*/ 1107954 w 2223635"/>
                <a:gd name="connsiteY614" fmla="*/ 1806473 h 4864966"/>
                <a:gd name="connsiteX615" fmla="*/ 1096396 w 2223635"/>
                <a:gd name="connsiteY615" fmla="*/ 1737181 h 4864966"/>
                <a:gd name="connsiteX616" fmla="*/ 1077114 w 2223635"/>
                <a:gd name="connsiteY616" fmla="*/ 1733291 h 4864966"/>
                <a:gd name="connsiteX617" fmla="*/ 1073280 w 2223635"/>
                <a:gd name="connsiteY617" fmla="*/ 1733291 h 4864966"/>
                <a:gd name="connsiteX618" fmla="*/ 915360 w 2223635"/>
                <a:gd name="connsiteY618" fmla="*/ 1640884 h 4864966"/>
                <a:gd name="connsiteX619" fmla="*/ 938476 w 2223635"/>
                <a:gd name="connsiteY619" fmla="*/ 1482964 h 4864966"/>
                <a:gd name="connsiteX620" fmla="*/ 946144 w 2223635"/>
                <a:gd name="connsiteY620" fmla="*/ 1490632 h 4864966"/>
                <a:gd name="connsiteX621" fmla="*/ 915360 w 2223635"/>
                <a:gd name="connsiteY621" fmla="*/ 1579261 h 4864966"/>
                <a:gd name="connsiteX622" fmla="*/ 950034 w 2223635"/>
                <a:gd name="connsiteY622" fmla="*/ 1656276 h 4864966"/>
                <a:gd name="connsiteX623" fmla="*/ 1057833 w 2223635"/>
                <a:gd name="connsiteY623" fmla="*/ 1717899 h 4864966"/>
                <a:gd name="connsiteX624" fmla="*/ 1038607 w 2223635"/>
                <a:gd name="connsiteY624" fmla="*/ 1375109 h 4864966"/>
                <a:gd name="connsiteX625" fmla="*/ 1044719 w 2223635"/>
                <a:gd name="connsiteY625" fmla="*/ 1371108 h 4864966"/>
                <a:gd name="connsiteX626" fmla="*/ 1053999 w 2223635"/>
                <a:gd name="connsiteY626" fmla="*/ 1382777 h 4864966"/>
                <a:gd name="connsiteX627" fmla="*/ 1057833 w 2223635"/>
                <a:gd name="connsiteY627" fmla="*/ 1409782 h 4864966"/>
                <a:gd name="connsiteX628" fmla="*/ 1078170 w 2223635"/>
                <a:gd name="connsiteY628" fmla="*/ 1393168 h 4864966"/>
                <a:gd name="connsiteX629" fmla="*/ 1161854 w 2223635"/>
                <a:gd name="connsiteY629" fmla="*/ 1475240 h 4864966"/>
                <a:gd name="connsiteX630" fmla="*/ 1265874 w 2223635"/>
                <a:gd name="connsiteY630" fmla="*/ 1351993 h 4864966"/>
                <a:gd name="connsiteX631" fmla="*/ 1277432 w 2223635"/>
                <a:gd name="connsiteY631" fmla="*/ 1359661 h 4864966"/>
                <a:gd name="connsiteX632" fmla="*/ 1277432 w 2223635"/>
                <a:gd name="connsiteY632" fmla="*/ 1475240 h 4864966"/>
                <a:gd name="connsiteX633" fmla="*/ 1358282 w 2223635"/>
                <a:gd name="connsiteY633" fmla="*/ 1409782 h 4864966"/>
                <a:gd name="connsiteX634" fmla="*/ 1366006 w 2223635"/>
                <a:gd name="connsiteY634" fmla="*/ 1417450 h 4864966"/>
                <a:gd name="connsiteX635" fmla="*/ 1235035 w 2223635"/>
                <a:gd name="connsiteY635" fmla="*/ 1698618 h 4864966"/>
                <a:gd name="connsiteX636" fmla="*/ 1235035 w 2223635"/>
                <a:gd name="connsiteY636" fmla="*/ 1706342 h 4864966"/>
                <a:gd name="connsiteX637" fmla="*/ 1227311 w 2223635"/>
                <a:gd name="connsiteY637" fmla="*/ 1717899 h 4864966"/>
                <a:gd name="connsiteX638" fmla="*/ 1208085 w 2223635"/>
                <a:gd name="connsiteY638" fmla="*/ 1756407 h 4864966"/>
                <a:gd name="connsiteX639" fmla="*/ 1377563 w 2223635"/>
                <a:gd name="connsiteY639" fmla="*/ 1494521 h 4864966"/>
                <a:gd name="connsiteX640" fmla="*/ 1386232 w 2223635"/>
                <a:gd name="connsiteY640" fmla="*/ 1486464 h 4864966"/>
                <a:gd name="connsiteX641" fmla="*/ 1392955 w 2223635"/>
                <a:gd name="connsiteY641" fmla="*/ 1490632 h 4864966"/>
                <a:gd name="connsiteX642" fmla="*/ 1192693 w 2223635"/>
                <a:gd name="connsiteY642" fmla="*/ 1787247 h 4864966"/>
                <a:gd name="connsiteX643" fmla="*/ 1177246 w 2223635"/>
                <a:gd name="connsiteY643" fmla="*/ 1810362 h 4864966"/>
                <a:gd name="connsiteX644" fmla="*/ 1165688 w 2223635"/>
                <a:gd name="connsiteY644" fmla="*/ 1833478 h 4864966"/>
                <a:gd name="connsiteX645" fmla="*/ 1158020 w 2223635"/>
                <a:gd name="connsiteY645" fmla="*/ 1836367 h 4864966"/>
                <a:gd name="connsiteX646" fmla="*/ 1150296 w 2223635"/>
                <a:gd name="connsiteY646" fmla="*/ 1833478 h 4864966"/>
                <a:gd name="connsiteX647" fmla="*/ 1107954 w 2223635"/>
                <a:gd name="connsiteY647" fmla="*/ 2095364 h 4864966"/>
                <a:gd name="connsiteX648" fmla="*/ 1165688 w 2223635"/>
                <a:gd name="connsiteY648" fmla="*/ 2037630 h 4864966"/>
                <a:gd name="connsiteX649" fmla="*/ 1171745 w 2223635"/>
                <a:gd name="connsiteY649" fmla="*/ 2036074 h 4864966"/>
                <a:gd name="connsiteX650" fmla="*/ 1181135 w 2223635"/>
                <a:gd name="connsiteY650" fmla="*/ 2045298 h 4864966"/>
                <a:gd name="connsiteX651" fmla="*/ 1154130 w 2223635"/>
                <a:gd name="connsiteY651" fmla="*/ 2118479 h 4864966"/>
                <a:gd name="connsiteX652" fmla="*/ 1084838 w 2223635"/>
                <a:gd name="connsiteY652" fmla="*/ 2176269 h 4864966"/>
                <a:gd name="connsiteX653" fmla="*/ 1038607 w 2223635"/>
                <a:gd name="connsiteY653" fmla="*/ 2361139 h 4864966"/>
                <a:gd name="connsiteX654" fmla="*/ 919194 w 2223635"/>
                <a:gd name="connsiteY654" fmla="*/ 2680870 h 4864966"/>
                <a:gd name="connsiteX655" fmla="*/ 950034 w 2223635"/>
                <a:gd name="connsiteY655" fmla="*/ 2650030 h 4864966"/>
                <a:gd name="connsiteX656" fmla="*/ 1000099 w 2223635"/>
                <a:gd name="connsiteY656" fmla="*/ 2603799 h 4864966"/>
                <a:gd name="connsiteX657" fmla="*/ 1038607 w 2223635"/>
                <a:gd name="connsiteY657" fmla="*/ 2565291 h 4864966"/>
                <a:gd name="connsiteX658" fmla="*/ 1038607 w 2223635"/>
                <a:gd name="connsiteY658" fmla="*/ 2561457 h 4864966"/>
                <a:gd name="connsiteX659" fmla="*/ 1046331 w 2223635"/>
                <a:gd name="connsiteY659" fmla="*/ 2557623 h 4864966"/>
                <a:gd name="connsiteX660" fmla="*/ 1389121 w 2223635"/>
                <a:gd name="connsiteY660" fmla="*/ 2234058 h 4864966"/>
                <a:gd name="connsiteX661" fmla="*/ 1389121 w 2223635"/>
                <a:gd name="connsiteY661" fmla="*/ 2230168 h 4864966"/>
                <a:gd name="connsiteX662" fmla="*/ 1396845 w 2223635"/>
                <a:gd name="connsiteY662" fmla="*/ 2210942 h 4864966"/>
                <a:gd name="connsiteX663" fmla="*/ 1439187 w 2223635"/>
                <a:gd name="connsiteY663" fmla="*/ 2060690 h 4864966"/>
                <a:gd name="connsiteX664" fmla="*/ 1444966 w 2223635"/>
                <a:gd name="connsiteY664" fmla="*/ 2057801 h 4864966"/>
                <a:gd name="connsiteX665" fmla="*/ 1450745 w 2223635"/>
                <a:gd name="connsiteY665" fmla="*/ 2060690 h 4864966"/>
                <a:gd name="connsiteX666" fmla="*/ 1435353 w 2223635"/>
                <a:gd name="connsiteY666" fmla="*/ 2195551 h 4864966"/>
                <a:gd name="connsiteX667" fmla="*/ 1562434 w 2223635"/>
                <a:gd name="connsiteY667" fmla="*/ 2099253 h 4864966"/>
                <a:gd name="connsiteX668" fmla="*/ 1562434 w 2223635"/>
                <a:gd name="connsiteY668" fmla="*/ 2091530 h 4864966"/>
                <a:gd name="connsiteX669" fmla="*/ 1577826 w 2223635"/>
                <a:gd name="connsiteY669" fmla="*/ 2087696 h 4864966"/>
                <a:gd name="connsiteX670" fmla="*/ 1743470 w 2223635"/>
                <a:gd name="connsiteY670" fmla="*/ 1991399 h 4864966"/>
                <a:gd name="connsiteX671" fmla="*/ 1743470 w 2223635"/>
                <a:gd name="connsiteY671" fmla="*/ 1979841 h 4864966"/>
                <a:gd name="connsiteX672" fmla="*/ 1697239 w 2223635"/>
                <a:gd name="connsiteY672" fmla="*/ 1648552 h 4864966"/>
                <a:gd name="connsiteX673" fmla="*/ 1708796 w 2223635"/>
                <a:gd name="connsiteY673" fmla="*/ 1640884 h 4864966"/>
                <a:gd name="connsiteX674" fmla="*/ 1716520 w 2223635"/>
                <a:gd name="connsiteY674" fmla="*/ 1640884 h 4864966"/>
                <a:gd name="connsiteX675" fmla="*/ 1728078 w 2223635"/>
                <a:gd name="connsiteY675" fmla="*/ 1648552 h 4864966"/>
                <a:gd name="connsiteX676" fmla="*/ 1751194 w 2223635"/>
                <a:gd name="connsiteY676" fmla="*/ 1694784 h 4864966"/>
                <a:gd name="connsiteX677" fmla="*/ 1801259 w 2223635"/>
                <a:gd name="connsiteY677" fmla="*/ 1502190 h 4864966"/>
                <a:gd name="connsiteX678" fmla="*/ 1808983 w 2223635"/>
                <a:gd name="connsiteY678" fmla="*/ 1499300 h 4864966"/>
                <a:gd name="connsiteX679" fmla="*/ 1816651 w 2223635"/>
                <a:gd name="connsiteY679" fmla="*/ 1502190 h 4864966"/>
                <a:gd name="connsiteX680" fmla="*/ 1893722 w 2223635"/>
                <a:gd name="connsiteY680" fmla="*/ 1752573 h 4864966"/>
                <a:gd name="connsiteX681" fmla="*/ 2067035 w 2223635"/>
                <a:gd name="connsiteY681" fmla="*/ 1633160 h 4864966"/>
                <a:gd name="connsiteX682" fmla="*/ 2074758 w 2223635"/>
                <a:gd name="connsiteY682" fmla="*/ 1644718 h 4864966"/>
                <a:gd name="connsiteX683" fmla="*/ 1986130 w 2223635"/>
                <a:gd name="connsiteY683" fmla="*/ 1818030 h 4864966"/>
                <a:gd name="connsiteX684" fmla="*/ 2036195 w 2223635"/>
                <a:gd name="connsiteY684" fmla="*/ 1794915 h 4864966"/>
                <a:gd name="connsiteX685" fmla="*/ 2117489 w 2223635"/>
                <a:gd name="connsiteY685" fmla="*/ 1782135 h 4864966"/>
                <a:gd name="connsiteX686" fmla="*/ 2190282 w 2223635"/>
                <a:gd name="connsiteY686" fmla="*/ 1833478 h 4864966"/>
                <a:gd name="connsiteX687" fmla="*/ 2047753 w 2223635"/>
                <a:gd name="connsiteY687" fmla="*/ 1945167 h 4864966"/>
                <a:gd name="connsiteX688" fmla="*/ 2013079 w 2223635"/>
                <a:gd name="connsiteY688" fmla="*/ 1960559 h 4864966"/>
                <a:gd name="connsiteX689" fmla="*/ 2037418 w 2223635"/>
                <a:gd name="connsiteY689" fmla="*/ 1960003 h 4864966"/>
                <a:gd name="connsiteX690" fmla="*/ 2221121 w 2223635"/>
                <a:gd name="connsiteY690" fmla="*/ 2045298 h 4864966"/>
                <a:gd name="connsiteX691" fmla="*/ 2217231 w 2223635"/>
                <a:gd name="connsiteY691" fmla="*/ 2056856 h 4864966"/>
                <a:gd name="connsiteX692" fmla="*/ 2061367 w 2223635"/>
                <a:gd name="connsiteY692" fmla="*/ 2103643 h 4864966"/>
                <a:gd name="connsiteX693" fmla="*/ 2043919 w 2223635"/>
                <a:gd name="connsiteY693" fmla="*/ 2103087 h 4864966"/>
                <a:gd name="connsiteX694" fmla="*/ 2140216 w 2223635"/>
                <a:gd name="connsiteY694" fmla="*/ 2245616 h 4864966"/>
                <a:gd name="connsiteX695" fmla="*/ 2128658 w 2223635"/>
                <a:gd name="connsiteY695" fmla="*/ 2261008 h 4864966"/>
                <a:gd name="connsiteX696" fmla="*/ 1812817 w 2223635"/>
                <a:gd name="connsiteY696" fmla="*/ 2029906 h 4864966"/>
                <a:gd name="connsiteX697" fmla="*/ 1793536 w 2223635"/>
                <a:gd name="connsiteY697" fmla="*/ 2029906 h 4864966"/>
                <a:gd name="connsiteX698" fmla="*/ 1758862 w 2223635"/>
                <a:gd name="connsiteY698" fmla="*/ 2010625 h 4864966"/>
                <a:gd name="connsiteX699" fmla="*/ 1751194 w 2223635"/>
                <a:gd name="connsiteY699" fmla="*/ 2010625 h 4864966"/>
                <a:gd name="connsiteX700" fmla="*/ 1739636 w 2223635"/>
                <a:gd name="connsiteY700" fmla="*/ 2006790 h 4864966"/>
                <a:gd name="connsiteX701" fmla="*/ 1616389 w 2223635"/>
                <a:gd name="connsiteY701" fmla="*/ 2087696 h 4864966"/>
                <a:gd name="connsiteX702" fmla="*/ 1627947 w 2223635"/>
                <a:gd name="connsiteY702" fmla="*/ 2091530 h 4864966"/>
                <a:gd name="connsiteX703" fmla="*/ 1670289 w 2223635"/>
                <a:gd name="connsiteY703" fmla="*/ 2122369 h 4864966"/>
                <a:gd name="connsiteX704" fmla="*/ 1627947 w 2223635"/>
                <a:gd name="connsiteY704" fmla="*/ 2160877 h 4864966"/>
                <a:gd name="connsiteX705" fmla="*/ 1539318 w 2223635"/>
                <a:gd name="connsiteY705" fmla="*/ 2145429 h 4864966"/>
                <a:gd name="connsiteX706" fmla="*/ 1339056 w 2223635"/>
                <a:gd name="connsiteY706" fmla="*/ 2318797 h 4864966"/>
                <a:gd name="connsiteX707" fmla="*/ 1134904 w 2223635"/>
                <a:gd name="connsiteY707" fmla="*/ 2503668 h 4864966"/>
                <a:gd name="connsiteX708" fmla="*/ 1470026 w 2223635"/>
                <a:gd name="connsiteY708" fmla="*/ 2338023 h 4864966"/>
                <a:gd name="connsiteX709" fmla="*/ 1655341 w 2223635"/>
                <a:gd name="connsiteY709" fmla="*/ 2326521 h 4864966"/>
                <a:gd name="connsiteX710" fmla="*/ 1943788 w 2223635"/>
                <a:gd name="connsiteY710" fmla="*/ 2357305 h 4864966"/>
                <a:gd name="connsiteX711" fmla="*/ 1943788 w 2223635"/>
                <a:gd name="connsiteY711" fmla="*/ 2376587 h 4864966"/>
                <a:gd name="connsiteX712" fmla="*/ 1558600 w 2223635"/>
                <a:gd name="connsiteY712" fmla="*/ 2553733 h 4864966"/>
                <a:gd name="connsiteX713" fmla="*/ 1015491 w 2223635"/>
                <a:gd name="connsiteY713" fmla="*/ 2634638 h 4864966"/>
                <a:gd name="connsiteX714" fmla="*/ 1011657 w 2223635"/>
                <a:gd name="connsiteY714" fmla="*/ 2626914 h 4864966"/>
                <a:gd name="connsiteX715" fmla="*/ 1334444 w 2223635"/>
                <a:gd name="connsiteY715" fmla="*/ 2541842 h 4864966"/>
                <a:gd name="connsiteX716" fmla="*/ 1354448 w 2223635"/>
                <a:gd name="connsiteY716" fmla="*/ 2542175 h 4864966"/>
                <a:gd name="connsiteX717" fmla="*/ 1374507 w 2223635"/>
                <a:gd name="connsiteY717" fmla="*/ 2542398 h 4864966"/>
                <a:gd name="connsiteX718" fmla="*/ 1843601 w 2223635"/>
                <a:gd name="connsiteY718" fmla="*/ 2411205 h 4864966"/>
                <a:gd name="connsiteX719" fmla="*/ 1713520 w 2223635"/>
                <a:gd name="connsiteY719" fmla="*/ 2345136 h 4864966"/>
                <a:gd name="connsiteX720" fmla="*/ 1647173 w 2223635"/>
                <a:gd name="connsiteY720" fmla="*/ 2345747 h 4864966"/>
                <a:gd name="connsiteX721" fmla="*/ 1601442 w 2223635"/>
                <a:gd name="connsiteY721" fmla="*/ 2344080 h 4864966"/>
                <a:gd name="connsiteX722" fmla="*/ 1331332 w 2223635"/>
                <a:gd name="connsiteY722" fmla="*/ 2407371 h 4864966"/>
                <a:gd name="connsiteX723" fmla="*/ 1092506 w 2223635"/>
                <a:gd name="connsiteY723" fmla="*/ 2542175 h 4864966"/>
                <a:gd name="connsiteX724" fmla="*/ 1204251 w 2223635"/>
                <a:gd name="connsiteY724" fmla="*/ 2499833 h 4864966"/>
                <a:gd name="connsiteX725" fmla="*/ 1659342 w 2223635"/>
                <a:gd name="connsiteY725" fmla="*/ 2380254 h 4864966"/>
                <a:gd name="connsiteX726" fmla="*/ 1674123 w 2223635"/>
                <a:gd name="connsiteY726" fmla="*/ 2380421 h 4864966"/>
                <a:gd name="connsiteX727" fmla="*/ 1674123 w 2223635"/>
                <a:gd name="connsiteY727" fmla="*/ 2391979 h 4864966"/>
                <a:gd name="connsiteX728" fmla="*/ 1238869 w 2223635"/>
                <a:gd name="connsiteY728" fmla="*/ 2499833 h 4864966"/>
                <a:gd name="connsiteX729" fmla="*/ 1053999 w 2223635"/>
                <a:gd name="connsiteY729" fmla="*/ 2576849 h 4864966"/>
                <a:gd name="connsiteX730" fmla="*/ 973094 w 2223635"/>
                <a:gd name="connsiteY730" fmla="*/ 2657754 h 4864966"/>
                <a:gd name="connsiteX731" fmla="*/ 849847 w 2223635"/>
                <a:gd name="connsiteY731" fmla="*/ 2800282 h 4864966"/>
                <a:gd name="connsiteX732" fmla="*/ 918361 w 2223635"/>
                <a:gd name="connsiteY732" fmla="*/ 2784835 h 4864966"/>
                <a:gd name="connsiteX733" fmla="*/ 953868 w 2223635"/>
                <a:gd name="connsiteY733" fmla="*/ 2788725 h 4864966"/>
                <a:gd name="connsiteX734" fmla="*/ 961591 w 2223635"/>
                <a:gd name="connsiteY734" fmla="*/ 2804117 h 4864966"/>
                <a:gd name="connsiteX735" fmla="*/ 847958 w 2223635"/>
                <a:gd name="connsiteY735" fmla="*/ 2875464 h 4864966"/>
                <a:gd name="connsiteX736" fmla="*/ 819063 w 2223635"/>
                <a:gd name="connsiteY736" fmla="*/ 2869574 h 4864966"/>
                <a:gd name="connsiteX737" fmla="*/ 822897 w 2223635"/>
                <a:gd name="connsiteY737" fmla="*/ 2854182 h 4864966"/>
                <a:gd name="connsiteX738" fmla="*/ 896078 w 2223635"/>
                <a:gd name="connsiteY738" fmla="*/ 2838790 h 4864966"/>
                <a:gd name="connsiteX739" fmla="*/ 934586 w 2223635"/>
                <a:gd name="connsiteY739" fmla="*/ 2804117 h 4864966"/>
                <a:gd name="connsiteX740" fmla="*/ 911304 w 2223635"/>
                <a:gd name="connsiteY740" fmla="*/ 2802783 h 4864966"/>
                <a:gd name="connsiteX741" fmla="*/ 838289 w 2223635"/>
                <a:gd name="connsiteY741" fmla="*/ 2823398 h 4864966"/>
                <a:gd name="connsiteX742" fmla="*/ 830621 w 2223635"/>
                <a:gd name="connsiteY742" fmla="*/ 2823398 h 4864966"/>
                <a:gd name="connsiteX743" fmla="*/ 695816 w 2223635"/>
                <a:gd name="connsiteY743" fmla="*/ 3039052 h 4864966"/>
                <a:gd name="connsiteX744" fmla="*/ 738158 w 2223635"/>
                <a:gd name="connsiteY744" fmla="*/ 3370341 h 4864966"/>
                <a:gd name="connsiteX745" fmla="*/ 792113 w 2223635"/>
                <a:gd name="connsiteY745" fmla="*/ 3270154 h 4864966"/>
                <a:gd name="connsiteX746" fmla="*/ 798837 w 2223635"/>
                <a:gd name="connsiteY746" fmla="*/ 3268654 h 4864966"/>
                <a:gd name="connsiteX747" fmla="*/ 811339 w 2223635"/>
                <a:gd name="connsiteY747" fmla="*/ 3277878 h 4864966"/>
                <a:gd name="connsiteX748" fmla="*/ 749716 w 2223635"/>
                <a:gd name="connsiteY748" fmla="*/ 3466638 h 4864966"/>
                <a:gd name="connsiteX749" fmla="*/ 784389 w 2223635"/>
                <a:gd name="connsiteY749" fmla="*/ 3728524 h 4864966"/>
                <a:gd name="connsiteX750" fmla="*/ 857571 w 2223635"/>
                <a:gd name="connsiteY750" fmla="*/ 4210009 h 4864966"/>
                <a:gd name="connsiteX751" fmla="*/ 915360 w 2223635"/>
                <a:gd name="connsiteY751" fmla="*/ 4090596 h 4864966"/>
                <a:gd name="connsiteX752" fmla="*/ 922250 w 2223635"/>
                <a:gd name="connsiteY752" fmla="*/ 4086429 h 4864966"/>
                <a:gd name="connsiteX753" fmla="*/ 934586 w 2223635"/>
                <a:gd name="connsiteY753" fmla="*/ 4094486 h 4864966"/>
                <a:gd name="connsiteX754" fmla="*/ 884520 w 2223635"/>
                <a:gd name="connsiteY754" fmla="*/ 4340980 h 4864966"/>
                <a:gd name="connsiteX755" fmla="*/ 884520 w 2223635"/>
                <a:gd name="connsiteY755" fmla="*/ 4344814 h 4864966"/>
                <a:gd name="connsiteX756" fmla="*/ 938441 w 2223635"/>
                <a:gd name="connsiteY756" fmla="*/ 4684278 h 4864966"/>
                <a:gd name="connsiteX757" fmla="*/ 960807 w 2223635"/>
                <a:gd name="connsiteY757" fmla="*/ 4864966 h 4864966"/>
                <a:gd name="connsiteX758" fmla="*/ 922346 w 2223635"/>
                <a:gd name="connsiteY758" fmla="*/ 4864966 h 4864966"/>
                <a:gd name="connsiteX759" fmla="*/ 911470 w 2223635"/>
                <a:gd name="connsiteY759" fmla="*/ 4768510 h 4864966"/>
                <a:gd name="connsiteX760" fmla="*/ 784389 w 2223635"/>
                <a:gd name="connsiteY760" fmla="*/ 4606755 h 4864966"/>
                <a:gd name="connsiteX761" fmla="*/ 793391 w 2223635"/>
                <a:gd name="connsiteY761" fmla="*/ 4597975 h 4864966"/>
                <a:gd name="connsiteX762" fmla="*/ 795947 w 2223635"/>
                <a:gd name="connsiteY762" fmla="*/ 4599031 h 4864966"/>
                <a:gd name="connsiteX763" fmla="*/ 899912 w 2223635"/>
                <a:gd name="connsiteY763" fmla="*/ 4695328 h 4864966"/>
                <a:gd name="connsiteX764" fmla="*/ 853736 w 2223635"/>
                <a:gd name="connsiteY764" fmla="*/ 4360261 h 4864966"/>
                <a:gd name="connsiteX765" fmla="*/ 853736 w 2223635"/>
                <a:gd name="connsiteY765" fmla="*/ 4356372 h 4864966"/>
                <a:gd name="connsiteX766" fmla="*/ 722766 w 2223635"/>
                <a:gd name="connsiteY766" fmla="*/ 3489754 h 4864966"/>
                <a:gd name="connsiteX767" fmla="*/ 726600 w 2223635"/>
                <a:gd name="connsiteY767" fmla="*/ 3489754 h 4864966"/>
                <a:gd name="connsiteX768" fmla="*/ 672700 w 2223635"/>
                <a:gd name="connsiteY768" fmla="*/ 3089118 h 4864966"/>
                <a:gd name="connsiteX769" fmla="*/ 661142 w 2223635"/>
                <a:gd name="connsiteY769" fmla="*/ 3116123 h 4864966"/>
                <a:gd name="connsiteX770" fmla="*/ 668811 w 2223635"/>
                <a:gd name="connsiteY770" fmla="*/ 3185415 h 4864966"/>
                <a:gd name="connsiteX771" fmla="*/ 663032 w 2223635"/>
                <a:gd name="connsiteY771" fmla="*/ 3191194 h 4864966"/>
                <a:gd name="connsiteX772" fmla="*/ 657253 w 2223635"/>
                <a:gd name="connsiteY772" fmla="*/ 3185415 h 4864966"/>
                <a:gd name="connsiteX773" fmla="*/ 649585 w 2223635"/>
                <a:gd name="connsiteY773" fmla="*/ 3139239 h 4864966"/>
                <a:gd name="connsiteX774" fmla="*/ 510890 w 2223635"/>
                <a:gd name="connsiteY774" fmla="*/ 3716966 h 4864966"/>
                <a:gd name="connsiteX775" fmla="*/ 507056 w 2223635"/>
                <a:gd name="connsiteY775" fmla="*/ 3874886 h 4864966"/>
                <a:gd name="connsiteX776" fmla="*/ 564845 w 2223635"/>
                <a:gd name="connsiteY776" fmla="*/ 3767087 h 4864966"/>
                <a:gd name="connsiteX777" fmla="*/ 574458 w 2223635"/>
                <a:gd name="connsiteY777" fmla="*/ 3758419 h 4864966"/>
                <a:gd name="connsiteX778" fmla="*/ 584071 w 2223635"/>
                <a:gd name="connsiteY778" fmla="*/ 3767087 h 4864966"/>
                <a:gd name="connsiteX779" fmla="*/ 564845 w 2223635"/>
                <a:gd name="connsiteY779" fmla="*/ 3882610 h 4864966"/>
                <a:gd name="connsiteX780" fmla="*/ 514780 w 2223635"/>
                <a:gd name="connsiteY780" fmla="*/ 3986631 h 4864966"/>
                <a:gd name="connsiteX781" fmla="*/ 584071 w 2223635"/>
                <a:gd name="connsiteY781" fmla="*/ 4448835 h 4864966"/>
                <a:gd name="connsiteX782" fmla="*/ 584071 w 2223635"/>
                <a:gd name="connsiteY782" fmla="*/ 4206175 h 4864966"/>
                <a:gd name="connsiteX783" fmla="*/ 661142 w 2223635"/>
                <a:gd name="connsiteY783" fmla="*/ 3936565 h 4864966"/>
                <a:gd name="connsiteX784" fmla="*/ 688092 w 2223635"/>
                <a:gd name="connsiteY784" fmla="*/ 3828710 h 4864966"/>
                <a:gd name="connsiteX785" fmla="*/ 695816 w 2223635"/>
                <a:gd name="connsiteY785" fmla="*/ 3774755 h 4864966"/>
                <a:gd name="connsiteX786" fmla="*/ 704095 w 2223635"/>
                <a:gd name="connsiteY786" fmla="*/ 3768032 h 4864966"/>
                <a:gd name="connsiteX787" fmla="*/ 715042 w 2223635"/>
                <a:gd name="connsiteY787" fmla="*/ 3782479 h 4864966"/>
                <a:gd name="connsiteX788" fmla="*/ 699650 w 2223635"/>
                <a:gd name="connsiteY788" fmla="*/ 3855660 h 4864966"/>
                <a:gd name="connsiteX789" fmla="*/ 718876 w 2223635"/>
                <a:gd name="connsiteY789" fmla="*/ 3955791 h 4864966"/>
                <a:gd name="connsiteX790" fmla="*/ 734324 w 2223635"/>
                <a:gd name="connsiteY790" fmla="*/ 4406437 h 4864966"/>
                <a:gd name="connsiteX791" fmla="*/ 703484 w 2223635"/>
                <a:gd name="connsiteY791" fmla="*/ 4807073 h 4864966"/>
                <a:gd name="connsiteX792" fmla="*/ 699650 w 2223635"/>
                <a:gd name="connsiteY792" fmla="*/ 4810907 h 4864966"/>
                <a:gd name="connsiteX793" fmla="*/ 723480 w 2223635"/>
                <a:gd name="connsiteY793" fmla="*/ 4864966 h 4864966"/>
                <a:gd name="connsiteX794" fmla="*/ 688781 w 2223635"/>
                <a:gd name="connsiteY794" fmla="*/ 4864966 h 4864966"/>
                <a:gd name="connsiteX795" fmla="*/ 672700 w 2223635"/>
                <a:gd name="connsiteY795" fmla="*/ 4826299 h 4864966"/>
                <a:gd name="connsiteX796" fmla="*/ 387643 w 2223635"/>
                <a:gd name="connsiteY796" fmla="*/ 4464226 h 4864966"/>
                <a:gd name="connsiteX797" fmla="*/ 125702 w 2223635"/>
                <a:gd name="connsiteY797" fmla="*/ 4298638 h 4864966"/>
                <a:gd name="connsiteX798" fmla="*/ 70580 w 2223635"/>
                <a:gd name="connsiteY798" fmla="*/ 4288747 h 4864966"/>
                <a:gd name="connsiteX799" fmla="*/ 114200 w 2223635"/>
                <a:gd name="connsiteY799" fmla="*/ 4367929 h 4864966"/>
                <a:gd name="connsiteX800" fmla="*/ 476217 w 2223635"/>
                <a:gd name="connsiteY800" fmla="*/ 4718444 h 4864966"/>
                <a:gd name="connsiteX801" fmla="*/ 591795 w 2223635"/>
                <a:gd name="connsiteY801" fmla="*/ 4787791 h 4864966"/>
                <a:gd name="connsiteX802" fmla="*/ 483940 w 2223635"/>
                <a:gd name="connsiteY802" fmla="*/ 4656821 h 4864966"/>
                <a:gd name="connsiteX803" fmla="*/ 283678 w 2223635"/>
                <a:gd name="connsiteY803" fmla="*/ 4471950 h 4864966"/>
                <a:gd name="connsiteX804" fmla="*/ 286067 w 2223635"/>
                <a:gd name="connsiteY804" fmla="*/ 4462726 h 4864966"/>
                <a:gd name="connsiteX805" fmla="*/ 291346 w 2223635"/>
                <a:gd name="connsiteY805" fmla="*/ 4464226 h 4864966"/>
                <a:gd name="connsiteX806" fmla="*/ 514780 w 2223635"/>
                <a:gd name="connsiteY806" fmla="*/ 4664544 h 4864966"/>
                <a:gd name="connsiteX807" fmla="*/ 649585 w 2223635"/>
                <a:gd name="connsiteY807" fmla="*/ 4830133 h 4864966"/>
                <a:gd name="connsiteX808" fmla="*/ 684372 w 2223635"/>
                <a:gd name="connsiteY808" fmla="*/ 4864966 h 4864966"/>
                <a:gd name="connsiteX809" fmla="*/ 652255 w 2223635"/>
                <a:gd name="connsiteY809" fmla="*/ 4864966 h 4864966"/>
                <a:gd name="connsiteX810" fmla="*/ 626469 w 2223635"/>
                <a:gd name="connsiteY810" fmla="*/ 4834023 h 4864966"/>
                <a:gd name="connsiteX811" fmla="*/ 306738 w 2223635"/>
                <a:gd name="connsiteY811" fmla="*/ 4633705 h 4864966"/>
                <a:gd name="connsiteX812" fmla="*/ 17903 w 2223635"/>
                <a:gd name="connsiteY812" fmla="*/ 4283190 h 4864966"/>
                <a:gd name="connsiteX813" fmla="*/ 25571 w 2223635"/>
                <a:gd name="connsiteY813" fmla="*/ 4263964 h 4864966"/>
                <a:gd name="connsiteX814" fmla="*/ 31683 w 2223635"/>
                <a:gd name="connsiteY814" fmla="*/ 4263909 h 4864966"/>
                <a:gd name="connsiteX815" fmla="*/ 622635 w 2223635"/>
                <a:gd name="connsiteY815" fmla="*/ 4691494 h 4864966"/>
                <a:gd name="connsiteX816" fmla="*/ 584071 w 2223635"/>
                <a:gd name="connsiteY816" fmla="*/ 4564358 h 4864966"/>
                <a:gd name="connsiteX817" fmla="*/ 576403 w 2223635"/>
                <a:gd name="connsiteY817" fmla="*/ 4545132 h 4864966"/>
                <a:gd name="connsiteX818" fmla="*/ 406925 w 2223635"/>
                <a:gd name="connsiteY818" fmla="*/ 4275522 h 4864966"/>
                <a:gd name="connsiteX819" fmla="*/ 241281 w 2223635"/>
                <a:gd name="connsiteY819" fmla="*/ 4071370 h 4864966"/>
                <a:gd name="connsiteX820" fmla="*/ 241281 w 2223635"/>
                <a:gd name="connsiteY820" fmla="*/ 4075204 h 4864966"/>
                <a:gd name="connsiteX821" fmla="*/ 232446 w 2223635"/>
                <a:gd name="connsiteY821" fmla="*/ 4082483 h 4864966"/>
                <a:gd name="connsiteX822" fmla="*/ 225889 w 2223635"/>
                <a:gd name="connsiteY822" fmla="*/ 4075204 h 4864966"/>
                <a:gd name="connsiteX823" fmla="*/ 221999 w 2223635"/>
                <a:gd name="connsiteY823" fmla="*/ 4063646 h 4864966"/>
                <a:gd name="connsiteX824" fmla="*/ 214331 w 2223635"/>
                <a:gd name="connsiteY824" fmla="*/ 4059812 h 4864966"/>
                <a:gd name="connsiteX825" fmla="*/ 207385 w 2223635"/>
                <a:gd name="connsiteY825" fmla="*/ 4063980 h 4864966"/>
                <a:gd name="connsiteX826" fmla="*/ 195049 w 2223635"/>
                <a:gd name="connsiteY826" fmla="*/ 4055922 h 4864966"/>
                <a:gd name="connsiteX827" fmla="*/ 195049 w 2223635"/>
                <a:gd name="connsiteY827" fmla="*/ 4052088 h 4864966"/>
                <a:gd name="connsiteX828" fmla="*/ 106476 w 2223635"/>
                <a:gd name="connsiteY828" fmla="*/ 4021304 h 4864966"/>
                <a:gd name="connsiteX829" fmla="*/ 102642 w 2223635"/>
                <a:gd name="connsiteY829" fmla="*/ 4021304 h 4864966"/>
                <a:gd name="connsiteX830" fmla="*/ 22696 w 2223635"/>
                <a:gd name="connsiteY830" fmla="*/ 3989993 h 4864966"/>
                <a:gd name="connsiteX831" fmla="*/ 0 w 2223635"/>
                <a:gd name="connsiteY831" fmla="*/ 3983996 h 4864966"/>
                <a:gd name="connsiteX832" fmla="*/ 0 w 2223635"/>
                <a:gd name="connsiteY832" fmla="*/ 3957551 h 4864966"/>
                <a:gd name="connsiteX833" fmla="*/ 40963 w 2223635"/>
                <a:gd name="connsiteY833" fmla="*/ 3971183 h 4864966"/>
                <a:gd name="connsiteX834" fmla="*/ 40963 w 2223635"/>
                <a:gd name="connsiteY834" fmla="*/ 3967349 h 4864966"/>
                <a:gd name="connsiteX835" fmla="*/ 48687 w 2223635"/>
                <a:gd name="connsiteY835" fmla="*/ 3959625 h 4864966"/>
                <a:gd name="connsiteX836" fmla="*/ 98752 w 2223635"/>
                <a:gd name="connsiteY836" fmla="*/ 3967349 h 4864966"/>
                <a:gd name="connsiteX837" fmla="*/ 94918 w 2223635"/>
                <a:gd name="connsiteY837" fmla="*/ 3959625 h 4864966"/>
                <a:gd name="connsiteX838" fmla="*/ 83360 w 2223635"/>
                <a:gd name="connsiteY838" fmla="*/ 3948123 h 4864966"/>
                <a:gd name="connsiteX839" fmla="*/ 29461 w 2223635"/>
                <a:gd name="connsiteY839" fmla="*/ 3894168 h 4864966"/>
                <a:gd name="connsiteX840" fmla="*/ 17903 w 2223635"/>
                <a:gd name="connsiteY840" fmla="*/ 3882610 h 4864966"/>
                <a:gd name="connsiteX841" fmla="*/ 0 w 2223635"/>
                <a:gd name="connsiteY841" fmla="*/ 3868923 h 4864966"/>
                <a:gd name="connsiteX842" fmla="*/ 0 w 2223635"/>
                <a:gd name="connsiteY842" fmla="*/ 3842875 h 4864966"/>
                <a:gd name="connsiteX843" fmla="*/ 2455 w 2223635"/>
                <a:gd name="connsiteY843" fmla="*/ 3844102 h 4864966"/>
                <a:gd name="connsiteX844" fmla="*/ 0 w 2223635"/>
                <a:gd name="connsiteY844" fmla="*/ 3838552 h 4864966"/>
                <a:gd name="connsiteX845" fmla="*/ 0 w 2223635"/>
                <a:gd name="connsiteY845" fmla="*/ 3804259 h 4864966"/>
                <a:gd name="connsiteX846" fmla="*/ 10179 w 2223635"/>
                <a:gd name="connsiteY846" fmla="*/ 3828710 h 4864966"/>
                <a:gd name="connsiteX847" fmla="*/ 29461 w 2223635"/>
                <a:gd name="connsiteY847" fmla="*/ 3867218 h 4864966"/>
                <a:gd name="connsiteX848" fmla="*/ 87194 w 2223635"/>
                <a:gd name="connsiteY848" fmla="*/ 3921118 h 4864966"/>
                <a:gd name="connsiteX849" fmla="*/ 118034 w 2223635"/>
                <a:gd name="connsiteY849" fmla="*/ 3940399 h 4864966"/>
                <a:gd name="connsiteX850" fmla="*/ 118034 w 2223635"/>
                <a:gd name="connsiteY850" fmla="*/ 3898002 h 4864966"/>
                <a:gd name="connsiteX851" fmla="*/ 129036 w 2223635"/>
                <a:gd name="connsiteY851" fmla="*/ 3888833 h 4864966"/>
                <a:gd name="connsiteX852" fmla="*/ 133426 w 2223635"/>
                <a:gd name="connsiteY852" fmla="*/ 3890334 h 4864966"/>
                <a:gd name="connsiteX853" fmla="*/ 135760 w 2223635"/>
                <a:gd name="connsiteY853" fmla="*/ 3891001 h 4864966"/>
                <a:gd name="connsiteX854" fmla="*/ 121868 w 2223635"/>
                <a:gd name="connsiteY854" fmla="*/ 3847936 h 4864966"/>
                <a:gd name="connsiteX855" fmla="*/ 94918 w 2223635"/>
                <a:gd name="connsiteY855" fmla="*/ 3801705 h 4864966"/>
                <a:gd name="connsiteX856" fmla="*/ 35517 w 2223635"/>
                <a:gd name="connsiteY856" fmla="*/ 3738908 h 4864966"/>
                <a:gd name="connsiteX857" fmla="*/ 0 w 2223635"/>
                <a:gd name="connsiteY857" fmla="*/ 3714612 h 4864966"/>
                <a:gd name="connsiteX858" fmla="*/ 0 w 2223635"/>
                <a:gd name="connsiteY858" fmla="*/ 3689054 h 4864966"/>
                <a:gd name="connsiteX859" fmla="*/ 44366 w 2223635"/>
                <a:gd name="connsiteY859" fmla="*/ 3717959 h 4864966"/>
                <a:gd name="connsiteX860" fmla="*/ 114200 w 2223635"/>
                <a:gd name="connsiteY860" fmla="*/ 3790147 h 4864966"/>
                <a:gd name="connsiteX861" fmla="*/ 210441 w 2223635"/>
                <a:gd name="connsiteY861" fmla="*/ 3613001 h 4864966"/>
                <a:gd name="connsiteX862" fmla="*/ 221999 w 2223635"/>
                <a:gd name="connsiteY862" fmla="*/ 3620669 h 4864966"/>
                <a:gd name="connsiteX863" fmla="*/ 218165 w 2223635"/>
                <a:gd name="connsiteY863" fmla="*/ 3767087 h 4864966"/>
                <a:gd name="connsiteX864" fmla="*/ 256673 w 2223635"/>
                <a:gd name="connsiteY864" fmla="*/ 3690016 h 4864966"/>
                <a:gd name="connsiteX865" fmla="*/ 266341 w 2223635"/>
                <a:gd name="connsiteY865" fmla="*/ 3684237 h 4864966"/>
                <a:gd name="connsiteX866" fmla="*/ 275954 w 2223635"/>
                <a:gd name="connsiteY866" fmla="*/ 3690016 h 4864966"/>
                <a:gd name="connsiteX867" fmla="*/ 229723 w 2223635"/>
                <a:gd name="connsiteY867" fmla="*/ 3963515 h 4864966"/>
                <a:gd name="connsiteX868" fmla="*/ 241281 w 2223635"/>
                <a:gd name="connsiteY868" fmla="*/ 4052088 h 4864966"/>
                <a:gd name="connsiteX869" fmla="*/ 553288 w 2223635"/>
                <a:gd name="connsiteY869" fmla="*/ 4448835 h 4864966"/>
                <a:gd name="connsiteX870" fmla="*/ 472382 w 2223635"/>
                <a:gd name="connsiteY870" fmla="*/ 3797871 h 4864966"/>
                <a:gd name="connsiteX871" fmla="*/ 403035 w 2223635"/>
                <a:gd name="connsiteY871" fmla="*/ 3012103 h 4864966"/>
                <a:gd name="connsiteX872" fmla="*/ 414149 w 2223635"/>
                <a:gd name="connsiteY872" fmla="*/ 3006324 h 4864966"/>
                <a:gd name="connsiteX873" fmla="*/ 422317 w 2223635"/>
                <a:gd name="connsiteY873" fmla="*/ 3012103 h 4864966"/>
                <a:gd name="connsiteX874" fmla="*/ 495498 w 2223635"/>
                <a:gd name="connsiteY874" fmla="*/ 3397291 h 4864966"/>
                <a:gd name="connsiteX875" fmla="*/ 491664 w 2223635"/>
                <a:gd name="connsiteY875" fmla="*/ 3570603 h 4864966"/>
                <a:gd name="connsiteX876" fmla="*/ 503222 w 2223635"/>
                <a:gd name="connsiteY876" fmla="*/ 3493588 h 4864966"/>
                <a:gd name="connsiteX877" fmla="*/ 557122 w 2223635"/>
                <a:gd name="connsiteY877" fmla="*/ 3285602 h 4864966"/>
                <a:gd name="connsiteX878" fmla="*/ 553288 w 2223635"/>
                <a:gd name="connsiteY878" fmla="*/ 3285602 h 4864966"/>
                <a:gd name="connsiteX879" fmla="*/ 553288 w 2223635"/>
                <a:gd name="connsiteY879" fmla="*/ 3277878 h 4864966"/>
                <a:gd name="connsiteX880" fmla="*/ 518614 w 2223635"/>
                <a:gd name="connsiteY880" fmla="*/ 3131515 h 4864966"/>
                <a:gd name="connsiteX881" fmla="*/ 527782 w 2223635"/>
                <a:gd name="connsiteY881" fmla="*/ 3125125 h 4864966"/>
                <a:gd name="connsiteX882" fmla="*/ 534006 w 2223635"/>
                <a:gd name="connsiteY882" fmla="*/ 3127681 h 4864966"/>
                <a:gd name="connsiteX883" fmla="*/ 568679 w 2223635"/>
                <a:gd name="connsiteY883" fmla="*/ 3258652 h 4864966"/>
                <a:gd name="connsiteX884" fmla="*/ 634137 w 2223635"/>
                <a:gd name="connsiteY884" fmla="*/ 3096842 h 4864966"/>
                <a:gd name="connsiteX885" fmla="*/ 530172 w 2223635"/>
                <a:gd name="connsiteY885" fmla="*/ 2800282 h 4864966"/>
                <a:gd name="connsiteX886" fmla="*/ 522448 w 2223635"/>
                <a:gd name="connsiteY886" fmla="*/ 2807951 h 4864966"/>
                <a:gd name="connsiteX887" fmla="*/ 391477 w 2223635"/>
                <a:gd name="connsiteY887" fmla="*/ 2723211 h 4864966"/>
                <a:gd name="connsiteX888" fmla="*/ 399201 w 2223635"/>
                <a:gd name="connsiteY888" fmla="*/ 2707819 h 4864966"/>
                <a:gd name="connsiteX889" fmla="*/ 518614 w 2223635"/>
                <a:gd name="connsiteY889" fmla="*/ 2773277 h 4864966"/>
                <a:gd name="connsiteX890" fmla="*/ 249004 w 2223635"/>
                <a:gd name="connsiteY890" fmla="*/ 2237892 h 4864966"/>
                <a:gd name="connsiteX891" fmla="*/ 141150 w 2223635"/>
                <a:gd name="connsiteY891" fmla="*/ 2099253 h 4864966"/>
                <a:gd name="connsiteX892" fmla="*/ 133426 w 2223635"/>
                <a:gd name="connsiteY892" fmla="*/ 2099253 h 4864966"/>
                <a:gd name="connsiteX893" fmla="*/ 133426 w 2223635"/>
                <a:gd name="connsiteY893" fmla="*/ 2095364 h 4864966"/>
                <a:gd name="connsiteX894" fmla="*/ 125702 w 2223635"/>
                <a:gd name="connsiteY894" fmla="*/ 2095364 h 4864966"/>
                <a:gd name="connsiteX895" fmla="*/ 29655 w 2223635"/>
                <a:gd name="connsiteY895" fmla="*/ 2031093 h 4864966"/>
                <a:gd name="connsiteX896" fmla="*/ 0 w 2223635"/>
                <a:gd name="connsiteY896" fmla="*/ 2015094 h 4864966"/>
                <a:gd name="connsiteX897" fmla="*/ 0 w 2223635"/>
                <a:gd name="connsiteY897" fmla="*/ 1988627 h 4864966"/>
                <a:gd name="connsiteX898" fmla="*/ 56770 w 2223635"/>
                <a:gd name="connsiteY898" fmla="*/ 2022626 h 4864966"/>
                <a:gd name="connsiteX899" fmla="*/ 118034 w 2223635"/>
                <a:gd name="connsiteY899" fmla="*/ 2076138 h 4864966"/>
                <a:gd name="connsiteX900" fmla="*/ 0 w 2223635"/>
                <a:gd name="connsiteY900" fmla="*/ 1941242 h 4864966"/>
                <a:gd name="connsiteX901" fmla="*/ 0 w 2223635"/>
                <a:gd name="connsiteY901" fmla="*/ 1918712 h 4864966"/>
                <a:gd name="connsiteX902" fmla="*/ 60245 w 2223635"/>
                <a:gd name="connsiteY902" fmla="*/ 1983675 h 4864966"/>
                <a:gd name="connsiteX903" fmla="*/ 0 w 2223635"/>
                <a:gd name="connsiteY903" fmla="*/ 1900083 h 4864966"/>
                <a:gd name="connsiteX904" fmla="*/ 0 w 2223635"/>
                <a:gd name="connsiteY904" fmla="*/ 1878999 h 4864966"/>
                <a:gd name="connsiteX905" fmla="*/ 2884 w 2223635"/>
                <a:gd name="connsiteY905" fmla="*/ 1882016 h 4864966"/>
                <a:gd name="connsiteX906" fmla="*/ 121868 w 2223635"/>
                <a:gd name="connsiteY906" fmla="*/ 2056856 h 4864966"/>
                <a:gd name="connsiteX907" fmla="*/ 229723 w 2223635"/>
                <a:gd name="connsiteY907" fmla="*/ 2199385 h 4864966"/>
                <a:gd name="connsiteX908" fmla="*/ 56410 w 2223635"/>
                <a:gd name="connsiteY908" fmla="*/ 1729457 h 4864966"/>
                <a:gd name="connsiteX909" fmla="*/ 52521 w 2223635"/>
                <a:gd name="connsiteY909" fmla="*/ 1733291 h 4864966"/>
                <a:gd name="connsiteX910" fmla="*/ 46353 w 2223635"/>
                <a:gd name="connsiteY910" fmla="*/ 1733514 h 4864966"/>
                <a:gd name="connsiteX911" fmla="*/ 6023 w 2223635"/>
                <a:gd name="connsiteY911" fmla="*/ 1724405 h 4864966"/>
                <a:gd name="connsiteX912" fmla="*/ 0 w 2223635"/>
                <a:gd name="connsiteY912" fmla="*/ 1719619 h 4864966"/>
                <a:gd name="connsiteX913" fmla="*/ 0 w 2223635"/>
                <a:gd name="connsiteY913" fmla="*/ 1697844 h 4864966"/>
                <a:gd name="connsiteX914" fmla="*/ 24205 w 2223635"/>
                <a:gd name="connsiteY914" fmla="*/ 1712367 h 4864966"/>
                <a:gd name="connsiteX915" fmla="*/ 56410 w 2223635"/>
                <a:gd name="connsiteY915" fmla="*/ 1717899 h 4864966"/>
                <a:gd name="connsiteX916" fmla="*/ 13541 w 2223635"/>
                <a:gd name="connsiteY916" fmla="*/ 1561417 h 4864966"/>
                <a:gd name="connsiteX917" fmla="*/ 0 w 2223635"/>
                <a:gd name="connsiteY917" fmla="*/ 1498326 h 4864966"/>
                <a:gd name="connsiteX918" fmla="*/ 0 w 2223635"/>
                <a:gd name="connsiteY918" fmla="*/ 1451299 h 4864966"/>
                <a:gd name="connsiteX919" fmla="*/ 74220 w 2223635"/>
                <a:gd name="connsiteY919" fmla="*/ 1733791 h 4864966"/>
                <a:gd name="connsiteX920" fmla="*/ 187381 w 2223635"/>
                <a:gd name="connsiteY920" fmla="*/ 2056856 h 4864966"/>
                <a:gd name="connsiteX921" fmla="*/ 225889 w 2223635"/>
                <a:gd name="connsiteY921" fmla="*/ 1929775 h 4864966"/>
                <a:gd name="connsiteX922" fmla="*/ 231112 w 2223635"/>
                <a:gd name="connsiteY922" fmla="*/ 1926441 h 4864966"/>
                <a:gd name="connsiteX923" fmla="*/ 241281 w 2223635"/>
                <a:gd name="connsiteY923" fmla="*/ 1933609 h 4864966"/>
                <a:gd name="connsiteX924" fmla="*/ 210441 w 2223635"/>
                <a:gd name="connsiteY924" fmla="*/ 2099253 h 4864966"/>
                <a:gd name="connsiteX925" fmla="*/ 337578 w 2223635"/>
                <a:gd name="connsiteY925" fmla="*/ 2365029 h 4864966"/>
                <a:gd name="connsiteX926" fmla="*/ 364528 w 2223635"/>
                <a:gd name="connsiteY926" fmla="*/ 2411205 h 4864966"/>
                <a:gd name="connsiteX927" fmla="*/ 368417 w 2223635"/>
                <a:gd name="connsiteY927" fmla="*/ 2326465 h 4864966"/>
                <a:gd name="connsiteX928" fmla="*/ 378364 w 2223635"/>
                <a:gd name="connsiteY928" fmla="*/ 2320131 h 4864966"/>
                <a:gd name="connsiteX929" fmla="*/ 387643 w 2223635"/>
                <a:gd name="connsiteY929" fmla="*/ 2322631 h 4864966"/>
                <a:gd name="connsiteX930" fmla="*/ 418483 w 2223635"/>
                <a:gd name="connsiteY930" fmla="*/ 2411205 h 4864966"/>
                <a:gd name="connsiteX931" fmla="*/ 410759 w 2223635"/>
                <a:gd name="connsiteY931" fmla="*/ 2492110 h 4864966"/>
                <a:gd name="connsiteX932" fmla="*/ 410759 w 2223635"/>
                <a:gd name="connsiteY932" fmla="*/ 2499833 h 4864966"/>
                <a:gd name="connsiteX933" fmla="*/ 653419 w 2223635"/>
                <a:gd name="connsiteY933" fmla="*/ 3062168 h 4864966"/>
                <a:gd name="connsiteX934" fmla="*/ 668811 w 2223635"/>
                <a:gd name="connsiteY934" fmla="*/ 3031384 h 4864966"/>
                <a:gd name="connsiteX935" fmla="*/ 603353 w 2223635"/>
                <a:gd name="connsiteY935" fmla="*/ 2372697 h 4864966"/>
                <a:gd name="connsiteX936" fmla="*/ 599519 w 2223635"/>
                <a:gd name="connsiteY936" fmla="*/ 2372697 h 4864966"/>
                <a:gd name="connsiteX937" fmla="*/ 526338 w 2223635"/>
                <a:gd name="connsiteY937" fmla="*/ 2168545 h 4864966"/>
                <a:gd name="connsiteX938" fmla="*/ 534006 w 2223635"/>
                <a:gd name="connsiteY938" fmla="*/ 2161433 h 4864966"/>
                <a:gd name="connsiteX939" fmla="*/ 541730 w 2223635"/>
                <a:gd name="connsiteY939" fmla="*/ 2164711 h 4864966"/>
                <a:gd name="connsiteX940" fmla="*/ 591795 w 2223635"/>
                <a:gd name="connsiteY940" fmla="*/ 2245616 h 4864966"/>
                <a:gd name="connsiteX941" fmla="*/ 584071 w 2223635"/>
                <a:gd name="connsiteY941" fmla="*/ 2018348 h 4864966"/>
                <a:gd name="connsiteX942" fmla="*/ 591795 w 2223635"/>
                <a:gd name="connsiteY942" fmla="*/ 1767965 h 4864966"/>
                <a:gd name="connsiteX943" fmla="*/ 580237 w 2223635"/>
                <a:gd name="connsiteY943" fmla="*/ 1744849 h 4864966"/>
                <a:gd name="connsiteX944" fmla="*/ 545564 w 2223635"/>
                <a:gd name="connsiteY944" fmla="*/ 1625436 h 4864966"/>
                <a:gd name="connsiteX945" fmla="*/ 557122 w 2223635"/>
                <a:gd name="connsiteY945" fmla="*/ 1613879 h 4864966"/>
                <a:gd name="connsiteX946" fmla="*/ 599519 w 2223635"/>
                <a:gd name="connsiteY946" fmla="*/ 1640884 h 4864966"/>
                <a:gd name="connsiteX947" fmla="*/ 653419 w 2223635"/>
                <a:gd name="connsiteY947" fmla="*/ 1144007 h 4864966"/>
                <a:gd name="connsiteX948" fmla="*/ 607187 w 2223635"/>
                <a:gd name="connsiteY948" fmla="*/ 966805 h 4864966"/>
                <a:gd name="connsiteX949" fmla="*/ 614466 w 2223635"/>
                <a:gd name="connsiteY949" fmla="*/ 957581 h 4864966"/>
                <a:gd name="connsiteX950" fmla="*/ 622635 w 2223635"/>
                <a:gd name="connsiteY950" fmla="*/ 962971 h 4864966"/>
                <a:gd name="connsiteX951" fmla="*/ 657697 w 2223635"/>
                <a:gd name="connsiteY951" fmla="*/ 1087829 h 4864966"/>
                <a:gd name="connsiteX952" fmla="*/ 718876 w 2223635"/>
                <a:gd name="connsiteY952" fmla="*/ 643240 h 4864966"/>
                <a:gd name="connsiteX953" fmla="*/ 645695 w 2223635"/>
                <a:gd name="connsiteY953" fmla="*/ 600898 h 4864966"/>
                <a:gd name="connsiteX954" fmla="*/ 618745 w 2223635"/>
                <a:gd name="connsiteY954" fmla="*/ 539275 h 4864966"/>
                <a:gd name="connsiteX955" fmla="*/ 495498 w 2223635"/>
                <a:gd name="connsiteY955" fmla="*/ 442978 h 4864966"/>
                <a:gd name="connsiteX956" fmla="*/ 395367 w 2223635"/>
                <a:gd name="connsiteY956" fmla="*/ 177202 h 4864966"/>
                <a:gd name="connsiteX957" fmla="*/ 400535 w 2223635"/>
                <a:gd name="connsiteY957" fmla="*/ 168423 h 4864966"/>
                <a:gd name="connsiteX958" fmla="*/ 403035 w 2223635"/>
                <a:gd name="connsiteY958" fmla="*/ 169478 h 4864966"/>
                <a:gd name="connsiteX959" fmla="*/ 560956 w 2223635"/>
                <a:gd name="connsiteY959" fmla="*/ 277333 h 4864966"/>
                <a:gd name="connsiteX960" fmla="*/ 568679 w 2223635"/>
                <a:gd name="connsiteY960" fmla="*/ 11558 h 4864966"/>
                <a:gd name="connsiteX961" fmla="*/ 577515 w 2223635"/>
                <a:gd name="connsiteY961" fmla="*/ 6113 h 4864966"/>
                <a:gd name="connsiteX962" fmla="*/ 584071 w 2223635"/>
                <a:gd name="connsiteY962" fmla="*/ 7724 h 4864966"/>
                <a:gd name="connsiteX963" fmla="*/ 703484 w 2223635"/>
                <a:gd name="connsiteY963" fmla="*/ 192594 h 4864966"/>
                <a:gd name="connsiteX964" fmla="*/ 815173 w 2223635"/>
                <a:gd name="connsiteY964" fmla="*/ 0 h 4864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Lst>
              <a:rect l="l" t="t" r="r" b="b"/>
              <a:pathLst>
                <a:path w="2223635" h="4864966">
                  <a:moveTo>
                    <a:pt x="807505" y="4629871"/>
                  </a:moveTo>
                  <a:cubicBezTo>
                    <a:pt x="815173" y="4683770"/>
                    <a:pt x="849847" y="4726168"/>
                    <a:pt x="899912" y="4749283"/>
                  </a:cubicBezTo>
                  <a:lnTo>
                    <a:pt x="903802" y="4749283"/>
                  </a:lnTo>
                  <a:cubicBezTo>
                    <a:pt x="880686" y="4699218"/>
                    <a:pt x="849847" y="4660655"/>
                    <a:pt x="807505" y="4629871"/>
                  </a:cubicBezTo>
                  <a:close/>
                  <a:moveTo>
                    <a:pt x="920028" y="4125103"/>
                  </a:moveTo>
                  <a:cubicBezTo>
                    <a:pt x="879964" y="4174668"/>
                    <a:pt x="865461" y="4238570"/>
                    <a:pt x="872963" y="4302472"/>
                  </a:cubicBezTo>
                  <a:cubicBezTo>
                    <a:pt x="899412" y="4245794"/>
                    <a:pt x="933308" y="4189060"/>
                    <a:pt x="920028" y="4125103"/>
                  </a:cubicBezTo>
                  <a:close/>
                  <a:moveTo>
                    <a:pt x="1080949" y="4032862"/>
                  </a:moveTo>
                  <a:cubicBezTo>
                    <a:pt x="1073280" y="4082928"/>
                    <a:pt x="1084838" y="4132993"/>
                    <a:pt x="1111788" y="4179225"/>
                  </a:cubicBezTo>
                  <a:cubicBezTo>
                    <a:pt x="1111788" y="4129104"/>
                    <a:pt x="1100230" y="4079038"/>
                    <a:pt x="1080949" y="4032862"/>
                  </a:cubicBezTo>
                  <a:close/>
                  <a:moveTo>
                    <a:pt x="0" y="4016337"/>
                  </a:moveTo>
                  <a:lnTo>
                    <a:pt x="71789" y="4023319"/>
                  </a:lnTo>
                  <a:cubicBezTo>
                    <a:pt x="99003" y="4028528"/>
                    <a:pt x="124202" y="4035863"/>
                    <a:pt x="144984" y="4044365"/>
                  </a:cubicBezTo>
                  <a:cubicBezTo>
                    <a:pt x="152707" y="4044365"/>
                    <a:pt x="148818" y="4052088"/>
                    <a:pt x="144984" y="4052088"/>
                  </a:cubicBezTo>
                  <a:cubicBezTo>
                    <a:pt x="124647" y="4048393"/>
                    <a:pt x="100072" y="4043809"/>
                    <a:pt x="73678" y="4040149"/>
                  </a:cubicBezTo>
                  <a:lnTo>
                    <a:pt x="0" y="4034416"/>
                  </a:lnTo>
                  <a:close/>
                  <a:moveTo>
                    <a:pt x="80915" y="3986798"/>
                  </a:moveTo>
                  <a:cubicBezTo>
                    <a:pt x="114200" y="4012025"/>
                    <a:pt x="150985" y="4033418"/>
                    <a:pt x="191215" y="4044365"/>
                  </a:cubicBezTo>
                  <a:cubicBezTo>
                    <a:pt x="191215" y="4040530"/>
                    <a:pt x="187381" y="4036696"/>
                    <a:pt x="187381" y="4028973"/>
                  </a:cubicBezTo>
                  <a:lnTo>
                    <a:pt x="179657" y="4028973"/>
                  </a:lnTo>
                  <a:cubicBezTo>
                    <a:pt x="177712" y="4030917"/>
                    <a:pt x="175823" y="4031862"/>
                    <a:pt x="174378" y="4031862"/>
                  </a:cubicBezTo>
                  <a:cubicBezTo>
                    <a:pt x="172934" y="4031862"/>
                    <a:pt x="171933" y="4030917"/>
                    <a:pt x="171933" y="4028973"/>
                  </a:cubicBezTo>
                  <a:cubicBezTo>
                    <a:pt x="156542" y="4025139"/>
                    <a:pt x="144984" y="4013581"/>
                    <a:pt x="133426" y="4005857"/>
                  </a:cubicBezTo>
                  <a:cubicBezTo>
                    <a:pt x="115922" y="3995355"/>
                    <a:pt x="98419" y="3988076"/>
                    <a:pt x="80915" y="3986798"/>
                  </a:cubicBezTo>
                  <a:close/>
                  <a:moveTo>
                    <a:pt x="195049" y="3948123"/>
                  </a:moveTo>
                  <a:cubicBezTo>
                    <a:pt x="191215" y="3951957"/>
                    <a:pt x="191215" y="3955791"/>
                    <a:pt x="191215" y="3959625"/>
                  </a:cubicBezTo>
                  <a:cubicBezTo>
                    <a:pt x="191215" y="3975073"/>
                    <a:pt x="195049" y="3986631"/>
                    <a:pt x="198939" y="3998189"/>
                  </a:cubicBezTo>
                  <a:cubicBezTo>
                    <a:pt x="202773" y="4005857"/>
                    <a:pt x="206607" y="4013581"/>
                    <a:pt x="206607" y="4021304"/>
                  </a:cubicBezTo>
                  <a:lnTo>
                    <a:pt x="206607" y="4002023"/>
                  </a:lnTo>
                  <a:cubicBezTo>
                    <a:pt x="206607" y="3998189"/>
                    <a:pt x="206607" y="3998189"/>
                    <a:pt x="206607" y="3994299"/>
                  </a:cubicBezTo>
                  <a:cubicBezTo>
                    <a:pt x="206607" y="3978907"/>
                    <a:pt x="202773" y="3963515"/>
                    <a:pt x="195049" y="3948123"/>
                  </a:cubicBezTo>
                  <a:close/>
                  <a:moveTo>
                    <a:pt x="137260" y="3917284"/>
                  </a:moveTo>
                  <a:cubicBezTo>
                    <a:pt x="137260" y="3932676"/>
                    <a:pt x="137260" y="3944233"/>
                    <a:pt x="144984" y="3959625"/>
                  </a:cubicBezTo>
                  <a:cubicBezTo>
                    <a:pt x="148818" y="3963515"/>
                    <a:pt x="156542" y="3971183"/>
                    <a:pt x="160376" y="3978907"/>
                  </a:cubicBezTo>
                  <a:lnTo>
                    <a:pt x="164265" y="3978907"/>
                  </a:lnTo>
                  <a:lnTo>
                    <a:pt x="168099" y="3975073"/>
                  </a:lnTo>
                  <a:cubicBezTo>
                    <a:pt x="160376" y="3967349"/>
                    <a:pt x="160376" y="3955791"/>
                    <a:pt x="156542" y="3948123"/>
                  </a:cubicBezTo>
                  <a:cubicBezTo>
                    <a:pt x="148818" y="3936565"/>
                    <a:pt x="144984" y="3928841"/>
                    <a:pt x="137260" y="3917284"/>
                  </a:cubicBezTo>
                  <a:close/>
                  <a:moveTo>
                    <a:pt x="684258" y="3913450"/>
                  </a:moveTo>
                  <a:cubicBezTo>
                    <a:pt x="661142" y="3990465"/>
                    <a:pt x="630303" y="4071370"/>
                    <a:pt x="611077" y="4152220"/>
                  </a:cubicBezTo>
                  <a:cubicBezTo>
                    <a:pt x="580237" y="4298638"/>
                    <a:pt x="584071" y="4448835"/>
                    <a:pt x="622635" y="4591363"/>
                  </a:cubicBezTo>
                  <a:cubicBezTo>
                    <a:pt x="622635" y="4595197"/>
                    <a:pt x="622635" y="4595197"/>
                    <a:pt x="622635" y="4599031"/>
                  </a:cubicBezTo>
                  <a:cubicBezTo>
                    <a:pt x="634137" y="4637594"/>
                    <a:pt x="649585" y="4676102"/>
                    <a:pt x="661142" y="4714610"/>
                  </a:cubicBezTo>
                  <a:cubicBezTo>
                    <a:pt x="645695" y="4587473"/>
                    <a:pt x="645695" y="4456558"/>
                    <a:pt x="657253" y="4329422"/>
                  </a:cubicBezTo>
                  <a:cubicBezTo>
                    <a:pt x="657253" y="4327477"/>
                    <a:pt x="659198" y="4326532"/>
                    <a:pt x="661142" y="4326532"/>
                  </a:cubicBezTo>
                  <a:cubicBezTo>
                    <a:pt x="663032" y="4326532"/>
                    <a:pt x="664977" y="4327477"/>
                    <a:pt x="664977" y="4329422"/>
                  </a:cubicBezTo>
                  <a:cubicBezTo>
                    <a:pt x="653419" y="4479618"/>
                    <a:pt x="676534" y="4626037"/>
                    <a:pt x="684258" y="4776233"/>
                  </a:cubicBezTo>
                  <a:lnTo>
                    <a:pt x="688092" y="4776233"/>
                  </a:lnTo>
                  <a:cubicBezTo>
                    <a:pt x="688092" y="4783957"/>
                    <a:pt x="691926" y="4791625"/>
                    <a:pt x="691926" y="4799349"/>
                  </a:cubicBezTo>
                  <a:cubicBezTo>
                    <a:pt x="699650" y="4610589"/>
                    <a:pt x="715042" y="4421885"/>
                    <a:pt x="715042" y="4233125"/>
                  </a:cubicBezTo>
                  <a:cubicBezTo>
                    <a:pt x="715042" y="4129104"/>
                    <a:pt x="688092" y="4017415"/>
                    <a:pt x="684258" y="3913450"/>
                  </a:cubicBezTo>
                  <a:close/>
                  <a:moveTo>
                    <a:pt x="1654897" y="3809429"/>
                  </a:moveTo>
                  <a:cubicBezTo>
                    <a:pt x="1389121" y="3905726"/>
                    <a:pt x="1204251" y="4152220"/>
                    <a:pt x="1107954" y="4417995"/>
                  </a:cubicBezTo>
                  <a:cubicBezTo>
                    <a:pt x="1100230" y="4468116"/>
                    <a:pt x="1092506" y="4514292"/>
                    <a:pt x="1084838" y="4560524"/>
                  </a:cubicBezTo>
                  <a:cubicBezTo>
                    <a:pt x="1104064" y="4510458"/>
                    <a:pt x="1127180" y="4460392"/>
                    <a:pt x="1158020" y="4410327"/>
                  </a:cubicBezTo>
                  <a:cubicBezTo>
                    <a:pt x="1250427" y="4267798"/>
                    <a:pt x="1346724" y="4132993"/>
                    <a:pt x="1435353" y="3990465"/>
                  </a:cubicBezTo>
                  <a:cubicBezTo>
                    <a:pt x="1436797" y="3987520"/>
                    <a:pt x="1438853" y="3986242"/>
                    <a:pt x="1440798" y="3986242"/>
                  </a:cubicBezTo>
                  <a:cubicBezTo>
                    <a:pt x="1443966" y="3986242"/>
                    <a:pt x="1446911" y="3989576"/>
                    <a:pt x="1446911" y="3994299"/>
                  </a:cubicBezTo>
                  <a:cubicBezTo>
                    <a:pt x="1373729" y="4148385"/>
                    <a:pt x="1258151" y="4275522"/>
                    <a:pt x="1169577" y="4417995"/>
                  </a:cubicBezTo>
                  <a:cubicBezTo>
                    <a:pt x="1131070" y="4487342"/>
                    <a:pt x="1100230" y="4560524"/>
                    <a:pt x="1073280" y="4633705"/>
                  </a:cubicBezTo>
                  <a:cubicBezTo>
                    <a:pt x="1069391" y="4672213"/>
                    <a:pt x="1061723" y="4706886"/>
                    <a:pt x="1053999" y="4741560"/>
                  </a:cubicBezTo>
                  <a:cubicBezTo>
                    <a:pt x="1169577" y="4595197"/>
                    <a:pt x="1269709" y="4445000"/>
                    <a:pt x="1377563" y="4298638"/>
                  </a:cubicBezTo>
                  <a:cubicBezTo>
                    <a:pt x="1443021" y="4210009"/>
                    <a:pt x="1504644" y="4117601"/>
                    <a:pt x="1558600" y="4025139"/>
                  </a:cubicBezTo>
                  <a:cubicBezTo>
                    <a:pt x="1570158" y="4002023"/>
                    <a:pt x="1654897" y="3809429"/>
                    <a:pt x="1654897" y="3809429"/>
                  </a:cubicBezTo>
                  <a:close/>
                  <a:moveTo>
                    <a:pt x="564845" y="3797871"/>
                  </a:moveTo>
                  <a:cubicBezTo>
                    <a:pt x="541730" y="3840268"/>
                    <a:pt x="522448" y="3886444"/>
                    <a:pt x="507056" y="3932676"/>
                  </a:cubicBezTo>
                  <a:lnTo>
                    <a:pt x="507056" y="3940399"/>
                  </a:lnTo>
                  <a:cubicBezTo>
                    <a:pt x="537896" y="3898002"/>
                    <a:pt x="557122" y="3847936"/>
                    <a:pt x="564845" y="3797871"/>
                  </a:cubicBezTo>
                  <a:close/>
                  <a:moveTo>
                    <a:pt x="1161854" y="3786313"/>
                  </a:moveTo>
                  <a:cubicBezTo>
                    <a:pt x="1165688" y="3824821"/>
                    <a:pt x="1173412" y="3863384"/>
                    <a:pt x="1192693" y="3898002"/>
                  </a:cubicBezTo>
                  <a:cubicBezTo>
                    <a:pt x="1188803" y="3859494"/>
                    <a:pt x="1181135" y="3820987"/>
                    <a:pt x="1161854" y="3786313"/>
                  </a:cubicBezTo>
                  <a:close/>
                  <a:moveTo>
                    <a:pt x="264396" y="3724690"/>
                  </a:moveTo>
                  <a:cubicBezTo>
                    <a:pt x="256673" y="3755529"/>
                    <a:pt x="241281" y="3782479"/>
                    <a:pt x="218165" y="3801705"/>
                  </a:cubicBezTo>
                  <a:cubicBezTo>
                    <a:pt x="214331" y="3832544"/>
                    <a:pt x="214331" y="3859494"/>
                    <a:pt x="210441" y="3886444"/>
                  </a:cubicBezTo>
                  <a:cubicBezTo>
                    <a:pt x="214331" y="3886444"/>
                    <a:pt x="218165" y="3886444"/>
                    <a:pt x="221999" y="3894168"/>
                  </a:cubicBezTo>
                  <a:lnTo>
                    <a:pt x="221999" y="3890334"/>
                  </a:lnTo>
                  <a:cubicBezTo>
                    <a:pt x="221999" y="3905726"/>
                    <a:pt x="225889" y="3921118"/>
                    <a:pt x="225889" y="3940399"/>
                  </a:cubicBezTo>
                  <a:cubicBezTo>
                    <a:pt x="249004" y="3871052"/>
                    <a:pt x="279788" y="3794037"/>
                    <a:pt x="264396" y="3724690"/>
                  </a:cubicBezTo>
                  <a:close/>
                  <a:moveTo>
                    <a:pt x="191882" y="3646563"/>
                  </a:moveTo>
                  <a:cubicBezTo>
                    <a:pt x="182658" y="3646563"/>
                    <a:pt x="169489" y="3662510"/>
                    <a:pt x="160376" y="3678458"/>
                  </a:cubicBezTo>
                  <a:cubicBezTo>
                    <a:pt x="137260" y="3724690"/>
                    <a:pt x="129592" y="3778645"/>
                    <a:pt x="137260" y="3828710"/>
                  </a:cubicBezTo>
                  <a:cubicBezTo>
                    <a:pt x="148818" y="3851826"/>
                    <a:pt x="160376" y="3874886"/>
                    <a:pt x="168099" y="3901892"/>
                  </a:cubicBezTo>
                  <a:lnTo>
                    <a:pt x="168099" y="3898002"/>
                  </a:lnTo>
                  <a:cubicBezTo>
                    <a:pt x="168099" y="3895390"/>
                    <a:pt x="173601" y="3890889"/>
                    <a:pt x="178268" y="3890889"/>
                  </a:cubicBezTo>
                  <a:cubicBezTo>
                    <a:pt x="180380" y="3890889"/>
                    <a:pt x="182325" y="3891779"/>
                    <a:pt x="183491" y="3894168"/>
                  </a:cubicBezTo>
                  <a:cubicBezTo>
                    <a:pt x="187381" y="3851826"/>
                    <a:pt x="195049" y="3813263"/>
                    <a:pt x="195049" y="3774755"/>
                  </a:cubicBezTo>
                  <a:cubicBezTo>
                    <a:pt x="198939" y="3740082"/>
                    <a:pt x="202773" y="3709298"/>
                    <a:pt x="202773" y="3674624"/>
                  </a:cubicBezTo>
                  <a:cubicBezTo>
                    <a:pt x="202773" y="3654175"/>
                    <a:pt x="198272" y="3646563"/>
                    <a:pt x="191882" y="3646563"/>
                  </a:cubicBezTo>
                  <a:close/>
                  <a:moveTo>
                    <a:pt x="1377563" y="3613001"/>
                  </a:moveTo>
                  <a:cubicBezTo>
                    <a:pt x="1339056" y="3628393"/>
                    <a:pt x="1304382" y="3659232"/>
                    <a:pt x="1281266" y="3693906"/>
                  </a:cubicBezTo>
                  <a:cubicBezTo>
                    <a:pt x="1283989" y="3693906"/>
                    <a:pt x="1284767" y="3697684"/>
                    <a:pt x="1283656" y="3699962"/>
                  </a:cubicBezTo>
                  <a:cubicBezTo>
                    <a:pt x="1317551" y="3677069"/>
                    <a:pt x="1351225" y="3646841"/>
                    <a:pt x="1377563" y="3613001"/>
                  </a:cubicBezTo>
                  <a:close/>
                  <a:moveTo>
                    <a:pt x="1308216" y="3435798"/>
                  </a:moveTo>
                  <a:cubicBezTo>
                    <a:pt x="1312106" y="3451190"/>
                    <a:pt x="1319774" y="3470472"/>
                    <a:pt x="1323608" y="3489754"/>
                  </a:cubicBezTo>
                  <a:cubicBezTo>
                    <a:pt x="1323608" y="3485864"/>
                    <a:pt x="1327498" y="3482030"/>
                    <a:pt x="1327498" y="3474306"/>
                  </a:cubicBezTo>
                  <a:cubicBezTo>
                    <a:pt x="1323608" y="3462748"/>
                    <a:pt x="1319774" y="3451190"/>
                    <a:pt x="1315940" y="3435798"/>
                  </a:cubicBezTo>
                  <a:close/>
                  <a:moveTo>
                    <a:pt x="1647173" y="3339501"/>
                  </a:moveTo>
                  <a:cubicBezTo>
                    <a:pt x="1585550" y="3358783"/>
                    <a:pt x="1523926" y="3378009"/>
                    <a:pt x="1462303" y="3393457"/>
                  </a:cubicBezTo>
                  <a:cubicBezTo>
                    <a:pt x="1466137" y="3393457"/>
                    <a:pt x="1470026" y="3397291"/>
                    <a:pt x="1466137" y="3401125"/>
                  </a:cubicBezTo>
                  <a:cubicBezTo>
                    <a:pt x="1462303" y="3408849"/>
                    <a:pt x="1458468" y="3412683"/>
                    <a:pt x="1458468" y="3420406"/>
                  </a:cubicBezTo>
                  <a:cubicBezTo>
                    <a:pt x="1523926" y="3408849"/>
                    <a:pt x="1589384" y="3381899"/>
                    <a:pt x="1643339" y="3343391"/>
                  </a:cubicBezTo>
                  <a:close/>
                  <a:moveTo>
                    <a:pt x="788223" y="3308717"/>
                  </a:moveTo>
                  <a:cubicBezTo>
                    <a:pt x="765108" y="3343391"/>
                    <a:pt x="749716" y="3385733"/>
                    <a:pt x="745882" y="3428130"/>
                  </a:cubicBezTo>
                  <a:cubicBezTo>
                    <a:pt x="745882" y="3428130"/>
                    <a:pt x="745882" y="3431964"/>
                    <a:pt x="745882" y="3431964"/>
                  </a:cubicBezTo>
                  <a:cubicBezTo>
                    <a:pt x="753550" y="3412683"/>
                    <a:pt x="765108" y="3397291"/>
                    <a:pt x="768997" y="3378009"/>
                  </a:cubicBezTo>
                  <a:cubicBezTo>
                    <a:pt x="780555" y="3354893"/>
                    <a:pt x="784389" y="3331833"/>
                    <a:pt x="788223" y="3308717"/>
                  </a:cubicBezTo>
                  <a:close/>
                  <a:moveTo>
                    <a:pt x="1122846" y="3225090"/>
                  </a:moveTo>
                  <a:cubicBezTo>
                    <a:pt x="1105398" y="3225090"/>
                    <a:pt x="1102897" y="3235814"/>
                    <a:pt x="1111788" y="3262486"/>
                  </a:cubicBezTo>
                  <a:lnTo>
                    <a:pt x="1111788" y="3258652"/>
                  </a:lnTo>
                  <a:cubicBezTo>
                    <a:pt x="1138738" y="3339501"/>
                    <a:pt x="1208085" y="3401125"/>
                    <a:pt x="1288990" y="3420406"/>
                  </a:cubicBezTo>
                  <a:cubicBezTo>
                    <a:pt x="1285100" y="3401125"/>
                    <a:pt x="1281266" y="3381899"/>
                    <a:pt x="1277432" y="3362617"/>
                  </a:cubicBezTo>
                  <a:cubicBezTo>
                    <a:pt x="1261985" y="3339501"/>
                    <a:pt x="1250427" y="3320275"/>
                    <a:pt x="1242759" y="3297160"/>
                  </a:cubicBezTo>
                  <a:cubicBezTo>
                    <a:pt x="1231201" y="3285602"/>
                    <a:pt x="1219643" y="3270154"/>
                    <a:pt x="1204251" y="3262486"/>
                  </a:cubicBezTo>
                  <a:cubicBezTo>
                    <a:pt x="1188803" y="3243204"/>
                    <a:pt x="1165688" y="3231646"/>
                    <a:pt x="1142572" y="3227812"/>
                  </a:cubicBezTo>
                  <a:cubicBezTo>
                    <a:pt x="1134626" y="3226034"/>
                    <a:pt x="1128069" y="3225090"/>
                    <a:pt x="1122846" y="3225090"/>
                  </a:cubicBezTo>
                  <a:close/>
                  <a:moveTo>
                    <a:pt x="534006" y="3158465"/>
                  </a:moveTo>
                  <a:cubicBezTo>
                    <a:pt x="534006" y="3185415"/>
                    <a:pt x="537896" y="3216255"/>
                    <a:pt x="553288" y="3243204"/>
                  </a:cubicBezTo>
                  <a:cubicBezTo>
                    <a:pt x="553288" y="3212420"/>
                    <a:pt x="549398" y="3181581"/>
                    <a:pt x="534006" y="3158465"/>
                  </a:cubicBezTo>
                  <a:close/>
                  <a:moveTo>
                    <a:pt x="1670289" y="3154631"/>
                  </a:moveTo>
                  <a:cubicBezTo>
                    <a:pt x="1593273" y="3162355"/>
                    <a:pt x="1523926" y="3200863"/>
                    <a:pt x="1481584" y="3262486"/>
                  </a:cubicBezTo>
                  <a:cubicBezTo>
                    <a:pt x="1462303" y="3308717"/>
                    <a:pt x="1431463" y="3351059"/>
                    <a:pt x="1392955" y="3385733"/>
                  </a:cubicBezTo>
                  <a:cubicBezTo>
                    <a:pt x="1389121" y="3397291"/>
                    <a:pt x="1385287" y="3405014"/>
                    <a:pt x="1381398" y="3412683"/>
                  </a:cubicBezTo>
                  <a:lnTo>
                    <a:pt x="1392955" y="3416572"/>
                  </a:lnTo>
                  <a:lnTo>
                    <a:pt x="1412237" y="3401125"/>
                  </a:lnTo>
                  <a:cubicBezTo>
                    <a:pt x="1408347" y="3401125"/>
                    <a:pt x="1408347" y="3389567"/>
                    <a:pt x="1412237" y="3385733"/>
                  </a:cubicBezTo>
                  <a:lnTo>
                    <a:pt x="1454579" y="3370341"/>
                  </a:lnTo>
                  <a:cubicBezTo>
                    <a:pt x="1481584" y="3351059"/>
                    <a:pt x="1512368" y="3327944"/>
                    <a:pt x="1543208" y="3304828"/>
                  </a:cubicBezTo>
                  <a:cubicBezTo>
                    <a:pt x="1589384" y="3262486"/>
                    <a:pt x="1631781" y="3212420"/>
                    <a:pt x="1666455" y="3158465"/>
                  </a:cubicBezTo>
                  <a:close/>
                  <a:moveTo>
                    <a:pt x="410759" y="3069892"/>
                  </a:moveTo>
                  <a:cubicBezTo>
                    <a:pt x="376085" y="3289436"/>
                    <a:pt x="395367" y="3512869"/>
                    <a:pt x="460825" y="3728524"/>
                  </a:cubicBezTo>
                  <a:cubicBezTo>
                    <a:pt x="460825" y="3724690"/>
                    <a:pt x="460825" y="3720855"/>
                    <a:pt x="460825" y="3720855"/>
                  </a:cubicBezTo>
                  <a:cubicBezTo>
                    <a:pt x="437709" y="3609111"/>
                    <a:pt x="422317" y="3497422"/>
                    <a:pt x="426151" y="3381899"/>
                  </a:cubicBezTo>
                  <a:cubicBezTo>
                    <a:pt x="426151" y="3378009"/>
                    <a:pt x="429040" y="3376120"/>
                    <a:pt x="431930" y="3376120"/>
                  </a:cubicBezTo>
                  <a:cubicBezTo>
                    <a:pt x="434819" y="3376120"/>
                    <a:pt x="437709" y="3378009"/>
                    <a:pt x="437709" y="3381899"/>
                  </a:cubicBezTo>
                  <a:cubicBezTo>
                    <a:pt x="441599" y="3485864"/>
                    <a:pt x="449267" y="3586051"/>
                    <a:pt x="464659" y="3686182"/>
                  </a:cubicBezTo>
                  <a:cubicBezTo>
                    <a:pt x="476217" y="3589885"/>
                    <a:pt x="480106" y="3493588"/>
                    <a:pt x="476217" y="3401125"/>
                  </a:cubicBezTo>
                  <a:cubicBezTo>
                    <a:pt x="476217" y="3324109"/>
                    <a:pt x="464659" y="3247094"/>
                    <a:pt x="445433" y="3177747"/>
                  </a:cubicBezTo>
                  <a:cubicBezTo>
                    <a:pt x="445433" y="3173913"/>
                    <a:pt x="410759" y="3069892"/>
                    <a:pt x="410759" y="3069892"/>
                  </a:cubicBezTo>
                  <a:close/>
                  <a:moveTo>
                    <a:pt x="1235035" y="3038663"/>
                  </a:moveTo>
                  <a:cubicBezTo>
                    <a:pt x="1205140" y="3038663"/>
                    <a:pt x="1208085" y="3099342"/>
                    <a:pt x="1208085" y="3116123"/>
                  </a:cubicBezTo>
                  <a:cubicBezTo>
                    <a:pt x="1211919" y="3166189"/>
                    <a:pt x="1227311" y="3216255"/>
                    <a:pt x="1246593" y="3266320"/>
                  </a:cubicBezTo>
                  <a:lnTo>
                    <a:pt x="1246593" y="3262486"/>
                  </a:lnTo>
                  <a:cubicBezTo>
                    <a:pt x="1273543" y="3289436"/>
                    <a:pt x="1292824" y="3324109"/>
                    <a:pt x="1300548" y="3358783"/>
                  </a:cubicBezTo>
                  <a:cubicBezTo>
                    <a:pt x="1308216" y="3370341"/>
                    <a:pt x="1315940" y="3381899"/>
                    <a:pt x="1323608" y="3389567"/>
                  </a:cubicBezTo>
                  <a:cubicBezTo>
                    <a:pt x="1315940" y="3358783"/>
                    <a:pt x="1312106" y="3327944"/>
                    <a:pt x="1308216" y="3293270"/>
                  </a:cubicBezTo>
                  <a:cubicBezTo>
                    <a:pt x="1305827" y="3288547"/>
                    <a:pt x="1310828" y="3285213"/>
                    <a:pt x="1315884" y="3285213"/>
                  </a:cubicBezTo>
                  <a:cubicBezTo>
                    <a:pt x="1318996" y="3285213"/>
                    <a:pt x="1322163" y="3286491"/>
                    <a:pt x="1323608" y="3289436"/>
                  </a:cubicBezTo>
                  <a:cubicBezTo>
                    <a:pt x="1331332" y="3304828"/>
                    <a:pt x="1335166" y="3320275"/>
                    <a:pt x="1339056" y="3335667"/>
                  </a:cubicBezTo>
                  <a:cubicBezTo>
                    <a:pt x="1342890" y="3331833"/>
                    <a:pt x="1346724" y="3324109"/>
                    <a:pt x="1346724" y="3320275"/>
                  </a:cubicBezTo>
                  <a:cubicBezTo>
                    <a:pt x="1346724" y="3285602"/>
                    <a:pt x="1350614" y="3250928"/>
                    <a:pt x="1358282" y="3216255"/>
                  </a:cubicBezTo>
                  <a:cubicBezTo>
                    <a:pt x="1354448" y="3196973"/>
                    <a:pt x="1350614" y="3173857"/>
                    <a:pt x="1342890" y="3150797"/>
                  </a:cubicBezTo>
                  <a:cubicBezTo>
                    <a:pt x="1327498" y="3104566"/>
                    <a:pt x="1292824" y="3066058"/>
                    <a:pt x="1250427" y="3042942"/>
                  </a:cubicBezTo>
                  <a:cubicBezTo>
                    <a:pt x="1244537" y="3039941"/>
                    <a:pt x="1239425" y="3038663"/>
                    <a:pt x="1235035" y="3038663"/>
                  </a:cubicBezTo>
                  <a:close/>
                  <a:moveTo>
                    <a:pt x="1473583" y="3033051"/>
                  </a:moveTo>
                  <a:cubicBezTo>
                    <a:pt x="1472360" y="3033051"/>
                    <a:pt x="1471193" y="3033718"/>
                    <a:pt x="1470026" y="3035218"/>
                  </a:cubicBezTo>
                  <a:cubicBezTo>
                    <a:pt x="1423795" y="3081450"/>
                    <a:pt x="1392955" y="3143073"/>
                    <a:pt x="1373729" y="3208531"/>
                  </a:cubicBezTo>
                  <a:cubicBezTo>
                    <a:pt x="1377563" y="3239370"/>
                    <a:pt x="1377563" y="3266320"/>
                    <a:pt x="1373729" y="3297160"/>
                  </a:cubicBezTo>
                  <a:cubicBezTo>
                    <a:pt x="1377563" y="3297160"/>
                    <a:pt x="1377563" y="3300994"/>
                    <a:pt x="1377563" y="3304828"/>
                  </a:cubicBezTo>
                  <a:cubicBezTo>
                    <a:pt x="1377563" y="3312552"/>
                    <a:pt x="1377563" y="3320275"/>
                    <a:pt x="1377563" y="3327944"/>
                  </a:cubicBezTo>
                  <a:lnTo>
                    <a:pt x="1385287" y="3320275"/>
                  </a:lnTo>
                  <a:cubicBezTo>
                    <a:pt x="1387399" y="3318108"/>
                    <a:pt x="1390177" y="3317164"/>
                    <a:pt x="1393011" y="3317164"/>
                  </a:cubicBezTo>
                  <a:cubicBezTo>
                    <a:pt x="1400346" y="3317164"/>
                    <a:pt x="1408347" y="3323498"/>
                    <a:pt x="1408347" y="3331833"/>
                  </a:cubicBezTo>
                  <a:cubicBezTo>
                    <a:pt x="1408347" y="3335667"/>
                    <a:pt x="1408347" y="3339501"/>
                    <a:pt x="1408347" y="3343391"/>
                  </a:cubicBezTo>
                  <a:cubicBezTo>
                    <a:pt x="1431463" y="3316386"/>
                    <a:pt x="1454579" y="3285602"/>
                    <a:pt x="1470026" y="3250928"/>
                  </a:cubicBezTo>
                  <a:cubicBezTo>
                    <a:pt x="1489252" y="3208531"/>
                    <a:pt x="1500810" y="3166189"/>
                    <a:pt x="1500810" y="3119957"/>
                  </a:cubicBezTo>
                  <a:cubicBezTo>
                    <a:pt x="1500810" y="3120513"/>
                    <a:pt x="1500755" y="3120791"/>
                    <a:pt x="1500699" y="3120791"/>
                  </a:cubicBezTo>
                  <a:cubicBezTo>
                    <a:pt x="1499477" y="3120791"/>
                    <a:pt x="1486974" y="3033051"/>
                    <a:pt x="1473583" y="3033051"/>
                  </a:cubicBezTo>
                  <a:close/>
                  <a:moveTo>
                    <a:pt x="1477695" y="3005379"/>
                  </a:moveTo>
                  <a:cubicBezTo>
                    <a:pt x="1480584" y="3005379"/>
                    <a:pt x="1483473" y="3006324"/>
                    <a:pt x="1485418" y="3008268"/>
                  </a:cubicBezTo>
                  <a:cubicBezTo>
                    <a:pt x="1520092" y="3077616"/>
                    <a:pt x="1523926" y="3154631"/>
                    <a:pt x="1500810" y="3227812"/>
                  </a:cubicBezTo>
                  <a:cubicBezTo>
                    <a:pt x="1543208" y="3170023"/>
                    <a:pt x="1612499" y="3139239"/>
                    <a:pt x="1685681" y="3139239"/>
                  </a:cubicBezTo>
                  <a:cubicBezTo>
                    <a:pt x="1693404" y="3139239"/>
                    <a:pt x="1697239" y="3146907"/>
                    <a:pt x="1693404" y="3150797"/>
                  </a:cubicBezTo>
                  <a:cubicBezTo>
                    <a:pt x="1647173" y="3223978"/>
                    <a:pt x="1593273" y="3289436"/>
                    <a:pt x="1523926" y="3343391"/>
                  </a:cubicBezTo>
                  <a:cubicBezTo>
                    <a:pt x="1577826" y="3324109"/>
                    <a:pt x="1631781" y="3312552"/>
                    <a:pt x="1689570" y="3308717"/>
                  </a:cubicBezTo>
                  <a:cubicBezTo>
                    <a:pt x="1697239" y="3308717"/>
                    <a:pt x="1704962" y="3320275"/>
                    <a:pt x="1697239" y="3324109"/>
                  </a:cubicBezTo>
                  <a:cubicBezTo>
                    <a:pt x="1640949" y="3369174"/>
                    <a:pt x="1537095" y="3439799"/>
                    <a:pt x="1449856" y="3439799"/>
                  </a:cubicBezTo>
                  <a:cubicBezTo>
                    <a:pt x="1447577" y="3439799"/>
                    <a:pt x="1445299" y="3439744"/>
                    <a:pt x="1443021" y="3439633"/>
                  </a:cubicBezTo>
                  <a:cubicBezTo>
                    <a:pt x="1435353" y="3447356"/>
                    <a:pt x="1427629" y="3455080"/>
                    <a:pt x="1419905" y="3462748"/>
                  </a:cubicBezTo>
                  <a:cubicBezTo>
                    <a:pt x="1416071" y="3462748"/>
                    <a:pt x="1412237" y="3458914"/>
                    <a:pt x="1412237" y="3455080"/>
                  </a:cubicBezTo>
                  <a:lnTo>
                    <a:pt x="1423795" y="3439633"/>
                  </a:lnTo>
                  <a:cubicBezTo>
                    <a:pt x="1392955" y="3466638"/>
                    <a:pt x="1362171" y="3489754"/>
                    <a:pt x="1331332" y="3512869"/>
                  </a:cubicBezTo>
                  <a:cubicBezTo>
                    <a:pt x="1319774" y="3559045"/>
                    <a:pt x="1304382" y="3605277"/>
                    <a:pt x="1292824" y="3651508"/>
                  </a:cubicBezTo>
                  <a:cubicBezTo>
                    <a:pt x="1319774" y="3616835"/>
                    <a:pt x="1354448" y="3597609"/>
                    <a:pt x="1392955" y="3586051"/>
                  </a:cubicBezTo>
                  <a:cubicBezTo>
                    <a:pt x="1400679" y="3586051"/>
                    <a:pt x="1408347" y="3593719"/>
                    <a:pt x="1404513" y="3601443"/>
                  </a:cubicBezTo>
                  <a:cubicBezTo>
                    <a:pt x="1373729" y="3659232"/>
                    <a:pt x="1327498" y="3705408"/>
                    <a:pt x="1269709" y="3736247"/>
                  </a:cubicBezTo>
                  <a:cubicBezTo>
                    <a:pt x="1254317" y="3801705"/>
                    <a:pt x="1238869" y="3863384"/>
                    <a:pt x="1219643" y="3928841"/>
                  </a:cubicBezTo>
                  <a:cubicBezTo>
                    <a:pt x="1219643" y="3951957"/>
                    <a:pt x="1219643" y="3975073"/>
                    <a:pt x="1215809" y="3998189"/>
                  </a:cubicBezTo>
                  <a:cubicBezTo>
                    <a:pt x="1213864" y="4000078"/>
                    <a:pt x="1211919" y="4001078"/>
                    <a:pt x="1210474" y="4001078"/>
                  </a:cubicBezTo>
                  <a:cubicBezTo>
                    <a:pt x="1209030" y="4001078"/>
                    <a:pt x="1208085" y="4000078"/>
                    <a:pt x="1208085" y="3998189"/>
                  </a:cubicBezTo>
                  <a:cubicBezTo>
                    <a:pt x="1208085" y="3994299"/>
                    <a:pt x="1208085" y="3994299"/>
                    <a:pt x="1208085" y="3994299"/>
                  </a:cubicBezTo>
                  <a:cubicBezTo>
                    <a:pt x="1181135" y="4106044"/>
                    <a:pt x="1154130" y="4217733"/>
                    <a:pt x="1131070" y="4329422"/>
                  </a:cubicBezTo>
                  <a:cubicBezTo>
                    <a:pt x="1238869" y="4075204"/>
                    <a:pt x="1427629" y="3855660"/>
                    <a:pt x="1697239" y="3778645"/>
                  </a:cubicBezTo>
                  <a:cubicBezTo>
                    <a:pt x="1698850" y="3778089"/>
                    <a:pt x="1700295" y="3777867"/>
                    <a:pt x="1701573" y="3777867"/>
                  </a:cubicBezTo>
                  <a:cubicBezTo>
                    <a:pt x="1709741" y="3777867"/>
                    <a:pt x="1712130" y="3787369"/>
                    <a:pt x="1708796" y="3794037"/>
                  </a:cubicBezTo>
                  <a:cubicBezTo>
                    <a:pt x="1600941" y="4002023"/>
                    <a:pt x="1477695" y="4202341"/>
                    <a:pt x="1339056" y="4387211"/>
                  </a:cubicBezTo>
                  <a:cubicBezTo>
                    <a:pt x="1250427" y="4525850"/>
                    <a:pt x="1154130" y="4656821"/>
                    <a:pt x="1050165" y="4783957"/>
                  </a:cubicBezTo>
                  <a:lnTo>
                    <a:pt x="1039951" y="4864966"/>
                  </a:lnTo>
                  <a:lnTo>
                    <a:pt x="997001" y="4864966"/>
                  </a:lnTo>
                  <a:lnTo>
                    <a:pt x="1000099" y="4834023"/>
                  </a:lnTo>
                  <a:lnTo>
                    <a:pt x="996209" y="4837857"/>
                  </a:lnTo>
                  <a:cubicBezTo>
                    <a:pt x="996209" y="4839802"/>
                    <a:pt x="994320" y="4840746"/>
                    <a:pt x="992375" y="4840746"/>
                  </a:cubicBezTo>
                  <a:cubicBezTo>
                    <a:pt x="990430" y="4840746"/>
                    <a:pt x="988541" y="4839802"/>
                    <a:pt x="988541" y="4837857"/>
                  </a:cubicBezTo>
                  <a:cubicBezTo>
                    <a:pt x="984652" y="4845581"/>
                    <a:pt x="980817" y="4853249"/>
                    <a:pt x="976983" y="4860972"/>
                  </a:cubicBezTo>
                  <a:cubicBezTo>
                    <a:pt x="975872" y="4863251"/>
                    <a:pt x="974038" y="4864140"/>
                    <a:pt x="972205" y="4864140"/>
                  </a:cubicBezTo>
                  <a:cubicBezTo>
                    <a:pt x="967648" y="4864140"/>
                    <a:pt x="962703" y="4858694"/>
                    <a:pt x="965425" y="4853249"/>
                  </a:cubicBezTo>
                  <a:cubicBezTo>
                    <a:pt x="984652" y="4822465"/>
                    <a:pt x="1000099" y="4787791"/>
                    <a:pt x="1011657" y="4753118"/>
                  </a:cubicBezTo>
                  <a:cubicBezTo>
                    <a:pt x="1038607" y="4572081"/>
                    <a:pt x="1077114" y="4391045"/>
                    <a:pt x="1119512" y="4213899"/>
                  </a:cubicBezTo>
                  <a:lnTo>
                    <a:pt x="1119512" y="4210009"/>
                  </a:lnTo>
                  <a:cubicBezTo>
                    <a:pt x="1069391" y="4152220"/>
                    <a:pt x="1053999" y="4075204"/>
                    <a:pt x="1077114" y="4005857"/>
                  </a:cubicBezTo>
                  <a:cubicBezTo>
                    <a:pt x="1077114" y="4003968"/>
                    <a:pt x="1080004" y="4002967"/>
                    <a:pt x="1082893" y="4002967"/>
                  </a:cubicBezTo>
                  <a:cubicBezTo>
                    <a:pt x="1085783" y="4002967"/>
                    <a:pt x="1088672" y="4003968"/>
                    <a:pt x="1088672" y="4005857"/>
                  </a:cubicBezTo>
                  <a:cubicBezTo>
                    <a:pt x="1119512" y="4048254"/>
                    <a:pt x="1134904" y="4098320"/>
                    <a:pt x="1134904" y="4152220"/>
                  </a:cubicBezTo>
                  <a:cubicBezTo>
                    <a:pt x="1150296" y="4082928"/>
                    <a:pt x="1169577" y="4009747"/>
                    <a:pt x="1188803" y="3940399"/>
                  </a:cubicBezTo>
                  <a:cubicBezTo>
                    <a:pt x="1158020" y="3886444"/>
                    <a:pt x="1142572" y="3820987"/>
                    <a:pt x="1150296" y="3759363"/>
                  </a:cubicBezTo>
                  <a:cubicBezTo>
                    <a:pt x="1150296" y="3754862"/>
                    <a:pt x="1152963" y="3752973"/>
                    <a:pt x="1155908" y="3752973"/>
                  </a:cubicBezTo>
                  <a:cubicBezTo>
                    <a:pt x="1158020" y="3752973"/>
                    <a:pt x="1160242" y="3753918"/>
                    <a:pt x="1161854" y="3755529"/>
                  </a:cubicBezTo>
                  <a:cubicBezTo>
                    <a:pt x="1188803" y="3786313"/>
                    <a:pt x="1204251" y="3820987"/>
                    <a:pt x="1211919" y="3855660"/>
                  </a:cubicBezTo>
                  <a:lnTo>
                    <a:pt x="1246593" y="3747805"/>
                  </a:lnTo>
                  <a:cubicBezTo>
                    <a:pt x="1242759" y="3747805"/>
                    <a:pt x="1238869" y="3747805"/>
                    <a:pt x="1235035" y="3751639"/>
                  </a:cubicBezTo>
                  <a:cubicBezTo>
                    <a:pt x="1227311" y="3751639"/>
                    <a:pt x="1219643" y="3747805"/>
                    <a:pt x="1227311" y="3740082"/>
                  </a:cubicBezTo>
                  <a:cubicBezTo>
                    <a:pt x="1235035" y="3732413"/>
                    <a:pt x="1242759" y="3728524"/>
                    <a:pt x="1250427" y="3720855"/>
                  </a:cubicBezTo>
                  <a:lnTo>
                    <a:pt x="1258151" y="3697740"/>
                  </a:lnTo>
                  <a:cubicBezTo>
                    <a:pt x="1258151" y="3697740"/>
                    <a:pt x="1258151" y="3693906"/>
                    <a:pt x="1258151" y="3693906"/>
                  </a:cubicBezTo>
                  <a:cubicBezTo>
                    <a:pt x="1277432" y="3628393"/>
                    <a:pt x="1296658" y="3566769"/>
                    <a:pt x="1319774" y="3505146"/>
                  </a:cubicBezTo>
                  <a:cubicBezTo>
                    <a:pt x="1315940" y="3505146"/>
                    <a:pt x="1315940" y="3501312"/>
                    <a:pt x="1319774" y="3501312"/>
                  </a:cubicBezTo>
                  <a:lnTo>
                    <a:pt x="1315940" y="3497422"/>
                  </a:lnTo>
                  <a:cubicBezTo>
                    <a:pt x="1308216" y="3478196"/>
                    <a:pt x="1300548" y="3458914"/>
                    <a:pt x="1296658" y="3439633"/>
                  </a:cubicBezTo>
                  <a:cubicBezTo>
                    <a:pt x="1181135" y="3424241"/>
                    <a:pt x="1092506" y="3331833"/>
                    <a:pt x="1084838" y="3216255"/>
                  </a:cubicBezTo>
                  <a:cubicBezTo>
                    <a:pt x="1084838" y="3212420"/>
                    <a:pt x="1088672" y="3208531"/>
                    <a:pt x="1092506" y="3208531"/>
                  </a:cubicBezTo>
                  <a:cubicBezTo>
                    <a:pt x="1101786" y="3207030"/>
                    <a:pt x="1111010" y="3206253"/>
                    <a:pt x="1120179" y="3206253"/>
                  </a:cubicBezTo>
                  <a:cubicBezTo>
                    <a:pt x="1156797" y="3206253"/>
                    <a:pt x="1191915" y="3218588"/>
                    <a:pt x="1219643" y="3243204"/>
                  </a:cubicBezTo>
                  <a:cubicBezTo>
                    <a:pt x="1196527" y="3177747"/>
                    <a:pt x="1173412" y="3096842"/>
                    <a:pt x="1204251" y="3031384"/>
                  </a:cubicBezTo>
                  <a:cubicBezTo>
                    <a:pt x="1209585" y="3020660"/>
                    <a:pt x="1218032" y="3016381"/>
                    <a:pt x="1228034" y="3016381"/>
                  </a:cubicBezTo>
                  <a:cubicBezTo>
                    <a:pt x="1261318" y="3016381"/>
                    <a:pt x="1311772" y="3063668"/>
                    <a:pt x="1323608" y="3081450"/>
                  </a:cubicBezTo>
                  <a:cubicBezTo>
                    <a:pt x="1346724" y="3108400"/>
                    <a:pt x="1362171" y="3139239"/>
                    <a:pt x="1369840" y="3173857"/>
                  </a:cubicBezTo>
                  <a:cubicBezTo>
                    <a:pt x="1385287" y="3108400"/>
                    <a:pt x="1423795" y="3054500"/>
                    <a:pt x="1470026" y="3008268"/>
                  </a:cubicBezTo>
                  <a:cubicBezTo>
                    <a:pt x="1471916" y="3006324"/>
                    <a:pt x="1474805" y="3005379"/>
                    <a:pt x="1477695" y="3005379"/>
                  </a:cubicBezTo>
                  <a:close/>
                  <a:moveTo>
                    <a:pt x="422317" y="2730935"/>
                  </a:moveTo>
                  <a:cubicBezTo>
                    <a:pt x="441599" y="2757885"/>
                    <a:pt x="472382" y="2781001"/>
                    <a:pt x="507056" y="2792559"/>
                  </a:cubicBezTo>
                  <a:cubicBezTo>
                    <a:pt x="483940" y="2765609"/>
                    <a:pt x="453156" y="2746327"/>
                    <a:pt x="422317" y="2730935"/>
                  </a:cubicBezTo>
                  <a:close/>
                  <a:moveTo>
                    <a:pt x="680368" y="2515225"/>
                  </a:moveTo>
                  <a:cubicBezTo>
                    <a:pt x="664977" y="2534507"/>
                    <a:pt x="653419" y="2553733"/>
                    <a:pt x="649585" y="2576849"/>
                  </a:cubicBezTo>
                  <a:cubicBezTo>
                    <a:pt x="649585" y="2592241"/>
                    <a:pt x="649585" y="2607688"/>
                    <a:pt x="653419" y="2626914"/>
                  </a:cubicBezTo>
                  <a:cubicBezTo>
                    <a:pt x="672700" y="2592241"/>
                    <a:pt x="680368" y="2553733"/>
                    <a:pt x="680368" y="2515225"/>
                  </a:cubicBezTo>
                  <a:close/>
                  <a:moveTo>
                    <a:pt x="383809" y="2357305"/>
                  </a:moveTo>
                  <a:cubicBezTo>
                    <a:pt x="379920" y="2388144"/>
                    <a:pt x="383809" y="2422762"/>
                    <a:pt x="395367" y="2457436"/>
                  </a:cubicBezTo>
                  <a:cubicBezTo>
                    <a:pt x="403035" y="2422762"/>
                    <a:pt x="399201" y="2388144"/>
                    <a:pt x="383809" y="2357305"/>
                  </a:cubicBezTo>
                  <a:close/>
                  <a:moveTo>
                    <a:pt x="550342" y="2203774"/>
                  </a:moveTo>
                  <a:cubicBezTo>
                    <a:pt x="558011" y="2241115"/>
                    <a:pt x="569402" y="2281734"/>
                    <a:pt x="587961" y="2318797"/>
                  </a:cubicBezTo>
                  <a:cubicBezTo>
                    <a:pt x="580793" y="2279400"/>
                    <a:pt x="570291" y="2240059"/>
                    <a:pt x="550342" y="2203774"/>
                  </a:cubicBezTo>
                  <a:close/>
                  <a:moveTo>
                    <a:pt x="1589384" y="2103087"/>
                  </a:moveTo>
                  <a:lnTo>
                    <a:pt x="1554766" y="2130037"/>
                  </a:lnTo>
                  <a:cubicBezTo>
                    <a:pt x="1570158" y="2133871"/>
                    <a:pt x="1589384" y="2137761"/>
                    <a:pt x="1608665" y="2137761"/>
                  </a:cubicBezTo>
                  <a:cubicBezTo>
                    <a:pt x="1620223" y="2137761"/>
                    <a:pt x="1631781" y="2133871"/>
                    <a:pt x="1643339" y="2130037"/>
                  </a:cubicBezTo>
                  <a:cubicBezTo>
                    <a:pt x="1647173" y="2126203"/>
                    <a:pt x="1651063" y="2122369"/>
                    <a:pt x="1651063" y="2118479"/>
                  </a:cubicBezTo>
                  <a:cubicBezTo>
                    <a:pt x="1639505" y="2106922"/>
                    <a:pt x="1620223" y="2103087"/>
                    <a:pt x="1604831" y="2103087"/>
                  </a:cubicBezTo>
                  <a:close/>
                  <a:moveTo>
                    <a:pt x="1440131" y="2079527"/>
                  </a:moveTo>
                  <a:cubicBezTo>
                    <a:pt x="1414960" y="2109756"/>
                    <a:pt x="1400790" y="2146874"/>
                    <a:pt x="1404513" y="2183993"/>
                  </a:cubicBezTo>
                  <a:cubicBezTo>
                    <a:pt x="1426962" y="2150319"/>
                    <a:pt x="1449356" y="2116702"/>
                    <a:pt x="1440131" y="2079527"/>
                  </a:cubicBezTo>
                  <a:close/>
                  <a:moveTo>
                    <a:pt x="1161854" y="2060690"/>
                  </a:moveTo>
                  <a:cubicBezTo>
                    <a:pt x="1142572" y="2076138"/>
                    <a:pt x="1131070" y="2091530"/>
                    <a:pt x="1119512" y="2110811"/>
                  </a:cubicBezTo>
                  <a:cubicBezTo>
                    <a:pt x="1115622" y="2114645"/>
                    <a:pt x="1115622" y="2114645"/>
                    <a:pt x="1111788" y="2118479"/>
                  </a:cubicBezTo>
                  <a:cubicBezTo>
                    <a:pt x="1115622" y="2118479"/>
                    <a:pt x="1115622" y="2122369"/>
                    <a:pt x="1115622" y="2126203"/>
                  </a:cubicBezTo>
                  <a:cubicBezTo>
                    <a:pt x="1123346" y="2122369"/>
                    <a:pt x="1131070" y="2114645"/>
                    <a:pt x="1134904" y="2110811"/>
                  </a:cubicBezTo>
                  <a:cubicBezTo>
                    <a:pt x="1146462" y="2095364"/>
                    <a:pt x="1158020" y="2079972"/>
                    <a:pt x="1161854" y="2060690"/>
                  </a:cubicBezTo>
                  <a:close/>
                  <a:moveTo>
                    <a:pt x="1832043" y="2026072"/>
                  </a:moveTo>
                  <a:cubicBezTo>
                    <a:pt x="1897556" y="2130037"/>
                    <a:pt x="1990019" y="2226334"/>
                    <a:pt x="2117100" y="2237892"/>
                  </a:cubicBezTo>
                  <a:cubicBezTo>
                    <a:pt x="2093984" y="2183993"/>
                    <a:pt x="2059311" y="2137761"/>
                    <a:pt x="2020803" y="2099253"/>
                  </a:cubicBezTo>
                  <a:cubicBezTo>
                    <a:pt x="1955346" y="2095364"/>
                    <a:pt x="1893722" y="2068414"/>
                    <a:pt x="1843601" y="2026072"/>
                  </a:cubicBezTo>
                  <a:close/>
                  <a:moveTo>
                    <a:pt x="2026193" y="1973562"/>
                  </a:moveTo>
                  <a:cubicBezTo>
                    <a:pt x="2008690" y="1973562"/>
                    <a:pt x="1991242" y="1974451"/>
                    <a:pt x="1974572" y="1975951"/>
                  </a:cubicBezTo>
                  <a:cubicBezTo>
                    <a:pt x="1939898" y="1991399"/>
                    <a:pt x="1905280" y="2002956"/>
                    <a:pt x="1866717" y="2010625"/>
                  </a:cubicBezTo>
                  <a:cubicBezTo>
                    <a:pt x="1870607" y="2014514"/>
                    <a:pt x="1870607" y="2014514"/>
                    <a:pt x="1866717" y="2018348"/>
                  </a:cubicBezTo>
                  <a:cubicBezTo>
                    <a:pt x="1912948" y="2045298"/>
                    <a:pt x="1959180" y="2064580"/>
                    <a:pt x="2009245" y="2072248"/>
                  </a:cubicBezTo>
                  <a:cubicBezTo>
                    <a:pt x="2024637" y="2072248"/>
                    <a:pt x="2221121" y="2072248"/>
                    <a:pt x="2201839" y="2041464"/>
                  </a:cubicBezTo>
                  <a:cubicBezTo>
                    <a:pt x="2170889" y="1988842"/>
                    <a:pt x="2097707" y="1973562"/>
                    <a:pt x="2026193" y="1973562"/>
                  </a:cubicBezTo>
                  <a:close/>
                  <a:moveTo>
                    <a:pt x="225889" y="1964393"/>
                  </a:moveTo>
                  <a:cubicBezTo>
                    <a:pt x="210441" y="1999067"/>
                    <a:pt x="206607" y="2037630"/>
                    <a:pt x="210441" y="2072248"/>
                  </a:cubicBezTo>
                  <a:cubicBezTo>
                    <a:pt x="218165" y="2056856"/>
                    <a:pt x="221999" y="2041464"/>
                    <a:pt x="225889" y="2022182"/>
                  </a:cubicBezTo>
                  <a:cubicBezTo>
                    <a:pt x="225889" y="2006790"/>
                    <a:pt x="229723" y="1987509"/>
                    <a:pt x="229723" y="1968283"/>
                  </a:cubicBezTo>
                  <a:close/>
                  <a:moveTo>
                    <a:pt x="1832043" y="1949001"/>
                  </a:moveTo>
                  <a:cubicBezTo>
                    <a:pt x="1816651" y="1952891"/>
                    <a:pt x="1801259" y="1960559"/>
                    <a:pt x="1785867" y="1964393"/>
                  </a:cubicBezTo>
                  <a:cubicBezTo>
                    <a:pt x="1785867" y="1964393"/>
                    <a:pt x="1785867" y="1964393"/>
                    <a:pt x="1785867" y="1968283"/>
                  </a:cubicBezTo>
                  <a:cubicBezTo>
                    <a:pt x="1789701" y="1968283"/>
                    <a:pt x="1789701" y="1968283"/>
                    <a:pt x="1789701" y="1972117"/>
                  </a:cubicBezTo>
                  <a:lnTo>
                    <a:pt x="1793536" y="1972117"/>
                  </a:lnTo>
                  <a:cubicBezTo>
                    <a:pt x="1805093" y="1964393"/>
                    <a:pt x="1820541" y="1956725"/>
                    <a:pt x="1832043" y="1949001"/>
                  </a:cubicBezTo>
                  <a:close/>
                  <a:moveTo>
                    <a:pt x="664977" y="1883544"/>
                  </a:moveTo>
                  <a:cubicBezTo>
                    <a:pt x="634137" y="1918217"/>
                    <a:pt x="618745" y="1964393"/>
                    <a:pt x="618745" y="2010625"/>
                  </a:cubicBezTo>
                  <a:cubicBezTo>
                    <a:pt x="626469" y="1995233"/>
                    <a:pt x="638027" y="1975951"/>
                    <a:pt x="645695" y="1960559"/>
                  </a:cubicBezTo>
                  <a:cubicBezTo>
                    <a:pt x="657253" y="1937443"/>
                    <a:pt x="661142" y="1910493"/>
                    <a:pt x="664977" y="1883544"/>
                  </a:cubicBezTo>
                  <a:close/>
                  <a:moveTo>
                    <a:pt x="826731" y="1829588"/>
                  </a:moveTo>
                  <a:cubicBezTo>
                    <a:pt x="838289" y="1848870"/>
                    <a:pt x="842179" y="1868152"/>
                    <a:pt x="842179" y="1891212"/>
                  </a:cubicBezTo>
                  <a:cubicBezTo>
                    <a:pt x="846013" y="2053022"/>
                    <a:pt x="865294" y="2214776"/>
                    <a:pt x="899912" y="2372697"/>
                  </a:cubicBezTo>
                  <a:lnTo>
                    <a:pt x="903802" y="2372697"/>
                  </a:lnTo>
                  <a:cubicBezTo>
                    <a:pt x="923028" y="2449768"/>
                    <a:pt x="930752" y="2530617"/>
                    <a:pt x="919194" y="2611522"/>
                  </a:cubicBezTo>
                  <a:cubicBezTo>
                    <a:pt x="930752" y="2592241"/>
                    <a:pt x="942310" y="2569125"/>
                    <a:pt x="950034" y="2546065"/>
                  </a:cubicBezTo>
                  <a:cubicBezTo>
                    <a:pt x="953868" y="2465160"/>
                    <a:pt x="969260" y="2388144"/>
                    <a:pt x="965425" y="2311073"/>
                  </a:cubicBezTo>
                  <a:cubicBezTo>
                    <a:pt x="953868" y="2210942"/>
                    <a:pt x="938476" y="2114645"/>
                    <a:pt x="911470" y="2022182"/>
                  </a:cubicBezTo>
                  <a:cubicBezTo>
                    <a:pt x="911470" y="2019460"/>
                    <a:pt x="915360" y="2016737"/>
                    <a:pt x="917583" y="2016737"/>
                  </a:cubicBezTo>
                  <a:cubicBezTo>
                    <a:pt x="918527" y="2016737"/>
                    <a:pt x="919194" y="2017237"/>
                    <a:pt x="919194" y="2018348"/>
                  </a:cubicBezTo>
                  <a:cubicBezTo>
                    <a:pt x="980817" y="2168545"/>
                    <a:pt x="1000099" y="2334189"/>
                    <a:pt x="969260" y="2495944"/>
                  </a:cubicBezTo>
                  <a:cubicBezTo>
                    <a:pt x="973094" y="2480552"/>
                    <a:pt x="980817" y="2465160"/>
                    <a:pt x="984652" y="2449768"/>
                  </a:cubicBezTo>
                  <a:cubicBezTo>
                    <a:pt x="984652" y="2445878"/>
                    <a:pt x="984652" y="2442044"/>
                    <a:pt x="984652" y="2442044"/>
                  </a:cubicBezTo>
                  <a:cubicBezTo>
                    <a:pt x="1034773" y="2264842"/>
                    <a:pt x="1050165" y="2072248"/>
                    <a:pt x="915360" y="1929775"/>
                  </a:cubicBezTo>
                  <a:cubicBezTo>
                    <a:pt x="880686" y="1898936"/>
                    <a:pt x="849847" y="1868152"/>
                    <a:pt x="826731" y="1829588"/>
                  </a:cubicBezTo>
                  <a:close/>
                  <a:moveTo>
                    <a:pt x="2102486" y="1795915"/>
                  </a:moveTo>
                  <a:cubicBezTo>
                    <a:pt x="2071591" y="1795915"/>
                    <a:pt x="2039085" y="1804583"/>
                    <a:pt x="2013079" y="1821920"/>
                  </a:cubicBezTo>
                  <a:lnTo>
                    <a:pt x="2016969" y="1821920"/>
                  </a:lnTo>
                  <a:cubicBezTo>
                    <a:pt x="1982296" y="1837312"/>
                    <a:pt x="1947622" y="1856594"/>
                    <a:pt x="1916782" y="1875820"/>
                  </a:cubicBezTo>
                  <a:lnTo>
                    <a:pt x="1905280" y="1887378"/>
                  </a:lnTo>
                  <a:cubicBezTo>
                    <a:pt x="1893722" y="1895101"/>
                    <a:pt x="1889833" y="1902770"/>
                    <a:pt x="1882164" y="1906659"/>
                  </a:cubicBezTo>
                  <a:cubicBezTo>
                    <a:pt x="1889833" y="1910493"/>
                    <a:pt x="1893722" y="1918217"/>
                    <a:pt x="1889833" y="1925886"/>
                  </a:cubicBezTo>
                  <a:cubicBezTo>
                    <a:pt x="1878275" y="1945167"/>
                    <a:pt x="1862883" y="1964393"/>
                    <a:pt x="1839767" y="1975951"/>
                  </a:cubicBezTo>
                  <a:lnTo>
                    <a:pt x="1878275" y="1972117"/>
                  </a:lnTo>
                  <a:cubicBezTo>
                    <a:pt x="1885998" y="1972117"/>
                    <a:pt x="1889833" y="1972117"/>
                    <a:pt x="1889833" y="1975951"/>
                  </a:cubicBezTo>
                  <a:cubicBezTo>
                    <a:pt x="1974572" y="1956725"/>
                    <a:pt x="2055477" y="1925886"/>
                    <a:pt x="2128658" y="1879654"/>
                  </a:cubicBezTo>
                  <a:cubicBezTo>
                    <a:pt x="2155608" y="1860428"/>
                    <a:pt x="2194116" y="1814196"/>
                    <a:pt x="2132492" y="1798804"/>
                  </a:cubicBezTo>
                  <a:cubicBezTo>
                    <a:pt x="2122879" y="1796860"/>
                    <a:pt x="2112766" y="1795915"/>
                    <a:pt x="2102486" y="1795915"/>
                  </a:cubicBezTo>
                  <a:close/>
                  <a:moveTo>
                    <a:pt x="1701128" y="1656276"/>
                  </a:moveTo>
                  <a:cubicBezTo>
                    <a:pt x="1701128" y="1664000"/>
                    <a:pt x="1704962" y="1667834"/>
                    <a:pt x="1704962" y="1675558"/>
                  </a:cubicBezTo>
                  <a:cubicBezTo>
                    <a:pt x="1701128" y="1683226"/>
                    <a:pt x="1697239" y="1694784"/>
                    <a:pt x="1697239" y="1702507"/>
                  </a:cubicBezTo>
                  <a:cubicBezTo>
                    <a:pt x="1689570" y="1737181"/>
                    <a:pt x="1685681" y="1767965"/>
                    <a:pt x="1689570" y="1798804"/>
                  </a:cubicBezTo>
                  <a:cubicBezTo>
                    <a:pt x="1685681" y="1860428"/>
                    <a:pt x="1704962" y="1922051"/>
                    <a:pt x="1747304" y="1964393"/>
                  </a:cubicBezTo>
                  <a:lnTo>
                    <a:pt x="1755028" y="1964393"/>
                  </a:lnTo>
                  <a:lnTo>
                    <a:pt x="1755028" y="1960559"/>
                  </a:lnTo>
                  <a:cubicBezTo>
                    <a:pt x="1751194" y="1879654"/>
                    <a:pt x="1743470" y="1798804"/>
                    <a:pt x="1747304" y="1721734"/>
                  </a:cubicBezTo>
                  <a:cubicBezTo>
                    <a:pt x="1739636" y="1714065"/>
                    <a:pt x="1728078" y="1702507"/>
                    <a:pt x="1720354" y="1690950"/>
                  </a:cubicBezTo>
                  <a:cubicBezTo>
                    <a:pt x="1712686" y="1683226"/>
                    <a:pt x="1708796" y="1671668"/>
                    <a:pt x="1704962" y="1656276"/>
                  </a:cubicBezTo>
                  <a:close/>
                  <a:moveTo>
                    <a:pt x="2043530" y="1652220"/>
                  </a:moveTo>
                  <a:cubicBezTo>
                    <a:pt x="2022026" y="1652220"/>
                    <a:pt x="1965292" y="1684837"/>
                    <a:pt x="1959180" y="1690950"/>
                  </a:cubicBezTo>
                  <a:cubicBezTo>
                    <a:pt x="1936064" y="1714065"/>
                    <a:pt x="1916782" y="1741015"/>
                    <a:pt x="1901390" y="1771855"/>
                  </a:cubicBezTo>
                  <a:cubicBezTo>
                    <a:pt x="1874441" y="1818030"/>
                    <a:pt x="1855159" y="1864262"/>
                    <a:pt x="1835933" y="1914328"/>
                  </a:cubicBezTo>
                  <a:cubicBezTo>
                    <a:pt x="1928340" y="1845036"/>
                    <a:pt x="2024637" y="1783357"/>
                    <a:pt x="2051643" y="1660110"/>
                  </a:cubicBezTo>
                  <a:cubicBezTo>
                    <a:pt x="2052421" y="1654498"/>
                    <a:pt x="2049198" y="1652220"/>
                    <a:pt x="2043530" y="1652220"/>
                  </a:cubicBezTo>
                  <a:close/>
                  <a:moveTo>
                    <a:pt x="0" y="1639188"/>
                  </a:moveTo>
                  <a:lnTo>
                    <a:pt x="17903" y="1656276"/>
                  </a:lnTo>
                  <a:cubicBezTo>
                    <a:pt x="33295" y="1671668"/>
                    <a:pt x="44853" y="1687116"/>
                    <a:pt x="48687" y="1706342"/>
                  </a:cubicBezTo>
                  <a:cubicBezTo>
                    <a:pt x="51521" y="1712009"/>
                    <a:pt x="48131" y="1715566"/>
                    <a:pt x="44630" y="1715566"/>
                  </a:cubicBezTo>
                  <a:cubicBezTo>
                    <a:pt x="43352" y="1715566"/>
                    <a:pt x="42019" y="1715065"/>
                    <a:pt x="40963" y="1714065"/>
                  </a:cubicBezTo>
                  <a:cubicBezTo>
                    <a:pt x="29461" y="1702507"/>
                    <a:pt x="14013" y="1687116"/>
                    <a:pt x="6345" y="1671668"/>
                  </a:cubicBezTo>
                  <a:lnTo>
                    <a:pt x="0" y="1666035"/>
                  </a:lnTo>
                  <a:close/>
                  <a:moveTo>
                    <a:pt x="564845" y="1629326"/>
                  </a:moveTo>
                  <a:cubicBezTo>
                    <a:pt x="568679" y="1656276"/>
                    <a:pt x="576403" y="1679392"/>
                    <a:pt x="584071" y="1702507"/>
                  </a:cubicBezTo>
                  <a:lnTo>
                    <a:pt x="591795" y="1721734"/>
                  </a:lnTo>
                  <a:lnTo>
                    <a:pt x="595629" y="1679392"/>
                  </a:lnTo>
                  <a:cubicBezTo>
                    <a:pt x="595629" y="1656276"/>
                    <a:pt x="584071" y="1636994"/>
                    <a:pt x="564845" y="1629326"/>
                  </a:cubicBezTo>
                  <a:close/>
                  <a:moveTo>
                    <a:pt x="1816373" y="1538363"/>
                  </a:moveTo>
                  <a:cubicBezTo>
                    <a:pt x="1800704" y="1538363"/>
                    <a:pt x="1778144" y="1625436"/>
                    <a:pt x="1778144" y="1625436"/>
                  </a:cubicBezTo>
                  <a:cubicBezTo>
                    <a:pt x="1766586" y="1729457"/>
                    <a:pt x="1762752" y="1837312"/>
                    <a:pt x="1770420" y="1941333"/>
                  </a:cubicBezTo>
                  <a:lnTo>
                    <a:pt x="1774309" y="1937443"/>
                  </a:lnTo>
                  <a:cubicBezTo>
                    <a:pt x="1781978" y="1898936"/>
                    <a:pt x="1801259" y="1864262"/>
                    <a:pt x="1824375" y="1837312"/>
                  </a:cubicBezTo>
                  <a:cubicBezTo>
                    <a:pt x="1826264" y="1835367"/>
                    <a:pt x="1828209" y="1834423"/>
                    <a:pt x="1830154" y="1834423"/>
                  </a:cubicBezTo>
                  <a:cubicBezTo>
                    <a:pt x="1832043" y="1834423"/>
                    <a:pt x="1833988" y="1835367"/>
                    <a:pt x="1835933" y="1837312"/>
                  </a:cubicBezTo>
                  <a:cubicBezTo>
                    <a:pt x="1874441" y="1779523"/>
                    <a:pt x="1885998" y="1714065"/>
                    <a:pt x="1870607" y="1648552"/>
                  </a:cubicBezTo>
                  <a:cubicBezTo>
                    <a:pt x="1859049" y="1610044"/>
                    <a:pt x="1843601" y="1575371"/>
                    <a:pt x="1820541" y="1540697"/>
                  </a:cubicBezTo>
                  <a:cubicBezTo>
                    <a:pt x="1819207" y="1539086"/>
                    <a:pt x="1817818" y="1538363"/>
                    <a:pt x="1816373" y="1538363"/>
                  </a:cubicBezTo>
                  <a:close/>
                  <a:moveTo>
                    <a:pt x="1347391" y="1428953"/>
                  </a:moveTo>
                  <a:cubicBezTo>
                    <a:pt x="1335277" y="1428953"/>
                    <a:pt x="1292824" y="1471406"/>
                    <a:pt x="1292824" y="1471406"/>
                  </a:cubicBezTo>
                  <a:cubicBezTo>
                    <a:pt x="1285100" y="1482964"/>
                    <a:pt x="1281266" y="1494521"/>
                    <a:pt x="1273543" y="1502190"/>
                  </a:cubicBezTo>
                  <a:cubicBezTo>
                    <a:pt x="1269709" y="1563813"/>
                    <a:pt x="1250427" y="1625436"/>
                    <a:pt x="1215809" y="1679392"/>
                  </a:cubicBezTo>
                  <a:cubicBezTo>
                    <a:pt x="1261985" y="1648552"/>
                    <a:pt x="1296658" y="1610044"/>
                    <a:pt x="1319774" y="1563813"/>
                  </a:cubicBezTo>
                  <a:cubicBezTo>
                    <a:pt x="1339056" y="1521471"/>
                    <a:pt x="1350614" y="1479074"/>
                    <a:pt x="1350614" y="1432898"/>
                  </a:cubicBezTo>
                  <a:cubicBezTo>
                    <a:pt x="1350614" y="1430120"/>
                    <a:pt x="1349391" y="1428953"/>
                    <a:pt x="1347391" y="1428953"/>
                  </a:cubicBezTo>
                  <a:close/>
                  <a:moveTo>
                    <a:pt x="1076003" y="1407059"/>
                  </a:moveTo>
                  <a:cubicBezTo>
                    <a:pt x="1071447" y="1407059"/>
                    <a:pt x="1067779" y="1410171"/>
                    <a:pt x="1065557" y="1417450"/>
                  </a:cubicBezTo>
                  <a:cubicBezTo>
                    <a:pt x="1065557" y="1417450"/>
                    <a:pt x="1065557" y="1421340"/>
                    <a:pt x="1065557" y="1421340"/>
                  </a:cubicBezTo>
                  <a:cubicBezTo>
                    <a:pt x="1096396" y="1521471"/>
                    <a:pt x="1181135" y="1629326"/>
                    <a:pt x="1115622" y="1725623"/>
                  </a:cubicBezTo>
                  <a:cubicBezTo>
                    <a:pt x="1119512" y="1729457"/>
                    <a:pt x="1119512" y="1733291"/>
                    <a:pt x="1115622" y="1733291"/>
                  </a:cubicBezTo>
                  <a:lnTo>
                    <a:pt x="1123346" y="1748739"/>
                  </a:lnTo>
                  <a:lnTo>
                    <a:pt x="1127180" y="1741015"/>
                  </a:lnTo>
                  <a:cubicBezTo>
                    <a:pt x="1123346" y="1737181"/>
                    <a:pt x="1123346" y="1733291"/>
                    <a:pt x="1127180" y="1733291"/>
                  </a:cubicBezTo>
                  <a:cubicBezTo>
                    <a:pt x="1131070" y="1706342"/>
                    <a:pt x="1142572" y="1679392"/>
                    <a:pt x="1154130" y="1656276"/>
                  </a:cubicBezTo>
                  <a:cubicBezTo>
                    <a:pt x="1154130" y="1650608"/>
                    <a:pt x="1156241" y="1647052"/>
                    <a:pt x="1160353" y="1647052"/>
                  </a:cubicBezTo>
                  <a:cubicBezTo>
                    <a:pt x="1161854" y="1647052"/>
                    <a:pt x="1163632" y="1647552"/>
                    <a:pt x="1165688" y="1648552"/>
                  </a:cubicBezTo>
                  <a:cubicBezTo>
                    <a:pt x="1177246" y="1606210"/>
                    <a:pt x="1177246" y="1563813"/>
                    <a:pt x="1165688" y="1521471"/>
                  </a:cubicBezTo>
                  <a:cubicBezTo>
                    <a:pt x="1162409" y="1514859"/>
                    <a:pt x="1102897" y="1407059"/>
                    <a:pt x="1076003" y="1407059"/>
                  </a:cubicBezTo>
                  <a:close/>
                  <a:moveTo>
                    <a:pt x="1038607" y="1398224"/>
                  </a:moveTo>
                  <a:cubicBezTo>
                    <a:pt x="973094" y="1479074"/>
                    <a:pt x="996209" y="1687116"/>
                    <a:pt x="1092506" y="1721734"/>
                  </a:cubicBezTo>
                  <a:lnTo>
                    <a:pt x="1077114" y="1687116"/>
                  </a:lnTo>
                  <a:cubicBezTo>
                    <a:pt x="1074614" y="1679614"/>
                    <a:pt x="1080171" y="1675391"/>
                    <a:pt x="1085449" y="1675391"/>
                  </a:cubicBezTo>
                  <a:cubicBezTo>
                    <a:pt x="1088339" y="1675391"/>
                    <a:pt x="1091173" y="1676669"/>
                    <a:pt x="1092506" y="1679392"/>
                  </a:cubicBezTo>
                  <a:cubicBezTo>
                    <a:pt x="1096396" y="1690950"/>
                    <a:pt x="1104064" y="1698618"/>
                    <a:pt x="1107954" y="1706342"/>
                  </a:cubicBezTo>
                  <a:cubicBezTo>
                    <a:pt x="1115622" y="1640884"/>
                    <a:pt x="1104064" y="1567703"/>
                    <a:pt x="1073280" y="1506079"/>
                  </a:cubicBezTo>
                  <a:cubicBezTo>
                    <a:pt x="1057833" y="1471406"/>
                    <a:pt x="1046331" y="1436732"/>
                    <a:pt x="1038607" y="1398224"/>
                  </a:cubicBezTo>
                  <a:close/>
                  <a:moveTo>
                    <a:pt x="1258151" y="1378943"/>
                  </a:moveTo>
                  <a:cubicBezTo>
                    <a:pt x="1231201" y="1382777"/>
                    <a:pt x="1208085" y="1402058"/>
                    <a:pt x="1192693" y="1425174"/>
                  </a:cubicBezTo>
                  <a:lnTo>
                    <a:pt x="1184969" y="1444400"/>
                  </a:lnTo>
                  <a:cubicBezTo>
                    <a:pt x="1185692" y="1442233"/>
                    <a:pt x="1185858" y="1441289"/>
                    <a:pt x="1185636" y="1441289"/>
                  </a:cubicBezTo>
                  <a:cubicBezTo>
                    <a:pt x="1184580" y="1441289"/>
                    <a:pt x="1175801" y="1458903"/>
                    <a:pt x="1169577" y="1471406"/>
                  </a:cubicBezTo>
                  <a:cubicBezTo>
                    <a:pt x="1169577" y="1475240"/>
                    <a:pt x="1169577" y="1479074"/>
                    <a:pt x="1169577" y="1479074"/>
                  </a:cubicBezTo>
                  <a:lnTo>
                    <a:pt x="1169577" y="1494521"/>
                  </a:lnTo>
                  <a:cubicBezTo>
                    <a:pt x="1196527" y="1552255"/>
                    <a:pt x="1196527" y="1621602"/>
                    <a:pt x="1169577" y="1679392"/>
                  </a:cubicBezTo>
                  <a:cubicBezTo>
                    <a:pt x="1169577" y="1683226"/>
                    <a:pt x="1169577" y="1687116"/>
                    <a:pt x="1169577" y="1690950"/>
                  </a:cubicBezTo>
                  <a:cubicBezTo>
                    <a:pt x="1223477" y="1636994"/>
                    <a:pt x="1254317" y="1563813"/>
                    <a:pt x="1258151" y="1490632"/>
                  </a:cubicBezTo>
                  <a:cubicBezTo>
                    <a:pt x="1258151" y="1452124"/>
                    <a:pt x="1258151" y="1413616"/>
                    <a:pt x="1258151" y="1378943"/>
                  </a:cubicBezTo>
                  <a:close/>
                  <a:moveTo>
                    <a:pt x="207163" y="1199685"/>
                  </a:moveTo>
                  <a:cubicBezTo>
                    <a:pt x="192604" y="1217410"/>
                    <a:pt x="175712" y="1233636"/>
                    <a:pt x="156542" y="1247972"/>
                  </a:cubicBezTo>
                  <a:cubicBezTo>
                    <a:pt x="118034" y="1278812"/>
                    <a:pt x="71802" y="1305761"/>
                    <a:pt x="25571" y="1325043"/>
                  </a:cubicBezTo>
                  <a:cubicBezTo>
                    <a:pt x="60245" y="1321153"/>
                    <a:pt x="98752" y="1309595"/>
                    <a:pt x="133426" y="1294203"/>
                  </a:cubicBezTo>
                  <a:cubicBezTo>
                    <a:pt x="160376" y="1286480"/>
                    <a:pt x="183491" y="1274922"/>
                    <a:pt x="202773" y="1255696"/>
                  </a:cubicBezTo>
                  <a:cubicBezTo>
                    <a:pt x="225889" y="1236414"/>
                    <a:pt x="214331" y="1224856"/>
                    <a:pt x="206607" y="1201741"/>
                  </a:cubicBezTo>
                  <a:cubicBezTo>
                    <a:pt x="206607" y="1200852"/>
                    <a:pt x="206829" y="1200185"/>
                    <a:pt x="207163" y="1199685"/>
                  </a:cubicBezTo>
                  <a:close/>
                  <a:moveTo>
                    <a:pt x="656308" y="1097275"/>
                  </a:moveTo>
                  <a:cubicBezTo>
                    <a:pt x="655197" y="1098887"/>
                    <a:pt x="653363" y="1099665"/>
                    <a:pt x="651474" y="1099665"/>
                  </a:cubicBezTo>
                  <a:cubicBezTo>
                    <a:pt x="650196" y="1099665"/>
                    <a:pt x="648918" y="1099331"/>
                    <a:pt x="647918" y="1098553"/>
                  </a:cubicBezTo>
                  <a:cubicBezTo>
                    <a:pt x="649751" y="1104721"/>
                    <a:pt x="651585" y="1110889"/>
                    <a:pt x="653419" y="1117001"/>
                  </a:cubicBezTo>
                  <a:cubicBezTo>
                    <a:pt x="654363" y="1110445"/>
                    <a:pt x="655363" y="1103888"/>
                    <a:pt x="656308" y="1097275"/>
                  </a:cubicBezTo>
                  <a:close/>
                  <a:moveTo>
                    <a:pt x="236669" y="1070659"/>
                  </a:moveTo>
                  <a:cubicBezTo>
                    <a:pt x="235668" y="1070659"/>
                    <a:pt x="234668" y="1070714"/>
                    <a:pt x="233557" y="1070825"/>
                  </a:cubicBezTo>
                  <a:lnTo>
                    <a:pt x="229723" y="1070825"/>
                  </a:lnTo>
                  <a:cubicBezTo>
                    <a:pt x="121868" y="1078494"/>
                    <a:pt x="98752" y="1197907"/>
                    <a:pt x="33295" y="1267254"/>
                  </a:cubicBezTo>
                  <a:cubicBezTo>
                    <a:pt x="29461" y="1278812"/>
                    <a:pt x="29461" y="1290369"/>
                    <a:pt x="25571" y="1301927"/>
                  </a:cubicBezTo>
                  <a:cubicBezTo>
                    <a:pt x="64079" y="1286480"/>
                    <a:pt x="102642" y="1267254"/>
                    <a:pt x="137260" y="1244138"/>
                  </a:cubicBezTo>
                  <a:cubicBezTo>
                    <a:pt x="168099" y="1221022"/>
                    <a:pt x="198939" y="1190183"/>
                    <a:pt x="221999" y="1155565"/>
                  </a:cubicBezTo>
                  <a:cubicBezTo>
                    <a:pt x="233279" y="1140506"/>
                    <a:pt x="273787" y="1070659"/>
                    <a:pt x="236669" y="1070659"/>
                  </a:cubicBezTo>
                  <a:close/>
                  <a:moveTo>
                    <a:pt x="622635" y="997644"/>
                  </a:moveTo>
                  <a:cubicBezTo>
                    <a:pt x="627858" y="1026650"/>
                    <a:pt x="634971" y="1053822"/>
                    <a:pt x="642639" y="1080494"/>
                  </a:cubicBezTo>
                  <a:cubicBezTo>
                    <a:pt x="636749" y="1053267"/>
                    <a:pt x="632526" y="1024038"/>
                    <a:pt x="622635" y="997644"/>
                  </a:cubicBezTo>
                  <a:close/>
                  <a:moveTo>
                    <a:pt x="123368" y="970972"/>
                  </a:moveTo>
                  <a:cubicBezTo>
                    <a:pt x="102031" y="970972"/>
                    <a:pt x="54021" y="1052433"/>
                    <a:pt x="44853" y="1070825"/>
                  </a:cubicBezTo>
                  <a:lnTo>
                    <a:pt x="37129" y="1070825"/>
                  </a:lnTo>
                  <a:lnTo>
                    <a:pt x="33295" y="1066936"/>
                  </a:lnTo>
                  <a:cubicBezTo>
                    <a:pt x="37129" y="1117001"/>
                    <a:pt x="29461" y="1163233"/>
                    <a:pt x="10179" y="1209464"/>
                  </a:cubicBezTo>
                  <a:lnTo>
                    <a:pt x="10179" y="1236414"/>
                  </a:lnTo>
                  <a:cubicBezTo>
                    <a:pt x="14013" y="1232580"/>
                    <a:pt x="17903" y="1228746"/>
                    <a:pt x="21737" y="1228746"/>
                  </a:cubicBezTo>
                  <a:cubicBezTo>
                    <a:pt x="52521" y="1201741"/>
                    <a:pt x="79526" y="1167123"/>
                    <a:pt x="98752" y="1132449"/>
                  </a:cubicBezTo>
                  <a:cubicBezTo>
                    <a:pt x="125702" y="1090052"/>
                    <a:pt x="137260" y="1039986"/>
                    <a:pt x="133426" y="989921"/>
                  </a:cubicBezTo>
                  <a:cubicBezTo>
                    <a:pt x="132648" y="976418"/>
                    <a:pt x="128925" y="970972"/>
                    <a:pt x="123368" y="970972"/>
                  </a:cubicBezTo>
                  <a:close/>
                  <a:moveTo>
                    <a:pt x="132426" y="925741"/>
                  </a:moveTo>
                  <a:cubicBezTo>
                    <a:pt x="134648" y="925741"/>
                    <a:pt x="137260" y="927630"/>
                    <a:pt x="137260" y="932131"/>
                  </a:cubicBezTo>
                  <a:cubicBezTo>
                    <a:pt x="148818" y="993755"/>
                    <a:pt x="141150" y="1059268"/>
                    <a:pt x="118034" y="1120891"/>
                  </a:cubicBezTo>
                  <a:cubicBezTo>
                    <a:pt x="144984" y="1077105"/>
                    <a:pt x="189548" y="1053933"/>
                    <a:pt x="238947" y="1053933"/>
                  </a:cubicBezTo>
                  <a:cubicBezTo>
                    <a:pt x="246059" y="1053933"/>
                    <a:pt x="253283" y="1054433"/>
                    <a:pt x="260562" y="1055378"/>
                  </a:cubicBezTo>
                  <a:cubicBezTo>
                    <a:pt x="261563" y="1054378"/>
                    <a:pt x="262618" y="1053878"/>
                    <a:pt x="263563" y="1053878"/>
                  </a:cubicBezTo>
                  <a:cubicBezTo>
                    <a:pt x="266175" y="1053878"/>
                    <a:pt x="268231" y="1057434"/>
                    <a:pt x="268231" y="1063102"/>
                  </a:cubicBezTo>
                  <a:cubicBezTo>
                    <a:pt x="260285" y="1113390"/>
                    <a:pt x="239614" y="1160066"/>
                    <a:pt x="207496" y="1199296"/>
                  </a:cubicBezTo>
                  <a:cubicBezTo>
                    <a:pt x="208830" y="1197907"/>
                    <a:pt x="211553" y="1197907"/>
                    <a:pt x="214331" y="1197907"/>
                  </a:cubicBezTo>
                  <a:cubicBezTo>
                    <a:pt x="275954" y="1221022"/>
                    <a:pt x="202773" y="1278812"/>
                    <a:pt x="179657" y="1294203"/>
                  </a:cubicBezTo>
                  <a:cubicBezTo>
                    <a:pt x="129592" y="1317319"/>
                    <a:pt x="79526" y="1332711"/>
                    <a:pt x="25571" y="1340435"/>
                  </a:cubicBezTo>
                  <a:cubicBezTo>
                    <a:pt x="23654" y="1348131"/>
                    <a:pt x="19806" y="1355827"/>
                    <a:pt x="14993" y="1363044"/>
                  </a:cubicBezTo>
                  <a:lnTo>
                    <a:pt x="0" y="1381115"/>
                  </a:lnTo>
                  <a:lnTo>
                    <a:pt x="0" y="1187990"/>
                  </a:lnTo>
                  <a:lnTo>
                    <a:pt x="2455" y="1186349"/>
                  </a:lnTo>
                  <a:cubicBezTo>
                    <a:pt x="17903" y="1147841"/>
                    <a:pt x="25571" y="1101609"/>
                    <a:pt x="21737" y="1059268"/>
                  </a:cubicBezTo>
                  <a:cubicBezTo>
                    <a:pt x="20154" y="1046682"/>
                    <a:pt x="13444" y="1008424"/>
                    <a:pt x="3435" y="973313"/>
                  </a:cubicBezTo>
                  <a:lnTo>
                    <a:pt x="0" y="964019"/>
                  </a:lnTo>
                  <a:lnTo>
                    <a:pt x="0" y="934101"/>
                  </a:lnTo>
                  <a:lnTo>
                    <a:pt x="13069" y="963909"/>
                  </a:lnTo>
                  <a:cubicBezTo>
                    <a:pt x="22696" y="993755"/>
                    <a:pt x="29433" y="1024567"/>
                    <a:pt x="33295" y="1055378"/>
                  </a:cubicBezTo>
                  <a:cubicBezTo>
                    <a:pt x="56410" y="1009146"/>
                    <a:pt x="91084" y="966805"/>
                    <a:pt x="129592" y="928297"/>
                  </a:cubicBezTo>
                  <a:cubicBezTo>
                    <a:pt x="129592" y="926686"/>
                    <a:pt x="130925" y="925741"/>
                    <a:pt x="132426" y="925741"/>
                  </a:cubicBezTo>
                  <a:close/>
                  <a:moveTo>
                    <a:pt x="757439" y="812718"/>
                  </a:moveTo>
                  <a:cubicBezTo>
                    <a:pt x="738158" y="828110"/>
                    <a:pt x="722766" y="843558"/>
                    <a:pt x="711208" y="866674"/>
                  </a:cubicBezTo>
                  <a:lnTo>
                    <a:pt x="707374" y="901347"/>
                  </a:lnTo>
                  <a:cubicBezTo>
                    <a:pt x="726600" y="874342"/>
                    <a:pt x="741992" y="843558"/>
                    <a:pt x="757439" y="812718"/>
                  </a:cubicBezTo>
                  <a:close/>
                  <a:moveTo>
                    <a:pt x="1204251" y="639406"/>
                  </a:moveTo>
                  <a:cubicBezTo>
                    <a:pt x="1084838" y="774211"/>
                    <a:pt x="930752" y="882065"/>
                    <a:pt x="834455" y="1036152"/>
                  </a:cubicBezTo>
                  <a:cubicBezTo>
                    <a:pt x="757439" y="1167123"/>
                    <a:pt x="703484" y="1313485"/>
                    <a:pt x="680368" y="1467516"/>
                  </a:cubicBezTo>
                  <a:cubicBezTo>
                    <a:pt x="803615" y="1170957"/>
                    <a:pt x="1069391" y="928297"/>
                    <a:pt x="1204251" y="639406"/>
                  </a:cubicBezTo>
                  <a:close/>
                  <a:moveTo>
                    <a:pt x="638027" y="546943"/>
                  </a:moveTo>
                  <a:cubicBezTo>
                    <a:pt x="641861" y="562390"/>
                    <a:pt x="649585" y="573893"/>
                    <a:pt x="661142" y="585451"/>
                  </a:cubicBezTo>
                  <a:cubicBezTo>
                    <a:pt x="672700" y="600898"/>
                    <a:pt x="684258" y="608566"/>
                    <a:pt x="699650" y="616290"/>
                  </a:cubicBezTo>
                  <a:lnTo>
                    <a:pt x="711208" y="616290"/>
                  </a:lnTo>
                  <a:cubicBezTo>
                    <a:pt x="691926" y="604732"/>
                    <a:pt x="676534" y="589340"/>
                    <a:pt x="672700" y="566225"/>
                  </a:cubicBezTo>
                  <a:cubicBezTo>
                    <a:pt x="661142" y="562390"/>
                    <a:pt x="649585" y="554667"/>
                    <a:pt x="638027" y="546943"/>
                  </a:cubicBezTo>
                  <a:close/>
                  <a:moveTo>
                    <a:pt x="795947" y="504601"/>
                  </a:moveTo>
                  <a:cubicBezTo>
                    <a:pt x="784389" y="523827"/>
                    <a:pt x="772831" y="546943"/>
                    <a:pt x="765108" y="570059"/>
                  </a:cubicBezTo>
                  <a:cubicBezTo>
                    <a:pt x="772831" y="550833"/>
                    <a:pt x="784389" y="535385"/>
                    <a:pt x="795947" y="519993"/>
                  </a:cubicBezTo>
                  <a:cubicBezTo>
                    <a:pt x="799781" y="516159"/>
                    <a:pt x="799781" y="508435"/>
                    <a:pt x="799781" y="504601"/>
                  </a:cubicBezTo>
                  <a:close/>
                  <a:moveTo>
                    <a:pt x="1065557" y="419862"/>
                  </a:moveTo>
                  <a:cubicBezTo>
                    <a:pt x="1003933" y="458370"/>
                    <a:pt x="938476" y="489154"/>
                    <a:pt x="872963" y="508435"/>
                  </a:cubicBezTo>
                  <a:cubicBezTo>
                    <a:pt x="901246" y="517493"/>
                    <a:pt x="928196" y="520882"/>
                    <a:pt x="954701" y="520882"/>
                  </a:cubicBezTo>
                  <a:cubicBezTo>
                    <a:pt x="1018436" y="520882"/>
                    <a:pt x="1079559" y="501211"/>
                    <a:pt x="1150296" y="493043"/>
                  </a:cubicBezTo>
                  <a:cubicBezTo>
                    <a:pt x="1161576" y="488543"/>
                    <a:pt x="1174189" y="486653"/>
                    <a:pt x="1187359" y="486653"/>
                  </a:cubicBezTo>
                  <a:cubicBezTo>
                    <a:pt x="1196638" y="486653"/>
                    <a:pt x="1206196" y="487598"/>
                    <a:pt x="1215809" y="489154"/>
                  </a:cubicBezTo>
                  <a:cubicBezTo>
                    <a:pt x="1217142" y="489320"/>
                    <a:pt x="1218365" y="489376"/>
                    <a:pt x="1219476" y="489376"/>
                  </a:cubicBezTo>
                  <a:cubicBezTo>
                    <a:pt x="1252538" y="489376"/>
                    <a:pt x="1169300" y="435254"/>
                    <a:pt x="1161854" y="435254"/>
                  </a:cubicBezTo>
                  <a:cubicBezTo>
                    <a:pt x="1131070" y="423696"/>
                    <a:pt x="1100230" y="419862"/>
                    <a:pt x="1069391" y="419862"/>
                  </a:cubicBezTo>
                  <a:close/>
                  <a:moveTo>
                    <a:pt x="1169577" y="223378"/>
                  </a:moveTo>
                  <a:lnTo>
                    <a:pt x="1169577" y="227268"/>
                  </a:lnTo>
                  <a:cubicBezTo>
                    <a:pt x="1157631" y="224712"/>
                    <a:pt x="1145295" y="223490"/>
                    <a:pt x="1132903" y="223490"/>
                  </a:cubicBezTo>
                  <a:cubicBezTo>
                    <a:pt x="1089284" y="223490"/>
                    <a:pt x="1044608" y="238770"/>
                    <a:pt x="1011657" y="265776"/>
                  </a:cubicBezTo>
                  <a:cubicBezTo>
                    <a:pt x="976983" y="358238"/>
                    <a:pt x="911470" y="439088"/>
                    <a:pt x="826731" y="489154"/>
                  </a:cubicBezTo>
                  <a:cubicBezTo>
                    <a:pt x="826731" y="489154"/>
                    <a:pt x="826731" y="493043"/>
                    <a:pt x="826731" y="493043"/>
                  </a:cubicBezTo>
                  <a:cubicBezTo>
                    <a:pt x="830621" y="493043"/>
                    <a:pt x="838289" y="493043"/>
                    <a:pt x="842179" y="500712"/>
                  </a:cubicBezTo>
                  <a:cubicBezTo>
                    <a:pt x="946144" y="458370"/>
                    <a:pt x="1065557" y="423696"/>
                    <a:pt x="1131070" y="327399"/>
                  </a:cubicBezTo>
                  <a:cubicBezTo>
                    <a:pt x="1146462" y="304283"/>
                    <a:pt x="1161854" y="273499"/>
                    <a:pt x="1177246" y="254218"/>
                  </a:cubicBezTo>
                  <a:cubicBezTo>
                    <a:pt x="1188803" y="231102"/>
                    <a:pt x="1200361" y="223378"/>
                    <a:pt x="1169577" y="223378"/>
                  </a:cubicBezTo>
                  <a:close/>
                  <a:moveTo>
                    <a:pt x="416927" y="193761"/>
                  </a:moveTo>
                  <a:cubicBezTo>
                    <a:pt x="431152" y="204485"/>
                    <a:pt x="441765" y="278111"/>
                    <a:pt x="445433" y="292725"/>
                  </a:cubicBezTo>
                  <a:cubicBezTo>
                    <a:pt x="456991" y="350515"/>
                    <a:pt x="483940" y="404414"/>
                    <a:pt x="522448" y="446812"/>
                  </a:cubicBezTo>
                  <a:cubicBezTo>
                    <a:pt x="553288" y="469928"/>
                    <a:pt x="580237" y="493043"/>
                    <a:pt x="614911" y="512269"/>
                  </a:cubicBezTo>
                  <a:lnTo>
                    <a:pt x="614911" y="496877"/>
                  </a:lnTo>
                  <a:cubicBezTo>
                    <a:pt x="614911" y="493043"/>
                    <a:pt x="617800" y="491098"/>
                    <a:pt x="620690" y="491098"/>
                  </a:cubicBezTo>
                  <a:cubicBezTo>
                    <a:pt x="623579" y="491098"/>
                    <a:pt x="626469" y="493043"/>
                    <a:pt x="626469" y="496877"/>
                  </a:cubicBezTo>
                  <a:cubicBezTo>
                    <a:pt x="626469" y="504601"/>
                    <a:pt x="626469" y="512269"/>
                    <a:pt x="626469" y="519993"/>
                  </a:cubicBezTo>
                  <a:cubicBezTo>
                    <a:pt x="641861" y="527717"/>
                    <a:pt x="653419" y="535385"/>
                    <a:pt x="664977" y="546943"/>
                  </a:cubicBezTo>
                  <a:cubicBezTo>
                    <a:pt x="661142" y="531551"/>
                    <a:pt x="657253" y="516159"/>
                    <a:pt x="653419" y="504601"/>
                  </a:cubicBezTo>
                  <a:cubicBezTo>
                    <a:pt x="653419" y="500712"/>
                    <a:pt x="653419" y="496877"/>
                    <a:pt x="657253" y="493043"/>
                  </a:cubicBezTo>
                  <a:cubicBezTo>
                    <a:pt x="645695" y="446812"/>
                    <a:pt x="626469" y="400580"/>
                    <a:pt x="599519" y="354349"/>
                  </a:cubicBezTo>
                  <a:cubicBezTo>
                    <a:pt x="595629" y="350515"/>
                    <a:pt x="595629" y="346681"/>
                    <a:pt x="591795" y="338957"/>
                  </a:cubicBezTo>
                  <a:cubicBezTo>
                    <a:pt x="584071" y="331233"/>
                    <a:pt x="580237" y="327399"/>
                    <a:pt x="576403" y="319675"/>
                  </a:cubicBezTo>
                  <a:cubicBezTo>
                    <a:pt x="530727" y="266442"/>
                    <a:pt x="477606" y="224489"/>
                    <a:pt x="416927" y="193761"/>
                  </a:cubicBezTo>
                  <a:close/>
                  <a:moveTo>
                    <a:pt x="1009823" y="126692"/>
                  </a:moveTo>
                  <a:cubicBezTo>
                    <a:pt x="1009212" y="126692"/>
                    <a:pt x="1008545" y="126804"/>
                    <a:pt x="1007767" y="127137"/>
                  </a:cubicBezTo>
                  <a:lnTo>
                    <a:pt x="1007767" y="130971"/>
                  </a:lnTo>
                  <a:cubicBezTo>
                    <a:pt x="1003933" y="154087"/>
                    <a:pt x="1000099" y="181037"/>
                    <a:pt x="996209" y="204152"/>
                  </a:cubicBezTo>
                  <a:cubicBezTo>
                    <a:pt x="992375" y="238826"/>
                    <a:pt x="984652" y="273499"/>
                    <a:pt x="965425" y="304283"/>
                  </a:cubicBezTo>
                  <a:cubicBezTo>
                    <a:pt x="926918" y="365907"/>
                    <a:pt x="880686" y="419862"/>
                    <a:pt x="826731" y="462204"/>
                  </a:cubicBezTo>
                  <a:cubicBezTo>
                    <a:pt x="876852" y="431420"/>
                    <a:pt x="919194" y="389022"/>
                    <a:pt x="953868" y="338957"/>
                  </a:cubicBezTo>
                  <a:cubicBezTo>
                    <a:pt x="976983" y="304283"/>
                    <a:pt x="992375" y="265776"/>
                    <a:pt x="1007767" y="223378"/>
                  </a:cubicBezTo>
                  <a:cubicBezTo>
                    <a:pt x="1007767" y="215988"/>
                    <a:pt x="1025604" y="126692"/>
                    <a:pt x="1009823" y="126692"/>
                  </a:cubicBezTo>
                  <a:close/>
                  <a:moveTo>
                    <a:pt x="972649" y="64458"/>
                  </a:moveTo>
                  <a:cubicBezTo>
                    <a:pt x="967759" y="64458"/>
                    <a:pt x="961591" y="65958"/>
                    <a:pt x="953868" y="69347"/>
                  </a:cubicBezTo>
                  <a:cubicBezTo>
                    <a:pt x="911470" y="92463"/>
                    <a:pt x="876852" y="130971"/>
                    <a:pt x="857571" y="177202"/>
                  </a:cubicBezTo>
                  <a:cubicBezTo>
                    <a:pt x="861405" y="204152"/>
                    <a:pt x="861405" y="227268"/>
                    <a:pt x="857571" y="254218"/>
                  </a:cubicBezTo>
                  <a:lnTo>
                    <a:pt x="857571" y="258052"/>
                  </a:lnTo>
                  <a:cubicBezTo>
                    <a:pt x="842179" y="335123"/>
                    <a:pt x="811339" y="412138"/>
                    <a:pt x="765108" y="485320"/>
                  </a:cubicBezTo>
                  <a:lnTo>
                    <a:pt x="799781" y="454536"/>
                  </a:lnTo>
                  <a:cubicBezTo>
                    <a:pt x="834455" y="427530"/>
                    <a:pt x="865294" y="392856"/>
                    <a:pt x="896078" y="362073"/>
                  </a:cubicBezTo>
                  <a:cubicBezTo>
                    <a:pt x="942310" y="304283"/>
                    <a:pt x="969260" y="231102"/>
                    <a:pt x="976983" y="154087"/>
                  </a:cubicBezTo>
                  <a:cubicBezTo>
                    <a:pt x="976983" y="137250"/>
                    <a:pt x="1006434" y="64458"/>
                    <a:pt x="972649" y="64458"/>
                  </a:cubicBezTo>
                  <a:close/>
                  <a:moveTo>
                    <a:pt x="582071" y="45231"/>
                  </a:moveTo>
                  <a:cubicBezTo>
                    <a:pt x="572791" y="45231"/>
                    <a:pt x="568791" y="60623"/>
                    <a:pt x="564845" y="92463"/>
                  </a:cubicBezTo>
                  <a:cubicBezTo>
                    <a:pt x="557122" y="123247"/>
                    <a:pt x="557122" y="154087"/>
                    <a:pt x="557122" y="188760"/>
                  </a:cubicBezTo>
                  <a:cubicBezTo>
                    <a:pt x="560956" y="227268"/>
                    <a:pt x="568679" y="265776"/>
                    <a:pt x="584071" y="304283"/>
                  </a:cubicBezTo>
                  <a:cubicBezTo>
                    <a:pt x="618745" y="342791"/>
                    <a:pt x="645695" y="389022"/>
                    <a:pt x="664977" y="439088"/>
                  </a:cubicBezTo>
                  <a:cubicBezTo>
                    <a:pt x="664977" y="435254"/>
                    <a:pt x="664977" y="431420"/>
                    <a:pt x="664977" y="427530"/>
                  </a:cubicBezTo>
                  <a:cubicBezTo>
                    <a:pt x="664977" y="421918"/>
                    <a:pt x="669088" y="418362"/>
                    <a:pt x="674367" y="418362"/>
                  </a:cubicBezTo>
                  <a:cubicBezTo>
                    <a:pt x="676257" y="418362"/>
                    <a:pt x="678313" y="418806"/>
                    <a:pt x="680368" y="419862"/>
                  </a:cubicBezTo>
                  <a:cubicBezTo>
                    <a:pt x="691926" y="435254"/>
                    <a:pt x="703484" y="450646"/>
                    <a:pt x="711208" y="469928"/>
                  </a:cubicBezTo>
                  <a:cubicBezTo>
                    <a:pt x="726600" y="331233"/>
                    <a:pt x="715042" y="204152"/>
                    <a:pt x="626469" y="84739"/>
                  </a:cubicBezTo>
                  <a:cubicBezTo>
                    <a:pt x="604131" y="58679"/>
                    <a:pt x="590795" y="45231"/>
                    <a:pt x="582071" y="45231"/>
                  </a:cubicBezTo>
                  <a:close/>
                  <a:moveTo>
                    <a:pt x="803560" y="26283"/>
                  </a:moveTo>
                  <a:cubicBezTo>
                    <a:pt x="783167" y="26283"/>
                    <a:pt x="730434" y="108522"/>
                    <a:pt x="730434" y="111689"/>
                  </a:cubicBezTo>
                  <a:cubicBezTo>
                    <a:pt x="722766" y="146363"/>
                    <a:pt x="718876" y="184871"/>
                    <a:pt x="718876" y="219544"/>
                  </a:cubicBezTo>
                  <a:cubicBezTo>
                    <a:pt x="745882" y="304283"/>
                    <a:pt x="749716" y="392856"/>
                    <a:pt x="722766" y="477651"/>
                  </a:cubicBezTo>
                  <a:cubicBezTo>
                    <a:pt x="722766" y="481486"/>
                    <a:pt x="715042" y="481486"/>
                    <a:pt x="711208" y="481486"/>
                  </a:cubicBezTo>
                  <a:cubicBezTo>
                    <a:pt x="718876" y="500712"/>
                    <a:pt x="722766" y="516159"/>
                    <a:pt x="726600" y="535385"/>
                  </a:cubicBezTo>
                  <a:cubicBezTo>
                    <a:pt x="730434" y="504601"/>
                    <a:pt x="738158" y="477651"/>
                    <a:pt x="741992" y="450646"/>
                  </a:cubicBezTo>
                  <a:cubicBezTo>
                    <a:pt x="743937" y="444867"/>
                    <a:pt x="748771" y="441978"/>
                    <a:pt x="753550" y="441978"/>
                  </a:cubicBezTo>
                  <a:cubicBezTo>
                    <a:pt x="758384" y="441978"/>
                    <a:pt x="763218" y="444867"/>
                    <a:pt x="765108" y="450646"/>
                  </a:cubicBezTo>
                  <a:cubicBezTo>
                    <a:pt x="765108" y="450646"/>
                    <a:pt x="765108" y="454536"/>
                    <a:pt x="765108" y="454536"/>
                  </a:cubicBezTo>
                  <a:cubicBezTo>
                    <a:pt x="815173" y="338957"/>
                    <a:pt x="857571" y="234936"/>
                    <a:pt x="822897" y="100131"/>
                  </a:cubicBezTo>
                  <a:cubicBezTo>
                    <a:pt x="819063" y="80905"/>
                    <a:pt x="811339" y="57790"/>
                    <a:pt x="811339" y="38508"/>
                  </a:cubicBezTo>
                  <a:cubicBezTo>
                    <a:pt x="810672" y="29839"/>
                    <a:pt x="807838" y="26283"/>
                    <a:pt x="803560" y="26283"/>
                  </a:cubicBezTo>
                  <a:close/>
                  <a:moveTo>
                    <a:pt x="815173" y="0"/>
                  </a:moveTo>
                  <a:cubicBezTo>
                    <a:pt x="819063" y="0"/>
                    <a:pt x="826731" y="3834"/>
                    <a:pt x="826731" y="7724"/>
                  </a:cubicBezTo>
                  <a:cubicBezTo>
                    <a:pt x="834455" y="57790"/>
                    <a:pt x="849847" y="104021"/>
                    <a:pt x="853736" y="154087"/>
                  </a:cubicBezTo>
                  <a:cubicBezTo>
                    <a:pt x="883298" y="98242"/>
                    <a:pt x="924028" y="53622"/>
                    <a:pt x="985541" y="53622"/>
                  </a:cubicBezTo>
                  <a:cubicBezTo>
                    <a:pt x="996154" y="53622"/>
                    <a:pt x="1007434" y="54956"/>
                    <a:pt x="1019325" y="57790"/>
                  </a:cubicBezTo>
                  <a:cubicBezTo>
                    <a:pt x="1023215" y="57790"/>
                    <a:pt x="1023215" y="61624"/>
                    <a:pt x="1023215" y="65458"/>
                  </a:cubicBezTo>
                  <a:cubicBezTo>
                    <a:pt x="1027049" y="84739"/>
                    <a:pt x="1011657" y="88573"/>
                    <a:pt x="1007767" y="111689"/>
                  </a:cubicBezTo>
                  <a:lnTo>
                    <a:pt x="1019325" y="104021"/>
                  </a:lnTo>
                  <a:cubicBezTo>
                    <a:pt x="1019325" y="104021"/>
                    <a:pt x="1027049" y="104021"/>
                    <a:pt x="1027049" y="107855"/>
                  </a:cubicBezTo>
                  <a:cubicBezTo>
                    <a:pt x="1034773" y="154087"/>
                    <a:pt x="1030883" y="200318"/>
                    <a:pt x="1019325" y="246494"/>
                  </a:cubicBezTo>
                  <a:cubicBezTo>
                    <a:pt x="1055555" y="213098"/>
                    <a:pt x="1103786" y="205875"/>
                    <a:pt x="1152463" y="205875"/>
                  </a:cubicBezTo>
                  <a:cubicBezTo>
                    <a:pt x="1171189" y="205875"/>
                    <a:pt x="1189915" y="206930"/>
                    <a:pt x="1208085" y="207986"/>
                  </a:cubicBezTo>
                  <a:cubicBezTo>
                    <a:pt x="1215809" y="207986"/>
                    <a:pt x="1219643" y="215710"/>
                    <a:pt x="1215809" y="223378"/>
                  </a:cubicBezTo>
                  <a:cubicBezTo>
                    <a:pt x="1184969" y="292725"/>
                    <a:pt x="1138738" y="358238"/>
                    <a:pt x="1080949" y="408304"/>
                  </a:cubicBezTo>
                  <a:cubicBezTo>
                    <a:pt x="1086450" y="407971"/>
                    <a:pt x="1091951" y="407804"/>
                    <a:pt x="1097507" y="407804"/>
                  </a:cubicBezTo>
                  <a:cubicBezTo>
                    <a:pt x="1162632" y="407804"/>
                    <a:pt x="1232423" y="429753"/>
                    <a:pt x="1246593" y="500712"/>
                  </a:cubicBezTo>
                  <a:cubicBezTo>
                    <a:pt x="1246593" y="504601"/>
                    <a:pt x="1242759" y="512269"/>
                    <a:pt x="1235035" y="512269"/>
                  </a:cubicBezTo>
                  <a:cubicBezTo>
                    <a:pt x="1228367" y="511658"/>
                    <a:pt x="1221588" y="511325"/>
                    <a:pt x="1214698" y="511325"/>
                  </a:cubicBezTo>
                  <a:cubicBezTo>
                    <a:pt x="1135793" y="511325"/>
                    <a:pt x="1044386" y="550499"/>
                    <a:pt x="960758" y="550499"/>
                  </a:cubicBezTo>
                  <a:cubicBezTo>
                    <a:pt x="921361" y="550499"/>
                    <a:pt x="883687" y="541775"/>
                    <a:pt x="849847" y="516159"/>
                  </a:cubicBezTo>
                  <a:cubicBezTo>
                    <a:pt x="846013" y="519993"/>
                    <a:pt x="842179" y="519993"/>
                    <a:pt x="842179" y="519993"/>
                  </a:cubicBezTo>
                  <a:cubicBezTo>
                    <a:pt x="826731" y="573893"/>
                    <a:pt x="788223" y="612456"/>
                    <a:pt x="738158" y="631682"/>
                  </a:cubicBezTo>
                  <a:lnTo>
                    <a:pt x="738158" y="647130"/>
                  </a:lnTo>
                  <a:cubicBezTo>
                    <a:pt x="738158" y="650964"/>
                    <a:pt x="738158" y="654798"/>
                    <a:pt x="738158" y="654798"/>
                  </a:cubicBezTo>
                  <a:cubicBezTo>
                    <a:pt x="738158" y="658632"/>
                    <a:pt x="738158" y="662522"/>
                    <a:pt x="734324" y="662522"/>
                  </a:cubicBezTo>
                  <a:cubicBezTo>
                    <a:pt x="730434" y="720311"/>
                    <a:pt x="722766" y="778045"/>
                    <a:pt x="718876" y="835834"/>
                  </a:cubicBezTo>
                  <a:cubicBezTo>
                    <a:pt x="730434" y="816608"/>
                    <a:pt x="745882" y="801160"/>
                    <a:pt x="765108" y="789603"/>
                  </a:cubicBezTo>
                  <a:cubicBezTo>
                    <a:pt x="768997" y="789603"/>
                    <a:pt x="776666" y="789603"/>
                    <a:pt x="776666" y="797326"/>
                  </a:cubicBezTo>
                  <a:cubicBezTo>
                    <a:pt x="768997" y="851226"/>
                    <a:pt x="741992" y="901347"/>
                    <a:pt x="707374" y="939855"/>
                  </a:cubicBezTo>
                  <a:cubicBezTo>
                    <a:pt x="680368" y="1167123"/>
                    <a:pt x="649585" y="1390501"/>
                    <a:pt x="630303" y="1613879"/>
                  </a:cubicBezTo>
                  <a:cubicBezTo>
                    <a:pt x="641861" y="1575371"/>
                    <a:pt x="653419" y="1540697"/>
                    <a:pt x="664977" y="1502190"/>
                  </a:cubicBezTo>
                  <a:cubicBezTo>
                    <a:pt x="661142" y="1502190"/>
                    <a:pt x="661142" y="1502190"/>
                    <a:pt x="661142" y="1498356"/>
                  </a:cubicBezTo>
                  <a:cubicBezTo>
                    <a:pt x="676534" y="1313485"/>
                    <a:pt x="741992" y="1136283"/>
                    <a:pt x="849847" y="986086"/>
                  </a:cubicBezTo>
                  <a:cubicBezTo>
                    <a:pt x="961591" y="839668"/>
                    <a:pt x="1111788" y="727979"/>
                    <a:pt x="1231201" y="585451"/>
                  </a:cubicBezTo>
                  <a:cubicBezTo>
                    <a:pt x="1232201" y="584450"/>
                    <a:pt x="1233535" y="583950"/>
                    <a:pt x="1234868" y="583950"/>
                  </a:cubicBezTo>
                  <a:cubicBezTo>
                    <a:pt x="1238591" y="583950"/>
                    <a:pt x="1242759" y="587562"/>
                    <a:pt x="1242759" y="593174"/>
                  </a:cubicBezTo>
                  <a:cubicBezTo>
                    <a:pt x="1215809" y="962971"/>
                    <a:pt x="976983" y="1251862"/>
                    <a:pt x="718876" y="1498356"/>
                  </a:cubicBezTo>
                  <a:cubicBezTo>
                    <a:pt x="717765" y="1499467"/>
                    <a:pt x="716320" y="1499967"/>
                    <a:pt x="714931" y="1499967"/>
                  </a:cubicBezTo>
                  <a:cubicBezTo>
                    <a:pt x="711541" y="1499967"/>
                    <a:pt x="708485" y="1497244"/>
                    <a:pt x="711208" y="1494521"/>
                  </a:cubicBezTo>
                  <a:cubicBezTo>
                    <a:pt x="815173" y="1359661"/>
                    <a:pt x="950034" y="1251862"/>
                    <a:pt x="1038607" y="1109333"/>
                  </a:cubicBezTo>
                  <a:cubicBezTo>
                    <a:pt x="1092506" y="1024594"/>
                    <a:pt x="1138738" y="932131"/>
                    <a:pt x="1173412" y="839668"/>
                  </a:cubicBezTo>
                  <a:cubicBezTo>
                    <a:pt x="1184969" y="808884"/>
                    <a:pt x="1196527" y="774211"/>
                    <a:pt x="1204251" y="743371"/>
                  </a:cubicBezTo>
                  <a:cubicBezTo>
                    <a:pt x="1215809" y="716421"/>
                    <a:pt x="1219643" y="685637"/>
                    <a:pt x="1215809" y="658632"/>
                  </a:cubicBezTo>
                  <a:cubicBezTo>
                    <a:pt x="1146462" y="835834"/>
                    <a:pt x="1003933" y="962971"/>
                    <a:pt x="899912" y="1120891"/>
                  </a:cubicBezTo>
                  <a:cubicBezTo>
                    <a:pt x="761274" y="1325043"/>
                    <a:pt x="634137" y="1559979"/>
                    <a:pt x="622635" y="1810362"/>
                  </a:cubicBezTo>
                  <a:cubicBezTo>
                    <a:pt x="618745" y="1856594"/>
                    <a:pt x="618745" y="1898936"/>
                    <a:pt x="618745" y="1941333"/>
                  </a:cubicBezTo>
                  <a:cubicBezTo>
                    <a:pt x="626469" y="1910493"/>
                    <a:pt x="645695" y="1879654"/>
                    <a:pt x="668811" y="1856594"/>
                  </a:cubicBezTo>
                  <a:cubicBezTo>
                    <a:pt x="670867" y="1855538"/>
                    <a:pt x="672978" y="1855038"/>
                    <a:pt x="674867" y="1855038"/>
                  </a:cubicBezTo>
                  <a:cubicBezTo>
                    <a:pt x="680091" y="1855038"/>
                    <a:pt x="684258" y="1858650"/>
                    <a:pt x="684258" y="1864262"/>
                  </a:cubicBezTo>
                  <a:cubicBezTo>
                    <a:pt x="688092" y="1929775"/>
                    <a:pt x="664977" y="1995233"/>
                    <a:pt x="618745" y="2041464"/>
                  </a:cubicBezTo>
                  <a:lnTo>
                    <a:pt x="618745" y="2137761"/>
                  </a:lnTo>
                  <a:cubicBezTo>
                    <a:pt x="622635" y="2272566"/>
                    <a:pt x="630303" y="2403536"/>
                    <a:pt x="641861" y="2538341"/>
                  </a:cubicBezTo>
                  <a:cubicBezTo>
                    <a:pt x="649585" y="2519060"/>
                    <a:pt x="664977" y="2503668"/>
                    <a:pt x="680368" y="2492110"/>
                  </a:cubicBezTo>
                  <a:cubicBezTo>
                    <a:pt x="681980" y="2490498"/>
                    <a:pt x="684258" y="2489609"/>
                    <a:pt x="686314" y="2489609"/>
                  </a:cubicBezTo>
                  <a:cubicBezTo>
                    <a:pt x="689315" y="2489609"/>
                    <a:pt x="691926" y="2491443"/>
                    <a:pt x="691926" y="2495944"/>
                  </a:cubicBezTo>
                  <a:cubicBezTo>
                    <a:pt x="703484" y="2553733"/>
                    <a:pt x="688092" y="2611522"/>
                    <a:pt x="653419" y="2661588"/>
                  </a:cubicBezTo>
                  <a:cubicBezTo>
                    <a:pt x="664977" y="2769443"/>
                    <a:pt x="676534" y="2881132"/>
                    <a:pt x="688092" y="2988987"/>
                  </a:cubicBezTo>
                  <a:cubicBezTo>
                    <a:pt x="738158" y="2904248"/>
                    <a:pt x="792113" y="2823398"/>
                    <a:pt x="857571" y="2750161"/>
                  </a:cubicBezTo>
                  <a:cubicBezTo>
                    <a:pt x="876852" y="2715543"/>
                    <a:pt x="896078" y="2680870"/>
                    <a:pt x="911470" y="2642362"/>
                  </a:cubicBezTo>
                  <a:cubicBezTo>
                    <a:pt x="938476" y="2484386"/>
                    <a:pt x="865294" y="2368863"/>
                    <a:pt x="846013" y="2218611"/>
                  </a:cubicBezTo>
                  <a:cubicBezTo>
                    <a:pt x="830621" y="2076138"/>
                    <a:pt x="846013" y="1933609"/>
                    <a:pt x="811339" y="1794915"/>
                  </a:cubicBezTo>
                  <a:cubicBezTo>
                    <a:pt x="808950" y="1790192"/>
                    <a:pt x="812450" y="1786913"/>
                    <a:pt x="816396" y="1786913"/>
                  </a:cubicBezTo>
                  <a:cubicBezTo>
                    <a:pt x="818841" y="1786913"/>
                    <a:pt x="821452" y="1788136"/>
                    <a:pt x="822897" y="1791081"/>
                  </a:cubicBezTo>
                  <a:cubicBezTo>
                    <a:pt x="888355" y="1914328"/>
                    <a:pt x="1015491" y="1975951"/>
                    <a:pt x="1038607" y="2118479"/>
                  </a:cubicBezTo>
                  <a:cubicBezTo>
                    <a:pt x="1046331" y="2183993"/>
                    <a:pt x="1046331" y="2249450"/>
                    <a:pt x="1038607" y="2311073"/>
                  </a:cubicBezTo>
                  <a:cubicBezTo>
                    <a:pt x="1084838" y="2149319"/>
                    <a:pt x="1115622" y="1979841"/>
                    <a:pt x="1134904" y="1806473"/>
                  </a:cubicBezTo>
                  <a:cubicBezTo>
                    <a:pt x="1131070" y="1806473"/>
                    <a:pt x="1131070" y="1810362"/>
                    <a:pt x="1127180" y="1810362"/>
                  </a:cubicBezTo>
                  <a:cubicBezTo>
                    <a:pt x="1125457" y="1813808"/>
                    <a:pt x="1121401" y="1815697"/>
                    <a:pt x="1117456" y="1815697"/>
                  </a:cubicBezTo>
                  <a:cubicBezTo>
                    <a:pt x="1112622" y="1815697"/>
                    <a:pt x="1107954" y="1812863"/>
                    <a:pt x="1107954" y="1806473"/>
                  </a:cubicBezTo>
                  <a:cubicBezTo>
                    <a:pt x="1104064" y="1783357"/>
                    <a:pt x="1100230" y="1760297"/>
                    <a:pt x="1096396" y="1737181"/>
                  </a:cubicBezTo>
                  <a:lnTo>
                    <a:pt x="1077114" y="1733291"/>
                  </a:lnTo>
                  <a:lnTo>
                    <a:pt x="1073280" y="1733291"/>
                  </a:lnTo>
                  <a:cubicBezTo>
                    <a:pt x="1007767" y="1729457"/>
                    <a:pt x="950034" y="1694784"/>
                    <a:pt x="915360" y="1640884"/>
                  </a:cubicBezTo>
                  <a:cubicBezTo>
                    <a:pt x="880686" y="1586929"/>
                    <a:pt x="892244" y="1521471"/>
                    <a:pt x="938476" y="1482964"/>
                  </a:cubicBezTo>
                  <a:cubicBezTo>
                    <a:pt x="946144" y="1482964"/>
                    <a:pt x="946144" y="1486798"/>
                    <a:pt x="946144" y="1490632"/>
                  </a:cubicBezTo>
                  <a:cubicBezTo>
                    <a:pt x="926918" y="1517637"/>
                    <a:pt x="915360" y="1548421"/>
                    <a:pt x="915360" y="1579261"/>
                  </a:cubicBezTo>
                  <a:cubicBezTo>
                    <a:pt x="915360" y="1610044"/>
                    <a:pt x="930752" y="1636994"/>
                    <a:pt x="950034" y="1656276"/>
                  </a:cubicBezTo>
                  <a:cubicBezTo>
                    <a:pt x="980817" y="1687116"/>
                    <a:pt x="1019325" y="1710176"/>
                    <a:pt x="1057833" y="1717899"/>
                  </a:cubicBezTo>
                  <a:cubicBezTo>
                    <a:pt x="965425" y="1656276"/>
                    <a:pt x="961591" y="1440566"/>
                    <a:pt x="1038607" y="1375109"/>
                  </a:cubicBezTo>
                  <a:cubicBezTo>
                    <a:pt x="1039940" y="1372386"/>
                    <a:pt x="1042274" y="1371108"/>
                    <a:pt x="1044719" y="1371108"/>
                  </a:cubicBezTo>
                  <a:cubicBezTo>
                    <a:pt x="1049164" y="1371108"/>
                    <a:pt x="1053999" y="1375331"/>
                    <a:pt x="1053999" y="1382777"/>
                  </a:cubicBezTo>
                  <a:cubicBezTo>
                    <a:pt x="1053999" y="1390501"/>
                    <a:pt x="1053999" y="1398224"/>
                    <a:pt x="1057833" y="1409782"/>
                  </a:cubicBezTo>
                  <a:cubicBezTo>
                    <a:pt x="1062945" y="1397947"/>
                    <a:pt x="1070002" y="1393168"/>
                    <a:pt x="1078170" y="1393168"/>
                  </a:cubicBezTo>
                  <a:cubicBezTo>
                    <a:pt x="1107232" y="1393168"/>
                    <a:pt x="1149851" y="1454180"/>
                    <a:pt x="1161854" y="1475240"/>
                  </a:cubicBezTo>
                  <a:cubicBezTo>
                    <a:pt x="1173412" y="1417450"/>
                    <a:pt x="1211919" y="1371219"/>
                    <a:pt x="1265874" y="1351993"/>
                  </a:cubicBezTo>
                  <a:cubicBezTo>
                    <a:pt x="1269709" y="1351993"/>
                    <a:pt x="1277432" y="1355827"/>
                    <a:pt x="1277432" y="1359661"/>
                  </a:cubicBezTo>
                  <a:cubicBezTo>
                    <a:pt x="1277432" y="1398224"/>
                    <a:pt x="1277432" y="1436732"/>
                    <a:pt x="1277432" y="1475240"/>
                  </a:cubicBezTo>
                  <a:cubicBezTo>
                    <a:pt x="1292824" y="1444400"/>
                    <a:pt x="1323608" y="1421340"/>
                    <a:pt x="1358282" y="1409782"/>
                  </a:cubicBezTo>
                  <a:cubicBezTo>
                    <a:pt x="1362171" y="1409782"/>
                    <a:pt x="1366006" y="1413616"/>
                    <a:pt x="1366006" y="1417450"/>
                  </a:cubicBezTo>
                  <a:cubicBezTo>
                    <a:pt x="1373729" y="1529139"/>
                    <a:pt x="1323608" y="1636994"/>
                    <a:pt x="1235035" y="1698618"/>
                  </a:cubicBezTo>
                  <a:cubicBezTo>
                    <a:pt x="1235035" y="1702507"/>
                    <a:pt x="1235035" y="1702507"/>
                    <a:pt x="1235035" y="1706342"/>
                  </a:cubicBezTo>
                  <a:cubicBezTo>
                    <a:pt x="1235035" y="1710176"/>
                    <a:pt x="1231201" y="1714065"/>
                    <a:pt x="1227311" y="1717899"/>
                  </a:cubicBezTo>
                  <a:cubicBezTo>
                    <a:pt x="1223477" y="1733291"/>
                    <a:pt x="1215809" y="1744849"/>
                    <a:pt x="1208085" y="1756407"/>
                  </a:cubicBezTo>
                  <a:cubicBezTo>
                    <a:pt x="1308216" y="1706342"/>
                    <a:pt x="1419905" y="1610044"/>
                    <a:pt x="1377563" y="1494521"/>
                  </a:cubicBezTo>
                  <a:cubicBezTo>
                    <a:pt x="1377563" y="1489743"/>
                    <a:pt x="1381953" y="1486464"/>
                    <a:pt x="1386232" y="1486464"/>
                  </a:cubicBezTo>
                  <a:cubicBezTo>
                    <a:pt x="1388899" y="1486464"/>
                    <a:pt x="1391511" y="1487687"/>
                    <a:pt x="1392955" y="1490632"/>
                  </a:cubicBezTo>
                  <a:cubicBezTo>
                    <a:pt x="1439187" y="1613879"/>
                    <a:pt x="1315940" y="1752573"/>
                    <a:pt x="1192693" y="1787247"/>
                  </a:cubicBezTo>
                  <a:cubicBezTo>
                    <a:pt x="1188803" y="1794915"/>
                    <a:pt x="1184969" y="1802639"/>
                    <a:pt x="1177246" y="1810362"/>
                  </a:cubicBezTo>
                  <a:cubicBezTo>
                    <a:pt x="1173412" y="1818030"/>
                    <a:pt x="1169577" y="1825754"/>
                    <a:pt x="1165688" y="1833478"/>
                  </a:cubicBezTo>
                  <a:cubicBezTo>
                    <a:pt x="1163798" y="1835367"/>
                    <a:pt x="1160909" y="1836367"/>
                    <a:pt x="1158020" y="1836367"/>
                  </a:cubicBezTo>
                  <a:cubicBezTo>
                    <a:pt x="1155130" y="1836367"/>
                    <a:pt x="1152241" y="1835367"/>
                    <a:pt x="1150296" y="1833478"/>
                  </a:cubicBezTo>
                  <a:cubicBezTo>
                    <a:pt x="1142572" y="1922051"/>
                    <a:pt x="1127180" y="2010625"/>
                    <a:pt x="1107954" y="2095364"/>
                  </a:cubicBezTo>
                  <a:cubicBezTo>
                    <a:pt x="1123346" y="2072248"/>
                    <a:pt x="1142572" y="2053022"/>
                    <a:pt x="1165688" y="2037630"/>
                  </a:cubicBezTo>
                  <a:cubicBezTo>
                    <a:pt x="1167799" y="2036574"/>
                    <a:pt x="1169855" y="2036074"/>
                    <a:pt x="1171745" y="2036074"/>
                  </a:cubicBezTo>
                  <a:cubicBezTo>
                    <a:pt x="1176968" y="2036074"/>
                    <a:pt x="1181135" y="2039686"/>
                    <a:pt x="1181135" y="2045298"/>
                  </a:cubicBezTo>
                  <a:cubicBezTo>
                    <a:pt x="1181135" y="2072248"/>
                    <a:pt x="1173412" y="2099253"/>
                    <a:pt x="1154130" y="2118479"/>
                  </a:cubicBezTo>
                  <a:cubicBezTo>
                    <a:pt x="1134904" y="2145429"/>
                    <a:pt x="1111788" y="2164711"/>
                    <a:pt x="1084838" y="2176269"/>
                  </a:cubicBezTo>
                  <a:cubicBezTo>
                    <a:pt x="1069391" y="2237892"/>
                    <a:pt x="1053999" y="2299516"/>
                    <a:pt x="1038607" y="2361139"/>
                  </a:cubicBezTo>
                  <a:cubicBezTo>
                    <a:pt x="1011657" y="2472884"/>
                    <a:pt x="973094" y="2580683"/>
                    <a:pt x="919194" y="2680870"/>
                  </a:cubicBezTo>
                  <a:cubicBezTo>
                    <a:pt x="930752" y="2669312"/>
                    <a:pt x="938476" y="2661588"/>
                    <a:pt x="950034" y="2650030"/>
                  </a:cubicBezTo>
                  <a:cubicBezTo>
                    <a:pt x="965425" y="2634638"/>
                    <a:pt x="980817" y="2619246"/>
                    <a:pt x="1000099" y="2603799"/>
                  </a:cubicBezTo>
                  <a:lnTo>
                    <a:pt x="1038607" y="2565291"/>
                  </a:lnTo>
                  <a:cubicBezTo>
                    <a:pt x="1038607" y="2565291"/>
                    <a:pt x="1038607" y="2561457"/>
                    <a:pt x="1038607" y="2561457"/>
                  </a:cubicBezTo>
                  <a:lnTo>
                    <a:pt x="1046331" y="2557623"/>
                  </a:lnTo>
                  <a:cubicBezTo>
                    <a:pt x="1154130" y="2453602"/>
                    <a:pt x="1269709" y="2338023"/>
                    <a:pt x="1389121" y="2234058"/>
                  </a:cubicBezTo>
                  <a:cubicBezTo>
                    <a:pt x="1389121" y="2234058"/>
                    <a:pt x="1389121" y="2234058"/>
                    <a:pt x="1389121" y="2230168"/>
                  </a:cubicBezTo>
                  <a:cubicBezTo>
                    <a:pt x="1392955" y="2226334"/>
                    <a:pt x="1392955" y="2218611"/>
                    <a:pt x="1396845" y="2210942"/>
                  </a:cubicBezTo>
                  <a:cubicBezTo>
                    <a:pt x="1385287" y="2156987"/>
                    <a:pt x="1400679" y="2103087"/>
                    <a:pt x="1439187" y="2060690"/>
                  </a:cubicBezTo>
                  <a:cubicBezTo>
                    <a:pt x="1441132" y="2058801"/>
                    <a:pt x="1443021" y="2057801"/>
                    <a:pt x="1444966" y="2057801"/>
                  </a:cubicBezTo>
                  <a:cubicBezTo>
                    <a:pt x="1446911" y="2057801"/>
                    <a:pt x="1448800" y="2058801"/>
                    <a:pt x="1450745" y="2060690"/>
                  </a:cubicBezTo>
                  <a:cubicBezTo>
                    <a:pt x="1470026" y="2106922"/>
                    <a:pt x="1462303" y="2156987"/>
                    <a:pt x="1435353" y="2195551"/>
                  </a:cubicBezTo>
                  <a:cubicBezTo>
                    <a:pt x="1473860" y="2160877"/>
                    <a:pt x="1516202" y="2130037"/>
                    <a:pt x="1562434" y="2099253"/>
                  </a:cubicBezTo>
                  <a:cubicBezTo>
                    <a:pt x="1558600" y="2095364"/>
                    <a:pt x="1562434" y="2095364"/>
                    <a:pt x="1562434" y="2091530"/>
                  </a:cubicBezTo>
                  <a:cubicBezTo>
                    <a:pt x="1566323" y="2091530"/>
                    <a:pt x="1573992" y="2087696"/>
                    <a:pt x="1577826" y="2087696"/>
                  </a:cubicBezTo>
                  <a:cubicBezTo>
                    <a:pt x="1631781" y="2049132"/>
                    <a:pt x="1685681" y="2018348"/>
                    <a:pt x="1743470" y="1991399"/>
                  </a:cubicBezTo>
                  <a:cubicBezTo>
                    <a:pt x="1739636" y="1987509"/>
                    <a:pt x="1739636" y="1983675"/>
                    <a:pt x="1743470" y="1979841"/>
                  </a:cubicBezTo>
                  <a:cubicBezTo>
                    <a:pt x="1654897" y="1898936"/>
                    <a:pt x="1662565" y="1752573"/>
                    <a:pt x="1697239" y="1648552"/>
                  </a:cubicBezTo>
                  <a:cubicBezTo>
                    <a:pt x="1697239" y="1644718"/>
                    <a:pt x="1701128" y="1640884"/>
                    <a:pt x="1708796" y="1640884"/>
                  </a:cubicBezTo>
                  <a:lnTo>
                    <a:pt x="1716520" y="1640884"/>
                  </a:lnTo>
                  <a:cubicBezTo>
                    <a:pt x="1720354" y="1640884"/>
                    <a:pt x="1724244" y="1644718"/>
                    <a:pt x="1728078" y="1648552"/>
                  </a:cubicBezTo>
                  <a:cubicBezTo>
                    <a:pt x="1735802" y="1664000"/>
                    <a:pt x="1743470" y="1679392"/>
                    <a:pt x="1751194" y="1694784"/>
                  </a:cubicBezTo>
                  <a:cubicBezTo>
                    <a:pt x="1755028" y="1629326"/>
                    <a:pt x="1774309" y="1563813"/>
                    <a:pt x="1801259" y="1502190"/>
                  </a:cubicBezTo>
                  <a:cubicBezTo>
                    <a:pt x="1803204" y="1500300"/>
                    <a:pt x="1806094" y="1499300"/>
                    <a:pt x="1808983" y="1499300"/>
                  </a:cubicBezTo>
                  <a:cubicBezTo>
                    <a:pt x="1811873" y="1499300"/>
                    <a:pt x="1814762" y="1500300"/>
                    <a:pt x="1816651" y="1502190"/>
                  </a:cubicBezTo>
                  <a:cubicBezTo>
                    <a:pt x="1874441" y="1571537"/>
                    <a:pt x="1901390" y="1660110"/>
                    <a:pt x="1893722" y="1752573"/>
                  </a:cubicBezTo>
                  <a:cubicBezTo>
                    <a:pt x="1924506" y="1683226"/>
                    <a:pt x="1990019" y="1636994"/>
                    <a:pt x="2067035" y="1633160"/>
                  </a:cubicBezTo>
                  <a:cubicBezTo>
                    <a:pt x="2070869" y="1633160"/>
                    <a:pt x="2074758" y="1636994"/>
                    <a:pt x="2074758" y="1644718"/>
                  </a:cubicBezTo>
                  <a:cubicBezTo>
                    <a:pt x="2059311" y="1706342"/>
                    <a:pt x="2028527" y="1767965"/>
                    <a:pt x="1986130" y="1818030"/>
                  </a:cubicBezTo>
                  <a:cubicBezTo>
                    <a:pt x="2001522" y="1806473"/>
                    <a:pt x="2020803" y="1798804"/>
                    <a:pt x="2036195" y="1794915"/>
                  </a:cubicBezTo>
                  <a:cubicBezTo>
                    <a:pt x="2051865" y="1789747"/>
                    <a:pt x="2085594" y="1782135"/>
                    <a:pt x="2117489" y="1782135"/>
                  </a:cubicBezTo>
                  <a:cubicBezTo>
                    <a:pt x="2156275" y="1782135"/>
                    <a:pt x="2192393" y="1793303"/>
                    <a:pt x="2190282" y="1833478"/>
                  </a:cubicBezTo>
                  <a:cubicBezTo>
                    <a:pt x="2186447" y="1895101"/>
                    <a:pt x="2093984" y="1925886"/>
                    <a:pt x="2047753" y="1945167"/>
                  </a:cubicBezTo>
                  <a:lnTo>
                    <a:pt x="2013079" y="1960559"/>
                  </a:lnTo>
                  <a:cubicBezTo>
                    <a:pt x="2021192" y="1960226"/>
                    <a:pt x="2029360" y="1960003"/>
                    <a:pt x="2037418" y="1960003"/>
                  </a:cubicBezTo>
                  <a:cubicBezTo>
                    <a:pt x="2117434" y="1960003"/>
                    <a:pt x="2193115" y="1978840"/>
                    <a:pt x="2221121" y="2045298"/>
                  </a:cubicBezTo>
                  <a:cubicBezTo>
                    <a:pt x="2224955" y="2049132"/>
                    <a:pt x="2224955" y="2056856"/>
                    <a:pt x="2217231" y="2056856"/>
                  </a:cubicBezTo>
                  <a:cubicBezTo>
                    <a:pt x="2168722" y="2088085"/>
                    <a:pt x="2113933" y="2103643"/>
                    <a:pt x="2061367" y="2103643"/>
                  </a:cubicBezTo>
                  <a:cubicBezTo>
                    <a:pt x="2055532" y="2103643"/>
                    <a:pt x="2049698" y="2103477"/>
                    <a:pt x="2043919" y="2103087"/>
                  </a:cubicBezTo>
                  <a:cubicBezTo>
                    <a:pt x="2086261" y="2141595"/>
                    <a:pt x="2117100" y="2191661"/>
                    <a:pt x="2140216" y="2245616"/>
                  </a:cubicBezTo>
                  <a:cubicBezTo>
                    <a:pt x="2140216" y="2253284"/>
                    <a:pt x="2136382" y="2261008"/>
                    <a:pt x="2128658" y="2261008"/>
                  </a:cubicBezTo>
                  <a:cubicBezTo>
                    <a:pt x="1986130" y="2261008"/>
                    <a:pt x="1882164" y="2145429"/>
                    <a:pt x="1812817" y="2029906"/>
                  </a:cubicBezTo>
                  <a:lnTo>
                    <a:pt x="1793536" y="2029906"/>
                  </a:lnTo>
                  <a:cubicBezTo>
                    <a:pt x="1781978" y="2026072"/>
                    <a:pt x="1770420" y="2018348"/>
                    <a:pt x="1758862" y="2010625"/>
                  </a:cubicBezTo>
                  <a:lnTo>
                    <a:pt x="1751194" y="2010625"/>
                  </a:lnTo>
                  <a:cubicBezTo>
                    <a:pt x="1747304" y="2010625"/>
                    <a:pt x="1743470" y="2010625"/>
                    <a:pt x="1739636" y="2006790"/>
                  </a:cubicBezTo>
                  <a:cubicBezTo>
                    <a:pt x="1697239" y="2029906"/>
                    <a:pt x="1654897" y="2056856"/>
                    <a:pt x="1616389" y="2087696"/>
                  </a:cubicBezTo>
                  <a:lnTo>
                    <a:pt x="1627947" y="2091530"/>
                  </a:lnTo>
                  <a:cubicBezTo>
                    <a:pt x="1643339" y="2095364"/>
                    <a:pt x="1666455" y="2099253"/>
                    <a:pt x="1670289" y="2122369"/>
                  </a:cubicBezTo>
                  <a:cubicBezTo>
                    <a:pt x="1674123" y="2141595"/>
                    <a:pt x="1643339" y="2156987"/>
                    <a:pt x="1627947" y="2160877"/>
                  </a:cubicBezTo>
                  <a:cubicBezTo>
                    <a:pt x="1597107" y="2160877"/>
                    <a:pt x="1566323" y="2156987"/>
                    <a:pt x="1539318" y="2145429"/>
                  </a:cubicBezTo>
                  <a:cubicBezTo>
                    <a:pt x="1470026" y="2199385"/>
                    <a:pt x="1404513" y="2253284"/>
                    <a:pt x="1339056" y="2318797"/>
                  </a:cubicBezTo>
                  <a:cubicBezTo>
                    <a:pt x="1269709" y="2380421"/>
                    <a:pt x="1200361" y="2442044"/>
                    <a:pt x="1134904" y="2503668"/>
                  </a:cubicBezTo>
                  <a:cubicBezTo>
                    <a:pt x="1242759" y="2438210"/>
                    <a:pt x="1346724" y="2357305"/>
                    <a:pt x="1470026" y="2338023"/>
                  </a:cubicBezTo>
                  <a:cubicBezTo>
                    <a:pt x="1531761" y="2330522"/>
                    <a:pt x="1593551" y="2326521"/>
                    <a:pt x="1655341" y="2326521"/>
                  </a:cubicBezTo>
                  <a:cubicBezTo>
                    <a:pt x="1751472" y="2326521"/>
                    <a:pt x="1847602" y="2336190"/>
                    <a:pt x="1943788" y="2357305"/>
                  </a:cubicBezTo>
                  <a:cubicBezTo>
                    <a:pt x="1951456" y="2361139"/>
                    <a:pt x="1951456" y="2372697"/>
                    <a:pt x="1943788" y="2376587"/>
                  </a:cubicBezTo>
                  <a:cubicBezTo>
                    <a:pt x="1824375" y="2442044"/>
                    <a:pt x="1701128" y="2542175"/>
                    <a:pt x="1558600" y="2553733"/>
                  </a:cubicBezTo>
                  <a:cubicBezTo>
                    <a:pt x="1369840" y="2569125"/>
                    <a:pt x="1196527" y="2561457"/>
                    <a:pt x="1015491" y="2634638"/>
                  </a:cubicBezTo>
                  <a:cubicBezTo>
                    <a:pt x="1011657" y="2634638"/>
                    <a:pt x="1007767" y="2626914"/>
                    <a:pt x="1011657" y="2626914"/>
                  </a:cubicBezTo>
                  <a:cubicBezTo>
                    <a:pt x="1109843" y="2572404"/>
                    <a:pt x="1221754" y="2541842"/>
                    <a:pt x="1334444" y="2541842"/>
                  </a:cubicBezTo>
                  <a:cubicBezTo>
                    <a:pt x="1341112" y="2541842"/>
                    <a:pt x="1347780" y="2541953"/>
                    <a:pt x="1354448" y="2542175"/>
                  </a:cubicBezTo>
                  <a:cubicBezTo>
                    <a:pt x="1361116" y="2542342"/>
                    <a:pt x="1367839" y="2542398"/>
                    <a:pt x="1374507" y="2542398"/>
                  </a:cubicBezTo>
                  <a:cubicBezTo>
                    <a:pt x="1540818" y="2542398"/>
                    <a:pt x="1702906" y="2496388"/>
                    <a:pt x="1843601" y="2411205"/>
                  </a:cubicBezTo>
                  <a:cubicBezTo>
                    <a:pt x="1944343" y="2351971"/>
                    <a:pt x="1808094" y="2345136"/>
                    <a:pt x="1713520" y="2345136"/>
                  </a:cubicBezTo>
                  <a:cubicBezTo>
                    <a:pt x="1685125" y="2345136"/>
                    <a:pt x="1660509" y="2345747"/>
                    <a:pt x="1647173" y="2345747"/>
                  </a:cubicBezTo>
                  <a:cubicBezTo>
                    <a:pt x="1631948" y="2344636"/>
                    <a:pt x="1616667" y="2344080"/>
                    <a:pt x="1601442" y="2344080"/>
                  </a:cubicBezTo>
                  <a:cubicBezTo>
                    <a:pt x="1508979" y="2344080"/>
                    <a:pt x="1417294" y="2364362"/>
                    <a:pt x="1331332" y="2407371"/>
                  </a:cubicBezTo>
                  <a:cubicBezTo>
                    <a:pt x="1250427" y="2449768"/>
                    <a:pt x="1173412" y="2503668"/>
                    <a:pt x="1092506" y="2542175"/>
                  </a:cubicBezTo>
                  <a:cubicBezTo>
                    <a:pt x="1127180" y="2526783"/>
                    <a:pt x="1169577" y="2511391"/>
                    <a:pt x="1204251" y="2499833"/>
                  </a:cubicBezTo>
                  <a:cubicBezTo>
                    <a:pt x="1353725" y="2440044"/>
                    <a:pt x="1499532" y="2380254"/>
                    <a:pt x="1659342" y="2380254"/>
                  </a:cubicBezTo>
                  <a:cubicBezTo>
                    <a:pt x="1664287" y="2380254"/>
                    <a:pt x="1669177" y="2380310"/>
                    <a:pt x="1674123" y="2380421"/>
                  </a:cubicBezTo>
                  <a:cubicBezTo>
                    <a:pt x="1681847" y="2380421"/>
                    <a:pt x="1681847" y="2391979"/>
                    <a:pt x="1674123" y="2391979"/>
                  </a:cubicBezTo>
                  <a:cubicBezTo>
                    <a:pt x="1523926" y="2407371"/>
                    <a:pt x="1377563" y="2445878"/>
                    <a:pt x="1238869" y="2499833"/>
                  </a:cubicBezTo>
                  <a:cubicBezTo>
                    <a:pt x="1173412" y="2522949"/>
                    <a:pt x="1111788" y="2549899"/>
                    <a:pt x="1053999" y="2576849"/>
                  </a:cubicBezTo>
                  <a:cubicBezTo>
                    <a:pt x="1027049" y="2603799"/>
                    <a:pt x="1000099" y="2630804"/>
                    <a:pt x="973094" y="2657754"/>
                  </a:cubicBezTo>
                  <a:cubicBezTo>
                    <a:pt x="930752" y="2703985"/>
                    <a:pt x="888355" y="2750161"/>
                    <a:pt x="849847" y="2800282"/>
                  </a:cubicBezTo>
                  <a:cubicBezTo>
                    <a:pt x="870406" y="2790003"/>
                    <a:pt x="894356" y="2784835"/>
                    <a:pt x="918361" y="2784835"/>
                  </a:cubicBezTo>
                  <a:cubicBezTo>
                    <a:pt x="930307" y="2784835"/>
                    <a:pt x="942310" y="2786113"/>
                    <a:pt x="953868" y="2788725"/>
                  </a:cubicBezTo>
                  <a:cubicBezTo>
                    <a:pt x="961591" y="2788725"/>
                    <a:pt x="961591" y="2796393"/>
                    <a:pt x="961591" y="2804117"/>
                  </a:cubicBezTo>
                  <a:cubicBezTo>
                    <a:pt x="939365" y="2835845"/>
                    <a:pt x="893578" y="2875464"/>
                    <a:pt x="847958" y="2875464"/>
                  </a:cubicBezTo>
                  <a:cubicBezTo>
                    <a:pt x="838233" y="2875464"/>
                    <a:pt x="828509" y="2873630"/>
                    <a:pt x="819063" y="2869574"/>
                  </a:cubicBezTo>
                  <a:cubicBezTo>
                    <a:pt x="811339" y="2865740"/>
                    <a:pt x="819063" y="2854182"/>
                    <a:pt x="822897" y="2854182"/>
                  </a:cubicBezTo>
                  <a:cubicBezTo>
                    <a:pt x="849847" y="2854182"/>
                    <a:pt x="872963" y="2850348"/>
                    <a:pt x="896078" y="2838790"/>
                  </a:cubicBezTo>
                  <a:cubicBezTo>
                    <a:pt x="911470" y="2831066"/>
                    <a:pt x="923028" y="2819509"/>
                    <a:pt x="934586" y="2804117"/>
                  </a:cubicBezTo>
                  <a:cubicBezTo>
                    <a:pt x="926807" y="2803227"/>
                    <a:pt x="919027" y="2802783"/>
                    <a:pt x="911304" y="2802783"/>
                  </a:cubicBezTo>
                  <a:cubicBezTo>
                    <a:pt x="884743" y="2802783"/>
                    <a:pt x="859238" y="2808451"/>
                    <a:pt x="838289" y="2823398"/>
                  </a:cubicBezTo>
                  <a:lnTo>
                    <a:pt x="830621" y="2823398"/>
                  </a:lnTo>
                  <a:cubicBezTo>
                    <a:pt x="780555" y="2892690"/>
                    <a:pt x="734324" y="2965871"/>
                    <a:pt x="695816" y="3039052"/>
                  </a:cubicBezTo>
                  <a:cubicBezTo>
                    <a:pt x="707374" y="3150797"/>
                    <a:pt x="722766" y="3262486"/>
                    <a:pt x="738158" y="3370341"/>
                  </a:cubicBezTo>
                  <a:cubicBezTo>
                    <a:pt x="749716" y="3335667"/>
                    <a:pt x="768997" y="3300994"/>
                    <a:pt x="792113" y="3270154"/>
                  </a:cubicBezTo>
                  <a:cubicBezTo>
                    <a:pt x="794169" y="3269154"/>
                    <a:pt x="796503" y="3268654"/>
                    <a:pt x="798837" y="3268654"/>
                  </a:cubicBezTo>
                  <a:cubicBezTo>
                    <a:pt x="805171" y="3268654"/>
                    <a:pt x="811339" y="3272266"/>
                    <a:pt x="811339" y="3277878"/>
                  </a:cubicBezTo>
                  <a:cubicBezTo>
                    <a:pt x="811339" y="3347225"/>
                    <a:pt x="792113" y="3412683"/>
                    <a:pt x="749716" y="3466638"/>
                  </a:cubicBezTo>
                  <a:cubicBezTo>
                    <a:pt x="761274" y="3555211"/>
                    <a:pt x="772831" y="3639950"/>
                    <a:pt x="784389" y="3728524"/>
                  </a:cubicBezTo>
                  <a:cubicBezTo>
                    <a:pt x="803615" y="3882610"/>
                    <a:pt x="830621" y="4044365"/>
                    <a:pt x="857571" y="4210009"/>
                  </a:cubicBezTo>
                  <a:cubicBezTo>
                    <a:pt x="869128" y="4163777"/>
                    <a:pt x="888355" y="4125270"/>
                    <a:pt x="915360" y="4090596"/>
                  </a:cubicBezTo>
                  <a:cubicBezTo>
                    <a:pt x="916805" y="4087651"/>
                    <a:pt x="919416" y="4086429"/>
                    <a:pt x="922250" y="4086429"/>
                  </a:cubicBezTo>
                  <a:cubicBezTo>
                    <a:pt x="926918" y="4086429"/>
                    <a:pt x="932197" y="4089707"/>
                    <a:pt x="934586" y="4094486"/>
                  </a:cubicBezTo>
                  <a:cubicBezTo>
                    <a:pt x="965425" y="4167667"/>
                    <a:pt x="934586" y="4271632"/>
                    <a:pt x="884520" y="4340980"/>
                  </a:cubicBezTo>
                  <a:cubicBezTo>
                    <a:pt x="884520" y="4340980"/>
                    <a:pt x="884520" y="4340980"/>
                    <a:pt x="884520" y="4344814"/>
                  </a:cubicBezTo>
                  <a:cubicBezTo>
                    <a:pt x="903774" y="4456531"/>
                    <a:pt x="922070" y="4570164"/>
                    <a:pt x="938441" y="4684278"/>
                  </a:cubicBezTo>
                  <a:lnTo>
                    <a:pt x="960807" y="4864966"/>
                  </a:lnTo>
                  <a:lnTo>
                    <a:pt x="922346" y="4864966"/>
                  </a:lnTo>
                  <a:lnTo>
                    <a:pt x="911470" y="4768510"/>
                  </a:lnTo>
                  <a:cubicBezTo>
                    <a:pt x="838289" y="4749283"/>
                    <a:pt x="784389" y="4683770"/>
                    <a:pt x="784389" y="4606755"/>
                  </a:cubicBezTo>
                  <a:cubicBezTo>
                    <a:pt x="784389" y="4603643"/>
                    <a:pt x="789446" y="4597975"/>
                    <a:pt x="793391" y="4597975"/>
                  </a:cubicBezTo>
                  <a:cubicBezTo>
                    <a:pt x="794336" y="4597975"/>
                    <a:pt x="795225" y="4598309"/>
                    <a:pt x="795947" y="4599031"/>
                  </a:cubicBezTo>
                  <a:cubicBezTo>
                    <a:pt x="842179" y="4618313"/>
                    <a:pt x="876852" y="4652986"/>
                    <a:pt x="899912" y="4695328"/>
                  </a:cubicBezTo>
                  <a:cubicBezTo>
                    <a:pt x="884520" y="4583639"/>
                    <a:pt x="869128" y="4471950"/>
                    <a:pt x="853736" y="4360261"/>
                  </a:cubicBezTo>
                  <a:cubicBezTo>
                    <a:pt x="849847" y="4360261"/>
                    <a:pt x="849847" y="4356372"/>
                    <a:pt x="853736" y="4356372"/>
                  </a:cubicBezTo>
                  <a:cubicBezTo>
                    <a:pt x="807505" y="4067480"/>
                    <a:pt x="761274" y="3778645"/>
                    <a:pt x="722766" y="3489754"/>
                  </a:cubicBezTo>
                  <a:lnTo>
                    <a:pt x="726600" y="3489754"/>
                  </a:lnTo>
                  <a:cubicBezTo>
                    <a:pt x="707374" y="3354893"/>
                    <a:pt x="688092" y="3220089"/>
                    <a:pt x="672700" y="3089118"/>
                  </a:cubicBezTo>
                  <a:cubicBezTo>
                    <a:pt x="668811" y="3096842"/>
                    <a:pt x="664977" y="3108400"/>
                    <a:pt x="661142" y="3116123"/>
                  </a:cubicBezTo>
                  <a:cubicBezTo>
                    <a:pt x="664977" y="3135349"/>
                    <a:pt x="668811" y="3162355"/>
                    <a:pt x="668811" y="3185415"/>
                  </a:cubicBezTo>
                  <a:cubicBezTo>
                    <a:pt x="668811" y="3189305"/>
                    <a:pt x="665921" y="3191194"/>
                    <a:pt x="663032" y="3191194"/>
                  </a:cubicBezTo>
                  <a:cubicBezTo>
                    <a:pt x="660142" y="3191194"/>
                    <a:pt x="657253" y="3189305"/>
                    <a:pt x="657253" y="3185415"/>
                  </a:cubicBezTo>
                  <a:cubicBezTo>
                    <a:pt x="653419" y="3170023"/>
                    <a:pt x="649585" y="3154631"/>
                    <a:pt x="649585" y="3139239"/>
                  </a:cubicBezTo>
                  <a:cubicBezTo>
                    <a:pt x="568679" y="3324109"/>
                    <a:pt x="522448" y="3516704"/>
                    <a:pt x="510890" y="3716966"/>
                  </a:cubicBezTo>
                  <a:cubicBezTo>
                    <a:pt x="507056" y="3770921"/>
                    <a:pt x="507056" y="3820987"/>
                    <a:pt x="507056" y="3874886"/>
                  </a:cubicBezTo>
                  <a:cubicBezTo>
                    <a:pt x="522448" y="3836379"/>
                    <a:pt x="541730" y="3797871"/>
                    <a:pt x="564845" y="3767087"/>
                  </a:cubicBezTo>
                  <a:cubicBezTo>
                    <a:pt x="566735" y="3761308"/>
                    <a:pt x="570624" y="3758419"/>
                    <a:pt x="574458" y="3758419"/>
                  </a:cubicBezTo>
                  <a:cubicBezTo>
                    <a:pt x="578293" y="3758419"/>
                    <a:pt x="582182" y="3761308"/>
                    <a:pt x="584071" y="3767087"/>
                  </a:cubicBezTo>
                  <a:cubicBezTo>
                    <a:pt x="591795" y="3805595"/>
                    <a:pt x="584071" y="3844102"/>
                    <a:pt x="564845" y="3882610"/>
                  </a:cubicBezTo>
                  <a:cubicBezTo>
                    <a:pt x="553288" y="3917284"/>
                    <a:pt x="534006" y="3955791"/>
                    <a:pt x="514780" y="3986631"/>
                  </a:cubicBezTo>
                  <a:cubicBezTo>
                    <a:pt x="522448" y="4144551"/>
                    <a:pt x="545564" y="4298638"/>
                    <a:pt x="584071" y="4448835"/>
                  </a:cubicBezTo>
                  <a:cubicBezTo>
                    <a:pt x="568679" y="4367929"/>
                    <a:pt x="568679" y="4283190"/>
                    <a:pt x="584071" y="4206175"/>
                  </a:cubicBezTo>
                  <a:cubicBezTo>
                    <a:pt x="603353" y="4113712"/>
                    <a:pt x="634137" y="4025139"/>
                    <a:pt x="661142" y="3936565"/>
                  </a:cubicBezTo>
                  <a:cubicBezTo>
                    <a:pt x="668811" y="3901892"/>
                    <a:pt x="680368" y="3867218"/>
                    <a:pt x="688092" y="3828710"/>
                  </a:cubicBezTo>
                  <a:cubicBezTo>
                    <a:pt x="688092" y="3813263"/>
                    <a:pt x="691926" y="3794037"/>
                    <a:pt x="695816" y="3774755"/>
                  </a:cubicBezTo>
                  <a:cubicBezTo>
                    <a:pt x="697316" y="3770199"/>
                    <a:pt x="700650" y="3768032"/>
                    <a:pt x="704095" y="3768032"/>
                  </a:cubicBezTo>
                  <a:cubicBezTo>
                    <a:pt x="709374" y="3768032"/>
                    <a:pt x="715042" y="3773144"/>
                    <a:pt x="715042" y="3782479"/>
                  </a:cubicBezTo>
                  <a:cubicBezTo>
                    <a:pt x="711208" y="3805595"/>
                    <a:pt x="707374" y="3828710"/>
                    <a:pt x="699650" y="3855660"/>
                  </a:cubicBezTo>
                  <a:cubicBezTo>
                    <a:pt x="715042" y="3886444"/>
                    <a:pt x="722766" y="3921118"/>
                    <a:pt x="718876" y="3955791"/>
                  </a:cubicBezTo>
                  <a:cubicBezTo>
                    <a:pt x="738158" y="4106044"/>
                    <a:pt x="745882" y="4256240"/>
                    <a:pt x="734324" y="4406437"/>
                  </a:cubicBezTo>
                  <a:cubicBezTo>
                    <a:pt x="741992" y="4541297"/>
                    <a:pt x="730434" y="4676102"/>
                    <a:pt x="703484" y="4807073"/>
                  </a:cubicBezTo>
                  <a:cubicBezTo>
                    <a:pt x="703484" y="4810907"/>
                    <a:pt x="703484" y="4810907"/>
                    <a:pt x="699650" y="4810907"/>
                  </a:cubicBezTo>
                  <a:lnTo>
                    <a:pt x="723480" y="4864966"/>
                  </a:lnTo>
                  <a:lnTo>
                    <a:pt x="688781" y="4864966"/>
                  </a:lnTo>
                  <a:lnTo>
                    <a:pt x="672700" y="4826299"/>
                  </a:lnTo>
                  <a:cubicBezTo>
                    <a:pt x="599519" y="4691494"/>
                    <a:pt x="503222" y="4568247"/>
                    <a:pt x="387643" y="4464226"/>
                  </a:cubicBezTo>
                  <a:cubicBezTo>
                    <a:pt x="314462" y="4398769"/>
                    <a:pt x="221999" y="4321698"/>
                    <a:pt x="125702" y="4298638"/>
                  </a:cubicBezTo>
                  <a:cubicBezTo>
                    <a:pt x="98363" y="4291748"/>
                    <a:pt x="80860" y="4288747"/>
                    <a:pt x="70580" y="4288747"/>
                  </a:cubicBezTo>
                  <a:cubicBezTo>
                    <a:pt x="34628" y="4288747"/>
                    <a:pt x="87194" y="4325977"/>
                    <a:pt x="114200" y="4367929"/>
                  </a:cubicBezTo>
                  <a:cubicBezTo>
                    <a:pt x="221999" y="4514292"/>
                    <a:pt x="314462" y="4626037"/>
                    <a:pt x="476217" y="4718444"/>
                  </a:cubicBezTo>
                  <a:cubicBezTo>
                    <a:pt x="514780" y="4737726"/>
                    <a:pt x="553288" y="4760841"/>
                    <a:pt x="591795" y="4787791"/>
                  </a:cubicBezTo>
                  <a:cubicBezTo>
                    <a:pt x="557122" y="4741560"/>
                    <a:pt x="522448" y="4699218"/>
                    <a:pt x="483940" y="4656821"/>
                  </a:cubicBezTo>
                  <a:cubicBezTo>
                    <a:pt x="422317" y="4587473"/>
                    <a:pt x="341412" y="4541297"/>
                    <a:pt x="283678" y="4471950"/>
                  </a:cubicBezTo>
                  <a:cubicBezTo>
                    <a:pt x="280844" y="4466282"/>
                    <a:pt x="282122" y="4462726"/>
                    <a:pt x="286067" y="4462726"/>
                  </a:cubicBezTo>
                  <a:cubicBezTo>
                    <a:pt x="287512" y="4462726"/>
                    <a:pt x="289290" y="4463226"/>
                    <a:pt x="291346" y="4464226"/>
                  </a:cubicBezTo>
                  <a:cubicBezTo>
                    <a:pt x="356859" y="4541297"/>
                    <a:pt x="449267" y="4591363"/>
                    <a:pt x="514780" y="4664544"/>
                  </a:cubicBezTo>
                  <a:cubicBezTo>
                    <a:pt x="564845" y="4718444"/>
                    <a:pt x="607187" y="4772399"/>
                    <a:pt x="649585" y="4830133"/>
                  </a:cubicBezTo>
                  <a:lnTo>
                    <a:pt x="684372" y="4864966"/>
                  </a:lnTo>
                  <a:lnTo>
                    <a:pt x="652255" y="4864966"/>
                  </a:lnTo>
                  <a:lnTo>
                    <a:pt x="626469" y="4834023"/>
                  </a:lnTo>
                  <a:cubicBezTo>
                    <a:pt x="530172" y="4756952"/>
                    <a:pt x="406925" y="4710776"/>
                    <a:pt x="306738" y="4633705"/>
                  </a:cubicBezTo>
                  <a:cubicBezTo>
                    <a:pt x="187381" y="4541297"/>
                    <a:pt x="118034" y="4391045"/>
                    <a:pt x="17903" y="4283190"/>
                  </a:cubicBezTo>
                  <a:cubicBezTo>
                    <a:pt x="10179" y="4275522"/>
                    <a:pt x="14013" y="4263964"/>
                    <a:pt x="25571" y="4263964"/>
                  </a:cubicBezTo>
                  <a:cubicBezTo>
                    <a:pt x="27627" y="4263909"/>
                    <a:pt x="29627" y="4263909"/>
                    <a:pt x="31683" y="4263909"/>
                  </a:cubicBezTo>
                  <a:cubicBezTo>
                    <a:pt x="260673" y="4263909"/>
                    <a:pt x="485163" y="4477674"/>
                    <a:pt x="622635" y="4691494"/>
                  </a:cubicBezTo>
                  <a:cubicBezTo>
                    <a:pt x="607187" y="4649152"/>
                    <a:pt x="595629" y="4606755"/>
                    <a:pt x="584071" y="4564358"/>
                  </a:cubicBezTo>
                  <a:lnTo>
                    <a:pt x="576403" y="4545132"/>
                  </a:lnTo>
                  <a:cubicBezTo>
                    <a:pt x="518614" y="4456558"/>
                    <a:pt x="472382" y="4360261"/>
                    <a:pt x="406925" y="4275522"/>
                  </a:cubicBezTo>
                  <a:cubicBezTo>
                    <a:pt x="356859" y="4206175"/>
                    <a:pt x="299070" y="4136828"/>
                    <a:pt x="241281" y="4071370"/>
                  </a:cubicBezTo>
                  <a:lnTo>
                    <a:pt x="241281" y="4075204"/>
                  </a:lnTo>
                  <a:cubicBezTo>
                    <a:pt x="241281" y="4079427"/>
                    <a:pt x="236669" y="4082483"/>
                    <a:pt x="232446" y="4082483"/>
                  </a:cubicBezTo>
                  <a:cubicBezTo>
                    <a:pt x="229000" y="4082483"/>
                    <a:pt x="225889" y="4080427"/>
                    <a:pt x="225889" y="4075204"/>
                  </a:cubicBezTo>
                  <a:cubicBezTo>
                    <a:pt x="225889" y="4071370"/>
                    <a:pt x="221999" y="4067480"/>
                    <a:pt x="221999" y="4063646"/>
                  </a:cubicBezTo>
                  <a:cubicBezTo>
                    <a:pt x="218165" y="4063646"/>
                    <a:pt x="214331" y="4063646"/>
                    <a:pt x="214331" y="4059812"/>
                  </a:cubicBezTo>
                  <a:cubicBezTo>
                    <a:pt x="212831" y="4062757"/>
                    <a:pt x="210274" y="4063980"/>
                    <a:pt x="207385" y="4063980"/>
                  </a:cubicBezTo>
                  <a:cubicBezTo>
                    <a:pt x="202773" y="4063980"/>
                    <a:pt x="197439" y="4060701"/>
                    <a:pt x="195049" y="4055922"/>
                  </a:cubicBezTo>
                  <a:lnTo>
                    <a:pt x="195049" y="4052088"/>
                  </a:lnTo>
                  <a:cubicBezTo>
                    <a:pt x="164265" y="4048254"/>
                    <a:pt x="133426" y="4036696"/>
                    <a:pt x="106476" y="4021304"/>
                  </a:cubicBezTo>
                  <a:lnTo>
                    <a:pt x="102642" y="4021304"/>
                  </a:lnTo>
                  <a:cubicBezTo>
                    <a:pt x="77582" y="4009747"/>
                    <a:pt x="50618" y="3999147"/>
                    <a:pt x="22696" y="3989993"/>
                  </a:cubicBezTo>
                  <a:lnTo>
                    <a:pt x="0" y="3983996"/>
                  </a:lnTo>
                  <a:lnTo>
                    <a:pt x="0" y="3957551"/>
                  </a:lnTo>
                  <a:lnTo>
                    <a:pt x="40963" y="3971183"/>
                  </a:lnTo>
                  <a:lnTo>
                    <a:pt x="40963" y="3967349"/>
                  </a:lnTo>
                  <a:cubicBezTo>
                    <a:pt x="40963" y="3963515"/>
                    <a:pt x="44853" y="3959625"/>
                    <a:pt x="48687" y="3959625"/>
                  </a:cubicBezTo>
                  <a:cubicBezTo>
                    <a:pt x="64079" y="3959625"/>
                    <a:pt x="83360" y="3963515"/>
                    <a:pt x="98752" y="3967349"/>
                  </a:cubicBezTo>
                  <a:cubicBezTo>
                    <a:pt x="98752" y="3963515"/>
                    <a:pt x="94918" y="3959625"/>
                    <a:pt x="94918" y="3959625"/>
                  </a:cubicBezTo>
                  <a:lnTo>
                    <a:pt x="83360" y="3948123"/>
                  </a:lnTo>
                  <a:cubicBezTo>
                    <a:pt x="60245" y="3936565"/>
                    <a:pt x="40963" y="3917284"/>
                    <a:pt x="29461" y="3894168"/>
                  </a:cubicBezTo>
                  <a:lnTo>
                    <a:pt x="17903" y="3882610"/>
                  </a:lnTo>
                  <a:lnTo>
                    <a:pt x="0" y="3868923"/>
                  </a:lnTo>
                  <a:lnTo>
                    <a:pt x="0" y="3842875"/>
                  </a:lnTo>
                  <a:lnTo>
                    <a:pt x="2455" y="3844102"/>
                  </a:lnTo>
                  <a:lnTo>
                    <a:pt x="0" y="3838552"/>
                  </a:lnTo>
                  <a:lnTo>
                    <a:pt x="0" y="3804259"/>
                  </a:lnTo>
                  <a:lnTo>
                    <a:pt x="10179" y="3828710"/>
                  </a:lnTo>
                  <a:cubicBezTo>
                    <a:pt x="14013" y="3836379"/>
                    <a:pt x="21737" y="3851826"/>
                    <a:pt x="29461" y="3867218"/>
                  </a:cubicBezTo>
                  <a:cubicBezTo>
                    <a:pt x="48687" y="3882610"/>
                    <a:pt x="71802" y="3898002"/>
                    <a:pt x="87194" y="3921118"/>
                  </a:cubicBezTo>
                  <a:cubicBezTo>
                    <a:pt x="98752" y="3925007"/>
                    <a:pt x="110310" y="3932676"/>
                    <a:pt x="118034" y="3940399"/>
                  </a:cubicBezTo>
                  <a:cubicBezTo>
                    <a:pt x="118034" y="3925007"/>
                    <a:pt x="118034" y="3909560"/>
                    <a:pt x="118034" y="3898002"/>
                  </a:cubicBezTo>
                  <a:cubicBezTo>
                    <a:pt x="118034" y="3892390"/>
                    <a:pt x="124202" y="3888833"/>
                    <a:pt x="129036" y="3888833"/>
                  </a:cubicBezTo>
                  <a:cubicBezTo>
                    <a:pt x="130814" y="3888833"/>
                    <a:pt x="132426" y="3889278"/>
                    <a:pt x="133426" y="3890334"/>
                  </a:cubicBezTo>
                  <a:cubicBezTo>
                    <a:pt x="134426" y="3890334"/>
                    <a:pt x="135204" y="3890612"/>
                    <a:pt x="135760" y="3891001"/>
                  </a:cubicBezTo>
                  <a:cubicBezTo>
                    <a:pt x="129036" y="3876609"/>
                    <a:pt x="125480" y="3862273"/>
                    <a:pt x="121868" y="3847936"/>
                  </a:cubicBezTo>
                  <a:cubicBezTo>
                    <a:pt x="114200" y="3832544"/>
                    <a:pt x="106476" y="3817152"/>
                    <a:pt x="94918" y="3801705"/>
                  </a:cubicBezTo>
                  <a:cubicBezTo>
                    <a:pt x="77665" y="3778701"/>
                    <a:pt x="57550" y="3757613"/>
                    <a:pt x="35517" y="3738908"/>
                  </a:cubicBezTo>
                  <a:lnTo>
                    <a:pt x="0" y="3714612"/>
                  </a:lnTo>
                  <a:lnTo>
                    <a:pt x="0" y="3689054"/>
                  </a:lnTo>
                  <a:lnTo>
                    <a:pt x="44366" y="3717959"/>
                  </a:lnTo>
                  <a:cubicBezTo>
                    <a:pt x="69885" y="3739137"/>
                    <a:pt x="93001" y="3763197"/>
                    <a:pt x="114200" y="3790147"/>
                  </a:cubicBezTo>
                  <a:cubicBezTo>
                    <a:pt x="106476" y="3716966"/>
                    <a:pt x="144984" y="3643784"/>
                    <a:pt x="210441" y="3613001"/>
                  </a:cubicBezTo>
                  <a:cubicBezTo>
                    <a:pt x="214331" y="3613001"/>
                    <a:pt x="221999" y="3616835"/>
                    <a:pt x="221999" y="3620669"/>
                  </a:cubicBezTo>
                  <a:cubicBezTo>
                    <a:pt x="218165" y="3670790"/>
                    <a:pt x="218165" y="3716966"/>
                    <a:pt x="218165" y="3767087"/>
                  </a:cubicBezTo>
                  <a:cubicBezTo>
                    <a:pt x="233557" y="3740082"/>
                    <a:pt x="245115" y="3716966"/>
                    <a:pt x="256673" y="3690016"/>
                  </a:cubicBezTo>
                  <a:cubicBezTo>
                    <a:pt x="258618" y="3686182"/>
                    <a:pt x="262452" y="3684237"/>
                    <a:pt x="266341" y="3684237"/>
                  </a:cubicBezTo>
                  <a:cubicBezTo>
                    <a:pt x="270175" y="3684237"/>
                    <a:pt x="274009" y="3686182"/>
                    <a:pt x="275954" y="3690016"/>
                  </a:cubicBezTo>
                  <a:cubicBezTo>
                    <a:pt x="310628" y="3778645"/>
                    <a:pt x="260562" y="3874886"/>
                    <a:pt x="229723" y="3963515"/>
                  </a:cubicBezTo>
                  <a:cubicBezTo>
                    <a:pt x="233557" y="3994299"/>
                    <a:pt x="237447" y="4021304"/>
                    <a:pt x="241281" y="4052088"/>
                  </a:cubicBezTo>
                  <a:cubicBezTo>
                    <a:pt x="360693" y="4171501"/>
                    <a:pt x="464659" y="4302472"/>
                    <a:pt x="553288" y="4448835"/>
                  </a:cubicBezTo>
                  <a:cubicBezTo>
                    <a:pt x="495498" y="4233125"/>
                    <a:pt x="468548" y="4017415"/>
                    <a:pt x="472382" y="3797871"/>
                  </a:cubicBezTo>
                  <a:cubicBezTo>
                    <a:pt x="372251" y="3547487"/>
                    <a:pt x="349136" y="3274044"/>
                    <a:pt x="403035" y="3012103"/>
                  </a:cubicBezTo>
                  <a:cubicBezTo>
                    <a:pt x="404980" y="3008268"/>
                    <a:pt x="409814" y="3006324"/>
                    <a:pt x="414149" y="3006324"/>
                  </a:cubicBezTo>
                  <a:cubicBezTo>
                    <a:pt x="418483" y="3006324"/>
                    <a:pt x="422317" y="3008268"/>
                    <a:pt x="422317" y="3012103"/>
                  </a:cubicBezTo>
                  <a:cubicBezTo>
                    <a:pt x="449267" y="3143073"/>
                    <a:pt x="495498" y="3262486"/>
                    <a:pt x="495498" y="3397291"/>
                  </a:cubicBezTo>
                  <a:cubicBezTo>
                    <a:pt x="495498" y="3455080"/>
                    <a:pt x="495498" y="3512869"/>
                    <a:pt x="491664" y="3570603"/>
                  </a:cubicBezTo>
                  <a:cubicBezTo>
                    <a:pt x="495498" y="3547487"/>
                    <a:pt x="499332" y="3520538"/>
                    <a:pt x="503222" y="3493588"/>
                  </a:cubicBezTo>
                  <a:cubicBezTo>
                    <a:pt x="518614" y="3424241"/>
                    <a:pt x="534006" y="3354893"/>
                    <a:pt x="557122" y="3285602"/>
                  </a:cubicBezTo>
                  <a:lnTo>
                    <a:pt x="553288" y="3285602"/>
                  </a:lnTo>
                  <a:lnTo>
                    <a:pt x="553288" y="3277878"/>
                  </a:lnTo>
                  <a:cubicBezTo>
                    <a:pt x="522448" y="3235536"/>
                    <a:pt x="507056" y="3181581"/>
                    <a:pt x="518614" y="3131515"/>
                  </a:cubicBezTo>
                  <a:cubicBezTo>
                    <a:pt x="520892" y="3127014"/>
                    <a:pt x="524448" y="3125125"/>
                    <a:pt x="527782" y="3125125"/>
                  </a:cubicBezTo>
                  <a:cubicBezTo>
                    <a:pt x="530172" y="3125125"/>
                    <a:pt x="532394" y="3126070"/>
                    <a:pt x="534006" y="3127681"/>
                  </a:cubicBezTo>
                  <a:cubicBezTo>
                    <a:pt x="568679" y="3162355"/>
                    <a:pt x="580237" y="3212420"/>
                    <a:pt x="568679" y="3258652"/>
                  </a:cubicBezTo>
                  <a:cubicBezTo>
                    <a:pt x="587961" y="3204697"/>
                    <a:pt x="611077" y="3146907"/>
                    <a:pt x="634137" y="3096842"/>
                  </a:cubicBezTo>
                  <a:cubicBezTo>
                    <a:pt x="607187" y="2992877"/>
                    <a:pt x="572514" y="2896579"/>
                    <a:pt x="530172" y="2800282"/>
                  </a:cubicBezTo>
                  <a:cubicBezTo>
                    <a:pt x="530172" y="2804117"/>
                    <a:pt x="526338" y="2807951"/>
                    <a:pt x="522448" y="2807951"/>
                  </a:cubicBezTo>
                  <a:cubicBezTo>
                    <a:pt x="468548" y="2804117"/>
                    <a:pt x="418483" y="2773277"/>
                    <a:pt x="391477" y="2723211"/>
                  </a:cubicBezTo>
                  <a:cubicBezTo>
                    <a:pt x="387643" y="2715543"/>
                    <a:pt x="391477" y="2707819"/>
                    <a:pt x="399201" y="2707819"/>
                  </a:cubicBezTo>
                  <a:cubicBezTo>
                    <a:pt x="445433" y="2711654"/>
                    <a:pt x="487774" y="2734769"/>
                    <a:pt x="518614" y="2773277"/>
                  </a:cubicBezTo>
                  <a:cubicBezTo>
                    <a:pt x="437709" y="2592241"/>
                    <a:pt x="341412" y="2418928"/>
                    <a:pt x="249004" y="2237892"/>
                  </a:cubicBezTo>
                  <a:lnTo>
                    <a:pt x="141150" y="2099253"/>
                  </a:lnTo>
                  <a:lnTo>
                    <a:pt x="133426" y="2099253"/>
                  </a:lnTo>
                  <a:lnTo>
                    <a:pt x="133426" y="2095364"/>
                  </a:lnTo>
                  <a:lnTo>
                    <a:pt x="125702" y="2095364"/>
                  </a:lnTo>
                  <a:cubicBezTo>
                    <a:pt x="94890" y="2071290"/>
                    <a:pt x="62634" y="2050348"/>
                    <a:pt x="29655" y="2031093"/>
                  </a:cubicBezTo>
                  <a:lnTo>
                    <a:pt x="0" y="2015094"/>
                  </a:lnTo>
                  <a:lnTo>
                    <a:pt x="0" y="1988627"/>
                  </a:lnTo>
                  <a:lnTo>
                    <a:pt x="56770" y="2022626"/>
                  </a:lnTo>
                  <a:cubicBezTo>
                    <a:pt x="79037" y="2038335"/>
                    <a:pt x="99739" y="2055912"/>
                    <a:pt x="118034" y="2076138"/>
                  </a:cubicBezTo>
                  <a:lnTo>
                    <a:pt x="0" y="1941242"/>
                  </a:lnTo>
                  <a:lnTo>
                    <a:pt x="0" y="1918712"/>
                  </a:lnTo>
                  <a:lnTo>
                    <a:pt x="60245" y="1983675"/>
                  </a:lnTo>
                  <a:lnTo>
                    <a:pt x="0" y="1900083"/>
                  </a:lnTo>
                  <a:lnTo>
                    <a:pt x="0" y="1878999"/>
                  </a:lnTo>
                  <a:lnTo>
                    <a:pt x="2884" y="1882016"/>
                  </a:lnTo>
                  <a:cubicBezTo>
                    <a:pt x="46756" y="1937686"/>
                    <a:pt x="86236" y="1997150"/>
                    <a:pt x="121868" y="2056856"/>
                  </a:cubicBezTo>
                  <a:cubicBezTo>
                    <a:pt x="156542" y="2103087"/>
                    <a:pt x="195049" y="2149319"/>
                    <a:pt x="229723" y="2199385"/>
                  </a:cubicBezTo>
                  <a:cubicBezTo>
                    <a:pt x="160376" y="2049132"/>
                    <a:pt x="102642" y="1891212"/>
                    <a:pt x="56410" y="1729457"/>
                  </a:cubicBezTo>
                  <a:cubicBezTo>
                    <a:pt x="56410" y="1733291"/>
                    <a:pt x="52521" y="1733291"/>
                    <a:pt x="52521" y="1733291"/>
                  </a:cubicBezTo>
                  <a:cubicBezTo>
                    <a:pt x="50465" y="1733458"/>
                    <a:pt x="48409" y="1733514"/>
                    <a:pt x="46353" y="1733514"/>
                  </a:cubicBezTo>
                  <a:cubicBezTo>
                    <a:pt x="31725" y="1733514"/>
                    <a:pt x="18083" y="1730243"/>
                    <a:pt x="6023" y="1724405"/>
                  </a:cubicBezTo>
                  <a:lnTo>
                    <a:pt x="0" y="1719619"/>
                  </a:lnTo>
                  <a:lnTo>
                    <a:pt x="0" y="1697844"/>
                  </a:lnTo>
                  <a:lnTo>
                    <a:pt x="24205" y="1712367"/>
                  </a:lnTo>
                  <a:cubicBezTo>
                    <a:pt x="34017" y="1715975"/>
                    <a:pt x="44852" y="1717899"/>
                    <a:pt x="56410" y="1717899"/>
                  </a:cubicBezTo>
                  <a:cubicBezTo>
                    <a:pt x="40991" y="1665889"/>
                    <a:pt x="26543" y="1613893"/>
                    <a:pt x="13541" y="1561417"/>
                  </a:cubicBezTo>
                  <a:lnTo>
                    <a:pt x="0" y="1498326"/>
                  </a:lnTo>
                  <a:lnTo>
                    <a:pt x="0" y="1451299"/>
                  </a:lnTo>
                  <a:lnTo>
                    <a:pt x="74220" y="1733791"/>
                  </a:lnTo>
                  <a:cubicBezTo>
                    <a:pt x="107449" y="1843091"/>
                    <a:pt x="145012" y="1950946"/>
                    <a:pt x="187381" y="2056856"/>
                  </a:cubicBezTo>
                  <a:cubicBezTo>
                    <a:pt x="187381" y="2010625"/>
                    <a:pt x="198939" y="1964393"/>
                    <a:pt x="225889" y="1929775"/>
                  </a:cubicBezTo>
                  <a:cubicBezTo>
                    <a:pt x="227056" y="1927386"/>
                    <a:pt x="229000" y="1926441"/>
                    <a:pt x="231112" y="1926441"/>
                  </a:cubicBezTo>
                  <a:cubicBezTo>
                    <a:pt x="235780" y="1926441"/>
                    <a:pt x="241281" y="1930942"/>
                    <a:pt x="241281" y="1933609"/>
                  </a:cubicBezTo>
                  <a:cubicBezTo>
                    <a:pt x="245115" y="1983675"/>
                    <a:pt x="249004" y="2064580"/>
                    <a:pt x="210441" y="2099253"/>
                  </a:cubicBezTo>
                  <a:cubicBezTo>
                    <a:pt x="249004" y="2187827"/>
                    <a:pt x="291346" y="2280290"/>
                    <a:pt x="337578" y="2365029"/>
                  </a:cubicBezTo>
                  <a:cubicBezTo>
                    <a:pt x="349136" y="2380421"/>
                    <a:pt x="356859" y="2395813"/>
                    <a:pt x="364528" y="2411205"/>
                  </a:cubicBezTo>
                  <a:cubicBezTo>
                    <a:pt x="360693" y="2384255"/>
                    <a:pt x="360693" y="2357305"/>
                    <a:pt x="368417" y="2326465"/>
                  </a:cubicBezTo>
                  <a:cubicBezTo>
                    <a:pt x="370640" y="2321965"/>
                    <a:pt x="374252" y="2320131"/>
                    <a:pt x="378364" y="2320131"/>
                  </a:cubicBezTo>
                  <a:cubicBezTo>
                    <a:pt x="381253" y="2320131"/>
                    <a:pt x="384476" y="2321020"/>
                    <a:pt x="387643" y="2322631"/>
                  </a:cubicBezTo>
                  <a:cubicBezTo>
                    <a:pt x="406925" y="2345747"/>
                    <a:pt x="418483" y="2376587"/>
                    <a:pt x="418483" y="2411205"/>
                  </a:cubicBezTo>
                  <a:cubicBezTo>
                    <a:pt x="422317" y="2438210"/>
                    <a:pt x="418483" y="2465160"/>
                    <a:pt x="410759" y="2492110"/>
                  </a:cubicBezTo>
                  <a:cubicBezTo>
                    <a:pt x="410759" y="2495944"/>
                    <a:pt x="410759" y="2495944"/>
                    <a:pt x="410759" y="2499833"/>
                  </a:cubicBezTo>
                  <a:cubicBezTo>
                    <a:pt x="510890" y="2676980"/>
                    <a:pt x="611077" y="2865740"/>
                    <a:pt x="653419" y="3062168"/>
                  </a:cubicBezTo>
                  <a:cubicBezTo>
                    <a:pt x="657253" y="3050610"/>
                    <a:pt x="661142" y="3042942"/>
                    <a:pt x="668811" y="3031384"/>
                  </a:cubicBezTo>
                  <a:cubicBezTo>
                    <a:pt x="641861" y="2811840"/>
                    <a:pt x="618745" y="2592241"/>
                    <a:pt x="603353" y="2372697"/>
                  </a:cubicBezTo>
                  <a:lnTo>
                    <a:pt x="599519" y="2372697"/>
                  </a:lnTo>
                  <a:cubicBezTo>
                    <a:pt x="560956" y="2311073"/>
                    <a:pt x="534006" y="2241726"/>
                    <a:pt x="526338" y="2168545"/>
                  </a:cubicBezTo>
                  <a:cubicBezTo>
                    <a:pt x="523670" y="2165933"/>
                    <a:pt x="528338" y="2161433"/>
                    <a:pt x="534006" y="2161433"/>
                  </a:cubicBezTo>
                  <a:cubicBezTo>
                    <a:pt x="536562" y="2161433"/>
                    <a:pt x="539340" y="2162322"/>
                    <a:pt x="541730" y="2164711"/>
                  </a:cubicBezTo>
                  <a:cubicBezTo>
                    <a:pt x="564845" y="2187827"/>
                    <a:pt x="580237" y="2214776"/>
                    <a:pt x="591795" y="2245616"/>
                  </a:cubicBezTo>
                  <a:cubicBezTo>
                    <a:pt x="587961" y="2168545"/>
                    <a:pt x="584071" y="2091530"/>
                    <a:pt x="584071" y="2018348"/>
                  </a:cubicBezTo>
                  <a:cubicBezTo>
                    <a:pt x="584071" y="1933609"/>
                    <a:pt x="587961" y="1852704"/>
                    <a:pt x="591795" y="1767965"/>
                  </a:cubicBezTo>
                  <a:cubicBezTo>
                    <a:pt x="587961" y="1760297"/>
                    <a:pt x="584071" y="1752573"/>
                    <a:pt x="580237" y="1744849"/>
                  </a:cubicBezTo>
                  <a:cubicBezTo>
                    <a:pt x="560956" y="1706342"/>
                    <a:pt x="549398" y="1667834"/>
                    <a:pt x="545564" y="1625436"/>
                  </a:cubicBezTo>
                  <a:cubicBezTo>
                    <a:pt x="545564" y="1617768"/>
                    <a:pt x="549398" y="1613879"/>
                    <a:pt x="557122" y="1613879"/>
                  </a:cubicBezTo>
                  <a:cubicBezTo>
                    <a:pt x="572514" y="1617768"/>
                    <a:pt x="587961" y="1625436"/>
                    <a:pt x="599519" y="1640884"/>
                  </a:cubicBezTo>
                  <a:cubicBezTo>
                    <a:pt x="611077" y="1475240"/>
                    <a:pt x="630303" y="1309595"/>
                    <a:pt x="653419" y="1144007"/>
                  </a:cubicBezTo>
                  <a:cubicBezTo>
                    <a:pt x="622635" y="1090052"/>
                    <a:pt x="603353" y="1028428"/>
                    <a:pt x="607187" y="966805"/>
                  </a:cubicBezTo>
                  <a:cubicBezTo>
                    <a:pt x="607187" y="960414"/>
                    <a:pt x="610688" y="957581"/>
                    <a:pt x="614466" y="957581"/>
                  </a:cubicBezTo>
                  <a:cubicBezTo>
                    <a:pt x="617578" y="957581"/>
                    <a:pt x="620857" y="959470"/>
                    <a:pt x="622635" y="962971"/>
                  </a:cubicBezTo>
                  <a:cubicBezTo>
                    <a:pt x="648418" y="999756"/>
                    <a:pt x="660087" y="1043653"/>
                    <a:pt x="657697" y="1087829"/>
                  </a:cubicBezTo>
                  <a:cubicBezTo>
                    <a:pt x="679368" y="939633"/>
                    <a:pt x="700817" y="791436"/>
                    <a:pt x="718876" y="643240"/>
                  </a:cubicBezTo>
                  <a:cubicBezTo>
                    <a:pt x="691926" y="639406"/>
                    <a:pt x="664977" y="624014"/>
                    <a:pt x="645695" y="600898"/>
                  </a:cubicBezTo>
                  <a:cubicBezTo>
                    <a:pt x="634137" y="581616"/>
                    <a:pt x="622635" y="562390"/>
                    <a:pt x="618745" y="539275"/>
                  </a:cubicBezTo>
                  <a:cubicBezTo>
                    <a:pt x="572514" y="516159"/>
                    <a:pt x="530172" y="481486"/>
                    <a:pt x="495498" y="442978"/>
                  </a:cubicBezTo>
                  <a:cubicBezTo>
                    <a:pt x="437709" y="362073"/>
                    <a:pt x="437709" y="265776"/>
                    <a:pt x="395367" y="177202"/>
                  </a:cubicBezTo>
                  <a:cubicBezTo>
                    <a:pt x="392255" y="174091"/>
                    <a:pt x="396701" y="168423"/>
                    <a:pt x="400535" y="168423"/>
                  </a:cubicBezTo>
                  <a:cubicBezTo>
                    <a:pt x="401424" y="168423"/>
                    <a:pt x="402313" y="168756"/>
                    <a:pt x="403035" y="169478"/>
                  </a:cubicBezTo>
                  <a:cubicBezTo>
                    <a:pt x="460825" y="196429"/>
                    <a:pt x="514780" y="231102"/>
                    <a:pt x="560956" y="277333"/>
                  </a:cubicBezTo>
                  <a:cubicBezTo>
                    <a:pt x="534006" y="188760"/>
                    <a:pt x="534006" y="96297"/>
                    <a:pt x="568679" y="11558"/>
                  </a:cubicBezTo>
                  <a:cubicBezTo>
                    <a:pt x="568679" y="8835"/>
                    <a:pt x="572514" y="6113"/>
                    <a:pt x="577515" y="6113"/>
                  </a:cubicBezTo>
                  <a:cubicBezTo>
                    <a:pt x="579571" y="6113"/>
                    <a:pt x="581849" y="6557"/>
                    <a:pt x="584071" y="7724"/>
                  </a:cubicBezTo>
                  <a:cubicBezTo>
                    <a:pt x="634137" y="61624"/>
                    <a:pt x="676534" y="123247"/>
                    <a:pt x="703484" y="192594"/>
                  </a:cubicBezTo>
                  <a:cubicBezTo>
                    <a:pt x="707374" y="107855"/>
                    <a:pt x="726600" y="26950"/>
                    <a:pt x="815173" y="0"/>
                  </a:cubicBezTo>
                  <a:close/>
                </a:path>
              </a:pathLst>
            </a:custGeom>
            <a:solidFill>
              <a:schemeClr val="tx1"/>
            </a:solidFill>
            <a:ln>
              <a:noFill/>
            </a:ln>
          </p:spPr>
          <p:txBody>
            <a:bodyPr spcFirstLastPara="1" wrap="square" lIns="121900" tIns="121900" rIns="121900" bIns="121900" anchor="ctr" anchorCtr="0">
              <a:noAutofit/>
            </a:bodyPr>
            <a:lstStyle/>
            <a:p>
              <a:endParaRPr sz="2400"/>
            </a:p>
          </p:txBody>
        </p:sp>
        <p:sp>
          <p:nvSpPr>
            <p:cNvPr id="9" name="任意多边形: 形状 8"/>
            <p:cNvSpPr/>
            <p:nvPr userDrawn="1">
              <p:custDataLst>
                <p:tags r:id="rId8"/>
              </p:custDataLst>
            </p:nvPr>
          </p:nvSpPr>
          <p:spPr>
            <a:xfrm>
              <a:off x="2721952" y="4210366"/>
              <a:ext cx="2255666" cy="2647634"/>
            </a:xfrm>
            <a:custGeom>
              <a:avLst/>
              <a:gdLst>
                <a:gd name="connsiteX0" fmla="*/ 1014449 w 2255666"/>
                <a:gd name="connsiteY0" fmla="*/ 2630315 h 2647634"/>
                <a:gd name="connsiteX1" fmla="*/ 1056973 w 2255666"/>
                <a:gd name="connsiteY1" fmla="*/ 2647634 h 2647634"/>
                <a:gd name="connsiteX2" fmla="*/ 1011152 w 2255666"/>
                <a:gd name="connsiteY2" fmla="*/ 2647634 h 2647634"/>
                <a:gd name="connsiteX3" fmla="*/ 1010186 w 2255666"/>
                <a:gd name="connsiteY3" fmla="*/ 2647186 h 2647634"/>
                <a:gd name="connsiteX4" fmla="*/ 1014449 w 2255666"/>
                <a:gd name="connsiteY4" fmla="*/ 2630315 h 2647634"/>
                <a:gd name="connsiteX5" fmla="*/ 1538490 w 2255666"/>
                <a:gd name="connsiteY5" fmla="*/ 2282050 h 2647634"/>
                <a:gd name="connsiteX6" fmla="*/ 1609690 w 2255666"/>
                <a:gd name="connsiteY6" fmla="*/ 2288324 h 2647634"/>
                <a:gd name="connsiteX7" fmla="*/ 1613953 w 2255666"/>
                <a:gd name="connsiteY7" fmla="*/ 2305195 h 2647634"/>
                <a:gd name="connsiteX8" fmla="*/ 1474599 w 2255666"/>
                <a:gd name="connsiteY8" fmla="*/ 2478292 h 2647634"/>
                <a:gd name="connsiteX9" fmla="*/ 1212822 w 2255666"/>
                <a:gd name="connsiteY9" fmla="*/ 2520561 h 2647634"/>
                <a:gd name="connsiteX10" fmla="*/ 1208620 w 2255666"/>
                <a:gd name="connsiteY10" fmla="*/ 2507892 h 2647634"/>
                <a:gd name="connsiteX11" fmla="*/ 1326291 w 2255666"/>
                <a:gd name="connsiteY11" fmla="*/ 2485722 h 2647634"/>
                <a:gd name="connsiteX12" fmla="*/ 1337376 w 2255666"/>
                <a:gd name="connsiteY12" fmla="*/ 2485722 h 2647634"/>
                <a:gd name="connsiteX13" fmla="*/ 1466194 w 2255666"/>
                <a:gd name="connsiteY13" fmla="*/ 2457218 h 2647634"/>
                <a:gd name="connsiteX14" fmla="*/ 1575948 w 2255666"/>
                <a:gd name="connsiteY14" fmla="*/ 2343201 h 2647634"/>
                <a:gd name="connsiteX15" fmla="*/ 1551220 w 2255666"/>
                <a:gd name="connsiteY15" fmla="*/ 2298678 h 2647634"/>
                <a:gd name="connsiteX16" fmla="*/ 1516807 w 2255666"/>
                <a:gd name="connsiteY16" fmla="*/ 2300992 h 2647634"/>
                <a:gd name="connsiteX17" fmla="*/ 1090400 w 2255666"/>
                <a:gd name="connsiteY17" fmla="*/ 2533229 h 2647634"/>
                <a:gd name="connsiteX18" fmla="*/ 1407054 w 2255666"/>
                <a:gd name="connsiteY18" fmla="*/ 2377004 h 2647634"/>
                <a:gd name="connsiteX19" fmla="*/ 1407480 w 2255666"/>
                <a:gd name="connsiteY19" fmla="*/ 2375786 h 2647634"/>
                <a:gd name="connsiteX20" fmla="*/ 1407054 w 2255666"/>
                <a:gd name="connsiteY20" fmla="*/ 2381206 h 2647634"/>
                <a:gd name="connsiteX21" fmla="*/ 1077731 w 2255666"/>
                <a:gd name="connsiteY21" fmla="*/ 2566972 h 2647634"/>
                <a:gd name="connsiteX22" fmla="*/ 1146921 w 2255666"/>
                <a:gd name="connsiteY22" fmla="*/ 2561307 h 2647634"/>
                <a:gd name="connsiteX23" fmla="*/ 1305705 w 2255666"/>
                <a:gd name="connsiteY23" fmla="*/ 2592309 h 2647634"/>
                <a:gd name="connsiteX24" fmla="*/ 1359609 w 2255666"/>
                <a:gd name="connsiteY24" fmla="*/ 2626427 h 2647634"/>
                <a:gd name="connsiteX25" fmla="*/ 1373584 w 2255666"/>
                <a:gd name="connsiteY25" fmla="*/ 2647634 h 2647634"/>
                <a:gd name="connsiteX26" fmla="*/ 1349325 w 2255666"/>
                <a:gd name="connsiteY26" fmla="*/ 2647634 h 2647634"/>
                <a:gd name="connsiteX27" fmla="*/ 1295648 w 2255666"/>
                <a:gd name="connsiteY27" fmla="*/ 2608190 h 2647634"/>
                <a:gd name="connsiteX28" fmla="*/ 1147165 w 2255666"/>
                <a:gd name="connsiteY28" fmla="*/ 2577021 h 2647634"/>
                <a:gd name="connsiteX29" fmla="*/ 1022855 w 2255666"/>
                <a:gd name="connsiteY29" fmla="*/ 2596511 h 2647634"/>
                <a:gd name="connsiteX30" fmla="*/ 1010186 w 2255666"/>
                <a:gd name="connsiteY30" fmla="*/ 2604977 h 2647634"/>
                <a:gd name="connsiteX31" fmla="*/ 1001781 w 2255666"/>
                <a:gd name="connsiteY31" fmla="*/ 2613444 h 2647634"/>
                <a:gd name="connsiteX32" fmla="*/ 1034975 w 2255666"/>
                <a:gd name="connsiteY32" fmla="*/ 2611738 h 2647634"/>
                <a:gd name="connsiteX33" fmla="*/ 1124203 w 2255666"/>
                <a:gd name="connsiteY33" fmla="*/ 2621849 h 2647634"/>
                <a:gd name="connsiteX34" fmla="*/ 1173672 w 2255666"/>
                <a:gd name="connsiteY34" fmla="*/ 2632601 h 2647634"/>
                <a:gd name="connsiteX35" fmla="*/ 1231581 w 2255666"/>
                <a:gd name="connsiteY35" fmla="*/ 2647634 h 2647634"/>
                <a:gd name="connsiteX36" fmla="*/ 1155798 w 2255666"/>
                <a:gd name="connsiteY36" fmla="*/ 2647634 h 2647634"/>
                <a:gd name="connsiteX37" fmla="*/ 1101447 w 2255666"/>
                <a:gd name="connsiteY37" fmla="*/ 2633863 h 2647634"/>
                <a:gd name="connsiteX38" fmla="*/ 1025656 w 2255666"/>
                <a:gd name="connsiteY38" fmla="*/ 2624468 h 2647634"/>
                <a:gd name="connsiteX39" fmla="*/ 951106 w 2255666"/>
                <a:gd name="connsiteY39" fmla="*/ 2642983 h 2647634"/>
                <a:gd name="connsiteX40" fmla="*/ 946843 w 2255666"/>
                <a:gd name="connsiteY40" fmla="*/ 2642983 h 2647634"/>
                <a:gd name="connsiteX41" fmla="*/ 939834 w 2255666"/>
                <a:gd name="connsiteY41" fmla="*/ 2647634 h 2647634"/>
                <a:gd name="connsiteX42" fmla="*/ 912751 w 2255666"/>
                <a:gd name="connsiteY42" fmla="*/ 2647634 h 2647634"/>
                <a:gd name="connsiteX43" fmla="*/ 925769 w 2255666"/>
                <a:gd name="connsiteY43" fmla="*/ 2638781 h 2647634"/>
                <a:gd name="connsiteX44" fmla="*/ 1069326 w 2255666"/>
                <a:gd name="connsiteY44" fmla="*/ 2545898 h 2647634"/>
                <a:gd name="connsiteX45" fmla="*/ 1538490 w 2255666"/>
                <a:gd name="connsiteY45" fmla="*/ 2282050 h 2647634"/>
                <a:gd name="connsiteX46" fmla="*/ 1690939 w 2255666"/>
                <a:gd name="connsiteY46" fmla="*/ 1795345 h 2647634"/>
                <a:gd name="connsiteX47" fmla="*/ 1512605 w 2255666"/>
                <a:gd name="connsiteY47" fmla="*/ 1836579 h 2647634"/>
                <a:gd name="connsiteX48" fmla="*/ 1301502 w 2255666"/>
                <a:gd name="connsiteY48" fmla="*/ 1929462 h 2647634"/>
                <a:gd name="connsiteX49" fmla="*/ 1335306 w 2255666"/>
                <a:gd name="connsiteY49" fmla="*/ 1926295 h 2647634"/>
                <a:gd name="connsiteX50" fmla="*/ 1369048 w 2255666"/>
                <a:gd name="connsiteY50" fmla="*/ 1929462 h 2647634"/>
                <a:gd name="connsiteX51" fmla="*/ 1419722 w 2255666"/>
                <a:gd name="connsiteY51" fmla="*/ 1929462 h 2647634"/>
                <a:gd name="connsiteX52" fmla="*/ 1512605 w 2255666"/>
                <a:gd name="connsiteY52" fmla="*/ 1891456 h 2647634"/>
                <a:gd name="connsiteX53" fmla="*/ 1592819 w 2255666"/>
                <a:gd name="connsiteY53" fmla="*/ 1857714 h 2647634"/>
                <a:gd name="connsiteX54" fmla="*/ 1595438 w 2255666"/>
                <a:gd name="connsiteY54" fmla="*/ 1855948 h 2647634"/>
                <a:gd name="connsiteX55" fmla="*/ 1592819 w 2255666"/>
                <a:gd name="connsiteY55" fmla="*/ 1861916 h 2647634"/>
                <a:gd name="connsiteX56" fmla="*/ 1466194 w 2255666"/>
                <a:gd name="connsiteY56" fmla="*/ 1929462 h 2647634"/>
                <a:gd name="connsiteX57" fmla="*/ 1926344 w 2255666"/>
                <a:gd name="connsiteY57" fmla="*/ 1887254 h 2647634"/>
                <a:gd name="connsiteX58" fmla="*/ 1926587 w 2255666"/>
                <a:gd name="connsiteY58" fmla="*/ 1886401 h 2647634"/>
                <a:gd name="connsiteX59" fmla="*/ 1926344 w 2255666"/>
                <a:gd name="connsiteY59" fmla="*/ 1895659 h 2647634"/>
                <a:gd name="connsiteX60" fmla="*/ 1504139 w 2255666"/>
                <a:gd name="connsiteY60" fmla="*/ 1942130 h 2647634"/>
                <a:gd name="connsiteX61" fmla="*/ 1440430 w 2255666"/>
                <a:gd name="connsiteY61" fmla="*/ 1940486 h 2647634"/>
                <a:gd name="connsiteX62" fmla="*/ 1267760 w 2255666"/>
                <a:gd name="connsiteY62" fmla="*/ 1950597 h 2647634"/>
                <a:gd name="connsiteX63" fmla="*/ 1280429 w 2255666"/>
                <a:gd name="connsiteY63" fmla="*/ 1959002 h 2647634"/>
                <a:gd name="connsiteX64" fmla="*/ 1592819 w 2255666"/>
                <a:gd name="connsiteY64" fmla="*/ 2035013 h 2647634"/>
                <a:gd name="connsiteX65" fmla="*/ 1760069 w 2255666"/>
                <a:gd name="connsiteY65" fmla="*/ 2047134 h 2647634"/>
                <a:gd name="connsiteX66" fmla="*/ 2040361 w 2255666"/>
                <a:gd name="connsiteY66" fmla="*/ 1954799 h 2647634"/>
                <a:gd name="connsiteX67" fmla="*/ 1892601 w 2255666"/>
                <a:gd name="connsiteY67" fmla="*/ 1823911 h 2647634"/>
                <a:gd name="connsiteX68" fmla="*/ 1690939 w 2255666"/>
                <a:gd name="connsiteY68" fmla="*/ 1795345 h 2647634"/>
                <a:gd name="connsiteX69" fmla="*/ 325900 w 2255666"/>
                <a:gd name="connsiteY69" fmla="*/ 755425 h 2647634"/>
                <a:gd name="connsiteX70" fmla="*/ 292462 w 2255666"/>
                <a:gd name="connsiteY70" fmla="*/ 873950 h 2647634"/>
                <a:gd name="connsiteX71" fmla="*/ 503564 w 2255666"/>
                <a:gd name="connsiteY71" fmla="*/ 1300418 h 2647634"/>
                <a:gd name="connsiteX72" fmla="*/ 714667 w 2255666"/>
                <a:gd name="connsiteY72" fmla="*/ 1549465 h 2647634"/>
                <a:gd name="connsiteX73" fmla="*/ 575313 w 2255666"/>
                <a:gd name="connsiteY73" fmla="*/ 1258149 h 2647634"/>
                <a:gd name="connsiteX74" fmla="*/ 486693 w 2255666"/>
                <a:gd name="connsiteY74" fmla="*/ 996433 h 2647634"/>
                <a:gd name="connsiteX75" fmla="*/ 497047 w 2255666"/>
                <a:gd name="connsiteY75" fmla="*/ 991560 h 2647634"/>
                <a:gd name="connsiteX76" fmla="*/ 503564 w 2255666"/>
                <a:gd name="connsiteY76" fmla="*/ 996433 h 2647634"/>
                <a:gd name="connsiteX77" fmla="*/ 600650 w 2255666"/>
                <a:gd name="connsiteY77" fmla="*/ 1245480 h 2647634"/>
                <a:gd name="connsiteX78" fmla="*/ 579576 w 2255666"/>
                <a:gd name="connsiteY78" fmla="*/ 1072384 h 2647634"/>
                <a:gd name="connsiteX79" fmla="*/ 583779 w 2255666"/>
                <a:gd name="connsiteY79" fmla="*/ 1069216 h 2647634"/>
                <a:gd name="connsiteX80" fmla="*/ 587981 w 2255666"/>
                <a:gd name="connsiteY80" fmla="*/ 1072384 h 2647634"/>
                <a:gd name="connsiteX81" fmla="*/ 617582 w 2255666"/>
                <a:gd name="connsiteY81" fmla="*/ 1220143 h 2647634"/>
                <a:gd name="connsiteX82" fmla="*/ 634453 w 2255666"/>
                <a:gd name="connsiteY82" fmla="*/ 1296155 h 2647634"/>
                <a:gd name="connsiteX83" fmla="*/ 710282 w 2255666"/>
                <a:gd name="connsiteY83" fmla="*/ 1439407 h 2647634"/>
                <a:gd name="connsiteX84" fmla="*/ 621784 w 2255666"/>
                <a:gd name="connsiteY84" fmla="*/ 1025973 h 2647634"/>
                <a:gd name="connsiteX85" fmla="*/ 427553 w 2255666"/>
                <a:gd name="connsiteY85" fmla="*/ 797999 h 2647634"/>
                <a:gd name="connsiteX86" fmla="*/ 325900 w 2255666"/>
                <a:gd name="connsiteY86" fmla="*/ 755425 h 2647634"/>
                <a:gd name="connsiteX87" fmla="*/ 1377514 w 2255666"/>
                <a:gd name="connsiteY87" fmla="*/ 0 h 2647634"/>
                <a:gd name="connsiteX88" fmla="*/ 1390182 w 2255666"/>
                <a:gd name="connsiteY88" fmla="*/ 4264 h 2647634"/>
                <a:gd name="connsiteX89" fmla="*/ 1267760 w 2255666"/>
                <a:gd name="connsiteY89" fmla="*/ 1165266 h 2647634"/>
                <a:gd name="connsiteX90" fmla="*/ 1260390 w 2255666"/>
                <a:gd name="connsiteY90" fmla="*/ 1169895 h 2647634"/>
                <a:gd name="connsiteX91" fmla="*/ 1250828 w 2255666"/>
                <a:gd name="connsiteY91" fmla="*/ 1161064 h 2647634"/>
                <a:gd name="connsiteX92" fmla="*/ 1432391 w 2255666"/>
                <a:gd name="connsiteY92" fmla="*/ 641774 h 2647634"/>
                <a:gd name="connsiteX93" fmla="*/ 1483065 w 2255666"/>
                <a:gd name="connsiteY93" fmla="*/ 337789 h 2647634"/>
                <a:gd name="connsiteX94" fmla="*/ 1369657 w 2255666"/>
                <a:gd name="connsiteY94" fmla="*/ 39224 h 2647634"/>
                <a:gd name="connsiteX95" fmla="*/ 1356379 w 2255666"/>
                <a:gd name="connsiteY95" fmla="*/ 46472 h 2647634"/>
                <a:gd name="connsiteX96" fmla="*/ 1208620 w 2255666"/>
                <a:gd name="connsiteY96" fmla="*/ 553093 h 2647634"/>
                <a:gd name="connsiteX97" fmla="*/ 1217086 w 2255666"/>
                <a:gd name="connsiteY97" fmla="*/ 907753 h 2647634"/>
                <a:gd name="connsiteX98" fmla="*/ 1246626 w 2255666"/>
                <a:gd name="connsiteY98" fmla="*/ 1063978 h 2647634"/>
                <a:gd name="connsiteX99" fmla="*/ 1284631 w 2255666"/>
                <a:gd name="connsiteY99" fmla="*/ 907753 h 2647634"/>
                <a:gd name="connsiteX100" fmla="*/ 1301502 w 2255666"/>
                <a:gd name="connsiteY100" fmla="*/ 802202 h 2647634"/>
                <a:gd name="connsiteX101" fmla="*/ 1297300 w 2255666"/>
                <a:gd name="connsiteY101" fmla="*/ 793736 h 2647634"/>
                <a:gd name="connsiteX102" fmla="*/ 1309968 w 2255666"/>
                <a:gd name="connsiteY102" fmla="*/ 743061 h 2647634"/>
                <a:gd name="connsiteX103" fmla="*/ 1381716 w 2255666"/>
                <a:gd name="connsiteY103" fmla="*/ 194232 h 2647634"/>
                <a:gd name="connsiteX104" fmla="*/ 1385310 w 2255666"/>
                <a:gd name="connsiteY104" fmla="*/ 192465 h 2647634"/>
                <a:gd name="connsiteX105" fmla="*/ 1390182 w 2255666"/>
                <a:gd name="connsiteY105" fmla="*/ 198434 h 2647634"/>
                <a:gd name="connsiteX106" fmla="*/ 1326840 w 2255666"/>
                <a:gd name="connsiteY106" fmla="*/ 683982 h 2647634"/>
                <a:gd name="connsiteX107" fmla="*/ 1411256 w 2255666"/>
                <a:gd name="connsiteY107" fmla="*/ 456008 h 2647634"/>
                <a:gd name="connsiteX108" fmla="*/ 1415520 w 2255666"/>
                <a:gd name="connsiteY108" fmla="*/ 449674 h 2647634"/>
                <a:gd name="connsiteX109" fmla="*/ 1419722 w 2255666"/>
                <a:gd name="connsiteY109" fmla="*/ 456008 h 2647634"/>
                <a:gd name="connsiteX110" fmla="*/ 1318374 w 2255666"/>
                <a:gd name="connsiteY110" fmla="*/ 759993 h 2647634"/>
                <a:gd name="connsiteX111" fmla="*/ 1288834 w 2255666"/>
                <a:gd name="connsiteY111" fmla="*/ 966832 h 2647634"/>
                <a:gd name="connsiteX112" fmla="*/ 1250828 w 2255666"/>
                <a:gd name="connsiteY112" fmla="*/ 1144192 h 2647634"/>
                <a:gd name="connsiteX113" fmla="*/ 1250828 w 2255666"/>
                <a:gd name="connsiteY113" fmla="*/ 1161064 h 2647634"/>
                <a:gd name="connsiteX114" fmla="*/ 1246626 w 2255666"/>
                <a:gd name="connsiteY114" fmla="*/ 1165266 h 2647634"/>
                <a:gd name="connsiteX115" fmla="*/ 1141074 w 2255666"/>
                <a:gd name="connsiteY115" fmla="*/ 1667685 h 2647634"/>
                <a:gd name="connsiteX116" fmla="*/ 1297300 w 2255666"/>
                <a:gd name="connsiteY116" fmla="*/ 1410172 h 2647634"/>
                <a:gd name="connsiteX117" fmla="*/ 1423925 w 2255666"/>
                <a:gd name="connsiteY117" fmla="*/ 1190603 h 2647634"/>
                <a:gd name="connsiteX118" fmla="*/ 1423925 w 2255666"/>
                <a:gd name="connsiteY118" fmla="*/ 1186401 h 2647634"/>
                <a:gd name="connsiteX119" fmla="*/ 1803921 w 2255666"/>
                <a:gd name="connsiteY119" fmla="*/ 591099 h 2647634"/>
                <a:gd name="connsiteX120" fmla="*/ 2221375 w 2255666"/>
                <a:gd name="connsiteY120" fmla="*/ 336631 h 2647634"/>
                <a:gd name="connsiteX121" fmla="*/ 2242997 w 2255666"/>
                <a:gd name="connsiteY121" fmla="*/ 337789 h 2647634"/>
                <a:gd name="connsiteX122" fmla="*/ 2255666 w 2255666"/>
                <a:gd name="connsiteY122" fmla="*/ 350457 h 2647634"/>
                <a:gd name="connsiteX123" fmla="*/ 1584353 w 2255666"/>
                <a:gd name="connsiteY123" fmla="*/ 1063978 h 2647634"/>
                <a:gd name="connsiteX124" fmla="*/ 1579480 w 2255666"/>
                <a:gd name="connsiteY124" fmla="*/ 1064770 h 2647634"/>
                <a:gd name="connsiteX125" fmla="*/ 1571745 w 2255666"/>
                <a:gd name="connsiteY125" fmla="*/ 1047046 h 2647634"/>
                <a:gd name="connsiteX126" fmla="*/ 1989687 w 2255666"/>
                <a:gd name="connsiteY126" fmla="*/ 721988 h 2647634"/>
                <a:gd name="connsiteX127" fmla="*/ 2133243 w 2255666"/>
                <a:gd name="connsiteY127" fmla="*/ 540425 h 2647634"/>
                <a:gd name="connsiteX128" fmla="*/ 2198231 w 2255666"/>
                <a:gd name="connsiteY128" fmla="*/ 358192 h 2647634"/>
                <a:gd name="connsiteX129" fmla="*/ 2175452 w 2255666"/>
                <a:gd name="connsiteY129" fmla="*/ 363126 h 2647634"/>
                <a:gd name="connsiteX130" fmla="*/ 1740578 w 2255666"/>
                <a:gd name="connsiteY130" fmla="*/ 688184 h 2647634"/>
                <a:gd name="connsiteX131" fmla="*/ 1461931 w 2255666"/>
                <a:gd name="connsiteY131" fmla="*/ 1139929 h 2647634"/>
                <a:gd name="connsiteX132" fmla="*/ 1499936 w 2255666"/>
                <a:gd name="connsiteY132" fmla="*/ 1089316 h 2647634"/>
                <a:gd name="connsiteX133" fmla="*/ 1787050 w 2255666"/>
                <a:gd name="connsiteY133" fmla="*/ 806404 h 2647634"/>
                <a:gd name="connsiteX134" fmla="*/ 2099440 w 2255666"/>
                <a:gd name="connsiteY134" fmla="*/ 447542 h 2647634"/>
                <a:gd name="connsiteX135" fmla="*/ 2104374 w 2255666"/>
                <a:gd name="connsiteY135" fmla="*/ 446446 h 2647634"/>
                <a:gd name="connsiteX136" fmla="*/ 2112109 w 2255666"/>
                <a:gd name="connsiteY136" fmla="*/ 460211 h 2647634"/>
                <a:gd name="connsiteX137" fmla="*/ 1854596 w 2255666"/>
                <a:gd name="connsiteY137" fmla="*/ 764196 h 2647634"/>
                <a:gd name="connsiteX138" fmla="*/ 2002355 w 2255666"/>
                <a:gd name="connsiteY138" fmla="*/ 641774 h 2647634"/>
                <a:gd name="connsiteX139" fmla="*/ 2005827 w 2255666"/>
                <a:gd name="connsiteY139" fmla="*/ 640007 h 2647634"/>
                <a:gd name="connsiteX140" fmla="*/ 2006558 w 2255666"/>
                <a:gd name="connsiteY140" fmla="*/ 645976 h 2647634"/>
                <a:gd name="connsiteX141" fmla="*/ 1795455 w 2255666"/>
                <a:gd name="connsiteY141" fmla="*/ 823336 h 2647634"/>
                <a:gd name="connsiteX142" fmla="*/ 1580150 w 2255666"/>
                <a:gd name="connsiteY142" fmla="*/ 1030175 h 2647634"/>
                <a:gd name="connsiteX143" fmla="*/ 1343711 w 2255666"/>
                <a:gd name="connsiteY143" fmla="*/ 1372166 h 2647634"/>
                <a:gd name="connsiteX144" fmla="*/ 1141074 w 2255666"/>
                <a:gd name="connsiteY144" fmla="*/ 1731028 h 2647634"/>
                <a:gd name="connsiteX145" fmla="*/ 1124203 w 2255666"/>
                <a:gd name="connsiteY145" fmla="*/ 1739494 h 2647634"/>
                <a:gd name="connsiteX146" fmla="*/ 1124203 w 2255666"/>
                <a:gd name="connsiteY146" fmla="*/ 1743697 h 2647634"/>
                <a:gd name="connsiteX147" fmla="*/ 1018652 w 2255666"/>
                <a:gd name="connsiteY147" fmla="*/ 2077221 h 2647634"/>
                <a:gd name="connsiteX148" fmla="*/ 1204417 w 2255666"/>
                <a:gd name="connsiteY148" fmla="*/ 1895659 h 2647634"/>
                <a:gd name="connsiteX149" fmla="*/ 1271963 w 2255666"/>
                <a:gd name="connsiteY149" fmla="*/ 1794371 h 2647634"/>
                <a:gd name="connsiteX150" fmla="*/ 1271963 w 2255666"/>
                <a:gd name="connsiteY150" fmla="*/ 1790107 h 2647634"/>
                <a:gd name="connsiteX151" fmla="*/ 1681499 w 2255666"/>
                <a:gd name="connsiteY151" fmla="*/ 1287749 h 2647634"/>
                <a:gd name="connsiteX152" fmla="*/ 1981221 w 2255666"/>
                <a:gd name="connsiteY152" fmla="*/ 1144192 h 2647634"/>
                <a:gd name="connsiteX153" fmla="*/ 2179654 w 2255666"/>
                <a:gd name="connsiteY153" fmla="*/ 1085052 h 2647634"/>
                <a:gd name="connsiteX154" fmla="*/ 2192323 w 2255666"/>
                <a:gd name="connsiteY154" fmla="*/ 1097721 h 2647634"/>
                <a:gd name="connsiteX155" fmla="*/ 1888338 w 2255666"/>
                <a:gd name="connsiteY155" fmla="*/ 1536797 h 2647634"/>
                <a:gd name="connsiteX156" fmla="*/ 1668830 w 2255666"/>
                <a:gd name="connsiteY156" fmla="*/ 1671949 h 2647634"/>
                <a:gd name="connsiteX157" fmla="*/ 1369048 w 2255666"/>
                <a:gd name="connsiteY157" fmla="*/ 1739494 h 2647634"/>
                <a:gd name="connsiteX158" fmla="*/ 1365576 w 2255666"/>
                <a:gd name="connsiteY158" fmla="*/ 1740347 h 2647634"/>
                <a:gd name="connsiteX159" fmla="*/ 1360643 w 2255666"/>
                <a:gd name="connsiteY159" fmla="*/ 1726825 h 2647634"/>
                <a:gd name="connsiteX160" fmla="*/ 1749044 w 2255666"/>
                <a:gd name="connsiteY160" fmla="*/ 1604342 h 2647634"/>
                <a:gd name="connsiteX161" fmla="*/ 2154317 w 2255666"/>
                <a:gd name="connsiteY161" fmla="*/ 1127260 h 2647634"/>
                <a:gd name="connsiteX162" fmla="*/ 2141649 w 2255666"/>
                <a:gd name="connsiteY162" fmla="*/ 1118246 h 2647634"/>
                <a:gd name="connsiteX163" fmla="*/ 1922141 w 2255666"/>
                <a:gd name="connsiteY163" fmla="*/ 1194867 h 2647634"/>
                <a:gd name="connsiteX164" fmla="*/ 1732173 w 2255666"/>
                <a:gd name="connsiteY164" fmla="*/ 1279283 h 2647634"/>
                <a:gd name="connsiteX165" fmla="*/ 1288834 w 2255666"/>
                <a:gd name="connsiteY165" fmla="*/ 1769034 h 2647634"/>
                <a:gd name="connsiteX166" fmla="*/ 1461931 w 2255666"/>
                <a:gd name="connsiteY166" fmla="*/ 1608606 h 2647634"/>
                <a:gd name="connsiteX167" fmla="*/ 1571745 w 2255666"/>
                <a:gd name="connsiteY167" fmla="*/ 1473515 h 2647634"/>
                <a:gd name="connsiteX168" fmla="*/ 1673033 w 2255666"/>
                <a:gd name="connsiteY168" fmla="*/ 1372166 h 2647634"/>
                <a:gd name="connsiteX169" fmla="*/ 1677235 w 2255666"/>
                <a:gd name="connsiteY169" fmla="*/ 1376369 h 2647634"/>
                <a:gd name="connsiteX170" fmla="*/ 1584353 w 2255666"/>
                <a:gd name="connsiteY170" fmla="*/ 1486183 h 2647634"/>
                <a:gd name="connsiteX171" fmla="*/ 1508402 w 2255666"/>
                <a:gd name="connsiteY171" fmla="*/ 1570600 h 2647634"/>
                <a:gd name="connsiteX172" fmla="*/ 1774382 w 2255666"/>
                <a:gd name="connsiteY172" fmla="*/ 1376369 h 2647634"/>
                <a:gd name="connsiteX173" fmla="*/ 1926344 w 2255666"/>
                <a:gd name="connsiteY173" fmla="*/ 1283486 h 2647634"/>
                <a:gd name="connsiteX174" fmla="*/ 1926344 w 2255666"/>
                <a:gd name="connsiteY174" fmla="*/ 1287749 h 2647634"/>
                <a:gd name="connsiteX175" fmla="*/ 1702573 w 2255666"/>
                <a:gd name="connsiteY175" fmla="*/ 1460846 h 2647634"/>
                <a:gd name="connsiteX176" fmla="*/ 1385980 w 2255666"/>
                <a:gd name="connsiteY176" fmla="*/ 1684617 h 2647634"/>
                <a:gd name="connsiteX177" fmla="*/ 1174878 w 2255666"/>
                <a:gd name="connsiteY177" fmla="*/ 1963265 h 2647634"/>
                <a:gd name="connsiteX178" fmla="*/ 1195951 w 2255666"/>
                <a:gd name="connsiteY178" fmla="*/ 1950597 h 2647634"/>
                <a:gd name="connsiteX179" fmla="*/ 1204417 w 2255666"/>
                <a:gd name="connsiteY179" fmla="*/ 1946333 h 2647634"/>
                <a:gd name="connsiteX180" fmla="*/ 1229754 w 2255666"/>
                <a:gd name="connsiteY180" fmla="*/ 1942130 h 2647634"/>
                <a:gd name="connsiteX181" fmla="*/ 1238160 w 2255666"/>
                <a:gd name="connsiteY181" fmla="*/ 1942130 h 2647634"/>
                <a:gd name="connsiteX182" fmla="*/ 1238160 w 2255666"/>
                <a:gd name="connsiteY182" fmla="*/ 1933664 h 2647634"/>
                <a:gd name="connsiteX183" fmla="*/ 1664628 w 2255666"/>
                <a:gd name="connsiteY183" fmla="*/ 1777500 h 2647634"/>
                <a:gd name="connsiteX184" fmla="*/ 1713110 w 2255666"/>
                <a:gd name="connsiteY184" fmla="*/ 1774820 h 2647634"/>
                <a:gd name="connsiteX185" fmla="*/ 2116372 w 2255666"/>
                <a:gd name="connsiteY185" fmla="*/ 1861916 h 2647634"/>
                <a:gd name="connsiteX186" fmla="*/ 2120575 w 2255666"/>
                <a:gd name="connsiteY186" fmla="*/ 1878788 h 2647634"/>
                <a:gd name="connsiteX187" fmla="*/ 1774382 w 2255666"/>
                <a:gd name="connsiteY187" fmla="*/ 2068816 h 2647634"/>
                <a:gd name="connsiteX188" fmla="*/ 1487268 w 2255666"/>
                <a:gd name="connsiteY188" fmla="*/ 2051884 h 2647634"/>
                <a:gd name="connsiteX189" fmla="*/ 1217086 w 2255666"/>
                <a:gd name="connsiteY189" fmla="*/ 1963265 h 2647634"/>
                <a:gd name="connsiteX190" fmla="*/ 1145277 w 2255666"/>
                <a:gd name="connsiteY190" fmla="*/ 2005473 h 2647634"/>
                <a:gd name="connsiteX191" fmla="*/ 993315 w 2255666"/>
                <a:gd name="connsiteY191" fmla="*/ 2144767 h 2647634"/>
                <a:gd name="connsiteX192" fmla="*/ 873519 w 2255666"/>
                <a:gd name="connsiteY192" fmla="*/ 2455612 h 2647634"/>
                <a:gd name="connsiteX193" fmla="*/ 802186 w 2255666"/>
                <a:gd name="connsiteY193" fmla="*/ 2647634 h 2647634"/>
                <a:gd name="connsiteX194" fmla="*/ 771066 w 2255666"/>
                <a:gd name="connsiteY194" fmla="*/ 2647634 h 2647634"/>
                <a:gd name="connsiteX195" fmla="*/ 782212 w 2255666"/>
                <a:gd name="connsiteY195" fmla="*/ 2617646 h 2647634"/>
                <a:gd name="connsiteX196" fmla="*/ 773746 w 2255666"/>
                <a:gd name="connsiteY196" fmla="*/ 2288324 h 2647634"/>
                <a:gd name="connsiteX197" fmla="*/ 672459 w 2255666"/>
                <a:gd name="connsiteY197" fmla="*/ 2115227 h 2647634"/>
                <a:gd name="connsiteX198" fmla="*/ 254456 w 2255666"/>
                <a:gd name="connsiteY198" fmla="*/ 1849248 h 2647634"/>
                <a:gd name="connsiteX199" fmla="*/ 1146 w 2255666"/>
                <a:gd name="connsiteY199" fmla="*/ 1448178 h 2647634"/>
                <a:gd name="connsiteX200" fmla="*/ 9612 w 2255666"/>
                <a:gd name="connsiteY200" fmla="*/ 1431246 h 2647634"/>
                <a:gd name="connsiteX201" fmla="*/ 685127 w 2255666"/>
                <a:gd name="connsiteY201" fmla="*/ 2081424 h 2647634"/>
                <a:gd name="connsiteX202" fmla="*/ 679585 w 2255666"/>
                <a:gd name="connsiteY202" fmla="*/ 2090255 h 2647634"/>
                <a:gd name="connsiteX203" fmla="*/ 672459 w 2255666"/>
                <a:gd name="connsiteY203" fmla="*/ 2085687 h 2647634"/>
                <a:gd name="connsiteX204" fmla="*/ 444485 w 2255666"/>
                <a:gd name="connsiteY204" fmla="*/ 1680354 h 2647634"/>
                <a:gd name="connsiteX205" fmla="*/ 267125 w 2255666"/>
                <a:gd name="connsiteY205" fmla="*/ 1528392 h 2647634"/>
                <a:gd name="connsiteX206" fmla="*/ 54683 w 2255666"/>
                <a:gd name="connsiteY206" fmla="*/ 1455304 h 2647634"/>
                <a:gd name="connsiteX207" fmla="*/ 34949 w 2255666"/>
                <a:gd name="connsiteY207" fmla="*/ 1481920 h 2647634"/>
                <a:gd name="connsiteX208" fmla="*/ 296665 w 2255666"/>
                <a:gd name="connsiteY208" fmla="*/ 1870382 h 2647634"/>
                <a:gd name="connsiteX209" fmla="*/ 651324 w 2255666"/>
                <a:gd name="connsiteY209" fmla="*/ 2089890 h 2647634"/>
                <a:gd name="connsiteX210" fmla="*/ 465559 w 2255666"/>
                <a:gd name="connsiteY210" fmla="*/ 1912591 h 2647634"/>
                <a:gd name="connsiteX211" fmla="*/ 271327 w 2255666"/>
                <a:gd name="connsiteY211" fmla="*/ 1794371 h 2647634"/>
                <a:gd name="connsiteX212" fmla="*/ 272058 w 2255666"/>
                <a:gd name="connsiteY212" fmla="*/ 1788402 h 2647634"/>
                <a:gd name="connsiteX213" fmla="*/ 275591 w 2255666"/>
                <a:gd name="connsiteY213" fmla="*/ 1790107 h 2647634"/>
                <a:gd name="connsiteX214" fmla="*/ 431816 w 2255666"/>
                <a:gd name="connsiteY214" fmla="*/ 1882990 h 2647634"/>
                <a:gd name="connsiteX215" fmla="*/ 94028 w 2255666"/>
                <a:gd name="connsiteY215" fmla="*/ 1549465 h 2647634"/>
                <a:gd name="connsiteX216" fmla="*/ 99083 w 2255666"/>
                <a:gd name="connsiteY216" fmla="*/ 1531741 h 2647634"/>
                <a:gd name="connsiteX217" fmla="*/ 102494 w 2255666"/>
                <a:gd name="connsiteY217" fmla="*/ 1532594 h 2647634"/>
                <a:gd name="connsiteX218" fmla="*/ 275591 w 2255666"/>
                <a:gd name="connsiteY218" fmla="*/ 1714157 h 2647634"/>
                <a:gd name="connsiteX219" fmla="*/ 524699 w 2255666"/>
                <a:gd name="connsiteY219" fmla="*/ 1937928 h 2647634"/>
                <a:gd name="connsiteX220" fmla="*/ 765341 w 2255666"/>
                <a:gd name="connsiteY220" fmla="*/ 2241913 h 2647634"/>
                <a:gd name="connsiteX221" fmla="*/ 752673 w 2255666"/>
                <a:gd name="connsiteY221" fmla="*/ 2144767 h 2647634"/>
                <a:gd name="connsiteX222" fmla="*/ 744207 w 2255666"/>
                <a:gd name="connsiteY222" fmla="*/ 1726825 h 2647634"/>
                <a:gd name="connsiteX223" fmla="*/ 727335 w 2255666"/>
                <a:gd name="connsiteY223" fmla="*/ 1595937 h 2647634"/>
                <a:gd name="connsiteX224" fmla="*/ 524699 w 2255666"/>
                <a:gd name="connsiteY224" fmla="*/ 1380632 h 2647634"/>
                <a:gd name="connsiteX225" fmla="*/ 389547 w 2255666"/>
                <a:gd name="connsiteY225" fmla="*/ 1144192 h 2647634"/>
                <a:gd name="connsiteX226" fmla="*/ 262922 w 2255666"/>
                <a:gd name="connsiteY226" fmla="*/ 726190 h 2647634"/>
                <a:gd name="connsiteX227" fmla="*/ 275591 w 2255666"/>
                <a:gd name="connsiteY227" fmla="*/ 717785 h 2647634"/>
                <a:gd name="connsiteX228" fmla="*/ 621784 w 2255666"/>
                <a:gd name="connsiteY228" fmla="*/ 987967 h 2647634"/>
                <a:gd name="connsiteX229" fmla="*/ 731538 w 2255666"/>
                <a:gd name="connsiteY229" fmla="*/ 1507257 h 2647634"/>
                <a:gd name="connsiteX230" fmla="*/ 765341 w 2255666"/>
                <a:gd name="connsiteY230" fmla="*/ 1777500 h 2647634"/>
                <a:gd name="connsiteX231" fmla="*/ 765341 w 2255666"/>
                <a:gd name="connsiteY231" fmla="*/ 1823911 h 2647634"/>
                <a:gd name="connsiteX232" fmla="*/ 790678 w 2255666"/>
                <a:gd name="connsiteY232" fmla="*/ 1705691 h 2647634"/>
                <a:gd name="connsiteX233" fmla="*/ 782212 w 2255666"/>
                <a:gd name="connsiteY233" fmla="*/ 1511460 h 2647634"/>
                <a:gd name="connsiteX234" fmla="*/ 790678 w 2255666"/>
                <a:gd name="connsiteY234" fmla="*/ 1211738 h 2647634"/>
                <a:gd name="connsiteX235" fmla="*/ 959512 w 2255666"/>
                <a:gd name="connsiteY235" fmla="*/ 726190 h 2647634"/>
                <a:gd name="connsiteX236" fmla="*/ 967734 w 2255666"/>
                <a:gd name="connsiteY236" fmla="*/ 720221 h 2647634"/>
                <a:gd name="connsiteX237" fmla="*/ 972180 w 2255666"/>
                <a:gd name="connsiteY237" fmla="*/ 721988 h 2647634"/>
                <a:gd name="connsiteX238" fmla="*/ 1031321 w 2255666"/>
                <a:gd name="connsiteY238" fmla="*/ 1144192 h 2647634"/>
                <a:gd name="connsiteX239" fmla="*/ 841292 w 2255666"/>
                <a:gd name="connsiteY239" fmla="*/ 1735231 h 2647634"/>
                <a:gd name="connsiteX240" fmla="*/ 834775 w 2255666"/>
                <a:gd name="connsiteY240" fmla="*/ 1738032 h 2647634"/>
                <a:gd name="connsiteX241" fmla="*/ 828684 w 2255666"/>
                <a:gd name="connsiteY241" fmla="*/ 1731028 h 2647634"/>
                <a:gd name="connsiteX242" fmla="*/ 989112 w 2255666"/>
                <a:gd name="connsiteY242" fmla="*/ 1291952 h 2647634"/>
                <a:gd name="connsiteX243" fmla="*/ 1010186 w 2255666"/>
                <a:gd name="connsiteY243" fmla="*/ 987967 h 2647634"/>
                <a:gd name="connsiteX244" fmla="*/ 1010125 w 2255666"/>
                <a:gd name="connsiteY244" fmla="*/ 988698 h 2647634"/>
                <a:gd name="connsiteX245" fmla="*/ 957806 w 2255666"/>
                <a:gd name="connsiteY245" fmla="*/ 778996 h 2647634"/>
                <a:gd name="connsiteX246" fmla="*/ 951106 w 2255666"/>
                <a:gd name="connsiteY246" fmla="*/ 785331 h 2647634"/>
                <a:gd name="connsiteX247" fmla="*/ 803347 w 2255666"/>
                <a:gd name="connsiteY247" fmla="*/ 1667685 h 2647634"/>
                <a:gd name="connsiteX248" fmla="*/ 938438 w 2255666"/>
                <a:gd name="connsiteY248" fmla="*/ 1038641 h 2647634"/>
                <a:gd name="connsiteX249" fmla="*/ 944772 w 2255666"/>
                <a:gd name="connsiteY249" fmla="*/ 1032307 h 2647634"/>
                <a:gd name="connsiteX250" fmla="*/ 951106 w 2255666"/>
                <a:gd name="connsiteY250" fmla="*/ 1038641 h 2647634"/>
                <a:gd name="connsiteX251" fmla="*/ 769544 w 2255666"/>
                <a:gd name="connsiteY251" fmla="*/ 1967468 h 2647634"/>
                <a:gd name="connsiteX252" fmla="*/ 786415 w 2255666"/>
                <a:gd name="connsiteY252" fmla="*/ 2250318 h 2647634"/>
                <a:gd name="connsiteX253" fmla="*/ 811752 w 2255666"/>
                <a:gd name="connsiteY253" fmla="*/ 2545898 h 2647634"/>
                <a:gd name="connsiteX254" fmla="*/ 1098866 w 2255666"/>
                <a:gd name="connsiteY254" fmla="*/ 1735231 h 2647634"/>
                <a:gd name="connsiteX255" fmla="*/ 1233957 w 2255666"/>
                <a:gd name="connsiteY255" fmla="*/ 1127260 h 2647634"/>
                <a:gd name="connsiteX256" fmla="*/ 1174878 w 2255666"/>
                <a:gd name="connsiteY256" fmla="*/ 696650 h 2647634"/>
                <a:gd name="connsiteX257" fmla="*/ 1204417 w 2255666"/>
                <a:gd name="connsiteY257" fmla="*/ 401131 h 2647634"/>
                <a:gd name="connsiteX258" fmla="*/ 1377514 w 2255666"/>
                <a:gd name="connsiteY258" fmla="*/ 0 h 2647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Lst>
              <a:rect l="l" t="t" r="r" b="b"/>
              <a:pathLst>
                <a:path w="2255666" h="2647634">
                  <a:moveTo>
                    <a:pt x="1014449" y="2630315"/>
                  </a:moveTo>
                  <a:lnTo>
                    <a:pt x="1056973" y="2647634"/>
                  </a:lnTo>
                  <a:lnTo>
                    <a:pt x="1011152" y="2647634"/>
                  </a:lnTo>
                  <a:lnTo>
                    <a:pt x="1010186" y="2647186"/>
                  </a:lnTo>
                  <a:cubicBezTo>
                    <a:pt x="1005983" y="2642983"/>
                    <a:pt x="1010186" y="2630315"/>
                    <a:pt x="1014449" y="2630315"/>
                  </a:cubicBezTo>
                  <a:close/>
                  <a:moveTo>
                    <a:pt x="1538490" y="2282050"/>
                  </a:moveTo>
                  <a:cubicBezTo>
                    <a:pt x="1563645" y="2282050"/>
                    <a:pt x="1587642" y="2284121"/>
                    <a:pt x="1609690" y="2288324"/>
                  </a:cubicBezTo>
                  <a:cubicBezTo>
                    <a:pt x="1613953" y="2292526"/>
                    <a:pt x="1618156" y="2296790"/>
                    <a:pt x="1613953" y="2305195"/>
                  </a:cubicBezTo>
                  <a:cubicBezTo>
                    <a:pt x="1592819" y="2377004"/>
                    <a:pt x="1542145" y="2436083"/>
                    <a:pt x="1474599" y="2478292"/>
                  </a:cubicBezTo>
                  <a:cubicBezTo>
                    <a:pt x="1394385" y="2524763"/>
                    <a:pt x="1301502" y="2499426"/>
                    <a:pt x="1212822" y="2520561"/>
                  </a:cubicBezTo>
                  <a:cubicBezTo>
                    <a:pt x="1204417" y="2520561"/>
                    <a:pt x="1200215" y="2512095"/>
                    <a:pt x="1208620" y="2507892"/>
                  </a:cubicBezTo>
                  <a:cubicBezTo>
                    <a:pt x="1245407" y="2486575"/>
                    <a:pt x="1285728" y="2485722"/>
                    <a:pt x="1326291" y="2485722"/>
                  </a:cubicBezTo>
                  <a:cubicBezTo>
                    <a:pt x="1330007" y="2485722"/>
                    <a:pt x="1333722" y="2485722"/>
                    <a:pt x="1337376" y="2485722"/>
                  </a:cubicBezTo>
                  <a:cubicBezTo>
                    <a:pt x="1381716" y="2485722"/>
                    <a:pt x="1426057" y="2484626"/>
                    <a:pt x="1466194" y="2457218"/>
                  </a:cubicBezTo>
                  <a:cubicBezTo>
                    <a:pt x="1512605" y="2427678"/>
                    <a:pt x="1546408" y="2389672"/>
                    <a:pt x="1575948" y="2343201"/>
                  </a:cubicBezTo>
                  <a:cubicBezTo>
                    <a:pt x="1597265" y="2306596"/>
                    <a:pt x="1578993" y="2298678"/>
                    <a:pt x="1551220" y="2298678"/>
                  </a:cubicBezTo>
                  <a:cubicBezTo>
                    <a:pt x="1540561" y="2298678"/>
                    <a:pt x="1528562" y="2299835"/>
                    <a:pt x="1516807" y="2300992"/>
                  </a:cubicBezTo>
                  <a:cubicBezTo>
                    <a:pt x="1364845" y="2313661"/>
                    <a:pt x="1166411" y="2389672"/>
                    <a:pt x="1090400" y="2533229"/>
                  </a:cubicBezTo>
                  <a:cubicBezTo>
                    <a:pt x="1187546" y="2469887"/>
                    <a:pt x="1293097" y="2415010"/>
                    <a:pt x="1407054" y="2377004"/>
                  </a:cubicBezTo>
                  <a:cubicBezTo>
                    <a:pt x="1407054" y="2376151"/>
                    <a:pt x="1407236" y="2375786"/>
                    <a:pt x="1407480" y="2375786"/>
                  </a:cubicBezTo>
                  <a:cubicBezTo>
                    <a:pt x="1408394" y="2375786"/>
                    <a:pt x="1410464" y="2381206"/>
                    <a:pt x="1407054" y="2381206"/>
                  </a:cubicBezTo>
                  <a:cubicBezTo>
                    <a:pt x="1297300" y="2444549"/>
                    <a:pt x="1187546" y="2503629"/>
                    <a:pt x="1077731" y="2566972"/>
                  </a:cubicBezTo>
                  <a:cubicBezTo>
                    <a:pt x="1100571" y="2563196"/>
                    <a:pt x="1123716" y="2561307"/>
                    <a:pt x="1146921" y="2561307"/>
                  </a:cubicBezTo>
                  <a:cubicBezTo>
                    <a:pt x="1201128" y="2561307"/>
                    <a:pt x="1255518" y="2571601"/>
                    <a:pt x="1305705" y="2592309"/>
                  </a:cubicBezTo>
                  <a:cubicBezTo>
                    <a:pt x="1327875" y="2600760"/>
                    <a:pt x="1345557" y="2612374"/>
                    <a:pt x="1359609" y="2626427"/>
                  </a:cubicBezTo>
                  <a:lnTo>
                    <a:pt x="1373584" y="2647634"/>
                  </a:lnTo>
                  <a:lnTo>
                    <a:pt x="1349325" y="2647634"/>
                  </a:lnTo>
                  <a:lnTo>
                    <a:pt x="1295648" y="2608190"/>
                  </a:lnTo>
                  <a:cubicBezTo>
                    <a:pt x="1252320" y="2586675"/>
                    <a:pt x="1199301" y="2577021"/>
                    <a:pt x="1147165" y="2577021"/>
                  </a:cubicBezTo>
                  <a:cubicBezTo>
                    <a:pt x="1102886" y="2577021"/>
                    <a:pt x="1059338" y="2583965"/>
                    <a:pt x="1022855" y="2596511"/>
                  </a:cubicBezTo>
                  <a:lnTo>
                    <a:pt x="1010186" y="2604977"/>
                  </a:lnTo>
                  <a:lnTo>
                    <a:pt x="1001781" y="2613444"/>
                  </a:lnTo>
                  <a:cubicBezTo>
                    <a:pt x="1013049" y="2612286"/>
                    <a:pt x="1024073" y="2611738"/>
                    <a:pt x="1034975" y="2611738"/>
                  </a:cubicBezTo>
                  <a:cubicBezTo>
                    <a:pt x="1064637" y="2611738"/>
                    <a:pt x="1093263" y="2615697"/>
                    <a:pt x="1124203" y="2621849"/>
                  </a:cubicBezTo>
                  <a:cubicBezTo>
                    <a:pt x="1137922" y="2625016"/>
                    <a:pt x="1155071" y="2628446"/>
                    <a:pt x="1173672" y="2632601"/>
                  </a:cubicBezTo>
                  <a:lnTo>
                    <a:pt x="1231581" y="2647634"/>
                  </a:lnTo>
                  <a:lnTo>
                    <a:pt x="1155798" y="2647634"/>
                  </a:lnTo>
                  <a:lnTo>
                    <a:pt x="1101447" y="2633863"/>
                  </a:lnTo>
                  <a:cubicBezTo>
                    <a:pt x="1076483" y="2628488"/>
                    <a:pt x="1050415" y="2624468"/>
                    <a:pt x="1025656" y="2624468"/>
                  </a:cubicBezTo>
                  <a:cubicBezTo>
                    <a:pt x="998126" y="2624468"/>
                    <a:pt x="972180" y="2629401"/>
                    <a:pt x="951106" y="2642983"/>
                  </a:cubicBezTo>
                  <a:lnTo>
                    <a:pt x="946843" y="2642983"/>
                  </a:lnTo>
                  <a:lnTo>
                    <a:pt x="939834" y="2647634"/>
                  </a:lnTo>
                  <a:lnTo>
                    <a:pt x="912751" y="2647634"/>
                  </a:lnTo>
                  <a:lnTo>
                    <a:pt x="925769" y="2638781"/>
                  </a:lnTo>
                  <a:lnTo>
                    <a:pt x="1069326" y="2545898"/>
                  </a:lnTo>
                  <a:cubicBezTo>
                    <a:pt x="1124751" y="2383216"/>
                    <a:pt x="1361435" y="2282050"/>
                    <a:pt x="1538490" y="2282050"/>
                  </a:cubicBezTo>
                  <a:close/>
                  <a:moveTo>
                    <a:pt x="1690939" y="1795345"/>
                  </a:moveTo>
                  <a:cubicBezTo>
                    <a:pt x="1630520" y="1795345"/>
                    <a:pt x="1571075" y="1806309"/>
                    <a:pt x="1512605" y="1836579"/>
                  </a:cubicBezTo>
                  <a:cubicBezTo>
                    <a:pt x="1445059" y="1874585"/>
                    <a:pt x="1373311" y="1904125"/>
                    <a:pt x="1301502" y="1929462"/>
                  </a:cubicBezTo>
                  <a:cubicBezTo>
                    <a:pt x="1312039" y="1927330"/>
                    <a:pt x="1323672" y="1926295"/>
                    <a:pt x="1335306" y="1926295"/>
                  </a:cubicBezTo>
                  <a:cubicBezTo>
                    <a:pt x="1346878" y="1926295"/>
                    <a:pt x="1358511" y="1927330"/>
                    <a:pt x="1369048" y="1929462"/>
                  </a:cubicBezTo>
                  <a:lnTo>
                    <a:pt x="1419722" y="1929462"/>
                  </a:lnTo>
                  <a:cubicBezTo>
                    <a:pt x="1449262" y="1912591"/>
                    <a:pt x="1483065" y="1904125"/>
                    <a:pt x="1512605" y="1891456"/>
                  </a:cubicBezTo>
                  <a:cubicBezTo>
                    <a:pt x="1537942" y="1878788"/>
                    <a:pt x="1563279" y="1870382"/>
                    <a:pt x="1592819" y="1857714"/>
                  </a:cubicBezTo>
                  <a:cubicBezTo>
                    <a:pt x="1594037" y="1856435"/>
                    <a:pt x="1594951" y="1855948"/>
                    <a:pt x="1595438" y="1855948"/>
                  </a:cubicBezTo>
                  <a:cubicBezTo>
                    <a:pt x="1596656" y="1855948"/>
                    <a:pt x="1595803" y="1858932"/>
                    <a:pt x="1592819" y="1861916"/>
                  </a:cubicBezTo>
                  <a:cubicBezTo>
                    <a:pt x="1554813" y="1887254"/>
                    <a:pt x="1508402" y="1912591"/>
                    <a:pt x="1466194" y="1929462"/>
                  </a:cubicBezTo>
                  <a:cubicBezTo>
                    <a:pt x="1618156" y="1929462"/>
                    <a:pt x="1774382" y="1912591"/>
                    <a:pt x="1926344" y="1887254"/>
                  </a:cubicBezTo>
                  <a:cubicBezTo>
                    <a:pt x="1926344" y="1886645"/>
                    <a:pt x="1926465" y="1886401"/>
                    <a:pt x="1926587" y="1886401"/>
                  </a:cubicBezTo>
                  <a:cubicBezTo>
                    <a:pt x="1927379" y="1886401"/>
                    <a:pt x="1929998" y="1895659"/>
                    <a:pt x="1926344" y="1895659"/>
                  </a:cubicBezTo>
                  <a:cubicBezTo>
                    <a:pt x="1791253" y="1942130"/>
                    <a:pt x="1643493" y="1933664"/>
                    <a:pt x="1504139" y="1942130"/>
                  </a:cubicBezTo>
                  <a:cubicBezTo>
                    <a:pt x="1482700" y="1940973"/>
                    <a:pt x="1461504" y="1940486"/>
                    <a:pt x="1440430" y="1940486"/>
                  </a:cubicBezTo>
                  <a:cubicBezTo>
                    <a:pt x="1382935" y="1940486"/>
                    <a:pt x="1326474" y="1944384"/>
                    <a:pt x="1267760" y="1950597"/>
                  </a:cubicBezTo>
                  <a:lnTo>
                    <a:pt x="1280429" y="1959002"/>
                  </a:lnTo>
                  <a:cubicBezTo>
                    <a:pt x="1377514" y="2001210"/>
                    <a:pt x="1483065" y="2030811"/>
                    <a:pt x="1592819" y="2035013"/>
                  </a:cubicBezTo>
                  <a:cubicBezTo>
                    <a:pt x="1642884" y="2041104"/>
                    <a:pt x="1701111" y="2047134"/>
                    <a:pt x="1760069" y="2047134"/>
                  </a:cubicBezTo>
                  <a:cubicBezTo>
                    <a:pt x="1865193" y="2047134"/>
                    <a:pt x="1972694" y="2027826"/>
                    <a:pt x="2040361" y="1954799"/>
                  </a:cubicBezTo>
                  <a:cubicBezTo>
                    <a:pt x="2141649" y="1849248"/>
                    <a:pt x="1968552" y="1845045"/>
                    <a:pt x="1892601" y="1823911"/>
                  </a:cubicBezTo>
                  <a:cubicBezTo>
                    <a:pt x="1824203" y="1808501"/>
                    <a:pt x="1757023" y="1795345"/>
                    <a:pt x="1690939" y="1795345"/>
                  </a:cubicBezTo>
                  <a:close/>
                  <a:moveTo>
                    <a:pt x="325900" y="755425"/>
                  </a:moveTo>
                  <a:cubicBezTo>
                    <a:pt x="285884" y="755425"/>
                    <a:pt x="267125" y="790386"/>
                    <a:pt x="292462" y="873950"/>
                  </a:cubicBezTo>
                  <a:cubicBezTo>
                    <a:pt x="343136" y="1025973"/>
                    <a:pt x="414884" y="1169530"/>
                    <a:pt x="503564" y="1300418"/>
                  </a:cubicBezTo>
                  <a:cubicBezTo>
                    <a:pt x="558441" y="1393301"/>
                    <a:pt x="651324" y="1460846"/>
                    <a:pt x="714667" y="1549465"/>
                  </a:cubicBezTo>
                  <a:cubicBezTo>
                    <a:pt x="680864" y="1443914"/>
                    <a:pt x="630250" y="1346829"/>
                    <a:pt x="575313" y="1258149"/>
                  </a:cubicBezTo>
                  <a:cubicBezTo>
                    <a:pt x="524699" y="1182198"/>
                    <a:pt x="490896" y="1089316"/>
                    <a:pt x="486693" y="996433"/>
                  </a:cubicBezTo>
                  <a:cubicBezTo>
                    <a:pt x="486693" y="993997"/>
                    <a:pt x="492297" y="991560"/>
                    <a:pt x="497047" y="991560"/>
                  </a:cubicBezTo>
                  <a:cubicBezTo>
                    <a:pt x="500519" y="991560"/>
                    <a:pt x="503564" y="992839"/>
                    <a:pt x="503564" y="996433"/>
                  </a:cubicBezTo>
                  <a:cubicBezTo>
                    <a:pt x="516233" y="1085052"/>
                    <a:pt x="549975" y="1169530"/>
                    <a:pt x="600650" y="1245480"/>
                  </a:cubicBezTo>
                  <a:cubicBezTo>
                    <a:pt x="587981" y="1186401"/>
                    <a:pt x="579576" y="1127260"/>
                    <a:pt x="579576" y="1072384"/>
                  </a:cubicBezTo>
                  <a:cubicBezTo>
                    <a:pt x="579576" y="1070313"/>
                    <a:pt x="581647" y="1069216"/>
                    <a:pt x="583779" y="1069216"/>
                  </a:cubicBezTo>
                  <a:cubicBezTo>
                    <a:pt x="585910" y="1069216"/>
                    <a:pt x="587981" y="1070313"/>
                    <a:pt x="587981" y="1072384"/>
                  </a:cubicBezTo>
                  <a:cubicBezTo>
                    <a:pt x="596447" y="1118855"/>
                    <a:pt x="604913" y="1169530"/>
                    <a:pt x="617582" y="1220143"/>
                  </a:cubicBezTo>
                  <a:cubicBezTo>
                    <a:pt x="621784" y="1245480"/>
                    <a:pt x="630250" y="1270817"/>
                    <a:pt x="634453" y="1296155"/>
                  </a:cubicBezTo>
                  <a:cubicBezTo>
                    <a:pt x="663932" y="1342505"/>
                    <a:pt x="689208" y="1388854"/>
                    <a:pt x="710282" y="1439407"/>
                  </a:cubicBezTo>
                  <a:cubicBezTo>
                    <a:pt x="706140" y="1297251"/>
                    <a:pt x="701146" y="1151258"/>
                    <a:pt x="621784" y="1025973"/>
                  </a:cubicBezTo>
                  <a:cubicBezTo>
                    <a:pt x="571110" y="937293"/>
                    <a:pt x="507767" y="861281"/>
                    <a:pt x="427553" y="797999"/>
                  </a:cubicBezTo>
                  <a:cubicBezTo>
                    <a:pt x="388755" y="770957"/>
                    <a:pt x="352577" y="755425"/>
                    <a:pt x="325900" y="755425"/>
                  </a:cubicBezTo>
                  <a:close/>
                  <a:moveTo>
                    <a:pt x="1377514" y="0"/>
                  </a:moveTo>
                  <a:cubicBezTo>
                    <a:pt x="1381716" y="0"/>
                    <a:pt x="1385980" y="0"/>
                    <a:pt x="1390182" y="4264"/>
                  </a:cubicBezTo>
                  <a:cubicBezTo>
                    <a:pt x="1643493" y="350457"/>
                    <a:pt x="1419722" y="823336"/>
                    <a:pt x="1267760" y="1165266"/>
                  </a:cubicBezTo>
                  <a:cubicBezTo>
                    <a:pt x="1266116" y="1168494"/>
                    <a:pt x="1263253" y="1169895"/>
                    <a:pt x="1260390" y="1169895"/>
                  </a:cubicBezTo>
                  <a:cubicBezTo>
                    <a:pt x="1255701" y="1169895"/>
                    <a:pt x="1250828" y="1166302"/>
                    <a:pt x="1250828" y="1161064"/>
                  </a:cubicBezTo>
                  <a:cubicBezTo>
                    <a:pt x="1288834" y="979501"/>
                    <a:pt x="1385980" y="814870"/>
                    <a:pt x="1432391" y="641774"/>
                  </a:cubicBezTo>
                  <a:cubicBezTo>
                    <a:pt x="1466194" y="540425"/>
                    <a:pt x="1483065" y="439137"/>
                    <a:pt x="1483065" y="337789"/>
                  </a:cubicBezTo>
                  <a:cubicBezTo>
                    <a:pt x="1483065" y="310685"/>
                    <a:pt x="1419296" y="39224"/>
                    <a:pt x="1369657" y="39224"/>
                  </a:cubicBezTo>
                  <a:cubicBezTo>
                    <a:pt x="1365089" y="39224"/>
                    <a:pt x="1360643" y="41478"/>
                    <a:pt x="1356379" y="46472"/>
                  </a:cubicBezTo>
                  <a:cubicBezTo>
                    <a:pt x="1242423" y="173097"/>
                    <a:pt x="1229754" y="396868"/>
                    <a:pt x="1208620" y="553093"/>
                  </a:cubicBezTo>
                  <a:cubicBezTo>
                    <a:pt x="1191749" y="671313"/>
                    <a:pt x="1191749" y="789533"/>
                    <a:pt x="1217086" y="907753"/>
                  </a:cubicBezTo>
                  <a:cubicBezTo>
                    <a:pt x="1229754" y="958427"/>
                    <a:pt x="1242423" y="1013304"/>
                    <a:pt x="1246626" y="1063978"/>
                  </a:cubicBezTo>
                  <a:cubicBezTo>
                    <a:pt x="1259294" y="1013304"/>
                    <a:pt x="1271963" y="958427"/>
                    <a:pt x="1284631" y="907753"/>
                  </a:cubicBezTo>
                  <a:cubicBezTo>
                    <a:pt x="1293097" y="869747"/>
                    <a:pt x="1297300" y="835944"/>
                    <a:pt x="1301502" y="802202"/>
                  </a:cubicBezTo>
                  <a:cubicBezTo>
                    <a:pt x="1297300" y="802202"/>
                    <a:pt x="1297300" y="797999"/>
                    <a:pt x="1297300" y="793736"/>
                  </a:cubicBezTo>
                  <a:cubicBezTo>
                    <a:pt x="1301502" y="776865"/>
                    <a:pt x="1305705" y="759993"/>
                    <a:pt x="1309968" y="743061"/>
                  </a:cubicBezTo>
                  <a:cubicBezTo>
                    <a:pt x="1331042" y="557296"/>
                    <a:pt x="1331042" y="371531"/>
                    <a:pt x="1381716" y="194232"/>
                  </a:cubicBezTo>
                  <a:cubicBezTo>
                    <a:pt x="1382996" y="193013"/>
                    <a:pt x="1384214" y="192465"/>
                    <a:pt x="1385310" y="192465"/>
                  </a:cubicBezTo>
                  <a:cubicBezTo>
                    <a:pt x="1388051" y="192465"/>
                    <a:pt x="1390182" y="195450"/>
                    <a:pt x="1390182" y="198434"/>
                  </a:cubicBezTo>
                  <a:cubicBezTo>
                    <a:pt x="1356379" y="358862"/>
                    <a:pt x="1335306" y="519351"/>
                    <a:pt x="1326840" y="683982"/>
                  </a:cubicBezTo>
                  <a:cubicBezTo>
                    <a:pt x="1352177" y="607970"/>
                    <a:pt x="1385980" y="532020"/>
                    <a:pt x="1411256" y="456008"/>
                  </a:cubicBezTo>
                  <a:cubicBezTo>
                    <a:pt x="1411256" y="451806"/>
                    <a:pt x="1413388" y="449674"/>
                    <a:pt x="1415520" y="449674"/>
                  </a:cubicBezTo>
                  <a:cubicBezTo>
                    <a:pt x="1417590" y="449674"/>
                    <a:pt x="1419722" y="451806"/>
                    <a:pt x="1419722" y="456008"/>
                  </a:cubicBezTo>
                  <a:cubicBezTo>
                    <a:pt x="1390182" y="557296"/>
                    <a:pt x="1360643" y="658645"/>
                    <a:pt x="1318374" y="759993"/>
                  </a:cubicBezTo>
                  <a:cubicBezTo>
                    <a:pt x="1314171" y="827539"/>
                    <a:pt x="1301502" y="899287"/>
                    <a:pt x="1288834" y="966832"/>
                  </a:cubicBezTo>
                  <a:lnTo>
                    <a:pt x="1250828" y="1144192"/>
                  </a:lnTo>
                  <a:lnTo>
                    <a:pt x="1250828" y="1161064"/>
                  </a:lnTo>
                  <a:cubicBezTo>
                    <a:pt x="1250828" y="1165266"/>
                    <a:pt x="1246626" y="1165266"/>
                    <a:pt x="1246626" y="1165266"/>
                  </a:cubicBezTo>
                  <a:cubicBezTo>
                    <a:pt x="1212822" y="1334160"/>
                    <a:pt x="1179080" y="1498852"/>
                    <a:pt x="1141074" y="1667685"/>
                  </a:cubicBezTo>
                  <a:cubicBezTo>
                    <a:pt x="1187546" y="1579066"/>
                    <a:pt x="1250828" y="1498852"/>
                    <a:pt x="1297300" y="1410172"/>
                  </a:cubicBezTo>
                  <a:cubicBezTo>
                    <a:pt x="1339508" y="1338363"/>
                    <a:pt x="1377514" y="1262412"/>
                    <a:pt x="1423925" y="1190603"/>
                  </a:cubicBezTo>
                  <a:lnTo>
                    <a:pt x="1423925" y="1186401"/>
                  </a:lnTo>
                  <a:cubicBezTo>
                    <a:pt x="1491470" y="958427"/>
                    <a:pt x="1626622" y="751527"/>
                    <a:pt x="1803921" y="591099"/>
                  </a:cubicBezTo>
                  <a:cubicBezTo>
                    <a:pt x="1908681" y="498460"/>
                    <a:pt x="2071058" y="336631"/>
                    <a:pt x="2221375" y="336631"/>
                  </a:cubicBezTo>
                  <a:cubicBezTo>
                    <a:pt x="2228623" y="336631"/>
                    <a:pt x="2235810" y="336997"/>
                    <a:pt x="2242997" y="337789"/>
                  </a:cubicBezTo>
                  <a:cubicBezTo>
                    <a:pt x="2251463" y="337789"/>
                    <a:pt x="2255666" y="346255"/>
                    <a:pt x="2255666" y="350457"/>
                  </a:cubicBezTo>
                  <a:cubicBezTo>
                    <a:pt x="2171249" y="679779"/>
                    <a:pt x="1846130" y="886618"/>
                    <a:pt x="1584353" y="1063978"/>
                  </a:cubicBezTo>
                  <a:cubicBezTo>
                    <a:pt x="1582647" y="1064527"/>
                    <a:pt x="1581003" y="1064770"/>
                    <a:pt x="1579480" y="1064770"/>
                  </a:cubicBezTo>
                  <a:cubicBezTo>
                    <a:pt x="1569735" y="1064770"/>
                    <a:pt x="1564436" y="1054355"/>
                    <a:pt x="1571745" y="1047046"/>
                  </a:cubicBezTo>
                  <a:cubicBezTo>
                    <a:pt x="1702573" y="924624"/>
                    <a:pt x="1871467" y="861281"/>
                    <a:pt x="1989687" y="721988"/>
                  </a:cubicBezTo>
                  <a:cubicBezTo>
                    <a:pt x="2036158" y="662847"/>
                    <a:pt x="2091035" y="603768"/>
                    <a:pt x="2133243" y="540425"/>
                  </a:cubicBezTo>
                  <a:cubicBezTo>
                    <a:pt x="2148653" y="521178"/>
                    <a:pt x="2258711" y="358192"/>
                    <a:pt x="2198231" y="358192"/>
                  </a:cubicBezTo>
                  <a:cubicBezTo>
                    <a:pt x="2192323" y="358192"/>
                    <a:pt x="2184831" y="359715"/>
                    <a:pt x="2175452" y="363126"/>
                  </a:cubicBezTo>
                  <a:cubicBezTo>
                    <a:pt x="2019226" y="418003"/>
                    <a:pt x="1850393" y="569965"/>
                    <a:pt x="1740578" y="688184"/>
                  </a:cubicBezTo>
                  <a:cubicBezTo>
                    <a:pt x="1618156" y="819073"/>
                    <a:pt x="1525273" y="971096"/>
                    <a:pt x="1461931" y="1139929"/>
                  </a:cubicBezTo>
                  <a:cubicBezTo>
                    <a:pt x="1474599" y="1123058"/>
                    <a:pt x="1487268" y="1106187"/>
                    <a:pt x="1499936" y="1089316"/>
                  </a:cubicBezTo>
                  <a:cubicBezTo>
                    <a:pt x="1588616" y="987967"/>
                    <a:pt x="1694168" y="903550"/>
                    <a:pt x="1787050" y="806404"/>
                  </a:cubicBezTo>
                  <a:cubicBezTo>
                    <a:pt x="1896804" y="692448"/>
                    <a:pt x="1993889" y="565762"/>
                    <a:pt x="2099440" y="447542"/>
                  </a:cubicBezTo>
                  <a:cubicBezTo>
                    <a:pt x="2101024" y="446751"/>
                    <a:pt x="2102729" y="446446"/>
                    <a:pt x="2104374" y="446446"/>
                  </a:cubicBezTo>
                  <a:cubicBezTo>
                    <a:pt x="2111865" y="446446"/>
                    <a:pt x="2118991" y="453328"/>
                    <a:pt x="2112109" y="460211"/>
                  </a:cubicBezTo>
                  <a:cubicBezTo>
                    <a:pt x="2027692" y="561560"/>
                    <a:pt x="1947478" y="667111"/>
                    <a:pt x="1854596" y="764196"/>
                  </a:cubicBezTo>
                  <a:cubicBezTo>
                    <a:pt x="1905270" y="726190"/>
                    <a:pt x="1951681" y="683982"/>
                    <a:pt x="2002355" y="641774"/>
                  </a:cubicBezTo>
                  <a:cubicBezTo>
                    <a:pt x="2003573" y="640555"/>
                    <a:pt x="2004852" y="640007"/>
                    <a:pt x="2005827" y="640007"/>
                  </a:cubicBezTo>
                  <a:cubicBezTo>
                    <a:pt x="2008324" y="640007"/>
                    <a:pt x="2009542" y="642992"/>
                    <a:pt x="2006558" y="645976"/>
                  </a:cubicBezTo>
                  <a:cubicBezTo>
                    <a:pt x="1943276" y="713522"/>
                    <a:pt x="1871467" y="772662"/>
                    <a:pt x="1795455" y="823336"/>
                  </a:cubicBezTo>
                  <a:cubicBezTo>
                    <a:pt x="1723707" y="890882"/>
                    <a:pt x="1647696" y="954164"/>
                    <a:pt x="1580150" y="1030175"/>
                  </a:cubicBezTo>
                  <a:cubicBezTo>
                    <a:pt x="1487268" y="1131524"/>
                    <a:pt x="1407054" y="1249744"/>
                    <a:pt x="1343711" y="1372166"/>
                  </a:cubicBezTo>
                  <a:cubicBezTo>
                    <a:pt x="1276165" y="1490386"/>
                    <a:pt x="1187546" y="1604342"/>
                    <a:pt x="1141074" y="1731028"/>
                  </a:cubicBezTo>
                  <a:cubicBezTo>
                    <a:pt x="1136872" y="1735231"/>
                    <a:pt x="1128406" y="1739494"/>
                    <a:pt x="1124203" y="1739494"/>
                  </a:cubicBezTo>
                  <a:cubicBezTo>
                    <a:pt x="1124203" y="1739494"/>
                    <a:pt x="1124203" y="1739494"/>
                    <a:pt x="1124203" y="1743697"/>
                  </a:cubicBezTo>
                  <a:cubicBezTo>
                    <a:pt x="1094663" y="1857714"/>
                    <a:pt x="1056658" y="1967468"/>
                    <a:pt x="1018652" y="2077221"/>
                  </a:cubicBezTo>
                  <a:cubicBezTo>
                    <a:pt x="1073529" y="2013879"/>
                    <a:pt x="1153743" y="1971670"/>
                    <a:pt x="1204417" y="1895659"/>
                  </a:cubicBezTo>
                  <a:cubicBezTo>
                    <a:pt x="1225491" y="1857714"/>
                    <a:pt x="1246626" y="1828113"/>
                    <a:pt x="1271963" y="1794371"/>
                  </a:cubicBezTo>
                  <a:cubicBezTo>
                    <a:pt x="1271963" y="1794371"/>
                    <a:pt x="1271963" y="1794371"/>
                    <a:pt x="1271963" y="1790107"/>
                  </a:cubicBezTo>
                  <a:cubicBezTo>
                    <a:pt x="1305705" y="1587471"/>
                    <a:pt x="1508402" y="1389037"/>
                    <a:pt x="1681499" y="1287749"/>
                  </a:cubicBezTo>
                  <a:cubicBezTo>
                    <a:pt x="1778584" y="1228609"/>
                    <a:pt x="1884135" y="1190603"/>
                    <a:pt x="1981221" y="1144192"/>
                  </a:cubicBezTo>
                  <a:cubicBezTo>
                    <a:pt x="2044563" y="1110389"/>
                    <a:pt x="2107906" y="1089316"/>
                    <a:pt x="2179654" y="1085052"/>
                  </a:cubicBezTo>
                  <a:cubicBezTo>
                    <a:pt x="2188120" y="1085052"/>
                    <a:pt x="2192323" y="1089316"/>
                    <a:pt x="2192323" y="1097721"/>
                  </a:cubicBezTo>
                  <a:cubicBezTo>
                    <a:pt x="2154317" y="1266615"/>
                    <a:pt x="2019226" y="1427043"/>
                    <a:pt x="1888338" y="1536797"/>
                  </a:cubicBezTo>
                  <a:cubicBezTo>
                    <a:pt x="1825056" y="1595937"/>
                    <a:pt x="1749044" y="1642348"/>
                    <a:pt x="1668830" y="1671949"/>
                  </a:cubicBezTo>
                  <a:cubicBezTo>
                    <a:pt x="1571745" y="1701488"/>
                    <a:pt x="1461931" y="1688820"/>
                    <a:pt x="1369048" y="1739494"/>
                  </a:cubicBezTo>
                  <a:cubicBezTo>
                    <a:pt x="1367891" y="1740042"/>
                    <a:pt x="1366733" y="1740347"/>
                    <a:pt x="1365576" y="1740347"/>
                  </a:cubicBezTo>
                  <a:cubicBezTo>
                    <a:pt x="1358572" y="1740347"/>
                    <a:pt x="1353334" y="1730419"/>
                    <a:pt x="1360643" y="1726825"/>
                  </a:cubicBezTo>
                  <a:cubicBezTo>
                    <a:pt x="1470397" y="1629679"/>
                    <a:pt x="1626622" y="1684617"/>
                    <a:pt x="1749044" y="1604342"/>
                  </a:cubicBezTo>
                  <a:cubicBezTo>
                    <a:pt x="1909473" y="1503054"/>
                    <a:pt x="2112109" y="1317289"/>
                    <a:pt x="2154317" y="1127260"/>
                  </a:cubicBezTo>
                  <a:cubicBezTo>
                    <a:pt x="2155779" y="1120926"/>
                    <a:pt x="2150845" y="1118246"/>
                    <a:pt x="2141649" y="1118246"/>
                  </a:cubicBezTo>
                  <a:cubicBezTo>
                    <a:pt x="2095847" y="1118246"/>
                    <a:pt x="1943215" y="1184330"/>
                    <a:pt x="1922141" y="1194867"/>
                  </a:cubicBezTo>
                  <a:cubicBezTo>
                    <a:pt x="1858798" y="1220143"/>
                    <a:pt x="1795455" y="1249744"/>
                    <a:pt x="1732173" y="1279283"/>
                  </a:cubicBezTo>
                  <a:cubicBezTo>
                    <a:pt x="1550611" y="1384835"/>
                    <a:pt x="1360643" y="1562134"/>
                    <a:pt x="1288834" y="1769034"/>
                  </a:cubicBezTo>
                  <a:cubicBezTo>
                    <a:pt x="1339508" y="1709893"/>
                    <a:pt x="1398588" y="1655017"/>
                    <a:pt x="1461931" y="1608606"/>
                  </a:cubicBezTo>
                  <a:cubicBezTo>
                    <a:pt x="1495734" y="1562134"/>
                    <a:pt x="1529476" y="1515723"/>
                    <a:pt x="1571745" y="1473515"/>
                  </a:cubicBezTo>
                  <a:cubicBezTo>
                    <a:pt x="1601285" y="1435509"/>
                    <a:pt x="1635027" y="1401706"/>
                    <a:pt x="1673033" y="1372166"/>
                  </a:cubicBezTo>
                  <a:cubicBezTo>
                    <a:pt x="1677235" y="1372166"/>
                    <a:pt x="1677235" y="1376369"/>
                    <a:pt x="1677235" y="1376369"/>
                  </a:cubicBezTo>
                  <a:cubicBezTo>
                    <a:pt x="1647696" y="1414374"/>
                    <a:pt x="1618156" y="1452380"/>
                    <a:pt x="1584353" y="1486183"/>
                  </a:cubicBezTo>
                  <a:cubicBezTo>
                    <a:pt x="1563279" y="1515723"/>
                    <a:pt x="1533739" y="1545263"/>
                    <a:pt x="1508402" y="1570600"/>
                  </a:cubicBezTo>
                  <a:cubicBezTo>
                    <a:pt x="1601285" y="1511460"/>
                    <a:pt x="1689904" y="1448178"/>
                    <a:pt x="1774382" y="1376369"/>
                  </a:cubicBezTo>
                  <a:cubicBezTo>
                    <a:pt x="1820792" y="1334160"/>
                    <a:pt x="1858798" y="1283486"/>
                    <a:pt x="1926344" y="1283486"/>
                  </a:cubicBezTo>
                  <a:lnTo>
                    <a:pt x="1926344" y="1287749"/>
                  </a:lnTo>
                  <a:cubicBezTo>
                    <a:pt x="1825056" y="1321492"/>
                    <a:pt x="1787050" y="1405969"/>
                    <a:pt x="1702573" y="1460846"/>
                  </a:cubicBezTo>
                  <a:cubicBezTo>
                    <a:pt x="1592819" y="1528392"/>
                    <a:pt x="1487268" y="1604342"/>
                    <a:pt x="1385980" y="1684617"/>
                  </a:cubicBezTo>
                  <a:cubicBezTo>
                    <a:pt x="1297300" y="1764831"/>
                    <a:pt x="1246626" y="1866119"/>
                    <a:pt x="1174878" y="1963265"/>
                  </a:cubicBezTo>
                  <a:cubicBezTo>
                    <a:pt x="1183283" y="1959002"/>
                    <a:pt x="1191749" y="1954799"/>
                    <a:pt x="1195951" y="1950597"/>
                  </a:cubicBezTo>
                  <a:cubicBezTo>
                    <a:pt x="1195951" y="1946333"/>
                    <a:pt x="1200215" y="1946333"/>
                    <a:pt x="1204417" y="1946333"/>
                  </a:cubicBezTo>
                  <a:lnTo>
                    <a:pt x="1229754" y="1942130"/>
                  </a:lnTo>
                  <a:lnTo>
                    <a:pt x="1238160" y="1942130"/>
                  </a:lnTo>
                  <a:cubicBezTo>
                    <a:pt x="1233957" y="1937928"/>
                    <a:pt x="1233957" y="1933664"/>
                    <a:pt x="1238160" y="1933664"/>
                  </a:cubicBezTo>
                  <a:cubicBezTo>
                    <a:pt x="1390182" y="1904125"/>
                    <a:pt x="1512605" y="1794371"/>
                    <a:pt x="1664628" y="1777500"/>
                  </a:cubicBezTo>
                  <a:cubicBezTo>
                    <a:pt x="1680585" y="1775673"/>
                    <a:pt x="1696787" y="1774820"/>
                    <a:pt x="1713110" y="1774820"/>
                  </a:cubicBezTo>
                  <a:cubicBezTo>
                    <a:pt x="1847713" y="1774820"/>
                    <a:pt x="1992123" y="1831768"/>
                    <a:pt x="2116372" y="1861916"/>
                  </a:cubicBezTo>
                  <a:cubicBezTo>
                    <a:pt x="2124777" y="1861916"/>
                    <a:pt x="2124777" y="1870382"/>
                    <a:pt x="2120575" y="1878788"/>
                  </a:cubicBezTo>
                  <a:cubicBezTo>
                    <a:pt x="2053029" y="2009676"/>
                    <a:pt x="1917939" y="2064553"/>
                    <a:pt x="1774382" y="2068816"/>
                  </a:cubicBezTo>
                  <a:cubicBezTo>
                    <a:pt x="1677235" y="2068816"/>
                    <a:pt x="1584353" y="2064553"/>
                    <a:pt x="1487268" y="2051884"/>
                  </a:cubicBezTo>
                  <a:cubicBezTo>
                    <a:pt x="1394385" y="2039216"/>
                    <a:pt x="1305705" y="1975934"/>
                    <a:pt x="1217086" y="1963265"/>
                  </a:cubicBezTo>
                  <a:cubicBezTo>
                    <a:pt x="1191749" y="1971670"/>
                    <a:pt x="1166411" y="1988541"/>
                    <a:pt x="1145277" y="2005473"/>
                  </a:cubicBezTo>
                  <a:cubicBezTo>
                    <a:pt x="1098866" y="2060350"/>
                    <a:pt x="1035523" y="2085687"/>
                    <a:pt x="993315" y="2144767"/>
                  </a:cubicBezTo>
                  <a:cubicBezTo>
                    <a:pt x="955309" y="2248217"/>
                    <a:pt x="914151" y="2351652"/>
                    <a:pt x="873519" y="2455612"/>
                  </a:cubicBezTo>
                  <a:lnTo>
                    <a:pt x="802186" y="2647634"/>
                  </a:lnTo>
                  <a:lnTo>
                    <a:pt x="771066" y="2647634"/>
                  </a:lnTo>
                  <a:lnTo>
                    <a:pt x="782212" y="2617646"/>
                  </a:lnTo>
                  <a:cubicBezTo>
                    <a:pt x="790678" y="2507892"/>
                    <a:pt x="786415" y="2393875"/>
                    <a:pt x="773746" y="2288324"/>
                  </a:cubicBezTo>
                  <a:cubicBezTo>
                    <a:pt x="744207" y="2224981"/>
                    <a:pt x="710464" y="2165901"/>
                    <a:pt x="672459" y="2115227"/>
                  </a:cubicBezTo>
                  <a:cubicBezTo>
                    <a:pt x="512031" y="2043479"/>
                    <a:pt x="372676" y="1980136"/>
                    <a:pt x="254456" y="1849248"/>
                  </a:cubicBezTo>
                  <a:cubicBezTo>
                    <a:pt x="144703" y="1731028"/>
                    <a:pt x="56022" y="1595937"/>
                    <a:pt x="1146" y="1448178"/>
                  </a:cubicBezTo>
                  <a:cubicBezTo>
                    <a:pt x="-3057" y="1439712"/>
                    <a:pt x="5348" y="1431246"/>
                    <a:pt x="9612" y="1431246"/>
                  </a:cubicBezTo>
                  <a:cubicBezTo>
                    <a:pt x="343136" y="1443914"/>
                    <a:pt x="617582" y="1769034"/>
                    <a:pt x="685127" y="2081424"/>
                  </a:cubicBezTo>
                  <a:cubicBezTo>
                    <a:pt x="687746" y="2086662"/>
                    <a:pt x="683848" y="2090255"/>
                    <a:pt x="679585" y="2090255"/>
                  </a:cubicBezTo>
                  <a:cubicBezTo>
                    <a:pt x="676905" y="2090255"/>
                    <a:pt x="674042" y="2088916"/>
                    <a:pt x="672459" y="2085687"/>
                  </a:cubicBezTo>
                  <a:cubicBezTo>
                    <a:pt x="604913" y="1946333"/>
                    <a:pt x="554239" y="1798574"/>
                    <a:pt x="444485" y="1680354"/>
                  </a:cubicBezTo>
                  <a:cubicBezTo>
                    <a:pt x="393811" y="1621274"/>
                    <a:pt x="334670" y="1566397"/>
                    <a:pt x="267125" y="1528392"/>
                  </a:cubicBezTo>
                  <a:cubicBezTo>
                    <a:pt x="267125" y="1528392"/>
                    <a:pt x="113701" y="1455304"/>
                    <a:pt x="54683" y="1455304"/>
                  </a:cubicBezTo>
                  <a:cubicBezTo>
                    <a:pt x="36045" y="1455304"/>
                    <a:pt x="26787" y="1462612"/>
                    <a:pt x="34949" y="1481920"/>
                  </a:cubicBezTo>
                  <a:cubicBezTo>
                    <a:pt x="94028" y="1629679"/>
                    <a:pt x="182708" y="1760568"/>
                    <a:pt x="296665" y="1870382"/>
                  </a:cubicBezTo>
                  <a:cubicBezTo>
                    <a:pt x="410682" y="1971670"/>
                    <a:pt x="524699" y="2022345"/>
                    <a:pt x="651324" y="2089890"/>
                  </a:cubicBezTo>
                  <a:cubicBezTo>
                    <a:pt x="596447" y="2026547"/>
                    <a:pt x="533104" y="1963265"/>
                    <a:pt x="465559" y="1912591"/>
                  </a:cubicBezTo>
                  <a:cubicBezTo>
                    <a:pt x="389547" y="1891456"/>
                    <a:pt x="322002" y="1849248"/>
                    <a:pt x="271327" y="1794371"/>
                  </a:cubicBezTo>
                  <a:cubicBezTo>
                    <a:pt x="268343" y="1791387"/>
                    <a:pt x="269622" y="1788402"/>
                    <a:pt x="272058" y="1788402"/>
                  </a:cubicBezTo>
                  <a:cubicBezTo>
                    <a:pt x="273094" y="1788402"/>
                    <a:pt x="274373" y="1788889"/>
                    <a:pt x="275591" y="1790107"/>
                  </a:cubicBezTo>
                  <a:cubicBezTo>
                    <a:pt x="322002" y="1828113"/>
                    <a:pt x="372676" y="1861916"/>
                    <a:pt x="431816" y="1882990"/>
                  </a:cubicBezTo>
                  <a:cubicBezTo>
                    <a:pt x="305131" y="1785905"/>
                    <a:pt x="229119" y="1629679"/>
                    <a:pt x="94028" y="1549465"/>
                  </a:cubicBezTo>
                  <a:cubicBezTo>
                    <a:pt x="86719" y="1542217"/>
                    <a:pt x="92018" y="1531741"/>
                    <a:pt x="99083" y="1531741"/>
                  </a:cubicBezTo>
                  <a:cubicBezTo>
                    <a:pt x="100180" y="1531741"/>
                    <a:pt x="101337" y="1532046"/>
                    <a:pt x="102494" y="1532594"/>
                  </a:cubicBezTo>
                  <a:cubicBezTo>
                    <a:pt x="178445" y="1579066"/>
                    <a:pt x="216451" y="1650814"/>
                    <a:pt x="275591" y="1714157"/>
                  </a:cubicBezTo>
                  <a:cubicBezTo>
                    <a:pt x="355805" y="1794371"/>
                    <a:pt x="440222" y="1866119"/>
                    <a:pt x="524699" y="1937928"/>
                  </a:cubicBezTo>
                  <a:cubicBezTo>
                    <a:pt x="625987" y="2018142"/>
                    <a:pt x="710464" y="2123693"/>
                    <a:pt x="765341" y="2241913"/>
                  </a:cubicBezTo>
                  <a:cubicBezTo>
                    <a:pt x="761078" y="2208110"/>
                    <a:pt x="756875" y="2174307"/>
                    <a:pt x="752673" y="2144767"/>
                  </a:cubicBezTo>
                  <a:cubicBezTo>
                    <a:pt x="740004" y="2001210"/>
                    <a:pt x="748409" y="1866119"/>
                    <a:pt x="744207" y="1726825"/>
                  </a:cubicBezTo>
                  <a:cubicBezTo>
                    <a:pt x="740004" y="1684617"/>
                    <a:pt x="735802" y="1638145"/>
                    <a:pt x="727335" y="1595937"/>
                  </a:cubicBezTo>
                  <a:cubicBezTo>
                    <a:pt x="672459" y="1515723"/>
                    <a:pt x="583779" y="1460846"/>
                    <a:pt x="524699" y="1380632"/>
                  </a:cubicBezTo>
                  <a:cubicBezTo>
                    <a:pt x="474025" y="1304621"/>
                    <a:pt x="431816" y="1220143"/>
                    <a:pt x="389547" y="1144192"/>
                  </a:cubicBezTo>
                  <a:cubicBezTo>
                    <a:pt x="313597" y="1013304"/>
                    <a:pt x="237585" y="878213"/>
                    <a:pt x="262922" y="726190"/>
                  </a:cubicBezTo>
                  <a:cubicBezTo>
                    <a:pt x="267125" y="721988"/>
                    <a:pt x="271327" y="717785"/>
                    <a:pt x="275591" y="717785"/>
                  </a:cubicBezTo>
                  <a:cubicBezTo>
                    <a:pt x="423350" y="734656"/>
                    <a:pt x="545773" y="865545"/>
                    <a:pt x="621784" y="987967"/>
                  </a:cubicBezTo>
                  <a:cubicBezTo>
                    <a:pt x="718869" y="1144192"/>
                    <a:pt x="731538" y="1325694"/>
                    <a:pt x="731538" y="1507257"/>
                  </a:cubicBezTo>
                  <a:cubicBezTo>
                    <a:pt x="756875" y="1591735"/>
                    <a:pt x="769544" y="1684617"/>
                    <a:pt x="765341" y="1777500"/>
                  </a:cubicBezTo>
                  <a:lnTo>
                    <a:pt x="765341" y="1823911"/>
                  </a:lnTo>
                  <a:cubicBezTo>
                    <a:pt x="773746" y="1785905"/>
                    <a:pt x="782212" y="1743697"/>
                    <a:pt x="790678" y="1705691"/>
                  </a:cubicBezTo>
                  <a:cubicBezTo>
                    <a:pt x="782212" y="1642348"/>
                    <a:pt x="782212" y="1574802"/>
                    <a:pt x="782212" y="1511460"/>
                  </a:cubicBezTo>
                  <a:cubicBezTo>
                    <a:pt x="773746" y="1410172"/>
                    <a:pt x="778010" y="1313026"/>
                    <a:pt x="790678" y="1211738"/>
                  </a:cubicBezTo>
                  <a:cubicBezTo>
                    <a:pt x="816016" y="1042844"/>
                    <a:pt x="875095" y="878213"/>
                    <a:pt x="959512" y="726190"/>
                  </a:cubicBezTo>
                  <a:cubicBezTo>
                    <a:pt x="959512" y="723206"/>
                    <a:pt x="963775" y="720221"/>
                    <a:pt x="967734" y="720221"/>
                  </a:cubicBezTo>
                  <a:cubicBezTo>
                    <a:pt x="969378" y="720221"/>
                    <a:pt x="970962" y="720769"/>
                    <a:pt x="972180" y="721988"/>
                  </a:cubicBezTo>
                  <a:cubicBezTo>
                    <a:pt x="1048192" y="738859"/>
                    <a:pt x="1039726" y="1085052"/>
                    <a:pt x="1031321" y="1144192"/>
                  </a:cubicBezTo>
                  <a:cubicBezTo>
                    <a:pt x="1014449" y="1346829"/>
                    <a:pt x="959512" y="1566397"/>
                    <a:pt x="841292" y="1735231"/>
                  </a:cubicBezTo>
                  <a:cubicBezTo>
                    <a:pt x="839586" y="1736997"/>
                    <a:pt x="837089" y="1738032"/>
                    <a:pt x="834775" y="1738032"/>
                  </a:cubicBezTo>
                  <a:cubicBezTo>
                    <a:pt x="831547" y="1738032"/>
                    <a:pt x="828684" y="1735961"/>
                    <a:pt x="828684" y="1731028"/>
                  </a:cubicBezTo>
                  <a:cubicBezTo>
                    <a:pt x="887764" y="1587471"/>
                    <a:pt x="959512" y="1452380"/>
                    <a:pt x="989112" y="1291952"/>
                  </a:cubicBezTo>
                  <a:cubicBezTo>
                    <a:pt x="1005983" y="1190603"/>
                    <a:pt x="1014449" y="1089316"/>
                    <a:pt x="1010186" y="987967"/>
                  </a:cubicBezTo>
                  <a:cubicBezTo>
                    <a:pt x="1010186" y="988454"/>
                    <a:pt x="1010186" y="988698"/>
                    <a:pt x="1010125" y="988698"/>
                  </a:cubicBezTo>
                  <a:cubicBezTo>
                    <a:pt x="1008298" y="988698"/>
                    <a:pt x="981194" y="778996"/>
                    <a:pt x="957806" y="778996"/>
                  </a:cubicBezTo>
                  <a:cubicBezTo>
                    <a:pt x="955492" y="778996"/>
                    <a:pt x="953238" y="780945"/>
                    <a:pt x="951106" y="785331"/>
                  </a:cubicBezTo>
                  <a:cubicBezTo>
                    <a:pt x="816016" y="1059715"/>
                    <a:pt x="782212" y="1363700"/>
                    <a:pt x="803347" y="1667685"/>
                  </a:cubicBezTo>
                  <a:cubicBezTo>
                    <a:pt x="853960" y="1456583"/>
                    <a:pt x="934174" y="1249744"/>
                    <a:pt x="938438" y="1038641"/>
                  </a:cubicBezTo>
                  <a:cubicBezTo>
                    <a:pt x="938438" y="1034378"/>
                    <a:pt x="941605" y="1032307"/>
                    <a:pt x="944772" y="1032307"/>
                  </a:cubicBezTo>
                  <a:cubicBezTo>
                    <a:pt x="947939" y="1032307"/>
                    <a:pt x="951106" y="1034378"/>
                    <a:pt x="951106" y="1038641"/>
                  </a:cubicBezTo>
                  <a:cubicBezTo>
                    <a:pt x="984849" y="1359497"/>
                    <a:pt x="794881" y="1650814"/>
                    <a:pt x="769544" y="1967468"/>
                  </a:cubicBezTo>
                  <a:cubicBezTo>
                    <a:pt x="769544" y="2060350"/>
                    <a:pt x="778010" y="2153233"/>
                    <a:pt x="786415" y="2250318"/>
                  </a:cubicBezTo>
                  <a:cubicBezTo>
                    <a:pt x="803347" y="2347464"/>
                    <a:pt x="807550" y="2444549"/>
                    <a:pt x="811752" y="2545898"/>
                  </a:cubicBezTo>
                  <a:cubicBezTo>
                    <a:pt x="913101" y="2275655"/>
                    <a:pt x="1027057" y="2009676"/>
                    <a:pt x="1098866" y="1735231"/>
                  </a:cubicBezTo>
                  <a:cubicBezTo>
                    <a:pt x="1149540" y="1532594"/>
                    <a:pt x="1191749" y="1329958"/>
                    <a:pt x="1233957" y="1127260"/>
                  </a:cubicBezTo>
                  <a:cubicBezTo>
                    <a:pt x="1225491" y="979501"/>
                    <a:pt x="1166411" y="844410"/>
                    <a:pt x="1174878" y="696650"/>
                  </a:cubicBezTo>
                  <a:cubicBezTo>
                    <a:pt x="1179080" y="599565"/>
                    <a:pt x="1187546" y="498217"/>
                    <a:pt x="1204417" y="401131"/>
                  </a:cubicBezTo>
                  <a:cubicBezTo>
                    <a:pt x="1225491" y="278648"/>
                    <a:pt x="1250828" y="67607"/>
                    <a:pt x="1377514" y="0"/>
                  </a:cubicBezTo>
                  <a:close/>
                </a:path>
              </a:pathLst>
            </a:custGeom>
            <a:solidFill>
              <a:schemeClr val="tx1"/>
            </a:solidFill>
            <a:ln>
              <a:noFill/>
            </a:ln>
          </p:spPr>
          <p:txBody>
            <a:bodyPr spcFirstLastPara="1" wrap="square" lIns="121900" tIns="121900" rIns="121900" bIns="121900" anchor="ctr" anchorCtr="0">
              <a:noAutofit/>
            </a:bodyPr>
            <a:lstStyle/>
            <a:p>
              <a:endParaRPr sz="2400"/>
            </a:p>
          </p:txBody>
        </p:sp>
        <p:sp>
          <p:nvSpPr>
            <p:cNvPr id="10" name="任意多边形: 形状 9"/>
            <p:cNvSpPr/>
            <p:nvPr userDrawn="1">
              <p:custDataLst>
                <p:tags r:id="rId9"/>
              </p:custDataLst>
            </p:nvPr>
          </p:nvSpPr>
          <p:spPr>
            <a:xfrm>
              <a:off x="1647329" y="4277068"/>
              <a:ext cx="1940967" cy="2580933"/>
            </a:xfrm>
            <a:custGeom>
              <a:avLst/>
              <a:gdLst>
                <a:gd name="connsiteX0" fmla="*/ 1286555 w 1940967"/>
                <a:gd name="connsiteY0" fmla="*/ 2534464 h 2580933"/>
                <a:gd name="connsiteX1" fmla="*/ 1292488 w 1940967"/>
                <a:gd name="connsiteY1" fmla="*/ 2552093 h 2580933"/>
                <a:gd name="connsiteX2" fmla="*/ 1297573 w 1940967"/>
                <a:gd name="connsiteY2" fmla="*/ 2547685 h 2580933"/>
                <a:gd name="connsiteX3" fmla="*/ 1298336 w 1940967"/>
                <a:gd name="connsiteY3" fmla="*/ 2552093 h 2580933"/>
                <a:gd name="connsiteX4" fmla="*/ 1304184 w 1940967"/>
                <a:gd name="connsiteY4" fmla="*/ 2563873 h 2580933"/>
                <a:gd name="connsiteX5" fmla="*/ 1310117 w 1940967"/>
                <a:gd name="connsiteY5" fmla="*/ 2575569 h 2580933"/>
                <a:gd name="connsiteX6" fmla="*/ 1292488 w 1940967"/>
                <a:gd name="connsiteY6" fmla="*/ 2534464 h 2580933"/>
                <a:gd name="connsiteX7" fmla="*/ 795410 w 1940967"/>
                <a:gd name="connsiteY7" fmla="*/ 2525056 h 2580933"/>
                <a:gd name="connsiteX8" fmla="*/ 875332 w 1940967"/>
                <a:gd name="connsiteY8" fmla="*/ 2552093 h 2580933"/>
                <a:gd name="connsiteX9" fmla="*/ 904742 w 1940967"/>
                <a:gd name="connsiteY9" fmla="*/ 2557941 h 2580933"/>
                <a:gd name="connsiteX10" fmla="*/ 881180 w 1940967"/>
                <a:gd name="connsiteY10" fmla="*/ 2546245 h 2580933"/>
                <a:gd name="connsiteX11" fmla="*/ 795410 w 1940967"/>
                <a:gd name="connsiteY11" fmla="*/ 2525056 h 2580933"/>
                <a:gd name="connsiteX12" fmla="*/ 1293505 w 1940967"/>
                <a:gd name="connsiteY12" fmla="*/ 2504631 h 2580933"/>
                <a:gd name="connsiteX13" fmla="*/ 1327747 w 1940967"/>
                <a:gd name="connsiteY13" fmla="*/ 2560302 h 2580933"/>
                <a:gd name="connsiteX14" fmla="*/ 1323221 w 1940967"/>
                <a:gd name="connsiteY14" fmla="*/ 2580933 h 2580933"/>
                <a:gd name="connsiteX15" fmla="*/ 1280255 w 1940967"/>
                <a:gd name="connsiteY15" fmla="*/ 2580933 h 2580933"/>
                <a:gd name="connsiteX16" fmla="*/ 1260134 w 1940967"/>
                <a:gd name="connsiteY16" fmla="*/ 2559434 h 2580933"/>
                <a:gd name="connsiteX17" fmla="*/ 1257231 w 1940967"/>
                <a:gd name="connsiteY17" fmla="*/ 2528616 h 2580933"/>
                <a:gd name="connsiteX18" fmla="*/ 1286555 w 1940967"/>
                <a:gd name="connsiteY18" fmla="*/ 2505055 h 2580933"/>
                <a:gd name="connsiteX19" fmla="*/ 1293505 w 1940967"/>
                <a:gd name="connsiteY19" fmla="*/ 2504631 h 2580933"/>
                <a:gd name="connsiteX20" fmla="*/ 340708 w 1940967"/>
                <a:gd name="connsiteY20" fmla="*/ 2399367 h 2580933"/>
                <a:gd name="connsiteX21" fmla="*/ 428851 w 1940967"/>
                <a:gd name="connsiteY21" fmla="*/ 2452168 h 2580933"/>
                <a:gd name="connsiteX22" fmla="*/ 687349 w 1940967"/>
                <a:gd name="connsiteY22" fmla="*/ 2516835 h 2580933"/>
                <a:gd name="connsiteX23" fmla="*/ 693197 w 1940967"/>
                <a:gd name="connsiteY23" fmla="*/ 2516835 h 2580933"/>
                <a:gd name="connsiteX24" fmla="*/ 487586 w 1940967"/>
                <a:gd name="connsiteY24" fmla="*/ 2452168 h 2580933"/>
                <a:gd name="connsiteX25" fmla="*/ 340708 w 1940967"/>
                <a:gd name="connsiteY25" fmla="*/ 2399367 h 2580933"/>
                <a:gd name="connsiteX26" fmla="*/ 340708 w 1940967"/>
                <a:gd name="connsiteY26" fmla="*/ 2369958 h 2580933"/>
                <a:gd name="connsiteX27" fmla="*/ 493434 w 1940967"/>
                <a:gd name="connsiteY27" fmla="*/ 2428692 h 2580933"/>
                <a:gd name="connsiteX28" fmla="*/ 683027 w 1940967"/>
                <a:gd name="connsiteY28" fmla="*/ 2486917 h 2580933"/>
                <a:gd name="connsiteX29" fmla="*/ 481738 w 1940967"/>
                <a:gd name="connsiteY29" fmla="*/ 2387586 h 2580933"/>
                <a:gd name="connsiteX30" fmla="*/ 446480 w 1940967"/>
                <a:gd name="connsiteY30" fmla="*/ 2381738 h 2580933"/>
                <a:gd name="connsiteX31" fmla="*/ 340708 w 1940967"/>
                <a:gd name="connsiteY31" fmla="*/ 2369958 h 2580933"/>
                <a:gd name="connsiteX32" fmla="*/ 452328 w 1940967"/>
                <a:gd name="connsiteY32" fmla="*/ 2328852 h 2580933"/>
                <a:gd name="connsiteX33" fmla="*/ 493434 w 1940967"/>
                <a:gd name="connsiteY33" fmla="*/ 2358177 h 2580933"/>
                <a:gd name="connsiteX34" fmla="*/ 875332 w 1940967"/>
                <a:gd name="connsiteY34" fmla="*/ 2510987 h 2580933"/>
                <a:gd name="connsiteX35" fmla="*/ 910590 w 1940967"/>
                <a:gd name="connsiteY35" fmla="*/ 2522683 h 2580933"/>
                <a:gd name="connsiteX36" fmla="*/ 616834 w 1940967"/>
                <a:gd name="connsiteY36" fmla="*/ 2369958 h 2580933"/>
                <a:gd name="connsiteX37" fmla="*/ 605054 w 1940967"/>
                <a:gd name="connsiteY37" fmla="*/ 2364110 h 2580933"/>
                <a:gd name="connsiteX38" fmla="*/ 452328 w 1940967"/>
                <a:gd name="connsiteY38" fmla="*/ 2328852 h 2580933"/>
                <a:gd name="connsiteX39" fmla="*/ 393594 w 1940967"/>
                <a:gd name="connsiteY39" fmla="*/ 2311224 h 2580933"/>
                <a:gd name="connsiteX40" fmla="*/ 305451 w 1940967"/>
                <a:gd name="connsiteY40" fmla="*/ 2352329 h 2580933"/>
                <a:gd name="connsiteX41" fmla="*/ 428851 w 1940967"/>
                <a:gd name="connsiteY41" fmla="*/ 2346481 h 2580933"/>
                <a:gd name="connsiteX42" fmla="*/ 405375 w 1940967"/>
                <a:gd name="connsiteY42" fmla="*/ 2328852 h 2580933"/>
                <a:gd name="connsiteX43" fmla="*/ 405375 w 1940967"/>
                <a:gd name="connsiteY43" fmla="*/ 2311224 h 2580933"/>
                <a:gd name="connsiteX44" fmla="*/ 1080944 w 1940967"/>
                <a:gd name="connsiteY44" fmla="*/ 2281814 h 2580933"/>
                <a:gd name="connsiteX45" fmla="*/ 1069248 w 1940967"/>
                <a:gd name="connsiteY45" fmla="*/ 2293595 h 2580933"/>
                <a:gd name="connsiteX46" fmla="*/ 1063315 w 1940967"/>
                <a:gd name="connsiteY46" fmla="*/ 2293595 h 2580933"/>
                <a:gd name="connsiteX47" fmla="*/ 1075096 w 1940967"/>
                <a:gd name="connsiteY47" fmla="*/ 2317072 h 2580933"/>
                <a:gd name="connsiteX48" fmla="*/ 1092725 w 1940967"/>
                <a:gd name="connsiteY48" fmla="*/ 2311224 h 2580933"/>
                <a:gd name="connsiteX49" fmla="*/ 1098573 w 1940967"/>
                <a:gd name="connsiteY49" fmla="*/ 2305376 h 2580933"/>
                <a:gd name="connsiteX50" fmla="*/ 1092725 w 1940967"/>
                <a:gd name="connsiteY50" fmla="*/ 2293595 h 2580933"/>
                <a:gd name="connsiteX51" fmla="*/ 1080944 w 1940967"/>
                <a:gd name="connsiteY51" fmla="*/ 2281814 h 2580933"/>
                <a:gd name="connsiteX52" fmla="*/ 1085436 w 1940967"/>
                <a:gd name="connsiteY52" fmla="*/ 2244184 h 2580933"/>
                <a:gd name="connsiteX53" fmla="*/ 1075096 w 1940967"/>
                <a:gd name="connsiteY53" fmla="*/ 2246557 h 2580933"/>
                <a:gd name="connsiteX54" fmla="*/ 1063146 w 1940967"/>
                <a:gd name="connsiteY54" fmla="*/ 2269695 h 2580933"/>
                <a:gd name="connsiteX55" fmla="*/ 1085012 w 1940967"/>
                <a:gd name="connsiteY55" fmla="*/ 2254354 h 2580933"/>
                <a:gd name="connsiteX56" fmla="*/ 1104505 w 1940967"/>
                <a:gd name="connsiteY56" fmla="*/ 2264186 h 2580933"/>
                <a:gd name="connsiteX57" fmla="*/ 1116201 w 1940967"/>
                <a:gd name="connsiteY57" fmla="*/ 2287747 h 2580933"/>
                <a:gd name="connsiteX58" fmla="*/ 1122049 w 1940967"/>
                <a:gd name="connsiteY58" fmla="*/ 2299443 h 2580933"/>
                <a:gd name="connsiteX59" fmla="*/ 1127982 w 1940967"/>
                <a:gd name="connsiteY59" fmla="*/ 2299443 h 2580933"/>
                <a:gd name="connsiteX60" fmla="*/ 1110353 w 1940967"/>
                <a:gd name="connsiteY60" fmla="*/ 2252490 h 2580933"/>
                <a:gd name="connsiteX61" fmla="*/ 1085436 w 1940967"/>
                <a:gd name="connsiteY61" fmla="*/ 2244184 h 2580933"/>
                <a:gd name="connsiteX62" fmla="*/ 1076791 w 1940967"/>
                <a:gd name="connsiteY62" fmla="*/ 2219605 h 2580933"/>
                <a:gd name="connsiteX63" fmla="*/ 1110353 w 1940967"/>
                <a:gd name="connsiteY63" fmla="*/ 2234861 h 2580933"/>
                <a:gd name="connsiteX64" fmla="*/ 1127982 w 1940967"/>
                <a:gd name="connsiteY64" fmla="*/ 2340548 h 2580933"/>
                <a:gd name="connsiteX65" fmla="*/ 1122049 w 1940967"/>
                <a:gd name="connsiteY65" fmla="*/ 2340548 h 2580933"/>
                <a:gd name="connsiteX66" fmla="*/ 1208741 w 1940967"/>
                <a:gd name="connsiteY66" fmla="*/ 2538140 h 2580933"/>
                <a:gd name="connsiteX67" fmla="*/ 1234995 w 1940967"/>
                <a:gd name="connsiteY67" fmla="*/ 2580933 h 2580933"/>
                <a:gd name="connsiteX68" fmla="*/ 1203650 w 1940967"/>
                <a:gd name="connsiteY68" fmla="*/ 2580933 h 2580933"/>
                <a:gd name="connsiteX69" fmla="*/ 1195520 w 1940967"/>
                <a:gd name="connsiteY69" fmla="*/ 2568969 h 2580933"/>
                <a:gd name="connsiteX70" fmla="*/ 1098573 w 1940967"/>
                <a:gd name="connsiteY70" fmla="*/ 2352329 h 2580933"/>
                <a:gd name="connsiteX71" fmla="*/ 1089250 w 1940967"/>
                <a:gd name="connsiteY71" fmla="*/ 2354617 h 2580933"/>
                <a:gd name="connsiteX72" fmla="*/ 1069248 w 1940967"/>
                <a:gd name="connsiteY72" fmla="*/ 2340548 h 2580933"/>
                <a:gd name="connsiteX73" fmla="*/ 1033990 w 1940967"/>
                <a:gd name="connsiteY73" fmla="*/ 2293595 h 2580933"/>
                <a:gd name="connsiteX74" fmla="*/ 1057467 w 1940967"/>
                <a:gd name="connsiteY74" fmla="*/ 2223080 h 2580933"/>
                <a:gd name="connsiteX75" fmla="*/ 1076791 w 1940967"/>
                <a:gd name="connsiteY75" fmla="*/ 2219605 h 2580933"/>
                <a:gd name="connsiteX76" fmla="*/ 1879998 w 1940967"/>
                <a:gd name="connsiteY76" fmla="*/ 2218673 h 2580933"/>
                <a:gd name="connsiteX77" fmla="*/ 1891694 w 1940967"/>
                <a:gd name="connsiteY77" fmla="*/ 2223080 h 2580933"/>
                <a:gd name="connsiteX78" fmla="*/ 1903475 w 1940967"/>
                <a:gd name="connsiteY78" fmla="*/ 2223080 h 2580933"/>
                <a:gd name="connsiteX79" fmla="*/ 1921104 w 1940967"/>
                <a:gd name="connsiteY79" fmla="*/ 2505055 h 2580933"/>
                <a:gd name="connsiteX80" fmla="*/ 1905510 w 1940967"/>
                <a:gd name="connsiteY80" fmla="*/ 2580933 h 2580933"/>
                <a:gd name="connsiteX81" fmla="*/ 1866649 w 1940967"/>
                <a:gd name="connsiteY81" fmla="*/ 2580933 h 2580933"/>
                <a:gd name="connsiteX82" fmla="*/ 1870411 w 1940967"/>
                <a:gd name="connsiteY82" fmla="*/ 2567486 h 2580933"/>
                <a:gd name="connsiteX83" fmla="*/ 1891694 w 1940967"/>
                <a:gd name="connsiteY83" fmla="*/ 2328852 h 2580933"/>
                <a:gd name="connsiteX84" fmla="*/ 1885846 w 1940967"/>
                <a:gd name="connsiteY84" fmla="*/ 2334700 h 2580933"/>
                <a:gd name="connsiteX85" fmla="*/ 1879998 w 1940967"/>
                <a:gd name="connsiteY85" fmla="*/ 2275966 h 2580933"/>
                <a:gd name="connsiteX86" fmla="*/ 1838808 w 1940967"/>
                <a:gd name="connsiteY86" fmla="*/ 2340548 h 2580933"/>
                <a:gd name="connsiteX87" fmla="*/ 1827112 w 1940967"/>
                <a:gd name="connsiteY87" fmla="*/ 2375806 h 2580933"/>
                <a:gd name="connsiteX88" fmla="*/ 1817546 w 1940967"/>
                <a:gd name="connsiteY88" fmla="*/ 2577794 h 2580933"/>
                <a:gd name="connsiteX89" fmla="*/ 1817043 w 1940967"/>
                <a:gd name="connsiteY89" fmla="*/ 2580933 h 2580933"/>
                <a:gd name="connsiteX90" fmla="*/ 1785621 w 1940967"/>
                <a:gd name="connsiteY90" fmla="*/ 2580933 h 2580933"/>
                <a:gd name="connsiteX91" fmla="*/ 1791855 w 1940967"/>
                <a:gd name="connsiteY91" fmla="*/ 2510987 h 2580933"/>
                <a:gd name="connsiteX92" fmla="*/ 1797703 w 1940967"/>
                <a:gd name="connsiteY92" fmla="*/ 2446320 h 2580933"/>
                <a:gd name="connsiteX93" fmla="*/ 1770539 w 1940967"/>
                <a:gd name="connsiteY93" fmla="*/ 2531498 h 2580933"/>
                <a:gd name="connsiteX94" fmla="*/ 1762448 w 1940967"/>
                <a:gd name="connsiteY94" fmla="*/ 2580933 h 2580933"/>
                <a:gd name="connsiteX95" fmla="*/ 1682618 w 1940967"/>
                <a:gd name="connsiteY95" fmla="*/ 2580933 h 2580933"/>
                <a:gd name="connsiteX96" fmla="*/ 1686072 w 1940967"/>
                <a:gd name="connsiteY96" fmla="*/ 2535926 h 2580933"/>
                <a:gd name="connsiteX97" fmla="*/ 1785922 w 1940967"/>
                <a:gd name="connsiteY97" fmla="*/ 2305376 h 2580933"/>
                <a:gd name="connsiteX98" fmla="*/ 1792024 w 1940967"/>
                <a:gd name="connsiteY98" fmla="*/ 2302748 h 2580933"/>
                <a:gd name="connsiteX99" fmla="*/ 1797703 w 1940967"/>
                <a:gd name="connsiteY99" fmla="*/ 2305376 h 2580933"/>
                <a:gd name="connsiteX100" fmla="*/ 1868218 w 1940967"/>
                <a:gd name="connsiteY100" fmla="*/ 2223080 h 2580933"/>
                <a:gd name="connsiteX101" fmla="*/ 1879998 w 1940967"/>
                <a:gd name="connsiteY101" fmla="*/ 2218673 h 2580933"/>
                <a:gd name="connsiteX102" fmla="*/ 816598 w 1940967"/>
                <a:gd name="connsiteY102" fmla="*/ 2199604 h 2580933"/>
                <a:gd name="connsiteX103" fmla="*/ 816598 w 1940967"/>
                <a:gd name="connsiteY103" fmla="*/ 2205452 h 2580933"/>
                <a:gd name="connsiteX104" fmla="*/ 804817 w 1940967"/>
                <a:gd name="connsiteY104" fmla="*/ 2217232 h 2580933"/>
                <a:gd name="connsiteX105" fmla="*/ 838380 w 1940967"/>
                <a:gd name="connsiteY105" fmla="*/ 2268932 h 2580933"/>
                <a:gd name="connsiteX106" fmla="*/ 839143 w 1940967"/>
                <a:gd name="connsiteY106" fmla="*/ 2268593 h 2580933"/>
                <a:gd name="connsiteX107" fmla="*/ 816598 w 1940967"/>
                <a:gd name="connsiteY107" fmla="*/ 2199604 h 2580933"/>
                <a:gd name="connsiteX108" fmla="*/ 1319609 w 1940967"/>
                <a:gd name="connsiteY108" fmla="*/ 2054167 h 2580933"/>
                <a:gd name="connsiteX109" fmla="*/ 1315965 w 1940967"/>
                <a:gd name="connsiteY109" fmla="*/ 2058574 h 2580933"/>
                <a:gd name="connsiteX110" fmla="*/ 1339442 w 1940967"/>
                <a:gd name="connsiteY110" fmla="*/ 2076203 h 2580933"/>
                <a:gd name="connsiteX111" fmla="*/ 1339187 w 1940967"/>
                <a:gd name="connsiteY111" fmla="*/ 2054591 h 2580933"/>
                <a:gd name="connsiteX112" fmla="*/ 1327746 w 1940967"/>
                <a:gd name="connsiteY112" fmla="*/ 2058574 h 2580933"/>
                <a:gd name="connsiteX113" fmla="*/ 1319609 w 1940967"/>
                <a:gd name="connsiteY113" fmla="*/ 2054167 h 2580933"/>
                <a:gd name="connsiteX114" fmla="*/ 1310117 w 1940967"/>
                <a:gd name="connsiteY114" fmla="*/ 1993992 h 2580933"/>
                <a:gd name="connsiteX115" fmla="*/ 1310117 w 1940967"/>
                <a:gd name="connsiteY115" fmla="*/ 2035097 h 2580933"/>
                <a:gd name="connsiteX116" fmla="*/ 1315965 w 1940967"/>
                <a:gd name="connsiteY116" fmla="*/ 2029249 h 2580933"/>
                <a:gd name="connsiteX117" fmla="*/ 1333594 w 1940967"/>
                <a:gd name="connsiteY117" fmla="*/ 2035097 h 2580933"/>
                <a:gd name="connsiteX118" fmla="*/ 1339103 w 1940967"/>
                <a:gd name="connsiteY118" fmla="*/ 2052387 h 2580933"/>
                <a:gd name="connsiteX119" fmla="*/ 1310117 w 1940967"/>
                <a:gd name="connsiteY119" fmla="*/ 1993992 h 2580933"/>
                <a:gd name="connsiteX120" fmla="*/ 1550986 w 1940967"/>
                <a:gd name="connsiteY120" fmla="*/ 1917544 h 2580933"/>
                <a:gd name="connsiteX121" fmla="*/ 1480471 w 1940967"/>
                <a:gd name="connsiteY121" fmla="*/ 2111460 h 2580933"/>
                <a:gd name="connsiteX122" fmla="*/ 1486319 w 1940967"/>
                <a:gd name="connsiteY122" fmla="*/ 2111460 h 2580933"/>
                <a:gd name="connsiteX123" fmla="*/ 1480471 w 1940967"/>
                <a:gd name="connsiteY123" fmla="*/ 2158498 h 2580933"/>
                <a:gd name="connsiteX124" fmla="*/ 1492252 w 1940967"/>
                <a:gd name="connsiteY124" fmla="*/ 2170194 h 2580933"/>
                <a:gd name="connsiteX125" fmla="*/ 1492252 w 1940967"/>
                <a:gd name="connsiteY125" fmla="*/ 2140869 h 2580933"/>
                <a:gd name="connsiteX126" fmla="*/ 1503948 w 1940967"/>
                <a:gd name="connsiteY126" fmla="*/ 2129089 h 2580933"/>
                <a:gd name="connsiteX127" fmla="*/ 1533357 w 1940967"/>
                <a:gd name="connsiteY127" fmla="*/ 2040945 h 2580933"/>
                <a:gd name="connsiteX128" fmla="*/ 1550986 w 1940967"/>
                <a:gd name="connsiteY128" fmla="*/ 1917544 h 2580933"/>
                <a:gd name="connsiteX129" fmla="*/ 1580311 w 1940967"/>
                <a:gd name="connsiteY129" fmla="*/ 1900001 h 2580933"/>
                <a:gd name="connsiteX130" fmla="*/ 1509796 w 1940967"/>
                <a:gd name="connsiteY130" fmla="*/ 2211299 h 2580933"/>
                <a:gd name="connsiteX131" fmla="*/ 1503948 w 1940967"/>
                <a:gd name="connsiteY131" fmla="*/ 2305376 h 2580933"/>
                <a:gd name="connsiteX132" fmla="*/ 1527424 w 1940967"/>
                <a:gd name="connsiteY132" fmla="*/ 2275966 h 2580933"/>
                <a:gd name="connsiteX133" fmla="*/ 1527424 w 1940967"/>
                <a:gd name="connsiteY133" fmla="*/ 2270118 h 2580933"/>
                <a:gd name="connsiteX134" fmla="*/ 1592091 w 1940967"/>
                <a:gd name="connsiteY134" fmla="*/ 2099679 h 2580933"/>
                <a:gd name="connsiteX135" fmla="*/ 1592091 w 1940967"/>
                <a:gd name="connsiteY135" fmla="*/ 2093831 h 2580933"/>
                <a:gd name="connsiteX136" fmla="*/ 1603872 w 1940967"/>
                <a:gd name="connsiteY136" fmla="*/ 2011621 h 2580933"/>
                <a:gd name="connsiteX137" fmla="*/ 1603872 w 1940967"/>
                <a:gd name="connsiteY137" fmla="*/ 1941106 h 2580933"/>
                <a:gd name="connsiteX138" fmla="*/ 1580311 w 1940967"/>
                <a:gd name="connsiteY138" fmla="*/ 1900001 h 2580933"/>
                <a:gd name="connsiteX139" fmla="*/ 663873 w 1940967"/>
                <a:gd name="connsiteY139" fmla="*/ 1835334 h 2580933"/>
                <a:gd name="connsiteX140" fmla="*/ 757864 w 1940967"/>
                <a:gd name="connsiteY140" fmla="*/ 2070355 h 2580933"/>
                <a:gd name="connsiteX141" fmla="*/ 734303 w 1940967"/>
                <a:gd name="connsiteY141" fmla="*/ 2005688 h 2580933"/>
                <a:gd name="connsiteX142" fmla="*/ 675569 w 1940967"/>
                <a:gd name="connsiteY142" fmla="*/ 1852962 h 2580933"/>
                <a:gd name="connsiteX143" fmla="*/ 663873 w 1940967"/>
                <a:gd name="connsiteY143" fmla="*/ 1835334 h 2580933"/>
                <a:gd name="connsiteX144" fmla="*/ 583865 w 1940967"/>
                <a:gd name="connsiteY144" fmla="*/ 1737020 h 2580933"/>
                <a:gd name="connsiteX145" fmla="*/ 575729 w 1940967"/>
                <a:gd name="connsiteY145" fmla="*/ 1753123 h 2580933"/>
                <a:gd name="connsiteX146" fmla="*/ 699130 w 1940967"/>
                <a:gd name="connsiteY146" fmla="*/ 2076203 h 2580933"/>
                <a:gd name="connsiteX147" fmla="*/ 775493 w 1940967"/>
                <a:gd name="connsiteY147" fmla="*/ 2176127 h 2580933"/>
                <a:gd name="connsiteX148" fmla="*/ 628615 w 1940967"/>
                <a:gd name="connsiteY148" fmla="*/ 1776600 h 2580933"/>
                <a:gd name="connsiteX149" fmla="*/ 583865 w 1940967"/>
                <a:gd name="connsiteY149" fmla="*/ 1737020 h 2580933"/>
                <a:gd name="connsiteX150" fmla="*/ 205611 w 1940967"/>
                <a:gd name="connsiteY150" fmla="*/ 1670828 h 2580933"/>
                <a:gd name="connsiteX151" fmla="*/ 323079 w 1940967"/>
                <a:gd name="connsiteY151" fmla="*/ 1829486 h 2580933"/>
                <a:gd name="connsiteX152" fmla="*/ 417071 w 1940967"/>
                <a:gd name="connsiteY152" fmla="*/ 1923477 h 2580933"/>
                <a:gd name="connsiteX153" fmla="*/ 346556 w 1940967"/>
                <a:gd name="connsiteY153" fmla="*/ 1829486 h 2580933"/>
                <a:gd name="connsiteX154" fmla="*/ 240869 w 1940967"/>
                <a:gd name="connsiteY154" fmla="*/ 1694304 h 2580933"/>
                <a:gd name="connsiteX155" fmla="*/ 205611 w 1940967"/>
                <a:gd name="connsiteY155" fmla="*/ 1670828 h 2580933"/>
                <a:gd name="connsiteX156" fmla="*/ 1521577 w 1940967"/>
                <a:gd name="connsiteY156" fmla="*/ 1635570 h 2580933"/>
                <a:gd name="connsiteX157" fmla="*/ 1509796 w 1940967"/>
                <a:gd name="connsiteY157" fmla="*/ 1664980 h 2580933"/>
                <a:gd name="connsiteX158" fmla="*/ 1474623 w 1940967"/>
                <a:gd name="connsiteY158" fmla="*/ 1858810 h 2580933"/>
                <a:gd name="connsiteX159" fmla="*/ 1462842 w 1940967"/>
                <a:gd name="connsiteY159" fmla="*/ 2029249 h 2580933"/>
                <a:gd name="connsiteX160" fmla="*/ 1550986 w 1940967"/>
                <a:gd name="connsiteY160" fmla="*/ 1858810 h 2580933"/>
                <a:gd name="connsiteX161" fmla="*/ 1550986 w 1940967"/>
                <a:gd name="connsiteY161" fmla="*/ 1794228 h 2580933"/>
                <a:gd name="connsiteX162" fmla="*/ 1539205 w 1940967"/>
                <a:gd name="connsiteY162" fmla="*/ 1688456 h 2580933"/>
                <a:gd name="connsiteX163" fmla="*/ 1521577 w 1940967"/>
                <a:gd name="connsiteY163" fmla="*/ 1635570 h 2580933"/>
                <a:gd name="connsiteX164" fmla="*/ 1562682 w 1940967"/>
                <a:gd name="connsiteY164" fmla="*/ 1603957 h 2580933"/>
                <a:gd name="connsiteX165" fmla="*/ 1550986 w 1940967"/>
                <a:gd name="connsiteY165" fmla="*/ 1606245 h 2580933"/>
                <a:gd name="connsiteX166" fmla="*/ 1586243 w 1940967"/>
                <a:gd name="connsiteY166" fmla="*/ 1841182 h 2580933"/>
                <a:gd name="connsiteX167" fmla="*/ 1592091 w 1940967"/>
                <a:gd name="connsiteY167" fmla="*/ 1841182 h 2580933"/>
                <a:gd name="connsiteX168" fmla="*/ 1621501 w 1940967"/>
                <a:gd name="connsiteY168" fmla="*/ 1900001 h 2580933"/>
                <a:gd name="connsiteX169" fmla="*/ 1621501 w 1940967"/>
                <a:gd name="connsiteY169" fmla="*/ 1682608 h 2580933"/>
                <a:gd name="connsiteX170" fmla="*/ 1562682 w 1940967"/>
                <a:gd name="connsiteY170" fmla="*/ 1603957 h 2580933"/>
                <a:gd name="connsiteX171" fmla="*/ 123316 w 1940967"/>
                <a:gd name="connsiteY171" fmla="*/ 1594465 h 2580933"/>
                <a:gd name="connsiteX172" fmla="*/ 440632 w 1940967"/>
                <a:gd name="connsiteY172" fmla="*/ 1993992 h 2580933"/>
                <a:gd name="connsiteX173" fmla="*/ 170354 w 1940967"/>
                <a:gd name="connsiteY173" fmla="*/ 1635570 h 2580933"/>
                <a:gd name="connsiteX174" fmla="*/ 123316 w 1940967"/>
                <a:gd name="connsiteY174" fmla="*/ 1594465 h 2580933"/>
                <a:gd name="connsiteX175" fmla="*/ 1562597 w 1940967"/>
                <a:gd name="connsiteY175" fmla="*/ 1566581 h 2580933"/>
                <a:gd name="connsiteX176" fmla="*/ 1592091 w 1940967"/>
                <a:gd name="connsiteY176" fmla="*/ 1576836 h 2580933"/>
                <a:gd name="connsiteX177" fmla="*/ 1650825 w 1940967"/>
                <a:gd name="connsiteY177" fmla="*/ 1964583 h 2580933"/>
                <a:gd name="connsiteX178" fmla="*/ 1503948 w 1940967"/>
                <a:gd name="connsiteY178" fmla="*/ 2364110 h 2580933"/>
                <a:gd name="connsiteX179" fmla="*/ 1492252 w 1940967"/>
                <a:gd name="connsiteY179" fmla="*/ 2364110 h 2580933"/>
                <a:gd name="connsiteX180" fmla="*/ 1479013 w 1940967"/>
                <a:gd name="connsiteY180" fmla="*/ 2479490 h 2580933"/>
                <a:gd name="connsiteX181" fmla="*/ 1482856 w 1940967"/>
                <a:gd name="connsiteY181" fmla="*/ 2580933 h 2580933"/>
                <a:gd name="connsiteX182" fmla="*/ 1470128 w 1940967"/>
                <a:gd name="connsiteY182" fmla="*/ 2580933 h 2580933"/>
                <a:gd name="connsiteX183" fmla="*/ 1467260 w 1940967"/>
                <a:gd name="connsiteY183" fmla="*/ 2557210 h 2580933"/>
                <a:gd name="connsiteX184" fmla="*/ 1474623 w 1940967"/>
                <a:gd name="connsiteY184" fmla="*/ 2352329 h 2580933"/>
                <a:gd name="connsiteX185" fmla="*/ 1445214 w 1940967"/>
                <a:gd name="connsiteY185" fmla="*/ 2146717 h 2580933"/>
                <a:gd name="connsiteX186" fmla="*/ 1498100 w 1940967"/>
                <a:gd name="connsiteY186" fmla="*/ 1594465 h 2580933"/>
                <a:gd name="connsiteX187" fmla="*/ 1507846 w 1940967"/>
                <a:gd name="connsiteY187" fmla="*/ 1584718 h 2580933"/>
                <a:gd name="connsiteX188" fmla="*/ 1521577 w 1940967"/>
                <a:gd name="connsiteY188" fmla="*/ 1588617 h 2580933"/>
                <a:gd name="connsiteX189" fmla="*/ 1562597 w 1940967"/>
                <a:gd name="connsiteY189" fmla="*/ 1566581 h 2580933"/>
                <a:gd name="connsiteX190" fmla="*/ 174168 w 1940967"/>
                <a:gd name="connsiteY190" fmla="*/ 1545393 h 2580933"/>
                <a:gd name="connsiteX191" fmla="*/ 182135 w 1940967"/>
                <a:gd name="connsiteY191" fmla="*/ 1594465 h 2580933"/>
                <a:gd name="connsiteX192" fmla="*/ 182135 w 1940967"/>
                <a:gd name="connsiteY192" fmla="*/ 1606245 h 2580933"/>
                <a:gd name="connsiteX193" fmla="*/ 487586 w 1940967"/>
                <a:gd name="connsiteY193" fmla="*/ 1982211 h 2580933"/>
                <a:gd name="connsiteX194" fmla="*/ 522843 w 1940967"/>
                <a:gd name="connsiteY194" fmla="*/ 2017469 h 2580933"/>
                <a:gd name="connsiteX195" fmla="*/ 229088 w 1940967"/>
                <a:gd name="connsiteY195" fmla="*/ 1582684 h 2580933"/>
                <a:gd name="connsiteX196" fmla="*/ 174168 w 1940967"/>
                <a:gd name="connsiteY196" fmla="*/ 1545393 h 2580933"/>
                <a:gd name="connsiteX197" fmla="*/ 781341 w 1940967"/>
                <a:gd name="connsiteY197" fmla="*/ 1523950 h 2580933"/>
                <a:gd name="connsiteX198" fmla="*/ 769560 w 1940967"/>
                <a:gd name="connsiteY198" fmla="*/ 1553359 h 2580933"/>
                <a:gd name="connsiteX199" fmla="*/ 787189 w 1940967"/>
                <a:gd name="connsiteY199" fmla="*/ 1570988 h 2580933"/>
                <a:gd name="connsiteX200" fmla="*/ 787189 w 1940967"/>
                <a:gd name="connsiteY200" fmla="*/ 1565055 h 2580933"/>
                <a:gd name="connsiteX201" fmla="*/ 793969 w 1940967"/>
                <a:gd name="connsiteY201" fmla="*/ 1556750 h 2580933"/>
                <a:gd name="connsiteX202" fmla="*/ 798969 w 1940967"/>
                <a:gd name="connsiteY202" fmla="*/ 1559207 h 2580933"/>
                <a:gd name="connsiteX203" fmla="*/ 810750 w 1940967"/>
                <a:gd name="connsiteY203" fmla="*/ 1576836 h 2580933"/>
                <a:gd name="connsiteX204" fmla="*/ 834227 w 1940967"/>
                <a:gd name="connsiteY204" fmla="*/ 1565055 h 2580933"/>
                <a:gd name="connsiteX205" fmla="*/ 816598 w 1940967"/>
                <a:gd name="connsiteY205" fmla="*/ 1565055 h 2580933"/>
                <a:gd name="connsiteX206" fmla="*/ 816598 w 1940967"/>
                <a:gd name="connsiteY206" fmla="*/ 1541579 h 2580933"/>
                <a:gd name="connsiteX207" fmla="*/ 822446 w 1940967"/>
                <a:gd name="connsiteY207" fmla="*/ 1541579 h 2580933"/>
                <a:gd name="connsiteX208" fmla="*/ 781341 w 1940967"/>
                <a:gd name="connsiteY208" fmla="*/ 1523950 h 2580933"/>
                <a:gd name="connsiteX209" fmla="*/ 144504 w 1940967"/>
                <a:gd name="connsiteY209" fmla="*/ 1521662 h 2580933"/>
                <a:gd name="connsiteX210" fmla="*/ 152725 w 1940967"/>
                <a:gd name="connsiteY210" fmla="*/ 1523950 h 2580933"/>
                <a:gd name="connsiteX211" fmla="*/ 563948 w 1940967"/>
                <a:gd name="connsiteY211" fmla="*/ 2058574 h 2580933"/>
                <a:gd name="connsiteX212" fmla="*/ 916438 w 1940967"/>
                <a:gd name="connsiteY212" fmla="*/ 2446320 h 2580933"/>
                <a:gd name="connsiteX213" fmla="*/ 851856 w 1940967"/>
                <a:gd name="connsiteY213" fmla="*/ 2299443 h 2580933"/>
                <a:gd name="connsiteX214" fmla="*/ 575729 w 1940967"/>
                <a:gd name="connsiteY214" fmla="*/ 1706085 h 2580933"/>
                <a:gd name="connsiteX215" fmla="*/ 584289 w 1940967"/>
                <a:gd name="connsiteY215" fmla="*/ 1696338 h 2580933"/>
                <a:gd name="connsiteX216" fmla="*/ 593358 w 1940967"/>
                <a:gd name="connsiteY216" fmla="*/ 1700237 h 2580933"/>
                <a:gd name="connsiteX217" fmla="*/ 628615 w 1940967"/>
                <a:gd name="connsiteY217" fmla="*/ 1735494 h 2580933"/>
                <a:gd name="connsiteX218" fmla="*/ 637430 w 1940967"/>
                <a:gd name="connsiteY218" fmla="*/ 1731087 h 2580933"/>
                <a:gd name="connsiteX219" fmla="*/ 646244 w 1940967"/>
                <a:gd name="connsiteY219" fmla="*/ 1735494 h 2580933"/>
                <a:gd name="connsiteX220" fmla="*/ 728455 w 1940967"/>
                <a:gd name="connsiteY220" fmla="*/ 1900001 h 2580933"/>
                <a:gd name="connsiteX221" fmla="*/ 734303 w 1940967"/>
                <a:gd name="connsiteY221" fmla="*/ 1900001 h 2580933"/>
                <a:gd name="connsiteX222" fmla="*/ 875332 w 1940967"/>
                <a:gd name="connsiteY222" fmla="*/ 2293595 h 2580933"/>
                <a:gd name="connsiteX223" fmla="*/ 875332 w 1940967"/>
                <a:gd name="connsiteY223" fmla="*/ 2299443 h 2580933"/>
                <a:gd name="connsiteX224" fmla="*/ 963476 w 1940967"/>
                <a:gd name="connsiteY224" fmla="*/ 2493359 h 2580933"/>
                <a:gd name="connsiteX225" fmla="*/ 1020017 w 1940967"/>
                <a:gd name="connsiteY225" fmla="*/ 2545503 h 2580933"/>
                <a:gd name="connsiteX226" fmla="*/ 1065276 w 1940967"/>
                <a:gd name="connsiteY226" fmla="*/ 2580933 h 2580933"/>
                <a:gd name="connsiteX227" fmla="*/ 945605 w 1940967"/>
                <a:gd name="connsiteY227" fmla="*/ 2580933 h 2580933"/>
                <a:gd name="connsiteX228" fmla="*/ 922370 w 1940967"/>
                <a:gd name="connsiteY228" fmla="*/ 2575569 h 2580933"/>
                <a:gd name="connsiteX229" fmla="*/ 276126 w 1940967"/>
                <a:gd name="connsiteY229" fmla="*/ 2369958 h 2580933"/>
                <a:gd name="connsiteX230" fmla="*/ 276126 w 1940967"/>
                <a:gd name="connsiteY230" fmla="*/ 2358177 h 2580933"/>
                <a:gd name="connsiteX231" fmla="*/ 281974 w 1940967"/>
                <a:gd name="connsiteY231" fmla="*/ 2358177 h 2580933"/>
                <a:gd name="connsiteX232" fmla="*/ 258497 w 1940967"/>
                <a:gd name="connsiteY232" fmla="*/ 2322920 h 2580933"/>
                <a:gd name="connsiteX233" fmla="*/ 264345 w 1940967"/>
                <a:gd name="connsiteY233" fmla="*/ 2305376 h 2580933"/>
                <a:gd name="connsiteX234" fmla="*/ 397239 w 1940967"/>
                <a:gd name="connsiteY234" fmla="*/ 2277746 h 2580933"/>
                <a:gd name="connsiteX235" fmla="*/ 851856 w 1940967"/>
                <a:gd name="connsiteY235" fmla="*/ 2452168 h 2580933"/>
                <a:gd name="connsiteX236" fmla="*/ 869484 w 1940967"/>
                <a:gd name="connsiteY236" fmla="*/ 2463949 h 2580933"/>
                <a:gd name="connsiteX237" fmla="*/ 881180 w 1940967"/>
                <a:gd name="connsiteY237" fmla="*/ 2469797 h 2580933"/>
                <a:gd name="connsiteX238" fmla="*/ 669721 w 1940967"/>
                <a:gd name="connsiteY238" fmla="*/ 2228928 h 2580933"/>
                <a:gd name="connsiteX239" fmla="*/ 676416 w 1940967"/>
                <a:gd name="connsiteY239" fmla="*/ 2220622 h 2580933"/>
                <a:gd name="connsiteX240" fmla="*/ 681501 w 1940967"/>
                <a:gd name="connsiteY240" fmla="*/ 2223080 h 2580933"/>
                <a:gd name="connsiteX241" fmla="*/ 981104 w 1940967"/>
                <a:gd name="connsiteY241" fmla="*/ 2528616 h 2580933"/>
                <a:gd name="connsiteX242" fmla="*/ 998733 w 1940967"/>
                <a:gd name="connsiteY242" fmla="*/ 2540312 h 2580933"/>
                <a:gd name="connsiteX243" fmla="*/ 981104 w 1940967"/>
                <a:gd name="connsiteY243" fmla="*/ 2522683 h 2580933"/>
                <a:gd name="connsiteX244" fmla="*/ 951695 w 1940967"/>
                <a:gd name="connsiteY244" fmla="*/ 2493359 h 2580933"/>
                <a:gd name="connsiteX245" fmla="*/ 558100 w 1940967"/>
                <a:gd name="connsiteY245" fmla="*/ 2070355 h 2580933"/>
                <a:gd name="connsiteX246" fmla="*/ 546320 w 1940967"/>
                <a:gd name="connsiteY246" fmla="*/ 2070355 h 2580933"/>
                <a:gd name="connsiteX247" fmla="*/ 534115 w 1940967"/>
                <a:gd name="connsiteY247" fmla="*/ 2080101 h 2580933"/>
                <a:gd name="connsiteX248" fmla="*/ 522843 w 1940967"/>
                <a:gd name="connsiteY248" fmla="*/ 2076203 h 2580933"/>
                <a:gd name="connsiteX249" fmla="*/ 481738 w 1940967"/>
                <a:gd name="connsiteY249" fmla="*/ 2035097 h 2580933"/>
                <a:gd name="connsiteX250" fmla="*/ 99839 w 1940967"/>
                <a:gd name="connsiteY250" fmla="*/ 1582684 h 2580933"/>
                <a:gd name="connsiteX251" fmla="*/ 117468 w 1940967"/>
                <a:gd name="connsiteY251" fmla="*/ 1565055 h 2580933"/>
                <a:gd name="connsiteX252" fmla="*/ 152725 w 1940967"/>
                <a:gd name="connsiteY252" fmla="*/ 1588617 h 2580933"/>
                <a:gd name="connsiteX253" fmla="*/ 135096 w 1940967"/>
                <a:gd name="connsiteY253" fmla="*/ 1535731 h 2580933"/>
                <a:gd name="connsiteX254" fmla="*/ 144504 w 1940967"/>
                <a:gd name="connsiteY254" fmla="*/ 1521662 h 2580933"/>
                <a:gd name="connsiteX255" fmla="*/ 1221973 w 1940967"/>
                <a:gd name="connsiteY255" fmla="*/ 1353596 h 2580933"/>
                <a:gd name="connsiteX256" fmla="*/ 1198497 w 1940967"/>
                <a:gd name="connsiteY256" fmla="*/ 1429959 h 2580933"/>
                <a:gd name="connsiteX257" fmla="*/ 1192564 w 1940967"/>
                <a:gd name="connsiteY257" fmla="*/ 1612093 h 2580933"/>
                <a:gd name="connsiteX258" fmla="*/ 1216125 w 1940967"/>
                <a:gd name="connsiteY258" fmla="*/ 1394701 h 2580933"/>
                <a:gd name="connsiteX259" fmla="*/ 1221973 w 1940967"/>
                <a:gd name="connsiteY259" fmla="*/ 1353596 h 2580933"/>
                <a:gd name="connsiteX260" fmla="*/ 370117 w 1940967"/>
                <a:gd name="connsiteY260" fmla="*/ 871858 h 2580933"/>
                <a:gd name="connsiteX261" fmla="*/ 511062 w 1940967"/>
                <a:gd name="connsiteY261" fmla="*/ 1065689 h 2580933"/>
                <a:gd name="connsiteX262" fmla="*/ 699130 w 1940967"/>
                <a:gd name="connsiteY262" fmla="*/ 1200870 h 2580933"/>
                <a:gd name="connsiteX263" fmla="*/ 699130 w 1940967"/>
                <a:gd name="connsiteY263" fmla="*/ 1206718 h 2580933"/>
                <a:gd name="connsiteX264" fmla="*/ 704978 w 1940967"/>
                <a:gd name="connsiteY264" fmla="*/ 1206718 h 2580933"/>
                <a:gd name="connsiteX265" fmla="*/ 734303 w 1940967"/>
                <a:gd name="connsiteY265" fmla="*/ 1230195 h 2580933"/>
                <a:gd name="connsiteX266" fmla="*/ 469957 w 1940967"/>
                <a:gd name="connsiteY266" fmla="*/ 960001 h 2580933"/>
                <a:gd name="connsiteX267" fmla="*/ 477839 w 1940967"/>
                <a:gd name="connsiteY267" fmla="*/ 946610 h 2580933"/>
                <a:gd name="connsiteX268" fmla="*/ 481738 w 1940967"/>
                <a:gd name="connsiteY268" fmla="*/ 948221 h 2580933"/>
                <a:gd name="connsiteX269" fmla="*/ 740235 w 1940967"/>
                <a:gd name="connsiteY269" fmla="*/ 1183242 h 2580933"/>
                <a:gd name="connsiteX270" fmla="*/ 663873 w 1940967"/>
                <a:gd name="connsiteY270" fmla="*/ 1095098 h 2580933"/>
                <a:gd name="connsiteX271" fmla="*/ 493434 w 1940967"/>
                <a:gd name="connsiteY271" fmla="*/ 924744 h 2580933"/>
                <a:gd name="connsiteX272" fmla="*/ 370117 w 1940967"/>
                <a:gd name="connsiteY272" fmla="*/ 871858 h 2580933"/>
                <a:gd name="connsiteX273" fmla="*/ 305196 w 1940967"/>
                <a:gd name="connsiteY273" fmla="*/ 856602 h 2580933"/>
                <a:gd name="connsiteX274" fmla="*/ 299603 w 1940967"/>
                <a:gd name="connsiteY274" fmla="*/ 871858 h 2580933"/>
                <a:gd name="connsiteX275" fmla="*/ 364185 w 1940967"/>
                <a:gd name="connsiteY275" fmla="*/ 965849 h 2580933"/>
                <a:gd name="connsiteX276" fmla="*/ 323079 w 1940967"/>
                <a:gd name="connsiteY276" fmla="*/ 860077 h 2580933"/>
                <a:gd name="connsiteX277" fmla="*/ 305196 w 1940967"/>
                <a:gd name="connsiteY277" fmla="*/ 856602 h 2580933"/>
                <a:gd name="connsiteX278" fmla="*/ 1201633 w 1940967"/>
                <a:gd name="connsiteY278" fmla="*/ 833634 h 2580933"/>
                <a:gd name="connsiteX279" fmla="*/ 1127982 w 1940967"/>
                <a:gd name="connsiteY279" fmla="*/ 995174 h 2580933"/>
                <a:gd name="connsiteX280" fmla="*/ 1163239 w 1940967"/>
                <a:gd name="connsiteY280" fmla="*/ 1623874 h 2580933"/>
                <a:gd name="connsiteX281" fmla="*/ 1174935 w 1940967"/>
                <a:gd name="connsiteY281" fmla="*/ 1365376 h 2580933"/>
                <a:gd name="connsiteX282" fmla="*/ 1198497 w 1940967"/>
                <a:gd name="connsiteY282" fmla="*/ 889487 h 2580933"/>
                <a:gd name="connsiteX283" fmla="*/ 1210193 w 1940967"/>
                <a:gd name="connsiteY283" fmla="*/ 876265 h 2580933"/>
                <a:gd name="connsiteX284" fmla="*/ 1221973 w 1940967"/>
                <a:gd name="connsiteY284" fmla="*/ 889487 h 2580933"/>
                <a:gd name="connsiteX285" fmla="*/ 1210193 w 1940967"/>
                <a:gd name="connsiteY285" fmla="*/ 1059841 h 2580933"/>
                <a:gd name="connsiteX286" fmla="*/ 1216125 w 1940967"/>
                <a:gd name="connsiteY286" fmla="*/ 1024583 h 2580933"/>
                <a:gd name="connsiteX287" fmla="*/ 1224940 w 1940967"/>
                <a:gd name="connsiteY287" fmla="*/ 1020176 h 2580933"/>
                <a:gd name="connsiteX288" fmla="*/ 1233754 w 1940967"/>
                <a:gd name="connsiteY288" fmla="*/ 1024583 h 2580933"/>
                <a:gd name="connsiteX289" fmla="*/ 1204345 w 1940967"/>
                <a:gd name="connsiteY289" fmla="*/ 1324186 h 2580933"/>
                <a:gd name="connsiteX290" fmla="*/ 1233754 w 1940967"/>
                <a:gd name="connsiteY290" fmla="*/ 1147984 h 2580933"/>
                <a:gd name="connsiteX291" fmla="*/ 1233754 w 1940967"/>
                <a:gd name="connsiteY291" fmla="*/ 942373 h 2580933"/>
                <a:gd name="connsiteX292" fmla="*/ 1216125 w 1940967"/>
                <a:gd name="connsiteY292" fmla="*/ 848381 h 2580933"/>
                <a:gd name="connsiteX293" fmla="*/ 1201633 w 1940967"/>
                <a:gd name="connsiteY293" fmla="*/ 833634 h 2580933"/>
                <a:gd name="connsiteX294" fmla="*/ 475296 w 1940967"/>
                <a:gd name="connsiteY294" fmla="*/ 721421 h 2580933"/>
                <a:gd name="connsiteX295" fmla="*/ 464109 w 1940967"/>
                <a:gd name="connsiteY295" fmla="*/ 736676 h 2580933"/>
                <a:gd name="connsiteX296" fmla="*/ 464109 w 1940967"/>
                <a:gd name="connsiteY296" fmla="*/ 754305 h 2580933"/>
                <a:gd name="connsiteX297" fmla="*/ 493434 w 1940967"/>
                <a:gd name="connsiteY297" fmla="*/ 760238 h 2580933"/>
                <a:gd name="connsiteX298" fmla="*/ 509537 w 1940967"/>
                <a:gd name="connsiteY298" fmla="*/ 762865 h 2580933"/>
                <a:gd name="connsiteX299" fmla="*/ 516995 w 1940967"/>
                <a:gd name="connsiteY299" fmla="*/ 760238 h 2580933"/>
                <a:gd name="connsiteX300" fmla="*/ 511062 w 1940967"/>
                <a:gd name="connsiteY300" fmla="*/ 760238 h 2580933"/>
                <a:gd name="connsiteX301" fmla="*/ 511062 w 1940967"/>
                <a:gd name="connsiteY301" fmla="*/ 754305 h 2580933"/>
                <a:gd name="connsiteX302" fmla="*/ 487586 w 1940967"/>
                <a:gd name="connsiteY302" fmla="*/ 742609 h 2580933"/>
                <a:gd name="connsiteX303" fmla="*/ 487586 w 1940967"/>
                <a:gd name="connsiteY303" fmla="*/ 724980 h 2580933"/>
                <a:gd name="connsiteX304" fmla="*/ 475296 w 1940967"/>
                <a:gd name="connsiteY304" fmla="*/ 721421 h 2580933"/>
                <a:gd name="connsiteX305" fmla="*/ 375965 w 1940967"/>
                <a:gd name="connsiteY305" fmla="*/ 425377 h 2580933"/>
                <a:gd name="connsiteX306" fmla="*/ 481738 w 1940967"/>
                <a:gd name="connsiteY306" fmla="*/ 513436 h 2580933"/>
                <a:gd name="connsiteX307" fmla="*/ 387746 w 1940967"/>
                <a:gd name="connsiteY307" fmla="*/ 425377 h 2580933"/>
                <a:gd name="connsiteX308" fmla="*/ 763034 w 1940967"/>
                <a:gd name="connsiteY308" fmla="*/ 363677 h 2580933"/>
                <a:gd name="connsiteX309" fmla="*/ 751931 w 1940967"/>
                <a:gd name="connsiteY309" fmla="*/ 425377 h 2580933"/>
                <a:gd name="connsiteX310" fmla="*/ 846008 w 1940967"/>
                <a:gd name="connsiteY310" fmla="*/ 789562 h 2580933"/>
                <a:gd name="connsiteX311" fmla="*/ 898809 w 1940967"/>
                <a:gd name="connsiteY311" fmla="*/ 989326 h 2580933"/>
                <a:gd name="connsiteX312" fmla="*/ 898809 w 1940967"/>
                <a:gd name="connsiteY312" fmla="*/ 965849 h 2580933"/>
                <a:gd name="connsiteX313" fmla="*/ 875671 w 1940967"/>
                <a:gd name="connsiteY313" fmla="*/ 817022 h 2580933"/>
                <a:gd name="connsiteX314" fmla="*/ 875502 w 1940967"/>
                <a:gd name="connsiteY314" fmla="*/ 817107 h 2580933"/>
                <a:gd name="connsiteX315" fmla="*/ 887113 w 1940967"/>
                <a:gd name="connsiteY315" fmla="*/ 801343 h 2580933"/>
                <a:gd name="connsiteX316" fmla="*/ 887113 w 1940967"/>
                <a:gd name="connsiteY316" fmla="*/ 783714 h 2580933"/>
                <a:gd name="connsiteX317" fmla="*/ 840075 w 1940967"/>
                <a:gd name="connsiteY317" fmla="*/ 548693 h 2580933"/>
                <a:gd name="connsiteX318" fmla="*/ 810750 w 1940967"/>
                <a:gd name="connsiteY318" fmla="*/ 489959 h 2580933"/>
                <a:gd name="connsiteX319" fmla="*/ 799732 w 1940967"/>
                <a:gd name="connsiteY319" fmla="*/ 498774 h 2580933"/>
                <a:gd name="connsiteX320" fmla="*/ 793121 w 1940967"/>
                <a:gd name="connsiteY320" fmla="*/ 489959 h 2580933"/>
                <a:gd name="connsiteX321" fmla="*/ 793121 w 1940967"/>
                <a:gd name="connsiteY321" fmla="*/ 443006 h 2580933"/>
                <a:gd name="connsiteX322" fmla="*/ 806682 w 1940967"/>
                <a:gd name="connsiteY322" fmla="*/ 432073 h 2580933"/>
                <a:gd name="connsiteX323" fmla="*/ 810750 w 1940967"/>
                <a:gd name="connsiteY323" fmla="*/ 437073 h 2580933"/>
                <a:gd name="connsiteX324" fmla="*/ 916438 w 1940967"/>
                <a:gd name="connsiteY324" fmla="*/ 842448 h 2580933"/>
                <a:gd name="connsiteX325" fmla="*/ 922370 w 1940967"/>
                <a:gd name="connsiteY325" fmla="*/ 901182 h 2580933"/>
                <a:gd name="connsiteX326" fmla="*/ 934066 w 1940967"/>
                <a:gd name="connsiteY326" fmla="*/ 965849 h 2580933"/>
                <a:gd name="connsiteX327" fmla="*/ 928218 w 1940967"/>
                <a:gd name="connsiteY327" fmla="*/ 789562 h 2580933"/>
                <a:gd name="connsiteX328" fmla="*/ 904742 w 1940967"/>
                <a:gd name="connsiteY328" fmla="*/ 595731 h 2580933"/>
                <a:gd name="connsiteX329" fmla="*/ 863551 w 1940967"/>
                <a:gd name="connsiteY329" fmla="*/ 472331 h 2580933"/>
                <a:gd name="connsiteX330" fmla="*/ 763034 w 1940967"/>
                <a:gd name="connsiteY330" fmla="*/ 363677 h 2580933"/>
                <a:gd name="connsiteX331" fmla="*/ 135096 w 1940967"/>
                <a:gd name="connsiteY331" fmla="*/ 102213 h 2580933"/>
                <a:gd name="connsiteX332" fmla="*/ 199763 w 1940967"/>
                <a:gd name="connsiteY332" fmla="*/ 207985 h 2580933"/>
                <a:gd name="connsiteX333" fmla="*/ 405375 w 1940967"/>
                <a:gd name="connsiteY333" fmla="*/ 407749 h 2580933"/>
                <a:gd name="connsiteX334" fmla="*/ 399442 w 1940967"/>
                <a:gd name="connsiteY334" fmla="*/ 395968 h 2580933"/>
                <a:gd name="connsiteX335" fmla="*/ 403087 w 1940967"/>
                <a:gd name="connsiteY335" fmla="*/ 387662 h 2580933"/>
                <a:gd name="connsiteX336" fmla="*/ 405375 w 1940967"/>
                <a:gd name="connsiteY336" fmla="*/ 390120 h 2580933"/>
                <a:gd name="connsiteX337" fmla="*/ 464109 w 1940967"/>
                <a:gd name="connsiteY337" fmla="*/ 460550 h 2580933"/>
                <a:gd name="connsiteX338" fmla="*/ 381813 w 1940967"/>
                <a:gd name="connsiteY338" fmla="*/ 343082 h 2580933"/>
                <a:gd name="connsiteX339" fmla="*/ 135096 w 1940967"/>
                <a:gd name="connsiteY339" fmla="*/ 102213 h 2580933"/>
                <a:gd name="connsiteX340" fmla="*/ 53394 w 1940967"/>
                <a:gd name="connsiteY340" fmla="*/ 73312 h 2580933"/>
                <a:gd name="connsiteX341" fmla="*/ 111620 w 1940967"/>
                <a:gd name="connsiteY341" fmla="*/ 266719 h 2580933"/>
                <a:gd name="connsiteX342" fmla="*/ 281974 w 1940967"/>
                <a:gd name="connsiteY342" fmla="*/ 425377 h 2580933"/>
                <a:gd name="connsiteX343" fmla="*/ 528691 w 1940967"/>
                <a:gd name="connsiteY343" fmla="*/ 583951 h 2580933"/>
                <a:gd name="connsiteX344" fmla="*/ 246717 w 1940967"/>
                <a:gd name="connsiteY344" fmla="*/ 331301 h 2580933"/>
                <a:gd name="connsiteX345" fmla="*/ 217307 w 1940967"/>
                <a:gd name="connsiteY345" fmla="*/ 296128 h 2580933"/>
                <a:gd name="connsiteX346" fmla="*/ 140944 w 1940967"/>
                <a:gd name="connsiteY346" fmla="*/ 225614 h 2580933"/>
                <a:gd name="connsiteX347" fmla="*/ 144843 w 1940967"/>
                <a:gd name="connsiteY347" fmla="*/ 204086 h 2580933"/>
                <a:gd name="connsiteX348" fmla="*/ 152725 w 1940967"/>
                <a:gd name="connsiteY348" fmla="*/ 207985 h 2580933"/>
                <a:gd name="connsiteX349" fmla="*/ 211459 w 1940967"/>
                <a:gd name="connsiteY349" fmla="*/ 266719 h 2580933"/>
                <a:gd name="connsiteX350" fmla="*/ 229088 w 1940967"/>
                <a:gd name="connsiteY350" fmla="*/ 278500 h 2580933"/>
                <a:gd name="connsiteX351" fmla="*/ 93991 w 1940967"/>
                <a:gd name="connsiteY351" fmla="*/ 84584 h 2580933"/>
                <a:gd name="connsiteX352" fmla="*/ 82210 w 1940967"/>
                <a:gd name="connsiteY352" fmla="*/ 78736 h 2580933"/>
                <a:gd name="connsiteX353" fmla="*/ 53394 w 1940967"/>
                <a:gd name="connsiteY353" fmla="*/ 73312 h 2580933"/>
                <a:gd name="connsiteX354" fmla="*/ 114332 w 1940967"/>
                <a:gd name="connsiteY354" fmla="*/ 30766 h 2580933"/>
                <a:gd name="connsiteX355" fmla="*/ 123316 w 1940967"/>
                <a:gd name="connsiteY355" fmla="*/ 72803 h 2580933"/>
                <a:gd name="connsiteX356" fmla="*/ 405375 w 1940967"/>
                <a:gd name="connsiteY356" fmla="*/ 325453 h 2580933"/>
                <a:gd name="connsiteX357" fmla="*/ 323079 w 1940967"/>
                <a:gd name="connsiteY357" fmla="*/ 207985 h 2580933"/>
                <a:gd name="connsiteX358" fmla="*/ 117468 w 1940967"/>
                <a:gd name="connsiteY358" fmla="*/ 31698 h 2580933"/>
                <a:gd name="connsiteX359" fmla="*/ 114332 w 1940967"/>
                <a:gd name="connsiteY359" fmla="*/ 30766 h 2580933"/>
                <a:gd name="connsiteX360" fmla="*/ 82549 w 1940967"/>
                <a:gd name="connsiteY360" fmla="*/ 0 h 2580933"/>
                <a:gd name="connsiteX361" fmla="*/ 88058 w 1940967"/>
                <a:gd name="connsiteY361" fmla="*/ 2373 h 2580933"/>
                <a:gd name="connsiteX362" fmla="*/ 552252 w 1940967"/>
                <a:gd name="connsiteY362" fmla="*/ 583951 h 2580933"/>
                <a:gd name="connsiteX363" fmla="*/ 552252 w 1940967"/>
                <a:gd name="connsiteY363" fmla="*/ 595731 h 2580933"/>
                <a:gd name="connsiteX364" fmla="*/ 563948 w 1940967"/>
                <a:gd name="connsiteY364" fmla="*/ 607427 h 2580933"/>
                <a:gd name="connsiteX365" fmla="*/ 581577 w 1940967"/>
                <a:gd name="connsiteY365" fmla="*/ 619208 h 2580933"/>
                <a:gd name="connsiteX366" fmla="*/ 581577 w 1940967"/>
                <a:gd name="connsiteY366" fmla="*/ 636837 h 2580933"/>
                <a:gd name="connsiteX367" fmla="*/ 746083 w 1940967"/>
                <a:gd name="connsiteY367" fmla="*/ 936440 h 2580933"/>
                <a:gd name="connsiteX368" fmla="*/ 804817 w 1940967"/>
                <a:gd name="connsiteY368" fmla="*/ 1024583 h 2580933"/>
                <a:gd name="connsiteX369" fmla="*/ 798969 w 1940967"/>
                <a:gd name="connsiteY369" fmla="*/ 1030431 h 2580933"/>
                <a:gd name="connsiteX370" fmla="*/ 951695 w 1940967"/>
                <a:gd name="connsiteY370" fmla="*/ 1394701 h 2580933"/>
                <a:gd name="connsiteX371" fmla="*/ 934066 w 1940967"/>
                <a:gd name="connsiteY371" fmla="*/ 1165613 h 2580933"/>
                <a:gd name="connsiteX372" fmla="*/ 922370 w 1940967"/>
                <a:gd name="connsiteY372" fmla="*/ 1153832 h 2580933"/>
                <a:gd name="connsiteX373" fmla="*/ 910590 w 1940967"/>
                <a:gd name="connsiteY373" fmla="*/ 1077469 h 2580933"/>
                <a:gd name="connsiteX374" fmla="*/ 769560 w 1940967"/>
                <a:gd name="connsiteY374" fmla="*/ 630989 h 2580933"/>
                <a:gd name="connsiteX375" fmla="*/ 746083 w 1940967"/>
                <a:gd name="connsiteY375" fmla="*/ 325453 h 2580933"/>
                <a:gd name="connsiteX376" fmla="*/ 757610 w 1940967"/>
                <a:gd name="connsiteY376" fmla="*/ 315706 h 2580933"/>
                <a:gd name="connsiteX377" fmla="*/ 769560 w 1940967"/>
                <a:gd name="connsiteY377" fmla="*/ 319605 h 2580933"/>
                <a:gd name="connsiteX378" fmla="*/ 892961 w 1940967"/>
                <a:gd name="connsiteY378" fmla="*/ 472331 h 2580933"/>
                <a:gd name="connsiteX379" fmla="*/ 892961 w 1940967"/>
                <a:gd name="connsiteY379" fmla="*/ 378339 h 2580933"/>
                <a:gd name="connsiteX380" fmla="*/ 906267 w 1940967"/>
                <a:gd name="connsiteY380" fmla="*/ 366050 h 2580933"/>
                <a:gd name="connsiteX381" fmla="*/ 916438 w 1940967"/>
                <a:gd name="connsiteY381" fmla="*/ 372491 h 2580933"/>
                <a:gd name="connsiteX382" fmla="*/ 951695 w 1940967"/>
                <a:gd name="connsiteY382" fmla="*/ 666246 h 2580933"/>
                <a:gd name="connsiteX383" fmla="*/ 981104 w 1940967"/>
                <a:gd name="connsiteY383" fmla="*/ 865925 h 2580933"/>
                <a:gd name="connsiteX384" fmla="*/ 992800 w 1940967"/>
                <a:gd name="connsiteY384" fmla="*/ 1142051 h 2580933"/>
                <a:gd name="connsiteX385" fmla="*/ 992800 w 1940967"/>
                <a:gd name="connsiteY385" fmla="*/ 1218499 h 2580933"/>
                <a:gd name="connsiteX386" fmla="*/ 978138 w 1940967"/>
                <a:gd name="connsiteY386" fmla="*/ 1231720 h 2580933"/>
                <a:gd name="connsiteX387" fmla="*/ 963476 w 1940967"/>
                <a:gd name="connsiteY387" fmla="*/ 1218499 h 2580933"/>
                <a:gd name="connsiteX388" fmla="*/ 963476 w 1940967"/>
                <a:gd name="connsiteY388" fmla="*/ 1071621 h 2580933"/>
                <a:gd name="connsiteX389" fmla="*/ 963476 w 1940967"/>
                <a:gd name="connsiteY389" fmla="*/ 1053993 h 2580933"/>
                <a:gd name="connsiteX390" fmla="*/ 957628 w 1940967"/>
                <a:gd name="connsiteY390" fmla="*/ 1142051 h 2580933"/>
                <a:gd name="connsiteX391" fmla="*/ 975256 w 1940967"/>
                <a:gd name="connsiteY391" fmla="*/ 1447587 h 2580933"/>
                <a:gd name="connsiteX392" fmla="*/ 1180868 w 1940967"/>
                <a:gd name="connsiteY392" fmla="*/ 1999840 h 2580933"/>
                <a:gd name="connsiteX393" fmla="*/ 1198497 w 1940967"/>
                <a:gd name="connsiteY393" fmla="*/ 2052726 h 2580933"/>
                <a:gd name="connsiteX394" fmla="*/ 1169087 w 1940967"/>
                <a:gd name="connsiteY394" fmla="*/ 1711933 h 2580933"/>
                <a:gd name="connsiteX395" fmla="*/ 1110353 w 1940967"/>
                <a:gd name="connsiteY395" fmla="*/ 1006955 h 2580933"/>
                <a:gd name="connsiteX396" fmla="*/ 1204938 w 1940967"/>
                <a:gd name="connsiteY396" fmla="*/ 810157 h 2580933"/>
                <a:gd name="connsiteX397" fmla="*/ 1233754 w 1940967"/>
                <a:gd name="connsiteY397" fmla="*/ 830752 h 2580933"/>
                <a:gd name="connsiteX398" fmla="*/ 1268927 w 1940967"/>
                <a:gd name="connsiteY398" fmla="*/ 924744 h 2580933"/>
                <a:gd name="connsiteX399" fmla="*/ 1274860 w 1940967"/>
                <a:gd name="connsiteY399" fmla="*/ 877706 h 2580933"/>
                <a:gd name="connsiteX400" fmla="*/ 1286555 w 1940967"/>
                <a:gd name="connsiteY400" fmla="*/ 864484 h 2580933"/>
                <a:gd name="connsiteX401" fmla="*/ 1298336 w 1940967"/>
                <a:gd name="connsiteY401" fmla="*/ 877706 h 2580933"/>
                <a:gd name="connsiteX402" fmla="*/ 1263079 w 1940967"/>
                <a:gd name="connsiteY402" fmla="*/ 1406482 h 2580933"/>
                <a:gd name="connsiteX403" fmla="*/ 1245450 w 1940967"/>
                <a:gd name="connsiteY403" fmla="*/ 1512254 h 2580933"/>
                <a:gd name="connsiteX404" fmla="*/ 1210193 w 1940967"/>
                <a:gd name="connsiteY404" fmla="*/ 1782448 h 2580933"/>
                <a:gd name="connsiteX405" fmla="*/ 1198497 w 1940967"/>
                <a:gd name="connsiteY405" fmla="*/ 1794228 h 2580933"/>
                <a:gd name="connsiteX406" fmla="*/ 1239602 w 1940967"/>
                <a:gd name="connsiteY406" fmla="*/ 2140869 h 2580933"/>
                <a:gd name="connsiteX407" fmla="*/ 1321813 w 1940967"/>
                <a:gd name="connsiteY407" fmla="*/ 2346481 h 2580933"/>
                <a:gd name="connsiteX408" fmla="*/ 1310117 w 1940967"/>
                <a:gd name="connsiteY408" fmla="*/ 2087983 h 2580933"/>
                <a:gd name="connsiteX409" fmla="*/ 1298336 w 1940967"/>
                <a:gd name="connsiteY409" fmla="*/ 1988059 h 2580933"/>
                <a:gd name="connsiteX410" fmla="*/ 1310117 w 1940967"/>
                <a:gd name="connsiteY410" fmla="*/ 1976363 h 2580933"/>
                <a:gd name="connsiteX411" fmla="*/ 1363003 w 1940967"/>
                <a:gd name="connsiteY411" fmla="*/ 2105612 h 2580933"/>
                <a:gd name="connsiteX412" fmla="*/ 1351561 w 1940967"/>
                <a:gd name="connsiteY412" fmla="*/ 2113918 h 2580933"/>
                <a:gd name="connsiteX413" fmla="*/ 1345374 w 1940967"/>
                <a:gd name="connsiteY413" fmla="*/ 2111460 h 2580933"/>
                <a:gd name="connsiteX414" fmla="*/ 1327746 w 1940967"/>
                <a:gd name="connsiteY414" fmla="*/ 2099679 h 2580933"/>
                <a:gd name="connsiteX415" fmla="*/ 1327746 w 1940967"/>
                <a:gd name="connsiteY415" fmla="*/ 2117308 h 2580933"/>
                <a:gd name="connsiteX416" fmla="*/ 1327746 w 1940967"/>
                <a:gd name="connsiteY416" fmla="*/ 2234861 h 2580933"/>
                <a:gd name="connsiteX417" fmla="*/ 1392328 w 1940967"/>
                <a:gd name="connsiteY417" fmla="*/ 2505055 h 2580933"/>
                <a:gd name="connsiteX418" fmla="*/ 1392328 w 1940967"/>
                <a:gd name="connsiteY418" fmla="*/ 2510987 h 2580933"/>
                <a:gd name="connsiteX419" fmla="*/ 1423973 w 1940967"/>
                <a:gd name="connsiteY419" fmla="*/ 2580933 h 2580933"/>
                <a:gd name="connsiteX420" fmla="*/ 1378167 w 1940967"/>
                <a:gd name="connsiteY420" fmla="*/ 2580933 h 2580933"/>
                <a:gd name="connsiteX421" fmla="*/ 1325489 w 1940967"/>
                <a:gd name="connsiteY421" fmla="*/ 2465443 h 2580933"/>
                <a:gd name="connsiteX422" fmla="*/ 1133830 w 1940967"/>
                <a:gd name="connsiteY422" fmla="*/ 1988059 h 2580933"/>
                <a:gd name="connsiteX423" fmla="*/ 1075096 w 1940967"/>
                <a:gd name="connsiteY423" fmla="*/ 1817705 h 2580933"/>
                <a:gd name="connsiteX424" fmla="*/ 851856 w 1940967"/>
                <a:gd name="connsiteY424" fmla="*/ 1570988 h 2580933"/>
                <a:gd name="connsiteX425" fmla="*/ 793121 w 1940967"/>
                <a:gd name="connsiteY425" fmla="*/ 1606245 h 2580933"/>
                <a:gd name="connsiteX426" fmla="*/ 740235 w 1940967"/>
                <a:gd name="connsiteY426" fmla="*/ 1523950 h 2580933"/>
                <a:gd name="connsiteX427" fmla="*/ 751931 w 1940967"/>
                <a:gd name="connsiteY427" fmla="*/ 1506321 h 2580933"/>
                <a:gd name="connsiteX428" fmla="*/ 781086 w 1940967"/>
                <a:gd name="connsiteY428" fmla="*/ 1498015 h 2580933"/>
                <a:gd name="connsiteX429" fmla="*/ 851856 w 1940967"/>
                <a:gd name="connsiteY429" fmla="*/ 1553359 h 2580933"/>
                <a:gd name="connsiteX430" fmla="*/ 998733 w 1940967"/>
                <a:gd name="connsiteY430" fmla="*/ 1688456 h 2580933"/>
                <a:gd name="connsiteX431" fmla="*/ 1051619 w 1940967"/>
                <a:gd name="connsiteY431" fmla="*/ 1758971 h 2580933"/>
                <a:gd name="connsiteX432" fmla="*/ 916438 w 1940967"/>
                <a:gd name="connsiteY432" fmla="*/ 1400549 h 2580933"/>
                <a:gd name="connsiteX433" fmla="*/ 910590 w 1940967"/>
                <a:gd name="connsiteY433" fmla="*/ 1404956 h 2580933"/>
                <a:gd name="connsiteX434" fmla="*/ 904742 w 1940967"/>
                <a:gd name="connsiteY434" fmla="*/ 1400549 h 2580933"/>
                <a:gd name="connsiteX435" fmla="*/ 499366 w 1940967"/>
                <a:gd name="connsiteY435" fmla="*/ 1118575 h 2580933"/>
                <a:gd name="connsiteX436" fmla="*/ 258497 w 1940967"/>
                <a:gd name="connsiteY436" fmla="*/ 842448 h 2580933"/>
                <a:gd name="connsiteX437" fmla="*/ 270193 w 1940967"/>
                <a:gd name="connsiteY437" fmla="*/ 830752 h 2580933"/>
                <a:gd name="connsiteX438" fmla="*/ 296636 w 1940967"/>
                <a:gd name="connsiteY438" fmla="*/ 826345 h 2580933"/>
                <a:gd name="connsiteX439" fmla="*/ 323079 w 1940967"/>
                <a:gd name="connsiteY439" fmla="*/ 830752 h 2580933"/>
                <a:gd name="connsiteX440" fmla="*/ 328249 w 1940967"/>
                <a:gd name="connsiteY440" fmla="*/ 826345 h 2580933"/>
                <a:gd name="connsiteX441" fmla="*/ 329012 w 1940967"/>
                <a:gd name="connsiteY441" fmla="*/ 830752 h 2580933"/>
                <a:gd name="connsiteX442" fmla="*/ 887113 w 1940967"/>
                <a:gd name="connsiteY442" fmla="*/ 1318338 h 2580933"/>
                <a:gd name="connsiteX443" fmla="*/ 699130 w 1940967"/>
                <a:gd name="connsiteY443" fmla="*/ 901182 h 2580933"/>
                <a:gd name="connsiteX444" fmla="*/ 522843 w 1940967"/>
                <a:gd name="connsiteY444" fmla="*/ 766086 h 2580933"/>
                <a:gd name="connsiteX445" fmla="*/ 505214 w 1940967"/>
                <a:gd name="connsiteY445" fmla="*/ 783714 h 2580933"/>
                <a:gd name="connsiteX446" fmla="*/ 469957 w 1940967"/>
                <a:gd name="connsiteY446" fmla="*/ 777866 h 2580933"/>
                <a:gd name="connsiteX447" fmla="*/ 481738 w 1940967"/>
                <a:gd name="connsiteY447" fmla="*/ 789562 h 2580933"/>
                <a:gd name="connsiteX448" fmla="*/ 475805 w 1940967"/>
                <a:gd name="connsiteY448" fmla="*/ 801343 h 2580933"/>
                <a:gd name="connsiteX449" fmla="*/ 434700 w 1940967"/>
                <a:gd name="connsiteY449" fmla="*/ 754305 h 2580933"/>
                <a:gd name="connsiteX450" fmla="*/ 434700 w 1940967"/>
                <a:gd name="connsiteY450" fmla="*/ 748457 h 2580933"/>
                <a:gd name="connsiteX451" fmla="*/ 440632 w 1940967"/>
                <a:gd name="connsiteY451" fmla="*/ 724980 h 2580933"/>
                <a:gd name="connsiteX452" fmla="*/ 471991 w 1940967"/>
                <a:gd name="connsiteY452" fmla="*/ 702690 h 2580933"/>
                <a:gd name="connsiteX453" fmla="*/ 511062 w 1940967"/>
                <a:gd name="connsiteY453" fmla="*/ 724980 h 2580933"/>
                <a:gd name="connsiteX454" fmla="*/ 522843 w 1940967"/>
                <a:gd name="connsiteY454" fmla="*/ 736676 h 2580933"/>
                <a:gd name="connsiteX455" fmla="*/ 669721 w 1940967"/>
                <a:gd name="connsiteY455" fmla="*/ 836600 h 2580933"/>
                <a:gd name="connsiteX456" fmla="*/ 546320 w 1940967"/>
                <a:gd name="connsiteY456" fmla="*/ 619208 h 2580933"/>
                <a:gd name="connsiteX457" fmla="*/ 0 w 1940967"/>
                <a:gd name="connsiteY457" fmla="*/ 61107 h 2580933"/>
                <a:gd name="connsiteX458" fmla="*/ 11696 w 1940967"/>
                <a:gd name="connsiteY458" fmla="*/ 49327 h 2580933"/>
                <a:gd name="connsiteX459" fmla="*/ 82210 w 1940967"/>
                <a:gd name="connsiteY459" fmla="*/ 61107 h 2580933"/>
                <a:gd name="connsiteX460" fmla="*/ 76362 w 1940967"/>
                <a:gd name="connsiteY460" fmla="*/ 14069 h 2580933"/>
                <a:gd name="connsiteX461" fmla="*/ 82549 w 1940967"/>
                <a:gd name="connsiteY461" fmla="*/ 0 h 258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Lst>
              <a:rect l="l" t="t" r="r" b="b"/>
              <a:pathLst>
                <a:path w="1940967" h="2580933">
                  <a:moveTo>
                    <a:pt x="1286555" y="2534464"/>
                  </a:moveTo>
                  <a:cubicBezTo>
                    <a:pt x="1286555" y="2540312"/>
                    <a:pt x="1292488" y="2546245"/>
                    <a:pt x="1292488" y="2552093"/>
                  </a:cubicBezTo>
                  <a:cubicBezTo>
                    <a:pt x="1295370" y="2549126"/>
                    <a:pt x="1296895" y="2547685"/>
                    <a:pt x="1297573" y="2547685"/>
                  </a:cubicBezTo>
                  <a:cubicBezTo>
                    <a:pt x="1298336" y="2547685"/>
                    <a:pt x="1298336" y="2549126"/>
                    <a:pt x="1298336" y="2552093"/>
                  </a:cubicBezTo>
                  <a:cubicBezTo>
                    <a:pt x="1304184" y="2552093"/>
                    <a:pt x="1304184" y="2557941"/>
                    <a:pt x="1304184" y="2563873"/>
                  </a:cubicBezTo>
                  <a:cubicBezTo>
                    <a:pt x="1304184" y="2569721"/>
                    <a:pt x="1310117" y="2569721"/>
                    <a:pt x="1310117" y="2575569"/>
                  </a:cubicBezTo>
                  <a:cubicBezTo>
                    <a:pt x="1315965" y="2557941"/>
                    <a:pt x="1315965" y="2534464"/>
                    <a:pt x="1292488" y="2534464"/>
                  </a:cubicBezTo>
                  <a:close/>
                  <a:moveTo>
                    <a:pt x="795410" y="2525056"/>
                  </a:moveTo>
                  <a:cubicBezTo>
                    <a:pt x="822107" y="2534379"/>
                    <a:pt x="848720" y="2544465"/>
                    <a:pt x="875332" y="2552093"/>
                  </a:cubicBezTo>
                  <a:lnTo>
                    <a:pt x="904742" y="2557941"/>
                  </a:lnTo>
                  <a:lnTo>
                    <a:pt x="881180" y="2546245"/>
                  </a:lnTo>
                  <a:cubicBezTo>
                    <a:pt x="852195" y="2540142"/>
                    <a:pt x="823633" y="2533108"/>
                    <a:pt x="795410" y="2525056"/>
                  </a:cubicBezTo>
                  <a:close/>
                  <a:moveTo>
                    <a:pt x="1293505" y="2504631"/>
                  </a:moveTo>
                  <a:cubicBezTo>
                    <a:pt x="1323572" y="2504631"/>
                    <a:pt x="1330754" y="2532329"/>
                    <a:pt x="1327747" y="2560302"/>
                  </a:cubicBezTo>
                  <a:lnTo>
                    <a:pt x="1323221" y="2580933"/>
                  </a:lnTo>
                  <a:lnTo>
                    <a:pt x="1280255" y="2580933"/>
                  </a:lnTo>
                  <a:lnTo>
                    <a:pt x="1260134" y="2559434"/>
                  </a:lnTo>
                  <a:cubicBezTo>
                    <a:pt x="1255726" y="2550631"/>
                    <a:pt x="1254264" y="2540355"/>
                    <a:pt x="1257231" y="2528616"/>
                  </a:cubicBezTo>
                  <a:cubicBezTo>
                    <a:pt x="1263079" y="2516835"/>
                    <a:pt x="1274860" y="2505055"/>
                    <a:pt x="1286555" y="2505055"/>
                  </a:cubicBezTo>
                  <a:cubicBezTo>
                    <a:pt x="1289013" y="2504800"/>
                    <a:pt x="1291302" y="2504631"/>
                    <a:pt x="1293505" y="2504631"/>
                  </a:cubicBezTo>
                  <a:close/>
                  <a:moveTo>
                    <a:pt x="340708" y="2399367"/>
                  </a:moveTo>
                  <a:cubicBezTo>
                    <a:pt x="370117" y="2422844"/>
                    <a:pt x="423004" y="2452168"/>
                    <a:pt x="428851" y="2452168"/>
                  </a:cubicBezTo>
                  <a:cubicBezTo>
                    <a:pt x="516995" y="2475730"/>
                    <a:pt x="599206" y="2499207"/>
                    <a:pt x="687349" y="2516835"/>
                  </a:cubicBezTo>
                  <a:lnTo>
                    <a:pt x="693197" y="2516835"/>
                  </a:lnTo>
                  <a:cubicBezTo>
                    <a:pt x="628615" y="2493359"/>
                    <a:pt x="558100" y="2469797"/>
                    <a:pt x="487586" y="2452168"/>
                  </a:cubicBezTo>
                  <a:cubicBezTo>
                    <a:pt x="434700" y="2440473"/>
                    <a:pt x="387746" y="2422844"/>
                    <a:pt x="340708" y="2399367"/>
                  </a:cubicBezTo>
                  <a:close/>
                  <a:moveTo>
                    <a:pt x="340708" y="2369958"/>
                  </a:moveTo>
                  <a:cubicBezTo>
                    <a:pt x="387746" y="2393434"/>
                    <a:pt x="440632" y="2416996"/>
                    <a:pt x="493434" y="2428692"/>
                  </a:cubicBezTo>
                  <a:cubicBezTo>
                    <a:pt x="557422" y="2445727"/>
                    <a:pt x="621326" y="2465899"/>
                    <a:pt x="683027" y="2486917"/>
                  </a:cubicBezTo>
                  <a:cubicBezTo>
                    <a:pt x="614885" y="2460051"/>
                    <a:pt x="548269" y="2426912"/>
                    <a:pt x="481738" y="2387586"/>
                  </a:cubicBezTo>
                  <a:lnTo>
                    <a:pt x="446480" y="2381738"/>
                  </a:lnTo>
                  <a:cubicBezTo>
                    <a:pt x="411223" y="2375806"/>
                    <a:pt x="375965" y="2369958"/>
                    <a:pt x="340708" y="2369958"/>
                  </a:cubicBezTo>
                  <a:close/>
                  <a:moveTo>
                    <a:pt x="452328" y="2328852"/>
                  </a:moveTo>
                  <a:cubicBezTo>
                    <a:pt x="464109" y="2340548"/>
                    <a:pt x="481738" y="2346481"/>
                    <a:pt x="493434" y="2358177"/>
                  </a:cubicBezTo>
                  <a:cubicBezTo>
                    <a:pt x="628615" y="2387586"/>
                    <a:pt x="757864" y="2440473"/>
                    <a:pt x="875332" y="2510987"/>
                  </a:cubicBezTo>
                  <a:lnTo>
                    <a:pt x="910590" y="2522683"/>
                  </a:lnTo>
                  <a:cubicBezTo>
                    <a:pt x="816598" y="2463949"/>
                    <a:pt x="722607" y="2411063"/>
                    <a:pt x="616834" y="2369958"/>
                  </a:cubicBezTo>
                  <a:lnTo>
                    <a:pt x="605054" y="2364110"/>
                  </a:lnTo>
                  <a:cubicBezTo>
                    <a:pt x="552252" y="2358177"/>
                    <a:pt x="499366" y="2346481"/>
                    <a:pt x="452328" y="2328852"/>
                  </a:cubicBezTo>
                  <a:close/>
                  <a:moveTo>
                    <a:pt x="393594" y="2311224"/>
                  </a:moveTo>
                  <a:cubicBezTo>
                    <a:pt x="381813" y="2311224"/>
                    <a:pt x="240869" y="2311224"/>
                    <a:pt x="305451" y="2352329"/>
                  </a:cubicBezTo>
                  <a:cubicBezTo>
                    <a:pt x="346556" y="2346481"/>
                    <a:pt x="387746" y="2346481"/>
                    <a:pt x="428851" y="2346481"/>
                  </a:cubicBezTo>
                  <a:lnTo>
                    <a:pt x="405375" y="2328852"/>
                  </a:lnTo>
                  <a:cubicBezTo>
                    <a:pt x="399442" y="2322920"/>
                    <a:pt x="399442" y="2311224"/>
                    <a:pt x="405375" y="2311224"/>
                  </a:cubicBezTo>
                  <a:close/>
                  <a:moveTo>
                    <a:pt x="1080944" y="2281814"/>
                  </a:moveTo>
                  <a:cubicBezTo>
                    <a:pt x="1075096" y="2287747"/>
                    <a:pt x="1075096" y="2287747"/>
                    <a:pt x="1069248" y="2293595"/>
                  </a:cubicBezTo>
                  <a:lnTo>
                    <a:pt x="1063315" y="2293595"/>
                  </a:lnTo>
                  <a:cubicBezTo>
                    <a:pt x="1069248" y="2299443"/>
                    <a:pt x="1069248" y="2311224"/>
                    <a:pt x="1075096" y="2317072"/>
                  </a:cubicBezTo>
                  <a:cubicBezTo>
                    <a:pt x="1080944" y="2317072"/>
                    <a:pt x="1086877" y="2317072"/>
                    <a:pt x="1092725" y="2311224"/>
                  </a:cubicBezTo>
                  <a:cubicBezTo>
                    <a:pt x="1092725" y="2311224"/>
                    <a:pt x="1092725" y="2305376"/>
                    <a:pt x="1098573" y="2305376"/>
                  </a:cubicBezTo>
                  <a:cubicBezTo>
                    <a:pt x="1092725" y="2305376"/>
                    <a:pt x="1092725" y="2299443"/>
                    <a:pt x="1092725" y="2293595"/>
                  </a:cubicBezTo>
                  <a:cubicBezTo>
                    <a:pt x="1086877" y="2287747"/>
                    <a:pt x="1086877" y="2287747"/>
                    <a:pt x="1080944" y="2281814"/>
                  </a:cubicBezTo>
                  <a:close/>
                  <a:moveTo>
                    <a:pt x="1085436" y="2244184"/>
                  </a:moveTo>
                  <a:cubicBezTo>
                    <a:pt x="1081961" y="2244184"/>
                    <a:pt x="1078571" y="2244862"/>
                    <a:pt x="1075096" y="2246557"/>
                  </a:cubicBezTo>
                  <a:cubicBezTo>
                    <a:pt x="1063485" y="2246557"/>
                    <a:pt x="1057637" y="2258083"/>
                    <a:pt x="1063146" y="2269695"/>
                  </a:cubicBezTo>
                  <a:cubicBezTo>
                    <a:pt x="1068316" y="2261304"/>
                    <a:pt x="1075774" y="2254354"/>
                    <a:pt x="1085012" y="2254354"/>
                  </a:cubicBezTo>
                  <a:cubicBezTo>
                    <a:pt x="1090860" y="2254354"/>
                    <a:pt x="1097386" y="2257151"/>
                    <a:pt x="1104505" y="2264186"/>
                  </a:cubicBezTo>
                  <a:cubicBezTo>
                    <a:pt x="1110353" y="2270118"/>
                    <a:pt x="1116201" y="2275966"/>
                    <a:pt x="1116201" y="2287747"/>
                  </a:cubicBezTo>
                  <a:lnTo>
                    <a:pt x="1122049" y="2299443"/>
                  </a:lnTo>
                  <a:lnTo>
                    <a:pt x="1127982" y="2299443"/>
                  </a:lnTo>
                  <a:cubicBezTo>
                    <a:pt x="1127982" y="2281814"/>
                    <a:pt x="1116201" y="2270118"/>
                    <a:pt x="1110353" y="2252490"/>
                  </a:cubicBezTo>
                  <a:cubicBezTo>
                    <a:pt x="1102047" y="2248337"/>
                    <a:pt x="1093742" y="2244184"/>
                    <a:pt x="1085436" y="2244184"/>
                  </a:cubicBezTo>
                  <a:close/>
                  <a:moveTo>
                    <a:pt x="1076791" y="2219605"/>
                  </a:moveTo>
                  <a:cubicBezTo>
                    <a:pt x="1087978" y="2219605"/>
                    <a:pt x="1099166" y="2223673"/>
                    <a:pt x="1110353" y="2234861"/>
                  </a:cubicBezTo>
                  <a:cubicBezTo>
                    <a:pt x="1139678" y="2258338"/>
                    <a:pt x="1145611" y="2305376"/>
                    <a:pt x="1127982" y="2340548"/>
                  </a:cubicBezTo>
                  <a:lnTo>
                    <a:pt x="1122049" y="2340548"/>
                  </a:lnTo>
                  <a:cubicBezTo>
                    <a:pt x="1145568" y="2408139"/>
                    <a:pt x="1174956" y="2474247"/>
                    <a:pt x="1208741" y="2538140"/>
                  </a:cubicBezTo>
                  <a:lnTo>
                    <a:pt x="1234995" y="2580933"/>
                  </a:lnTo>
                  <a:lnTo>
                    <a:pt x="1203650" y="2580933"/>
                  </a:lnTo>
                  <a:lnTo>
                    <a:pt x="1195520" y="2568969"/>
                  </a:lnTo>
                  <a:cubicBezTo>
                    <a:pt x="1157328" y="2500669"/>
                    <a:pt x="1125016" y="2428692"/>
                    <a:pt x="1098573" y="2352329"/>
                  </a:cubicBezTo>
                  <a:cubicBezTo>
                    <a:pt x="1095437" y="2353939"/>
                    <a:pt x="1092301" y="2354617"/>
                    <a:pt x="1089250" y="2354617"/>
                  </a:cubicBezTo>
                  <a:cubicBezTo>
                    <a:pt x="1080944" y="2354617"/>
                    <a:pt x="1073486" y="2349193"/>
                    <a:pt x="1069248" y="2340548"/>
                  </a:cubicBezTo>
                  <a:cubicBezTo>
                    <a:pt x="1045686" y="2340548"/>
                    <a:pt x="1033990" y="2322920"/>
                    <a:pt x="1033990" y="2293595"/>
                  </a:cubicBezTo>
                  <a:cubicBezTo>
                    <a:pt x="1028058" y="2270118"/>
                    <a:pt x="1022210" y="2228928"/>
                    <a:pt x="1057467" y="2223080"/>
                  </a:cubicBezTo>
                  <a:cubicBezTo>
                    <a:pt x="1063908" y="2220961"/>
                    <a:pt x="1070350" y="2219605"/>
                    <a:pt x="1076791" y="2219605"/>
                  </a:cubicBezTo>
                  <a:close/>
                  <a:moveTo>
                    <a:pt x="1879998" y="2218673"/>
                  </a:moveTo>
                  <a:cubicBezTo>
                    <a:pt x="1884406" y="2218673"/>
                    <a:pt x="1888813" y="2220114"/>
                    <a:pt x="1891694" y="2223080"/>
                  </a:cubicBezTo>
                  <a:lnTo>
                    <a:pt x="1903475" y="2223080"/>
                  </a:lnTo>
                  <a:cubicBezTo>
                    <a:pt x="1956361" y="2299443"/>
                    <a:pt x="1944580" y="2416996"/>
                    <a:pt x="1921104" y="2505055"/>
                  </a:cubicBezTo>
                  <a:lnTo>
                    <a:pt x="1905510" y="2580933"/>
                  </a:lnTo>
                  <a:lnTo>
                    <a:pt x="1866649" y="2580933"/>
                  </a:lnTo>
                  <a:lnTo>
                    <a:pt x="1870411" y="2567486"/>
                  </a:lnTo>
                  <a:cubicBezTo>
                    <a:pt x="1887287" y="2488909"/>
                    <a:pt x="1894618" y="2408139"/>
                    <a:pt x="1891694" y="2328852"/>
                  </a:cubicBezTo>
                  <a:lnTo>
                    <a:pt x="1885846" y="2334700"/>
                  </a:lnTo>
                  <a:cubicBezTo>
                    <a:pt x="1885846" y="2317072"/>
                    <a:pt x="1885846" y="2293595"/>
                    <a:pt x="1879998" y="2275966"/>
                  </a:cubicBezTo>
                  <a:cubicBezTo>
                    <a:pt x="1862370" y="2299443"/>
                    <a:pt x="1850589" y="2317072"/>
                    <a:pt x="1838808" y="2340548"/>
                  </a:cubicBezTo>
                  <a:lnTo>
                    <a:pt x="1827112" y="2375806"/>
                  </a:lnTo>
                  <a:cubicBezTo>
                    <a:pt x="1827112" y="2443396"/>
                    <a:pt x="1824167" y="2510966"/>
                    <a:pt x="1817546" y="2577794"/>
                  </a:cubicBezTo>
                  <a:lnTo>
                    <a:pt x="1817043" y="2580933"/>
                  </a:lnTo>
                  <a:lnTo>
                    <a:pt x="1785621" y="2580933"/>
                  </a:lnTo>
                  <a:lnTo>
                    <a:pt x="1791855" y="2510987"/>
                  </a:lnTo>
                  <a:cubicBezTo>
                    <a:pt x="1797703" y="2493359"/>
                    <a:pt x="1797703" y="2469797"/>
                    <a:pt x="1797703" y="2446320"/>
                  </a:cubicBezTo>
                  <a:cubicBezTo>
                    <a:pt x="1785964" y="2475688"/>
                    <a:pt x="1777150" y="2503593"/>
                    <a:pt x="1770539" y="2531498"/>
                  </a:cubicBezTo>
                  <a:lnTo>
                    <a:pt x="1762448" y="2580933"/>
                  </a:lnTo>
                  <a:lnTo>
                    <a:pt x="1682618" y="2580933"/>
                  </a:lnTo>
                  <a:lnTo>
                    <a:pt x="1686072" y="2535926"/>
                  </a:lnTo>
                  <a:cubicBezTo>
                    <a:pt x="1702228" y="2443397"/>
                    <a:pt x="1736002" y="2358220"/>
                    <a:pt x="1785922" y="2305376"/>
                  </a:cubicBezTo>
                  <a:cubicBezTo>
                    <a:pt x="1785922" y="2305376"/>
                    <a:pt x="1788550" y="2302748"/>
                    <a:pt x="1792024" y="2302748"/>
                  </a:cubicBezTo>
                  <a:cubicBezTo>
                    <a:pt x="1793804" y="2302748"/>
                    <a:pt x="1795754" y="2303342"/>
                    <a:pt x="1797703" y="2305376"/>
                  </a:cubicBezTo>
                  <a:cubicBezTo>
                    <a:pt x="1815332" y="2270118"/>
                    <a:pt x="1838808" y="2246557"/>
                    <a:pt x="1868218" y="2223080"/>
                  </a:cubicBezTo>
                  <a:cubicBezTo>
                    <a:pt x="1871184" y="2220114"/>
                    <a:pt x="1875591" y="2218673"/>
                    <a:pt x="1879998" y="2218673"/>
                  </a:cubicBezTo>
                  <a:close/>
                  <a:moveTo>
                    <a:pt x="816598" y="2199604"/>
                  </a:moveTo>
                  <a:lnTo>
                    <a:pt x="816598" y="2205452"/>
                  </a:lnTo>
                  <a:cubicBezTo>
                    <a:pt x="816598" y="2211299"/>
                    <a:pt x="810750" y="2217232"/>
                    <a:pt x="804817" y="2217232"/>
                  </a:cubicBezTo>
                  <a:cubicBezTo>
                    <a:pt x="819225" y="2241133"/>
                    <a:pt x="833549" y="2268932"/>
                    <a:pt x="838380" y="2268932"/>
                  </a:cubicBezTo>
                  <a:cubicBezTo>
                    <a:pt x="838634" y="2268932"/>
                    <a:pt x="838888" y="2268847"/>
                    <a:pt x="839143" y="2268593"/>
                  </a:cubicBezTo>
                  <a:cubicBezTo>
                    <a:pt x="828040" y="2250879"/>
                    <a:pt x="822277" y="2222487"/>
                    <a:pt x="816598" y="2199604"/>
                  </a:cubicBezTo>
                  <a:close/>
                  <a:moveTo>
                    <a:pt x="1319609" y="2054167"/>
                  </a:moveTo>
                  <a:cubicBezTo>
                    <a:pt x="1317406" y="2054167"/>
                    <a:pt x="1315965" y="2055608"/>
                    <a:pt x="1315965" y="2058574"/>
                  </a:cubicBezTo>
                  <a:cubicBezTo>
                    <a:pt x="1321813" y="2064422"/>
                    <a:pt x="1327746" y="2070355"/>
                    <a:pt x="1339442" y="2076203"/>
                  </a:cubicBezTo>
                  <a:cubicBezTo>
                    <a:pt x="1339442" y="2068914"/>
                    <a:pt x="1339442" y="2061710"/>
                    <a:pt x="1339187" y="2054591"/>
                  </a:cubicBezTo>
                  <a:cubicBezTo>
                    <a:pt x="1338001" y="2058574"/>
                    <a:pt x="1332831" y="2058574"/>
                    <a:pt x="1327746" y="2058574"/>
                  </a:cubicBezTo>
                  <a:cubicBezTo>
                    <a:pt x="1324779" y="2055608"/>
                    <a:pt x="1321813" y="2054167"/>
                    <a:pt x="1319609" y="2054167"/>
                  </a:cubicBezTo>
                  <a:close/>
                  <a:moveTo>
                    <a:pt x="1310117" y="1993992"/>
                  </a:moveTo>
                  <a:cubicBezTo>
                    <a:pt x="1304184" y="2005688"/>
                    <a:pt x="1304184" y="2023317"/>
                    <a:pt x="1310117" y="2035097"/>
                  </a:cubicBezTo>
                  <a:lnTo>
                    <a:pt x="1315965" y="2029249"/>
                  </a:lnTo>
                  <a:cubicBezTo>
                    <a:pt x="1321813" y="2029249"/>
                    <a:pt x="1327746" y="2029249"/>
                    <a:pt x="1333594" y="2035097"/>
                  </a:cubicBezTo>
                  <a:cubicBezTo>
                    <a:pt x="1333594" y="2040861"/>
                    <a:pt x="1333594" y="2046624"/>
                    <a:pt x="1339103" y="2052387"/>
                  </a:cubicBezTo>
                  <a:cubicBezTo>
                    <a:pt x="1337916" y="2026114"/>
                    <a:pt x="1332746" y="2003061"/>
                    <a:pt x="1310117" y="1993992"/>
                  </a:cubicBezTo>
                  <a:close/>
                  <a:moveTo>
                    <a:pt x="1550986" y="1917544"/>
                  </a:moveTo>
                  <a:cubicBezTo>
                    <a:pt x="1515729" y="1976363"/>
                    <a:pt x="1498100" y="2046878"/>
                    <a:pt x="1480471" y="2111460"/>
                  </a:cubicBezTo>
                  <a:lnTo>
                    <a:pt x="1486319" y="2111460"/>
                  </a:lnTo>
                  <a:cubicBezTo>
                    <a:pt x="1480471" y="2129089"/>
                    <a:pt x="1480471" y="2140869"/>
                    <a:pt x="1480471" y="2158498"/>
                  </a:cubicBezTo>
                  <a:cubicBezTo>
                    <a:pt x="1480471" y="2164346"/>
                    <a:pt x="1486319" y="2164346"/>
                    <a:pt x="1492252" y="2170194"/>
                  </a:cubicBezTo>
                  <a:cubicBezTo>
                    <a:pt x="1492252" y="2158498"/>
                    <a:pt x="1492252" y="2146717"/>
                    <a:pt x="1492252" y="2140869"/>
                  </a:cubicBezTo>
                  <a:cubicBezTo>
                    <a:pt x="1498100" y="2134937"/>
                    <a:pt x="1498100" y="2129089"/>
                    <a:pt x="1503948" y="2129089"/>
                  </a:cubicBezTo>
                  <a:cubicBezTo>
                    <a:pt x="1515729" y="2099679"/>
                    <a:pt x="1521577" y="2070355"/>
                    <a:pt x="1533357" y="2040945"/>
                  </a:cubicBezTo>
                  <a:cubicBezTo>
                    <a:pt x="1539205" y="1999840"/>
                    <a:pt x="1545053" y="1958735"/>
                    <a:pt x="1550986" y="1917544"/>
                  </a:cubicBezTo>
                  <a:close/>
                  <a:moveTo>
                    <a:pt x="1580311" y="1900001"/>
                  </a:moveTo>
                  <a:cubicBezTo>
                    <a:pt x="1580311" y="2005688"/>
                    <a:pt x="1556834" y="2111460"/>
                    <a:pt x="1509796" y="2211299"/>
                  </a:cubicBezTo>
                  <a:lnTo>
                    <a:pt x="1503948" y="2305376"/>
                  </a:lnTo>
                  <a:cubicBezTo>
                    <a:pt x="1509796" y="2305376"/>
                    <a:pt x="1515729" y="2299443"/>
                    <a:pt x="1527424" y="2275966"/>
                  </a:cubicBezTo>
                  <a:cubicBezTo>
                    <a:pt x="1521577" y="2275966"/>
                    <a:pt x="1521577" y="2270118"/>
                    <a:pt x="1527424" y="2270118"/>
                  </a:cubicBezTo>
                  <a:cubicBezTo>
                    <a:pt x="1539205" y="2217232"/>
                    <a:pt x="1568615" y="2158498"/>
                    <a:pt x="1592091" y="2099679"/>
                  </a:cubicBezTo>
                  <a:lnTo>
                    <a:pt x="1592091" y="2093831"/>
                  </a:lnTo>
                  <a:cubicBezTo>
                    <a:pt x="1592091" y="2064422"/>
                    <a:pt x="1603872" y="2040945"/>
                    <a:pt x="1603872" y="2011621"/>
                  </a:cubicBezTo>
                  <a:cubicBezTo>
                    <a:pt x="1609720" y="1988059"/>
                    <a:pt x="1609720" y="1964583"/>
                    <a:pt x="1603872" y="1941106"/>
                  </a:cubicBezTo>
                  <a:cubicBezTo>
                    <a:pt x="1597939" y="1917544"/>
                    <a:pt x="1592091" y="1905849"/>
                    <a:pt x="1580311" y="1900001"/>
                  </a:cubicBezTo>
                  <a:close/>
                  <a:moveTo>
                    <a:pt x="663873" y="1835334"/>
                  </a:moveTo>
                  <a:cubicBezTo>
                    <a:pt x="687349" y="1917544"/>
                    <a:pt x="716759" y="1993992"/>
                    <a:pt x="757864" y="2070355"/>
                  </a:cubicBezTo>
                  <a:cubicBezTo>
                    <a:pt x="751931" y="2046878"/>
                    <a:pt x="746083" y="2029249"/>
                    <a:pt x="734303" y="2005688"/>
                  </a:cubicBezTo>
                  <a:cubicBezTo>
                    <a:pt x="716759" y="1952802"/>
                    <a:pt x="699130" y="1905849"/>
                    <a:pt x="675569" y="1852962"/>
                  </a:cubicBezTo>
                  <a:cubicBezTo>
                    <a:pt x="669721" y="1847114"/>
                    <a:pt x="669721" y="1841182"/>
                    <a:pt x="663873" y="1835334"/>
                  </a:cubicBezTo>
                  <a:close/>
                  <a:moveTo>
                    <a:pt x="583865" y="1737020"/>
                  </a:moveTo>
                  <a:cubicBezTo>
                    <a:pt x="578865" y="1737020"/>
                    <a:pt x="575729" y="1741597"/>
                    <a:pt x="575729" y="1753123"/>
                  </a:cubicBezTo>
                  <a:cubicBezTo>
                    <a:pt x="581577" y="1870591"/>
                    <a:pt x="622682" y="1988059"/>
                    <a:pt x="699130" y="2076203"/>
                  </a:cubicBezTo>
                  <a:cubicBezTo>
                    <a:pt x="722607" y="2111460"/>
                    <a:pt x="746083" y="2146717"/>
                    <a:pt x="775493" y="2176127"/>
                  </a:cubicBezTo>
                  <a:cubicBezTo>
                    <a:pt x="716759" y="2052726"/>
                    <a:pt x="634463" y="1917544"/>
                    <a:pt x="628615" y="1776600"/>
                  </a:cubicBezTo>
                  <a:cubicBezTo>
                    <a:pt x="612766" y="1756767"/>
                    <a:pt x="594205" y="1737020"/>
                    <a:pt x="583865" y="1737020"/>
                  </a:cubicBezTo>
                  <a:close/>
                  <a:moveTo>
                    <a:pt x="205611" y="1670828"/>
                  </a:moveTo>
                  <a:cubicBezTo>
                    <a:pt x="240869" y="1729562"/>
                    <a:pt x="276126" y="1782448"/>
                    <a:pt x="323079" y="1829486"/>
                  </a:cubicBezTo>
                  <a:cubicBezTo>
                    <a:pt x="352489" y="1858810"/>
                    <a:pt x="381813" y="1894068"/>
                    <a:pt x="417071" y="1923477"/>
                  </a:cubicBezTo>
                  <a:cubicBezTo>
                    <a:pt x="393594" y="1894068"/>
                    <a:pt x="370117" y="1858810"/>
                    <a:pt x="346556" y="1829486"/>
                  </a:cubicBezTo>
                  <a:cubicBezTo>
                    <a:pt x="311383" y="1782448"/>
                    <a:pt x="276126" y="1735494"/>
                    <a:pt x="240869" y="1694304"/>
                  </a:cubicBezTo>
                  <a:cubicBezTo>
                    <a:pt x="234936" y="1688456"/>
                    <a:pt x="223240" y="1676675"/>
                    <a:pt x="205611" y="1670828"/>
                  </a:cubicBezTo>
                  <a:close/>
                  <a:moveTo>
                    <a:pt x="1521577" y="1635570"/>
                  </a:moveTo>
                  <a:cubicBezTo>
                    <a:pt x="1515729" y="1641503"/>
                    <a:pt x="1509796" y="1653199"/>
                    <a:pt x="1509796" y="1664980"/>
                  </a:cubicBezTo>
                  <a:cubicBezTo>
                    <a:pt x="1492252" y="1729562"/>
                    <a:pt x="1480471" y="1794228"/>
                    <a:pt x="1474623" y="1858810"/>
                  </a:cubicBezTo>
                  <a:cubicBezTo>
                    <a:pt x="1474623" y="1911696"/>
                    <a:pt x="1462842" y="1970431"/>
                    <a:pt x="1462842" y="2029249"/>
                  </a:cubicBezTo>
                  <a:cubicBezTo>
                    <a:pt x="1480471" y="1964583"/>
                    <a:pt x="1509796" y="1911696"/>
                    <a:pt x="1550986" y="1858810"/>
                  </a:cubicBezTo>
                  <a:lnTo>
                    <a:pt x="1550986" y="1794228"/>
                  </a:lnTo>
                  <a:cubicBezTo>
                    <a:pt x="1550986" y="1758971"/>
                    <a:pt x="1550986" y="1723714"/>
                    <a:pt x="1539205" y="1688456"/>
                  </a:cubicBezTo>
                  <a:cubicBezTo>
                    <a:pt x="1539205" y="1676675"/>
                    <a:pt x="1527424" y="1653199"/>
                    <a:pt x="1521577" y="1635570"/>
                  </a:cubicBezTo>
                  <a:close/>
                  <a:moveTo>
                    <a:pt x="1562682" y="1603957"/>
                  </a:moveTo>
                  <a:cubicBezTo>
                    <a:pt x="1558698" y="1603957"/>
                    <a:pt x="1554800" y="1604720"/>
                    <a:pt x="1550986" y="1606245"/>
                  </a:cubicBezTo>
                  <a:cubicBezTo>
                    <a:pt x="1580311" y="1682608"/>
                    <a:pt x="1592091" y="1758971"/>
                    <a:pt x="1586243" y="1841182"/>
                  </a:cubicBezTo>
                  <a:lnTo>
                    <a:pt x="1592091" y="1841182"/>
                  </a:lnTo>
                  <a:cubicBezTo>
                    <a:pt x="1603872" y="1858810"/>
                    <a:pt x="1615568" y="1882372"/>
                    <a:pt x="1621501" y="1900001"/>
                  </a:cubicBezTo>
                  <a:cubicBezTo>
                    <a:pt x="1633197" y="1829486"/>
                    <a:pt x="1633197" y="1753123"/>
                    <a:pt x="1621501" y="1682608"/>
                  </a:cubicBezTo>
                  <a:cubicBezTo>
                    <a:pt x="1616331" y="1636587"/>
                    <a:pt x="1589040" y="1603957"/>
                    <a:pt x="1562682" y="1603957"/>
                  </a:cubicBezTo>
                  <a:close/>
                  <a:moveTo>
                    <a:pt x="123316" y="1594465"/>
                  </a:moveTo>
                  <a:cubicBezTo>
                    <a:pt x="170354" y="1764819"/>
                    <a:pt x="287822" y="1911696"/>
                    <a:pt x="440632" y="1993992"/>
                  </a:cubicBezTo>
                  <a:cubicBezTo>
                    <a:pt x="329012" y="1894068"/>
                    <a:pt x="234936" y="1776600"/>
                    <a:pt x="170354" y="1635570"/>
                  </a:cubicBezTo>
                  <a:cubicBezTo>
                    <a:pt x="152725" y="1623874"/>
                    <a:pt x="135096" y="1612093"/>
                    <a:pt x="123316" y="1594465"/>
                  </a:cubicBezTo>
                  <a:close/>
                  <a:moveTo>
                    <a:pt x="1562597" y="1566581"/>
                  </a:moveTo>
                  <a:cubicBezTo>
                    <a:pt x="1572598" y="1566581"/>
                    <a:pt x="1582853" y="1569886"/>
                    <a:pt x="1592091" y="1576836"/>
                  </a:cubicBezTo>
                  <a:cubicBezTo>
                    <a:pt x="1703711" y="1623874"/>
                    <a:pt x="1662606" y="1876439"/>
                    <a:pt x="1650825" y="1964583"/>
                  </a:cubicBezTo>
                  <a:cubicBezTo>
                    <a:pt x="1627349" y="2082051"/>
                    <a:pt x="1603872" y="2281814"/>
                    <a:pt x="1503948" y="2364110"/>
                  </a:cubicBezTo>
                  <a:lnTo>
                    <a:pt x="1492252" y="2364110"/>
                  </a:lnTo>
                  <a:cubicBezTo>
                    <a:pt x="1484899" y="2402292"/>
                    <a:pt x="1480487" y="2440844"/>
                    <a:pt x="1479013" y="2479490"/>
                  </a:cubicBezTo>
                  <a:lnTo>
                    <a:pt x="1482856" y="2580933"/>
                  </a:lnTo>
                  <a:lnTo>
                    <a:pt x="1470128" y="2580933"/>
                  </a:lnTo>
                  <a:lnTo>
                    <a:pt x="1467260" y="2557210"/>
                  </a:lnTo>
                  <a:cubicBezTo>
                    <a:pt x="1462864" y="2488909"/>
                    <a:pt x="1465809" y="2419878"/>
                    <a:pt x="1474623" y="2352329"/>
                  </a:cubicBezTo>
                  <a:cubicBezTo>
                    <a:pt x="1445214" y="2287747"/>
                    <a:pt x="1433433" y="2217232"/>
                    <a:pt x="1445214" y="2146717"/>
                  </a:cubicBezTo>
                  <a:cubicBezTo>
                    <a:pt x="1392328" y="2011621"/>
                    <a:pt x="1456994" y="1664980"/>
                    <a:pt x="1498100" y="1594465"/>
                  </a:cubicBezTo>
                  <a:cubicBezTo>
                    <a:pt x="1498100" y="1587600"/>
                    <a:pt x="1502083" y="1584718"/>
                    <a:pt x="1507846" y="1584718"/>
                  </a:cubicBezTo>
                  <a:cubicBezTo>
                    <a:pt x="1511830" y="1584718"/>
                    <a:pt x="1516746" y="1586159"/>
                    <a:pt x="1521577" y="1588617"/>
                  </a:cubicBezTo>
                  <a:cubicBezTo>
                    <a:pt x="1532255" y="1574378"/>
                    <a:pt x="1547257" y="1566581"/>
                    <a:pt x="1562597" y="1566581"/>
                  </a:cubicBezTo>
                  <a:close/>
                  <a:moveTo>
                    <a:pt x="174168" y="1545393"/>
                  </a:moveTo>
                  <a:cubicBezTo>
                    <a:pt x="166964" y="1545393"/>
                    <a:pt x="167387" y="1557597"/>
                    <a:pt x="182135" y="1594465"/>
                  </a:cubicBezTo>
                  <a:cubicBezTo>
                    <a:pt x="182135" y="1600313"/>
                    <a:pt x="182135" y="1600313"/>
                    <a:pt x="182135" y="1606245"/>
                  </a:cubicBezTo>
                  <a:cubicBezTo>
                    <a:pt x="311383" y="1700237"/>
                    <a:pt x="393594" y="1847114"/>
                    <a:pt x="487586" y="1982211"/>
                  </a:cubicBezTo>
                  <a:lnTo>
                    <a:pt x="522843" y="2017469"/>
                  </a:lnTo>
                  <a:cubicBezTo>
                    <a:pt x="464109" y="1847114"/>
                    <a:pt x="358337" y="1700237"/>
                    <a:pt x="229088" y="1582684"/>
                  </a:cubicBezTo>
                  <a:cubicBezTo>
                    <a:pt x="208578" y="1569039"/>
                    <a:pt x="184084" y="1545393"/>
                    <a:pt x="174168" y="1545393"/>
                  </a:cubicBezTo>
                  <a:close/>
                  <a:moveTo>
                    <a:pt x="781341" y="1523950"/>
                  </a:moveTo>
                  <a:cubicBezTo>
                    <a:pt x="769560" y="1523950"/>
                    <a:pt x="769560" y="1541579"/>
                    <a:pt x="769560" y="1553359"/>
                  </a:cubicBezTo>
                  <a:cubicBezTo>
                    <a:pt x="775493" y="1559207"/>
                    <a:pt x="781341" y="1565055"/>
                    <a:pt x="787189" y="1570988"/>
                  </a:cubicBezTo>
                  <a:lnTo>
                    <a:pt x="787189" y="1565055"/>
                  </a:lnTo>
                  <a:cubicBezTo>
                    <a:pt x="787189" y="1560902"/>
                    <a:pt x="790155" y="1556750"/>
                    <a:pt x="793969" y="1556750"/>
                  </a:cubicBezTo>
                  <a:cubicBezTo>
                    <a:pt x="795495" y="1556750"/>
                    <a:pt x="797274" y="1557512"/>
                    <a:pt x="798969" y="1559207"/>
                  </a:cubicBezTo>
                  <a:cubicBezTo>
                    <a:pt x="798969" y="1565055"/>
                    <a:pt x="804817" y="1570988"/>
                    <a:pt x="810750" y="1576836"/>
                  </a:cubicBezTo>
                  <a:cubicBezTo>
                    <a:pt x="816598" y="1576836"/>
                    <a:pt x="828379" y="1570988"/>
                    <a:pt x="834227" y="1565055"/>
                  </a:cubicBezTo>
                  <a:lnTo>
                    <a:pt x="816598" y="1565055"/>
                  </a:lnTo>
                  <a:cubicBezTo>
                    <a:pt x="798969" y="1565055"/>
                    <a:pt x="804817" y="1541579"/>
                    <a:pt x="816598" y="1541579"/>
                  </a:cubicBezTo>
                  <a:lnTo>
                    <a:pt x="822446" y="1541579"/>
                  </a:lnTo>
                  <a:cubicBezTo>
                    <a:pt x="816598" y="1529798"/>
                    <a:pt x="798969" y="1523950"/>
                    <a:pt x="781341" y="1523950"/>
                  </a:cubicBezTo>
                  <a:close/>
                  <a:moveTo>
                    <a:pt x="144504" y="1521662"/>
                  </a:moveTo>
                  <a:cubicBezTo>
                    <a:pt x="146877" y="1521662"/>
                    <a:pt x="149589" y="1522424"/>
                    <a:pt x="152725" y="1523950"/>
                  </a:cubicBezTo>
                  <a:cubicBezTo>
                    <a:pt x="358337" y="1588617"/>
                    <a:pt x="499366" y="1864743"/>
                    <a:pt x="563948" y="2058574"/>
                  </a:cubicBezTo>
                  <a:cubicBezTo>
                    <a:pt x="693197" y="2176127"/>
                    <a:pt x="798969" y="2317072"/>
                    <a:pt x="916438" y="2446320"/>
                  </a:cubicBezTo>
                  <a:cubicBezTo>
                    <a:pt x="892961" y="2399367"/>
                    <a:pt x="869484" y="2346481"/>
                    <a:pt x="851856" y="2299443"/>
                  </a:cubicBezTo>
                  <a:cubicBezTo>
                    <a:pt x="722607" y="2176127"/>
                    <a:pt x="475805" y="1894068"/>
                    <a:pt x="575729" y="1706085"/>
                  </a:cubicBezTo>
                  <a:cubicBezTo>
                    <a:pt x="575729" y="1699220"/>
                    <a:pt x="579712" y="1696338"/>
                    <a:pt x="584289" y="1696338"/>
                  </a:cubicBezTo>
                  <a:cubicBezTo>
                    <a:pt x="587510" y="1696338"/>
                    <a:pt x="590900" y="1697779"/>
                    <a:pt x="593358" y="1700237"/>
                  </a:cubicBezTo>
                  <a:cubicBezTo>
                    <a:pt x="605054" y="1711933"/>
                    <a:pt x="616834" y="1723714"/>
                    <a:pt x="628615" y="1735494"/>
                  </a:cubicBezTo>
                  <a:cubicBezTo>
                    <a:pt x="631497" y="1732528"/>
                    <a:pt x="634463" y="1731087"/>
                    <a:pt x="637430" y="1731087"/>
                  </a:cubicBezTo>
                  <a:cubicBezTo>
                    <a:pt x="640311" y="1731087"/>
                    <a:pt x="643278" y="1732528"/>
                    <a:pt x="646244" y="1735494"/>
                  </a:cubicBezTo>
                  <a:cubicBezTo>
                    <a:pt x="675569" y="1788296"/>
                    <a:pt x="704978" y="1841182"/>
                    <a:pt x="728455" y="1900001"/>
                  </a:cubicBezTo>
                  <a:lnTo>
                    <a:pt x="734303" y="1900001"/>
                  </a:lnTo>
                  <a:cubicBezTo>
                    <a:pt x="793121" y="2023317"/>
                    <a:pt x="828379" y="2158498"/>
                    <a:pt x="875332" y="2293595"/>
                  </a:cubicBezTo>
                  <a:cubicBezTo>
                    <a:pt x="875332" y="2293595"/>
                    <a:pt x="875332" y="2299443"/>
                    <a:pt x="875332" y="2299443"/>
                  </a:cubicBezTo>
                  <a:cubicBezTo>
                    <a:pt x="898809" y="2364110"/>
                    <a:pt x="928218" y="2428692"/>
                    <a:pt x="963476" y="2493359"/>
                  </a:cubicBezTo>
                  <a:cubicBezTo>
                    <a:pt x="981104" y="2510988"/>
                    <a:pt x="1000195" y="2528616"/>
                    <a:pt x="1020017" y="2545503"/>
                  </a:cubicBezTo>
                  <a:lnTo>
                    <a:pt x="1065276" y="2580933"/>
                  </a:lnTo>
                  <a:lnTo>
                    <a:pt x="945605" y="2580933"/>
                  </a:lnTo>
                  <a:lnTo>
                    <a:pt x="922370" y="2575569"/>
                  </a:lnTo>
                  <a:cubicBezTo>
                    <a:pt x="693197" y="2534464"/>
                    <a:pt x="440632" y="2522683"/>
                    <a:pt x="276126" y="2369958"/>
                  </a:cubicBezTo>
                  <a:cubicBezTo>
                    <a:pt x="270193" y="2369958"/>
                    <a:pt x="270193" y="2358177"/>
                    <a:pt x="276126" y="2358177"/>
                  </a:cubicBezTo>
                  <a:lnTo>
                    <a:pt x="281974" y="2358177"/>
                  </a:lnTo>
                  <a:cubicBezTo>
                    <a:pt x="270193" y="2346481"/>
                    <a:pt x="264345" y="2334700"/>
                    <a:pt x="258497" y="2322920"/>
                  </a:cubicBezTo>
                  <a:cubicBezTo>
                    <a:pt x="252565" y="2317072"/>
                    <a:pt x="252565" y="2311224"/>
                    <a:pt x="264345" y="2305376"/>
                  </a:cubicBezTo>
                  <a:cubicBezTo>
                    <a:pt x="306976" y="2286052"/>
                    <a:pt x="351556" y="2277746"/>
                    <a:pt x="397239" y="2277746"/>
                  </a:cubicBezTo>
                  <a:cubicBezTo>
                    <a:pt x="546659" y="2277746"/>
                    <a:pt x="707860" y="2366737"/>
                    <a:pt x="851856" y="2452168"/>
                  </a:cubicBezTo>
                  <a:lnTo>
                    <a:pt x="869484" y="2463949"/>
                  </a:lnTo>
                  <a:lnTo>
                    <a:pt x="881180" y="2469797"/>
                  </a:lnTo>
                  <a:cubicBezTo>
                    <a:pt x="804817" y="2399367"/>
                    <a:pt x="734303" y="2317072"/>
                    <a:pt x="669721" y="2228928"/>
                  </a:cubicBezTo>
                  <a:cubicBezTo>
                    <a:pt x="669721" y="2224775"/>
                    <a:pt x="672687" y="2220622"/>
                    <a:pt x="676416" y="2220622"/>
                  </a:cubicBezTo>
                  <a:cubicBezTo>
                    <a:pt x="678026" y="2220622"/>
                    <a:pt x="679721" y="2221385"/>
                    <a:pt x="681501" y="2223080"/>
                  </a:cubicBezTo>
                  <a:cubicBezTo>
                    <a:pt x="775493" y="2334700"/>
                    <a:pt x="875332" y="2434625"/>
                    <a:pt x="981104" y="2528616"/>
                  </a:cubicBezTo>
                  <a:lnTo>
                    <a:pt x="998733" y="2540312"/>
                  </a:lnTo>
                  <a:lnTo>
                    <a:pt x="981104" y="2522683"/>
                  </a:lnTo>
                  <a:lnTo>
                    <a:pt x="951695" y="2493359"/>
                  </a:lnTo>
                  <a:cubicBezTo>
                    <a:pt x="816598" y="2352329"/>
                    <a:pt x="699130" y="2205452"/>
                    <a:pt x="558100" y="2070355"/>
                  </a:cubicBezTo>
                  <a:lnTo>
                    <a:pt x="546320" y="2070355"/>
                  </a:lnTo>
                  <a:cubicBezTo>
                    <a:pt x="546320" y="2077220"/>
                    <a:pt x="540302" y="2080101"/>
                    <a:pt x="534115" y="2080101"/>
                  </a:cubicBezTo>
                  <a:cubicBezTo>
                    <a:pt x="529708" y="2080101"/>
                    <a:pt x="525301" y="2078661"/>
                    <a:pt x="522843" y="2076203"/>
                  </a:cubicBezTo>
                  <a:lnTo>
                    <a:pt x="481738" y="2035097"/>
                  </a:lnTo>
                  <a:cubicBezTo>
                    <a:pt x="293755" y="1988059"/>
                    <a:pt x="123316" y="1747190"/>
                    <a:pt x="99839" y="1582684"/>
                  </a:cubicBezTo>
                  <a:cubicBezTo>
                    <a:pt x="93991" y="1570988"/>
                    <a:pt x="105687" y="1565055"/>
                    <a:pt x="117468" y="1565055"/>
                  </a:cubicBezTo>
                  <a:cubicBezTo>
                    <a:pt x="129248" y="1570988"/>
                    <a:pt x="140944" y="1582684"/>
                    <a:pt x="152725" y="1588617"/>
                  </a:cubicBezTo>
                  <a:cubicBezTo>
                    <a:pt x="146877" y="1570988"/>
                    <a:pt x="140944" y="1553359"/>
                    <a:pt x="135096" y="1535731"/>
                  </a:cubicBezTo>
                  <a:cubicBezTo>
                    <a:pt x="135096" y="1527086"/>
                    <a:pt x="138232" y="1521662"/>
                    <a:pt x="144504" y="1521662"/>
                  </a:cubicBezTo>
                  <a:close/>
                  <a:moveTo>
                    <a:pt x="1221973" y="1353596"/>
                  </a:moveTo>
                  <a:cubicBezTo>
                    <a:pt x="1216125" y="1377072"/>
                    <a:pt x="1204345" y="1406482"/>
                    <a:pt x="1198497" y="1429959"/>
                  </a:cubicBezTo>
                  <a:cubicBezTo>
                    <a:pt x="1192564" y="1494625"/>
                    <a:pt x="1192564" y="1553359"/>
                    <a:pt x="1192564" y="1612093"/>
                  </a:cubicBezTo>
                  <a:cubicBezTo>
                    <a:pt x="1198497" y="1541579"/>
                    <a:pt x="1210193" y="1465216"/>
                    <a:pt x="1216125" y="1394701"/>
                  </a:cubicBezTo>
                  <a:cubicBezTo>
                    <a:pt x="1221973" y="1377072"/>
                    <a:pt x="1221973" y="1365376"/>
                    <a:pt x="1221973" y="1353596"/>
                  </a:cubicBezTo>
                  <a:close/>
                  <a:moveTo>
                    <a:pt x="370117" y="871858"/>
                  </a:moveTo>
                  <a:cubicBezTo>
                    <a:pt x="346556" y="907115"/>
                    <a:pt x="469957" y="1036364"/>
                    <a:pt x="511062" y="1065689"/>
                  </a:cubicBezTo>
                  <a:cubicBezTo>
                    <a:pt x="575729" y="1112727"/>
                    <a:pt x="640311" y="1153832"/>
                    <a:pt x="699130" y="1200870"/>
                  </a:cubicBezTo>
                  <a:cubicBezTo>
                    <a:pt x="704978" y="1200870"/>
                    <a:pt x="704978" y="1206718"/>
                    <a:pt x="699130" y="1206718"/>
                  </a:cubicBezTo>
                  <a:lnTo>
                    <a:pt x="704978" y="1206718"/>
                  </a:lnTo>
                  <a:lnTo>
                    <a:pt x="734303" y="1230195"/>
                  </a:lnTo>
                  <a:cubicBezTo>
                    <a:pt x="640311" y="1142051"/>
                    <a:pt x="552252" y="1048060"/>
                    <a:pt x="469957" y="960001"/>
                  </a:cubicBezTo>
                  <a:cubicBezTo>
                    <a:pt x="465211" y="955170"/>
                    <a:pt x="471991" y="946610"/>
                    <a:pt x="477839" y="946610"/>
                  </a:cubicBezTo>
                  <a:cubicBezTo>
                    <a:pt x="479280" y="946610"/>
                    <a:pt x="480636" y="947119"/>
                    <a:pt x="481738" y="948221"/>
                  </a:cubicBezTo>
                  <a:cubicBezTo>
                    <a:pt x="563948" y="1036364"/>
                    <a:pt x="652092" y="1106879"/>
                    <a:pt x="740235" y="1183242"/>
                  </a:cubicBezTo>
                  <a:cubicBezTo>
                    <a:pt x="710826" y="1153832"/>
                    <a:pt x="687349" y="1124423"/>
                    <a:pt x="663873" y="1095098"/>
                  </a:cubicBezTo>
                  <a:cubicBezTo>
                    <a:pt x="610986" y="1030431"/>
                    <a:pt x="558100" y="977630"/>
                    <a:pt x="493434" y="924744"/>
                  </a:cubicBezTo>
                  <a:cubicBezTo>
                    <a:pt x="452328" y="907115"/>
                    <a:pt x="411223" y="889487"/>
                    <a:pt x="370117" y="871858"/>
                  </a:cubicBezTo>
                  <a:close/>
                  <a:moveTo>
                    <a:pt x="305196" y="856602"/>
                  </a:moveTo>
                  <a:cubicBezTo>
                    <a:pt x="296467" y="856602"/>
                    <a:pt x="292144" y="860670"/>
                    <a:pt x="299603" y="871858"/>
                  </a:cubicBezTo>
                  <a:cubicBezTo>
                    <a:pt x="311383" y="907115"/>
                    <a:pt x="334860" y="936440"/>
                    <a:pt x="364185" y="965849"/>
                  </a:cubicBezTo>
                  <a:cubicBezTo>
                    <a:pt x="340708" y="936440"/>
                    <a:pt x="329012" y="895334"/>
                    <a:pt x="323079" y="860077"/>
                  </a:cubicBezTo>
                  <a:cubicBezTo>
                    <a:pt x="316638" y="857958"/>
                    <a:pt x="310197" y="856602"/>
                    <a:pt x="305196" y="856602"/>
                  </a:cubicBezTo>
                  <a:close/>
                  <a:moveTo>
                    <a:pt x="1201633" y="833634"/>
                  </a:moveTo>
                  <a:cubicBezTo>
                    <a:pt x="1170867" y="833634"/>
                    <a:pt x="1127982" y="985173"/>
                    <a:pt x="1127982" y="995174"/>
                  </a:cubicBezTo>
                  <a:cubicBezTo>
                    <a:pt x="1104505" y="1206718"/>
                    <a:pt x="1116201" y="1418178"/>
                    <a:pt x="1163239" y="1623874"/>
                  </a:cubicBezTo>
                  <a:cubicBezTo>
                    <a:pt x="1163239" y="1541579"/>
                    <a:pt x="1169087" y="1453435"/>
                    <a:pt x="1174935" y="1365376"/>
                  </a:cubicBezTo>
                  <a:cubicBezTo>
                    <a:pt x="1186716" y="1206718"/>
                    <a:pt x="1186716" y="1048060"/>
                    <a:pt x="1198497" y="889487"/>
                  </a:cubicBezTo>
                  <a:cubicBezTo>
                    <a:pt x="1198497" y="880672"/>
                    <a:pt x="1204345" y="876265"/>
                    <a:pt x="1210193" y="876265"/>
                  </a:cubicBezTo>
                  <a:cubicBezTo>
                    <a:pt x="1216125" y="876265"/>
                    <a:pt x="1221973" y="880672"/>
                    <a:pt x="1221973" y="889487"/>
                  </a:cubicBezTo>
                  <a:cubicBezTo>
                    <a:pt x="1216125" y="942373"/>
                    <a:pt x="1210193" y="1001107"/>
                    <a:pt x="1210193" y="1059841"/>
                  </a:cubicBezTo>
                  <a:cubicBezTo>
                    <a:pt x="1216125" y="1048060"/>
                    <a:pt x="1216125" y="1036364"/>
                    <a:pt x="1216125" y="1024583"/>
                  </a:cubicBezTo>
                  <a:cubicBezTo>
                    <a:pt x="1216125" y="1021617"/>
                    <a:pt x="1220533" y="1020176"/>
                    <a:pt x="1224940" y="1020176"/>
                  </a:cubicBezTo>
                  <a:cubicBezTo>
                    <a:pt x="1229347" y="1020176"/>
                    <a:pt x="1233754" y="1021617"/>
                    <a:pt x="1233754" y="1024583"/>
                  </a:cubicBezTo>
                  <a:cubicBezTo>
                    <a:pt x="1221973" y="1124423"/>
                    <a:pt x="1216125" y="1224347"/>
                    <a:pt x="1204345" y="1324186"/>
                  </a:cubicBezTo>
                  <a:cubicBezTo>
                    <a:pt x="1216125" y="1265452"/>
                    <a:pt x="1227821" y="1206718"/>
                    <a:pt x="1233754" y="1147984"/>
                  </a:cubicBezTo>
                  <a:cubicBezTo>
                    <a:pt x="1239602" y="1077469"/>
                    <a:pt x="1239602" y="1012803"/>
                    <a:pt x="1233754" y="942373"/>
                  </a:cubicBezTo>
                  <a:cubicBezTo>
                    <a:pt x="1233754" y="912963"/>
                    <a:pt x="1227821" y="877706"/>
                    <a:pt x="1216125" y="848381"/>
                  </a:cubicBezTo>
                  <a:cubicBezTo>
                    <a:pt x="1211803" y="838041"/>
                    <a:pt x="1206887" y="833634"/>
                    <a:pt x="1201633" y="833634"/>
                  </a:cubicBezTo>
                  <a:close/>
                  <a:moveTo>
                    <a:pt x="475296" y="721421"/>
                  </a:moveTo>
                  <a:cubicBezTo>
                    <a:pt x="468855" y="721421"/>
                    <a:pt x="464109" y="725574"/>
                    <a:pt x="464109" y="736676"/>
                  </a:cubicBezTo>
                  <a:cubicBezTo>
                    <a:pt x="464109" y="742609"/>
                    <a:pt x="464109" y="748457"/>
                    <a:pt x="464109" y="754305"/>
                  </a:cubicBezTo>
                  <a:cubicBezTo>
                    <a:pt x="469957" y="754305"/>
                    <a:pt x="481738" y="760238"/>
                    <a:pt x="493434" y="760238"/>
                  </a:cubicBezTo>
                  <a:cubicBezTo>
                    <a:pt x="497417" y="760238"/>
                    <a:pt x="503943" y="762865"/>
                    <a:pt x="509537" y="762865"/>
                  </a:cubicBezTo>
                  <a:cubicBezTo>
                    <a:pt x="512418" y="762865"/>
                    <a:pt x="515046" y="762187"/>
                    <a:pt x="516995" y="760238"/>
                  </a:cubicBezTo>
                  <a:lnTo>
                    <a:pt x="511062" y="760238"/>
                  </a:lnTo>
                  <a:cubicBezTo>
                    <a:pt x="516995" y="760238"/>
                    <a:pt x="511062" y="754305"/>
                    <a:pt x="511062" y="754305"/>
                  </a:cubicBezTo>
                  <a:lnTo>
                    <a:pt x="487586" y="742609"/>
                  </a:lnTo>
                  <a:cubicBezTo>
                    <a:pt x="481738" y="742609"/>
                    <a:pt x="481738" y="730828"/>
                    <a:pt x="487586" y="724980"/>
                  </a:cubicBezTo>
                  <a:cubicBezTo>
                    <a:pt x="483263" y="722777"/>
                    <a:pt x="479026" y="721421"/>
                    <a:pt x="475296" y="721421"/>
                  </a:cubicBezTo>
                  <a:close/>
                  <a:moveTo>
                    <a:pt x="375965" y="425377"/>
                  </a:moveTo>
                  <a:cubicBezTo>
                    <a:pt x="411223" y="454702"/>
                    <a:pt x="446480" y="484111"/>
                    <a:pt x="481738" y="513436"/>
                  </a:cubicBezTo>
                  <a:cubicBezTo>
                    <a:pt x="452328" y="484111"/>
                    <a:pt x="417071" y="454702"/>
                    <a:pt x="387746" y="425377"/>
                  </a:cubicBezTo>
                  <a:close/>
                  <a:moveTo>
                    <a:pt x="763034" y="363677"/>
                  </a:moveTo>
                  <a:cubicBezTo>
                    <a:pt x="750914" y="363677"/>
                    <a:pt x="744982" y="380034"/>
                    <a:pt x="751931" y="425377"/>
                  </a:cubicBezTo>
                  <a:cubicBezTo>
                    <a:pt x="775493" y="548693"/>
                    <a:pt x="816598" y="666246"/>
                    <a:pt x="846008" y="789562"/>
                  </a:cubicBezTo>
                  <a:cubicBezTo>
                    <a:pt x="857703" y="854229"/>
                    <a:pt x="875332" y="924744"/>
                    <a:pt x="898809" y="989326"/>
                  </a:cubicBezTo>
                  <a:lnTo>
                    <a:pt x="898809" y="965849"/>
                  </a:lnTo>
                  <a:cubicBezTo>
                    <a:pt x="893385" y="911522"/>
                    <a:pt x="877960" y="817022"/>
                    <a:pt x="875671" y="817022"/>
                  </a:cubicBezTo>
                  <a:cubicBezTo>
                    <a:pt x="875586" y="817022"/>
                    <a:pt x="875586" y="817022"/>
                    <a:pt x="875502" y="817107"/>
                  </a:cubicBezTo>
                  <a:cubicBezTo>
                    <a:pt x="876603" y="811852"/>
                    <a:pt x="881858" y="806598"/>
                    <a:pt x="887113" y="801343"/>
                  </a:cubicBezTo>
                  <a:lnTo>
                    <a:pt x="887113" y="783714"/>
                  </a:lnTo>
                  <a:cubicBezTo>
                    <a:pt x="881180" y="701504"/>
                    <a:pt x="863551" y="625056"/>
                    <a:pt x="840075" y="548693"/>
                  </a:cubicBezTo>
                  <a:cubicBezTo>
                    <a:pt x="846008" y="525217"/>
                    <a:pt x="828379" y="501740"/>
                    <a:pt x="810750" y="489959"/>
                  </a:cubicBezTo>
                  <a:cubicBezTo>
                    <a:pt x="810750" y="495807"/>
                    <a:pt x="804817" y="498774"/>
                    <a:pt x="799732" y="498774"/>
                  </a:cubicBezTo>
                  <a:cubicBezTo>
                    <a:pt x="794562" y="498774"/>
                    <a:pt x="790155" y="495807"/>
                    <a:pt x="793121" y="489959"/>
                  </a:cubicBezTo>
                  <a:cubicBezTo>
                    <a:pt x="787189" y="472331"/>
                    <a:pt x="787189" y="454702"/>
                    <a:pt x="793121" y="443006"/>
                  </a:cubicBezTo>
                  <a:cubicBezTo>
                    <a:pt x="793121" y="438938"/>
                    <a:pt x="801512" y="432073"/>
                    <a:pt x="806682" y="432073"/>
                  </a:cubicBezTo>
                  <a:cubicBezTo>
                    <a:pt x="809055" y="432073"/>
                    <a:pt x="810750" y="433429"/>
                    <a:pt x="810750" y="437073"/>
                  </a:cubicBezTo>
                  <a:cubicBezTo>
                    <a:pt x="875332" y="560474"/>
                    <a:pt x="910590" y="701504"/>
                    <a:pt x="916438" y="842448"/>
                  </a:cubicBezTo>
                  <a:cubicBezTo>
                    <a:pt x="916438" y="860077"/>
                    <a:pt x="916438" y="877706"/>
                    <a:pt x="922370" y="901182"/>
                  </a:cubicBezTo>
                  <a:cubicBezTo>
                    <a:pt x="928218" y="924744"/>
                    <a:pt x="934066" y="942373"/>
                    <a:pt x="934066" y="965849"/>
                  </a:cubicBezTo>
                  <a:cubicBezTo>
                    <a:pt x="934066" y="907115"/>
                    <a:pt x="928218" y="848381"/>
                    <a:pt x="928218" y="789562"/>
                  </a:cubicBezTo>
                  <a:cubicBezTo>
                    <a:pt x="916438" y="724980"/>
                    <a:pt x="910590" y="660313"/>
                    <a:pt x="904742" y="595731"/>
                  </a:cubicBezTo>
                  <a:cubicBezTo>
                    <a:pt x="892961" y="554626"/>
                    <a:pt x="875332" y="513436"/>
                    <a:pt x="863551" y="472331"/>
                  </a:cubicBezTo>
                  <a:cubicBezTo>
                    <a:pt x="855330" y="455804"/>
                    <a:pt x="791850" y="363677"/>
                    <a:pt x="763034" y="363677"/>
                  </a:cubicBezTo>
                  <a:close/>
                  <a:moveTo>
                    <a:pt x="135096" y="102213"/>
                  </a:moveTo>
                  <a:cubicBezTo>
                    <a:pt x="152725" y="137470"/>
                    <a:pt x="176202" y="172728"/>
                    <a:pt x="199763" y="207985"/>
                  </a:cubicBezTo>
                  <a:cubicBezTo>
                    <a:pt x="258497" y="278500"/>
                    <a:pt x="334860" y="337234"/>
                    <a:pt x="405375" y="407749"/>
                  </a:cubicBezTo>
                  <a:lnTo>
                    <a:pt x="399442" y="395968"/>
                  </a:lnTo>
                  <a:cubicBezTo>
                    <a:pt x="395289" y="391815"/>
                    <a:pt x="399951" y="387662"/>
                    <a:pt x="403087" y="387662"/>
                  </a:cubicBezTo>
                  <a:cubicBezTo>
                    <a:pt x="404358" y="387662"/>
                    <a:pt x="405375" y="388340"/>
                    <a:pt x="405375" y="390120"/>
                  </a:cubicBezTo>
                  <a:cubicBezTo>
                    <a:pt x="428851" y="413597"/>
                    <a:pt x="446480" y="437073"/>
                    <a:pt x="464109" y="460550"/>
                  </a:cubicBezTo>
                  <a:cubicBezTo>
                    <a:pt x="434700" y="419445"/>
                    <a:pt x="411223" y="378339"/>
                    <a:pt x="381813" y="343082"/>
                  </a:cubicBezTo>
                  <a:cubicBezTo>
                    <a:pt x="317231" y="243242"/>
                    <a:pt x="229088" y="166880"/>
                    <a:pt x="135096" y="102213"/>
                  </a:cubicBezTo>
                  <a:close/>
                  <a:moveTo>
                    <a:pt x="53394" y="73312"/>
                  </a:moveTo>
                  <a:cubicBezTo>
                    <a:pt x="-23477" y="73312"/>
                    <a:pt x="90262" y="245361"/>
                    <a:pt x="111620" y="266719"/>
                  </a:cubicBezTo>
                  <a:cubicBezTo>
                    <a:pt x="164506" y="325453"/>
                    <a:pt x="223240" y="378339"/>
                    <a:pt x="281974" y="425377"/>
                  </a:cubicBezTo>
                  <a:cubicBezTo>
                    <a:pt x="358337" y="484111"/>
                    <a:pt x="440632" y="536997"/>
                    <a:pt x="528691" y="583951"/>
                  </a:cubicBezTo>
                  <a:cubicBezTo>
                    <a:pt x="434700" y="501740"/>
                    <a:pt x="334860" y="419445"/>
                    <a:pt x="246717" y="331301"/>
                  </a:cubicBezTo>
                  <a:cubicBezTo>
                    <a:pt x="234936" y="319605"/>
                    <a:pt x="229088" y="307824"/>
                    <a:pt x="217307" y="296128"/>
                  </a:cubicBezTo>
                  <a:cubicBezTo>
                    <a:pt x="187982" y="272567"/>
                    <a:pt x="164506" y="249090"/>
                    <a:pt x="140944" y="225614"/>
                  </a:cubicBezTo>
                  <a:cubicBezTo>
                    <a:pt x="131961" y="216545"/>
                    <a:pt x="136791" y="204086"/>
                    <a:pt x="144843" y="204086"/>
                  </a:cubicBezTo>
                  <a:cubicBezTo>
                    <a:pt x="147301" y="204086"/>
                    <a:pt x="150013" y="205273"/>
                    <a:pt x="152725" y="207985"/>
                  </a:cubicBezTo>
                  <a:lnTo>
                    <a:pt x="211459" y="266719"/>
                  </a:lnTo>
                  <a:lnTo>
                    <a:pt x="229088" y="278500"/>
                  </a:lnTo>
                  <a:cubicBezTo>
                    <a:pt x="164506" y="225614"/>
                    <a:pt x="123316" y="160947"/>
                    <a:pt x="93991" y="84584"/>
                  </a:cubicBezTo>
                  <a:cubicBezTo>
                    <a:pt x="88058" y="84584"/>
                    <a:pt x="88058" y="84584"/>
                    <a:pt x="82210" y="78736"/>
                  </a:cubicBezTo>
                  <a:cubicBezTo>
                    <a:pt x="70514" y="75007"/>
                    <a:pt x="61022" y="73312"/>
                    <a:pt x="53394" y="73312"/>
                  </a:cubicBezTo>
                  <a:close/>
                  <a:moveTo>
                    <a:pt x="114332" y="30766"/>
                  </a:moveTo>
                  <a:cubicBezTo>
                    <a:pt x="107043" y="30766"/>
                    <a:pt x="112806" y="51785"/>
                    <a:pt x="123316" y="72803"/>
                  </a:cubicBezTo>
                  <a:cubicBezTo>
                    <a:pt x="240869" y="131622"/>
                    <a:pt x="334860" y="219681"/>
                    <a:pt x="405375" y="325453"/>
                  </a:cubicBezTo>
                  <a:cubicBezTo>
                    <a:pt x="381813" y="284348"/>
                    <a:pt x="352489" y="243242"/>
                    <a:pt x="323079" y="207985"/>
                  </a:cubicBezTo>
                  <a:cubicBezTo>
                    <a:pt x="270193" y="137470"/>
                    <a:pt x="199763" y="72803"/>
                    <a:pt x="117468" y="31698"/>
                  </a:cubicBezTo>
                  <a:cubicBezTo>
                    <a:pt x="116196" y="31105"/>
                    <a:pt x="115179" y="30766"/>
                    <a:pt x="114332" y="30766"/>
                  </a:cubicBezTo>
                  <a:close/>
                  <a:moveTo>
                    <a:pt x="82549" y="0"/>
                  </a:moveTo>
                  <a:cubicBezTo>
                    <a:pt x="84499" y="0"/>
                    <a:pt x="86533" y="763"/>
                    <a:pt x="88058" y="2373"/>
                  </a:cubicBezTo>
                  <a:cubicBezTo>
                    <a:pt x="323079" y="96365"/>
                    <a:pt x="475805" y="354862"/>
                    <a:pt x="552252" y="583951"/>
                  </a:cubicBezTo>
                  <a:cubicBezTo>
                    <a:pt x="558100" y="583951"/>
                    <a:pt x="558100" y="589799"/>
                    <a:pt x="552252" y="595731"/>
                  </a:cubicBezTo>
                  <a:cubicBezTo>
                    <a:pt x="558100" y="601579"/>
                    <a:pt x="558100" y="601579"/>
                    <a:pt x="563948" y="607427"/>
                  </a:cubicBezTo>
                  <a:cubicBezTo>
                    <a:pt x="569881" y="613360"/>
                    <a:pt x="575729" y="619208"/>
                    <a:pt x="581577" y="619208"/>
                  </a:cubicBezTo>
                  <a:cubicBezTo>
                    <a:pt x="593358" y="625056"/>
                    <a:pt x="593358" y="630989"/>
                    <a:pt x="581577" y="636837"/>
                  </a:cubicBezTo>
                  <a:cubicBezTo>
                    <a:pt x="646244" y="730828"/>
                    <a:pt x="699130" y="830752"/>
                    <a:pt x="746083" y="936440"/>
                  </a:cubicBezTo>
                  <a:cubicBezTo>
                    <a:pt x="769560" y="960001"/>
                    <a:pt x="787189" y="995174"/>
                    <a:pt x="804817" y="1024583"/>
                  </a:cubicBezTo>
                  <a:cubicBezTo>
                    <a:pt x="810750" y="1030431"/>
                    <a:pt x="798969" y="1030431"/>
                    <a:pt x="798969" y="1030431"/>
                  </a:cubicBezTo>
                  <a:cubicBezTo>
                    <a:pt x="851856" y="1153832"/>
                    <a:pt x="904742" y="1271300"/>
                    <a:pt x="951695" y="1394701"/>
                  </a:cubicBezTo>
                  <a:cubicBezTo>
                    <a:pt x="945847" y="1318338"/>
                    <a:pt x="939999" y="1236128"/>
                    <a:pt x="934066" y="1165613"/>
                  </a:cubicBezTo>
                  <a:cubicBezTo>
                    <a:pt x="928218" y="1165613"/>
                    <a:pt x="922370" y="1159680"/>
                    <a:pt x="922370" y="1153832"/>
                  </a:cubicBezTo>
                  <a:cubicBezTo>
                    <a:pt x="916438" y="1130355"/>
                    <a:pt x="910590" y="1106879"/>
                    <a:pt x="910590" y="1077469"/>
                  </a:cubicBezTo>
                  <a:cubicBezTo>
                    <a:pt x="834227" y="942373"/>
                    <a:pt x="816598" y="777866"/>
                    <a:pt x="769560" y="630989"/>
                  </a:cubicBezTo>
                  <a:cubicBezTo>
                    <a:pt x="740235" y="531065"/>
                    <a:pt x="704978" y="425377"/>
                    <a:pt x="746083" y="325453"/>
                  </a:cubicBezTo>
                  <a:cubicBezTo>
                    <a:pt x="749558" y="318588"/>
                    <a:pt x="752948" y="315706"/>
                    <a:pt x="757610" y="315706"/>
                  </a:cubicBezTo>
                  <a:cubicBezTo>
                    <a:pt x="760830" y="315706"/>
                    <a:pt x="764729" y="317147"/>
                    <a:pt x="769560" y="319605"/>
                  </a:cubicBezTo>
                  <a:cubicBezTo>
                    <a:pt x="822446" y="354862"/>
                    <a:pt x="863551" y="413597"/>
                    <a:pt x="892961" y="472331"/>
                  </a:cubicBezTo>
                  <a:lnTo>
                    <a:pt x="892961" y="378339"/>
                  </a:lnTo>
                  <a:cubicBezTo>
                    <a:pt x="892961" y="371050"/>
                    <a:pt x="899656" y="366050"/>
                    <a:pt x="906267" y="366050"/>
                  </a:cubicBezTo>
                  <a:cubicBezTo>
                    <a:pt x="910251" y="366050"/>
                    <a:pt x="914234" y="367999"/>
                    <a:pt x="916438" y="372491"/>
                  </a:cubicBezTo>
                  <a:cubicBezTo>
                    <a:pt x="945847" y="466483"/>
                    <a:pt x="957628" y="566322"/>
                    <a:pt x="951695" y="666246"/>
                  </a:cubicBezTo>
                  <a:cubicBezTo>
                    <a:pt x="969324" y="736676"/>
                    <a:pt x="975256" y="807191"/>
                    <a:pt x="981104" y="865925"/>
                  </a:cubicBezTo>
                  <a:cubicBezTo>
                    <a:pt x="986952" y="954069"/>
                    <a:pt x="992800" y="1048060"/>
                    <a:pt x="992800" y="1142051"/>
                  </a:cubicBezTo>
                  <a:cubicBezTo>
                    <a:pt x="992800" y="1171461"/>
                    <a:pt x="992800" y="1200870"/>
                    <a:pt x="992800" y="1218499"/>
                  </a:cubicBezTo>
                  <a:cubicBezTo>
                    <a:pt x="992800" y="1227313"/>
                    <a:pt x="985512" y="1231720"/>
                    <a:pt x="978138" y="1231720"/>
                  </a:cubicBezTo>
                  <a:cubicBezTo>
                    <a:pt x="970849" y="1231720"/>
                    <a:pt x="963476" y="1227313"/>
                    <a:pt x="963476" y="1218499"/>
                  </a:cubicBezTo>
                  <a:lnTo>
                    <a:pt x="963476" y="1071621"/>
                  </a:lnTo>
                  <a:lnTo>
                    <a:pt x="963476" y="1053993"/>
                  </a:lnTo>
                  <a:cubicBezTo>
                    <a:pt x="963476" y="1083317"/>
                    <a:pt x="957628" y="1112727"/>
                    <a:pt x="957628" y="1142051"/>
                  </a:cubicBezTo>
                  <a:cubicBezTo>
                    <a:pt x="963476" y="1241976"/>
                    <a:pt x="969324" y="1341815"/>
                    <a:pt x="975256" y="1447587"/>
                  </a:cubicBezTo>
                  <a:cubicBezTo>
                    <a:pt x="1045686" y="1635570"/>
                    <a:pt x="1110353" y="1817705"/>
                    <a:pt x="1180868" y="1999840"/>
                  </a:cubicBezTo>
                  <a:cubicBezTo>
                    <a:pt x="1186716" y="2017469"/>
                    <a:pt x="1192564" y="2035097"/>
                    <a:pt x="1198497" y="2052726"/>
                  </a:cubicBezTo>
                  <a:cubicBezTo>
                    <a:pt x="1180868" y="1935173"/>
                    <a:pt x="1169087" y="1823553"/>
                    <a:pt x="1169087" y="1711933"/>
                  </a:cubicBezTo>
                  <a:cubicBezTo>
                    <a:pt x="1104505" y="1482845"/>
                    <a:pt x="1086877" y="1241976"/>
                    <a:pt x="1110353" y="1006955"/>
                  </a:cubicBezTo>
                  <a:cubicBezTo>
                    <a:pt x="1115354" y="997038"/>
                    <a:pt x="1154001" y="810157"/>
                    <a:pt x="1204938" y="810157"/>
                  </a:cubicBezTo>
                  <a:cubicBezTo>
                    <a:pt x="1214176" y="810157"/>
                    <a:pt x="1223838" y="816344"/>
                    <a:pt x="1233754" y="830752"/>
                  </a:cubicBezTo>
                  <a:cubicBezTo>
                    <a:pt x="1251298" y="854229"/>
                    <a:pt x="1263079" y="889487"/>
                    <a:pt x="1268927" y="924744"/>
                  </a:cubicBezTo>
                  <a:cubicBezTo>
                    <a:pt x="1274860" y="907115"/>
                    <a:pt x="1274860" y="895334"/>
                    <a:pt x="1274860" y="877706"/>
                  </a:cubicBezTo>
                  <a:cubicBezTo>
                    <a:pt x="1274860" y="868891"/>
                    <a:pt x="1280707" y="864484"/>
                    <a:pt x="1286555" y="864484"/>
                  </a:cubicBezTo>
                  <a:cubicBezTo>
                    <a:pt x="1292488" y="864484"/>
                    <a:pt x="1298336" y="868891"/>
                    <a:pt x="1298336" y="877706"/>
                  </a:cubicBezTo>
                  <a:cubicBezTo>
                    <a:pt x="1298336" y="1053993"/>
                    <a:pt x="1286555" y="1230195"/>
                    <a:pt x="1263079" y="1406482"/>
                  </a:cubicBezTo>
                  <a:cubicBezTo>
                    <a:pt x="1257231" y="1441739"/>
                    <a:pt x="1251298" y="1476997"/>
                    <a:pt x="1245450" y="1512254"/>
                  </a:cubicBezTo>
                  <a:cubicBezTo>
                    <a:pt x="1233754" y="1606245"/>
                    <a:pt x="1227821" y="1694304"/>
                    <a:pt x="1210193" y="1782448"/>
                  </a:cubicBezTo>
                  <a:cubicBezTo>
                    <a:pt x="1210193" y="1788296"/>
                    <a:pt x="1204345" y="1788296"/>
                    <a:pt x="1198497" y="1794228"/>
                  </a:cubicBezTo>
                  <a:cubicBezTo>
                    <a:pt x="1204345" y="1905849"/>
                    <a:pt x="1216125" y="2023317"/>
                    <a:pt x="1239602" y="2140869"/>
                  </a:cubicBezTo>
                  <a:cubicBezTo>
                    <a:pt x="1263079" y="2211299"/>
                    <a:pt x="1292488" y="2281814"/>
                    <a:pt x="1321813" y="2346481"/>
                  </a:cubicBezTo>
                  <a:cubicBezTo>
                    <a:pt x="1310117" y="2264186"/>
                    <a:pt x="1304184" y="2176127"/>
                    <a:pt x="1310117" y="2087983"/>
                  </a:cubicBezTo>
                  <a:cubicBezTo>
                    <a:pt x="1286555" y="2058574"/>
                    <a:pt x="1280707" y="2017469"/>
                    <a:pt x="1298336" y="1988059"/>
                  </a:cubicBezTo>
                  <a:cubicBezTo>
                    <a:pt x="1298336" y="1982211"/>
                    <a:pt x="1304184" y="1976363"/>
                    <a:pt x="1310117" y="1976363"/>
                  </a:cubicBezTo>
                  <a:cubicBezTo>
                    <a:pt x="1368851" y="1988059"/>
                    <a:pt x="1380547" y="2058574"/>
                    <a:pt x="1363003" y="2105612"/>
                  </a:cubicBezTo>
                  <a:cubicBezTo>
                    <a:pt x="1363003" y="2109765"/>
                    <a:pt x="1357070" y="2113918"/>
                    <a:pt x="1351561" y="2113918"/>
                  </a:cubicBezTo>
                  <a:cubicBezTo>
                    <a:pt x="1349273" y="2113918"/>
                    <a:pt x="1347069" y="2113155"/>
                    <a:pt x="1345374" y="2111460"/>
                  </a:cubicBezTo>
                  <a:cubicBezTo>
                    <a:pt x="1339442" y="2111460"/>
                    <a:pt x="1333594" y="2105612"/>
                    <a:pt x="1327746" y="2099679"/>
                  </a:cubicBezTo>
                  <a:cubicBezTo>
                    <a:pt x="1327746" y="2105612"/>
                    <a:pt x="1327746" y="2111460"/>
                    <a:pt x="1327746" y="2117308"/>
                  </a:cubicBezTo>
                  <a:lnTo>
                    <a:pt x="1327746" y="2234861"/>
                  </a:lnTo>
                  <a:cubicBezTo>
                    <a:pt x="1327746" y="2328852"/>
                    <a:pt x="1351222" y="2422844"/>
                    <a:pt x="1392328" y="2505055"/>
                  </a:cubicBezTo>
                  <a:cubicBezTo>
                    <a:pt x="1392328" y="2505055"/>
                    <a:pt x="1392328" y="2510987"/>
                    <a:pt x="1392328" y="2510987"/>
                  </a:cubicBezTo>
                  <a:lnTo>
                    <a:pt x="1423973" y="2580933"/>
                  </a:lnTo>
                  <a:lnTo>
                    <a:pt x="1378167" y="2580933"/>
                  </a:lnTo>
                  <a:lnTo>
                    <a:pt x="1325489" y="2465443"/>
                  </a:lnTo>
                  <a:cubicBezTo>
                    <a:pt x="1257189" y="2308279"/>
                    <a:pt x="1192564" y="2149642"/>
                    <a:pt x="1133830" y="1988059"/>
                  </a:cubicBezTo>
                  <a:cubicBezTo>
                    <a:pt x="1116201" y="1935173"/>
                    <a:pt x="1092725" y="1876439"/>
                    <a:pt x="1075096" y="1817705"/>
                  </a:cubicBezTo>
                  <a:cubicBezTo>
                    <a:pt x="1022210" y="1717866"/>
                    <a:pt x="939999" y="1606245"/>
                    <a:pt x="851856" y="1570988"/>
                  </a:cubicBezTo>
                  <a:cubicBezTo>
                    <a:pt x="846008" y="1594465"/>
                    <a:pt x="822446" y="1606245"/>
                    <a:pt x="793121" y="1606245"/>
                  </a:cubicBezTo>
                  <a:cubicBezTo>
                    <a:pt x="757864" y="1600313"/>
                    <a:pt x="728455" y="1565055"/>
                    <a:pt x="740235" y="1523950"/>
                  </a:cubicBezTo>
                  <a:cubicBezTo>
                    <a:pt x="740235" y="1518102"/>
                    <a:pt x="746083" y="1512254"/>
                    <a:pt x="751931" y="1506321"/>
                  </a:cubicBezTo>
                  <a:cubicBezTo>
                    <a:pt x="760661" y="1500558"/>
                    <a:pt x="770747" y="1498015"/>
                    <a:pt x="781086" y="1498015"/>
                  </a:cubicBezTo>
                  <a:cubicBezTo>
                    <a:pt x="812869" y="1498015"/>
                    <a:pt x="847448" y="1522340"/>
                    <a:pt x="851856" y="1553359"/>
                  </a:cubicBezTo>
                  <a:cubicBezTo>
                    <a:pt x="916438" y="1582684"/>
                    <a:pt x="963476" y="1629722"/>
                    <a:pt x="998733" y="1688456"/>
                  </a:cubicBezTo>
                  <a:cubicBezTo>
                    <a:pt x="1016362" y="1711933"/>
                    <a:pt x="1033990" y="1735494"/>
                    <a:pt x="1051619" y="1758971"/>
                  </a:cubicBezTo>
                  <a:cubicBezTo>
                    <a:pt x="1004581" y="1641503"/>
                    <a:pt x="963476" y="1518102"/>
                    <a:pt x="916438" y="1400549"/>
                  </a:cubicBezTo>
                  <a:cubicBezTo>
                    <a:pt x="916438" y="1403515"/>
                    <a:pt x="913556" y="1404956"/>
                    <a:pt x="910590" y="1404956"/>
                  </a:cubicBezTo>
                  <a:cubicBezTo>
                    <a:pt x="907623" y="1404956"/>
                    <a:pt x="904742" y="1403515"/>
                    <a:pt x="904742" y="1400549"/>
                  </a:cubicBezTo>
                  <a:cubicBezTo>
                    <a:pt x="846008" y="1271300"/>
                    <a:pt x="616834" y="1194938"/>
                    <a:pt x="499366" y="1118575"/>
                  </a:cubicBezTo>
                  <a:cubicBezTo>
                    <a:pt x="399442" y="1048060"/>
                    <a:pt x="293755" y="971697"/>
                    <a:pt x="258497" y="842448"/>
                  </a:cubicBezTo>
                  <a:cubicBezTo>
                    <a:pt x="258497" y="836600"/>
                    <a:pt x="264345" y="830752"/>
                    <a:pt x="270193" y="830752"/>
                  </a:cubicBezTo>
                  <a:cubicBezTo>
                    <a:pt x="279008" y="827786"/>
                    <a:pt x="287822" y="826345"/>
                    <a:pt x="296636" y="826345"/>
                  </a:cubicBezTo>
                  <a:cubicBezTo>
                    <a:pt x="305451" y="826345"/>
                    <a:pt x="314265" y="827786"/>
                    <a:pt x="323079" y="830752"/>
                  </a:cubicBezTo>
                  <a:cubicBezTo>
                    <a:pt x="326046" y="827786"/>
                    <a:pt x="327487" y="826345"/>
                    <a:pt x="328249" y="826345"/>
                  </a:cubicBezTo>
                  <a:cubicBezTo>
                    <a:pt x="329012" y="826345"/>
                    <a:pt x="329012" y="827786"/>
                    <a:pt x="329012" y="830752"/>
                  </a:cubicBezTo>
                  <a:cubicBezTo>
                    <a:pt x="599206" y="836600"/>
                    <a:pt x="722607" y="1153832"/>
                    <a:pt x="887113" y="1318338"/>
                  </a:cubicBezTo>
                  <a:cubicBezTo>
                    <a:pt x="828379" y="1177309"/>
                    <a:pt x="769560" y="1042212"/>
                    <a:pt x="699130" y="901182"/>
                  </a:cubicBezTo>
                  <a:cubicBezTo>
                    <a:pt x="652092" y="848381"/>
                    <a:pt x="593358" y="795495"/>
                    <a:pt x="522843" y="766086"/>
                  </a:cubicBezTo>
                  <a:cubicBezTo>
                    <a:pt x="522843" y="771934"/>
                    <a:pt x="516995" y="783714"/>
                    <a:pt x="505214" y="783714"/>
                  </a:cubicBezTo>
                  <a:cubicBezTo>
                    <a:pt x="493434" y="783714"/>
                    <a:pt x="481738" y="777866"/>
                    <a:pt x="469957" y="777866"/>
                  </a:cubicBezTo>
                  <a:lnTo>
                    <a:pt x="481738" y="789562"/>
                  </a:lnTo>
                  <a:cubicBezTo>
                    <a:pt x="481738" y="795495"/>
                    <a:pt x="481738" y="801343"/>
                    <a:pt x="475805" y="801343"/>
                  </a:cubicBezTo>
                  <a:cubicBezTo>
                    <a:pt x="452328" y="795495"/>
                    <a:pt x="440632" y="777866"/>
                    <a:pt x="434700" y="754305"/>
                  </a:cubicBezTo>
                  <a:cubicBezTo>
                    <a:pt x="428851" y="754305"/>
                    <a:pt x="428851" y="748457"/>
                    <a:pt x="434700" y="748457"/>
                  </a:cubicBezTo>
                  <a:cubicBezTo>
                    <a:pt x="434700" y="736676"/>
                    <a:pt x="434700" y="730828"/>
                    <a:pt x="440632" y="724980"/>
                  </a:cubicBezTo>
                  <a:cubicBezTo>
                    <a:pt x="448514" y="709047"/>
                    <a:pt x="460126" y="702690"/>
                    <a:pt x="471991" y="702690"/>
                  </a:cubicBezTo>
                  <a:cubicBezTo>
                    <a:pt x="486484" y="702690"/>
                    <a:pt x="501400" y="712098"/>
                    <a:pt x="511062" y="724980"/>
                  </a:cubicBezTo>
                  <a:cubicBezTo>
                    <a:pt x="516995" y="730828"/>
                    <a:pt x="516995" y="736676"/>
                    <a:pt x="522843" y="736676"/>
                  </a:cubicBezTo>
                  <a:cubicBezTo>
                    <a:pt x="575729" y="766086"/>
                    <a:pt x="628615" y="795495"/>
                    <a:pt x="669721" y="836600"/>
                  </a:cubicBezTo>
                  <a:cubicBezTo>
                    <a:pt x="628615" y="766086"/>
                    <a:pt x="587510" y="689723"/>
                    <a:pt x="546320" y="619208"/>
                  </a:cubicBezTo>
                  <a:cubicBezTo>
                    <a:pt x="323079" y="507588"/>
                    <a:pt x="11696" y="331301"/>
                    <a:pt x="0" y="61107"/>
                  </a:cubicBezTo>
                  <a:cubicBezTo>
                    <a:pt x="0" y="55259"/>
                    <a:pt x="5847" y="49327"/>
                    <a:pt x="11696" y="49327"/>
                  </a:cubicBezTo>
                  <a:cubicBezTo>
                    <a:pt x="35257" y="49327"/>
                    <a:pt x="58734" y="55259"/>
                    <a:pt x="82210" y="61107"/>
                  </a:cubicBezTo>
                  <a:cubicBezTo>
                    <a:pt x="76362" y="43479"/>
                    <a:pt x="76362" y="25850"/>
                    <a:pt x="76362" y="14069"/>
                  </a:cubicBezTo>
                  <a:cubicBezTo>
                    <a:pt x="72040" y="5509"/>
                    <a:pt x="77210" y="0"/>
                    <a:pt x="82549" y="0"/>
                  </a:cubicBezTo>
                  <a:close/>
                </a:path>
              </a:pathLst>
            </a:custGeom>
            <a:solidFill>
              <a:schemeClr val="tx1"/>
            </a:solidFill>
            <a:ln>
              <a:noFill/>
            </a:ln>
          </p:spPr>
          <p:txBody>
            <a:bodyPr spcFirstLastPara="1" wrap="square" lIns="121900" tIns="121900" rIns="121900" bIns="121900" anchor="ctr" anchorCtr="0">
              <a:noAutofit/>
            </a:bodyPr>
            <a:lstStyle/>
            <a:p>
              <a:endParaRPr sz="2400"/>
            </a:p>
          </p:txBody>
        </p:sp>
      </p:grpSp>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2021-9-13</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grpSp>
        <p:nvGrpSpPr>
          <p:cNvPr id="14" name="组合 13"/>
          <p:cNvGrpSpPr/>
          <p:nvPr userDrawn="1">
            <p:custDataLst>
              <p:tags r:id="rId1"/>
            </p:custDataLst>
          </p:nvPr>
        </p:nvGrpSpPr>
        <p:grpSpPr>
          <a:xfrm>
            <a:off x="-1362710" y="878840"/>
            <a:ext cx="13561695" cy="5996305"/>
            <a:chOff x="-2146" y="1384"/>
            <a:chExt cx="21357" cy="9443"/>
          </a:xfrm>
        </p:grpSpPr>
        <p:grpSp>
          <p:nvGrpSpPr>
            <p:cNvPr id="11" name="组合 10"/>
            <p:cNvGrpSpPr/>
            <p:nvPr userDrawn="1"/>
          </p:nvGrpSpPr>
          <p:grpSpPr>
            <a:xfrm>
              <a:off x="8142" y="2136"/>
              <a:ext cx="4328" cy="2902"/>
              <a:chOff x="8142" y="2136"/>
              <a:chExt cx="4328" cy="2902"/>
            </a:xfrm>
          </p:grpSpPr>
          <p:pic>
            <p:nvPicPr>
              <p:cNvPr id="7" name="Google Shape;286;p33"/>
              <p:cNvPicPr preferRelativeResize="0"/>
              <p:nvPr userDrawn="1">
                <p:custDataLst>
                  <p:tags r:id="rId9"/>
                </p:custDataLst>
              </p:nvPr>
            </p:nvPicPr>
            <p:blipFill>
              <a:blip r:embed="rId12"/>
              <a:stretch>
                <a:fillRect/>
              </a:stretch>
            </p:blipFill>
            <p:spPr>
              <a:xfrm>
                <a:off x="8142" y="2136"/>
                <a:ext cx="4328" cy="2902"/>
              </a:xfrm>
              <a:prstGeom prst="rect">
                <a:avLst/>
              </a:prstGeom>
              <a:solidFill>
                <a:schemeClr val="bg1"/>
              </a:solidFill>
              <a:ln>
                <a:noFill/>
              </a:ln>
            </p:spPr>
          </p:pic>
          <p:sp>
            <p:nvSpPr>
              <p:cNvPr id="10" name="Google Shape;287;p33"/>
              <p:cNvSpPr/>
              <p:nvPr userDrawn="1">
                <p:custDataLst>
                  <p:tags r:id="rId10"/>
                </p:custDataLst>
              </p:nvPr>
            </p:nvSpPr>
            <p:spPr>
              <a:xfrm>
                <a:off x="8506" y="2397"/>
                <a:ext cx="1734" cy="2641"/>
              </a:xfrm>
              <a:custGeom>
                <a:avLst/>
                <a:gdLst/>
                <a:ahLst/>
                <a:cxnLst/>
                <a:rect l="l" t="t" r="r" b="b"/>
                <a:pathLst>
                  <a:path w="23223" h="35372" extrusionOk="0">
                    <a:moveTo>
                      <a:pt x="14895" y="1437"/>
                    </a:moveTo>
                    <a:cubicBezTo>
                      <a:pt x="15262" y="1437"/>
                      <a:pt x="15404" y="1997"/>
                      <a:pt x="15459" y="2601"/>
                    </a:cubicBezTo>
                    <a:cubicBezTo>
                      <a:pt x="15389" y="2463"/>
                      <a:pt x="15251" y="2324"/>
                      <a:pt x="15112" y="2255"/>
                    </a:cubicBezTo>
                    <a:cubicBezTo>
                      <a:pt x="14933" y="2120"/>
                      <a:pt x="14725" y="2044"/>
                      <a:pt x="14507" y="2044"/>
                    </a:cubicBezTo>
                    <a:cubicBezTo>
                      <a:pt x="14387" y="2044"/>
                      <a:pt x="14264" y="2067"/>
                      <a:pt x="14142" y="2116"/>
                    </a:cubicBezTo>
                    <a:lnTo>
                      <a:pt x="14211" y="1977"/>
                    </a:lnTo>
                    <a:cubicBezTo>
                      <a:pt x="14333" y="1896"/>
                      <a:pt x="14478" y="1863"/>
                      <a:pt x="14634" y="1863"/>
                    </a:cubicBezTo>
                    <a:cubicBezTo>
                      <a:pt x="14744" y="1863"/>
                      <a:pt x="14858" y="1879"/>
                      <a:pt x="14973" y="1908"/>
                    </a:cubicBezTo>
                    <a:cubicBezTo>
                      <a:pt x="14983" y="1918"/>
                      <a:pt x="14993" y="1922"/>
                      <a:pt x="15002" y="1922"/>
                    </a:cubicBezTo>
                    <a:cubicBezTo>
                      <a:pt x="15059" y="1922"/>
                      <a:pt x="15102" y="1760"/>
                      <a:pt x="15043" y="1700"/>
                    </a:cubicBezTo>
                    <a:cubicBezTo>
                      <a:pt x="14835" y="1631"/>
                      <a:pt x="14696" y="1631"/>
                      <a:pt x="14488" y="1631"/>
                    </a:cubicBezTo>
                    <a:lnTo>
                      <a:pt x="14557" y="1562"/>
                    </a:lnTo>
                    <a:cubicBezTo>
                      <a:pt x="14687" y="1475"/>
                      <a:pt x="14799" y="1437"/>
                      <a:pt x="14895" y="1437"/>
                    </a:cubicBezTo>
                    <a:close/>
                    <a:moveTo>
                      <a:pt x="7544" y="892"/>
                    </a:moveTo>
                    <a:cubicBezTo>
                      <a:pt x="7649" y="892"/>
                      <a:pt x="7747" y="909"/>
                      <a:pt x="7834" y="938"/>
                    </a:cubicBezTo>
                    <a:cubicBezTo>
                      <a:pt x="8180" y="1076"/>
                      <a:pt x="8388" y="1215"/>
                      <a:pt x="8665" y="1423"/>
                    </a:cubicBezTo>
                    <a:cubicBezTo>
                      <a:pt x="8535" y="1336"/>
                      <a:pt x="8397" y="1297"/>
                      <a:pt x="8264" y="1297"/>
                    </a:cubicBezTo>
                    <a:cubicBezTo>
                      <a:pt x="7972" y="1297"/>
                      <a:pt x="7699" y="1484"/>
                      <a:pt x="7556" y="1770"/>
                    </a:cubicBezTo>
                    <a:cubicBezTo>
                      <a:pt x="7418" y="2116"/>
                      <a:pt x="7418" y="2532"/>
                      <a:pt x="7487" y="2879"/>
                    </a:cubicBezTo>
                    <a:lnTo>
                      <a:pt x="7487" y="2948"/>
                    </a:lnTo>
                    <a:cubicBezTo>
                      <a:pt x="7210" y="2324"/>
                      <a:pt x="7071" y="1700"/>
                      <a:pt x="7071" y="1076"/>
                    </a:cubicBezTo>
                    <a:lnTo>
                      <a:pt x="7071" y="1007"/>
                    </a:lnTo>
                    <a:cubicBezTo>
                      <a:pt x="7233" y="926"/>
                      <a:pt x="7396" y="892"/>
                      <a:pt x="7544" y="892"/>
                    </a:cubicBezTo>
                    <a:close/>
                    <a:moveTo>
                      <a:pt x="7826" y="440"/>
                    </a:moveTo>
                    <a:cubicBezTo>
                      <a:pt x="8299" y="440"/>
                      <a:pt x="8890" y="802"/>
                      <a:pt x="9220" y="1076"/>
                    </a:cubicBezTo>
                    <a:cubicBezTo>
                      <a:pt x="9844" y="1700"/>
                      <a:pt x="10190" y="2532"/>
                      <a:pt x="10121" y="3433"/>
                    </a:cubicBezTo>
                    <a:cubicBezTo>
                      <a:pt x="9982" y="3017"/>
                      <a:pt x="9844" y="2671"/>
                      <a:pt x="9636" y="2324"/>
                    </a:cubicBezTo>
                    <a:cubicBezTo>
                      <a:pt x="9636" y="2324"/>
                      <a:pt x="9636" y="2255"/>
                      <a:pt x="9636" y="2255"/>
                    </a:cubicBezTo>
                    <a:cubicBezTo>
                      <a:pt x="9428" y="1354"/>
                      <a:pt x="8665" y="660"/>
                      <a:pt x="7695" y="522"/>
                    </a:cubicBezTo>
                    <a:lnTo>
                      <a:pt x="7487" y="522"/>
                    </a:lnTo>
                    <a:cubicBezTo>
                      <a:pt x="7587" y="464"/>
                      <a:pt x="7703" y="440"/>
                      <a:pt x="7826" y="440"/>
                    </a:cubicBezTo>
                    <a:close/>
                    <a:moveTo>
                      <a:pt x="14280" y="2463"/>
                    </a:moveTo>
                    <a:cubicBezTo>
                      <a:pt x="14072" y="2948"/>
                      <a:pt x="13864" y="3433"/>
                      <a:pt x="13726" y="3988"/>
                    </a:cubicBezTo>
                    <a:cubicBezTo>
                      <a:pt x="13795" y="3502"/>
                      <a:pt x="13864" y="3087"/>
                      <a:pt x="14003" y="2601"/>
                    </a:cubicBezTo>
                    <a:cubicBezTo>
                      <a:pt x="14072" y="2532"/>
                      <a:pt x="14211" y="2463"/>
                      <a:pt x="14280" y="2463"/>
                    </a:cubicBezTo>
                    <a:close/>
                    <a:moveTo>
                      <a:pt x="8284" y="1648"/>
                    </a:moveTo>
                    <a:cubicBezTo>
                      <a:pt x="8388" y="1648"/>
                      <a:pt x="8492" y="1700"/>
                      <a:pt x="8596" y="1770"/>
                    </a:cubicBezTo>
                    <a:cubicBezTo>
                      <a:pt x="8527" y="1770"/>
                      <a:pt x="8457" y="1839"/>
                      <a:pt x="8457" y="1908"/>
                    </a:cubicBezTo>
                    <a:cubicBezTo>
                      <a:pt x="8319" y="2671"/>
                      <a:pt x="8388" y="3433"/>
                      <a:pt x="8804" y="4057"/>
                    </a:cubicBezTo>
                    <a:cubicBezTo>
                      <a:pt x="8596" y="3988"/>
                      <a:pt x="8388" y="3849"/>
                      <a:pt x="8319" y="3641"/>
                    </a:cubicBezTo>
                    <a:lnTo>
                      <a:pt x="8249" y="3710"/>
                    </a:lnTo>
                    <a:cubicBezTo>
                      <a:pt x="7834" y="3156"/>
                      <a:pt x="7695" y="2463"/>
                      <a:pt x="7972" y="1839"/>
                    </a:cubicBezTo>
                    <a:cubicBezTo>
                      <a:pt x="8076" y="1700"/>
                      <a:pt x="8180" y="1648"/>
                      <a:pt x="8284" y="1648"/>
                    </a:cubicBezTo>
                    <a:close/>
                    <a:moveTo>
                      <a:pt x="8800" y="2250"/>
                    </a:moveTo>
                    <a:cubicBezTo>
                      <a:pt x="8834" y="2250"/>
                      <a:pt x="8881" y="2273"/>
                      <a:pt x="8943" y="2324"/>
                    </a:cubicBezTo>
                    <a:lnTo>
                      <a:pt x="9081" y="2324"/>
                    </a:lnTo>
                    <a:cubicBezTo>
                      <a:pt x="9289" y="2671"/>
                      <a:pt x="9497" y="3087"/>
                      <a:pt x="9636" y="3433"/>
                    </a:cubicBezTo>
                    <a:cubicBezTo>
                      <a:pt x="9636" y="3572"/>
                      <a:pt x="9774" y="3918"/>
                      <a:pt x="9636" y="4057"/>
                    </a:cubicBezTo>
                    <a:lnTo>
                      <a:pt x="9567" y="4057"/>
                    </a:lnTo>
                    <a:cubicBezTo>
                      <a:pt x="9497" y="4057"/>
                      <a:pt x="9428" y="4057"/>
                      <a:pt x="9359" y="3988"/>
                    </a:cubicBezTo>
                    <a:cubicBezTo>
                      <a:pt x="9081" y="3849"/>
                      <a:pt x="8943" y="3433"/>
                      <a:pt x="8873" y="3225"/>
                    </a:cubicBezTo>
                    <a:cubicBezTo>
                      <a:pt x="8814" y="2989"/>
                      <a:pt x="8604" y="2250"/>
                      <a:pt x="8800" y="2250"/>
                    </a:cubicBezTo>
                    <a:close/>
                    <a:moveTo>
                      <a:pt x="15320" y="3087"/>
                    </a:moveTo>
                    <a:lnTo>
                      <a:pt x="15320" y="3087"/>
                    </a:lnTo>
                    <a:cubicBezTo>
                      <a:pt x="15389" y="3225"/>
                      <a:pt x="15459" y="3433"/>
                      <a:pt x="15528" y="3572"/>
                    </a:cubicBezTo>
                    <a:cubicBezTo>
                      <a:pt x="15528" y="3849"/>
                      <a:pt x="15459" y="4126"/>
                      <a:pt x="15459" y="4265"/>
                    </a:cubicBezTo>
                    <a:cubicBezTo>
                      <a:pt x="15459" y="3849"/>
                      <a:pt x="15389" y="3502"/>
                      <a:pt x="15320" y="3087"/>
                    </a:cubicBezTo>
                    <a:close/>
                    <a:moveTo>
                      <a:pt x="13448" y="3087"/>
                    </a:moveTo>
                    <a:lnTo>
                      <a:pt x="13448" y="3087"/>
                    </a:lnTo>
                    <a:cubicBezTo>
                      <a:pt x="13379" y="3572"/>
                      <a:pt x="13310" y="4057"/>
                      <a:pt x="13310" y="4542"/>
                    </a:cubicBezTo>
                    <a:cubicBezTo>
                      <a:pt x="13171" y="4196"/>
                      <a:pt x="13171" y="3849"/>
                      <a:pt x="13240" y="3433"/>
                    </a:cubicBezTo>
                    <a:cubicBezTo>
                      <a:pt x="13310" y="3364"/>
                      <a:pt x="13310" y="3225"/>
                      <a:pt x="13310" y="3156"/>
                    </a:cubicBezTo>
                    <a:lnTo>
                      <a:pt x="13448" y="3087"/>
                    </a:lnTo>
                    <a:close/>
                    <a:moveTo>
                      <a:pt x="9567" y="4473"/>
                    </a:moveTo>
                    <a:lnTo>
                      <a:pt x="9705" y="4681"/>
                    </a:lnTo>
                    <a:cubicBezTo>
                      <a:pt x="9594" y="4718"/>
                      <a:pt x="9482" y="4735"/>
                      <a:pt x="9373" y="4735"/>
                    </a:cubicBezTo>
                    <a:cubicBezTo>
                      <a:pt x="9128" y="4735"/>
                      <a:pt x="8897" y="4648"/>
                      <a:pt x="8709" y="4503"/>
                    </a:cubicBezTo>
                    <a:lnTo>
                      <a:pt x="8709" y="4503"/>
                    </a:lnTo>
                    <a:cubicBezTo>
                      <a:pt x="8822" y="4518"/>
                      <a:pt x="8934" y="4525"/>
                      <a:pt x="9047" y="4525"/>
                    </a:cubicBezTo>
                    <a:cubicBezTo>
                      <a:pt x="9220" y="4525"/>
                      <a:pt x="9393" y="4508"/>
                      <a:pt x="9567" y="4473"/>
                    </a:cubicBezTo>
                    <a:close/>
                    <a:moveTo>
                      <a:pt x="14696" y="2740"/>
                    </a:moveTo>
                    <a:cubicBezTo>
                      <a:pt x="14973" y="3364"/>
                      <a:pt x="15112" y="4196"/>
                      <a:pt x="14904" y="4889"/>
                    </a:cubicBezTo>
                    <a:cubicBezTo>
                      <a:pt x="14835" y="4681"/>
                      <a:pt x="14627" y="4473"/>
                      <a:pt x="14488" y="4334"/>
                    </a:cubicBezTo>
                    <a:cubicBezTo>
                      <a:pt x="14459" y="4306"/>
                      <a:pt x="14419" y="4289"/>
                      <a:pt x="14381" y="4289"/>
                    </a:cubicBezTo>
                    <a:cubicBezTo>
                      <a:pt x="14328" y="4289"/>
                      <a:pt x="14280" y="4322"/>
                      <a:pt x="14280" y="4404"/>
                    </a:cubicBezTo>
                    <a:cubicBezTo>
                      <a:pt x="14226" y="4457"/>
                      <a:pt x="14173" y="4553"/>
                      <a:pt x="14151" y="4658"/>
                    </a:cubicBezTo>
                    <a:lnTo>
                      <a:pt x="14151" y="4658"/>
                    </a:lnTo>
                    <a:cubicBezTo>
                      <a:pt x="14224" y="3996"/>
                      <a:pt x="14365" y="3336"/>
                      <a:pt x="14696" y="2740"/>
                    </a:cubicBezTo>
                    <a:close/>
                    <a:moveTo>
                      <a:pt x="14453" y="4724"/>
                    </a:moveTo>
                    <a:cubicBezTo>
                      <a:pt x="14765" y="5139"/>
                      <a:pt x="14756" y="5735"/>
                      <a:pt x="14488" y="6137"/>
                    </a:cubicBezTo>
                    <a:cubicBezTo>
                      <a:pt x="14419" y="6067"/>
                      <a:pt x="14349" y="5998"/>
                      <a:pt x="14349" y="5859"/>
                    </a:cubicBezTo>
                    <a:cubicBezTo>
                      <a:pt x="14280" y="5651"/>
                      <a:pt x="14280" y="5443"/>
                      <a:pt x="14280" y="5235"/>
                    </a:cubicBezTo>
                    <a:cubicBezTo>
                      <a:pt x="14280" y="5097"/>
                      <a:pt x="14349" y="4958"/>
                      <a:pt x="14419" y="4889"/>
                    </a:cubicBezTo>
                    <a:cubicBezTo>
                      <a:pt x="14474" y="4834"/>
                      <a:pt x="14485" y="4779"/>
                      <a:pt x="14453" y="4724"/>
                    </a:cubicBezTo>
                    <a:close/>
                    <a:moveTo>
                      <a:pt x="6517" y="6206"/>
                    </a:moveTo>
                    <a:cubicBezTo>
                      <a:pt x="7140" y="6275"/>
                      <a:pt x="7695" y="6622"/>
                      <a:pt x="8042" y="7038"/>
                    </a:cubicBezTo>
                    <a:lnTo>
                      <a:pt x="8042" y="7107"/>
                    </a:lnTo>
                    <a:cubicBezTo>
                      <a:pt x="8111" y="7176"/>
                      <a:pt x="8180" y="7315"/>
                      <a:pt x="8180" y="7454"/>
                    </a:cubicBezTo>
                    <a:cubicBezTo>
                      <a:pt x="7834" y="6899"/>
                      <a:pt x="7210" y="6414"/>
                      <a:pt x="6517" y="6206"/>
                    </a:cubicBezTo>
                    <a:close/>
                    <a:moveTo>
                      <a:pt x="15320" y="6968"/>
                    </a:moveTo>
                    <a:cubicBezTo>
                      <a:pt x="15319" y="6969"/>
                      <a:pt x="15314" y="6975"/>
                      <a:pt x="15251" y="7038"/>
                    </a:cubicBezTo>
                    <a:cubicBezTo>
                      <a:pt x="15112" y="7384"/>
                      <a:pt x="14904" y="7523"/>
                      <a:pt x="14696" y="7523"/>
                    </a:cubicBezTo>
                    <a:cubicBezTo>
                      <a:pt x="14835" y="7384"/>
                      <a:pt x="14973" y="7246"/>
                      <a:pt x="15043" y="7107"/>
                    </a:cubicBezTo>
                    <a:cubicBezTo>
                      <a:pt x="15181" y="7038"/>
                      <a:pt x="15251" y="7038"/>
                      <a:pt x="15320" y="6968"/>
                    </a:cubicBezTo>
                    <a:close/>
                    <a:moveTo>
                      <a:pt x="6239" y="6483"/>
                    </a:moveTo>
                    <a:lnTo>
                      <a:pt x="6239" y="6483"/>
                    </a:lnTo>
                    <a:cubicBezTo>
                      <a:pt x="6932" y="6691"/>
                      <a:pt x="7487" y="7107"/>
                      <a:pt x="7903" y="7731"/>
                    </a:cubicBezTo>
                    <a:cubicBezTo>
                      <a:pt x="7855" y="7735"/>
                      <a:pt x="7805" y="7737"/>
                      <a:pt x="7755" y="7737"/>
                    </a:cubicBezTo>
                    <a:cubicBezTo>
                      <a:pt x="7014" y="7737"/>
                      <a:pt x="6109" y="7262"/>
                      <a:pt x="6239" y="6483"/>
                    </a:cubicBezTo>
                    <a:close/>
                    <a:moveTo>
                      <a:pt x="5269" y="5929"/>
                    </a:moveTo>
                    <a:cubicBezTo>
                      <a:pt x="4784" y="5998"/>
                      <a:pt x="4437" y="6206"/>
                      <a:pt x="4437" y="6830"/>
                    </a:cubicBezTo>
                    <a:cubicBezTo>
                      <a:pt x="4593" y="7298"/>
                      <a:pt x="4905" y="7687"/>
                      <a:pt x="5314" y="7941"/>
                    </a:cubicBezTo>
                    <a:lnTo>
                      <a:pt x="5314" y="7941"/>
                    </a:lnTo>
                    <a:cubicBezTo>
                      <a:pt x="4611" y="7562"/>
                      <a:pt x="3618" y="6817"/>
                      <a:pt x="4229" y="6206"/>
                    </a:cubicBezTo>
                    <a:cubicBezTo>
                      <a:pt x="4576" y="5998"/>
                      <a:pt x="4922" y="5929"/>
                      <a:pt x="5269" y="5929"/>
                    </a:cubicBezTo>
                    <a:close/>
                    <a:moveTo>
                      <a:pt x="5398" y="6341"/>
                    </a:moveTo>
                    <a:cubicBezTo>
                      <a:pt x="5586" y="6341"/>
                      <a:pt x="5791" y="6371"/>
                      <a:pt x="5962" y="6414"/>
                    </a:cubicBezTo>
                    <a:cubicBezTo>
                      <a:pt x="5546" y="7315"/>
                      <a:pt x="6655" y="7939"/>
                      <a:pt x="7626" y="8008"/>
                    </a:cubicBezTo>
                    <a:lnTo>
                      <a:pt x="7002" y="8008"/>
                    </a:lnTo>
                    <a:cubicBezTo>
                      <a:pt x="6941" y="8013"/>
                      <a:pt x="6881" y="8016"/>
                      <a:pt x="6822" y="8016"/>
                    </a:cubicBezTo>
                    <a:cubicBezTo>
                      <a:pt x="6061" y="8016"/>
                      <a:pt x="5372" y="7611"/>
                      <a:pt x="4922" y="6968"/>
                    </a:cubicBezTo>
                    <a:cubicBezTo>
                      <a:pt x="4635" y="6489"/>
                      <a:pt x="4976" y="6341"/>
                      <a:pt x="5398" y="6341"/>
                    </a:cubicBezTo>
                    <a:close/>
                    <a:moveTo>
                      <a:pt x="12617" y="7627"/>
                    </a:moveTo>
                    <a:cubicBezTo>
                      <a:pt x="12686" y="7627"/>
                      <a:pt x="12755" y="7662"/>
                      <a:pt x="12824" y="7731"/>
                    </a:cubicBezTo>
                    <a:cubicBezTo>
                      <a:pt x="12894" y="7800"/>
                      <a:pt x="12894" y="8077"/>
                      <a:pt x="12755" y="8216"/>
                    </a:cubicBezTo>
                    <a:cubicBezTo>
                      <a:pt x="12755" y="8147"/>
                      <a:pt x="12686" y="8077"/>
                      <a:pt x="12686" y="8008"/>
                    </a:cubicBezTo>
                    <a:cubicBezTo>
                      <a:pt x="12686" y="7988"/>
                      <a:pt x="12668" y="7979"/>
                      <a:pt x="12643" y="7979"/>
                    </a:cubicBezTo>
                    <a:cubicBezTo>
                      <a:pt x="12582" y="7979"/>
                      <a:pt x="12478" y="8028"/>
                      <a:pt x="12478" y="8077"/>
                    </a:cubicBezTo>
                    <a:cubicBezTo>
                      <a:pt x="12547" y="8147"/>
                      <a:pt x="12547" y="8216"/>
                      <a:pt x="12617" y="8285"/>
                    </a:cubicBezTo>
                    <a:cubicBezTo>
                      <a:pt x="12478" y="8285"/>
                      <a:pt x="12339" y="8077"/>
                      <a:pt x="12339" y="7939"/>
                    </a:cubicBezTo>
                    <a:cubicBezTo>
                      <a:pt x="12339" y="7870"/>
                      <a:pt x="12339" y="7800"/>
                      <a:pt x="12409" y="7731"/>
                    </a:cubicBezTo>
                    <a:cubicBezTo>
                      <a:pt x="12478" y="7662"/>
                      <a:pt x="12547" y="7627"/>
                      <a:pt x="12617" y="7627"/>
                    </a:cubicBezTo>
                    <a:close/>
                    <a:moveTo>
                      <a:pt x="8319" y="8216"/>
                    </a:moveTo>
                    <a:lnTo>
                      <a:pt x="8527" y="8355"/>
                    </a:lnTo>
                    <a:cubicBezTo>
                      <a:pt x="8180" y="8424"/>
                      <a:pt x="7764" y="8493"/>
                      <a:pt x="7418" y="8493"/>
                    </a:cubicBezTo>
                    <a:cubicBezTo>
                      <a:pt x="7764" y="8493"/>
                      <a:pt x="8042" y="8355"/>
                      <a:pt x="8319" y="8216"/>
                    </a:cubicBezTo>
                    <a:close/>
                    <a:moveTo>
                      <a:pt x="21628" y="8285"/>
                    </a:moveTo>
                    <a:cubicBezTo>
                      <a:pt x="21628" y="8563"/>
                      <a:pt x="21559" y="8840"/>
                      <a:pt x="21559" y="9117"/>
                    </a:cubicBezTo>
                    <a:cubicBezTo>
                      <a:pt x="21489" y="8840"/>
                      <a:pt x="21489" y="8563"/>
                      <a:pt x="21420" y="8285"/>
                    </a:cubicBezTo>
                    <a:close/>
                    <a:moveTo>
                      <a:pt x="16630" y="8349"/>
                    </a:moveTo>
                    <a:cubicBezTo>
                      <a:pt x="16998" y="8349"/>
                      <a:pt x="17122" y="8924"/>
                      <a:pt x="17122" y="9187"/>
                    </a:cubicBezTo>
                    <a:cubicBezTo>
                      <a:pt x="17053" y="9395"/>
                      <a:pt x="16984" y="9672"/>
                      <a:pt x="16845" y="9810"/>
                    </a:cubicBezTo>
                    <a:cubicBezTo>
                      <a:pt x="16984" y="9464"/>
                      <a:pt x="16984" y="9117"/>
                      <a:pt x="16776" y="8771"/>
                    </a:cubicBezTo>
                    <a:cubicBezTo>
                      <a:pt x="16776" y="8701"/>
                      <a:pt x="16706" y="8632"/>
                      <a:pt x="16637" y="8563"/>
                    </a:cubicBezTo>
                    <a:cubicBezTo>
                      <a:pt x="16706" y="8493"/>
                      <a:pt x="16637" y="8424"/>
                      <a:pt x="16568" y="8355"/>
                    </a:cubicBezTo>
                    <a:cubicBezTo>
                      <a:pt x="16589" y="8351"/>
                      <a:pt x="16610" y="8349"/>
                      <a:pt x="16630" y="8349"/>
                    </a:cubicBezTo>
                    <a:close/>
                    <a:moveTo>
                      <a:pt x="16013" y="8771"/>
                    </a:moveTo>
                    <a:lnTo>
                      <a:pt x="16013" y="8771"/>
                    </a:lnTo>
                    <a:cubicBezTo>
                      <a:pt x="15874" y="9187"/>
                      <a:pt x="15874" y="9672"/>
                      <a:pt x="16013" y="10088"/>
                    </a:cubicBezTo>
                    <a:cubicBezTo>
                      <a:pt x="15874" y="9949"/>
                      <a:pt x="15736" y="9810"/>
                      <a:pt x="15667" y="9672"/>
                    </a:cubicBezTo>
                    <a:cubicBezTo>
                      <a:pt x="15667" y="9395"/>
                      <a:pt x="15736" y="9187"/>
                      <a:pt x="15805" y="9048"/>
                    </a:cubicBezTo>
                    <a:cubicBezTo>
                      <a:pt x="15874" y="8909"/>
                      <a:pt x="15944" y="8840"/>
                      <a:pt x="16013" y="8771"/>
                    </a:cubicBezTo>
                    <a:close/>
                    <a:moveTo>
                      <a:pt x="16568" y="8909"/>
                    </a:moveTo>
                    <a:cubicBezTo>
                      <a:pt x="16637" y="9117"/>
                      <a:pt x="16637" y="9325"/>
                      <a:pt x="16568" y="9533"/>
                    </a:cubicBezTo>
                    <a:cubicBezTo>
                      <a:pt x="16498" y="9741"/>
                      <a:pt x="16360" y="9880"/>
                      <a:pt x="16152" y="10088"/>
                    </a:cubicBezTo>
                    <a:cubicBezTo>
                      <a:pt x="16152" y="9949"/>
                      <a:pt x="16152" y="9810"/>
                      <a:pt x="16221" y="9741"/>
                    </a:cubicBezTo>
                    <a:cubicBezTo>
                      <a:pt x="16221" y="9741"/>
                      <a:pt x="16290" y="9672"/>
                      <a:pt x="16290" y="9672"/>
                    </a:cubicBezTo>
                    <a:cubicBezTo>
                      <a:pt x="16429" y="9395"/>
                      <a:pt x="16498" y="9187"/>
                      <a:pt x="16568" y="8909"/>
                    </a:cubicBezTo>
                    <a:close/>
                    <a:moveTo>
                      <a:pt x="8388" y="10642"/>
                    </a:moveTo>
                    <a:cubicBezTo>
                      <a:pt x="8596" y="10642"/>
                      <a:pt x="8873" y="10781"/>
                      <a:pt x="9012" y="10989"/>
                    </a:cubicBezTo>
                    <a:cubicBezTo>
                      <a:pt x="9012" y="11058"/>
                      <a:pt x="9012" y="11128"/>
                      <a:pt x="9012" y="11128"/>
                    </a:cubicBezTo>
                    <a:lnTo>
                      <a:pt x="8735" y="10920"/>
                    </a:lnTo>
                    <a:cubicBezTo>
                      <a:pt x="8716" y="10901"/>
                      <a:pt x="8693" y="10892"/>
                      <a:pt x="8669" y="10892"/>
                    </a:cubicBezTo>
                    <a:cubicBezTo>
                      <a:pt x="8606" y="10892"/>
                      <a:pt x="8545" y="10957"/>
                      <a:pt x="8596" y="11058"/>
                    </a:cubicBezTo>
                    <a:lnTo>
                      <a:pt x="8735" y="11128"/>
                    </a:lnTo>
                    <a:lnTo>
                      <a:pt x="8665" y="11128"/>
                    </a:lnTo>
                    <a:cubicBezTo>
                      <a:pt x="8457" y="11058"/>
                      <a:pt x="8319" y="10850"/>
                      <a:pt x="8249" y="10642"/>
                    </a:cubicBezTo>
                    <a:close/>
                    <a:moveTo>
                      <a:pt x="15251" y="15425"/>
                    </a:moveTo>
                    <a:cubicBezTo>
                      <a:pt x="15251" y="15703"/>
                      <a:pt x="15251" y="16049"/>
                      <a:pt x="15320" y="16396"/>
                    </a:cubicBezTo>
                    <a:lnTo>
                      <a:pt x="15251" y="16326"/>
                    </a:lnTo>
                    <a:cubicBezTo>
                      <a:pt x="15251" y="16188"/>
                      <a:pt x="15181" y="16049"/>
                      <a:pt x="15112" y="15910"/>
                    </a:cubicBezTo>
                    <a:cubicBezTo>
                      <a:pt x="15112" y="15772"/>
                      <a:pt x="15181" y="15564"/>
                      <a:pt x="15251" y="15425"/>
                    </a:cubicBezTo>
                    <a:close/>
                    <a:moveTo>
                      <a:pt x="15716" y="15003"/>
                    </a:moveTo>
                    <a:cubicBezTo>
                      <a:pt x="15769" y="15003"/>
                      <a:pt x="15822" y="15026"/>
                      <a:pt x="15874" y="15079"/>
                    </a:cubicBezTo>
                    <a:cubicBezTo>
                      <a:pt x="16152" y="15495"/>
                      <a:pt x="16082" y="16049"/>
                      <a:pt x="15805" y="16396"/>
                    </a:cubicBezTo>
                    <a:lnTo>
                      <a:pt x="15736" y="16396"/>
                    </a:lnTo>
                    <a:cubicBezTo>
                      <a:pt x="15944" y="16049"/>
                      <a:pt x="15944" y="15633"/>
                      <a:pt x="15736" y="15287"/>
                    </a:cubicBezTo>
                    <a:cubicBezTo>
                      <a:pt x="15701" y="15217"/>
                      <a:pt x="15649" y="15183"/>
                      <a:pt x="15597" y="15183"/>
                    </a:cubicBezTo>
                    <a:cubicBezTo>
                      <a:pt x="15545" y="15183"/>
                      <a:pt x="15493" y="15217"/>
                      <a:pt x="15459" y="15287"/>
                    </a:cubicBezTo>
                    <a:cubicBezTo>
                      <a:pt x="15459" y="15287"/>
                      <a:pt x="15459" y="15217"/>
                      <a:pt x="15459" y="15148"/>
                    </a:cubicBezTo>
                    <a:cubicBezTo>
                      <a:pt x="15544" y="15062"/>
                      <a:pt x="15630" y="15003"/>
                      <a:pt x="15716" y="15003"/>
                    </a:cubicBezTo>
                    <a:close/>
                    <a:moveTo>
                      <a:pt x="1179" y="12930"/>
                    </a:moveTo>
                    <a:cubicBezTo>
                      <a:pt x="1595" y="12930"/>
                      <a:pt x="2288" y="13068"/>
                      <a:pt x="2565" y="13068"/>
                    </a:cubicBezTo>
                    <a:cubicBezTo>
                      <a:pt x="4090" y="13207"/>
                      <a:pt x="5546" y="13692"/>
                      <a:pt x="6863" y="14524"/>
                    </a:cubicBezTo>
                    <a:cubicBezTo>
                      <a:pt x="9289" y="15633"/>
                      <a:pt x="11230" y="17505"/>
                      <a:pt x="12547" y="19792"/>
                    </a:cubicBezTo>
                    <a:cubicBezTo>
                      <a:pt x="10052" y="16188"/>
                      <a:pt x="5338" y="13970"/>
                      <a:pt x="1179" y="12999"/>
                    </a:cubicBezTo>
                    <a:lnTo>
                      <a:pt x="1179" y="12930"/>
                    </a:lnTo>
                    <a:close/>
                    <a:moveTo>
                      <a:pt x="832" y="13138"/>
                    </a:moveTo>
                    <a:lnTo>
                      <a:pt x="832" y="13138"/>
                    </a:lnTo>
                    <a:cubicBezTo>
                      <a:pt x="1734" y="13415"/>
                      <a:pt x="2496" y="13623"/>
                      <a:pt x="3259" y="13900"/>
                    </a:cubicBezTo>
                    <a:cubicBezTo>
                      <a:pt x="6101" y="15980"/>
                      <a:pt x="9081" y="17643"/>
                      <a:pt x="11507" y="19862"/>
                    </a:cubicBezTo>
                    <a:cubicBezTo>
                      <a:pt x="10121" y="19030"/>
                      <a:pt x="8665" y="18406"/>
                      <a:pt x="7279" y="17574"/>
                    </a:cubicBezTo>
                    <a:cubicBezTo>
                      <a:pt x="6101" y="16881"/>
                      <a:pt x="5061" y="15980"/>
                      <a:pt x="3952" y="15217"/>
                    </a:cubicBezTo>
                    <a:cubicBezTo>
                      <a:pt x="2843" y="14593"/>
                      <a:pt x="1803" y="13900"/>
                      <a:pt x="832" y="13138"/>
                    </a:cubicBezTo>
                    <a:close/>
                    <a:moveTo>
                      <a:pt x="3674" y="14039"/>
                    </a:moveTo>
                    <a:cubicBezTo>
                      <a:pt x="7210" y="15148"/>
                      <a:pt x="10260" y="17228"/>
                      <a:pt x="12547" y="20070"/>
                    </a:cubicBezTo>
                    <a:cubicBezTo>
                      <a:pt x="9982" y="17643"/>
                      <a:pt x="6447" y="15772"/>
                      <a:pt x="3674" y="14039"/>
                    </a:cubicBezTo>
                    <a:close/>
                    <a:moveTo>
                      <a:pt x="21212" y="8493"/>
                    </a:moveTo>
                    <a:cubicBezTo>
                      <a:pt x="21281" y="8979"/>
                      <a:pt x="21351" y="9464"/>
                      <a:pt x="21351" y="10018"/>
                    </a:cubicBezTo>
                    <a:cubicBezTo>
                      <a:pt x="21073" y="10850"/>
                      <a:pt x="20796" y="11613"/>
                      <a:pt x="20449" y="12445"/>
                    </a:cubicBezTo>
                    <a:cubicBezTo>
                      <a:pt x="19687" y="14316"/>
                      <a:pt x="19132" y="16257"/>
                      <a:pt x="18439" y="18198"/>
                    </a:cubicBezTo>
                    <a:cubicBezTo>
                      <a:pt x="18231" y="18822"/>
                      <a:pt x="18023" y="19515"/>
                      <a:pt x="17746" y="20208"/>
                    </a:cubicBezTo>
                    <a:cubicBezTo>
                      <a:pt x="18023" y="18753"/>
                      <a:pt x="18370" y="17366"/>
                      <a:pt x="18717" y="15980"/>
                    </a:cubicBezTo>
                    <a:cubicBezTo>
                      <a:pt x="18855" y="15495"/>
                      <a:pt x="18994" y="15009"/>
                      <a:pt x="19132" y="14593"/>
                    </a:cubicBezTo>
                    <a:cubicBezTo>
                      <a:pt x="19618" y="13207"/>
                      <a:pt x="20172" y="11890"/>
                      <a:pt x="20657" y="10504"/>
                    </a:cubicBezTo>
                    <a:cubicBezTo>
                      <a:pt x="20704" y="10504"/>
                      <a:pt x="20657" y="10473"/>
                      <a:pt x="20621" y="10473"/>
                    </a:cubicBezTo>
                    <a:cubicBezTo>
                      <a:pt x="20604" y="10473"/>
                      <a:pt x="20588" y="10481"/>
                      <a:pt x="20588" y="10504"/>
                    </a:cubicBezTo>
                    <a:lnTo>
                      <a:pt x="20588" y="10434"/>
                    </a:lnTo>
                    <a:lnTo>
                      <a:pt x="20103" y="11405"/>
                    </a:lnTo>
                    <a:cubicBezTo>
                      <a:pt x="20311" y="10365"/>
                      <a:pt x="20727" y="9395"/>
                      <a:pt x="21212" y="8493"/>
                    </a:cubicBezTo>
                    <a:close/>
                    <a:moveTo>
                      <a:pt x="694" y="13207"/>
                    </a:moveTo>
                    <a:cubicBezTo>
                      <a:pt x="2288" y="14871"/>
                      <a:pt x="4576" y="15980"/>
                      <a:pt x="6447" y="17297"/>
                    </a:cubicBezTo>
                    <a:cubicBezTo>
                      <a:pt x="8319" y="18614"/>
                      <a:pt x="10468" y="19446"/>
                      <a:pt x="12339" y="20624"/>
                    </a:cubicBezTo>
                    <a:cubicBezTo>
                      <a:pt x="12339" y="20624"/>
                      <a:pt x="12409" y="20693"/>
                      <a:pt x="12409" y="20693"/>
                    </a:cubicBezTo>
                    <a:cubicBezTo>
                      <a:pt x="10606" y="20070"/>
                      <a:pt x="8804" y="19238"/>
                      <a:pt x="7071" y="18198"/>
                    </a:cubicBezTo>
                    <a:cubicBezTo>
                      <a:pt x="4784" y="17158"/>
                      <a:pt x="2704" y="15633"/>
                      <a:pt x="971" y="13762"/>
                    </a:cubicBezTo>
                    <a:cubicBezTo>
                      <a:pt x="832" y="13623"/>
                      <a:pt x="694" y="13415"/>
                      <a:pt x="694" y="13207"/>
                    </a:cubicBezTo>
                    <a:close/>
                    <a:moveTo>
                      <a:pt x="22598" y="11821"/>
                    </a:moveTo>
                    <a:cubicBezTo>
                      <a:pt x="22598" y="11890"/>
                      <a:pt x="22598" y="12029"/>
                      <a:pt x="22598" y="12098"/>
                    </a:cubicBezTo>
                    <a:lnTo>
                      <a:pt x="22598" y="12167"/>
                    </a:lnTo>
                    <a:cubicBezTo>
                      <a:pt x="22598" y="14108"/>
                      <a:pt x="22252" y="15980"/>
                      <a:pt x="21559" y="17782"/>
                    </a:cubicBezTo>
                    <a:cubicBezTo>
                      <a:pt x="20727" y="19515"/>
                      <a:pt x="19756" y="21248"/>
                      <a:pt x="18647" y="22773"/>
                    </a:cubicBezTo>
                    <a:cubicBezTo>
                      <a:pt x="18786" y="22565"/>
                      <a:pt x="18855" y="22288"/>
                      <a:pt x="18994" y="22011"/>
                    </a:cubicBezTo>
                    <a:cubicBezTo>
                      <a:pt x="19895" y="19931"/>
                      <a:pt x="20727" y="17782"/>
                      <a:pt x="21489" y="15703"/>
                    </a:cubicBezTo>
                    <a:cubicBezTo>
                      <a:pt x="21974" y="14455"/>
                      <a:pt x="22321" y="13138"/>
                      <a:pt x="22598" y="11821"/>
                    </a:cubicBezTo>
                    <a:close/>
                    <a:moveTo>
                      <a:pt x="20935" y="8632"/>
                    </a:moveTo>
                    <a:lnTo>
                      <a:pt x="20935" y="8632"/>
                    </a:lnTo>
                    <a:cubicBezTo>
                      <a:pt x="20034" y="9880"/>
                      <a:pt x="19548" y="11959"/>
                      <a:pt x="19202" y="13484"/>
                    </a:cubicBezTo>
                    <a:cubicBezTo>
                      <a:pt x="17885" y="16534"/>
                      <a:pt x="17053" y="19792"/>
                      <a:pt x="16776" y="23120"/>
                    </a:cubicBezTo>
                    <a:cubicBezTo>
                      <a:pt x="16776" y="23154"/>
                      <a:pt x="16810" y="23172"/>
                      <a:pt x="16845" y="23172"/>
                    </a:cubicBezTo>
                    <a:cubicBezTo>
                      <a:pt x="16880" y="23172"/>
                      <a:pt x="16914" y="23154"/>
                      <a:pt x="16914" y="23120"/>
                    </a:cubicBezTo>
                    <a:cubicBezTo>
                      <a:pt x="17053" y="21179"/>
                      <a:pt x="17469" y="19307"/>
                      <a:pt x="18093" y="17505"/>
                    </a:cubicBezTo>
                    <a:lnTo>
                      <a:pt x="18093" y="17505"/>
                    </a:lnTo>
                    <a:cubicBezTo>
                      <a:pt x="17607" y="19238"/>
                      <a:pt x="17261" y="21040"/>
                      <a:pt x="17053" y="22912"/>
                    </a:cubicBezTo>
                    <a:cubicBezTo>
                      <a:pt x="16984" y="23328"/>
                      <a:pt x="16914" y="23743"/>
                      <a:pt x="16845" y="24229"/>
                    </a:cubicBezTo>
                    <a:cubicBezTo>
                      <a:pt x="16221" y="18891"/>
                      <a:pt x="17538" y="13484"/>
                      <a:pt x="20588" y="9048"/>
                    </a:cubicBezTo>
                    <a:cubicBezTo>
                      <a:pt x="20727" y="8840"/>
                      <a:pt x="20796" y="8701"/>
                      <a:pt x="20935" y="8632"/>
                    </a:cubicBezTo>
                    <a:close/>
                    <a:moveTo>
                      <a:pt x="21974" y="8563"/>
                    </a:moveTo>
                    <a:cubicBezTo>
                      <a:pt x="22044" y="8701"/>
                      <a:pt x="22113" y="8840"/>
                      <a:pt x="22182" y="8979"/>
                    </a:cubicBezTo>
                    <a:cubicBezTo>
                      <a:pt x="22945" y="11474"/>
                      <a:pt x="21628" y="14316"/>
                      <a:pt x="20865" y="16673"/>
                    </a:cubicBezTo>
                    <a:cubicBezTo>
                      <a:pt x="20242" y="18406"/>
                      <a:pt x="19479" y="20139"/>
                      <a:pt x="18786" y="21872"/>
                    </a:cubicBezTo>
                    <a:cubicBezTo>
                      <a:pt x="18578" y="22496"/>
                      <a:pt x="18370" y="23120"/>
                      <a:pt x="18093" y="23743"/>
                    </a:cubicBezTo>
                    <a:cubicBezTo>
                      <a:pt x="17895" y="24073"/>
                      <a:pt x="17697" y="24466"/>
                      <a:pt x="17499" y="24861"/>
                    </a:cubicBezTo>
                    <a:lnTo>
                      <a:pt x="17499" y="24861"/>
                    </a:lnTo>
                    <a:cubicBezTo>
                      <a:pt x="18190" y="21924"/>
                      <a:pt x="19150" y="18988"/>
                      <a:pt x="20311" y="16188"/>
                    </a:cubicBezTo>
                    <a:cubicBezTo>
                      <a:pt x="21143" y="14316"/>
                      <a:pt x="21559" y="12375"/>
                      <a:pt x="21628" y="10365"/>
                    </a:cubicBezTo>
                    <a:cubicBezTo>
                      <a:pt x="21836" y="9810"/>
                      <a:pt x="21905" y="9187"/>
                      <a:pt x="21974" y="8563"/>
                    </a:cubicBezTo>
                    <a:close/>
                    <a:moveTo>
                      <a:pt x="21212" y="11613"/>
                    </a:moveTo>
                    <a:lnTo>
                      <a:pt x="21212" y="11613"/>
                    </a:lnTo>
                    <a:cubicBezTo>
                      <a:pt x="20935" y="13415"/>
                      <a:pt x="20449" y="15148"/>
                      <a:pt x="19756" y="16812"/>
                    </a:cubicBezTo>
                    <a:cubicBezTo>
                      <a:pt x="18717" y="19376"/>
                      <a:pt x="17885" y="22011"/>
                      <a:pt x="17261" y="24714"/>
                    </a:cubicBezTo>
                    <a:lnTo>
                      <a:pt x="17192" y="24783"/>
                    </a:lnTo>
                    <a:cubicBezTo>
                      <a:pt x="17053" y="25130"/>
                      <a:pt x="16984" y="25546"/>
                      <a:pt x="16845" y="25892"/>
                    </a:cubicBezTo>
                    <a:cubicBezTo>
                      <a:pt x="16914" y="25476"/>
                      <a:pt x="16914" y="25130"/>
                      <a:pt x="16984" y="24783"/>
                    </a:cubicBezTo>
                    <a:cubicBezTo>
                      <a:pt x="17053" y="24783"/>
                      <a:pt x="17122" y="24783"/>
                      <a:pt x="17122" y="24714"/>
                    </a:cubicBezTo>
                    <a:lnTo>
                      <a:pt x="17330" y="22981"/>
                    </a:lnTo>
                    <a:cubicBezTo>
                      <a:pt x="17885" y="20901"/>
                      <a:pt x="18509" y="18891"/>
                      <a:pt x="19202" y="16881"/>
                    </a:cubicBezTo>
                    <a:cubicBezTo>
                      <a:pt x="19826" y="15217"/>
                      <a:pt x="20657" y="13415"/>
                      <a:pt x="21212" y="11613"/>
                    </a:cubicBezTo>
                    <a:close/>
                    <a:moveTo>
                      <a:pt x="7944" y="1"/>
                    </a:moveTo>
                    <a:cubicBezTo>
                      <a:pt x="7522" y="1"/>
                      <a:pt x="7129" y="195"/>
                      <a:pt x="6863" y="660"/>
                    </a:cubicBezTo>
                    <a:cubicBezTo>
                      <a:pt x="6863" y="660"/>
                      <a:pt x="6794" y="730"/>
                      <a:pt x="6794" y="799"/>
                    </a:cubicBezTo>
                    <a:cubicBezTo>
                      <a:pt x="6655" y="1076"/>
                      <a:pt x="6655" y="1354"/>
                      <a:pt x="6724" y="1631"/>
                    </a:cubicBezTo>
                    <a:cubicBezTo>
                      <a:pt x="6863" y="2463"/>
                      <a:pt x="7210" y="3225"/>
                      <a:pt x="7695" y="3918"/>
                    </a:cubicBezTo>
                    <a:cubicBezTo>
                      <a:pt x="8078" y="4410"/>
                      <a:pt x="8719" y="4946"/>
                      <a:pt x="9347" y="4946"/>
                    </a:cubicBezTo>
                    <a:cubicBezTo>
                      <a:pt x="9516" y="4946"/>
                      <a:pt x="9683" y="4907"/>
                      <a:pt x="9844" y="4820"/>
                    </a:cubicBezTo>
                    <a:cubicBezTo>
                      <a:pt x="10190" y="5582"/>
                      <a:pt x="10398" y="6345"/>
                      <a:pt x="10468" y="7176"/>
                    </a:cubicBezTo>
                    <a:cubicBezTo>
                      <a:pt x="10398" y="7176"/>
                      <a:pt x="10398" y="7246"/>
                      <a:pt x="10468" y="7315"/>
                    </a:cubicBezTo>
                    <a:cubicBezTo>
                      <a:pt x="10537" y="8285"/>
                      <a:pt x="10537" y="9325"/>
                      <a:pt x="10676" y="10365"/>
                    </a:cubicBezTo>
                    <a:cubicBezTo>
                      <a:pt x="10121" y="9395"/>
                      <a:pt x="9359" y="8632"/>
                      <a:pt x="8457" y="8077"/>
                    </a:cubicBezTo>
                    <a:cubicBezTo>
                      <a:pt x="8527" y="7939"/>
                      <a:pt x="8596" y="7800"/>
                      <a:pt x="8596" y="7592"/>
                    </a:cubicBezTo>
                    <a:cubicBezTo>
                      <a:pt x="8735" y="6622"/>
                      <a:pt x="7418" y="6067"/>
                      <a:pt x="6724" y="5859"/>
                    </a:cubicBezTo>
                    <a:cubicBezTo>
                      <a:pt x="6362" y="5751"/>
                      <a:pt x="5830" y="5642"/>
                      <a:pt x="5306" y="5642"/>
                    </a:cubicBezTo>
                    <a:cubicBezTo>
                      <a:pt x="4826" y="5642"/>
                      <a:pt x="4352" y="5733"/>
                      <a:pt x="4021" y="5998"/>
                    </a:cubicBezTo>
                    <a:cubicBezTo>
                      <a:pt x="3259" y="6552"/>
                      <a:pt x="4160" y="7731"/>
                      <a:pt x="4645" y="8077"/>
                    </a:cubicBezTo>
                    <a:cubicBezTo>
                      <a:pt x="5380" y="8596"/>
                      <a:pt x="6249" y="8872"/>
                      <a:pt x="7119" y="8872"/>
                    </a:cubicBezTo>
                    <a:cubicBezTo>
                      <a:pt x="7644" y="8872"/>
                      <a:pt x="8169" y="8772"/>
                      <a:pt x="8665" y="8563"/>
                    </a:cubicBezTo>
                    <a:cubicBezTo>
                      <a:pt x="9774" y="9533"/>
                      <a:pt x="10676" y="10781"/>
                      <a:pt x="11299" y="12167"/>
                    </a:cubicBezTo>
                    <a:cubicBezTo>
                      <a:pt x="10884" y="12098"/>
                      <a:pt x="10537" y="12029"/>
                      <a:pt x="10121" y="11890"/>
                    </a:cubicBezTo>
                    <a:cubicBezTo>
                      <a:pt x="9844" y="11751"/>
                      <a:pt x="9567" y="11613"/>
                      <a:pt x="9289" y="11405"/>
                    </a:cubicBezTo>
                    <a:cubicBezTo>
                      <a:pt x="9359" y="11335"/>
                      <a:pt x="9359" y="11266"/>
                      <a:pt x="9359" y="11128"/>
                    </a:cubicBezTo>
                    <a:cubicBezTo>
                      <a:pt x="9359" y="11128"/>
                      <a:pt x="9359" y="11058"/>
                      <a:pt x="9359" y="11058"/>
                    </a:cubicBezTo>
                    <a:cubicBezTo>
                      <a:pt x="9359" y="10989"/>
                      <a:pt x="9359" y="10920"/>
                      <a:pt x="9359" y="10850"/>
                    </a:cubicBezTo>
                    <a:cubicBezTo>
                      <a:pt x="9220" y="10573"/>
                      <a:pt x="8943" y="10365"/>
                      <a:pt x="8665" y="10296"/>
                    </a:cubicBezTo>
                    <a:cubicBezTo>
                      <a:pt x="8527" y="10157"/>
                      <a:pt x="8319" y="10157"/>
                      <a:pt x="8111" y="10157"/>
                    </a:cubicBezTo>
                    <a:cubicBezTo>
                      <a:pt x="8055" y="10138"/>
                      <a:pt x="8004" y="10130"/>
                      <a:pt x="7957" y="10130"/>
                    </a:cubicBezTo>
                    <a:cubicBezTo>
                      <a:pt x="7829" y="10130"/>
                      <a:pt x="7727" y="10194"/>
                      <a:pt x="7626" y="10296"/>
                    </a:cubicBezTo>
                    <a:cubicBezTo>
                      <a:pt x="7626" y="10261"/>
                      <a:pt x="7608" y="10244"/>
                      <a:pt x="7591" y="10244"/>
                    </a:cubicBezTo>
                    <a:cubicBezTo>
                      <a:pt x="7574" y="10244"/>
                      <a:pt x="7556" y="10261"/>
                      <a:pt x="7556" y="10296"/>
                    </a:cubicBezTo>
                    <a:cubicBezTo>
                      <a:pt x="7348" y="10712"/>
                      <a:pt x="7695" y="11405"/>
                      <a:pt x="8042" y="11682"/>
                    </a:cubicBezTo>
                    <a:cubicBezTo>
                      <a:pt x="8215" y="11786"/>
                      <a:pt x="8405" y="11838"/>
                      <a:pt x="8587" y="11838"/>
                    </a:cubicBezTo>
                    <a:cubicBezTo>
                      <a:pt x="8769" y="11838"/>
                      <a:pt x="8943" y="11786"/>
                      <a:pt x="9081" y="11682"/>
                    </a:cubicBezTo>
                    <a:cubicBezTo>
                      <a:pt x="9151" y="11613"/>
                      <a:pt x="9151" y="11613"/>
                      <a:pt x="9220" y="11613"/>
                    </a:cubicBezTo>
                    <a:cubicBezTo>
                      <a:pt x="9791" y="12120"/>
                      <a:pt x="10535" y="12453"/>
                      <a:pt x="11295" y="12453"/>
                    </a:cubicBezTo>
                    <a:cubicBezTo>
                      <a:pt x="11366" y="12453"/>
                      <a:pt x="11437" y="12450"/>
                      <a:pt x="11507" y="12445"/>
                    </a:cubicBezTo>
                    <a:lnTo>
                      <a:pt x="11577" y="12653"/>
                    </a:lnTo>
                    <a:cubicBezTo>
                      <a:pt x="12686" y="14801"/>
                      <a:pt x="13587" y="17089"/>
                      <a:pt x="14142" y="19446"/>
                    </a:cubicBezTo>
                    <a:lnTo>
                      <a:pt x="14003" y="19584"/>
                    </a:lnTo>
                    <a:cubicBezTo>
                      <a:pt x="14003" y="19584"/>
                      <a:pt x="14003" y="19673"/>
                      <a:pt x="14038" y="19673"/>
                    </a:cubicBezTo>
                    <a:cubicBezTo>
                      <a:pt x="14047" y="19673"/>
                      <a:pt x="14058" y="19668"/>
                      <a:pt x="14072" y="19654"/>
                    </a:cubicBezTo>
                    <a:lnTo>
                      <a:pt x="14211" y="19654"/>
                    </a:lnTo>
                    <a:lnTo>
                      <a:pt x="14211" y="19792"/>
                    </a:lnTo>
                    <a:cubicBezTo>
                      <a:pt x="14627" y="21387"/>
                      <a:pt x="15043" y="23050"/>
                      <a:pt x="15459" y="24645"/>
                    </a:cubicBezTo>
                    <a:cubicBezTo>
                      <a:pt x="14973" y="23120"/>
                      <a:pt x="14142" y="21733"/>
                      <a:pt x="13032" y="20624"/>
                    </a:cubicBezTo>
                    <a:cubicBezTo>
                      <a:pt x="13102" y="20624"/>
                      <a:pt x="13102" y="20555"/>
                      <a:pt x="13102" y="20486"/>
                    </a:cubicBezTo>
                    <a:cubicBezTo>
                      <a:pt x="12270" y="17990"/>
                      <a:pt x="10398" y="16326"/>
                      <a:pt x="8249" y="15009"/>
                    </a:cubicBezTo>
                    <a:cubicBezTo>
                      <a:pt x="7071" y="14247"/>
                      <a:pt x="5893" y="13692"/>
                      <a:pt x="4576" y="13276"/>
                    </a:cubicBezTo>
                    <a:cubicBezTo>
                      <a:pt x="3120" y="12722"/>
                      <a:pt x="1664" y="13138"/>
                      <a:pt x="209" y="12653"/>
                    </a:cubicBezTo>
                    <a:cubicBezTo>
                      <a:pt x="70" y="12653"/>
                      <a:pt x="1" y="12791"/>
                      <a:pt x="70" y="12860"/>
                    </a:cubicBezTo>
                    <a:cubicBezTo>
                      <a:pt x="1734" y="15079"/>
                      <a:pt x="3882" y="16881"/>
                      <a:pt x="6378" y="18129"/>
                    </a:cubicBezTo>
                    <a:cubicBezTo>
                      <a:pt x="8319" y="19168"/>
                      <a:pt x="10468" y="20624"/>
                      <a:pt x="12686" y="21040"/>
                    </a:cubicBezTo>
                    <a:cubicBezTo>
                      <a:pt x="13656" y="22080"/>
                      <a:pt x="14488" y="23189"/>
                      <a:pt x="15112" y="24506"/>
                    </a:cubicBezTo>
                    <a:cubicBezTo>
                      <a:pt x="15389" y="25061"/>
                      <a:pt x="15597" y="25684"/>
                      <a:pt x="15874" y="26239"/>
                    </a:cubicBezTo>
                    <a:cubicBezTo>
                      <a:pt x="16498" y="29220"/>
                      <a:pt x="17053" y="32200"/>
                      <a:pt x="17469" y="35320"/>
                    </a:cubicBezTo>
                    <a:cubicBezTo>
                      <a:pt x="17469" y="35354"/>
                      <a:pt x="17538" y="35372"/>
                      <a:pt x="17599" y="35372"/>
                    </a:cubicBezTo>
                    <a:cubicBezTo>
                      <a:pt x="17659" y="35372"/>
                      <a:pt x="17711" y="35354"/>
                      <a:pt x="17677" y="35320"/>
                    </a:cubicBezTo>
                    <a:cubicBezTo>
                      <a:pt x="17607" y="32894"/>
                      <a:pt x="17261" y="30537"/>
                      <a:pt x="16706" y="28249"/>
                    </a:cubicBezTo>
                    <a:lnTo>
                      <a:pt x="16706" y="28111"/>
                    </a:lnTo>
                    <a:cubicBezTo>
                      <a:pt x="16776" y="27625"/>
                      <a:pt x="16914" y="27209"/>
                      <a:pt x="16984" y="26794"/>
                    </a:cubicBezTo>
                    <a:lnTo>
                      <a:pt x="17053" y="26794"/>
                    </a:lnTo>
                    <a:cubicBezTo>
                      <a:pt x="17122" y="26586"/>
                      <a:pt x="17122" y="26378"/>
                      <a:pt x="17192" y="26170"/>
                    </a:cubicBezTo>
                    <a:cubicBezTo>
                      <a:pt x="18717" y="22912"/>
                      <a:pt x="21073" y="20070"/>
                      <a:pt x="22252" y="16742"/>
                    </a:cubicBezTo>
                    <a:cubicBezTo>
                      <a:pt x="23222" y="13762"/>
                      <a:pt x="23153" y="10573"/>
                      <a:pt x="22113" y="7662"/>
                    </a:cubicBezTo>
                    <a:cubicBezTo>
                      <a:pt x="22113" y="7592"/>
                      <a:pt x="22044" y="7592"/>
                      <a:pt x="22044" y="7592"/>
                    </a:cubicBezTo>
                    <a:lnTo>
                      <a:pt x="21974" y="7592"/>
                    </a:lnTo>
                    <a:cubicBezTo>
                      <a:pt x="21974" y="7516"/>
                      <a:pt x="21891" y="7461"/>
                      <a:pt x="21816" y="7461"/>
                    </a:cubicBezTo>
                    <a:cubicBezTo>
                      <a:pt x="21754" y="7461"/>
                      <a:pt x="21697" y="7498"/>
                      <a:pt x="21697" y="7592"/>
                    </a:cubicBezTo>
                    <a:lnTo>
                      <a:pt x="21697" y="7662"/>
                    </a:lnTo>
                    <a:cubicBezTo>
                      <a:pt x="19826" y="8077"/>
                      <a:pt x="18647" y="12029"/>
                      <a:pt x="18093" y="13415"/>
                    </a:cubicBezTo>
                    <a:cubicBezTo>
                      <a:pt x="16568" y="17020"/>
                      <a:pt x="16082" y="21040"/>
                      <a:pt x="16706" y="24922"/>
                    </a:cubicBezTo>
                    <a:cubicBezTo>
                      <a:pt x="16637" y="25684"/>
                      <a:pt x="16568" y="26447"/>
                      <a:pt x="16568" y="27209"/>
                    </a:cubicBezTo>
                    <a:lnTo>
                      <a:pt x="16568" y="27348"/>
                    </a:lnTo>
                    <a:cubicBezTo>
                      <a:pt x="15944" y="24645"/>
                      <a:pt x="15181" y="22011"/>
                      <a:pt x="14488" y="19446"/>
                    </a:cubicBezTo>
                    <a:cubicBezTo>
                      <a:pt x="14765" y="19099"/>
                      <a:pt x="15043" y="18683"/>
                      <a:pt x="15251" y="18267"/>
                    </a:cubicBezTo>
                    <a:cubicBezTo>
                      <a:pt x="15459" y="17782"/>
                      <a:pt x="15597" y="17297"/>
                      <a:pt x="15667" y="16812"/>
                    </a:cubicBezTo>
                    <a:cubicBezTo>
                      <a:pt x="15736" y="16812"/>
                      <a:pt x="15805" y="16812"/>
                      <a:pt x="15874" y="16742"/>
                    </a:cubicBezTo>
                    <a:cubicBezTo>
                      <a:pt x="16498" y="16534"/>
                      <a:pt x="16498" y="15425"/>
                      <a:pt x="16221" y="14940"/>
                    </a:cubicBezTo>
                    <a:cubicBezTo>
                      <a:pt x="16076" y="14766"/>
                      <a:pt x="15894" y="14689"/>
                      <a:pt x="15712" y="14689"/>
                    </a:cubicBezTo>
                    <a:cubicBezTo>
                      <a:pt x="15459" y="14689"/>
                      <a:pt x="15204" y="14837"/>
                      <a:pt x="15043" y="15079"/>
                    </a:cubicBezTo>
                    <a:cubicBezTo>
                      <a:pt x="14904" y="15217"/>
                      <a:pt x="14835" y="15425"/>
                      <a:pt x="14835" y="15633"/>
                    </a:cubicBezTo>
                    <a:cubicBezTo>
                      <a:pt x="14765" y="15703"/>
                      <a:pt x="14765" y="15703"/>
                      <a:pt x="14765" y="15772"/>
                    </a:cubicBezTo>
                    <a:cubicBezTo>
                      <a:pt x="14765" y="15910"/>
                      <a:pt x="14835" y="16118"/>
                      <a:pt x="14904" y="16257"/>
                    </a:cubicBezTo>
                    <a:lnTo>
                      <a:pt x="14973" y="16326"/>
                    </a:lnTo>
                    <a:cubicBezTo>
                      <a:pt x="15043" y="16534"/>
                      <a:pt x="15251" y="16673"/>
                      <a:pt x="15459" y="16742"/>
                    </a:cubicBezTo>
                    <a:cubicBezTo>
                      <a:pt x="15320" y="17643"/>
                      <a:pt x="14973" y="18475"/>
                      <a:pt x="14349" y="19099"/>
                    </a:cubicBezTo>
                    <a:lnTo>
                      <a:pt x="14072" y="18059"/>
                    </a:lnTo>
                    <a:cubicBezTo>
                      <a:pt x="13795" y="17020"/>
                      <a:pt x="13448" y="15910"/>
                      <a:pt x="13032" y="14940"/>
                    </a:cubicBezTo>
                    <a:lnTo>
                      <a:pt x="13032" y="14940"/>
                    </a:lnTo>
                    <a:cubicBezTo>
                      <a:pt x="13061" y="14969"/>
                      <a:pt x="13102" y="14986"/>
                      <a:pt x="13139" y="14986"/>
                    </a:cubicBezTo>
                    <a:cubicBezTo>
                      <a:pt x="13193" y="14986"/>
                      <a:pt x="13240" y="14952"/>
                      <a:pt x="13240" y="14871"/>
                    </a:cubicBezTo>
                    <a:cubicBezTo>
                      <a:pt x="13240" y="14732"/>
                      <a:pt x="13310" y="14524"/>
                      <a:pt x="13379" y="14385"/>
                    </a:cubicBezTo>
                    <a:cubicBezTo>
                      <a:pt x="13587" y="13831"/>
                      <a:pt x="13726" y="13276"/>
                      <a:pt x="13934" y="12722"/>
                    </a:cubicBezTo>
                    <a:cubicBezTo>
                      <a:pt x="14179" y="12906"/>
                      <a:pt x="14479" y="12995"/>
                      <a:pt x="14779" y="12995"/>
                    </a:cubicBezTo>
                    <a:cubicBezTo>
                      <a:pt x="15156" y="12995"/>
                      <a:pt x="15535" y="12854"/>
                      <a:pt x="15805" y="12583"/>
                    </a:cubicBezTo>
                    <a:cubicBezTo>
                      <a:pt x="15874" y="12514"/>
                      <a:pt x="15805" y="12445"/>
                      <a:pt x="15736" y="12445"/>
                    </a:cubicBezTo>
                    <a:cubicBezTo>
                      <a:pt x="15459" y="12514"/>
                      <a:pt x="15181" y="12583"/>
                      <a:pt x="14973" y="12722"/>
                    </a:cubicBezTo>
                    <a:cubicBezTo>
                      <a:pt x="14880" y="12740"/>
                      <a:pt x="14788" y="12749"/>
                      <a:pt x="14695" y="12749"/>
                    </a:cubicBezTo>
                    <a:cubicBezTo>
                      <a:pt x="14441" y="12749"/>
                      <a:pt x="14187" y="12685"/>
                      <a:pt x="13934" y="12583"/>
                    </a:cubicBezTo>
                    <a:cubicBezTo>
                      <a:pt x="14072" y="12237"/>
                      <a:pt x="14142" y="11890"/>
                      <a:pt x="14211" y="11543"/>
                    </a:cubicBezTo>
                    <a:cubicBezTo>
                      <a:pt x="14696" y="11543"/>
                      <a:pt x="15320" y="10920"/>
                      <a:pt x="15459" y="10434"/>
                    </a:cubicBezTo>
                    <a:lnTo>
                      <a:pt x="15528" y="10434"/>
                    </a:lnTo>
                    <a:cubicBezTo>
                      <a:pt x="15667" y="10504"/>
                      <a:pt x="15805" y="10573"/>
                      <a:pt x="15944" y="10573"/>
                    </a:cubicBezTo>
                    <a:lnTo>
                      <a:pt x="16360" y="10573"/>
                    </a:lnTo>
                    <a:cubicBezTo>
                      <a:pt x="16914" y="10434"/>
                      <a:pt x="17330" y="9949"/>
                      <a:pt x="17538" y="9395"/>
                    </a:cubicBezTo>
                    <a:cubicBezTo>
                      <a:pt x="17677" y="8840"/>
                      <a:pt x="17469" y="8216"/>
                      <a:pt x="16914" y="7939"/>
                    </a:cubicBezTo>
                    <a:cubicBezTo>
                      <a:pt x="16813" y="7895"/>
                      <a:pt x="16711" y="7876"/>
                      <a:pt x="16611" y="7876"/>
                    </a:cubicBezTo>
                    <a:cubicBezTo>
                      <a:pt x="16235" y="7876"/>
                      <a:pt x="15886" y="8150"/>
                      <a:pt x="15667" y="8424"/>
                    </a:cubicBezTo>
                    <a:cubicBezTo>
                      <a:pt x="15320" y="8840"/>
                      <a:pt x="15112" y="9464"/>
                      <a:pt x="15251" y="9949"/>
                    </a:cubicBezTo>
                    <a:cubicBezTo>
                      <a:pt x="15251" y="10088"/>
                      <a:pt x="15320" y="10157"/>
                      <a:pt x="15320" y="10226"/>
                    </a:cubicBezTo>
                    <a:cubicBezTo>
                      <a:pt x="15112" y="10434"/>
                      <a:pt x="14973" y="10642"/>
                      <a:pt x="14765" y="10850"/>
                    </a:cubicBezTo>
                    <a:cubicBezTo>
                      <a:pt x="14627" y="10989"/>
                      <a:pt x="14419" y="11128"/>
                      <a:pt x="14280" y="11266"/>
                    </a:cubicBezTo>
                    <a:cubicBezTo>
                      <a:pt x="14349" y="10850"/>
                      <a:pt x="14349" y="10504"/>
                      <a:pt x="14419" y="10088"/>
                    </a:cubicBezTo>
                    <a:lnTo>
                      <a:pt x="14488" y="10088"/>
                    </a:lnTo>
                    <a:cubicBezTo>
                      <a:pt x="14557" y="10088"/>
                      <a:pt x="14627" y="10018"/>
                      <a:pt x="14557" y="9949"/>
                    </a:cubicBezTo>
                    <a:lnTo>
                      <a:pt x="14419" y="9880"/>
                    </a:lnTo>
                    <a:cubicBezTo>
                      <a:pt x="14488" y="9187"/>
                      <a:pt x="14488" y="8493"/>
                      <a:pt x="14419" y="7800"/>
                    </a:cubicBezTo>
                    <a:cubicBezTo>
                      <a:pt x="15459" y="7662"/>
                      <a:pt x="16152" y="6691"/>
                      <a:pt x="16013" y="5721"/>
                    </a:cubicBezTo>
                    <a:cubicBezTo>
                      <a:pt x="16082" y="5374"/>
                      <a:pt x="16152" y="5027"/>
                      <a:pt x="16152" y="4681"/>
                    </a:cubicBezTo>
                    <a:cubicBezTo>
                      <a:pt x="16082" y="4334"/>
                      <a:pt x="16013" y="3918"/>
                      <a:pt x="15944" y="3502"/>
                    </a:cubicBezTo>
                    <a:lnTo>
                      <a:pt x="15944" y="3364"/>
                    </a:lnTo>
                    <a:cubicBezTo>
                      <a:pt x="15944" y="2572"/>
                      <a:pt x="15783" y="978"/>
                      <a:pt x="14852" y="978"/>
                    </a:cubicBezTo>
                    <a:cubicBezTo>
                      <a:pt x="14723" y="978"/>
                      <a:pt x="14579" y="1009"/>
                      <a:pt x="14419" y="1076"/>
                    </a:cubicBezTo>
                    <a:cubicBezTo>
                      <a:pt x="14211" y="1215"/>
                      <a:pt x="14003" y="1423"/>
                      <a:pt x="13864" y="1631"/>
                    </a:cubicBezTo>
                    <a:cubicBezTo>
                      <a:pt x="13448" y="1908"/>
                      <a:pt x="13102" y="2324"/>
                      <a:pt x="12963" y="2740"/>
                    </a:cubicBezTo>
                    <a:cubicBezTo>
                      <a:pt x="12339" y="3988"/>
                      <a:pt x="12824" y="5721"/>
                      <a:pt x="13448" y="6968"/>
                    </a:cubicBezTo>
                    <a:cubicBezTo>
                      <a:pt x="13518" y="7246"/>
                      <a:pt x="13726" y="7454"/>
                      <a:pt x="14003" y="7662"/>
                    </a:cubicBezTo>
                    <a:cubicBezTo>
                      <a:pt x="14003" y="7731"/>
                      <a:pt x="14072" y="7731"/>
                      <a:pt x="14142" y="7731"/>
                    </a:cubicBezTo>
                    <a:cubicBezTo>
                      <a:pt x="14142" y="8355"/>
                      <a:pt x="14142" y="8979"/>
                      <a:pt x="14003" y="9533"/>
                    </a:cubicBezTo>
                    <a:cubicBezTo>
                      <a:pt x="13864" y="9395"/>
                      <a:pt x="13656" y="9256"/>
                      <a:pt x="13448" y="9117"/>
                    </a:cubicBezTo>
                    <a:cubicBezTo>
                      <a:pt x="13240" y="8909"/>
                      <a:pt x="13102" y="8701"/>
                      <a:pt x="12894" y="8493"/>
                    </a:cubicBezTo>
                    <a:cubicBezTo>
                      <a:pt x="13032" y="8355"/>
                      <a:pt x="13102" y="8216"/>
                      <a:pt x="13171" y="8077"/>
                    </a:cubicBezTo>
                    <a:cubicBezTo>
                      <a:pt x="13240" y="7870"/>
                      <a:pt x="13240" y="7662"/>
                      <a:pt x="13171" y="7454"/>
                    </a:cubicBezTo>
                    <a:cubicBezTo>
                      <a:pt x="13032" y="7269"/>
                      <a:pt x="12801" y="7146"/>
                      <a:pt x="12560" y="7146"/>
                    </a:cubicBezTo>
                    <a:cubicBezTo>
                      <a:pt x="12439" y="7146"/>
                      <a:pt x="12316" y="7176"/>
                      <a:pt x="12201" y="7246"/>
                    </a:cubicBezTo>
                    <a:cubicBezTo>
                      <a:pt x="12131" y="7315"/>
                      <a:pt x="12062" y="7384"/>
                      <a:pt x="12062" y="7454"/>
                    </a:cubicBezTo>
                    <a:cubicBezTo>
                      <a:pt x="12062" y="7425"/>
                      <a:pt x="12026" y="7408"/>
                      <a:pt x="11984" y="7408"/>
                    </a:cubicBezTo>
                    <a:cubicBezTo>
                      <a:pt x="11925" y="7408"/>
                      <a:pt x="11854" y="7442"/>
                      <a:pt x="11854" y="7523"/>
                    </a:cubicBezTo>
                    <a:cubicBezTo>
                      <a:pt x="11854" y="7662"/>
                      <a:pt x="11923" y="7870"/>
                      <a:pt x="11993" y="8008"/>
                    </a:cubicBezTo>
                    <a:cubicBezTo>
                      <a:pt x="11923" y="8008"/>
                      <a:pt x="11923" y="8008"/>
                      <a:pt x="11993" y="8077"/>
                    </a:cubicBezTo>
                    <a:cubicBezTo>
                      <a:pt x="11993" y="8077"/>
                      <a:pt x="11993" y="8147"/>
                      <a:pt x="12062" y="8216"/>
                    </a:cubicBezTo>
                    <a:cubicBezTo>
                      <a:pt x="12131" y="8493"/>
                      <a:pt x="12339" y="8632"/>
                      <a:pt x="12617" y="8632"/>
                    </a:cubicBezTo>
                    <a:lnTo>
                      <a:pt x="12755" y="8563"/>
                    </a:lnTo>
                    <a:cubicBezTo>
                      <a:pt x="13032" y="9117"/>
                      <a:pt x="13448" y="9533"/>
                      <a:pt x="14003" y="9880"/>
                    </a:cubicBezTo>
                    <a:cubicBezTo>
                      <a:pt x="13726" y="11405"/>
                      <a:pt x="13310" y="12860"/>
                      <a:pt x="13032" y="14316"/>
                    </a:cubicBezTo>
                    <a:lnTo>
                      <a:pt x="12963" y="14316"/>
                    </a:lnTo>
                    <a:cubicBezTo>
                      <a:pt x="12894" y="14316"/>
                      <a:pt x="12824" y="14385"/>
                      <a:pt x="12755" y="14455"/>
                    </a:cubicBezTo>
                    <a:cubicBezTo>
                      <a:pt x="12409" y="13623"/>
                      <a:pt x="12062" y="12860"/>
                      <a:pt x="11646" y="12167"/>
                    </a:cubicBezTo>
                    <a:lnTo>
                      <a:pt x="11230" y="11266"/>
                    </a:lnTo>
                    <a:cubicBezTo>
                      <a:pt x="11092" y="11058"/>
                      <a:pt x="10953" y="10850"/>
                      <a:pt x="10884" y="10642"/>
                    </a:cubicBezTo>
                    <a:cubicBezTo>
                      <a:pt x="10953" y="9395"/>
                      <a:pt x="10953" y="8147"/>
                      <a:pt x="10745" y="6899"/>
                    </a:cubicBezTo>
                    <a:cubicBezTo>
                      <a:pt x="11299" y="6206"/>
                      <a:pt x="11646" y="5305"/>
                      <a:pt x="11646" y="4404"/>
                    </a:cubicBezTo>
                    <a:cubicBezTo>
                      <a:pt x="11646" y="4364"/>
                      <a:pt x="11577" y="4324"/>
                      <a:pt x="11518" y="4324"/>
                    </a:cubicBezTo>
                    <a:cubicBezTo>
                      <a:pt x="11475" y="4324"/>
                      <a:pt x="11438" y="4345"/>
                      <a:pt x="11438" y="4404"/>
                    </a:cubicBezTo>
                    <a:cubicBezTo>
                      <a:pt x="11369" y="5235"/>
                      <a:pt x="11161" y="5998"/>
                      <a:pt x="10745" y="6622"/>
                    </a:cubicBezTo>
                    <a:cubicBezTo>
                      <a:pt x="10606" y="5998"/>
                      <a:pt x="10329" y="5374"/>
                      <a:pt x="10052" y="4750"/>
                    </a:cubicBezTo>
                    <a:lnTo>
                      <a:pt x="10121" y="4750"/>
                    </a:lnTo>
                    <a:cubicBezTo>
                      <a:pt x="10181" y="4691"/>
                      <a:pt x="10138" y="4528"/>
                      <a:pt x="10036" y="4528"/>
                    </a:cubicBezTo>
                    <a:cubicBezTo>
                      <a:pt x="10020" y="4528"/>
                      <a:pt x="10002" y="4533"/>
                      <a:pt x="9982" y="4542"/>
                    </a:cubicBezTo>
                    <a:lnTo>
                      <a:pt x="9913" y="4542"/>
                    </a:lnTo>
                    <a:cubicBezTo>
                      <a:pt x="9844" y="4473"/>
                      <a:pt x="9844" y="4404"/>
                      <a:pt x="9774" y="4334"/>
                    </a:cubicBezTo>
                    <a:cubicBezTo>
                      <a:pt x="9913" y="4334"/>
                      <a:pt x="10052" y="4265"/>
                      <a:pt x="10121" y="4126"/>
                    </a:cubicBezTo>
                    <a:cubicBezTo>
                      <a:pt x="10260" y="3988"/>
                      <a:pt x="10398" y="3849"/>
                      <a:pt x="10468" y="3641"/>
                    </a:cubicBezTo>
                    <a:cubicBezTo>
                      <a:pt x="10953" y="2601"/>
                      <a:pt x="9982" y="1215"/>
                      <a:pt x="9289" y="591"/>
                    </a:cubicBezTo>
                    <a:cubicBezTo>
                      <a:pt x="8892" y="230"/>
                      <a:pt x="8401" y="1"/>
                      <a:pt x="7944" y="1"/>
                    </a:cubicBezTo>
                    <a:close/>
                  </a:path>
                </a:pathLst>
              </a:custGeom>
              <a:solidFill>
                <a:srgbClr val="272727"/>
              </a:solidFill>
              <a:ln>
                <a:noFill/>
              </a:ln>
            </p:spPr>
            <p:txBody>
              <a:bodyPr spcFirstLastPara="1" wrap="square" lIns="121900" tIns="121900" rIns="121900" bIns="121900" anchor="ctr" anchorCtr="0">
                <a:noAutofit/>
              </a:bodyPr>
              <a:lstStyle/>
              <a:p>
                <a:endParaRPr sz="2400"/>
              </a:p>
            </p:txBody>
          </p:sp>
        </p:grpSp>
        <p:sp>
          <p:nvSpPr>
            <p:cNvPr id="8" name="Google Shape;247;p30"/>
            <p:cNvSpPr/>
            <p:nvPr userDrawn="1">
              <p:custDataLst>
                <p:tags r:id="rId7"/>
              </p:custDataLst>
            </p:nvPr>
          </p:nvSpPr>
          <p:spPr>
            <a:xfrm>
              <a:off x="15609" y="2473"/>
              <a:ext cx="3603" cy="8354"/>
            </a:xfrm>
            <a:custGeom>
              <a:avLst/>
              <a:gdLst/>
              <a:ahLst/>
              <a:cxnLst/>
              <a:rect l="l" t="t" r="r" b="b"/>
              <a:pathLst>
                <a:path w="38958" h="90331" extrusionOk="0">
                  <a:moveTo>
                    <a:pt x="36629" y="1550"/>
                  </a:moveTo>
                  <a:cubicBezTo>
                    <a:pt x="36579" y="1678"/>
                    <a:pt x="36523" y="1801"/>
                    <a:pt x="36467" y="1915"/>
                  </a:cubicBezTo>
                  <a:lnTo>
                    <a:pt x="36467" y="1915"/>
                  </a:lnTo>
                  <a:cubicBezTo>
                    <a:pt x="36530" y="1795"/>
                    <a:pt x="36585" y="1673"/>
                    <a:pt x="36629" y="1550"/>
                  </a:cubicBezTo>
                  <a:close/>
                  <a:moveTo>
                    <a:pt x="38472" y="1828"/>
                  </a:moveTo>
                  <a:cubicBezTo>
                    <a:pt x="38750" y="1828"/>
                    <a:pt x="38957" y="2036"/>
                    <a:pt x="38750" y="2244"/>
                  </a:cubicBezTo>
                  <a:cubicBezTo>
                    <a:pt x="38334" y="2660"/>
                    <a:pt x="37710" y="2938"/>
                    <a:pt x="37086" y="3076"/>
                  </a:cubicBezTo>
                  <a:cubicBezTo>
                    <a:pt x="37294" y="2938"/>
                    <a:pt x="37432" y="2799"/>
                    <a:pt x="37502" y="2591"/>
                  </a:cubicBezTo>
                  <a:cubicBezTo>
                    <a:pt x="37502" y="2522"/>
                    <a:pt x="37432" y="2522"/>
                    <a:pt x="37432" y="2522"/>
                  </a:cubicBezTo>
                  <a:lnTo>
                    <a:pt x="36809" y="2868"/>
                  </a:lnTo>
                  <a:cubicBezTo>
                    <a:pt x="37017" y="2660"/>
                    <a:pt x="37294" y="2452"/>
                    <a:pt x="37571" y="2314"/>
                  </a:cubicBezTo>
                  <a:lnTo>
                    <a:pt x="37571" y="2244"/>
                  </a:lnTo>
                  <a:cubicBezTo>
                    <a:pt x="37779" y="2036"/>
                    <a:pt x="38126" y="1898"/>
                    <a:pt x="38472" y="1828"/>
                  </a:cubicBezTo>
                  <a:close/>
                  <a:moveTo>
                    <a:pt x="36508" y="5014"/>
                  </a:moveTo>
                  <a:cubicBezTo>
                    <a:pt x="36797" y="5014"/>
                    <a:pt x="37095" y="5091"/>
                    <a:pt x="37363" y="5225"/>
                  </a:cubicBezTo>
                  <a:cubicBezTo>
                    <a:pt x="37571" y="5294"/>
                    <a:pt x="37848" y="5502"/>
                    <a:pt x="37640" y="5780"/>
                  </a:cubicBezTo>
                  <a:cubicBezTo>
                    <a:pt x="37225" y="6057"/>
                    <a:pt x="36670" y="6196"/>
                    <a:pt x="36115" y="6196"/>
                  </a:cubicBezTo>
                  <a:cubicBezTo>
                    <a:pt x="35838" y="6196"/>
                    <a:pt x="35561" y="6196"/>
                    <a:pt x="35353" y="6126"/>
                  </a:cubicBezTo>
                  <a:lnTo>
                    <a:pt x="35561" y="5918"/>
                  </a:lnTo>
                  <a:cubicBezTo>
                    <a:pt x="35684" y="5857"/>
                    <a:pt x="35588" y="5630"/>
                    <a:pt x="35419" y="5630"/>
                  </a:cubicBezTo>
                  <a:cubicBezTo>
                    <a:pt x="35398" y="5630"/>
                    <a:pt x="35376" y="5633"/>
                    <a:pt x="35353" y="5641"/>
                  </a:cubicBezTo>
                  <a:cubicBezTo>
                    <a:pt x="35076" y="5780"/>
                    <a:pt x="34729" y="5849"/>
                    <a:pt x="34382" y="5988"/>
                  </a:cubicBezTo>
                  <a:lnTo>
                    <a:pt x="34452" y="5849"/>
                  </a:lnTo>
                  <a:cubicBezTo>
                    <a:pt x="34937" y="5502"/>
                    <a:pt x="35492" y="5225"/>
                    <a:pt x="36046" y="5086"/>
                  </a:cubicBezTo>
                  <a:cubicBezTo>
                    <a:pt x="36193" y="5037"/>
                    <a:pt x="36349" y="5014"/>
                    <a:pt x="36508" y="5014"/>
                  </a:cubicBezTo>
                  <a:close/>
                  <a:moveTo>
                    <a:pt x="33183" y="2721"/>
                  </a:moveTo>
                  <a:cubicBezTo>
                    <a:pt x="33296" y="2721"/>
                    <a:pt x="33403" y="2820"/>
                    <a:pt x="33481" y="3076"/>
                  </a:cubicBezTo>
                  <a:cubicBezTo>
                    <a:pt x="33551" y="3423"/>
                    <a:pt x="33551" y="3839"/>
                    <a:pt x="33551" y="4255"/>
                  </a:cubicBezTo>
                  <a:cubicBezTo>
                    <a:pt x="33551" y="4948"/>
                    <a:pt x="33412" y="5641"/>
                    <a:pt x="33204" y="6265"/>
                  </a:cubicBezTo>
                  <a:cubicBezTo>
                    <a:pt x="33204" y="5988"/>
                    <a:pt x="33135" y="5641"/>
                    <a:pt x="33135" y="5364"/>
                  </a:cubicBezTo>
                  <a:cubicBezTo>
                    <a:pt x="33135" y="5294"/>
                    <a:pt x="33083" y="5260"/>
                    <a:pt x="33031" y="5260"/>
                  </a:cubicBezTo>
                  <a:cubicBezTo>
                    <a:pt x="32979" y="5260"/>
                    <a:pt x="32927" y="5294"/>
                    <a:pt x="32927" y="5364"/>
                  </a:cubicBezTo>
                  <a:lnTo>
                    <a:pt x="32927" y="5918"/>
                  </a:lnTo>
                  <a:cubicBezTo>
                    <a:pt x="32719" y="5156"/>
                    <a:pt x="32580" y="4463"/>
                    <a:pt x="32580" y="3700"/>
                  </a:cubicBezTo>
                  <a:cubicBezTo>
                    <a:pt x="32580" y="3353"/>
                    <a:pt x="32900" y="2721"/>
                    <a:pt x="33183" y="2721"/>
                  </a:cubicBezTo>
                  <a:close/>
                  <a:moveTo>
                    <a:pt x="30560" y="4206"/>
                  </a:moveTo>
                  <a:cubicBezTo>
                    <a:pt x="31029" y="4206"/>
                    <a:pt x="31263" y="6212"/>
                    <a:pt x="31263" y="6403"/>
                  </a:cubicBezTo>
                  <a:cubicBezTo>
                    <a:pt x="31402" y="7235"/>
                    <a:pt x="31402" y="8067"/>
                    <a:pt x="31263" y="8899"/>
                  </a:cubicBezTo>
                  <a:lnTo>
                    <a:pt x="31263" y="8830"/>
                  </a:lnTo>
                  <a:cubicBezTo>
                    <a:pt x="31263" y="8691"/>
                    <a:pt x="31194" y="8552"/>
                    <a:pt x="31194" y="8344"/>
                  </a:cubicBezTo>
                  <a:cubicBezTo>
                    <a:pt x="31125" y="7998"/>
                    <a:pt x="31055" y="7651"/>
                    <a:pt x="30917" y="7374"/>
                  </a:cubicBezTo>
                  <a:cubicBezTo>
                    <a:pt x="30917" y="7305"/>
                    <a:pt x="30865" y="7270"/>
                    <a:pt x="30813" y="7270"/>
                  </a:cubicBezTo>
                  <a:cubicBezTo>
                    <a:pt x="30761" y="7270"/>
                    <a:pt x="30709" y="7305"/>
                    <a:pt x="30709" y="7374"/>
                  </a:cubicBezTo>
                  <a:cubicBezTo>
                    <a:pt x="30709" y="7582"/>
                    <a:pt x="30709" y="7859"/>
                    <a:pt x="30778" y="8067"/>
                  </a:cubicBezTo>
                  <a:cubicBezTo>
                    <a:pt x="30778" y="8136"/>
                    <a:pt x="30778" y="8206"/>
                    <a:pt x="30778" y="8275"/>
                  </a:cubicBezTo>
                  <a:cubicBezTo>
                    <a:pt x="30778" y="8457"/>
                    <a:pt x="30831" y="8586"/>
                    <a:pt x="30891" y="8708"/>
                  </a:cubicBezTo>
                  <a:lnTo>
                    <a:pt x="30891" y="8708"/>
                  </a:lnTo>
                  <a:cubicBezTo>
                    <a:pt x="30626" y="8171"/>
                    <a:pt x="30427" y="7634"/>
                    <a:pt x="30293" y="7097"/>
                  </a:cubicBezTo>
                  <a:cubicBezTo>
                    <a:pt x="30085" y="6334"/>
                    <a:pt x="29600" y="4878"/>
                    <a:pt x="30431" y="4255"/>
                  </a:cubicBezTo>
                  <a:cubicBezTo>
                    <a:pt x="30476" y="4221"/>
                    <a:pt x="30519" y="4206"/>
                    <a:pt x="30560" y="4206"/>
                  </a:cubicBezTo>
                  <a:close/>
                  <a:moveTo>
                    <a:pt x="35178" y="7835"/>
                  </a:moveTo>
                  <a:cubicBezTo>
                    <a:pt x="35519" y="7835"/>
                    <a:pt x="35857" y="7903"/>
                    <a:pt x="36185" y="8067"/>
                  </a:cubicBezTo>
                  <a:lnTo>
                    <a:pt x="36185" y="7998"/>
                  </a:lnTo>
                  <a:lnTo>
                    <a:pt x="36185" y="7998"/>
                  </a:lnTo>
                  <a:cubicBezTo>
                    <a:pt x="37502" y="8691"/>
                    <a:pt x="35145" y="9176"/>
                    <a:pt x="34660" y="9246"/>
                  </a:cubicBezTo>
                  <a:cubicBezTo>
                    <a:pt x="34244" y="9246"/>
                    <a:pt x="33828" y="9246"/>
                    <a:pt x="33412" y="9176"/>
                  </a:cubicBezTo>
                  <a:cubicBezTo>
                    <a:pt x="33620" y="9038"/>
                    <a:pt x="33551" y="8830"/>
                    <a:pt x="33343" y="8830"/>
                  </a:cubicBezTo>
                  <a:lnTo>
                    <a:pt x="32372" y="8830"/>
                  </a:lnTo>
                  <a:cubicBezTo>
                    <a:pt x="33241" y="8370"/>
                    <a:pt x="34222" y="7835"/>
                    <a:pt x="35178" y="7835"/>
                  </a:cubicBezTo>
                  <a:close/>
                  <a:moveTo>
                    <a:pt x="28072" y="6955"/>
                  </a:moveTo>
                  <a:cubicBezTo>
                    <a:pt x="28095" y="6955"/>
                    <a:pt x="28119" y="6956"/>
                    <a:pt x="28144" y="6958"/>
                  </a:cubicBezTo>
                  <a:cubicBezTo>
                    <a:pt x="29184" y="7097"/>
                    <a:pt x="29184" y="9246"/>
                    <a:pt x="29184" y="9939"/>
                  </a:cubicBezTo>
                  <a:cubicBezTo>
                    <a:pt x="29253" y="10771"/>
                    <a:pt x="29114" y="11533"/>
                    <a:pt x="28976" y="12296"/>
                  </a:cubicBezTo>
                  <a:cubicBezTo>
                    <a:pt x="28976" y="11880"/>
                    <a:pt x="28906" y="11533"/>
                    <a:pt x="28698" y="11186"/>
                  </a:cubicBezTo>
                  <a:cubicBezTo>
                    <a:pt x="28698" y="11117"/>
                    <a:pt x="28629" y="11117"/>
                    <a:pt x="28560" y="11117"/>
                  </a:cubicBezTo>
                  <a:cubicBezTo>
                    <a:pt x="28560" y="11082"/>
                    <a:pt x="28525" y="11065"/>
                    <a:pt x="28482" y="11065"/>
                  </a:cubicBezTo>
                  <a:cubicBezTo>
                    <a:pt x="28438" y="11065"/>
                    <a:pt x="28386" y="11082"/>
                    <a:pt x="28352" y="11117"/>
                  </a:cubicBezTo>
                  <a:cubicBezTo>
                    <a:pt x="28352" y="11325"/>
                    <a:pt x="28352" y="11533"/>
                    <a:pt x="28421" y="11741"/>
                  </a:cubicBezTo>
                  <a:lnTo>
                    <a:pt x="28421" y="11880"/>
                  </a:lnTo>
                  <a:cubicBezTo>
                    <a:pt x="28421" y="12088"/>
                    <a:pt x="28490" y="12296"/>
                    <a:pt x="28560" y="12504"/>
                  </a:cubicBezTo>
                  <a:cubicBezTo>
                    <a:pt x="27468" y="11275"/>
                    <a:pt x="26577" y="6955"/>
                    <a:pt x="28072" y="6955"/>
                  </a:cubicBezTo>
                  <a:close/>
                  <a:moveTo>
                    <a:pt x="33296" y="10976"/>
                  </a:moveTo>
                  <a:cubicBezTo>
                    <a:pt x="33519" y="10976"/>
                    <a:pt x="33743" y="10999"/>
                    <a:pt x="33967" y="11048"/>
                  </a:cubicBezTo>
                  <a:cubicBezTo>
                    <a:pt x="34937" y="11256"/>
                    <a:pt x="34452" y="12018"/>
                    <a:pt x="33967" y="12434"/>
                  </a:cubicBezTo>
                  <a:cubicBezTo>
                    <a:pt x="33481" y="12642"/>
                    <a:pt x="33065" y="12850"/>
                    <a:pt x="32580" y="12919"/>
                  </a:cubicBezTo>
                  <a:cubicBezTo>
                    <a:pt x="31748" y="13197"/>
                    <a:pt x="30847" y="13266"/>
                    <a:pt x="30015" y="13335"/>
                  </a:cubicBezTo>
                  <a:cubicBezTo>
                    <a:pt x="30223" y="13127"/>
                    <a:pt x="30431" y="12989"/>
                    <a:pt x="30570" y="12781"/>
                  </a:cubicBezTo>
                  <a:cubicBezTo>
                    <a:pt x="30627" y="12668"/>
                    <a:pt x="30545" y="12554"/>
                    <a:pt x="30437" y="12554"/>
                  </a:cubicBezTo>
                  <a:cubicBezTo>
                    <a:pt x="30413" y="12554"/>
                    <a:pt x="30387" y="12560"/>
                    <a:pt x="30362" y="12573"/>
                  </a:cubicBezTo>
                  <a:cubicBezTo>
                    <a:pt x="30085" y="12781"/>
                    <a:pt x="29738" y="12919"/>
                    <a:pt x="29461" y="13058"/>
                  </a:cubicBezTo>
                  <a:lnTo>
                    <a:pt x="29600" y="12781"/>
                  </a:lnTo>
                  <a:cubicBezTo>
                    <a:pt x="30612" y="11827"/>
                    <a:pt x="31933" y="10976"/>
                    <a:pt x="33296" y="10976"/>
                  </a:cubicBezTo>
                  <a:close/>
                  <a:moveTo>
                    <a:pt x="24686" y="10883"/>
                  </a:moveTo>
                  <a:cubicBezTo>
                    <a:pt x="24921" y="10883"/>
                    <a:pt x="25192" y="11021"/>
                    <a:pt x="25440" y="11325"/>
                  </a:cubicBezTo>
                  <a:cubicBezTo>
                    <a:pt x="25718" y="11741"/>
                    <a:pt x="25926" y="12157"/>
                    <a:pt x="26064" y="12711"/>
                  </a:cubicBezTo>
                  <a:cubicBezTo>
                    <a:pt x="26619" y="14098"/>
                    <a:pt x="26342" y="15484"/>
                    <a:pt x="26272" y="16871"/>
                  </a:cubicBezTo>
                  <a:cubicBezTo>
                    <a:pt x="26252" y="16891"/>
                    <a:pt x="26238" y="16899"/>
                    <a:pt x="26227" y="16899"/>
                  </a:cubicBezTo>
                  <a:cubicBezTo>
                    <a:pt x="26203" y="16899"/>
                    <a:pt x="26203" y="16850"/>
                    <a:pt x="26203" y="16801"/>
                  </a:cubicBezTo>
                  <a:cubicBezTo>
                    <a:pt x="26203" y="16801"/>
                    <a:pt x="26203" y="16732"/>
                    <a:pt x="26203" y="16732"/>
                  </a:cubicBezTo>
                  <a:cubicBezTo>
                    <a:pt x="26203" y="16732"/>
                    <a:pt x="26203" y="16663"/>
                    <a:pt x="26134" y="16663"/>
                  </a:cubicBezTo>
                  <a:cubicBezTo>
                    <a:pt x="26064" y="16524"/>
                    <a:pt x="25995" y="16385"/>
                    <a:pt x="25926" y="16247"/>
                  </a:cubicBezTo>
                  <a:cubicBezTo>
                    <a:pt x="25787" y="15900"/>
                    <a:pt x="25648" y="15554"/>
                    <a:pt x="25510" y="15207"/>
                  </a:cubicBezTo>
                  <a:cubicBezTo>
                    <a:pt x="25481" y="15120"/>
                    <a:pt x="25427" y="15081"/>
                    <a:pt x="25380" y="15081"/>
                  </a:cubicBezTo>
                  <a:cubicBezTo>
                    <a:pt x="25315" y="15081"/>
                    <a:pt x="25261" y="15155"/>
                    <a:pt x="25302" y="15276"/>
                  </a:cubicBezTo>
                  <a:cubicBezTo>
                    <a:pt x="25371" y="15554"/>
                    <a:pt x="25440" y="15831"/>
                    <a:pt x="25510" y="16108"/>
                  </a:cubicBezTo>
                  <a:cubicBezTo>
                    <a:pt x="25510" y="16177"/>
                    <a:pt x="25510" y="16247"/>
                    <a:pt x="25510" y="16316"/>
                  </a:cubicBezTo>
                  <a:cubicBezTo>
                    <a:pt x="25579" y="16455"/>
                    <a:pt x="25648" y="16593"/>
                    <a:pt x="25718" y="16732"/>
                  </a:cubicBezTo>
                  <a:lnTo>
                    <a:pt x="25787" y="16940"/>
                  </a:lnTo>
                  <a:cubicBezTo>
                    <a:pt x="24609" y="15761"/>
                    <a:pt x="23985" y="13335"/>
                    <a:pt x="24054" y="11741"/>
                  </a:cubicBezTo>
                  <a:cubicBezTo>
                    <a:pt x="24054" y="11199"/>
                    <a:pt x="24330" y="10883"/>
                    <a:pt x="24686" y="10883"/>
                  </a:cubicBezTo>
                  <a:close/>
                  <a:moveTo>
                    <a:pt x="30879" y="14990"/>
                  </a:moveTo>
                  <a:cubicBezTo>
                    <a:pt x="30983" y="14990"/>
                    <a:pt x="31088" y="14993"/>
                    <a:pt x="31194" y="14999"/>
                  </a:cubicBezTo>
                  <a:cubicBezTo>
                    <a:pt x="31610" y="14999"/>
                    <a:pt x="32719" y="15138"/>
                    <a:pt x="32234" y="15761"/>
                  </a:cubicBezTo>
                  <a:cubicBezTo>
                    <a:pt x="31748" y="16177"/>
                    <a:pt x="31194" y="16455"/>
                    <a:pt x="30639" y="16593"/>
                  </a:cubicBezTo>
                  <a:cubicBezTo>
                    <a:pt x="29738" y="16940"/>
                    <a:pt x="28837" y="17079"/>
                    <a:pt x="27936" y="17217"/>
                  </a:cubicBezTo>
                  <a:cubicBezTo>
                    <a:pt x="28144" y="17079"/>
                    <a:pt x="28352" y="16871"/>
                    <a:pt x="28490" y="16663"/>
                  </a:cubicBezTo>
                  <a:cubicBezTo>
                    <a:pt x="28490" y="16524"/>
                    <a:pt x="28421" y="16385"/>
                    <a:pt x="28282" y="16385"/>
                  </a:cubicBezTo>
                  <a:cubicBezTo>
                    <a:pt x="27936" y="16524"/>
                    <a:pt x="27589" y="16593"/>
                    <a:pt x="27312" y="16801"/>
                  </a:cubicBezTo>
                  <a:cubicBezTo>
                    <a:pt x="27173" y="16871"/>
                    <a:pt x="27035" y="16940"/>
                    <a:pt x="26965" y="17009"/>
                  </a:cubicBezTo>
                  <a:cubicBezTo>
                    <a:pt x="27243" y="16663"/>
                    <a:pt x="27451" y="16316"/>
                    <a:pt x="27659" y="15900"/>
                  </a:cubicBezTo>
                  <a:cubicBezTo>
                    <a:pt x="28674" y="15329"/>
                    <a:pt x="29747" y="14990"/>
                    <a:pt x="30879" y="14990"/>
                  </a:cubicBezTo>
                  <a:close/>
                  <a:moveTo>
                    <a:pt x="27936" y="16871"/>
                  </a:moveTo>
                  <a:lnTo>
                    <a:pt x="27936" y="16871"/>
                  </a:lnTo>
                  <a:cubicBezTo>
                    <a:pt x="27659" y="17079"/>
                    <a:pt x="27312" y="17217"/>
                    <a:pt x="27035" y="17425"/>
                  </a:cubicBezTo>
                  <a:lnTo>
                    <a:pt x="26827" y="17425"/>
                  </a:lnTo>
                  <a:cubicBezTo>
                    <a:pt x="26896" y="17356"/>
                    <a:pt x="27035" y="17356"/>
                    <a:pt x="27104" y="17287"/>
                  </a:cubicBezTo>
                  <a:cubicBezTo>
                    <a:pt x="27243" y="17217"/>
                    <a:pt x="27381" y="17148"/>
                    <a:pt x="27520" y="17079"/>
                  </a:cubicBezTo>
                  <a:cubicBezTo>
                    <a:pt x="27659" y="17009"/>
                    <a:pt x="27797" y="16940"/>
                    <a:pt x="27936" y="16871"/>
                  </a:cubicBezTo>
                  <a:close/>
                  <a:moveTo>
                    <a:pt x="22158" y="16292"/>
                  </a:moveTo>
                  <a:cubicBezTo>
                    <a:pt x="22633" y="16292"/>
                    <a:pt x="23285" y="17336"/>
                    <a:pt x="23430" y="17772"/>
                  </a:cubicBezTo>
                  <a:cubicBezTo>
                    <a:pt x="23915" y="19089"/>
                    <a:pt x="23707" y="20337"/>
                    <a:pt x="23707" y="21654"/>
                  </a:cubicBezTo>
                  <a:lnTo>
                    <a:pt x="23638" y="21654"/>
                  </a:lnTo>
                  <a:lnTo>
                    <a:pt x="23638" y="21584"/>
                  </a:lnTo>
                  <a:cubicBezTo>
                    <a:pt x="23638" y="21584"/>
                    <a:pt x="23638" y="21515"/>
                    <a:pt x="23638" y="21515"/>
                  </a:cubicBezTo>
                  <a:cubicBezTo>
                    <a:pt x="23638" y="21238"/>
                    <a:pt x="23499" y="21030"/>
                    <a:pt x="23430" y="20752"/>
                  </a:cubicBezTo>
                  <a:cubicBezTo>
                    <a:pt x="23361" y="20614"/>
                    <a:pt x="23292" y="20475"/>
                    <a:pt x="23292" y="20337"/>
                  </a:cubicBezTo>
                  <a:cubicBezTo>
                    <a:pt x="23262" y="20278"/>
                    <a:pt x="23221" y="20256"/>
                    <a:pt x="23182" y="20256"/>
                  </a:cubicBezTo>
                  <a:cubicBezTo>
                    <a:pt x="23130" y="20256"/>
                    <a:pt x="23084" y="20297"/>
                    <a:pt x="23084" y="20337"/>
                  </a:cubicBezTo>
                  <a:cubicBezTo>
                    <a:pt x="22945" y="20337"/>
                    <a:pt x="22876" y="20475"/>
                    <a:pt x="22876" y="20614"/>
                  </a:cubicBezTo>
                  <a:cubicBezTo>
                    <a:pt x="22945" y="20683"/>
                    <a:pt x="23014" y="20822"/>
                    <a:pt x="23084" y="20960"/>
                  </a:cubicBezTo>
                  <a:cubicBezTo>
                    <a:pt x="22113" y="19851"/>
                    <a:pt x="21628" y="18465"/>
                    <a:pt x="21697" y="17009"/>
                  </a:cubicBezTo>
                  <a:cubicBezTo>
                    <a:pt x="21781" y="16487"/>
                    <a:pt x="21953" y="16292"/>
                    <a:pt x="22158" y="16292"/>
                  </a:cubicBezTo>
                  <a:close/>
                  <a:moveTo>
                    <a:pt x="29020" y="19222"/>
                  </a:moveTo>
                  <a:cubicBezTo>
                    <a:pt x="29567" y="19222"/>
                    <a:pt x="30093" y="19468"/>
                    <a:pt x="30501" y="19921"/>
                  </a:cubicBezTo>
                  <a:cubicBezTo>
                    <a:pt x="30847" y="20475"/>
                    <a:pt x="29877" y="20891"/>
                    <a:pt x="29530" y="21030"/>
                  </a:cubicBezTo>
                  <a:cubicBezTo>
                    <a:pt x="28144" y="21446"/>
                    <a:pt x="26757" y="21654"/>
                    <a:pt x="25302" y="21654"/>
                  </a:cubicBezTo>
                  <a:cubicBezTo>
                    <a:pt x="25440" y="21584"/>
                    <a:pt x="25510" y="21376"/>
                    <a:pt x="25579" y="21238"/>
                  </a:cubicBezTo>
                  <a:cubicBezTo>
                    <a:pt x="25579" y="21124"/>
                    <a:pt x="25487" y="21011"/>
                    <a:pt x="25377" y="21011"/>
                  </a:cubicBezTo>
                  <a:cubicBezTo>
                    <a:pt x="25353" y="21011"/>
                    <a:pt x="25327" y="21017"/>
                    <a:pt x="25302" y="21030"/>
                  </a:cubicBezTo>
                  <a:cubicBezTo>
                    <a:pt x="25163" y="21168"/>
                    <a:pt x="24955" y="21238"/>
                    <a:pt x="24817" y="21307"/>
                  </a:cubicBezTo>
                  <a:lnTo>
                    <a:pt x="24609" y="21376"/>
                  </a:lnTo>
                  <a:lnTo>
                    <a:pt x="24678" y="21168"/>
                  </a:lnTo>
                  <a:cubicBezTo>
                    <a:pt x="25718" y="20337"/>
                    <a:pt x="26896" y="19782"/>
                    <a:pt x="28144" y="19435"/>
                  </a:cubicBezTo>
                  <a:cubicBezTo>
                    <a:pt x="28432" y="19291"/>
                    <a:pt x="28729" y="19222"/>
                    <a:pt x="29020" y="19222"/>
                  </a:cubicBezTo>
                  <a:close/>
                  <a:moveTo>
                    <a:pt x="19336" y="20763"/>
                  </a:moveTo>
                  <a:cubicBezTo>
                    <a:pt x="19540" y="20763"/>
                    <a:pt x="19758" y="20880"/>
                    <a:pt x="19964" y="21168"/>
                  </a:cubicBezTo>
                  <a:cubicBezTo>
                    <a:pt x="20242" y="21584"/>
                    <a:pt x="20519" y="22000"/>
                    <a:pt x="20657" y="22485"/>
                  </a:cubicBezTo>
                  <a:cubicBezTo>
                    <a:pt x="20935" y="23525"/>
                    <a:pt x="21073" y="24634"/>
                    <a:pt x="21004" y="25674"/>
                  </a:cubicBezTo>
                  <a:cubicBezTo>
                    <a:pt x="20727" y="24981"/>
                    <a:pt x="20449" y="24288"/>
                    <a:pt x="20242" y="23594"/>
                  </a:cubicBezTo>
                  <a:cubicBezTo>
                    <a:pt x="20242" y="23542"/>
                    <a:pt x="20201" y="23519"/>
                    <a:pt x="20155" y="23519"/>
                  </a:cubicBezTo>
                  <a:cubicBezTo>
                    <a:pt x="20080" y="23519"/>
                    <a:pt x="19991" y="23578"/>
                    <a:pt x="20034" y="23664"/>
                  </a:cubicBezTo>
                  <a:cubicBezTo>
                    <a:pt x="20242" y="24704"/>
                    <a:pt x="20657" y="25743"/>
                    <a:pt x="21073" y="26783"/>
                  </a:cubicBezTo>
                  <a:lnTo>
                    <a:pt x="21073" y="27130"/>
                  </a:lnTo>
                  <a:lnTo>
                    <a:pt x="21004" y="27199"/>
                  </a:lnTo>
                  <a:lnTo>
                    <a:pt x="20865" y="26991"/>
                  </a:lnTo>
                  <a:cubicBezTo>
                    <a:pt x="20935" y="26922"/>
                    <a:pt x="20935" y="26852"/>
                    <a:pt x="20865" y="26852"/>
                  </a:cubicBezTo>
                  <a:cubicBezTo>
                    <a:pt x="20865" y="26506"/>
                    <a:pt x="20727" y="26159"/>
                    <a:pt x="20519" y="25882"/>
                  </a:cubicBezTo>
                  <a:cubicBezTo>
                    <a:pt x="20449" y="25605"/>
                    <a:pt x="20311" y="25327"/>
                    <a:pt x="20242" y="25050"/>
                  </a:cubicBezTo>
                  <a:cubicBezTo>
                    <a:pt x="20221" y="25030"/>
                    <a:pt x="20195" y="25021"/>
                    <a:pt x="20168" y="25021"/>
                  </a:cubicBezTo>
                  <a:cubicBezTo>
                    <a:pt x="20103" y="25021"/>
                    <a:pt x="20034" y="25070"/>
                    <a:pt x="20034" y="25120"/>
                  </a:cubicBezTo>
                  <a:cubicBezTo>
                    <a:pt x="20172" y="25605"/>
                    <a:pt x="20242" y="26021"/>
                    <a:pt x="20449" y="26506"/>
                  </a:cubicBezTo>
                  <a:cubicBezTo>
                    <a:pt x="19340" y="25258"/>
                    <a:pt x="18647" y="23664"/>
                    <a:pt x="18509" y="22000"/>
                  </a:cubicBezTo>
                  <a:cubicBezTo>
                    <a:pt x="18460" y="21416"/>
                    <a:pt x="18856" y="20763"/>
                    <a:pt x="19336" y="20763"/>
                  </a:cubicBezTo>
                  <a:close/>
                  <a:moveTo>
                    <a:pt x="26758" y="24439"/>
                  </a:moveTo>
                  <a:cubicBezTo>
                    <a:pt x="27517" y="24439"/>
                    <a:pt x="28123" y="24687"/>
                    <a:pt x="28352" y="25327"/>
                  </a:cubicBezTo>
                  <a:cubicBezTo>
                    <a:pt x="28906" y="27060"/>
                    <a:pt x="25025" y="27268"/>
                    <a:pt x="22806" y="27268"/>
                  </a:cubicBezTo>
                  <a:cubicBezTo>
                    <a:pt x="23292" y="27199"/>
                    <a:pt x="23777" y="26991"/>
                    <a:pt x="24123" y="26645"/>
                  </a:cubicBezTo>
                  <a:cubicBezTo>
                    <a:pt x="24262" y="26506"/>
                    <a:pt x="24123" y="26298"/>
                    <a:pt x="23985" y="26298"/>
                  </a:cubicBezTo>
                  <a:cubicBezTo>
                    <a:pt x="23430" y="26367"/>
                    <a:pt x="22945" y="26506"/>
                    <a:pt x="22460" y="26714"/>
                  </a:cubicBezTo>
                  <a:cubicBezTo>
                    <a:pt x="22252" y="26783"/>
                    <a:pt x="21974" y="26852"/>
                    <a:pt x="21767" y="26922"/>
                  </a:cubicBezTo>
                  <a:lnTo>
                    <a:pt x="22113" y="26298"/>
                  </a:lnTo>
                  <a:cubicBezTo>
                    <a:pt x="23042" y="25462"/>
                    <a:pt x="25216" y="24439"/>
                    <a:pt x="26758" y="24439"/>
                  </a:cubicBezTo>
                  <a:close/>
                  <a:moveTo>
                    <a:pt x="17072" y="26327"/>
                  </a:moveTo>
                  <a:cubicBezTo>
                    <a:pt x="17275" y="26327"/>
                    <a:pt x="17503" y="26420"/>
                    <a:pt x="17746" y="26645"/>
                  </a:cubicBezTo>
                  <a:cubicBezTo>
                    <a:pt x="18162" y="27130"/>
                    <a:pt x="18439" y="27615"/>
                    <a:pt x="18578" y="28239"/>
                  </a:cubicBezTo>
                  <a:cubicBezTo>
                    <a:pt x="19063" y="29625"/>
                    <a:pt x="18717" y="31150"/>
                    <a:pt x="18786" y="32606"/>
                  </a:cubicBezTo>
                  <a:lnTo>
                    <a:pt x="18647" y="32814"/>
                  </a:lnTo>
                  <a:cubicBezTo>
                    <a:pt x="17261" y="31427"/>
                    <a:pt x="16429" y="29556"/>
                    <a:pt x="16221" y="27615"/>
                  </a:cubicBezTo>
                  <a:cubicBezTo>
                    <a:pt x="16170" y="27008"/>
                    <a:pt x="16526" y="26327"/>
                    <a:pt x="17072" y="26327"/>
                  </a:cubicBezTo>
                  <a:close/>
                  <a:moveTo>
                    <a:pt x="24343" y="29909"/>
                  </a:moveTo>
                  <a:cubicBezTo>
                    <a:pt x="25109" y="29909"/>
                    <a:pt x="25893" y="30123"/>
                    <a:pt x="25995" y="30942"/>
                  </a:cubicBezTo>
                  <a:cubicBezTo>
                    <a:pt x="25995" y="31497"/>
                    <a:pt x="25232" y="31843"/>
                    <a:pt x="24747" y="32051"/>
                  </a:cubicBezTo>
                  <a:cubicBezTo>
                    <a:pt x="23376" y="32550"/>
                    <a:pt x="21949" y="32824"/>
                    <a:pt x="20466" y="32824"/>
                  </a:cubicBezTo>
                  <a:cubicBezTo>
                    <a:pt x="20300" y="32824"/>
                    <a:pt x="20132" y="32821"/>
                    <a:pt x="19964" y="32814"/>
                  </a:cubicBezTo>
                  <a:lnTo>
                    <a:pt x="20172" y="32745"/>
                  </a:lnTo>
                  <a:cubicBezTo>
                    <a:pt x="21073" y="32467"/>
                    <a:pt x="21905" y="32190"/>
                    <a:pt x="22737" y="31843"/>
                  </a:cubicBezTo>
                  <a:cubicBezTo>
                    <a:pt x="22806" y="31843"/>
                    <a:pt x="22737" y="31705"/>
                    <a:pt x="22737" y="31705"/>
                  </a:cubicBezTo>
                  <a:cubicBezTo>
                    <a:pt x="22113" y="31774"/>
                    <a:pt x="21559" y="31913"/>
                    <a:pt x="21004" y="32051"/>
                  </a:cubicBezTo>
                  <a:lnTo>
                    <a:pt x="21073" y="31982"/>
                  </a:lnTo>
                  <a:cubicBezTo>
                    <a:pt x="21242" y="31870"/>
                    <a:pt x="21138" y="31667"/>
                    <a:pt x="20982" y="31667"/>
                  </a:cubicBezTo>
                  <a:cubicBezTo>
                    <a:pt x="20945" y="31667"/>
                    <a:pt x="20905" y="31678"/>
                    <a:pt x="20865" y="31705"/>
                  </a:cubicBezTo>
                  <a:cubicBezTo>
                    <a:pt x="20395" y="31974"/>
                    <a:pt x="19924" y="32178"/>
                    <a:pt x="19390" y="32379"/>
                  </a:cubicBezTo>
                  <a:lnTo>
                    <a:pt x="19390" y="32379"/>
                  </a:lnTo>
                  <a:cubicBezTo>
                    <a:pt x="19410" y="32359"/>
                    <a:pt x="19410" y="32329"/>
                    <a:pt x="19410" y="32329"/>
                  </a:cubicBezTo>
                  <a:cubicBezTo>
                    <a:pt x="20519" y="31081"/>
                    <a:pt x="21974" y="30318"/>
                    <a:pt x="23569" y="29972"/>
                  </a:cubicBezTo>
                  <a:cubicBezTo>
                    <a:pt x="23804" y="29936"/>
                    <a:pt x="24073" y="29909"/>
                    <a:pt x="24343" y="29909"/>
                  </a:cubicBezTo>
                  <a:close/>
                  <a:moveTo>
                    <a:pt x="12645" y="21392"/>
                  </a:moveTo>
                  <a:cubicBezTo>
                    <a:pt x="13022" y="21392"/>
                    <a:pt x="13934" y="24981"/>
                    <a:pt x="13934" y="24981"/>
                  </a:cubicBezTo>
                  <a:cubicBezTo>
                    <a:pt x="14072" y="26090"/>
                    <a:pt x="14142" y="27130"/>
                    <a:pt x="14142" y="28239"/>
                  </a:cubicBezTo>
                  <a:cubicBezTo>
                    <a:pt x="14280" y="31220"/>
                    <a:pt x="14280" y="34270"/>
                    <a:pt x="14557" y="37250"/>
                  </a:cubicBezTo>
                  <a:cubicBezTo>
                    <a:pt x="14072" y="35101"/>
                    <a:pt x="13587" y="32952"/>
                    <a:pt x="12963" y="30873"/>
                  </a:cubicBezTo>
                  <a:cubicBezTo>
                    <a:pt x="12686" y="29902"/>
                    <a:pt x="12339" y="29071"/>
                    <a:pt x="11854" y="28239"/>
                  </a:cubicBezTo>
                  <a:cubicBezTo>
                    <a:pt x="11715" y="26021"/>
                    <a:pt x="11923" y="23733"/>
                    <a:pt x="12547" y="21584"/>
                  </a:cubicBezTo>
                  <a:lnTo>
                    <a:pt x="12547" y="21515"/>
                  </a:lnTo>
                  <a:cubicBezTo>
                    <a:pt x="12573" y="21431"/>
                    <a:pt x="12606" y="21392"/>
                    <a:pt x="12645" y="21392"/>
                  </a:cubicBezTo>
                  <a:close/>
                  <a:moveTo>
                    <a:pt x="5047" y="31679"/>
                  </a:moveTo>
                  <a:cubicBezTo>
                    <a:pt x="6436" y="31679"/>
                    <a:pt x="7828" y="31979"/>
                    <a:pt x="8804" y="32467"/>
                  </a:cubicBezTo>
                  <a:lnTo>
                    <a:pt x="9012" y="32745"/>
                  </a:lnTo>
                  <a:lnTo>
                    <a:pt x="9081" y="32745"/>
                  </a:lnTo>
                  <a:cubicBezTo>
                    <a:pt x="10190" y="34270"/>
                    <a:pt x="11369" y="35725"/>
                    <a:pt x="12270" y="37320"/>
                  </a:cubicBezTo>
                  <a:cubicBezTo>
                    <a:pt x="12755" y="38082"/>
                    <a:pt x="13518" y="39191"/>
                    <a:pt x="14142" y="40300"/>
                  </a:cubicBezTo>
                  <a:cubicBezTo>
                    <a:pt x="13448" y="39260"/>
                    <a:pt x="12617" y="38290"/>
                    <a:pt x="11785" y="37389"/>
                  </a:cubicBezTo>
                  <a:cubicBezTo>
                    <a:pt x="11161" y="36418"/>
                    <a:pt x="10468" y="35587"/>
                    <a:pt x="9567" y="34893"/>
                  </a:cubicBezTo>
                  <a:cubicBezTo>
                    <a:pt x="9557" y="34884"/>
                    <a:pt x="9547" y="34879"/>
                    <a:pt x="9537" y="34879"/>
                  </a:cubicBezTo>
                  <a:cubicBezTo>
                    <a:pt x="9480" y="34879"/>
                    <a:pt x="9438" y="35032"/>
                    <a:pt x="9497" y="35032"/>
                  </a:cubicBezTo>
                  <a:cubicBezTo>
                    <a:pt x="10329" y="35864"/>
                    <a:pt x="11022" y="36834"/>
                    <a:pt x="11785" y="37805"/>
                  </a:cubicBezTo>
                  <a:cubicBezTo>
                    <a:pt x="10398" y="36488"/>
                    <a:pt x="8873" y="35309"/>
                    <a:pt x="7210" y="34408"/>
                  </a:cubicBezTo>
                  <a:cubicBezTo>
                    <a:pt x="6595" y="34073"/>
                    <a:pt x="3007" y="33197"/>
                    <a:pt x="1385" y="33197"/>
                  </a:cubicBezTo>
                  <a:cubicBezTo>
                    <a:pt x="995" y="33197"/>
                    <a:pt x="718" y="33248"/>
                    <a:pt x="624" y="33368"/>
                  </a:cubicBezTo>
                  <a:cubicBezTo>
                    <a:pt x="1517" y="32165"/>
                    <a:pt x="3279" y="31679"/>
                    <a:pt x="5047" y="31679"/>
                  </a:cubicBezTo>
                  <a:close/>
                  <a:moveTo>
                    <a:pt x="7483" y="23542"/>
                  </a:moveTo>
                  <a:cubicBezTo>
                    <a:pt x="7506" y="23542"/>
                    <a:pt x="7531" y="23559"/>
                    <a:pt x="7556" y="23594"/>
                  </a:cubicBezTo>
                  <a:cubicBezTo>
                    <a:pt x="9081" y="25189"/>
                    <a:pt x="10468" y="26852"/>
                    <a:pt x="11646" y="28655"/>
                  </a:cubicBezTo>
                  <a:cubicBezTo>
                    <a:pt x="12824" y="30665"/>
                    <a:pt x="13102" y="33022"/>
                    <a:pt x="13518" y="35240"/>
                  </a:cubicBezTo>
                  <a:cubicBezTo>
                    <a:pt x="13864" y="36626"/>
                    <a:pt x="14211" y="38013"/>
                    <a:pt x="14557" y="39399"/>
                  </a:cubicBezTo>
                  <a:cubicBezTo>
                    <a:pt x="14072" y="38013"/>
                    <a:pt x="13379" y="36765"/>
                    <a:pt x="12824" y="35448"/>
                  </a:cubicBezTo>
                  <a:cubicBezTo>
                    <a:pt x="11854" y="33299"/>
                    <a:pt x="11092" y="30942"/>
                    <a:pt x="9636" y="29001"/>
                  </a:cubicBezTo>
                  <a:cubicBezTo>
                    <a:pt x="9567" y="29001"/>
                    <a:pt x="9497" y="29001"/>
                    <a:pt x="9567" y="29071"/>
                  </a:cubicBezTo>
                  <a:cubicBezTo>
                    <a:pt x="10537" y="31012"/>
                    <a:pt x="11369" y="32952"/>
                    <a:pt x="12270" y="34963"/>
                  </a:cubicBezTo>
                  <a:cubicBezTo>
                    <a:pt x="13240" y="36765"/>
                    <a:pt x="14072" y="38706"/>
                    <a:pt x="14696" y="40716"/>
                  </a:cubicBezTo>
                  <a:cubicBezTo>
                    <a:pt x="14349" y="39954"/>
                    <a:pt x="13795" y="39260"/>
                    <a:pt x="13448" y="38637"/>
                  </a:cubicBezTo>
                  <a:lnTo>
                    <a:pt x="13379" y="38637"/>
                  </a:lnTo>
                  <a:cubicBezTo>
                    <a:pt x="12409" y="36904"/>
                    <a:pt x="11507" y="35171"/>
                    <a:pt x="10329" y="33576"/>
                  </a:cubicBezTo>
                  <a:cubicBezTo>
                    <a:pt x="9012" y="32051"/>
                    <a:pt x="7972" y="30249"/>
                    <a:pt x="7348" y="28308"/>
                  </a:cubicBezTo>
                  <a:cubicBezTo>
                    <a:pt x="7210" y="27684"/>
                    <a:pt x="7071" y="26991"/>
                    <a:pt x="7071" y="26298"/>
                  </a:cubicBezTo>
                  <a:cubicBezTo>
                    <a:pt x="7071" y="26169"/>
                    <a:pt x="7190" y="23542"/>
                    <a:pt x="7483" y="23542"/>
                  </a:cubicBezTo>
                  <a:close/>
                  <a:moveTo>
                    <a:pt x="23732" y="37429"/>
                  </a:moveTo>
                  <a:cubicBezTo>
                    <a:pt x="24096" y="37429"/>
                    <a:pt x="24473" y="37479"/>
                    <a:pt x="24817" y="37528"/>
                  </a:cubicBezTo>
                  <a:cubicBezTo>
                    <a:pt x="25787" y="37735"/>
                    <a:pt x="24747" y="38567"/>
                    <a:pt x="24539" y="38775"/>
                  </a:cubicBezTo>
                  <a:cubicBezTo>
                    <a:pt x="23499" y="39676"/>
                    <a:pt x="22252" y="40300"/>
                    <a:pt x="20865" y="40647"/>
                  </a:cubicBezTo>
                  <a:cubicBezTo>
                    <a:pt x="20034" y="40786"/>
                    <a:pt x="19132" y="40924"/>
                    <a:pt x="18301" y="40993"/>
                  </a:cubicBezTo>
                  <a:cubicBezTo>
                    <a:pt x="18717" y="40786"/>
                    <a:pt x="19132" y="40508"/>
                    <a:pt x="19548" y="40162"/>
                  </a:cubicBezTo>
                  <a:cubicBezTo>
                    <a:pt x="19672" y="40100"/>
                    <a:pt x="19575" y="39873"/>
                    <a:pt x="19455" y="39873"/>
                  </a:cubicBezTo>
                  <a:cubicBezTo>
                    <a:pt x="19440" y="39873"/>
                    <a:pt x="19425" y="39877"/>
                    <a:pt x="19410" y="39884"/>
                  </a:cubicBezTo>
                  <a:cubicBezTo>
                    <a:pt x="18370" y="40162"/>
                    <a:pt x="17330" y="40647"/>
                    <a:pt x="16429" y="41201"/>
                  </a:cubicBezTo>
                  <a:cubicBezTo>
                    <a:pt x="17538" y="40162"/>
                    <a:pt x="18717" y="39330"/>
                    <a:pt x="20034" y="38637"/>
                  </a:cubicBezTo>
                  <a:cubicBezTo>
                    <a:pt x="21004" y="38013"/>
                    <a:pt x="22113" y="37597"/>
                    <a:pt x="23292" y="37458"/>
                  </a:cubicBezTo>
                  <a:cubicBezTo>
                    <a:pt x="23434" y="37438"/>
                    <a:pt x="23582" y="37429"/>
                    <a:pt x="23732" y="37429"/>
                  </a:cubicBezTo>
                  <a:close/>
                  <a:moveTo>
                    <a:pt x="7689" y="40069"/>
                  </a:moveTo>
                  <a:cubicBezTo>
                    <a:pt x="8412" y="40069"/>
                    <a:pt x="9551" y="41500"/>
                    <a:pt x="9705" y="41756"/>
                  </a:cubicBezTo>
                  <a:cubicBezTo>
                    <a:pt x="10398" y="42588"/>
                    <a:pt x="10884" y="43489"/>
                    <a:pt x="11299" y="44529"/>
                  </a:cubicBezTo>
                  <a:cubicBezTo>
                    <a:pt x="11785" y="45707"/>
                    <a:pt x="12131" y="46886"/>
                    <a:pt x="12478" y="48133"/>
                  </a:cubicBezTo>
                  <a:cubicBezTo>
                    <a:pt x="12131" y="47163"/>
                    <a:pt x="11507" y="46331"/>
                    <a:pt x="10606" y="45776"/>
                  </a:cubicBezTo>
                  <a:cubicBezTo>
                    <a:pt x="10569" y="45758"/>
                    <a:pt x="10532" y="45749"/>
                    <a:pt x="10498" y="45749"/>
                  </a:cubicBezTo>
                  <a:cubicBezTo>
                    <a:pt x="10403" y="45749"/>
                    <a:pt x="10329" y="45814"/>
                    <a:pt x="10329" y="45915"/>
                  </a:cubicBezTo>
                  <a:cubicBezTo>
                    <a:pt x="10329" y="45984"/>
                    <a:pt x="10329" y="46123"/>
                    <a:pt x="10329" y="46192"/>
                  </a:cubicBezTo>
                  <a:cubicBezTo>
                    <a:pt x="10304" y="46180"/>
                    <a:pt x="10278" y="46174"/>
                    <a:pt x="10254" y="46174"/>
                  </a:cubicBezTo>
                  <a:cubicBezTo>
                    <a:pt x="10147" y="46174"/>
                    <a:pt x="10064" y="46287"/>
                    <a:pt x="10121" y="46400"/>
                  </a:cubicBezTo>
                  <a:cubicBezTo>
                    <a:pt x="10260" y="46539"/>
                    <a:pt x="10329" y="46678"/>
                    <a:pt x="10468" y="46816"/>
                  </a:cubicBezTo>
                  <a:cubicBezTo>
                    <a:pt x="10883" y="47646"/>
                    <a:pt x="11435" y="48407"/>
                    <a:pt x="12057" y="49099"/>
                  </a:cubicBezTo>
                  <a:lnTo>
                    <a:pt x="12057" y="49099"/>
                  </a:lnTo>
                  <a:cubicBezTo>
                    <a:pt x="9370" y="47096"/>
                    <a:pt x="6523" y="44243"/>
                    <a:pt x="7140" y="40786"/>
                  </a:cubicBezTo>
                  <a:lnTo>
                    <a:pt x="7140" y="40716"/>
                  </a:lnTo>
                  <a:cubicBezTo>
                    <a:pt x="7231" y="40246"/>
                    <a:pt x="7434" y="40069"/>
                    <a:pt x="7689" y="40069"/>
                  </a:cubicBezTo>
                  <a:close/>
                  <a:moveTo>
                    <a:pt x="10676" y="46331"/>
                  </a:moveTo>
                  <a:lnTo>
                    <a:pt x="10676" y="46331"/>
                  </a:lnTo>
                  <a:cubicBezTo>
                    <a:pt x="11646" y="46955"/>
                    <a:pt x="11993" y="48411"/>
                    <a:pt x="12617" y="49312"/>
                  </a:cubicBezTo>
                  <a:cubicBezTo>
                    <a:pt x="12643" y="49365"/>
                    <a:pt x="12680" y="49387"/>
                    <a:pt x="12711" y="49387"/>
                  </a:cubicBezTo>
                  <a:cubicBezTo>
                    <a:pt x="12761" y="49387"/>
                    <a:pt x="12798" y="49328"/>
                    <a:pt x="12755" y="49242"/>
                  </a:cubicBezTo>
                  <a:lnTo>
                    <a:pt x="12755" y="49242"/>
                  </a:lnTo>
                  <a:cubicBezTo>
                    <a:pt x="12894" y="49450"/>
                    <a:pt x="12963" y="49658"/>
                    <a:pt x="13032" y="49797"/>
                  </a:cubicBezTo>
                  <a:cubicBezTo>
                    <a:pt x="12730" y="49588"/>
                    <a:pt x="12419" y="49367"/>
                    <a:pt x="12106" y="49135"/>
                  </a:cubicBezTo>
                  <a:lnTo>
                    <a:pt x="12106" y="49135"/>
                  </a:lnTo>
                  <a:cubicBezTo>
                    <a:pt x="12128" y="49145"/>
                    <a:pt x="12151" y="49149"/>
                    <a:pt x="12174" y="49149"/>
                  </a:cubicBezTo>
                  <a:cubicBezTo>
                    <a:pt x="12307" y="49149"/>
                    <a:pt x="12446" y="49002"/>
                    <a:pt x="12339" y="48896"/>
                  </a:cubicBezTo>
                  <a:cubicBezTo>
                    <a:pt x="11923" y="48272"/>
                    <a:pt x="11507" y="47717"/>
                    <a:pt x="11022" y="47163"/>
                  </a:cubicBezTo>
                  <a:cubicBezTo>
                    <a:pt x="10814" y="46886"/>
                    <a:pt x="10745" y="46608"/>
                    <a:pt x="10676" y="46331"/>
                  </a:cubicBezTo>
                  <a:close/>
                  <a:moveTo>
                    <a:pt x="27156" y="44781"/>
                  </a:moveTo>
                  <a:cubicBezTo>
                    <a:pt x="27751" y="44781"/>
                    <a:pt x="27191" y="46122"/>
                    <a:pt x="26827" y="46955"/>
                  </a:cubicBezTo>
                  <a:cubicBezTo>
                    <a:pt x="25995" y="48896"/>
                    <a:pt x="24539" y="50559"/>
                    <a:pt x="22737" y="51669"/>
                  </a:cubicBezTo>
                  <a:cubicBezTo>
                    <a:pt x="21905" y="51530"/>
                    <a:pt x="21143" y="51461"/>
                    <a:pt x="20311" y="51461"/>
                  </a:cubicBezTo>
                  <a:cubicBezTo>
                    <a:pt x="19479" y="51461"/>
                    <a:pt x="18647" y="51599"/>
                    <a:pt x="17885" y="51807"/>
                  </a:cubicBezTo>
                  <a:cubicBezTo>
                    <a:pt x="18509" y="51530"/>
                    <a:pt x="19132" y="51322"/>
                    <a:pt x="19756" y="51045"/>
                  </a:cubicBezTo>
                  <a:cubicBezTo>
                    <a:pt x="21628" y="50282"/>
                    <a:pt x="23499" y="49312"/>
                    <a:pt x="24609" y="47579"/>
                  </a:cubicBezTo>
                  <a:cubicBezTo>
                    <a:pt x="24658" y="47530"/>
                    <a:pt x="24637" y="47481"/>
                    <a:pt x="24597" y="47481"/>
                  </a:cubicBezTo>
                  <a:cubicBezTo>
                    <a:pt x="24580" y="47481"/>
                    <a:pt x="24560" y="47489"/>
                    <a:pt x="24539" y="47509"/>
                  </a:cubicBezTo>
                  <a:cubicBezTo>
                    <a:pt x="22390" y="49381"/>
                    <a:pt x="19964" y="50837"/>
                    <a:pt x="17261" y="51738"/>
                  </a:cubicBezTo>
                  <a:cubicBezTo>
                    <a:pt x="15805" y="52292"/>
                    <a:pt x="14003" y="52708"/>
                    <a:pt x="13171" y="54164"/>
                  </a:cubicBezTo>
                  <a:cubicBezTo>
                    <a:pt x="12894" y="54441"/>
                    <a:pt x="12686" y="54788"/>
                    <a:pt x="12478" y="55204"/>
                  </a:cubicBezTo>
                  <a:lnTo>
                    <a:pt x="12409" y="55134"/>
                  </a:lnTo>
                  <a:cubicBezTo>
                    <a:pt x="12894" y="53124"/>
                    <a:pt x="15667" y="51461"/>
                    <a:pt x="17261" y="50629"/>
                  </a:cubicBezTo>
                  <a:cubicBezTo>
                    <a:pt x="19479" y="49381"/>
                    <a:pt x="21697" y="48411"/>
                    <a:pt x="23915" y="47024"/>
                  </a:cubicBezTo>
                  <a:cubicBezTo>
                    <a:pt x="24678" y="46539"/>
                    <a:pt x="25371" y="45915"/>
                    <a:pt x="26134" y="45291"/>
                  </a:cubicBezTo>
                  <a:cubicBezTo>
                    <a:pt x="26634" y="44929"/>
                    <a:pt x="26959" y="44781"/>
                    <a:pt x="27156" y="44781"/>
                  </a:cubicBezTo>
                  <a:close/>
                  <a:moveTo>
                    <a:pt x="20323" y="52026"/>
                  </a:moveTo>
                  <a:cubicBezTo>
                    <a:pt x="20979" y="52026"/>
                    <a:pt x="21628" y="52071"/>
                    <a:pt x="22252" y="52154"/>
                  </a:cubicBezTo>
                  <a:lnTo>
                    <a:pt x="22876" y="52154"/>
                  </a:lnTo>
                  <a:cubicBezTo>
                    <a:pt x="22876" y="52203"/>
                    <a:pt x="22910" y="52252"/>
                    <a:pt x="22931" y="52252"/>
                  </a:cubicBezTo>
                  <a:cubicBezTo>
                    <a:pt x="22939" y="52252"/>
                    <a:pt x="22945" y="52243"/>
                    <a:pt x="22945" y="52223"/>
                  </a:cubicBezTo>
                  <a:lnTo>
                    <a:pt x="23707" y="52362"/>
                  </a:lnTo>
                  <a:cubicBezTo>
                    <a:pt x="24401" y="52570"/>
                    <a:pt x="31471" y="55966"/>
                    <a:pt x="29530" y="56590"/>
                  </a:cubicBezTo>
                  <a:lnTo>
                    <a:pt x="29530" y="56521"/>
                  </a:lnTo>
                  <a:cubicBezTo>
                    <a:pt x="28975" y="56724"/>
                    <a:pt x="28365" y="56804"/>
                    <a:pt x="27731" y="56804"/>
                  </a:cubicBezTo>
                  <a:cubicBezTo>
                    <a:pt x="25992" y="56804"/>
                    <a:pt x="24072" y="56202"/>
                    <a:pt x="22598" y="55897"/>
                  </a:cubicBezTo>
                  <a:cubicBezTo>
                    <a:pt x="20768" y="55453"/>
                    <a:pt x="17874" y="54344"/>
                    <a:pt x="15405" y="54344"/>
                  </a:cubicBezTo>
                  <a:cubicBezTo>
                    <a:pt x="14788" y="54344"/>
                    <a:pt x="14197" y="54414"/>
                    <a:pt x="13656" y="54580"/>
                  </a:cubicBezTo>
                  <a:cubicBezTo>
                    <a:pt x="14765" y="54164"/>
                    <a:pt x="15944" y="53956"/>
                    <a:pt x="17122" y="53956"/>
                  </a:cubicBezTo>
                  <a:cubicBezTo>
                    <a:pt x="17354" y="53936"/>
                    <a:pt x="17583" y="53927"/>
                    <a:pt x="17810" y="53927"/>
                  </a:cubicBezTo>
                  <a:cubicBezTo>
                    <a:pt x="19961" y="53927"/>
                    <a:pt x="21922" y="54745"/>
                    <a:pt x="24054" y="54996"/>
                  </a:cubicBezTo>
                  <a:cubicBezTo>
                    <a:pt x="24054" y="54996"/>
                    <a:pt x="24054" y="54926"/>
                    <a:pt x="24054" y="54926"/>
                  </a:cubicBezTo>
                  <a:cubicBezTo>
                    <a:pt x="22070" y="54091"/>
                    <a:pt x="19930" y="53688"/>
                    <a:pt x="17809" y="53688"/>
                  </a:cubicBezTo>
                  <a:cubicBezTo>
                    <a:pt x="17114" y="53688"/>
                    <a:pt x="16421" y="53732"/>
                    <a:pt x="15736" y="53817"/>
                  </a:cubicBezTo>
                  <a:cubicBezTo>
                    <a:pt x="14835" y="53887"/>
                    <a:pt x="14003" y="54164"/>
                    <a:pt x="13171" y="54511"/>
                  </a:cubicBezTo>
                  <a:cubicBezTo>
                    <a:pt x="14946" y="52736"/>
                    <a:pt x="17696" y="52026"/>
                    <a:pt x="20323" y="52026"/>
                  </a:cubicBezTo>
                  <a:close/>
                  <a:moveTo>
                    <a:pt x="6912" y="55130"/>
                  </a:moveTo>
                  <a:cubicBezTo>
                    <a:pt x="7235" y="55130"/>
                    <a:pt x="7607" y="55274"/>
                    <a:pt x="7903" y="55481"/>
                  </a:cubicBezTo>
                  <a:cubicBezTo>
                    <a:pt x="8388" y="55758"/>
                    <a:pt x="8804" y="56244"/>
                    <a:pt x="9081" y="56729"/>
                  </a:cubicBezTo>
                  <a:cubicBezTo>
                    <a:pt x="9705" y="57977"/>
                    <a:pt x="10260" y="59363"/>
                    <a:pt x="10676" y="60749"/>
                  </a:cubicBezTo>
                  <a:lnTo>
                    <a:pt x="10537" y="61304"/>
                  </a:lnTo>
                  <a:lnTo>
                    <a:pt x="10190" y="60957"/>
                  </a:lnTo>
                  <a:cubicBezTo>
                    <a:pt x="10190" y="60888"/>
                    <a:pt x="10190" y="60819"/>
                    <a:pt x="10190" y="60819"/>
                  </a:cubicBezTo>
                  <a:cubicBezTo>
                    <a:pt x="9982" y="60472"/>
                    <a:pt x="9774" y="60125"/>
                    <a:pt x="9636" y="59779"/>
                  </a:cubicBezTo>
                  <a:cubicBezTo>
                    <a:pt x="9601" y="59709"/>
                    <a:pt x="9549" y="59675"/>
                    <a:pt x="9497" y="59675"/>
                  </a:cubicBezTo>
                  <a:cubicBezTo>
                    <a:pt x="9445" y="59675"/>
                    <a:pt x="9393" y="59709"/>
                    <a:pt x="9359" y="59779"/>
                  </a:cubicBezTo>
                  <a:cubicBezTo>
                    <a:pt x="9289" y="59640"/>
                    <a:pt x="9220" y="59502"/>
                    <a:pt x="9151" y="59363"/>
                  </a:cubicBezTo>
                  <a:cubicBezTo>
                    <a:pt x="9110" y="59322"/>
                    <a:pt x="9069" y="59305"/>
                    <a:pt x="9034" y="59305"/>
                  </a:cubicBezTo>
                  <a:cubicBezTo>
                    <a:pt x="8949" y="59305"/>
                    <a:pt x="8894" y="59403"/>
                    <a:pt x="8943" y="59502"/>
                  </a:cubicBezTo>
                  <a:cubicBezTo>
                    <a:pt x="9081" y="59779"/>
                    <a:pt x="9220" y="60056"/>
                    <a:pt x="9359" y="60333"/>
                  </a:cubicBezTo>
                  <a:cubicBezTo>
                    <a:pt x="7903" y="59224"/>
                    <a:pt x="6309" y="58046"/>
                    <a:pt x="6170" y="56105"/>
                  </a:cubicBezTo>
                  <a:cubicBezTo>
                    <a:pt x="6130" y="55390"/>
                    <a:pt x="6478" y="55130"/>
                    <a:pt x="6912" y="55130"/>
                  </a:cubicBezTo>
                  <a:close/>
                  <a:moveTo>
                    <a:pt x="15112" y="54788"/>
                  </a:moveTo>
                  <a:cubicBezTo>
                    <a:pt x="15597" y="54788"/>
                    <a:pt x="16082" y="54788"/>
                    <a:pt x="16568" y="54857"/>
                  </a:cubicBezTo>
                  <a:cubicBezTo>
                    <a:pt x="17885" y="55412"/>
                    <a:pt x="19063" y="56244"/>
                    <a:pt x="20034" y="57353"/>
                  </a:cubicBezTo>
                  <a:cubicBezTo>
                    <a:pt x="20935" y="58323"/>
                    <a:pt x="21697" y="59640"/>
                    <a:pt x="22806" y="60403"/>
                  </a:cubicBezTo>
                  <a:cubicBezTo>
                    <a:pt x="22827" y="60423"/>
                    <a:pt x="22847" y="60431"/>
                    <a:pt x="22865" y="60431"/>
                  </a:cubicBezTo>
                  <a:cubicBezTo>
                    <a:pt x="22910" y="60431"/>
                    <a:pt x="22945" y="60382"/>
                    <a:pt x="22945" y="60333"/>
                  </a:cubicBezTo>
                  <a:cubicBezTo>
                    <a:pt x="21974" y="58878"/>
                    <a:pt x="20865" y="57561"/>
                    <a:pt x="19618" y="56382"/>
                  </a:cubicBezTo>
                  <a:cubicBezTo>
                    <a:pt x="19132" y="55897"/>
                    <a:pt x="18578" y="55481"/>
                    <a:pt x="18023" y="55134"/>
                  </a:cubicBezTo>
                  <a:lnTo>
                    <a:pt x="18023" y="55134"/>
                  </a:lnTo>
                  <a:cubicBezTo>
                    <a:pt x="19132" y="55412"/>
                    <a:pt x="20172" y="55689"/>
                    <a:pt x="21004" y="55966"/>
                  </a:cubicBezTo>
                  <a:cubicBezTo>
                    <a:pt x="21004" y="55966"/>
                    <a:pt x="21004" y="55966"/>
                    <a:pt x="21004" y="56036"/>
                  </a:cubicBezTo>
                  <a:cubicBezTo>
                    <a:pt x="23084" y="57491"/>
                    <a:pt x="24678" y="59502"/>
                    <a:pt x="25648" y="61789"/>
                  </a:cubicBezTo>
                  <a:lnTo>
                    <a:pt x="25648" y="61720"/>
                  </a:lnTo>
                  <a:lnTo>
                    <a:pt x="25648" y="61720"/>
                  </a:lnTo>
                  <a:cubicBezTo>
                    <a:pt x="25992" y="62539"/>
                    <a:pt x="25852" y="62814"/>
                    <a:pt x="25501" y="62814"/>
                  </a:cubicBezTo>
                  <a:cubicBezTo>
                    <a:pt x="24931" y="62814"/>
                    <a:pt x="23806" y="62089"/>
                    <a:pt x="23292" y="61789"/>
                  </a:cubicBezTo>
                  <a:cubicBezTo>
                    <a:pt x="22044" y="61027"/>
                    <a:pt x="20935" y="60056"/>
                    <a:pt x="19964" y="58947"/>
                  </a:cubicBezTo>
                  <a:cubicBezTo>
                    <a:pt x="18786" y="57630"/>
                    <a:pt x="17122" y="55204"/>
                    <a:pt x="15112" y="54788"/>
                  </a:cubicBezTo>
                  <a:close/>
                  <a:moveTo>
                    <a:pt x="14319" y="59260"/>
                  </a:moveTo>
                  <a:cubicBezTo>
                    <a:pt x="14812" y="59260"/>
                    <a:pt x="15259" y="59472"/>
                    <a:pt x="15181" y="60056"/>
                  </a:cubicBezTo>
                  <a:cubicBezTo>
                    <a:pt x="15112" y="61096"/>
                    <a:pt x="13795" y="62205"/>
                    <a:pt x="13102" y="62898"/>
                  </a:cubicBezTo>
                  <a:cubicBezTo>
                    <a:pt x="12478" y="63453"/>
                    <a:pt x="11785" y="63938"/>
                    <a:pt x="11092" y="64423"/>
                  </a:cubicBezTo>
                  <a:cubicBezTo>
                    <a:pt x="11438" y="64007"/>
                    <a:pt x="11785" y="63591"/>
                    <a:pt x="12062" y="63106"/>
                  </a:cubicBezTo>
                  <a:cubicBezTo>
                    <a:pt x="12131" y="63037"/>
                    <a:pt x="12131" y="62967"/>
                    <a:pt x="12062" y="62967"/>
                  </a:cubicBezTo>
                  <a:cubicBezTo>
                    <a:pt x="12062" y="62898"/>
                    <a:pt x="12062" y="62898"/>
                    <a:pt x="12062" y="62829"/>
                  </a:cubicBezTo>
                  <a:cubicBezTo>
                    <a:pt x="12062" y="62780"/>
                    <a:pt x="11993" y="62731"/>
                    <a:pt x="11928" y="62731"/>
                  </a:cubicBezTo>
                  <a:cubicBezTo>
                    <a:pt x="11901" y="62731"/>
                    <a:pt x="11874" y="62739"/>
                    <a:pt x="11854" y="62759"/>
                  </a:cubicBezTo>
                  <a:cubicBezTo>
                    <a:pt x="11507" y="63106"/>
                    <a:pt x="11161" y="63522"/>
                    <a:pt x="10884" y="63938"/>
                  </a:cubicBezTo>
                  <a:cubicBezTo>
                    <a:pt x="11022" y="63661"/>
                    <a:pt x="11161" y="63453"/>
                    <a:pt x="11299" y="63175"/>
                  </a:cubicBezTo>
                  <a:cubicBezTo>
                    <a:pt x="11577" y="62759"/>
                    <a:pt x="11785" y="62344"/>
                    <a:pt x="11993" y="61858"/>
                  </a:cubicBezTo>
                  <a:cubicBezTo>
                    <a:pt x="11993" y="61824"/>
                    <a:pt x="11975" y="61806"/>
                    <a:pt x="11949" y="61806"/>
                  </a:cubicBezTo>
                  <a:cubicBezTo>
                    <a:pt x="11923" y="61806"/>
                    <a:pt x="11889" y="61824"/>
                    <a:pt x="11854" y="61858"/>
                  </a:cubicBezTo>
                  <a:lnTo>
                    <a:pt x="11854" y="61789"/>
                  </a:lnTo>
                  <a:cubicBezTo>
                    <a:pt x="11646" y="62066"/>
                    <a:pt x="11438" y="62344"/>
                    <a:pt x="11230" y="62690"/>
                  </a:cubicBezTo>
                  <a:cubicBezTo>
                    <a:pt x="11438" y="62205"/>
                    <a:pt x="11646" y="61789"/>
                    <a:pt x="11854" y="61373"/>
                  </a:cubicBezTo>
                  <a:cubicBezTo>
                    <a:pt x="12201" y="60680"/>
                    <a:pt x="12686" y="60056"/>
                    <a:pt x="13310" y="59571"/>
                  </a:cubicBezTo>
                  <a:cubicBezTo>
                    <a:pt x="13522" y="59389"/>
                    <a:pt x="13934" y="59260"/>
                    <a:pt x="14319" y="59260"/>
                  </a:cubicBezTo>
                  <a:close/>
                  <a:moveTo>
                    <a:pt x="35905" y="0"/>
                  </a:moveTo>
                  <a:cubicBezTo>
                    <a:pt x="34662" y="0"/>
                    <a:pt x="34452" y="3256"/>
                    <a:pt x="34452" y="4463"/>
                  </a:cubicBezTo>
                  <a:cubicBezTo>
                    <a:pt x="34452" y="4532"/>
                    <a:pt x="34452" y="4671"/>
                    <a:pt x="34452" y="4740"/>
                  </a:cubicBezTo>
                  <a:cubicBezTo>
                    <a:pt x="34382" y="4809"/>
                    <a:pt x="34452" y="4948"/>
                    <a:pt x="34521" y="4948"/>
                  </a:cubicBezTo>
                  <a:lnTo>
                    <a:pt x="34175" y="5433"/>
                  </a:lnTo>
                  <a:cubicBezTo>
                    <a:pt x="33967" y="5572"/>
                    <a:pt x="33759" y="5710"/>
                    <a:pt x="33620" y="5849"/>
                  </a:cubicBezTo>
                  <a:cubicBezTo>
                    <a:pt x="33412" y="6057"/>
                    <a:pt x="33620" y="6057"/>
                    <a:pt x="33689" y="6057"/>
                  </a:cubicBezTo>
                  <a:lnTo>
                    <a:pt x="33412" y="6334"/>
                  </a:lnTo>
                  <a:cubicBezTo>
                    <a:pt x="33689" y="5502"/>
                    <a:pt x="33759" y="4671"/>
                    <a:pt x="33759" y="3908"/>
                  </a:cubicBezTo>
                  <a:cubicBezTo>
                    <a:pt x="33759" y="3353"/>
                    <a:pt x="33620" y="2175"/>
                    <a:pt x="32857" y="2175"/>
                  </a:cubicBezTo>
                  <a:cubicBezTo>
                    <a:pt x="32095" y="2244"/>
                    <a:pt x="31956" y="3631"/>
                    <a:pt x="32026" y="4185"/>
                  </a:cubicBezTo>
                  <a:cubicBezTo>
                    <a:pt x="32095" y="4740"/>
                    <a:pt x="32164" y="5225"/>
                    <a:pt x="32303" y="5710"/>
                  </a:cubicBezTo>
                  <a:cubicBezTo>
                    <a:pt x="32372" y="6196"/>
                    <a:pt x="32442" y="6611"/>
                    <a:pt x="32650" y="7027"/>
                  </a:cubicBezTo>
                  <a:cubicBezTo>
                    <a:pt x="32650" y="7097"/>
                    <a:pt x="32650" y="7097"/>
                    <a:pt x="32650" y="7097"/>
                  </a:cubicBezTo>
                  <a:cubicBezTo>
                    <a:pt x="32650" y="7166"/>
                    <a:pt x="32650" y="7235"/>
                    <a:pt x="32719" y="7305"/>
                  </a:cubicBezTo>
                  <a:cubicBezTo>
                    <a:pt x="32303" y="7790"/>
                    <a:pt x="31887" y="8344"/>
                    <a:pt x="31471" y="8968"/>
                  </a:cubicBezTo>
                  <a:lnTo>
                    <a:pt x="31402" y="8968"/>
                  </a:lnTo>
                  <a:cubicBezTo>
                    <a:pt x="31715" y="7903"/>
                    <a:pt x="31518" y="3832"/>
                    <a:pt x="30401" y="3832"/>
                  </a:cubicBezTo>
                  <a:cubicBezTo>
                    <a:pt x="30283" y="3832"/>
                    <a:pt x="30155" y="3878"/>
                    <a:pt x="30015" y="3977"/>
                  </a:cubicBezTo>
                  <a:cubicBezTo>
                    <a:pt x="28906" y="4878"/>
                    <a:pt x="30015" y="9176"/>
                    <a:pt x="31125" y="9454"/>
                  </a:cubicBezTo>
                  <a:cubicBezTo>
                    <a:pt x="30501" y="10355"/>
                    <a:pt x="29877" y="11186"/>
                    <a:pt x="29322" y="12088"/>
                  </a:cubicBezTo>
                  <a:cubicBezTo>
                    <a:pt x="29783" y="10243"/>
                    <a:pt x="29556" y="6581"/>
                    <a:pt x="27984" y="6581"/>
                  </a:cubicBezTo>
                  <a:cubicBezTo>
                    <a:pt x="27902" y="6581"/>
                    <a:pt x="27817" y="6591"/>
                    <a:pt x="27728" y="6611"/>
                  </a:cubicBezTo>
                  <a:cubicBezTo>
                    <a:pt x="26480" y="6889"/>
                    <a:pt x="26827" y="8691"/>
                    <a:pt x="26965" y="9592"/>
                  </a:cubicBezTo>
                  <a:cubicBezTo>
                    <a:pt x="27104" y="10493"/>
                    <a:pt x="27589" y="12781"/>
                    <a:pt x="28698" y="12919"/>
                  </a:cubicBezTo>
                  <a:lnTo>
                    <a:pt x="28768" y="12919"/>
                  </a:lnTo>
                  <a:cubicBezTo>
                    <a:pt x="28144" y="13890"/>
                    <a:pt x="27589" y="14791"/>
                    <a:pt x="26965" y="15761"/>
                  </a:cubicBezTo>
                  <a:cubicBezTo>
                    <a:pt x="26827" y="15900"/>
                    <a:pt x="26688" y="16039"/>
                    <a:pt x="26550" y="16177"/>
                  </a:cubicBezTo>
                  <a:cubicBezTo>
                    <a:pt x="26827" y="14722"/>
                    <a:pt x="26619" y="13197"/>
                    <a:pt x="25995" y="11880"/>
                  </a:cubicBezTo>
                  <a:cubicBezTo>
                    <a:pt x="25692" y="11224"/>
                    <a:pt x="25132" y="10347"/>
                    <a:pt x="24475" y="10347"/>
                  </a:cubicBezTo>
                  <a:cubicBezTo>
                    <a:pt x="24230" y="10347"/>
                    <a:pt x="23971" y="10469"/>
                    <a:pt x="23707" y="10771"/>
                  </a:cubicBezTo>
                  <a:cubicBezTo>
                    <a:pt x="23014" y="11672"/>
                    <a:pt x="23638" y="13543"/>
                    <a:pt x="23915" y="14444"/>
                  </a:cubicBezTo>
                  <a:cubicBezTo>
                    <a:pt x="24193" y="15346"/>
                    <a:pt x="24817" y="17217"/>
                    <a:pt x="25926" y="17494"/>
                  </a:cubicBezTo>
                  <a:cubicBezTo>
                    <a:pt x="25302" y="18534"/>
                    <a:pt x="24678" y="19643"/>
                    <a:pt x="24123" y="20752"/>
                  </a:cubicBezTo>
                  <a:cubicBezTo>
                    <a:pt x="24193" y="19574"/>
                    <a:pt x="23985" y="18326"/>
                    <a:pt x="23499" y="17217"/>
                  </a:cubicBezTo>
                  <a:cubicBezTo>
                    <a:pt x="23215" y="16705"/>
                    <a:pt x="22698" y="15914"/>
                    <a:pt x="22100" y="15914"/>
                  </a:cubicBezTo>
                  <a:cubicBezTo>
                    <a:pt x="21969" y="15914"/>
                    <a:pt x="21834" y="15952"/>
                    <a:pt x="21697" y="16039"/>
                  </a:cubicBezTo>
                  <a:cubicBezTo>
                    <a:pt x="20935" y="16524"/>
                    <a:pt x="21212" y="18188"/>
                    <a:pt x="21489" y="18950"/>
                  </a:cubicBezTo>
                  <a:cubicBezTo>
                    <a:pt x="21767" y="20198"/>
                    <a:pt x="22460" y="21238"/>
                    <a:pt x="23499" y="21931"/>
                  </a:cubicBezTo>
                  <a:cubicBezTo>
                    <a:pt x="22737" y="23387"/>
                    <a:pt x="21974" y="24842"/>
                    <a:pt x="21281" y="26367"/>
                  </a:cubicBezTo>
                  <a:cubicBezTo>
                    <a:pt x="21420" y="24704"/>
                    <a:pt x="21143" y="23040"/>
                    <a:pt x="20519" y="21515"/>
                  </a:cubicBezTo>
                  <a:cubicBezTo>
                    <a:pt x="20183" y="20891"/>
                    <a:pt x="19681" y="20234"/>
                    <a:pt x="19104" y="20234"/>
                  </a:cubicBezTo>
                  <a:cubicBezTo>
                    <a:pt x="18848" y="20234"/>
                    <a:pt x="18578" y="20363"/>
                    <a:pt x="18301" y="20683"/>
                  </a:cubicBezTo>
                  <a:cubicBezTo>
                    <a:pt x="17469" y="21654"/>
                    <a:pt x="18162" y="23248"/>
                    <a:pt x="18578" y="24218"/>
                  </a:cubicBezTo>
                  <a:cubicBezTo>
                    <a:pt x="18994" y="25466"/>
                    <a:pt x="19756" y="26506"/>
                    <a:pt x="20796" y="27338"/>
                  </a:cubicBezTo>
                  <a:cubicBezTo>
                    <a:pt x="20242" y="28585"/>
                    <a:pt x="19687" y="29902"/>
                    <a:pt x="19063" y="31289"/>
                  </a:cubicBezTo>
                  <a:cubicBezTo>
                    <a:pt x="19202" y="29833"/>
                    <a:pt x="18994" y="28447"/>
                    <a:pt x="18439" y="27130"/>
                  </a:cubicBezTo>
                  <a:cubicBezTo>
                    <a:pt x="18071" y="26439"/>
                    <a:pt x="17489" y="25841"/>
                    <a:pt x="16896" y="25841"/>
                  </a:cubicBezTo>
                  <a:cubicBezTo>
                    <a:pt x="16596" y="25841"/>
                    <a:pt x="16293" y="25994"/>
                    <a:pt x="16013" y="26367"/>
                  </a:cubicBezTo>
                  <a:cubicBezTo>
                    <a:pt x="15251" y="27268"/>
                    <a:pt x="16013" y="29001"/>
                    <a:pt x="16360" y="29833"/>
                  </a:cubicBezTo>
                  <a:cubicBezTo>
                    <a:pt x="16706" y="31012"/>
                    <a:pt x="17399" y="32051"/>
                    <a:pt x="18301" y="32883"/>
                  </a:cubicBezTo>
                  <a:cubicBezTo>
                    <a:pt x="18162" y="33022"/>
                    <a:pt x="18023" y="33160"/>
                    <a:pt x="17954" y="33368"/>
                  </a:cubicBezTo>
                  <a:cubicBezTo>
                    <a:pt x="17954" y="33417"/>
                    <a:pt x="17989" y="33466"/>
                    <a:pt x="18034" y="33466"/>
                  </a:cubicBezTo>
                  <a:cubicBezTo>
                    <a:pt x="18052" y="33466"/>
                    <a:pt x="18072" y="33458"/>
                    <a:pt x="18093" y="33438"/>
                  </a:cubicBezTo>
                  <a:lnTo>
                    <a:pt x="18162" y="33438"/>
                  </a:lnTo>
                  <a:cubicBezTo>
                    <a:pt x="17192" y="36072"/>
                    <a:pt x="16221" y="38706"/>
                    <a:pt x="15320" y="41409"/>
                  </a:cubicBezTo>
                  <a:cubicBezTo>
                    <a:pt x="14349" y="37320"/>
                    <a:pt x="14488" y="33091"/>
                    <a:pt x="14488" y="28932"/>
                  </a:cubicBezTo>
                  <a:cubicBezTo>
                    <a:pt x="14488" y="25951"/>
                    <a:pt x="14349" y="22971"/>
                    <a:pt x="12686" y="20406"/>
                  </a:cubicBezTo>
                  <a:cubicBezTo>
                    <a:pt x="12633" y="20353"/>
                    <a:pt x="12560" y="20330"/>
                    <a:pt x="12486" y="20330"/>
                  </a:cubicBezTo>
                  <a:cubicBezTo>
                    <a:pt x="12366" y="20330"/>
                    <a:pt x="12243" y="20389"/>
                    <a:pt x="12201" y="20475"/>
                  </a:cubicBezTo>
                  <a:cubicBezTo>
                    <a:pt x="11577" y="22555"/>
                    <a:pt x="11230" y="24634"/>
                    <a:pt x="11230" y="26783"/>
                  </a:cubicBezTo>
                  <a:cubicBezTo>
                    <a:pt x="11092" y="26159"/>
                    <a:pt x="10953" y="25466"/>
                    <a:pt x="10884" y="24773"/>
                  </a:cubicBezTo>
                  <a:cubicBezTo>
                    <a:pt x="10884" y="24288"/>
                    <a:pt x="10814" y="23872"/>
                    <a:pt x="10745" y="23456"/>
                  </a:cubicBezTo>
                  <a:lnTo>
                    <a:pt x="10676" y="23040"/>
                  </a:lnTo>
                  <a:cubicBezTo>
                    <a:pt x="10745" y="22832"/>
                    <a:pt x="10676" y="22624"/>
                    <a:pt x="10537" y="22485"/>
                  </a:cubicBezTo>
                  <a:lnTo>
                    <a:pt x="10537" y="22416"/>
                  </a:lnTo>
                  <a:cubicBezTo>
                    <a:pt x="10537" y="22347"/>
                    <a:pt x="10537" y="22277"/>
                    <a:pt x="10537" y="22208"/>
                  </a:cubicBezTo>
                  <a:cubicBezTo>
                    <a:pt x="10814" y="21654"/>
                    <a:pt x="10884" y="20960"/>
                    <a:pt x="10606" y="20337"/>
                  </a:cubicBezTo>
                  <a:cubicBezTo>
                    <a:pt x="10537" y="20163"/>
                    <a:pt x="10398" y="20077"/>
                    <a:pt x="10268" y="20077"/>
                  </a:cubicBezTo>
                  <a:cubicBezTo>
                    <a:pt x="10138" y="20077"/>
                    <a:pt x="10017" y="20163"/>
                    <a:pt x="9982" y="20337"/>
                  </a:cubicBezTo>
                  <a:cubicBezTo>
                    <a:pt x="9774" y="20822"/>
                    <a:pt x="9774" y="21376"/>
                    <a:pt x="9982" y="21931"/>
                  </a:cubicBezTo>
                  <a:lnTo>
                    <a:pt x="9982" y="22139"/>
                  </a:lnTo>
                  <a:cubicBezTo>
                    <a:pt x="9913" y="22277"/>
                    <a:pt x="10052" y="22416"/>
                    <a:pt x="10190" y="22416"/>
                  </a:cubicBezTo>
                  <a:lnTo>
                    <a:pt x="10260" y="22416"/>
                  </a:lnTo>
                  <a:cubicBezTo>
                    <a:pt x="10260" y="22485"/>
                    <a:pt x="10260" y="22555"/>
                    <a:pt x="10260" y="22555"/>
                  </a:cubicBezTo>
                  <a:cubicBezTo>
                    <a:pt x="10676" y="24149"/>
                    <a:pt x="10606" y="25813"/>
                    <a:pt x="11161" y="27407"/>
                  </a:cubicBezTo>
                  <a:cubicBezTo>
                    <a:pt x="11092" y="27338"/>
                    <a:pt x="11022" y="27268"/>
                    <a:pt x="11022" y="27199"/>
                  </a:cubicBezTo>
                  <a:cubicBezTo>
                    <a:pt x="10537" y="25397"/>
                    <a:pt x="9705" y="23733"/>
                    <a:pt x="9151" y="22000"/>
                  </a:cubicBezTo>
                  <a:cubicBezTo>
                    <a:pt x="9289" y="21307"/>
                    <a:pt x="9081" y="20614"/>
                    <a:pt x="8596" y="20129"/>
                  </a:cubicBezTo>
                  <a:cubicBezTo>
                    <a:pt x="8535" y="20047"/>
                    <a:pt x="8456" y="20014"/>
                    <a:pt x="8375" y="20014"/>
                  </a:cubicBezTo>
                  <a:cubicBezTo>
                    <a:pt x="8180" y="20014"/>
                    <a:pt x="7972" y="20210"/>
                    <a:pt x="7972" y="20406"/>
                  </a:cubicBezTo>
                  <a:cubicBezTo>
                    <a:pt x="7972" y="21168"/>
                    <a:pt x="8180" y="21931"/>
                    <a:pt x="8665" y="22485"/>
                  </a:cubicBezTo>
                  <a:cubicBezTo>
                    <a:pt x="8692" y="22538"/>
                    <a:pt x="8749" y="22561"/>
                    <a:pt x="8805" y="22561"/>
                  </a:cubicBezTo>
                  <a:cubicBezTo>
                    <a:pt x="8896" y="22561"/>
                    <a:pt x="8985" y="22502"/>
                    <a:pt x="8943" y="22416"/>
                  </a:cubicBezTo>
                  <a:lnTo>
                    <a:pt x="8943" y="22277"/>
                  </a:lnTo>
                  <a:cubicBezTo>
                    <a:pt x="9567" y="23664"/>
                    <a:pt x="10052" y="25189"/>
                    <a:pt x="10537" y="26645"/>
                  </a:cubicBezTo>
                  <a:cubicBezTo>
                    <a:pt x="9497" y="25258"/>
                    <a:pt x="8319" y="24010"/>
                    <a:pt x="7279" y="22763"/>
                  </a:cubicBezTo>
                  <a:cubicBezTo>
                    <a:pt x="7244" y="22728"/>
                    <a:pt x="7192" y="22711"/>
                    <a:pt x="7132" y="22711"/>
                  </a:cubicBezTo>
                  <a:cubicBezTo>
                    <a:pt x="7071" y="22711"/>
                    <a:pt x="7002" y="22728"/>
                    <a:pt x="6932" y="22763"/>
                  </a:cubicBezTo>
                  <a:cubicBezTo>
                    <a:pt x="5754" y="24080"/>
                    <a:pt x="6170" y="26783"/>
                    <a:pt x="6794" y="28793"/>
                  </a:cubicBezTo>
                  <a:cubicBezTo>
                    <a:pt x="6170" y="27476"/>
                    <a:pt x="5407" y="26298"/>
                    <a:pt x="4576" y="25120"/>
                  </a:cubicBezTo>
                  <a:cubicBezTo>
                    <a:pt x="4506" y="25120"/>
                    <a:pt x="4506" y="25050"/>
                    <a:pt x="4437" y="25050"/>
                  </a:cubicBezTo>
                  <a:lnTo>
                    <a:pt x="4437" y="24981"/>
                  </a:lnTo>
                  <a:cubicBezTo>
                    <a:pt x="4462" y="24994"/>
                    <a:pt x="4488" y="24999"/>
                    <a:pt x="4512" y="24999"/>
                  </a:cubicBezTo>
                  <a:cubicBezTo>
                    <a:pt x="4619" y="24999"/>
                    <a:pt x="4702" y="24886"/>
                    <a:pt x="4645" y="24773"/>
                  </a:cubicBezTo>
                  <a:cubicBezTo>
                    <a:pt x="4506" y="24704"/>
                    <a:pt x="4437" y="24565"/>
                    <a:pt x="4368" y="24496"/>
                  </a:cubicBezTo>
                  <a:cubicBezTo>
                    <a:pt x="4437" y="24426"/>
                    <a:pt x="4437" y="24357"/>
                    <a:pt x="4368" y="24357"/>
                  </a:cubicBezTo>
                  <a:cubicBezTo>
                    <a:pt x="4298" y="24010"/>
                    <a:pt x="4160" y="23733"/>
                    <a:pt x="4021" y="23456"/>
                  </a:cubicBezTo>
                  <a:cubicBezTo>
                    <a:pt x="3970" y="23354"/>
                    <a:pt x="3863" y="23308"/>
                    <a:pt x="3752" y="23308"/>
                  </a:cubicBezTo>
                  <a:cubicBezTo>
                    <a:pt x="3559" y="23308"/>
                    <a:pt x="3353" y="23444"/>
                    <a:pt x="3397" y="23664"/>
                  </a:cubicBezTo>
                  <a:cubicBezTo>
                    <a:pt x="3397" y="23733"/>
                    <a:pt x="3467" y="23872"/>
                    <a:pt x="3467" y="23941"/>
                  </a:cubicBezTo>
                  <a:cubicBezTo>
                    <a:pt x="3328" y="24080"/>
                    <a:pt x="3328" y="24288"/>
                    <a:pt x="3467" y="24426"/>
                  </a:cubicBezTo>
                  <a:cubicBezTo>
                    <a:pt x="3744" y="24773"/>
                    <a:pt x="4021" y="25189"/>
                    <a:pt x="4090" y="25605"/>
                  </a:cubicBezTo>
                  <a:cubicBezTo>
                    <a:pt x="4160" y="25709"/>
                    <a:pt x="4264" y="25761"/>
                    <a:pt x="4359" y="25761"/>
                  </a:cubicBezTo>
                  <a:cubicBezTo>
                    <a:pt x="4454" y="25761"/>
                    <a:pt x="4541" y="25709"/>
                    <a:pt x="4576" y="25605"/>
                  </a:cubicBezTo>
                  <a:cubicBezTo>
                    <a:pt x="5685" y="27130"/>
                    <a:pt x="6239" y="29001"/>
                    <a:pt x="7348" y="30457"/>
                  </a:cubicBezTo>
                  <a:cubicBezTo>
                    <a:pt x="7383" y="30492"/>
                    <a:pt x="7418" y="30509"/>
                    <a:pt x="7444" y="30509"/>
                  </a:cubicBezTo>
                  <a:cubicBezTo>
                    <a:pt x="7470" y="30509"/>
                    <a:pt x="7487" y="30492"/>
                    <a:pt x="7487" y="30457"/>
                  </a:cubicBezTo>
                  <a:cubicBezTo>
                    <a:pt x="7695" y="30804"/>
                    <a:pt x="7903" y="31220"/>
                    <a:pt x="8180" y="31566"/>
                  </a:cubicBezTo>
                  <a:cubicBezTo>
                    <a:pt x="6932" y="30041"/>
                    <a:pt x="5477" y="28724"/>
                    <a:pt x="3882" y="27615"/>
                  </a:cubicBezTo>
                  <a:cubicBezTo>
                    <a:pt x="3882" y="27546"/>
                    <a:pt x="3813" y="27476"/>
                    <a:pt x="3744" y="27407"/>
                  </a:cubicBezTo>
                  <a:cubicBezTo>
                    <a:pt x="3674" y="27407"/>
                    <a:pt x="3674" y="27338"/>
                    <a:pt x="3536" y="27338"/>
                  </a:cubicBezTo>
                  <a:cubicBezTo>
                    <a:pt x="3397" y="27199"/>
                    <a:pt x="3189" y="27060"/>
                    <a:pt x="2912" y="26991"/>
                  </a:cubicBezTo>
                  <a:cubicBezTo>
                    <a:pt x="2855" y="26962"/>
                    <a:pt x="2797" y="26946"/>
                    <a:pt x="2740" y="26946"/>
                  </a:cubicBezTo>
                  <a:cubicBezTo>
                    <a:pt x="2658" y="26946"/>
                    <a:pt x="2577" y="26979"/>
                    <a:pt x="2496" y="27060"/>
                  </a:cubicBezTo>
                  <a:cubicBezTo>
                    <a:pt x="2357" y="27199"/>
                    <a:pt x="2288" y="27407"/>
                    <a:pt x="2427" y="27546"/>
                  </a:cubicBezTo>
                  <a:lnTo>
                    <a:pt x="2565" y="27615"/>
                  </a:lnTo>
                  <a:cubicBezTo>
                    <a:pt x="2664" y="28009"/>
                    <a:pt x="2903" y="28369"/>
                    <a:pt x="3232" y="28369"/>
                  </a:cubicBezTo>
                  <a:cubicBezTo>
                    <a:pt x="3366" y="28369"/>
                    <a:pt x="3514" y="28310"/>
                    <a:pt x="3674" y="28170"/>
                  </a:cubicBezTo>
                  <a:cubicBezTo>
                    <a:pt x="3744" y="28100"/>
                    <a:pt x="3744" y="28100"/>
                    <a:pt x="3813" y="28031"/>
                  </a:cubicBezTo>
                  <a:cubicBezTo>
                    <a:pt x="5477" y="28932"/>
                    <a:pt x="6932" y="30180"/>
                    <a:pt x="8180" y="31705"/>
                  </a:cubicBezTo>
                  <a:cubicBezTo>
                    <a:pt x="7538" y="31384"/>
                    <a:pt x="6746" y="31243"/>
                    <a:pt x="5907" y="31243"/>
                  </a:cubicBezTo>
                  <a:cubicBezTo>
                    <a:pt x="3669" y="31243"/>
                    <a:pt x="1097" y="32246"/>
                    <a:pt x="139" y="33507"/>
                  </a:cubicBezTo>
                  <a:cubicBezTo>
                    <a:pt x="1" y="33646"/>
                    <a:pt x="70" y="33854"/>
                    <a:pt x="278" y="33854"/>
                  </a:cubicBezTo>
                  <a:cubicBezTo>
                    <a:pt x="537" y="33842"/>
                    <a:pt x="798" y="33837"/>
                    <a:pt x="1060" y="33837"/>
                  </a:cubicBezTo>
                  <a:cubicBezTo>
                    <a:pt x="4033" y="33837"/>
                    <a:pt x="7199" y="34577"/>
                    <a:pt x="9428" y="36488"/>
                  </a:cubicBezTo>
                  <a:cubicBezTo>
                    <a:pt x="11646" y="38359"/>
                    <a:pt x="14349" y="39884"/>
                    <a:pt x="15112" y="42934"/>
                  </a:cubicBezTo>
                  <a:cubicBezTo>
                    <a:pt x="15043" y="42934"/>
                    <a:pt x="15043" y="42934"/>
                    <a:pt x="15112" y="43004"/>
                  </a:cubicBezTo>
                  <a:cubicBezTo>
                    <a:pt x="14904" y="43558"/>
                    <a:pt x="14696" y="44113"/>
                    <a:pt x="14557" y="44667"/>
                  </a:cubicBezTo>
                  <a:cubicBezTo>
                    <a:pt x="14142" y="46123"/>
                    <a:pt x="13726" y="47648"/>
                    <a:pt x="13310" y="49173"/>
                  </a:cubicBezTo>
                  <a:cubicBezTo>
                    <a:pt x="12755" y="46539"/>
                    <a:pt x="11715" y="44043"/>
                    <a:pt x="10260" y="41825"/>
                  </a:cubicBezTo>
                  <a:cubicBezTo>
                    <a:pt x="9918" y="41313"/>
                    <a:pt x="8691" y="39775"/>
                    <a:pt x="7763" y="39775"/>
                  </a:cubicBezTo>
                  <a:cubicBezTo>
                    <a:pt x="7560" y="39775"/>
                    <a:pt x="7372" y="39849"/>
                    <a:pt x="7210" y="40023"/>
                  </a:cubicBezTo>
                  <a:cubicBezTo>
                    <a:pt x="5962" y="41340"/>
                    <a:pt x="7071" y="43974"/>
                    <a:pt x="7834" y="45222"/>
                  </a:cubicBezTo>
                  <a:cubicBezTo>
                    <a:pt x="9151" y="47163"/>
                    <a:pt x="10953" y="48826"/>
                    <a:pt x="13032" y="50074"/>
                  </a:cubicBezTo>
                  <a:cubicBezTo>
                    <a:pt x="12478" y="52154"/>
                    <a:pt x="11993" y="54303"/>
                    <a:pt x="11507" y="56451"/>
                  </a:cubicBezTo>
                  <a:cubicBezTo>
                    <a:pt x="11507" y="56451"/>
                    <a:pt x="11507" y="56521"/>
                    <a:pt x="11507" y="56521"/>
                  </a:cubicBezTo>
                  <a:cubicBezTo>
                    <a:pt x="11299" y="57561"/>
                    <a:pt x="11092" y="58600"/>
                    <a:pt x="10884" y="59640"/>
                  </a:cubicBezTo>
                  <a:cubicBezTo>
                    <a:pt x="10350" y="57566"/>
                    <a:pt x="8804" y="54733"/>
                    <a:pt x="7154" y="54733"/>
                  </a:cubicBezTo>
                  <a:cubicBezTo>
                    <a:pt x="6874" y="54733"/>
                    <a:pt x="6590" y="54815"/>
                    <a:pt x="6309" y="54996"/>
                  </a:cubicBezTo>
                  <a:cubicBezTo>
                    <a:pt x="5199" y="55689"/>
                    <a:pt x="6170" y="57699"/>
                    <a:pt x="6724" y="58462"/>
                  </a:cubicBezTo>
                  <a:cubicBezTo>
                    <a:pt x="7764" y="59779"/>
                    <a:pt x="9081" y="60888"/>
                    <a:pt x="10468" y="61789"/>
                  </a:cubicBezTo>
                  <a:cubicBezTo>
                    <a:pt x="8804" y="71078"/>
                    <a:pt x="8249" y="80644"/>
                    <a:pt x="8735" y="90071"/>
                  </a:cubicBezTo>
                  <a:cubicBezTo>
                    <a:pt x="8769" y="90244"/>
                    <a:pt x="8908" y="90331"/>
                    <a:pt x="9047" y="90331"/>
                  </a:cubicBezTo>
                  <a:cubicBezTo>
                    <a:pt x="9185" y="90331"/>
                    <a:pt x="9324" y="90244"/>
                    <a:pt x="9359" y="90071"/>
                  </a:cubicBezTo>
                  <a:cubicBezTo>
                    <a:pt x="8873" y="81822"/>
                    <a:pt x="9289" y="73573"/>
                    <a:pt x="10468" y="65394"/>
                  </a:cubicBezTo>
                  <a:cubicBezTo>
                    <a:pt x="10537" y="65394"/>
                    <a:pt x="10606" y="65324"/>
                    <a:pt x="10606" y="65324"/>
                  </a:cubicBezTo>
                  <a:cubicBezTo>
                    <a:pt x="11854" y="65116"/>
                    <a:pt x="13102" y="63661"/>
                    <a:pt x="13934" y="62829"/>
                  </a:cubicBezTo>
                  <a:cubicBezTo>
                    <a:pt x="14557" y="62136"/>
                    <a:pt x="16082" y="60611"/>
                    <a:pt x="15320" y="59571"/>
                  </a:cubicBezTo>
                  <a:cubicBezTo>
                    <a:pt x="15075" y="59203"/>
                    <a:pt x="14751" y="59058"/>
                    <a:pt x="14402" y="59058"/>
                  </a:cubicBezTo>
                  <a:cubicBezTo>
                    <a:pt x="13568" y="59058"/>
                    <a:pt x="12592" y="59886"/>
                    <a:pt x="12201" y="60472"/>
                  </a:cubicBezTo>
                  <a:cubicBezTo>
                    <a:pt x="11646" y="61096"/>
                    <a:pt x="11230" y="61928"/>
                    <a:pt x="10953" y="62690"/>
                  </a:cubicBezTo>
                  <a:cubicBezTo>
                    <a:pt x="11299" y="60541"/>
                    <a:pt x="11715" y="58323"/>
                    <a:pt x="12201" y="56105"/>
                  </a:cubicBezTo>
                  <a:cubicBezTo>
                    <a:pt x="12617" y="55689"/>
                    <a:pt x="13102" y="55342"/>
                    <a:pt x="13726" y="55134"/>
                  </a:cubicBezTo>
                  <a:cubicBezTo>
                    <a:pt x="13786" y="55132"/>
                    <a:pt x="13846" y="55130"/>
                    <a:pt x="13905" y="55130"/>
                  </a:cubicBezTo>
                  <a:cubicBezTo>
                    <a:pt x="16714" y="55130"/>
                    <a:pt x="18544" y="58291"/>
                    <a:pt x="20242" y="60056"/>
                  </a:cubicBezTo>
                  <a:cubicBezTo>
                    <a:pt x="21905" y="61858"/>
                    <a:pt x="23985" y="63037"/>
                    <a:pt x="26342" y="63661"/>
                  </a:cubicBezTo>
                  <a:cubicBezTo>
                    <a:pt x="26480" y="63661"/>
                    <a:pt x="26619" y="63522"/>
                    <a:pt x="26550" y="63383"/>
                  </a:cubicBezTo>
                  <a:cubicBezTo>
                    <a:pt x="25648" y="60680"/>
                    <a:pt x="24193" y="57977"/>
                    <a:pt x="21767" y="56313"/>
                  </a:cubicBezTo>
                  <a:lnTo>
                    <a:pt x="21767" y="56313"/>
                  </a:lnTo>
                  <a:cubicBezTo>
                    <a:pt x="23471" y="56750"/>
                    <a:pt x="25590" y="57325"/>
                    <a:pt x="27548" y="57325"/>
                  </a:cubicBezTo>
                  <a:cubicBezTo>
                    <a:pt x="28695" y="57325"/>
                    <a:pt x="29787" y="57128"/>
                    <a:pt x="30709" y="56590"/>
                  </a:cubicBezTo>
                  <a:cubicBezTo>
                    <a:pt x="30778" y="56521"/>
                    <a:pt x="30847" y="56451"/>
                    <a:pt x="30778" y="56382"/>
                  </a:cubicBezTo>
                  <a:cubicBezTo>
                    <a:pt x="30431" y="55134"/>
                    <a:pt x="28213" y="54095"/>
                    <a:pt x="27173" y="53471"/>
                  </a:cubicBezTo>
                  <a:cubicBezTo>
                    <a:pt x="26757" y="53194"/>
                    <a:pt x="26342" y="52986"/>
                    <a:pt x="25926" y="52847"/>
                  </a:cubicBezTo>
                  <a:lnTo>
                    <a:pt x="25926" y="52847"/>
                  </a:lnTo>
                  <a:cubicBezTo>
                    <a:pt x="26688" y="52916"/>
                    <a:pt x="27451" y="52986"/>
                    <a:pt x="28213" y="53055"/>
                  </a:cubicBezTo>
                  <a:cubicBezTo>
                    <a:pt x="29184" y="53124"/>
                    <a:pt x="30154" y="53263"/>
                    <a:pt x="31055" y="53609"/>
                  </a:cubicBezTo>
                  <a:cubicBezTo>
                    <a:pt x="31055" y="53748"/>
                    <a:pt x="31055" y="53817"/>
                    <a:pt x="31125" y="53956"/>
                  </a:cubicBezTo>
                  <a:cubicBezTo>
                    <a:pt x="31402" y="54164"/>
                    <a:pt x="31679" y="54372"/>
                    <a:pt x="31956" y="54580"/>
                  </a:cubicBezTo>
                  <a:cubicBezTo>
                    <a:pt x="32015" y="54615"/>
                    <a:pt x="32072" y="54631"/>
                    <a:pt x="32125" y="54631"/>
                  </a:cubicBezTo>
                  <a:cubicBezTo>
                    <a:pt x="32381" y="54631"/>
                    <a:pt x="32533" y="54267"/>
                    <a:pt x="32303" y="54095"/>
                  </a:cubicBezTo>
                  <a:cubicBezTo>
                    <a:pt x="32234" y="53956"/>
                    <a:pt x="32164" y="53887"/>
                    <a:pt x="32095" y="53817"/>
                  </a:cubicBezTo>
                  <a:lnTo>
                    <a:pt x="32164" y="53609"/>
                  </a:lnTo>
                  <a:cubicBezTo>
                    <a:pt x="32218" y="53393"/>
                    <a:pt x="32019" y="53219"/>
                    <a:pt x="31797" y="53219"/>
                  </a:cubicBezTo>
                  <a:cubicBezTo>
                    <a:pt x="31735" y="53219"/>
                    <a:pt x="31671" y="53232"/>
                    <a:pt x="31610" y="53263"/>
                  </a:cubicBezTo>
                  <a:lnTo>
                    <a:pt x="31540" y="53263"/>
                  </a:lnTo>
                  <a:cubicBezTo>
                    <a:pt x="31506" y="53228"/>
                    <a:pt x="31471" y="53211"/>
                    <a:pt x="31436" y="53211"/>
                  </a:cubicBezTo>
                  <a:cubicBezTo>
                    <a:pt x="31402" y="53211"/>
                    <a:pt x="31367" y="53228"/>
                    <a:pt x="31332" y="53263"/>
                  </a:cubicBezTo>
                  <a:cubicBezTo>
                    <a:pt x="30709" y="52986"/>
                    <a:pt x="30085" y="52847"/>
                    <a:pt x="29461" y="52778"/>
                  </a:cubicBezTo>
                  <a:cubicBezTo>
                    <a:pt x="27936" y="52570"/>
                    <a:pt x="26342" y="52431"/>
                    <a:pt x="24817" y="52292"/>
                  </a:cubicBezTo>
                  <a:cubicBezTo>
                    <a:pt x="24401" y="52154"/>
                    <a:pt x="23915" y="52015"/>
                    <a:pt x="23569" y="51946"/>
                  </a:cubicBezTo>
                  <a:cubicBezTo>
                    <a:pt x="23638" y="51876"/>
                    <a:pt x="23777" y="51807"/>
                    <a:pt x="23915" y="51738"/>
                  </a:cubicBezTo>
                  <a:cubicBezTo>
                    <a:pt x="25025" y="51738"/>
                    <a:pt x="26134" y="51669"/>
                    <a:pt x="27173" y="51461"/>
                  </a:cubicBezTo>
                  <a:cubicBezTo>
                    <a:pt x="27867" y="51322"/>
                    <a:pt x="28421" y="51114"/>
                    <a:pt x="29045" y="50975"/>
                  </a:cubicBezTo>
                  <a:cubicBezTo>
                    <a:pt x="29322" y="50906"/>
                    <a:pt x="29669" y="50837"/>
                    <a:pt x="29946" y="50837"/>
                  </a:cubicBezTo>
                  <a:cubicBezTo>
                    <a:pt x="29807" y="50906"/>
                    <a:pt x="29669" y="50975"/>
                    <a:pt x="29600" y="51114"/>
                  </a:cubicBezTo>
                  <a:cubicBezTo>
                    <a:pt x="29461" y="51183"/>
                    <a:pt x="29530" y="51391"/>
                    <a:pt x="29738" y="51391"/>
                  </a:cubicBezTo>
                  <a:cubicBezTo>
                    <a:pt x="29877" y="51391"/>
                    <a:pt x="30015" y="51322"/>
                    <a:pt x="30154" y="51322"/>
                  </a:cubicBezTo>
                  <a:cubicBezTo>
                    <a:pt x="30223" y="51322"/>
                    <a:pt x="30223" y="51391"/>
                    <a:pt x="30293" y="51391"/>
                  </a:cubicBezTo>
                  <a:cubicBezTo>
                    <a:pt x="30323" y="51399"/>
                    <a:pt x="30353" y="51402"/>
                    <a:pt x="30384" y="51402"/>
                  </a:cubicBezTo>
                  <a:cubicBezTo>
                    <a:pt x="30631" y="51402"/>
                    <a:pt x="30878" y="51176"/>
                    <a:pt x="31125" y="51114"/>
                  </a:cubicBezTo>
                  <a:cubicBezTo>
                    <a:pt x="31125" y="51045"/>
                    <a:pt x="31194" y="51045"/>
                    <a:pt x="31194" y="50975"/>
                  </a:cubicBezTo>
                  <a:cubicBezTo>
                    <a:pt x="31332" y="50906"/>
                    <a:pt x="31402" y="50837"/>
                    <a:pt x="31540" y="50767"/>
                  </a:cubicBezTo>
                  <a:cubicBezTo>
                    <a:pt x="31610" y="50629"/>
                    <a:pt x="31610" y="50559"/>
                    <a:pt x="31540" y="50490"/>
                  </a:cubicBezTo>
                  <a:cubicBezTo>
                    <a:pt x="31397" y="50275"/>
                    <a:pt x="31112" y="50200"/>
                    <a:pt x="30779" y="50200"/>
                  </a:cubicBezTo>
                  <a:cubicBezTo>
                    <a:pt x="30147" y="50200"/>
                    <a:pt x="29339" y="50469"/>
                    <a:pt x="28976" y="50559"/>
                  </a:cubicBezTo>
                  <a:cubicBezTo>
                    <a:pt x="27867" y="50837"/>
                    <a:pt x="26827" y="51114"/>
                    <a:pt x="25718" y="51322"/>
                  </a:cubicBezTo>
                  <a:cubicBezTo>
                    <a:pt x="25926" y="51253"/>
                    <a:pt x="26134" y="51183"/>
                    <a:pt x="26342" y="51114"/>
                  </a:cubicBezTo>
                  <a:cubicBezTo>
                    <a:pt x="27797" y="50490"/>
                    <a:pt x="29114" y="49728"/>
                    <a:pt x="30362" y="48757"/>
                  </a:cubicBezTo>
                  <a:cubicBezTo>
                    <a:pt x="30501" y="48688"/>
                    <a:pt x="30501" y="48480"/>
                    <a:pt x="30293" y="48411"/>
                  </a:cubicBezTo>
                  <a:cubicBezTo>
                    <a:pt x="30456" y="48192"/>
                    <a:pt x="30234" y="47931"/>
                    <a:pt x="29996" y="47931"/>
                  </a:cubicBezTo>
                  <a:cubicBezTo>
                    <a:pt x="29932" y="47931"/>
                    <a:pt x="29867" y="47950"/>
                    <a:pt x="29807" y="47995"/>
                  </a:cubicBezTo>
                  <a:cubicBezTo>
                    <a:pt x="29392" y="48203"/>
                    <a:pt x="29045" y="48411"/>
                    <a:pt x="28698" y="48757"/>
                  </a:cubicBezTo>
                  <a:cubicBezTo>
                    <a:pt x="28560" y="48826"/>
                    <a:pt x="28629" y="49034"/>
                    <a:pt x="28768" y="49104"/>
                  </a:cubicBezTo>
                  <a:cubicBezTo>
                    <a:pt x="28768" y="49242"/>
                    <a:pt x="28768" y="49381"/>
                    <a:pt x="28837" y="49450"/>
                  </a:cubicBezTo>
                  <a:cubicBezTo>
                    <a:pt x="27797" y="50213"/>
                    <a:pt x="26550" y="50767"/>
                    <a:pt x="25302" y="51183"/>
                  </a:cubicBezTo>
                  <a:cubicBezTo>
                    <a:pt x="24955" y="51253"/>
                    <a:pt x="24539" y="51322"/>
                    <a:pt x="24123" y="51391"/>
                  </a:cubicBezTo>
                  <a:cubicBezTo>
                    <a:pt x="26272" y="49936"/>
                    <a:pt x="27728" y="46747"/>
                    <a:pt x="28005" y="44459"/>
                  </a:cubicBezTo>
                  <a:cubicBezTo>
                    <a:pt x="28062" y="44346"/>
                    <a:pt x="27980" y="44233"/>
                    <a:pt x="27872" y="44233"/>
                  </a:cubicBezTo>
                  <a:cubicBezTo>
                    <a:pt x="27848" y="44233"/>
                    <a:pt x="27823" y="44239"/>
                    <a:pt x="27797" y="44251"/>
                  </a:cubicBezTo>
                  <a:cubicBezTo>
                    <a:pt x="26134" y="44667"/>
                    <a:pt x="25025" y="45915"/>
                    <a:pt x="23707" y="46816"/>
                  </a:cubicBezTo>
                  <a:cubicBezTo>
                    <a:pt x="21974" y="47995"/>
                    <a:pt x="20172" y="49034"/>
                    <a:pt x="18231" y="49936"/>
                  </a:cubicBezTo>
                  <a:cubicBezTo>
                    <a:pt x="18578" y="49450"/>
                    <a:pt x="18924" y="48965"/>
                    <a:pt x="19202" y="48480"/>
                  </a:cubicBezTo>
                  <a:cubicBezTo>
                    <a:pt x="19687" y="47717"/>
                    <a:pt x="20311" y="46955"/>
                    <a:pt x="20796" y="46192"/>
                  </a:cubicBezTo>
                  <a:cubicBezTo>
                    <a:pt x="20852" y="46192"/>
                    <a:pt x="20818" y="46104"/>
                    <a:pt x="20767" y="46104"/>
                  </a:cubicBezTo>
                  <a:cubicBezTo>
                    <a:pt x="20754" y="46104"/>
                    <a:pt x="20741" y="46109"/>
                    <a:pt x="20727" y="46123"/>
                  </a:cubicBezTo>
                  <a:cubicBezTo>
                    <a:pt x="19410" y="47093"/>
                    <a:pt x="18855" y="48826"/>
                    <a:pt x="17885" y="50074"/>
                  </a:cubicBezTo>
                  <a:lnTo>
                    <a:pt x="17815" y="50144"/>
                  </a:lnTo>
                  <a:cubicBezTo>
                    <a:pt x="17399" y="50282"/>
                    <a:pt x="16914" y="50559"/>
                    <a:pt x="16429" y="50837"/>
                  </a:cubicBezTo>
                  <a:cubicBezTo>
                    <a:pt x="17538" y="49589"/>
                    <a:pt x="18370" y="47856"/>
                    <a:pt x="19479" y="46608"/>
                  </a:cubicBezTo>
                  <a:cubicBezTo>
                    <a:pt x="20380" y="45361"/>
                    <a:pt x="21628" y="44390"/>
                    <a:pt x="23014" y="43836"/>
                  </a:cubicBezTo>
                  <a:cubicBezTo>
                    <a:pt x="23066" y="43820"/>
                    <a:pt x="23110" y="43812"/>
                    <a:pt x="23149" y="43812"/>
                  </a:cubicBezTo>
                  <a:cubicBezTo>
                    <a:pt x="23792" y="43812"/>
                    <a:pt x="22798" y="45858"/>
                    <a:pt x="22668" y="46054"/>
                  </a:cubicBezTo>
                  <a:cubicBezTo>
                    <a:pt x="22182" y="46816"/>
                    <a:pt x="21628" y="47579"/>
                    <a:pt x="21004" y="48203"/>
                  </a:cubicBezTo>
                  <a:cubicBezTo>
                    <a:pt x="20948" y="48259"/>
                    <a:pt x="21028" y="48360"/>
                    <a:pt x="21097" y="48360"/>
                  </a:cubicBezTo>
                  <a:cubicBezTo>
                    <a:pt x="21114" y="48360"/>
                    <a:pt x="21129" y="48354"/>
                    <a:pt x="21143" y="48341"/>
                  </a:cubicBezTo>
                  <a:cubicBezTo>
                    <a:pt x="22668" y="47232"/>
                    <a:pt x="23638" y="45499"/>
                    <a:pt x="23915" y="43628"/>
                  </a:cubicBezTo>
                  <a:cubicBezTo>
                    <a:pt x="23985" y="43489"/>
                    <a:pt x="23846" y="43350"/>
                    <a:pt x="23707" y="43350"/>
                  </a:cubicBezTo>
                  <a:cubicBezTo>
                    <a:pt x="19687" y="43350"/>
                    <a:pt x="17954" y="48688"/>
                    <a:pt x="15667" y="51253"/>
                  </a:cubicBezTo>
                  <a:cubicBezTo>
                    <a:pt x="14557" y="51876"/>
                    <a:pt x="13518" y="52778"/>
                    <a:pt x="12686" y="53817"/>
                  </a:cubicBezTo>
                  <a:cubicBezTo>
                    <a:pt x="13310" y="51114"/>
                    <a:pt x="14003" y="48411"/>
                    <a:pt x="14765" y="45707"/>
                  </a:cubicBezTo>
                  <a:cubicBezTo>
                    <a:pt x="15112" y="44459"/>
                    <a:pt x="15528" y="43212"/>
                    <a:pt x="15944" y="41964"/>
                  </a:cubicBezTo>
                  <a:cubicBezTo>
                    <a:pt x="18231" y="41687"/>
                    <a:pt x="20865" y="41409"/>
                    <a:pt x="22945" y="40300"/>
                  </a:cubicBezTo>
                  <a:cubicBezTo>
                    <a:pt x="23499" y="40023"/>
                    <a:pt x="25995" y="38706"/>
                    <a:pt x="25510" y="37735"/>
                  </a:cubicBezTo>
                  <a:cubicBezTo>
                    <a:pt x="25269" y="37200"/>
                    <a:pt x="24686" y="37016"/>
                    <a:pt x="24007" y="37016"/>
                  </a:cubicBezTo>
                  <a:cubicBezTo>
                    <a:pt x="22926" y="37016"/>
                    <a:pt x="21600" y="37480"/>
                    <a:pt x="21004" y="37735"/>
                  </a:cubicBezTo>
                  <a:cubicBezTo>
                    <a:pt x="19271" y="38429"/>
                    <a:pt x="17677" y="39468"/>
                    <a:pt x="16290" y="40716"/>
                  </a:cubicBezTo>
                  <a:cubicBezTo>
                    <a:pt x="17122" y="38221"/>
                    <a:pt x="18023" y="35725"/>
                    <a:pt x="18994" y="33230"/>
                  </a:cubicBezTo>
                  <a:lnTo>
                    <a:pt x="19202" y="33160"/>
                  </a:lnTo>
                  <a:cubicBezTo>
                    <a:pt x="19597" y="33204"/>
                    <a:pt x="19992" y="33227"/>
                    <a:pt x="20385" y="33227"/>
                  </a:cubicBezTo>
                  <a:cubicBezTo>
                    <a:pt x="21233" y="33227"/>
                    <a:pt x="22070" y="33120"/>
                    <a:pt x="22876" y="32883"/>
                  </a:cubicBezTo>
                  <a:cubicBezTo>
                    <a:pt x="23915" y="32745"/>
                    <a:pt x="25718" y="32398"/>
                    <a:pt x="26203" y="31289"/>
                  </a:cubicBezTo>
                  <a:cubicBezTo>
                    <a:pt x="26688" y="30180"/>
                    <a:pt x="25025" y="29556"/>
                    <a:pt x="24193" y="29556"/>
                  </a:cubicBezTo>
                  <a:cubicBezTo>
                    <a:pt x="22460" y="29695"/>
                    <a:pt x="20796" y="30457"/>
                    <a:pt x="19618" y="31705"/>
                  </a:cubicBezTo>
                  <a:cubicBezTo>
                    <a:pt x="20172" y="30318"/>
                    <a:pt x="20796" y="29001"/>
                    <a:pt x="21420" y="27615"/>
                  </a:cubicBezTo>
                  <a:cubicBezTo>
                    <a:pt x="21752" y="27702"/>
                    <a:pt x="22331" y="27752"/>
                    <a:pt x="23022" y="27752"/>
                  </a:cubicBezTo>
                  <a:cubicBezTo>
                    <a:pt x="25647" y="27752"/>
                    <a:pt x="29888" y="27023"/>
                    <a:pt x="28352" y="24773"/>
                  </a:cubicBezTo>
                  <a:cubicBezTo>
                    <a:pt x="28056" y="24340"/>
                    <a:pt x="27482" y="24162"/>
                    <a:pt x="26785" y="24162"/>
                  </a:cubicBezTo>
                  <a:cubicBezTo>
                    <a:pt x="25360" y="24162"/>
                    <a:pt x="23415" y="24906"/>
                    <a:pt x="22252" y="25743"/>
                  </a:cubicBezTo>
                  <a:cubicBezTo>
                    <a:pt x="22876" y="24496"/>
                    <a:pt x="23430" y="23317"/>
                    <a:pt x="24054" y="22139"/>
                  </a:cubicBezTo>
                  <a:cubicBezTo>
                    <a:pt x="24268" y="22151"/>
                    <a:pt x="24480" y="22156"/>
                    <a:pt x="24690" y="22156"/>
                  </a:cubicBezTo>
                  <a:cubicBezTo>
                    <a:pt x="25704" y="22156"/>
                    <a:pt x="26670" y="22022"/>
                    <a:pt x="27589" y="21792"/>
                  </a:cubicBezTo>
                  <a:cubicBezTo>
                    <a:pt x="28560" y="21654"/>
                    <a:pt x="30223" y="21446"/>
                    <a:pt x="30709" y="20475"/>
                  </a:cubicBezTo>
                  <a:cubicBezTo>
                    <a:pt x="31167" y="19494"/>
                    <a:pt x="29586" y="18944"/>
                    <a:pt x="28883" y="18944"/>
                  </a:cubicBezTo>
                  <a:cubicBezTo>
                    <a:pt x="28841" y="18944"/>
                    <a:pt x="28803" y="18946"/>
                    <a:pt x="28768" y="18950"/>
                  </a:cubicBezTo>
                  <a:cubicBezTo>
                    <a:pt x="27312" y="19158"/>
                    <a:pt x="25995" y="19713"/>
                    <a:pt x="24886" y="20683"/>
                  </a:cubicBezTo>
                  <a:cubicBezTo>
                    <a:pt x="25440" y="19643"/>
                    <a:pt x="25995" y="18673"/>
                    <a:pt x="26550" y="17633"/>
                  </a:cubicBezTo>
                  <a:cubicBezTo>
                    <a:pt x="26878" y="17673"/>
                    <a:pt x="27210" y="17692"/>
                    <a:pt x="27541" y="17692"/>
                  </a:cubicBezTo>
                  <a:cubicBezTo>
                    <a:pt x="28956" y="17692"/>
                    <a:pt x="30374" y="17337"/>
                    <a:pt x="31610" y="16663"/>
                  </a:cubicBezTo>
                  <a:cubicBezTo>
                    <a:pt x="32303" y="16316"/>
                    <a:pt x="33204" y="15415"/>
                    <a:pt x="32164" y="14860"/>
                  </a:cubicBezTo>
                  <a:cubicBezTo>
                    <a:pt x="31825" y="14702"/>
                    <a:pt x="31418" y="14639"/>
                    <a:pt x="30989" y="14639"/>
                  </a:cubicBezTo>
                  <a:cubicBezTo>
                    <a:pt x="30104" y="14639"/>
                    <a:pt x="29121" y="14904"/>
                    <a:pt x="28421" y="15138"/>
                  </a:cubicBezTo>
                  <a:cubicBezTo>
                    <a:pt x="28213" y="15207"/>
                    <a:pt x="28075" y="15276"/>
                    <a:pt x="27936" y="15346"/>
                  </a:cubicBezTo>
                  <a:cubicBezTo>
                    <a:pt x="28213" y="14791"/>
                    <a:pt x="28560" y="14306"/>
                    <a:pt x="28906" y="13751"/>
                  </a:cubicBezTo>
                  <a:cubicBezTo>
                    <a:pt x="29045" y="13751"/>
                    <a:pt x="29184" y="13682"/>
                    <a:pt x="29253" y="13682"/>
                  </a:cubicBezTo>
                  <a:cubicBezTo>
                    <a:pt x="29552" y="13709"/>
                    <a:pt x="29849" y="13723"/>
                    <a:pt x="30142" y="13723"/>
                  </a:cubicBezTo>
                  <a:cubicBezTo>
                    <a:pt x="31346" y="13723"/>
                    <a:pt x="32506" y="13490"/>
                    <a:pt x="33620" y="12989"/>
                  </a:cubicBezTo>
                  <a:cubicBezTo>
                    <a:pt x="34105" y="12781"/>
                    <a:pt x="35214" y="12088"/>
                    <a:pt x="34798" y="11325"/>
                  </a:cubicBezTo>
                  <a:cubicBezTo>
                    <a:pt x="34496" y="10833"/>
                    <a:pt x="33924" y="10672"/>
                    <a:pt x="33321" y="10672"/>
                  </a:cubicBezTo>
                  <a:cubicBezTo>
                    <a:pt x="32820" y="10672"/>
                    <a:pt x="32296" y="10783"/>
                    <a:pt x="31887" y="10909"/>
                  </a:cubicBezTo>
                  <a:cubicBezTo>
                    <a:pt x="31263" y="11117"/>
                    <a:pt x="30639" y="11464"/>
                    <a:pt x="30085" y="11880"/>
                  </a:cubicBezTo>
                  <a:cubicBezTo>
                    <a:pt x="30709" y="11048"/>
                    <a:pt x="31263" y="10147"/>
                    <a:pt x="31818" y="9315"/>
                  </a:cubicBezTo>
                  <a:lnTo>
                    <a:pt x="32164" y="9384"/>
                  </a:lnTo>
                  <a:cubicBezTo>
                    <a:pt x="32026" y="9454"/>
                    <a:pt x="32095" y="9592"/>
                    <a:pt x="32164" y="9592"/>
                  </a:cubicBezTo>
                  <a:cubicBezTo>
                    <a:pt x="32303" y="9592"/>
                    <a:pt x="32442" y="9592"/>
                    <a:pt x="32511" y="9523"/>
                  </a:cubicBezTo>
                  <a:cubicBezTo>
                    <a:pt x="32996" y="9627"/>
                    <a:pt x="33481" y="9679"/>
                    <a:pt x="33958" y="9679"/>
                  </a:cubicBezTo>
                  <a:cubicBezTo>
                    <a:pt x="34434" y="9679"/>
                    <a:pt x="34902" y="9627"/>
                    <a:pt x="35353" y="9523"/>
                  </a:cubicBezTo>
                  <a:cubicBezTo>
                    <a:pt x="35977" y="9384"/>
                    <a:pt x="37086" y="8968"/>
                    <a:pt x="36947" y="8206"/>
                  </a:cubicBezTo>
                  <a:cubicBezTo>
                    <a:pt x="36809" y="7374"/>
                    <a:pt x="35284" y="7305"/>
                    <a:pt x="34660" y="7305"/>
                  </a:cubicBezTo>
                  <a:cubicBezTo>
                    <a:pt x="33897" y="7513"/>
                    <a:pt x="33135" y="7859"/>
                    <a:pt x="32442" y="8275"/>
                  </a:cubicBezTo>
                  <a:cubicBezTo>
                    <a:pt x="32996" y="7582"/>
                    <a:pt x="33481" y="6819"/>
                    <a:pt x="34036" y="6057"/>
                  </a:cubicBezTo>
                  <a:cubicBezTo>
                    <a:pt x="34105" y="6092"/>
                    <a:pt x="34157" y="6109"/>
                    <a:pt x="34209" y="6109"/>
                  </a:cubicBezTo>
                  <a:cubicBezTo>
                    <a:pt x="34261" y="6109"/>
                    <a:pt x="34313" y="6092"/>
                    <a:pt x="34382" y="6057"/>
                  </a:cubicBezTo>
                  <a:lnTo>
                    <a:pt x="34382" y="6057"/>
                  </a:lnTo>
                  <a:cubicBezTo>
                    <a:pt x="34313" y="6126"/>
                    <a:pt x="34313" y="6265"/>
                    <a:pt x="34382" y="6265"/>
                  </a:cubicBezTo>
                  <a:lnTo>
                    <a:pt x="34590" y="6265"/>
                  </a:lnTo>
                  <a:cubicBezTo>
                    <a:pt x="34960" y="6450"/>
                    <a:pt x="35361" y="6542"/>
                    <a:pt x="35751" y="6542"/>
                  </a:cubicBezTo>
                  <a:cubicBezTo>
                    <a:pt x="35946" y="6542"/>
                    <a:pt x="36139" y="6519"/>
                    <a:pt x="36323" y="6473"/>
                  </a:cubicBezTo>
                  <a:cubicBezTo>
                    <a:pt x="36878" y="6403"/>
                    <a:pt x="37710" y="6196"/>
                    <a:pt x="37918" y="5572"/>
                  </a:cubicBezTo>
                  <a:cubicBezTo>
                    <a:pt x="38126" y="4948"/>
                    <a:pt x="37017" y="4532"/>
                    <a:pt x="36601" y="4463"/>
                  </a:cubicBezTo>
                  <a:cubicBezTo>
                    <a:pt x="35977" y="4463"/>
                    <a:pt x="35422" y="4601"/>
                    <a:pt x="34868" y="4948"/>
                  </a:cubicBezTo>
                  <a:lnTo>
                    <a:pt x="35076" y="4671"/>
                  </a:lnTo>
                  <a:lnTo>
                    <a:pt x="35214" y="4671"/>
                  </a:lnTo>
                  <a:cubicBezTo>
                    <a:pt x="35214" y="4601"/>
                    <a:pt x="35284" y="4463"/>
                    <a:pt x="35353" y="4393"/>
                  </a:cubicBezTo>
                  <a:lnTo>
                    <a:pt x="35353" y="4324"/>
                  </a:lnTo>
                  <a:cubicBezTo>
                    <a:pt x="35353" y="4324"/>
                    <a:pt x="35353" y="4255"/>
                    <a:pt x="35353" y="4255"/>
                  </a:cubicBezTo>
                  <a:cubicBezTo>
                    <a:pt x="35353" y="4116"/>
                    <a:pt x="35422" y="4047"/>
                    <a:pt x="35422" y="3908"/>
                  </a:cubicBezTo>
                  <a:cubicBezTo>
                    <a:pt x="35561" y="3769"/>
                    <a:pt x="35630" y="3631"/>
                    <a:pt x="35700" y="3492"/>
                  </a:cubicBezTo>
                  <a:cubicBezTo>
                    <a:pt x="35700" y="3541"/>
                    <a:pt x="35734" y="3590"/>
                    <a:pt x="35779" y="3590"/>
                  </a:cubicBezTo>
                  <a:cubicBezTo>
                    <a:pt x="35798" y="3590"/>
                    <a:pt x="35818" y="3582"/>
                    <a:pt x="35838" y="3561"/>
                  </a:cubicBezTo>
                  <a:lnTo>
                    <a:pt x="35907" y="3561"/>
                  </a:lnTo>
                  <a:cubicBezTo>
                    <a:pt x="36462" y="3492"/>
                    <a:pt x="37017" y="3353"/>
                    <a:pt x="37502" y="3076"/>
                  </a:cubicBezTo>
                  <a:cubicBezTo>
                    <a:pt x="37918" y="2868"/>
                    <a:pt x="38957" y="2522"/>
                    <a:pt x="38957" y="1967"/>
                  </a:cubicBezTo>
                  <a:cubicBezTo>
                    <a:pt x="38918" y="1650"/>
                    <a:pt x="38607" y="1537"/>
                    <a:pt x="38270" y="1537"/>
                  </a:cubicBezTo>
                  <a:cubicBezTo>
                    <a:pt x="38017" y="1537"/>
                    <a:pt x="37749" y="1601"/>
                    <a:pt x="37571" y="1690"/>
                  </a:cubicBezTo>
                  <a:cubicBezTo>
                    <a:pt x="37155" y="1898"/>
                    <a:pt x="36739" y="2175"/>
                    <a:pt x="36393" y="2522"/>
                  </a:cubicBezTo>
                  <a:cubicBezTo>
                    <a:pt x="36254" y="2660"/>
                    <a:pt x="36115" y="2868"/>
                    <a:pt x="35907" y="3007"/>
                  </a:cubicBezTo>
                  <a:cubicBezTo>
                    <a:pt x="36046" y="2799"/>
                    <a:pt x="36185" y="2522"/>
                    <a:pt x="36254" y="2314"/>
                  </a:cubicBezTo>
                  <a:cubicBezTo>
                    <a:pt x="36314" y="2208"/>
                    <a:pt x="36391" y="2070"/>
                    <a:pt x="36467" y="1915"/>
                  </a:cubicBezTo>
                  <a:lnTo>
                    <a:pt x="36467" y="1915"/>
                  </a:lnTo>
                  <a:cubicBezTo>
                    <a:pt x="36249" y="2332"/>
                    <a:pt x="35946" y="2724"/>
                    <a:pt x="35769" y="3007"/>
                  </a:cubicBezTo>
                  <a:cubicBezTo>
                    <a:pt x="35630" y="3215"/>
                    <a:pt x="35492" y="3423"/>
                    <a:pt x="35353" y="3631"/>
                  </a:cubicBezTo>
                  <a:cubicBezTo>
                    <a:pt x="35422" y="3284"/>
                    <a:pt x="35492" y="2938"/>
                    <a:pt x="35492" y="2522"/>
                  </a:cubicBezTo>
                  <a:cubicBezTo>
                    <a:pt x="35492" y="2487"/>
                    <a:pt x="35457" y="2470"/>
                    <a:pt x="35422" y="2470"/>
                  </a:cubicBezTo>
                  <a:cubicBezTo>
                    <a:pt x="35388" y="2470"/>
                    <a:pt x="35353" y="2487"/>
                    <a:pt x="35353" y="2522"/>
                  </a:cubicBezTo>
                  <a:cubicBezTo>
                    <a:pt x="35284" y="2660"/>
                    <a:pt x="35214" y="2868"/>
                    <a:pt x="35145" y="3076"/>
                  </a:cubicBezTo>
                  <a:lnTo>
                    <a:pt x="35145" y="2730"/>
                  </a:lnTo>
                  <a:cubicBezTo>
                    <a:pt x="35145" y="2244"/>
                    <a:pt x="35214" y="1690"/>
                    <a:pt x="35422" y="1205"/>
                  </a:cubicBezTo>
                  <a:cubicBezTo>
                    <a:pt x="35471" y="912"/>
                    <a:pt x="35932" y="379"/>
                    <a:pt x="36297" y="379"/>
                  </a:cubicBezTo>
                  <a:cubicBezTo>
                    <a:pt x="36451" y="379"/>
                    <a:pt x="36588" y="473"/>
                    <a:pt x="36670" y="719"/>
                  </a:cubicBezTo>
                  <a:cubicBezTo>
                    <a:pt x="36765" y="980"/>
                    <a:pt x="36730" y="1266"/>
                    <a:pt x="36629" y="1550"/>
                  </a:cubicBezTo>
                  <a:lnTo>
                    <a:pt x="36629" y="1550"/>
                  </a:lnTo>
                  <a:cubicBezTo>
                    <a:pt x="36824" y="1051"/>
                    <a:pt x="36921" y="494"/>
                    <a:pt x="36531" y="234"/>
                  </a:cubicBezTo>
                  <a:cubicBezTo>
                    <a:pt x="36298" y="73"/>
                    <a:pt x="36090" y="0"/>
                    <a:pt x="35905" y="0"/>
                  </a:cubicBezTo>
                  <a:close/>
                </a:path>
              </a:pathLst>
            </a:custGeom>
            <a:solidFill>
              <a:schemeClr val="tx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248;p30"/>
            <p:cNvSpPr/>
            <p:nvPr userDrawn="1">
              <p:custDataLst>
                <p:tags r:id="rId8"/>
              </p:custDataLst>
            </p:nvPr>
          </p:nvSpPr>
          <p:spPr>
            <a:xfrm rot="7689674">
              <a:off x="-1442" y="680"/>
              <a:ext cx="4738" cy="6147"/>
            </a:xfrm>
            <a:custGeom>
              <a:avLst/>
              <a:gdLst/>
              <a:ahLst/>
              <a:cxnLst/>
              <a:rect l="l" t="t" r="r" b="b"/>
              <a:pathLst>
                <a:path w="60031" h="77883" extrusionOk="0">
                  <a:moveTo>
                    <a:pt x="59337" y="378"/>
                  </a:moveTo>
                  <a:cubicBezTo>
                    <a:pt x="59822" y="378"/>
                    <a:pt x="59476" y="655"/>
                    <a:pt x="59268" y="863"/>
                  </a:cubicBezTo>
                  <a:cubicBezTo>
                    <a:pt x="58990" y="1071"/>
                    <a:pt x="58644" y="1348"/>
                    <a:pt x="58367" y="1487"/>
                  </a:cubicBezTo>
                  <a:cubicBezTo>
                    <a:pt x="58089" y="1625"/>
                    <a:pt x="57465" y="2180"/>
                    <a:pt x="57050" y="2180"/>
                  </a:cubicBezTo>
                  <a:lnTo>
                    <a:pt x="57465" y="1903"/>
                  </a:lnTo>
                  <a:cubicBezTo>
                    <a:pt x="57535" y="1833"/>
                    <a:pt x="57535" y="1695"/>
                    <a:pt x="57396" y="1625"/>
                  </a:cubicBezTo>
                  <a:cubicBezTo>
                    <a:pt x="58020" y="1002"/>
                    <a:pt x="58575" y="378"/>
                    <a:pt x="59337" y="378"/>
                  </a:cubicBezTo>
                  <a:close/>
                  <a:moveTo>
                    <a:pt x="54623" y="2041"/>
                  </a:moveTo>
                  <a:lnTo>
                    <a:pt x="54623" y="2111"/>
                  </a:lnTo>
                  <a:cubicBezTo>
                    <a:pt x="54415" y="2527"/>
                    <a:pt x="54138" y="3012"/>
                    <a:pt x="53792" y="3358"/>
                  </a:cubicBezTo>
                  <a:cubicBezTo>
                    <a:pt x="54000" y="2873"/>
                    <a:pt x="54277" y="2457"/>
                    <a:pt x="54623" y="2041"/>
                  </a:cubicBezTo>
                  <a:close/>
                  <a:moveTo>
                    <a:pt x="55499" y="4204"/>
                  </a:moveTo>
                  <a:cubicBezTo>
                    <a:pt x="55737" y="4204"/>
                    <a:pt x="55977" y="4261"/>
                    <a:pt x="56218" y="4398"/>
                  </a:cubicBezTo>
                  <a:cubicBezTo>
                    <a:pt x="55317" y="4814"/>
                    <a:pt x="54415" y="5091"/>
                    <a:pt x="53445" y="5091"/>
                  </a:cubicBezTo>
                  <a:cubicBezTo>
                    <a:pt x="54071" y="4726"/>
                    <a:pt x="54775" y="4204"/>
                    <a:pt x="55499" y="4204"/>
                  </a:cubicBezTo>
                  <a:close/>
                  <a:moveTo>
                    <a:pt x="51157" y="3774"/>
                  </a:moveTo>
                  <a:cubicBezTo>
                    <a:pt x="51019" y="4745"/>
                    <a:pt x="50672" y="5577"/>
                    <a:pt x="50048" y="6339"/>
                  </a:cubicBezTo>
                  <a:lnTo>
                    <a:pt x="49979" y="6408"/>
                  </a:lnTo>
                  <a:cubicBezTo>
                    <a:pt x="49979" y="6339"/>
                    <a:pt x="49979" y="6270"/>
                    <a:pt x="49979" y="6270"/>
                  </a:cubicBezTo>
                  <a:cubicBezTo>
                    <a:pt x="50256" y="5785"/>
                    <a:pt x="50603" y="5369"/>
                    <a:pt x="50880" y="4883"/>
                  </a:cubicBezTo>
                  <a:cubicBezTo>
                    <a:pt x="50929" y="4785"/>
                    <a:pt x="50840" y="4687"/>
                    <a:pt x="50758" y="4687"/>
                  </a:cubicBezTo>
                  <a:cubicBezTo>
                    <a:pt x="50725" y="4687"/>
                    <a:pt x="50693" y="4704"/>
                    <a:pt x="50672" y="4745"/>
                  </a:cubicBezTo>
                  <a:cubicBezTo>
                    <a:pt x="50326" y="5091"/>
                    <a:pt x="50048" y="5438"/>
                    <a:pt x="49771" y="5785"/>
                  </a:cubicBezTo>
                  <a:cubicBezTo>
                    <a:pt x="49840" y="5646"/>
                    <a:pt x="49910" y="5507"/>
                    <a:pt x="49979" y="5369"/>
                  </a:cubicBezTo>
                  <a:cubicBezTo>
                    <a:pt x="49979" y="5320"/>
                    <a:pt x="49910" y="5271"/>
                    <a:pt x="49869" y="5271"/>
                  </a:cubicBezTo>
                  <a:cubicBezTo>
                    <a:pt x="49852" y="5271"/>
                    <a:pt x="49840" y="5279"/>
                    <a:pt x="49840" y="5299"/>
                  </a:cubicBezTo>
                  <a:cubicBezTo>
                    <a:pt x="49702" y="5577"/>
                    <a:pt x="49632" y="5785"/>
                    <a:pt x="49494" y="6062"/>
                  </a:cubicBezTo>
                  <a:cubicBezTo>
                    <a:pt x="49425" y="6062"/>
                    <a:pt x="49425" y="6131"/>
                    <a:pt x="49494" y="6131"/>
                  </a:cubicBezTo>
                  <a:cubicBezTo>
                    <a:pt x="49355" y="6339"/>
                    <a:pt x="49217" y="6616"/>
                    <a:pt x="49078" y="6824"/>
                  </a:cubicBezTo>
                  <a:cubicBezTo>
                    <a:pt x="49009" y="6894"/>
                    <a:pt x="49009" y="6963"/>
                    <a:pt x="49078" y="7032"/>
                  </a:cubicBezTo>
                  <a:lnTo>
                    <a:pt x="48939" y="7102"/>
                  </a:lnTo>
                  <a:cubicBezTo>
                    <a:pt x="48662" y="6339"/>
                    <a:pt x="50256" y="4467"/>
                    <a:pt x="51088" y="3774"/>
                  </a:cubicBezTo>
                  <a:close/>
                  <a:moveTo>
                    <a:pt x="52206" y="6842"/>
                  </a:moveTo>
                  <a:cubicBezTo>
                    <a:pt x="52353" y="6842"/>
                    <a:pt x="52509" y="6859"/>
                    <a:pt x="52682" y="6894"/>
                  </a:cubicBezTo>
                  <a:cubicBezTo>
                    <a:pt x="52368" y="7019"/>
                    <a:pt x="52111" y="7088"/>
                    <a:pt x="51808" y="7203"/>
                  </a:cubicBezTo>
                  <a:lnTo>
                    <a:pt x="51808" y="7203"/>
                  </a:lnTo>
                  <a:cubicBezTo>
                    <a:pt x="51845" y="7176"/>
                    <a:pt x="51883" y="7139"/>
                    <a:pt x="51920" y="7102"/>
                  </a:cubicBezTo>
                  <a:cubicBezTo>
                    <a:pt x="51920" y="7032"/>
                    <a:pt x="51851" y="6894"/>
                    <a:pt x="51781" y="6894"/>
                  </a:cubicBezTo>
                  <a:cubicBezTo>
                    <a:pt x="51920" y="6859"/>
                    <a:pt x="52059" y="6842"/>
                    <a:pt x="52206" y="6842"/>
                  </a:cubicBezTo>
                  <a:close/>
                  <a:moveTo>
                    <a:pt x="17815" y="6755"/>
                  </a:moveTo>
                  <a:cubicBezTo>
                    <a:pt x="17954" y="7032"/>
                    <a:pt x="18023" y="7240"/>
                    <a:pt x="18023" y="7517"/>
                  </a:cubicBezTo>
                  <a:lnTo>
                    <a:pt x="18093" y="7517"/>
                  </a:lnTo>
                  <a:cubicBezTo>
                    <a:pt x="18023" y="7517"/>
                    <a:pt x="18023" y="7587"/>
                    <a:pt x="18023" y="7656"/>
                  </a:cubicBezTo>
                  <a:cubicBezTo>
                    <a:pt x="17954" y="7310"/>
                    <a:pt x="17885" y="7032"/>
                    <a:pt x="17815" y="6755"/>
                  </a:cubicBezTo>
                  <a:close/>
                  <a:moveTo>
                    <a:pt x="20865" y="6755"/>
                  </a:moveTo>
                  <a:cubicBezTo>
                    <a:pt x="20727" y="7517"/>
                    <a:pt x="20380" y="8211"/>
                    <a:pt x="19895" y="8765"/>
                  </a:cubicBezTo>
                  <a:cubicBezTo>
                    <a:pt x="19964" y="8627"/>
                    <a:pt x="20034" y="8419"/>
                    <a:pt x="20103" y="8211"/>
                  </a:cubicBezTo>
                  <a:cubicBezTo>
                    <a:pt x="20242" y="7725"/>
                    <a:pt x="20449" y="7240"/>
                    <a:pt x="20796" y="6755"/>
                  </a:cubicBezTo>
                  <a:close/>
                  <a:moveTo>
                    <a:pt x="49078" y="9944"/>
                  </a:moveTo>
                  <a:cubicBezTo>
                    <a:pt x="49355" y="9944"/>
                    <a:pt x="49702" y="9944"/>
                    <a:pt x="50048" y="10013"/>
                  </a:cubicBezTo>
                  <a:cubicBezTo>
                    <a:pt x="49563" y="10221"/>
                    <a:pt x="49078" y="10360"/>
                    <a:pt x="48593" y="10429"/>
                  </a:cubicBezTo>
                  <a:cubicBezTo>
                    <a:pt x="48801" y="10290"/>
                    <a:pt x="48939" y="10152"/>
                    <a:pt x="49078" y="9944"/>
                  </a:cubicBezTo>
                  <a:close/>
                  <a:moveTo>
                    <a:pt x="41661" y="11469"/>
                  </a:moveTo>
                  <a:lnTo>
                    <a:pt x="41314" y="12162"/>
                  </a:lnTo>
                  <a:lnTo>
                    <a:pt x="40552" y="13618"/>
                  </a:lnTo>
                  <a:cubicBezTo>
                    <a:pt x="40760" y="12855"/>
                    <a:pt x="41176" y="12093"/>
                    <a:pt x="41661" y="11469"/>
                  </a:cubicBezTo>
                  <a:close/>
                  <a:moveTo>
                    <a:pt x="20519" y="12093"/>
                  </a:moveTo>
                  <a:lnTo>
                    <a:pt x="20519" y="12093"/>
                  </a:lnTo>
                  <a:cubicBezTo>
                    <a:pt x="20172" y="12855"/>
                    <a:pt x="19618" y="13548"/>
                    <a:pt x="18994" y="14103"/>
                  </a:cubicBezTo>
                  <a:cubicBezTo>
                    <a:pt x="19202" y="13756"/>
                    <a:pt x="19756" y="13132"/>
                    <a:pt x="19826" y="12994"/>
                  </a:cubicBezTo>
                  <a:cubicBezTo>
                    <a:pt x="20034" y="12647"/>
                    <a:pt x="20242" y="12370"/>
                    <a:pt x="20519" y="12093"/>
                  </a:cubicBezTo>
                  <a:close/>
                  <a:moveTo>
                    <a:pt x="45335" y="13548"/>
                  </a:moveTo>
                  <a:cubicBezTo>
                    <a:pt x="44836" y="13992"/>
                    <a:pt x="44159" y="14214"/>
                    <a:pt x="43518" y="14214"/>
                  </a:cubicBezTo>
                  <a:cubicBezTo>
                    <a:pt x="43358" y="14214"/>
                    <a:pt x="43200" y="14200"/>
                    <a:pt x="43047" y="14172"/>
                  </a:cubicBezTo>
                  <a:cubicBezTo>
                    <a:pt x="43810" y="13895"/>
                    <a:pt x="44572" y="13687"/>
                    <a:pt x="45335" y="13548"/>
                  </a:cubicBezTo>
                  <a:close/>
                  <a:moveTo>
                    <a:pt x="42152" y="14061"/>
                  </a:moveTo>
                  <a:cubicBezTo>
                    <a:pt x="42098" y="14152"/>
                    <a:pt x="42139" y="14278"/>
                    <a:pt x="42274" y="14373"/>
                  </a:cubicBezTo>
                  <a:lnTo>
                    <a:pt x="42274" y="14373"/>
                  </a:lnTo>
                  <a:cubicBezTo>
                    <a:pt x="42162" y="14353"/>
                    <a:pt x="42050" y="14297"/>
                    <a:pt x="41938" y="14241"/>
                  </a:cubicBezTo>
                  <a:cubicBezTo>
                    <a:pt x="42009" y="14182"/>
                    <a:pt x="42080" y="14122"/>
                    <a:pt x="42152" y="14061"/>
                  </a:cubicBezTo>
                  <a:close/>
                  <a:moveTo>
                    <a:pt x="37363" y="15004"/>
                  </a:moveTo>
                  <a:cubicBezTo>
                    <a:pt x="37363" y="15552"/>
                    <a:pt x="37276" y="16101"/>
                    <a:pt x="37068" y="16615"/>
                  </a:cubicBezTo>
                  <a:lnTo>
                    <a:pt x="37068" y="16615"/>
                  </a:lnTo>
                  <a:cubicBezTo>
                    <a:pt x="37210" y="16101"/>
                    <a:pt x="37308" y="15552"/>
                    <a:pt x="37363" y="15004"/>
                  </a:cubicBezTo>
                  <a:close/>
                  <a:moveTo>
                    <a:pt x="16706" y="16598"/>
                  </a:moveTo>
                  <a:cubicBezTo>
                    <a:pt x="16845" y="16737"/>
                    <a:pt x="16914" y="16945"/>
                    <a:pt x="16984" y="17153"/>
                  </a:cubicBezTo>
                  <a:cubicBezTo>
                    <a:pt x="16914" y="17153"/>
                    <a:pt x="16845" y="17222"/>
                    <a:pt x="16845" y="17291"/>
                  </a:cubicBezTo>
                  <a:cubicBezTo>
                    <a:pt x="16803" y="17588"/>
                    <a:pt x="16786" y="17858"/>
                    <a:pt x="16780" y="18135"/>
                  </a:cubicBezTo>
                  <a:lnTo>
                    <a:pt x="16780" y="18135"/>
                  </a:lnTo>
                  <a:cubicBezTo>
                    <a:pt x="16680" y="17623"/>
                    <a:pt x="16655" y="17110"/>
                    <a:pt x="16706" y="16598"/>
                  </a:cubicBezTo>
                  <a:close/>
                  <a:moveTo>
                    <a:pt x="40760" y="17499"/>
                  </a:moveTo>
                  <a:lnTo>
                    <a:pt x="40760" y="17499"/>
                  </a:lnTo>
                  <a:cubicBezTo>
                    <a:pt x="40413" y="17777"/>
                    <a:pt x="40067" y="17985"/>
                    <a:pt x="39720" y="18193"/>
                  </a:cubicBezTo>
                  <a:lnTo>
                    <a:pt x="39581" y="18193"/>
                  </a:lnTo>
                  <a:cubicBezTo>
                    <a:pt x="39189" y="18258"/>
                    <a:pt x="38796" y="18323"/>
                    <a:pt x="38404" y="18331"/>
                  </a:cubicBezTo>
                  <a:lnTo>
                    <a:pt x="38404" y="18331"/>
                  </a:lnTo>
                  <a:cubicBezTo>
                    <a:pt x="39097" y="17915"/>
                    <a:pt x="39928" y="17638"/>
                    <a:pt x="40760" y="17499"/>
                  </a:cubicBezTo>
                  <a:close/>
                  <a:moveTo>
                    <a:pt x="36531" y="16460"/>
                  </a:moveTo>
                  <a:lnTo>
                    <a:pt x="36601" y="16529"/>
                  </a:lnTo>
                  <a:cubicBezTo>
                    <a:pt x="36393" y="17153"/>
                    <a:pt x="36185" y="17777"/>
                    <a:pt x="35838" y="18401"/>
                  </a:cubicBezTo>
                  <a:cubicBezTo>
                    <a:pt x="36046" y="17777"/>
                    <a:pt x="36323" y="17083"/>
                    <a:pt x="36531" y="16460"/>
                  </a:cubicBezTo>
                  <a:close/>
                  <a:moveTo>
                    <a:pt x="20935" y="16460"/>
                  </a:moveTo>
                  <a:lnTo>
                    <a:pt x="20935" y="16460"/>
                  </a:lnTo>
                  <a:cubicBezTo>
                    <a:pt x="20519" y="17569"/>
                    <a:pt x="19340" y="19510"/>
                    <a:pt x="18301" y="19787"/>
                  </a:cubicBezTo>
                  <a:cubicBezTo>
                    <a:pt x="19132" y="18608"/>
                    <a:pt x="19548" y="17222"/>
                    <a:pt x="20935" y="16460"/>
                  </a:cubicBezTo>
                  <a:close/>
                  <a:moveTo>
                    <a:pt x="32234" y="19094"/>
                  </a:moveTo>
                  <a:lnTo>
                    <a:pt x="32234" y="19094"/>
                  </a:lnTo>
                  <a:cubicBezTo>
                    <a:pt x="32367" y="19891"/>
                    <a:pt x="32244" y="20753"/>
                    <a:pt x="31929" y="21556"/>
                  </a:cubicBezTo>
                  <a:lnTo>
                    <a:pt x="31929" y="21556"/>
                  </a:lnTo>
                  <a:cubicBezTo>
                    <a:pt x="32039" y="20874"/>
                    <a:pt x="32095" y="20199"/>
                    <a:pt x="32095" y="19579"/>
                  </a:cubicBezTo>
                  <a:cubicBezTo>
                    <a:pt x="32095" y="19440"/>
                    <a:pt x="32026" y="19371"/>
                    <a:pt x="31956" y="19302"/>
                  </a:cubicBezTo>
                  <a:cubicBezTo>
                    <a:pt x="32026" y="19232"/>
                    <a:pt x="32164" y="19163"/>
                    <a:pt x="32234" y="19094"/>
                  </a:cubicBezTo>
                  <a:close/>
                  <a:moveTo>
                    <a:pt x="37640" y="21936"/>
                  </a:moveTo>
                  <a:cubicBezTo>
                    <a:pt x="37779" y="21936"/>
                    <a:pt x="37918" y="22005"/>
                    <a:pt x="38056" y="22074"/>
                  </a:cubicBezTo>
                  <a:cubicBezTo>
                    <a:pt x="37607" y="22331"/>
                    <a:pt x="37218" y="22528"/>
                    <a:pt x="36723" y="22666"/>
                  </a:cubicBezTo>
                  <a:lnTo>
                    <a:pt x="36723" y="22666"/>
                  </a:lnTo>
                  <a:cubicBezTo>
                    <a:pt x="37052" y="22462"/>
                    <a:pt x="37377" y="22199"/>
                    <a:pt x="37640" y="21936"/>
                  </a:cubicBezTo>
                  <a:close/>
                  <a:moveTo>
                    <a:pt x="36739" y="22074"/>
                  </a:moveTo>
                  <a:lnTo>
                    <a:pt x="36739" y="22074"/>
                  </a:lnTo>
                  <a:cubicBezTo>
                    <a:pt x="35907" y="22698"/>
                    <a:pt x="34937" y="23114"/>
                    <a:pt x="33897" y="23253"/>
                  </a:cubicBezTo>
                  <a:lnTo>
                    <a:pt x="33412" y="23253"/>
                  </a:lnTo>
                  <a:cubicBezTo>
                    <a:pt x="34452" y="22698"/>
                    <a:pt x="35630" y="22352"/>
                    <a:pt x="36739" y="22074"/>
                  </a:cubicBezTo>
                  <a:close/>
                  <a:moveTo>
                    <a:pt x="31540" y="20688"/>
                  </a:moveTo>
                  <a:cubicBezTo>
                    <a:pt x="31471" y="21658"/>
                    <a:pt x="31194" y="22629"/>
                    <a:pt x="30639" y="23461"/>
                  </a:cubicBezTo>
                  <a:cubicBezTo>
                    <a:pt x="30986" y="22490"/>
                    <a:pt x="31125" y="21589"/>
                    <a:pt x="31540" y="20688"/>
                  </a:cubicBezTo>
                  <a:close/>
                  <a:moveTo>
                    <a:pt x="30431" y="24085"/>
                  </a:moveTo>
                  <a:cubicBezTo>
                    <a:pt x="30431" y="24085"/>
                    <a:pt x="30501" y="24154"/>
                    <a:pt x="30570" y="24154"/>
                  </a:cubicBezTo>
                  <a:cubicBezTo>
                    <a:pt x="30477" y="24247"/>
                    <a:pt x="30384" y="24340"/>
                    <a:pt x="30292" y="24433"/>
                  </a:cubicBezTo>
                  <a:lnTo>
                    <a:pt x="30292" y="24433"/>
                  </a:lnTo>
                  <a:cubicBezTo>
                    <a:pt x="30292" y="24433"/>
                    <a:pt x="30292" y="24432"/>
                    <a:pt x="30293" y="24431"/>
                  </a:cubicBezTo>
                  <a:cubicBezTo>
                    <a:pt x="30362" y="24223"/>
                    <a:pt x="30362" y="24154"/>
                    <a:pt x="30431" y="24085"/>
                  </a:cubicBezTo>
                  <a:close/>
                  <a:moveTo>
                    <a:pt x="15043" y="21589"/>
                  </a:moveTo>
                  <a:lnTo>
                    <a:pt x="15043" y="21589"/>
                  </a:lnTo>
                  <a:cubicBezTo>
                    <a:pt x="15251" y="21866"/>
                    <a:pt x="15389" y="22144"/>
                    <a:pt x="15597" y="22421"/>
                  </a:cubicBezTo>
                  <a:cubicBezTo>
                    <a:pt x="15597" y="22421"/>
                    <a:pt x="15528" y="22490"/>
                    <a:pt x="15528" y="22560"/>
                  </a:cubicBezTo>
                  <a:cubicBezTo>
                    <a:pt x="15724" y="23346"/>
                    <a:pt x="15859" y="24194"/>
                    <a:pt x="15932" y="24987"/>
                  </a:cubicBezTo>
                  <a:lnTo>
                    <a:pt x="15932" y="24987"/>
                  </a:lnTo>
                  <a:cubicBezTo>
                    <a:pt x="15331" y="23959"/>
                    <a:pt x="14711" y="22584"/>
                    <a:pt x="15043" y="21589"/>
                  </a:cubicBezTo>
                  <a:close/>
                  <a:moveTo>
                    <a:pt x="32164" y="26303"/>
                  </a:moveTo>
                  <a:cubicBezTo>
                    <a:pt x="32511" y="26303"/>
                    <a:pt x="32857" y="26303"/>
                    <a:pt x="33204" y="26441"/>
                  </a:cubicBezTo>
                  <a:cubicBezTo>
                    <a:pt x="32996" y="26580"/>
                    <a:pt x="32719" y="26788"/>
                    <a:pt x="32442" y="26927"/>
                  </a:cubicBezTo>
                  <a:lnTo>
                    <a:pt x="32580" y="26719"/>
                  </a:lnTo>
                  <a:cubicBezTo>
                    <a:pt x="32650" y="26580"/>
                    <a:pt x="32580" y="26372"/>
                    <a:pt x="32442" y="26372"/>
                  </a:cubicBezTo>
                  <a:cubicBezTo>
                    <a:pt x="32303" y="26303"/>
                    <a:pt x="32234" y="26303"/>
                    <a:pt x="32095" y="26303"/>
                  </a:cubicBezTo>
                  <a:close/>
                  <a:moveTo>
                    <a:pt x="31818" y="26788"/>
                  </a:moveTo>
                  <a:cubicBezTo>
                    <a:pt x="31167" y="27330"/>
                    <a:pt x="30346" y="27618"/>
                    <a:pt x="29522" y="27618"/>
                  </a:cubicBezTo>
                  <a:cubicBezTo>
                    <a:pt x="29293" y="27618"/>
                    <a:pt x="29063" y="27596"/>
                    <a:pt x="28837" y="27551"/>
                  </a:cubicBezTo>
                  <a:cubicBezTo>
                    <a:pt x="29877" y="27551"/>
                    <a:pt x="30778" y="26788"/>
                    <a:pt x="31818" y="26788"/>
                  </a:cubicBezTo>
                  <a:close/>
                  <a:moveTo>
                    <a:pt x="26619" y="26303"/>
                  </a:moveTo>
                  <a:lnTo>
                    <a:pt x="26619" y="26303"/>
                  </a:lnTo>
                  <a:cubicBezTo>
                    <a:pt x="26480" y="26996"/>
                    <a:pt x="26272" y="27759"/>
                    <a:pt x="25995" y="28521"/>
                  </a:cubicBezTo>
                  <a:lnTo>
                    <a:pt x="25926" y="28521"/>
                  </a:lnTo>
                  <a:lnTo>
                    <a:pt x="25926" y="28244"/>
                  </a:lnTo>
                  <a:cubicBezTo>
                    <a:pt x="26134" y="27551"/>
                    <a:pt x="26342" y="26927"/>
                    <a:pt x="26619" y="26303"/>
                  </a:cubicBezTo>
                  <a:close/>
                  <a:moveTo>
                    <a:pt x="18786" y="27481"/>
                  </a:moveTo>
                  <a:cubicBezTo>
                    <a:pt x="18301" y="28174"/>
                    <a:pt x="17746" y="28729"/>
                    <a:pt x="17053" y="29214"/>
                  </a:cubicBezTo>
                  <a:cubicBezTo>
                    <a:pt x="17122" y="29006"/>
                    <a:pt x="17261" y="28798"/>
                    <a:pt x="17399" y="28660"/>
                  </a:cubicBezTo>
                  <a:lnTo>
                    <a:pt x="17746" y="28313"/>
                  </a:lnTo>
                  <a:lnTo>
                    <a:pt x="18162" y="27897"/>
                  </a:lnTo>
                  <a:cubicBezTo>
                    <a:pt x="18370" y="27759"/>
                    <a:pt x="18578" y="27620"/>
                    <a:pt x="18786" y="27481"/>
                  </a:cubicBezTo>
                  <a:close/>
                  <a:moveTo>
                    <a:pt x="14835" y="27759"/>
                  </a:moveTo>
                  <a:lnTo>
                    <a:pt x="14835" y="27759"/>
                  </a:lnTo>
                  <a:cubicBezTo>
                    <a:pt x="14973" y="28174"/>
                    <a:pt x="15112" y="28590"/>
                    <a:pt x="15181" y="29006"/>
                  </a:cubicBezTo>
                  <a:cubicBezTo>
                    <a:pt x="15065" y="29356"/>
                    <a:pt x="14997" y="29706"/>
                    <a:pt x="14979" y="30055"/>
                  </a:cubicBezTo>
                  <a:lnTo>
                    <a:pt x="14979" y="30055"/>
                  </a:lnTo>
                  <a:cubicBezTo>
                    <a:pt x="14936" y="29913"/>
                    <a:pt x="14904" y="29772"/>
                    <a:pt x="14904" y="29630"/>
                  </a:cubicBezTo>
                  <a:cubicBezTo>
                    <a:pt x="14765" y="29076"/>
                    <a:pt x="14765" y="28382"/>
                    <a:pt x="14835" y="27759"/>
                  </a:cubicBezTo>
                  <a:close/>
                  <a:moveTo>
                    <a:pt x="18855" y="32472"/>
                  </a:moveTo>
                  <a:lnTo>
                    <a:pt x="18855" y="32472"/>
                  </a:lnTo>
                  <a:cubicBezTo>
                    <a:pt x="18679" y="32648"/>
                    <a:pt x="18454" y="32923"/>
                    <a:pt x="18178" y="33130"/>
                  </a:cubicBezTo>
                  <a:lnTo>
                    <a:pt x="18178" y="33130"/>
                  </a:lnTo>
                  <a:cubicBezTo>
                    <a:pt x="18266" y="33001"/>
                    <a:pt x="18332" y="32841"/>
                    <a:pt x="18439" y="32680"/>
                  </a:cubicBezTo>
                  <a:lnTo>
                    <a:pt x="18855" y="32472"/>
                  </a:lnTo>
                  <a:close/>
                  <a:moveTo>
                    <a:pt x="17746" y="32611"/>
                  </a:moveTo>
                  <a:lnTo>
                    <a:pt x="17746" y="32611"/>
                  </a:lnTo>
                  <a:cubicBezTo>
                    <a:pt x="16984" y="33096"/>
                    <a:pt x="16290" y="33720"/>
                    <a:pt x="15736" y="34482"/>
                  </a:cubicBezTo>
                  <a:cubicBezTo>
                    <a:pt x="15667" y="34621"/>
                    <a:pt x="15736" y="34760"/>
                    <a:pt x="15805" y="34829"/>
                  </a:cubicBezTo>
                  <a:cubicBezTo>
                    <a:pt x="15701" y="34864"/>
                    <a:pt x="15615" y="34881"/>
                    <a:pt x="15528" y="34881"/>
                  </a:cubicBezTo>
                  <a:cubicBezTo>
                    <a:pt x="15441" y="34881"/>
                    <a:pt x="15355" y="34864"/>
                    <a:pt x="15251" y="34829"/>
                  </a:cubicBezTo>
                  <a:cubicBezTo>
                    <a:pt x="16013" y="34136"/>
                    <a:pt x="16706" y="32957"/>
                    <a:pt x="17746" y="32611"/>
                  </a:cubicBezTo>
                  <a:close/>
                  <a:moveTo>
                    <a:pt x="13656" y="33720"/>
                  </a:moveTo>
                  <a:lnTo>
                    <a:pt x="13656" y="33720"/>
                  </a:lnTo>
                  <a:cubicBezTo>
                    <a:pt x="13889" y="34186"/>
                    <a:pt x="14024" y="34701"/>
                    <a:pt x="14144" y="35183"/>
                  </a:cubicBezTo>
                  <a:lnTo>
                    <a:pt x="14144" y="35183"/>
                  </a:lnTo>
                  <a:cubicBezTo>
                    <a:pt x="13981" y="34695"/>
                    <a:pt x="13819" y="34208"/>
                    <a:pt x="13656" y="33720"/>
                  </a:cubicBezTo>
                  <a:close/>
                  <a:moveTo>
                    <a:pt x="14280" y="35453"/>
                  </a:moveTo>
                  <a:lnTo>
                    <a:pt x="14280" y="35592"/>
                  </a:lnTo>
                  <a:cubicBezTo>
                    <a:pt x="14265" y="35545"/>
                    <a:pt x="14249" y="35499"/>
                    <a:pt x="14234" y="35453"/>
                  </a:cubicBezTo>
                  <a:close/>
                  <a:moveTo>
                    <a:pt x="30431" y="38711"/>
                  </a:moveTo>
                  <a:lnTo>
                    <a:pt x="30431" y="38711"/>
                  </a:lnTo>
                  <a:cubicBezTo>
                    <a:pt x="29946" y="39057"/>
                    <a:pt x="29322" y="39265"/>
                    <a:pt x="28698" y="39335"/>
                  </a:cubicBezTo>
                  <a:lnTo>
                    <a:pt x="29600" y="38988"/>
                  </a:lnTo>
                  <a:cubicBezTo>
                    <a:pt x="29600" y="38988"/>
                    <a:pt x="29600" y="38919"/>
                    <a:pt x="29600" y="38919"/>
                  </a:cubicBezTo>
                  <a:cubicBezTo>
                    <a:pt x="29877" y="38849"/>
                    <a:pt x="30154" y="38780"/>
                    <a:pt x="30431" y="38711"/>
                  </a:cubicBezTo>
                  <a:close/>
                  <a:moveTo>
                    <a:pt x="31125" y="38711"/>
                  </a:moveTo>
                  <a:cubicBezTo>
                    <a:pt x="31402" y="38711"/>
                    <a:pt x="31610" y="38711"/>
                    <a:pt x="31818" y="38780"/>
                  </a:cubicBezTo>
                  <a:cubicBezTo>
                    <a:pt x="31029" y="39306"/>
                    <a:pt x="29840" y="39872"/>
                    <a:pt x="28798" y="39872"/>
                  </a:cubicBezTo>
                  <a:cubicBezTo>
                    <a:pt x="28467" y="39872"/>
                    <a:pt x="28151" y="39815"/>
                    <a:pt x="27867" y="39681"/>
                  </a:cubicBezTo>
                  <a:lnTo>
                    <a:pt x="27936" y="39681"/>
                  </a:lnTo>
                  <a:cubicBezTo>
                    <a:pt x="28096" y="39701"/>
                    <a:pt x="28259" y="39711"/>
                    <a:pt x="28423" y="39711"/>
                  </a:cubicBezTo>
                  <a:cubicBezTo>
                    <a:pt x="29396" y="39711"/>
                    <a:pt x="30413" y="39363"/>
                    <a:pt x="31125" y="38711"/>
                  </a:cubicBezTo>
                  <a:close/>
                  <a:moveTo>
                    <a:pt x="24747" y="39404"/>
                  </a:moveTo>
                  <a:cubicBezTo>
                    <a:pt x="24262" y="39820"/>
                    <a:pt x="23777" y="40167"/>
                    <a:pt x="23292" y="40444"/>
                  </a:cubicBezTo>
                  <a:cubicBezTo>
                    <a:pt x="23707" y="40028"/>
                    <a:pt x="24193" y="39681"/>
                    <a:pt x="24678" y="39404"/>
                  </a:cubicBezTo>
                  <a:close/>
                  <a:moveTo>
                    <a:pt x="25648" y="39057"/>
                  </a:moveTo>
                  <a:cubicBezTo>
                    <a:pt x="24886" y="40167"/>
                    <a:pt x="23777" y="40998"/>
                    <a:pt x="22529" y="41345"/>
                  </a:cubicBezTo>
                  <a:cubicBezTo>
                    <a:pt x="23707" y="40790"/>
                    <a:pt x="24747" y="39959"/>
                    <a:pt x="25648" y="39057"/>
                  </a:cubicBezTo>
                  <a:close/>
                  <a:moveTo>
                    <a:pt x="25371" y="41414"/>
                  </a:moveTo>
                  <a:cubicBezTo>
                    <a:pt x="25787" y="41414"/>
                    <a:pt x="26272" y="41484"/>
                    <a:pt x="26688" y="41553"/>
                  </a:cubicBezTo>
                  <a:cubicBezTo>
                    <a:pt x="26272" y="41692"/>
                    <a:pt x="25822" y="41761"/>
                    <a:pt x="25371" y="41761"/>
                  </a:cubicBezTo>
                  <a:cubicBezTo>
                    <a:pt x="24921" y="41761"/>
                    <a:pt x="24470" y="41692"/>
                    <a:pt x="24054" y="41553"/>
                  </a:cubicBezTo>
                  <a:lnTo>
                    <a:pt x="24123" y="41553"/>
                  </a:lnTo>
                  <a:cubicBezTo>
                    <a:pt x="24539" y="41484"/>
                    <a:pt x="24886" y="41414"/>
                    <a:pt x="25302" y="41414"/>
                  </a:cubicBezTo>
                  <a:close/>
                  <a:moveTo>
                    <a:pt x="27173" y="41761"/>
                  </a:moveTo>
                  <a:cubicBezTo>
                    <a:pt x="27381" y="41830"/>
                    <a:pt x="27589" y="41900"/>
                    <a:pt x="27728" y="42038"/>
                  </a:cubicBezTo>
                  <a:cubicBezTo>
                    <a:pt x="27325" y="42159"/>
                    <a:pt x="26899" y="42233"/>
                    <a:pt x="26463" y="42233"/>
                  </a:cubicBezTo>
                  <a:cubicBezTo>
                    <a:pt x="26148" y="42233"/>
                    <a:pt x="25829" y="42195"/>
                    <a:pt x="25510" y="42107"/>
                  </a:cubicBezTo>
                  <a:lnTo>
                    <a:pt x="25579" y="42107"/>
                  </a:lnTo>
                  <a:cubicBezTo>
                    <a:pt x="26134" y="42107"/>
                    <a:pt x="26688" y="41969"/>
                    <a:pt x="27173" y="41761"/>
                  </a:cubicBezTo>
                  <a:close/>
                  <a:moveTo>
                    <a:pt x="19548" y="42593"/>
                  </a:moveTo>
                  <a:lnTo>
                    <a:pt x="19548" y="42593"/>
                  </a:lnTo>
                  <a:cubicBezTo>
                    <a:pt x="19410" y="42870"/>
                    <a:pt x="19271" y="43147"/>
                    <a:pt x="19063" y="43425"/>
                  </a:cubicBezTo>
                  <a:lnTo>
                    <a:pt x="18509" y="43771"/>
                  </a:lnTo>
                  <a:cubicBezTo>
                    <a:pt x="18786" y="43355"/>
                    <a:pt x="19132" y="42939"/>
                    <a:pt x="19548" y="42593"/>
                  </a:cubicBezTo>
                  <a:close/>
                  <a:moveTo>
                    <a:pt x="20187" y="41006"/>
                  </a:moveTo>
                  <a:cubicBezTo>
                    <a:pt x="20264" y="41006"/>
                    <a:pt x="20296" y="41060"/>
                    <a:pt x="20242" y="41206"/>
                  </a:cubicBezTo>
                  <a:cubicBezTo>
                    <a:pt x="20103" y="41553"/>
                    <a:pt x="19964" y="41900"/>
                    <a:pt x="19756" y="42246"/>
                  </a:cubicBezTo>
                  <a:cubicBezTo>
                    <a:pt x="19202" y="42523"/>
                    <a:pt x="18647" y="42939"/>
                    <a:pt x="18231" y="43494"/>
                  </a:cubicBezTo>
                  <a:cubicBezTo>
                    <a:pt x="17954" y="43840"/>
                    <a:pt x="17469" y="44187"/>
                    <a:pt x="17192" y="44603"/>
                  </a:cubicBezTo>
                  <a:cubicBezTo>
                    <a:pt x="17399" y="43840"/>
                    <a:pt x="17746" y="43147"/>
                    <a:pt x="18301" y="42593"/>
                  </a:cubicBezTo>
                  <a:lnTo>
                    <a:pt x="18301" y="42523"/>
                  </a:lnTo>
                  <a:cubicBezTo>
                    <a:pt x="18647" y="42177"/>
                    <a:pt x="18994" y="41830"/>
                    <a:pt x="19340" y="41484"/>
                  </a:cubicBezTo>
                  <a:cubicBezTo>
                    <a:pt x="19391" y="41433"/>
                    <a:pt x="19969" y="41006"/>
                    <a:pt x="20187" y="41006"/>
                  </a:cubicBezTo>
                  <a:close/>
                  <a:moveTo>
                    <a:pt x="21087" y="44240"/>
                  </a:moveTo>
                  <a:cubicBezTo>
                    <a:pt x="21293" y="44240"/>
                    <a:pt x="21497" y="44264"/>
                    <a:pt x="21697" y="44326"/>
                  </a:cubicBezTo>
                  <a:cubicBezTo>
                    <a:pt x="21014" y="44644"/>
                    <a:pt x="20242" y="44814"/>
                    <a:pt x="19477" y="44814"/>
                  </a:cubicBezTo>
                  <a:cubicBezTo>
                    <a:pt x="19078" y="44814"/>
                    <a:pt x="18681" y="44767"/>
                    <a:pt x="18301" y="44672"/>
                  </a:cubicBezTo>
                  <a:lnTo>
                    <a:pt x="18370" y="44672"/>
                  </a:lnTo>
                  <a:lnTo>
                    <a:pt x="18786" y="44464"/>
                  </a:lnTo>
                  <a:cubicBezTo>
                    <a:pt x="18786" y="44534"/>
                    <a:pt x="18855" y="44534"/>
                    <a:pt x="18855" y="44534"/>
                  </a:cubicBezTo>
                  <a:cubicBezTo>
                    <a:pt x="19610" y="44534"/>
                    <a:pt x="20365" y="44240"/>
                    <a:pt x="21087" y="44240"/>
                  </a:cubicBezTo>
                  <a:close/>
                  <a:moveTo>
                    <a:pt x="59352" y="1"/>
                  </a:moveTo>
                  <a:cubicBezTo>
                    <a:pt x="58246" y="1"/>
                    <a:pt x="57080" y="1149"/>
                    <a:pt x="56426" y="2041"/>
                  </a:cubicBezTo>
                  <a:cubicBezTo>
                    <a:pt x="55663" y="2388"/>
                    <a:pt x="54901" y="2873"/>
                    <a:pt x="54207" y="3289"/>
                  </a:cubicBezTo>
                  <a:cubicBezTo>
                    <a:pt x="54623" y="2804"/>
                    <a:pt x="54901" y="2180"/>
                    <a:pt x="55178" y="1556"/>
                  </a:cubicBezTo>
                  <a:cubicBezTo>
                    <a:pt x="55178" y="1400"/>
                    <a:pt x="55100" y="1322"/>
                    <a:pt x="55002" y="1322"/>
                  </a:cubicBezTo>
                  <a:cubicBezTo>
                    <a:pt x="54970" y="1322"/>
                    <a:pt x="54935" y="1331"/>
                    <a:pt x="54901" y="1348"/>
                  </a:cubicBezTo>
                  <a:cubicBezTo>
                    <a:pt x="54346" y="1695"/>
                    <a:pt x="53861" y="2180"/>
                    <a:pt x="53584" y="2735"/>
                  </a:cubicBezTo>
                  <a:cubicBezTo>
                    <a:pt x="53306" y="3220"/>
                    <a:pt x="52890" y="3774"/>
                    <a:pt x="52682" y="4260"/>
                  </a:cubicBezTo>
                  <a:cubicBezTo>
                    <a:pt x="52128" y="4675"/>
                    <a:pt x="51504" y="5161"/>
                    <a:pt x="50880" y="5577"/>
                  </a:cubicBezTo>
                  <a:cubicBezTo>
                    <a:pt x="51296" y="4953"/>
                    <a:pt x="51504" y="4190"/>
                    <a:pt x="51504" y="3428"/>
                  </a:cubicBezTo>
                  <a:cubicBezTo>
                    <a:pt x="51453" y="3326"/>
                    <a:pt x="51365" y="3262"/>
                    <a:pt x="51268" y="3262"/>
                  </a:cubicBezTo>
                  <a:cubicBezTo>
                    <a:pt x="51232" y="3262"/>
                    <a:pt x="51195" y="3270"/>
                    <a:pt x="51157" y="3289"/>
                  </a:cubicBezTo>
                  <a:cubicBezTo>
                    <a:pt x="50534" y="3566"/>
                    <a:pt x="47622" y="6755"/>
                    <a:pt x="48731" y="7379"/>
                  </a:cubicBezTo>
                  <a:lnTo>
                    <a:pt x="48315" y="7725"/>
                  </a:lnTo>
                  <a:cubicBezTo>
                    <a:pt x="48315" y="7725"/>
                    <a:pt x="48246" y="7725"/>
                    <a:pt x="48246" y="7795"/>
                  </a:cubicBezTo>
                  <a:cubicBezTo>
                    <a:pt x="47345" y="8557"/>
                    <a:pt x="46582" y="9250"/>
                    <a:pt x="45751" y="10013"/>
                  </a:cubicBezTo>
                  <a:cubicBezTo>
                    <a:pt x="45889" y="9736"/>
                    <a:pt x="46028" y="9458"/>
                    <a:pt x="46167" y="9181"/>
                  </a:cubicBezTo>
                  <a:cubicBezTo>
                    <a:pt x="46582" y="8419"/>
                    <a:pt x="46860" y="7587"/>
                    <a:pt x="46929" y="6755"/>
                  </a:cubicBezTo>
                  <a:cubicBezTo>
                    <a:pt x="46929" y="6654"/>
                    <a:pt x="46855" y="6589"/>
                    <a:pt x="46761" y="6589"/>
                  </a:cubicBezTo>
                  <a:cubicBezTo>
                    <a:pt x="46726" y="6589"/>
                    <a:pt x="46689" y="6598"/>
                    <a:pt x="46652" y="6616"/>
                  </a:cubicBezTo>
                  <a:cubicBezTo>
                    <a:pt x="45404" y="7587"/>
                    <a:pt x="44572" y="9112"/>
                    <a:pt x="44503" y="10706"/>
                  </a:cubicBezTo>
                  <a:cubicBezTo>
                    <a:pt x="44503" y="10775"/>
                    <a:pt x="44572" y="10914"/>
                    <a:pt x="44711" y="10914"/>
                  </a:cubicBezTo>
                  <a:lnTo>
                    <a:pt x="44572" y="10983"/>
                  </a:lnTo>
                  <a:cubicBezTo>
                    <a:pt x="44572" y="10983"/>
                    <a:pt x="44572" y="11053"/>
                    <a:pt x="44572" y="11053"/>
                  </a:cubicBezTo>
                  <a:lnTo>
                    <a:pt x="41730" y="13756"/>
                  </a:lnTo>
                  <a:cubicBezTo>
                    <a:pt x="42493" y="12716"/>
                    <a:pt x="42909" y="11469"/>
                    <a:pt x="42839" y="10152"/>
                  </a:cubicBezTo>
                  <a:cubicBezTo>
                    <a:pt x="42839" y="10054"/>
                    <a:pt x="42770" y="9956"/>
                    <a:pt x="42680" y="9956"/>
                  </a:cubicBezTo>
                  <a:cubicBezTo>
                    <a:pt x="42643" y="9956"/>
                    <a:pt x="42603" y="9972"/>
                    <a:pt x="42562" y="10013"/>
                  </a:cubicBezTo>
                  <a:cubicBezTo>
                    <a:pt x="40968" y="11191"/>
                    <a:pt x="39928" y="12994"/>
                    <a:pt x="39789" y="14935"/>
                  </a:cubicBezTo>
                  <a:cubicBezTo>
                    <a:pt x="39789" y="15097"/>
                    <a:pt x="39884" y="15164"/>
                    <a:pt x="39991" y="15164"/>
                  </a:cubicBezTo>
                  <a:cubicBezTo>
                    <a:pt x="40067" y="15164"/>
                    <a:pt x="40148" y="15131"/>
                    <a:pt x="40205" y="15073"/>
                  </a:cubicBezTo>
                  <a:lnTo>
                    <a:pt x="40482" y="14588"/>
                  </a:lnTo>
                  <a:lnTo>
                    <a:pt x="40552" y="14519"/>
                  </a:lnTo>
                  <a:cubicBezTo>
                    <a:pt x="41176" y="13479"/>
                    <a:pt x="41661" y="12370"/>
                    <a:pt x="42285" y="11330"/>
                  </a:cubicBezTo>
                  <a:cubicBezTo>
                    <a:pt x="42354" y="11191"/>
                    <a:pt x="42215" y="10983"/>
                    <a:pt x="42077" y="10983"/>
                  </a:cubicBezTo>
                  <a:lnTo>
                    <a:pt x="42423" y="10637"/>
                  </a:lnTo>
                  <a:lnTo>
                    <a:pt x="42423" y="10637"/>
                  </a:lnTo>
                  <a:cubicBezTo>
                    <a:pt x="42285" y="12231"/>
                    <a:pt x="41522" y="13687"/>
                    <a:pt x="40413" y="14796"/>
                  </a:cubicBezTo>
                  <a:cubicBezTo>
                    <a:pt x="40344" y="14865"/>
                    <a:pt x="40344" y="14935"/>
                    <a:pt x="40413" y="15004"/>
                  </a:cubicBezTo>
                  <a:lnTo>
                    <a:pt x="39096" y="16182"/>
                  </a:lnTo>
                  <a:cubicBezTo>
                    <a:pt x="38264" y="16945"/>
                    <a:pt x="37363" y="17707"/>
                    <a:pt x="36531" y="18539"/>
                  </a:cubicBezTo>
                  <a:cubicBezTo>
                    <a:pt x="37432" y="17291"/>
                    <a:pt x="37848" y="15766"/>
                    <a:pt x="37710" y="14241"/>
                  </a:cubicBezTo>
                  <a:cubicBezTo>
                    <a:pt x="37710" y="14192"/>
                    <a:pt x="37640" y="14143"/>
                    <a:pt x="37551" y="14143"/>
                  </a:cubicBezTo>
                  <a:cubicBezTo>
                    <a:pt x="37514" y="14143"/>
                    <a:pt x="37473" y="14152"/>
                    <a:pt x="37432" y="14172"/>
                  </a:cubicBezTo>
                  <a:cubicBezTo>
                    <a:pt x="37294" y="14241"/>
                    <a:pt x="37155" y="14311"/>
                    <a:pt x="37017" y="14380"/>
                  </a:cubicBezTo>
                  <a:cubicBezTo>
                    <a:pt x="35700" y="15558"/>
                    <a:pt x="35006" y="17291"/>
                    <a:pt x="35006" y="19024"/>
                  </a:cubicBezTo>
                  <a:cubicBezTo>
                    <a:pt x="35006" y="19232"/>
                    <a:pt x="34937" y="19440"/>
                    <a:pt x="34868" y="19579"/>
                  </a:cubicBezTo>
                  <a:cubicBezTo>
                    <a:pt x="34868" y="19692"/>
                    <a:pt x="34914" y="19805"/>
                    <a:pt x="35006" y="19805"/>
                  </a:cubicBezTo>
                  <a:cubicBezTo>
                    <a:pt x="35027" y="19805"/>
                    <a:pt x="35050" y="19800"/>
                    <a:pt x="35076" y="19787"/>
                  </a:cubicBezTo>
                  <a:lnTo>
                    <a:pt x="35076" y="19787"/>
                  </a:lnTo>
                  <a:cubicBezTo>
                    <a:pt x="33828" y="20965"/>
                    <a:pt x="32650" y="22074"/>
                    <a:pt x="31471" y="23253"/>
                  </a:cubicBezTo>
                  <a:cubicBezTo>
                    <a:pt x="32442" y="21866"/>
                    <a:pt x="32857" y="20203"/>
                    <a:pt x="32650" y="18608"/>
                  </a:cubicBezTo>
                  <a:cubicBezTo>
                    <a:pt x="32599" y="18507"/>
                    <a:pt x="32511" y="18443"/>
                    <a:pt x="32413" y="18443"/>
                  </a:cubicBezTo>
                  <a:cubicBezTo>
                    <a:pt x="32377" y="18443"/>
                    <a:pt x="32340" y="18451"/>
                    <a:pt x="32303" y="18470"/>
                  </a:cubicBezTo>
                  <a:cubicBezTo>
                    <a:pt x="30709" y="19163"/>
                    <a:pt x="29738" y="21589"/>
                    <a:pt x="30154" y="23391"/>
                  </a:cubicBezTo>
                  <a:cubicBezTo>
                    <a:pt x="30085" y="23669"/>
                    <a:pt x="30085" y="24015"/>
                    <a:pt x="30015" y="24293"/>
                  </a:cubicBezTo>
                  <a:cubicBezTo>
                    <a:pt x="30015" y="24391"/>
                    <a:pt x="30119" y="24489"/>
                    <a:pt x="30205" y="24489"/>
                  </a:cubicBezTo>
                  <a:cubicBezTo>
                    <a:pt x="30219" y="24489"/>
                    <a:pt x="30233" y="24486"/>
                    <a:pt x="30245" y="24480"/>
                  </a:cubicBezTo>
                  <a:lnTo>
                    <a:pt x="30245" y="24480"/>
                  </a:lnTo>
                  <a:cubicBezTo>
                    <a:pt x="29047" y="25689"/>
                    <a:pt x="27902" y="26902"/>
                    <a:pt x="26757" y="28174"/>
                  </a:cubicBezTo>
                  <a:cubicBezTo>
                    <a:pt x="27520" y="27135"/>
                    <a:pt x="27589" y="24639"/>
                    <a:pt x="27520" y="23877"/>
                  </a:cubicBezTo>
                  <a:cubicBezTo>
                    <a:pt x="27520" y="23742"/>
                    <a:pt x="27433" y="23666"/>
                    <a:pt x="27334" y="23666"/>
                  </a:cubicBezTo>
                  <a:cubicBezTo>
                    <a:pt x="27280" y="23666"/>
                    <a:pt x="27222" y="23689"/>
                    <a:pt x="27173" y="23738"/>
                  </a:cubicBezTo>
                  <a:cubicBezTo>
                    <a:pt x="26411" y="24916"/>
                    <a:pt x="25856" y="26234"/>
                    <a:pt x="25648" y="27620"/>
                  </a:cubicBezTo>
                  <a:cubicBezTo>
                    <a:pt x="25371" y="28382"/>
                    <a:pt x="25232" y="29145"/>
                    <a:pt x="25163" y="29977"/>
                  </a:cubicBezTo>
                  <a:cubicBezTo>
                    <a:pt x="23846" y="31502"/>
                    <a:pt x="22529" y="33096"/>
                    <a:pt x="21212" y="34690"/>
                  </a:cubicBezTo>
                  <a:cubicBezTo>
                    <a:pt x="17746" y="39265"/>
                    <a:pt x="14557" y="43979"/>
                    <a:pt x="11715" y="48901"/>
                  </a:cubicBezTo>
                  <a:cubicBezTo>
                    <a:pt x="12617" y="45157"/>
                    <a:pt x="13518" y="41414"/>
                    <a:pt x="14349" y="37671"/>
                  </a:cubicBezTo>
                  <a:cubicBezTo>
                    <a:pt x="14488" y="37671"/>
                    <a:pt x="14557" y="37532"/>
                    <a:pt x="14488" y="37463"/>
                  </a:cubicBezTo>
                  <a:lnTo>
                    <a:pt x="14488" y="37324"/>
                  </a:lnTo>
                  <a:lnTo>
                    <a:pt x="14488" y="37186"/>
                  </a:lnTo>
                  <a:cubicBezTo>
                    <a:pt x="14696" y="36423"/>
                    <a:pt x="14835" y="35661"/>
                    <a:pt x="14973" y="34968"/>
                  </a:cubicBezTo>
                  <a:cubicBezTo>
                    <a:pt x="15129" y="35124"/>
                    <a:pt x="15328" y="35192"/>
                    <a:pt x="15555" y="35192"/>
                  </a:cubicBezTo>
                  <a:cubicBezTo>
                    <a:pt x="16944" y="35192"/>
                    <a:pt x="19409" y="32642"/>
                    <a:pt x="19826" y="31987"/>
                  </a:cubicBezTo>
                  <a:cubicBezTo>
                    <a:pt x="19895" y="31779"/>
                    <a:pt x="19756" y="31640"/>
                    <a:pt x="19618" y="31640"/>
                  </a:cubicBezTo>
                  <a:cubicBezTo>
                    <a:pt x="19271" y="31779"/>
                    <a:pt x="18994" y="31918"/>
                    <a:pt x="18647" y="32056"/>
                  </a:cubicBezTo>
                  <a:cubicBezTo>
                    <a:pt x="18647" y="31987"/>
                    <a:pt x="18578" y="31918"/>
                    <a:pt x="18509" y="31918"/>
                  </a:cubicBezTo>
                  <a:cubicBezTo>
                    <a:pt x="17053" y="31918"/>
                    <a:pt x="15874" y="33304"/>
                    <a:pt x="15112" y="34413"/>
                  </a:cubicBezTo>
                  <a:cubicBezTo>
                    <a:pt x="15251" y="33581"/>
                    <a:pt x="15459" y="32749"/>
                    <a:pt x="15597" y="31918"/>
                  </a:cubicBezTo>
                  <a:cubicBezTo>
                    <a:pt x="15667" y="31918"/>
                    <a:pt x="15736" y="31848"/>
                    <a:pt x="15736" y="31779"/>
                  </a:cubicBezTo>
                  <a:cubicBezTo>
                    <a:pt x="15736" y="31710"/>
                    <a:pt x="15736" y="31640"/>
                    <a:pt x="15667" y="31571"/>
                  </a:cubicBezTo>
                  <a:lnTo>
                    <a:pt x="16082" y="29491"/>
                  </a:lnTo>
                  <a:cubicBezTo>
                    <a:pt x="16082" y="29491"/>
                    <a:pt x="16082" y="29644"/>
                    <a:pt x="16126" y="29644"/>
                  </a:cubicBezTo>
                  <a:cubicBezTo>
                    <a:pt x="16133" y="29644"/>
                    <a:pt x="16142" y="29640"/>
                    <a:pt x="16152" y="29630"/>
                  </a:cubicBezTo>
                  <a:cubicBezTo>
                    <a:pt x="16221" y="29630"/>
                    <a:pt x="16290" y="29561"/>
                    <a:pt x="16360" y="29561"/>
                  </a:cubicBezTo>
                  <a:cubicBezTo>
                    <a:pt x="16388" y="29562"/>
                    <a:pt x="16417" y="29563"/>
                    <a:pt x="16445" y="29563"/>
                  </a:cubicBezTo>
                  <a:cubicBezTo>
                    <a:pt x="17588" y="29563"/>
                    <a:pt x="18596" y="28217"/>
                    <a:pt x="19340" y="27135"/>
                  </a:cubicBezTo>
                  <a:cubicBezTo>
                    <a:pt x="19479" y="27065"/>
                    <a:pt x="19548" y="27065"/>
                    <a:pt x="19687" y="27065"/>
                  </a:cubicBezTo>
                  <a:cubicBezTo>
                    <a:pt x="19410" y="28244"/>
                    <a:pt x="17815" y="29907"/>
                    <a:pt x="16568" y="29907"/>
                  </a:cubicBezTo>
                  <a:cubicBezTo>
                    <a:pt x="16429" y="29907"/>
                    <a:pt x="16429" y="30115"/>
                    <a:pt x="16568" y="30185"/>
                  </a:cubicBezTo>
                  <a:cubicBezTo>
                    <a:pt x="16616" y="30189"/>
                    <a:pt x="16665" y="30191"/>
                    <a:pt x="16714" y="30191"/>
                  </a:cubicBezTo>
                  <a:cubicBezTo>
                    <a:pt x="18206" y="30191"/>
                    <a:pt x="19902" y="28199"/>
                    <a:pt x="20103" y="26857"/>
                  </a:cubicBezTo>
                  <a:cubicBezTo>
                    <a:pt x="20103" y="26788"/>
                    <a:pt x="19964" y="26649"/>
                    <a:pt x="19895" y="26649"/>
                  </a:cubicBezTo>
                  <a:lnTo>
                    <a:pt x="19618" y="26649"/>
                  </a:lnTo>
                  <a:lnTo>
                    <a:pt x="19895" y="26303"/>
                  </a:lnTo>
                  <a:cubicBezTo>
                    <a:pt x="20008" y="26190"/>
                    <a:pt x="19890" y="26076"/>
                    <a:pt x="19768" y="26076"/>
                  </a:cubicBezTo>
                  <a:cubicBezTo>
                    <a:pt x="19740" y="26076"/>
                    <a:pt x="19712" y="26082"/>
                    <a:pt x="19687" y="26095"/>
                  </a:cubicBezTo>
                  <a:cubicBezTo>
                    <a:pt x="19063" y="26511"/>
                    <a:pt x="18439" y="26927"/>
                    <a:pt x="17954" y="27481"/>
                  </a:cubicBezTo>
                  <a:cubicBezTo>
                    <a:pt x="17261" y="27966"/>
                    <a:pt x="16706" y="28521"/>
                    <a:pt x="16221" y="29214"/>
                  </a:cubicBezTo>
                  <a:lnTo>
                    <a:pt x="16152" y="29214"/>
                  </a:lnTo>
                  <a:cubicBezTo>
                    <a:pt x="16117" y="29180"/>
                    <a:pt x="16100" y="29162"/>
                    <a:pt x="16082" y="29162"/>
                  </a:cubicBezTo>
                  <a:cubicBezTo>
                    <a:pt x="16065" y="29162"/>
                    <a:pt x="16048" y="29180"/>
                    <a:pt x="16013" y="29214"/>
                  </a:cubicBezTo>
                  <a:cubicBezTo>
                    <a:pt x="16568" y="26095"/>
                    <a:pt x="17122" y="22976"/>
                    <a:pt x="17607" y="19856"/>
                  </a:cubicBezTo>
                  <a:cubicBezTo>
                    <a:pt x="17607" y="19954"/>
                    <a:pt x="17711" y="20052"/>
                    <a:pt x="17797" y="20052"/>
                  </a:cubicBezTo>
                  <a:cubicBezTo>
                    <a:pt x="17832" y="20052"/>
                    <a:pt x="17864" y="20035"/>
                    <a:pt x="17885" y="19995"/>
                  </a:cubicBezTo>
                  <a:lnTo>
                    <a:pt x="17954" y="19926"/>
                  </a:lnTo>
                  <a:cubicBezTo>
                    <a:pt x="17988" y="19929"/>
                    <a:pt x="18022" y="19930"/>
                    <a:pt x="18056" y="19930"/>
                  </a:cubicBezTo>
                  <a:cubicBezTo>
                    <a:pt x="19552" y="19930"/>
                    <a:pt x="21150" y="16991"/>
                    <a:pt x="21489" y="15974"/>
                  </a:cubicBezTo>
                  <a:cubicBezTo>
                    <a:pt x="21559" y="15836"/>
                    <a:pt x="21420" y="15697"/>
                    <a:pt x="21281" y="15697"/>
                  </a:cubicBezTo>
                  <a:cubicBezTo>
                    <a:pt x="19687" y="16182"/>
                    <a:pt x="18301" y="17985"/>
                    <a:pt x="17746" y="19579"/>
                  </a:cubicBezTo>
                  <a:lnTo>
                    <a:pt x="17677" y="19579"/>
                  </a:lnTo>
                  <a:cubicBezTo>
                    <a:pt x="17746" y="19232"/>
                    <a:pt x="17746" y="18886"/>
                    <a:pt x="17815" y="18539"/>
                  </a:cubicBezTo>
                  <a:cubicBezTo>
                    <a:pt x="18093" y="17153"/>
                    <a:pt x="18370" y="15836"/>
                    <a:pt x="18647" y="14449"/>
                  </a:cubicBezTo>
                  <a:cubicBezTo>
                    <a:pt x="18717" y="14449"/>
                    <a:pt x="18786" y="14380"/>
                    <a:pt x="18855" y="14311"/>
                  </a:cubicBezTo>
                  <a:lnTo>
                    <a:pt x="18924" y="14241"/>
                  </a:lnTo>
                  <a:cubicBezTo>
                    <a:pt x="19826" y="14241"/>
                    <a:pt x="21073" y="11607"/>
                    <a:pt x="21351" y="11122"/>
                  </a:cubicBezTo>
                  <a:cubicBezTo>
                    <a:pt x="21470" y="11002"/>
                    <a:pt x="21332" y="10831"/>
                    <a:pt x="21158" y="10831"/>
                  </a:cubicBezTo>
                  <a:cubicBezTo>
                    <a:pt x="21130" y="10831"/>
                    <a:pt x="21102" y="10835"/>
                    <a:pt x="21073" y="10845"/>
                  </a:cubicBezTo>
                  <a:cubicBezTo>
                    <a:pt x="20380" y="11399"/>
                    <a:pt x="19756" y="12023"/>
                    <a:pt x="19271" y="12716"/>
                  </a:cubicBezTo>
                  <a:cubicBezTo>
                    <a:pt x="19202" y="12855"/>
                    <a:pt x="18994" y="13063"/>
                    <a:pt x="18855" y="13271"/>
                  </a:cubicBezTo>
                  <a:cubicBezTo>
                    <a:pt x="19063" y="12300"/>
                    <a:pt x="19132" y="11261"/>
                    <a:pt x="19202" y="10290"/>
                  </a:cubicBezTo>
                  <a:lnTo>
                    <a:pt x="19202" y="9736"/>
                  </a:lnTo>
                  <a:cubicBezTo>
                    <a:pt x="19271" y="9736"/>
                    <a:pt x="19271" y="9666"/>
                    <a:pt x="19340" y="9666"/>
                  </a:cubicBezTo>
                  <a:cubicBezTo>
                    <a:pt x="19479" y="9458"/>
                    <a:pt x="19548" y="9250"/>
                    <a:pt x="19618" y="8973"/>
                  </a:cubicBezTo>
                  <a:cubicBezTo>
                    <a:pt x="20657" y="8765"/>
                    <a:pt x="21212" y="6686"/>
                    <a:pt x="21281" y="5854"/>
                  </a:cubicBezTo>
                  <a:cubicBezTo>
                    <a:pt x="21281" y="5752"/>
                    <a:pt x="21133" y="5688"/>
                    <a:pt x="21026" y="5688"/>
                  </a:cubicBezTo>
                  <a:cubicBezTo>
                    <a:pt x="20987" y="5688"/>
                    <a:pt x="20953" y="5697"/>
                    <a:pt x="20935" y="5715"/>
                  </a:cubicBezTo>
                  <a:cubicBezTo>
                    <a:pt x="20172" y="6478"/>
                    <a:pt x="19618" y="7448"/>
                    <a:pt x="19271" y="8419"/>
                  </a:cubicBezTo>
                  <a:cubicBezTo>
                    <a:pt x="19340" y="6963"/>
                    <a:pt x="19410" y="5438"/>
                    <a:pt x="19548" y="3982"/>
                  </a:cubicBezTo>
                  <a:cubicBezTo>
                    <a:pt x="19618" y="4260"/>
                    <a:pt x="19687" y="4467"/>
                    <a:pt x="19756" y="4745"/>
                  </a:cubicBezTo>
                  <a:cubicBezTo>
                    <a:pt x="19822" y="4876"/>
                    <a:pt x="19949" y="4945"/>
                    <a:pt x="20065" y="4945"/>
                  </a:cubicBezTo>
                  <a:cubicBezTo>
                    <a:pt x="20195" y="4945"/>
                    <a:pt x="20311" y="4858"/>
                    <a:pt x="20311" y="4675"/>
                  </a:cubicBezTo>
                  <a:cubicBezTo>
                    <a:pt x="20242" y="4121"/>
                    <a:pt x="20103" y="3566"/>
                    <a:pt x="20034" y="2942"/>
                  </a:cubicBezTo>
                  <a:cubicBezTo>
                    <a:pt x="20242" y="2180"/>
                    <a:pt x="20311" y="1279"/>
                    <a:pt x="20242" y="447"/>
                  </a:cubicBezTo>
                  <a:cubicBezTo>
                    <a:pt x="20242" y="326"/>
                    <a:pt x="20148" y="252"/>
                    <a:pt x="20056" y="252"/>
                  </a:cubicBezTo>
                  <a:cubicBezTo>
                    <a:pt x="19989" y="252"/>
                    <a:pt x="19924" y="291"/>
                    <a:pt x="19895" y="378"/>
                  </a:cubicBezTo>
                  <a:cubicBezTo>
                    <a:pt x="19756" y="516"/>
                    <a:pt x="19687" y="655"/>
                    <a:pt x="19618" y="863"/>
                  </a:cubicBezTo>
                  <a:cubicBezTo>
                    <a:pt x="19596" y="858"/>
                    <a:pt x="19576" y="855"/>
                    <a:pt x="19557" y="855"/>
                  </a:cubicBezTo>
                  <a:cubicBezTo>
                    <a:pt x="19322" y="855"/>
                    <a:pt x="19228" y="1215"/>
                    <a:pt x="19548" y="1279"/>
                  </a:cubicBezTo>
                  <a:lnTo>
                    <a:pt x="19548" y="1348"/>
                  </a:lnTo>
                  <a:cubicBezTo>
                    <a:pt x="19410" y="1972"/>
                    <a:pt x="19410" y="2665"/>
                    <a:pt x="19479" y="3289"/>
                  </a:cubicBezTo>
                  <a:cubicBezTo>
                    <a:pt x="19479" y="3358"/>
                    <a:pt x="19479" y="3428"/>
                    <a:pt x="19479" y="3497"/>
                  </a:cubicBezTo>
                  <a:cubicBezTo>
                    <a:pt x="19202" y="5299"/>
                    <a:pt x="19063" y="7102"/>
                    <a:pt x="18924" y="8973"/>
                  </a:cubicBezTo>
                  <a:cubicBezTo>
                    <a:pt x="18924" y="8488"/>
                    <a:pt x="18717" y="8072"/>
                    <a:pt x="18439" y="7725"/>
                  </a:cubicBezTo>
                  <a:cubicBezTo>
                    <a:pt x="18439" y="7587"/>
                    <a:pt x="18370" y="7448"/>
                    <a:pt x="18370" y="7379"/>
                  </a:cubicBezTo>
                  <a:cubicBezTo>
                    <a:pt x="18231" y="6894"/>
                    <a:pt x="18023" y="6408"/>
                    <a:pt x="17677" y="5992"/>
                  </a:cubicBezTo>
                  <a:cubicBezTo>
                    <a:pt x="17656" y="5952"/>
                    <a:pt x="17624" y="5935"/>
                    <a:pt x="17587" y="5935"/>
                  </a:cubicBezTo>
                  <a:cubicBezTo>
                    <a:pt x="17498" y="5935"/>
                    <a:pt x="17379" y="6033"/>
                    <a:pt x="17330" y="6131"/>
                  </a:cubicBezTo>
                  <a:cubicBezTo>
                    <a:pt x="17330" y="7587"/>
                    <a:pt x="17815" y="9043"/>
                    <a:pt x="18647" y="10290"/>
                  </a:cubicBezTo>
                  <a:cubicBezTo>
                    <a:pt x="18647" y="10360"/>
                    <a:pt x="18717" y="10429"/>
                    <a:pt x="18855" y="10429"/>
                  </a:cubicBezTo>
                  <a:cubicBezTo>
                    <a:pt x="18717" y="11677"/>
                    <a:pt x="18439" y="12924"/>
                    <a:pt x="18231" y="14172"/>
                  </a:cubicBezTo>
                  <a:cubicBezTo>
                    <a:pt x="18231" y="13410"/>
                    <a:pt x="18093" y="12647"/>
                    <a:pt x="17815" y="11885"/>
                  </a:cubicBezTo>
                  <a:cubicBezTo>
                    <a:pt x="17773" y="11799"/>
                    <a:pt x="17703" y="11740"/>
                    <a:pt x="17624" y="11740"/>
                  </a:cubicBezTo>
                  <a:cubicBezTo>
                    <a:pt x="17575" y="11740"/>
                    <a:pt x="17522" y="11762"/>
                    <a:pt x="17469" y="11815"/>
                  </a:cubicBezTo>
                  <a:cubicBezTo>
                    <a:pt x="17330" y="11815"/>
                    <a:pt x="17192" y="11885"/>
                    <a:pt x="17192" y="12023"/>
                  </a:cubicBezTo>
                  <a:cubicBezTo>
                    <a:pt x="16914" y="12994"/>
                    <a:pt x="16984" y="13964"/>
                    <a:pt x="17399" y="14935"/>
                  </a:cubicBezTo>
                  <a:cubicBezTo>
                    <a:pt x="17399" y="15212"/>
                    <a:pt x="17469" y="15558"/>
                    <a:pt x="17538" y="15766"/>
                  </a:cubicBezTo>
                  <a:cubicBezTo>
                    <a:pt x="17595" y="15880"/>
                    <a:pt x="17651" y="15993"/>
                    <a:pt x="17746" y="15993"/>
                  </a:cubicBezTo>
                  <a:cubicBezTo>
                    <a:pt x="17767" y="15993"/>
                    <a:pt x="17790" y="15987"/>
                    <a:pt x="17815" y="15974"/>
                  </a:cubicBezTo>
                  <a:cubicBezTo>
                    <a:pt x="17815" y="16044"/>
                    <a:pt x="17815" y="16044"/>
                    <a:pt x="17815" y="16044"/>
                  </a:cubicBezTo>
                  <a:cubicBezTo>
                    <a:pt x="17746" y="16668"/>
                    <a:pt x="17607" y="17361"/>
                    <a:pt x="17469" y="17985"/>
                  </a:cubicBezTo>
                  <a:cubicBezTo>
                    <a:pt x="17469" y="17222"/>
                    <a:pt x="17192" y="16460"/>
                    <a:pt x="16706" y="15836"/>
                  </a:cubicBezTo>
                  <a:cubicBezTo>
                    <a:pt x="16656" y="15810"/>
                    <a:pt x="16596" y="15794"/>
                    <a:pt x="16540" y="15794"/>
                  </a:cubicBezTo>
                  <a:cubicBezTo>
                    <a:pt x="16443" y="15794"/>
                    <a:pt x="16360" y="15843"/>
                    <a:pt x="16360" y="15974"/>
                  </a:cubicBezTo>
                  <a:cubicBezTo>
                    <a:pt x="15944" y="17361"/>
                    <a:pt x="16429" y="19024"/>
                    <a:pt x="16845" y="20341"/>
                  </a:cubicBezTo>
                  <a:cubicBezTo>
                    <a:pt x="16845" y="20480"/>
                    <a:pt x="16914" y="20480"/>
                    <a:pt x="17053" y="20549"/>
                  </a:cubicBezTo>
                  <a:cubicBezTo>
                    <a:pt x="16845" y="21520"/>
                    <a:pt x="16706" y="22490"/>
                    <a:pt x="16498" y="23530"/>
                  </a:cubicBezTo>
                  <a:cubicBezTo>
                    <a:pt x="16221" y="22560"/>
                    <a:pt x="15736" y="21658"/>
                    <a:pt x="15112" y="20896"/>
                  </a:cubicBezTo>
                  <a:cubicBezTo>
                    <a:pt x="15055" y="20867"/>
                    <a:pt x="14997" y="20850"/>
                    <a:pt x="14940" y="20850"/>
                  </a:cubicBezTo>
                  <a:cubicBezTo>
                    <a:pt x="14858" y="20850"/>
                    <a:pt x="14777" y="20884"/>
                    <a:pt x="14696" y="20965"/>
                  </a:cubicBezTo>
                  <a:cubicBezTo>
                    <a:pt x="13864" y="22421"/>
                    <a:pt x="15112" y="24639"/>
                    <a:pt x="15944" y="25887"/>
                  </a:cubicBezTo>
                  <a:cubicBezTo>
                    <a:pt x="15944" y="25956"/>
                    <a:pt x="16013" y="25956"/>
                    <a:pt x="16082" y="26026"/>
                  </a:cubicBezTo>
                  <a:cubicBezTo>
                    <a:pt x="15944" y="26927"/>
                    <a:pt x="15736" y="27828"/>
                    <a:pt x="15597" y="28798"/>
                  </a:cubicBezTo>
                  <a:cubicBezTo>
                    <a:pt x="15597" y="28729"/>
                    <a:pt x="15528" y="28660"/>
                    <a:pt x="15528" y="28660"/>
                  </a:cubicBezTo>
                  <a:cubicBezTo>
                    <a:pt x="15459" y="28036"/>
                    <a:pt x="15181" y="27481"/>
                    <a:pt x="14835" y="26996"/>
                  </a:cubicBezTo>
                  <a:cubicBezTo>
                    <a:pt x="14782" y="26943"/>
                    <a:pt x="14719" y="26920"/>
                    <a:pt x="14657" y="26920"/>
                  </a:cubicBezTo>
                  <a:cubicBezTo>
                    <a:pt x="14557" y="26920"/>
                    <a:pt x="14462" y="26980"/>
                    <a:pt x="14419" y="27065"/>
                  </a:cubicBezTo>
                  <a:cubicBezTo>
                    <a:pt x="14280" y="27966"/>
                    <a:pt x="14280" y="28868"/>
                    <a:pt x="14419" y="29769"/>
                  </a:cubicBezTo>
                  <a:cubicBezTo>
                    <a:pt x="14488" y="30393"/>
                    <a:pt x="14765" y="31016"/>
                    <a:pt x="15043" y="31571"/>
                  </a:cubicBezTo>
                  <a:cubicBezTo>
                    <a:pt x="14835" y="32611"/>
                    <a:pt x="14627" y="33651"/>
                    <a:pt x="14419" y="34690"/>
                  </a:cubicBezTo>
                  <a:cubicBezTo>
                    <a:pt x="14072" y="33651"/>
                    <a:pt x="13587" y="32611"/>
                    <a:pt x="13032" y="31710"/>
                  </a:cubicBezTo>
                  <a:cubicBezTo>
                    <a:pt x="12998" y="31640"/>
                    <a:pt x="12928" y="31606"/>
                    <a:pt x="12859" y="31606"/>
                  </a:cubicBezTo>
                  <a:cubicBezTo>
                    <a:pt x="12790" y="31606"/>
                    <a:pt x="12720" y="31640"/>
                    <a:pt x="12686" y="31710"/>
                  </a:cubicBezTo>
                  <a:cubicBezTo>
                    <a:pt x="12201" y="32888"/>
                    <a:pt x="12824" y="34413"/>
                    <a:pt x="13448" y="35661"/>
                  </a:cubicBezTo>
                  <a:cubicBezTo>
                    <a:pt x="13587" y="36077"/>
                    <a:pt x="13726" y="36493"/>
                    <a:pt x="13934" y="36978"/>
                  </a:cubicBezTo>
                  <a:cubicBezTo>
                    <a:pt x="13795" y="37324"/>
                    <a:pt x="13726" y="37671"/>
                    <a:pt x="13656" y="38018"/>
                  </a:cubicBezTo>
                  <a:cubicBezTo>
                    <a:pt x="12617" y="42523"/>
                    <a:pt x="11438" y="46960"/>
                    <a:pt x="10260" y="51465"/>
                  </a:cubicBezTo>
                  <a:cubicBezTo>
                    <a:pt x="9567" y="52713"/>
                    <a:pt x="8873" y="53961"/>
                    <a:pt x="8249" y="55209"/>
                  </a:cubicBezTo>
                  <a:cubicBezTo>
                    <a:pt x="4714" y="62279"/>
                    <a:pt x="1456" y="69974"/>
                    <a:pt x="1" y="77737"/>
                  </a:cubicBezTo>
                  <a:cubicBezTo>
                    <a:pt x="1" y="77823"/>
                    <a:pt x="80" y="77882"/>
                    <a:pt x="141" y="77882"/>
                  </a:cubicBezTo>
                  <a:cubicBezTo>
                    <a:pt x="178" y="77882"/>
                    <a:pt x="209" y="77859"/>
                    <a:pt x="209" y="77807"/>
                  </a:cubicBezTo>
                  <a:cubicBezTo>
                    <a:pt x="2912" y="69904"/>
                    <a:pt x="5338" y="62071"/>
                    <a:pt x="9220" y="54654"/>
                  </a:cubicBezTo>
                  <a:cubicBezTo>
                    <a:pt x="9289" y="54446"/>
                    <a:pt x="9428" y="54238"/>
                    <a:pt x="9497" y="54030"/>
                  </a:cubicBezTo>
                  <a:lnTo>
                    <a:pt x="9497" y="54030"/>
                  </a:lnTo>
                  <a:cubicBezTo>
                    <a:pt x="9289" y="54723"/>
                    <a:pt x="9151" y="55486"/>
                    <a:pt x="8943" y="56179"/>
                  </a:cubicBezTo>
                  <a:cubicBezTo>
                    <a:pt x="7210" y="62348"/>
                    <a:pt x="4922" y="68310"/>
                    <a:pt x="3259" y="74410"/>
                  </a:cubicBezTo>
                  <a:cubicBezTo>
                    <a:pt x="3218" y="74531"/>
                    <a:pt x="3295" y="74605"/>
                    <a:pt x="3394" y="74605"/>
                  </a:cubicBezTo>
                  <a:cubicBezTo>
                    <a:pt x="3465" y="74605"/>
                    <a:pt x="3547" y="74566"/>
                    <a:pt x="3605" y="74479"/>
                  </a:cubicBezTo>
                  <a:cubicBezTo>
                    <a:pt x="6517" y="67131"/>
                    <a:pt x="8943" y="59576"/>
                    <a:pt x="10884" y="51881"/>
                  </a:cubicBezTo>
                  <a:cubicBezTo>
                    <a:pt x="12617" y="49594"/>
                    <a:pt x="14557" y="47514"/>
                    <a:pt x="16706" y="45643"/>
                  </a:cubicBezTo>
                  <a:cubicBezTo>
                    <a:pt x="16743" y="45661"/>
                    <a:pt x="16781" y="45670"/>
                    <a:pt x="16815" y="45670"/>
                  </a:cubicBezTo>
                  <a:cubicBezTo>
                    <a:pt x="16909" y="45670"/>
                    <a:pt x="16984" y="45606"/>
                    <a:pt x="16984" y="45504"/>
                  </a:cubicBezTo>
                  <a:lnTo>
                    <a:pt x="16984" y="45435"/>
                  </a:lnTo>
                  <a:lnTo>
                    <a:pt x="17122" y="45296"/>
                  </a:lnTo>
                  <a:cubicBezTo>
                    <a:pt x="17399" y="45157"/>
                    <a:pt x="17677" y="45019"/>
                    <a:pt x="17885" y="44880"/>
                  </a:cubicBezTo>
                  <a:lnTo>
                    <a:pt x="18162" y="44950"/>
                  </a:lnTo>
                  <a:cubicBezTo>
                    <a:pt x="18796" y="45187"/>
                    <a:pt x="19450" y="45304"/>
                    <a:pt x="20097" y="45304"/>
                  </a:cubicBezTo>
                  <a:cubicBezTo>
                    <a:pt x="21149" y="45304"/>
                    <a:pt x="22183" y="44996"/>
                    <a:pt x="23084" y="44395"/>
                  </a:cubicBezTo>
                  <a:cubicBezTo>
                    <a:pt x="23153" y="44326"/>
                    <a:pt x="23153" y="44118"/>
                    <a:pt x="23084" y="44048"/>
                  </a:cubicBezTo>
                  <a:cubicBezTo>
                    <a:pt x="22421" y="43697"/>
                    <a:pt x="21692" y="43522"/>
                    <a:pt x="20959" y="43522"/>
                  </a:cubicBezTo>
                  <a:cubicBezTo>
                    <a:pt x="20389" y="43522"/>
                    <a:pt x="19817" y="43628"/>
                    <a:pt x="19271" y="43840"/>
                  </a:cubicBezTo>
                  <a:cubicBezTo>
                    <a:pt x="20588" y="42939"/>
                    <a:pt x="22044" y="42107"/>
                    <a:pt x="23499" y="41414"/>
                  </a:cubicBezTo>
                  <a:cubicBezTo>
                    <a:pt x="23499" y="41484"/>
                    <a:pt x="23569" y="41553"/>
                    <a:pt x="23569" y="41622"/>
                  </a:cubicBezTo>
                  <a:cubicBezTo>
                    <a:pt x="23915" y="41761"/>
                    <a:pt x="24193" y="41900"/>
                    <a:pt x="24539" y="41969"/>
                  </a:cubicBezTo>
                  <a:cubicBezTo>
                    <a:pt x="25158" y="42239"/>
                    <a:pt x="25840" y="42381"/>
                    <a:pt x="26528" y="42381"/>
                  </a:cubicBezTo>
                  <a:cubicBezTo>
                    <a:pt x="27074" y="42381"/>
                    <a:pt x="27622" y="42292"/>
                    <a:pt x="28144" y="42107"/>
                  </a:cubicBezTo>
                  <a:cubicBezTo>
                    <a:pt x="28213" y="42107"/>
                    <a:pt x="28282" y="41969"/>
                    <a:pt x="28213" y="41900"/>
                  </a:cubicBezTo>
                  <a:cubicBezTo>
                    <a:pt x="27936" y="41692"/>
                    <a:pt x="27728" y="41553"/>
                    <a:pt x="27451" y="41414"/>
                  </a:cubicBezTo>
                  <a:cubicBezTo>
                    <a:pt x="27451" y="41345"/>
                    <a:pt x="27451" y="41276"/>
                    <a:pt x="27381" y="41276"/>
                  </a:cubicBezTo>
                  <a:cubicBezTo>
                    <a:pt x="26804" y="41009"/>
                    <a:pt x="26169" y="40885"/>
                    <a:pt x="25532" y="40885"/>
                  </a:cubicBezTo>
                  <a:cubicBezTo>
                    <a:pt x="25175" y="40885"/>
                    <a:pt x="24818" y="40924"/>
                    <a:pt x="24470" y="40998"/>
                  </a:cubicBezTo>
                  <a:cubicBezTo>
                    <a:pt x="25510" y="40513"/>
                    <a:pt x="26549" y="40097"/>
                    <a:pt x="27589" y="39681"/>
                  </a:cubicBezTo>
                  <a:cubicBezTo>
                    <a:pt x="27966" y="39926"/>
                    <a:pt x="28409" y="40028"/>
                    <a:pt x="28877" y="40028"/>
                  </a:cubicBezTo>
                  <a:cubicBezTo>
                    <a:pt x="30132" y="40028"/>
                    <a:pt x="31564" y="39298"/>
                    <a:pt x="32372" y="38642"/>
                  </a:cubicBezTo>
                  <a:cubicBezTo>
                    <a:pt x="32511" y="38503"/>
                    <a:pt x="32442" y="38364"/>
                    <a:pt x="32303" y="38364"/>
                  </a:cubicBezTo>
                  <a:cubicBezTo>
                    <a:pt x="32026" y="38295"/>
                    <a:pt x="31748" y="38226"/>
                    <a:pt x="31540" y="38226"/>
                  </a:cubicBezTo>
                  <a:lnTo>
                    <a:pt x="31610" y="38156"/>
                  </a:lnTo>
                  <a:cubicBezTo>
                    <a:pt x="31679" y="38018"/>
                    <a:pt x="31610" y="37879"/>
                    <a:pt x="31471" y="37879"/>
                  </a:cubicBezTo>
                  <a:cubicBezTo>
                    <a:pt x="30154" y="37879"/>
                    <a:pt x="28976" y="38226"/>
                    <a:pt x="27867" y="38919"/>
                  </a:cubicBezTo>
                  <a:cubicBezTo>
                    <a:pt x="27748" y="38919"/>
                    <a:pt x="27782" y="39072"/>
                    <a:pt x="27881" y="39072"/>
                  </a:cubicBezTo>
                  <a:cubicBezTo>
                    <a:pt x="27898" y="39072"/>
                    <a:pt x="27916" y="39067"/>
                    <a:pt x="27936" y="39057"/>
                  </a:cubicBezTo>
                  <a:lnTo>
                    <a:pt x="28282" y="38988"/>
                  </a:lnTo>
                  <a:lnTo>
                    <a:pt x="27936" y="39196"/>
                  </a:lnTo>
                  <a:lnTo>
                    <a:pt x="27520" y="39335"/>
                  </a:lnTo>
                  <a:cubicBezTo>
                    <a:pt x="27485" y="39300"/>
                    <a:pt x="27451" y="39283"/>
                    <a:pt x="27425" y="39283"/>
                  </a:cubicBezTo>
                  <a:cubicBezTo>
                    <a:pt x="27399" y="39283"/>
                    <a:pt x="27381" y="39300"/>
                    <a:pt x="27381" y="39335"/>
                  </a:cubicBezTo>
                  <a:cubicBezTo>
                    <a:pt x="26619" y="39612"/>
                    <a:pt x="25856" y="39889"/>
                    <a:pt x="25024" y="40236"/>
                  </a:cubicBezTo>
                  <a:cubicBezTo>
                    <a:pt x="25579" y="39751"/>
                    <a:pt x="25995" y="39196"/>
                    <a:pt x="26272" y="38572"/>
                  </a:cubicBezTo>
                  <a:cubicBezTo>
                    <a:pt x="26329" y="38459"/>
                    <a:pt x="26201" y="38346"/>
                    <a:pt x="26114" y="38346"/>
                  </a:cubicBezTo>
                  <a:cubicBezTo>
                    <a:pt x="26094" y="38346"/>
                    <a:pt x="26077" y="38352"/>
                    <a:pt x="26064" y="38364"/>
                  </a:cubicBezTo>
                  <a:cubicBezTo>
                    <a:pt x="24331" y="38642"/>
                    <a:pt x="23084" y="39959"/>
                    <a:pt x="21836" y="41137"/>
                  </a:cubicBezTo>
                  <a:cubicBezTo>
                    <a:pt x="21767" y="41206"/>
                    <a:pt x="21767" y="41345"/>
                    <a:pt x="21836" y="41414"/>
                  </a:cubicBezTo>
                  <a:lnTo>
                    <a:pt x="21767" y="41484"/>
                  </a:lnTo>
                  <a:cubicBezTo>
                    <a:pt x="21710" y="41540"/>
                    <a:pt x="21745" y="41641"/>
                    <a:pt x="21797" y="41641"/>
                  </a:cubicBezTo>
                  <a:cubicBezTo>
                    <a:pt x="21809" y="41641"/>
                    <a:pt x="21823" y="41635"/>
                    <a:pt x="21836" y="41622"/>
                  </a:cubicBezTo>
                  <a:lnTo>
                    <a:pt x="22044" y="41484"/>
                  </a:lnTo>
                  <a:cubicBezTo>
                    <a:pt x="22044" y="41484"/>
                    <a:pt x="22044" y="41553"/>
                    <a:pt x="22044" y="41553"/>
                  </a:cubicBezTo>
                  <a:cubicBezTo>
                    <a:pt x="21281" y="41969"/>
                    <a:pt x="20519" y="42454"/>
                    <a:pt x="19756" y="42870"/>
                  </a:cubicBezTo>
                  <a:cubicBezTo>
                    <a:pt x="20242" y="42177"/>
                    <a:pt x="20519" y="41414"/>
                    <a:pt x="20588" y="40582"/>
                  </a:cubicBezTo>
                  <a:cubicBezTo>
                    <a:pt x="20588" y="40526"/>
                    <a:pt x="20543" y="40425"/>
                    <a:pt x="20452" y="40425"/>
                  </a:cubicBezTo>
                  <a:cubicBezTo>
                    <a:pt x="20431" y="40425"/>
                    <a:pt x="20407" y="40431"/>
                    <a:pt x="20380" y="40444"/>
                  </a:cubicBezTo>
                  <a:cubicBezTo>
                    <a:pt x="18717" y="40929"/>
                    <a:pt x="16706" y="43078"/>
                    <a:pt x="16637" y="45019"/>
                  </a:cubicBezTo>
                  <a:cubicBezTo>
                    <a:pt x="14904" y="46336"/>
                    <a:pt x="13379" y="47861"/>
                    <a:pt x="11993" y="49525"/>
                  </a:cubicBezTo>
                  <a:cubicBezTo>
                    <a:pt x="15043" y="44187"/>
                    <a:pt x="18439" y="39127"/>
                    <a:pt x="22252" y="34274"/>
                  </a:cubicBezTo>
                  <a:cubicBezTo>
                    <a:pt x="23222" y="33096"/>
                    <a:pt x="24193" y="31918"/>
                    <a:pt x="25163" y="30739"/>
                  </a:cubicBezTo>
                  <a:cubicBezTo>
                    <a:pt x="25198" y="30774"/>
                    <a:pt x="25232" y="30791"/>
                    <a:pt x="25267" y="30791"/>
                  </a:cubicBezTo>
                  <a:cubicBezTo>
                    <a:pt x="25302" y="30791"/>
                    <a:pt x="25336" y="30774"/>
                    <a:pt x="25371" y="30739"/>
                  </a:cubicBezTo>
                  <a:lnTo>
                    <a:pt x="25440" y="30462"/>
                  </a:lnTo>
                  <a:cubicBezTo>
                    <a:pt x="26272" y="29491"/>
                    <a:pt x="27104" y="28521"/>
                    <a:pt x="27936" y="27620"/>
                  </a:cubicBezTo>
                  <a:lnTo>
                    <a:pt x="28005" y="27620"/>
                  </a:lnTo>
                  <a:cubicBezTo>
                    <a:pt x="27867" y="27689"/>
                    <a:pt x="27867" y="27828"/>
                    <a:pt x="28005" y="27897"/>
                  </a:cubicBezTo>
                  <a:cubicBezTo>
                    <a:pt x="28439" y="28114"/>
                    <a:pt x="28920" y="28206"/>
                    <a:pt x="29422" y="28206"/>
                  </a:cubicBezTo>
                  <a:cubicBezTo>
                    <a:pt x="31006" y="28206"/>
                    <a:pt x="32792" y="27284"/>
                    <a:pt x="33897" y="26441"/>
                  </a:cubicBezTo>
                  <a:cubicBezTo>
                    <a:pt x="34036" y="26303"/>
                    <a:pt x="33967" y="26095"/>
                    <a:pt x="33828" y="26026"/>
                  </a:cubicBezTo>
                  <a:cubicBezTo>
                    <a:pt x="33415" y="25790"/>
                    <a:pt x="32947" y="25693"/>
                    <a:pt x="32452" y="25693"/>
                  </a:cubicBezTo>
                  <a:cubicBezTo>
                    <a:pt x="31199" y="25693"/>
                    <a:pt x="29772" y="26311"/>
                    <a:pt x="28629" y="26857"/>
                  </a:cubicBezTo>
                  <a:cubicBezTo>
                    <a:pt x="29738" y="25679"/>
                    <a:pt x="30847" y="24501"/>
                    <a:pt x="32026" y="23391"/>
                  </a:cubicBezTo>
                  <a:cubicBezTo>
                    <a:pt x="32026" y="23391"/>
                    <a:pt x="32095" y="23461"/>
                    <a:pt x="32095" y="23461"/>
                  </a:cubicBezTo>
                  <a:lnTo>
                    <a:pt x="32303" y="23461"/>
                  </a:lnTo>
                  <a:cubicBezTo>
                    <a:pt x="32684" y="23565"/>
                    <a:pt x="33065" y="23617"/>
                    <a:pt x="33447" y="23617"/>
                  </a:cubicBezTo>
                  <a:cubicBezTo>
                    <a:pt x="33828" y="23617"/>
                    <a:pt x="34209" y="23565"/>
                    <a:pt x="34590" y="23461"/>
                  </a:cubicBezTo>
                  <a:cubicBezTo>
                    <a:pt x="35977" y="23322"/>
                    <a:pt x="37363" y="22906"/>
                    <a:pt x="38611" y="22213"/>
                  </a:cubicBezTo>
                  <a:cubicBezTo>
                    <a:pt x="38680" y="22144"/>
                    <a:pt x="38750" y="21936"/>
                    <a:pt x="38611" y="21866"/>
                  </a:cubicBezTo>
                  <a:cubicBezTo>
                    <a:pt x="38080" y="21437"/>
                    <a:pt x="37464" y="21267"/>
                    <a:pt x="36818" y="21267"/>
                  </a:cubicBezTo>
                  <a:cubicBezTo>
                    <a:pt x="35271" y="21267"/>
                    <a:pt x="33546" y="22242"/>
                    <a:pt x="32372" y="22976"/>
                  </a:cubicBezTo>
                  <a:cubicBezTo>
                    <a:pt x="33828" y="21520"/>
                    <a:pt x="35353" y="20064"/>
                    <a:pt x="36878" y="18678"/>
                  </a:cubicBezTo>
                  <a:cubicBezTo>
                    <a:pt x="37182" y="18779"/>
                    <a:pt x="37487" y="18844"/>
                    <a:pt x="37819" y="18844"/>
                  </a:cubicBezTo>
                  <a:cubicBezTo>
                    <a:pt x="37940" y="18844"/>
                    <a:pt x="38065" y="18835"/>
                    <a:pt x="38195" y="18816"/>
                  </a:cubicBezTo>
                  <a:cubicBezTo>
                    <a:pt x="38302" y="18828"/>
                    <a:pt x="38409" y="18834"/>
                    <a:pt x="38516" y="18834"/>
                  </a:cubicBezTo>
                  <a:cubicBezTo>
                    <a:pt x="39031" y="18834"/>
                    <a:pt x="39538" y="18700"/>
                    <a:pt x="39997" y="18470"/>
                  </a:cubicBezTo>
                  <a:cubicBezTo>
                    <a:pt x="40829" y="18262"/>
                    <a:pt x="41592" y="17915"/>
                    <a:pt x="42354" y="17499"/>
                  </a:cubicBezTo>
                  <a:cubicBezTo>
                    <a:pt x="42493" y="17430"/>
                    <a:pt x="42493" y="17153"/>
                    <a:pt x="42354" y="17083"/>
                  </a:cubicBezTo>
                  <a:cubicBezTo>
                    <a:pt x="41924" y="16859"/>
                    <a:pt x="41478" y="16766"/>
                    <a:pt x="41029" y="16766"/>
                  </a:cubicBezTo>
                  <a:cubicBezTo>
                    <a:pt x="39817" y="16766"/>
                    <a:pt x="38583" y="17447"/>
                    <a:pt x="37571" y="18054"/>
                  </a:cubicBezTo>
                  <a:cubicBezTo>
                    <a:pt x="38957" y="16806"/>
                    <a:pt x="40344" y="15558"/>
                    <a:pt x="41730" y="14311"/>
                  </a:cubicBezTo>
                  <a:cubicBezTo>
                    <a:pt x="41730" y="14311"/>
                    <a:pt x="41730" y="14311"/>
                    <a:pt x="41730" y="14380"/>
                  </a:cubicBezTo>
                  <a:cubicBezTo>
                    <a:pt x="42057" y="14670"/>
                    <a:pt x="42516" y="14771"/>
                    <a:pt x="42979" y="14771"/>
                  </a:cubicBezTo>
                  <a:cubicBezTo>
                    <a:pt x="43401" y="14771"/>
                    <a:pt x="43826" y="14687"/>
                    <a:pt x="44156" y="14588"/>
                  </a:cubicBezTo>
                  <a:cubicBezTo>
                    <a:pt x="45127" y="14449"/>
                    <a:pt x="45959" y="13964"/>
                    <a:pt x="46652" y="13340"/>
                  </a:cubicBezTo>
                  <a:cubicBezTo>
                    <a:pt x="46652" y="13202"/>
                    <a:pt x="46652" y="13132"/>
                    <a:pt x="46582" y="13132"/>
                  </a:cubicBezTo>
                  <a:cubicBezTo>
                    <a:pt x="46239" y="12970"/>
                    <a:pt x="45858" y="12901"/>
                    <a:pt x="45463" y="12901"/>
                  </a:cubicBezTo>
                  <a:cubicBezTo>
                    <a:pt x="44341" y="12901"/>
                    <a:pt x="43105" y="13452"/>
                    <a:pt x="42285" y="13964"/>
                  </a:cubicBezTo>
                  <a:cubicBezTo>
                    <a:pt x="42273" y="13968"/>
                    <a:pt x="42262" y="13972"/>
                    <a:pt x="42252" y="13977"/>
                  </a:cubicBezTo>
                  <a:lnTo>
                    <a:pt x="42252" y="13977"/>
                  </a:lnTo>
                  <a:cubicBezTo>
                    <a:pt x="43475" y="12946"/>
                    <a:pt x="44751" y="11861"/>
                    <a:pt x="46028" y="10775"/>
                  </a:cubicBezTo>
                  <a:cubicBezTo>
                    <a:pt x="46569" y="10940"/>
                    <a:pt x="47117" y="11017"/>
                    <a:pt x="47660" y="11017"/>
                  </a:cubicBezTo>
                  <a:cubicBezTo>
                    <a:pt x="48719" y="11017"/>
                    <a:pt x="49756" y="10725"/>
                    <a:pt x="50672" y="10221"/>
                  </a:cubicBezTo>
                  <a:cubicBezTo>
                    <a:pt x="50880" y="10082"/>
                    <a:pt x="50880" y="9874"/>
                    <a:pt x="50672" y="9805"/>
                  </a:cubicBezTo>
                  <a:cubicBezTo>
                    <a:pt x="50158" y="9612"/>
                    <a:pt x="49613" y="9509"/>
                    <a:pt x="49066" y="9509"/>
                  </a:cubicBezTo>
                  <a:cubicBezTo>
                    <a:pt x="48435" y="9509"/>
                    <a:pt x="47801" y="9646"/>
                    <a:pt x="47206" y="9944"/>
                  </a:cubicBezTo>
                  <a:lnTo>
                    <a:pt x="47068" y="9944"/>
                  </a:lnTo>
                  <a:lnTo>
                    <a:pt x="49494" y="7933"/>
                  </a:lnTo>
                  <a:cubicBezTo>
                    <a:pt x="49736" y="7968"/>
                    <a:pt x="49979" y="7985"/>
                    <a:pt x="50222" y="7985"/>
                  </a:cubicBezTo>
                  <a:cubicBezTo>
                    <a:pt x="50464" y="7985"/>
                    <a:pt x="50707" y="7968"/>
                    <a:pt x="50950" y="7933"/>
                  </a:cubicBezTo>
                  <a:cubicBezTo>
                    <a:pt x="51781" y="7725"/>
                    <a:pt x="52544" y="7448"/>
                    <a:pt x="53306" y="7032"/>
                  </a:cubicBezTo>
                  <a:cubicBezTo>
                    <a:pt x="53445" y="6963"/>
                    <a:pt x="53445" y="6755"/>
                    <a:pt x="53306" y="6686"/>
                  </a:cubicBezTo>
                  <a:cubicBezTo>
                    <a:pt x="52929" y="6518"/>
                    <a:pt x="52525" y="6426"/>
                    <a:pt x="52128" y="6426"/>
                  </a:cubicBezTo>
                  <a:cubicBezTo>
                    <a:pt x="51868" y="6426"/>
                    <a:pt x="51612" y="6465"/>
                    <a:pt x="51365" y="6547"/>
                  </a:cubicBezTo>
                  <a:lnTo>
                    <a:pt x="52821" y="5438"/>
                  </a:lnTo>
                  <a:lnTo>
                    <a:pt x="53098" y="5299"/>
                  </a:lnTo>
                  <a:cubicBezTo>
                    <a:pt x="53370" y="5345"/>
                    <a:pt x="53642" y="5367"/>
                    <a:pt x="53910" y="5367"/>
                  </a:cubicBezTo>
                  <a:cubicBezTo>
                    <a:pt x="54876" y="5367"/>
                    <a:pt x="55805" y="5079"/>
                    <a:pt x="56564" y="4537"/>
                  </a:cubicBezTo>
                  <a:cubicBezTo>
                    <a:pt x="56703" y="4467"/>
                    <a:pt x="56703" y="4260"/>
                    <a:pt x="56564" y="4260"/>
                  </a:cubicBezTo>
                  <a:cubicBezTo>
                    <a:pt x="56206" y="3991"/>
                    <a:pt x="55790" y="3838"/>
                    <a:pt x="55373" y="3838"/>
                  </a:cubicBezTo>
                  <a:cubicBezTo>
                    <a:pt x="55143" y="3838"/>
                    <a:pt x="54914" y="3884"/>
                    <a:pt x="54693" y="3982"/>
                  </a:cubicBezTo>
                  <a:lnTo>
                    <a:pt x="56911" y="2319"/>
                  </a:lnTo>
                  <a:cubicBezTo>
                    <a:pt x="57004" y="2372"/>
                    <a:pt x="57106" y="2394"/>
                    <a:pt x="57214" y="2394"/>
                  </a:cubicBezTo>
                  <a:cubicBezTo>
                    <a:pt x="57672" y="2394"/>
                    <a:pt x="58225" y="1988"/>
                    <a:pt x="58505" y="1764"/>
                  </a:cubicBezTo>
                  <a:cubicBezTo>
                    <a:pt x="59129" y="1417"/>
                    <a:pt x="59614" y="932"/>
                    <a:pt x="59961" y="308"/>
                  </a:cubicBezTo>
                  <a:cubicBezTo>
                    <a:pt x="60030" y="239"/>
                    <a:pt x="59961" y="170"/>
                    <a:pt x="59892" y="100"/>
                  </a:cubicBezTo>
                  <a:cubicBezTo>
                    <a:pt x="59715" y="32"/>
                    <a:pt x="59534" y="1"/>
                    <a:pt x="59352" y="1"/>
                  </a:cubicBezTo>
                  <a:close/>
                </a:path>
              </a:pathLst>
            </a:custGeom>
            <a:solidFill>
              <a:schemeClr val="tx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FFFF"/>
                </a:solidFill>
              </a:endParaRPr>
            </a:p>
          </p:txBody>
        </p:sp>
      </p:grpSp>
      <p:sp>
        <p:nvSpPr>
          <p:cNvPr id="2" name="标题 1"/>
          <p:cNvSpPr>
            <a:spLocks noGrp="1"/>
          </p:cNvSpPr>
          <p:nvPr>
            <p:ph type="title" hasCustomPrompt="1"/>
            <p:custDataLst>
              <p:tags r:id="rId2"/>
            </p:custDataLst>
          </p:nvPr>
        </p:nvSpPr>
        <p:spPr>
          <a:xfrm>
            <a:off x="3577772" y="4090461"/>
            <a:ext cx="5036457" cy="798669"/>
          </a:xfrm>
        </p:spPr>
        <p:txBody>
          <a:bodyPr lIns="90000" tIns="46800" rIns="90000" bIns="46800" anchor="b" anchorCtr="0">
            <a:normAutofit/>
          </a:bodyPr>
          <a:lstStyle>
            <a:lvl1pPr algn="ctr">
              <a:defRPr sz="4000" u="none" strike="noStrike" kern="1200" cap="none" spc="300" normalizeH="0" baseline="0">
                <a:solidFill>
                  <a:schemeClr val="tx1">
                    <a:lumMod val="75000"/>
                    <a:lumOff val="25000"/>
                  </a:schemeClr>
                </a:solidFill>
                <a:uFillTx/>
                <a:latin typeface="Arial" panose="020B0604020202020204" pitchFamily="34" charset="0"/>
                <a:ea typeface="汉仪旗黑-85S" panose="00020600040101010101" charset="-122"/>
              </a:defRPr>
            </a:lvl1pPr>
          </a:lstStyle>
          <a:p>
            <a:r>
              <a:rPr lang="zh-CN" altLang="en-US" dirty="0"/>
              <a:t>单击此处编辑标题</a:t>
            </a:r>
          </a:p>
        </p:txBody>
      </p:sp>
      <p:sp>
        <p:nvSpPr>
          <p:cNvPr id="3" name="文本占位符 2"/>
          <p:cNvSpPr>
            <a:spLocks noGrp="1"/>
          </p:cNvSpPr>
          <p:nvPr>
            <p:ph type="body" idx="1"/>
            <p:custDataLst>
              <p:tags r:id="rId3"/>
            </p:custDataLst>
          </p:nvPr>
        </p:nvSpPr>
        <p:spPr>
          <a:xfrm>
            <a:off x="3577772" y="4930852"/>
            <a:ext cx="5036457" cy="1200329"/>
          </a:xfrm>
        </p:spPr>
        <p:txBody>
          <a:bodyPr lIns="90000" tIns="46800" rIns="90000" bIns="46800" anchor="t" anchorCtr="0">
            <a:normAutofit/>
          </a:bodyPr>
          <a:lstStyle>
            <a:lvl1pPr marL="0" indent="0" algn="ctr" eaLnBrk="1" fontAlgn="auto" latinLnBrk="0" hangingPunct="1">
              <a:buNone/>
              <a:defRPr kumimoji="0" lang="zh-CN" altLang="en-US" sz="18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2021-9-13</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flipH="1">
            <a:off x="10265093" y="5014231"/>
            <a:ext cx="1886463" cy="1843770"/>
            <a:chOff x="1" y="1993034"/>
            <a:chExt cx="4977617" cy="4864967"/>
          </a:xfrm>
        </p:grpSpPr>
        <p:sp>
          <p:nvSpPr>
            <p:cNvPr id="9" name="任意多边形: 形状 8"/>
            <p:cNvSpPr/>
            <p:nvPr userDrawn="1">
              <p:custDataLst>
                <p:tags r:id="rId8"/>
              </p:custDataLst>
            </p:nvPr>
          </p:nvSpPr>
          <p:spPr>
            <a:xfrm>
              <a:off x="1" y="1993034"/>
              <a:ext cx="2223635" cy="4864966"/>
            </a:xfrm>
            <a:custGeom>
              <a:avLst/>
              <a:gdLst>
                <a:gd name="connsiteX0" fmla="*/ 807505 w 2223635"/>
                <a:gd name="connsiteY0" fmla="*/ 4629871 h 4864966"/>
                <a:gd name="connsiteX1" fmla="*/ 899912 w 2223635"/>
                <a:gd name="connsiteY1" fmla="*/ 4749283 h 4864966"/>
                <a:gd name="connsiteX2" fmla="*/ 903802 w 2223635"/>
                <a:gd name="connsiteY2" fmla="*/ 4749283 h 4864966"/>
                <a:gd name="connsiteX3" fmla="*/ 807505 w 2223635"/>
                <a:gd name="connsiteY3" fmla="*/ 4629871 h 4864966"/>
                <a:gd name="connsiteX4" fmla="*/ 920028 w 2223635"/>
                <a:gd name="connsiteY4" fmla="*/ 4125103 h 4864966"/>
                <a:gd name="connsiteX5" fmla="*/ 872963 w 2223635"/>
                <a:gd name="connsiteY5" fmla="*/ 4302472 h 4864966"/>
                <a:gd name="connsiteX6" fmla="*/ 920028 w 2223635"/>
                <a:gd name="connsiteY6" fmla="*/ 4125103 h 4864966"/>
                <a:gd name="connsiteX7" fmla="*/ 1080949 w 2223635"/>
                <a:gd name="connsiteY7" fmla="*/ 4032862 h 4864966"/>
                <a:gd name="connsiteX8" fmla="*/ 1111788 w 2223635"/>
                <a:gd name="connsiteY8" fmla="*/ 4179225 h 4864966"/>
                <a:gd name="connsiteX9" fmla="*/ 1080949 w 2223635"/>
                <a:gd name="connsiteY9" fmla="*/ 4032862 h 4864966"/>
                <a:gd name="connsiteX10" fmla="*/ 0 w 2223635"/>
                <a:gd name="connsiteY10" fmla="*/ 4016337 h 4864966"/>
                <a:gd name="connsiteX11" fmla="*/ 71789 w 2223635"/>
                <a:gd name="connsiteY11" fmla="*/ 4023319 h 4864966"/>
                <a:gd name="connsiteX12" fmla="*/ 144984 w 2223635"/>
                <a:gd name="connsiteY12" fmla="*/ 4044365 h 4864966"/>
                <a:gd name="connsiteX13" fmla="*/ 144984 w 2223635"/>
                <a:gd name="connsiteY13" fmla="*/ 4052088 h 4864966"/>
                <a:gd name="connsiteX14" fmla="*/ 73678 w 2223635"/>
                <a:gd name="connsiteY14" fmla="*/ 4040149 h 4864966"/>
                <a:gd name="connsiteX15" fmla="*/ 0 w 2223635"/>
                <a:gd name="connsiteY15" fmla="*/ 4034416 h 4864966"/>
                <a:gd name="connsiteX16" fmla="*/ 80915 w 2223635"/>
                <a:gd name="connsiteY16" fmla="*/ 3986798 h 4864966"/>
                <a:gd name="connsiteX17" fmla="*/ 191215 w 2223635"/>
                <a:gd name="connsiteY17" fmla="*/ 4044365 h 4864966"/>
                <a:gd name="connsiteX18" fmla="*/ 187381 w 2223635"/>
                <a:gd name="connsiteY18" fmla="*/ 4028973 h 4864966"/>
                <a:gd name="connsiteX19" fmla="*/ 179657 w 2223635"/>
                <a:gd name="connsiteY19" fmla="*/ 4028973 h 4864966"/>
                <a:gd name="connsiteX20" fmla="*/ 174378 w 2223635"/>
                <a:gd name="connsiteY20" fmla="*/ 4031862 h 4864966"/>
                <a:gd name="connsiteX21" fmla="*/ 171933 w 2223635"/>
                <a:gd name="connsiteY21" fmla="*/ 4028973 h 4864966"/>
                <a:gd name="connsiteX22" fmla="*/ 133426 w 2223635"/>
                <a:gd name="connsiteY22" fmla="*/ 4005857 h 4864966"/>
                <a:gd name="connsiteX23" fmla="*/ 80915 w 2223635"/>
                <a:gd name="connsiteY23" fmla="*/ 3986798 h 4864966"/>
                <a:gd name="connsiteX24" fmla="*/ 195049 w 2223635"/>
                <a:gd name="connsiteY24" fmla="*/ 3948123 h 4864966"/>
                <a:gd name="connsiteX25" fmla="*/ 191215 w 2223635"/>
                <a:gd name="connsiteY25" fmla="*/ 3959625 h 4864966"/>
                <a:gd name="connsiteX26" fmla="*/ 198939 w 2223635"/>
                <a:gd name="connsiteY26" fmla="*/ 3998189 h 4864966"/>
                <a:gd name="connsiteX27" fmla="*/ 206607 w 2223635"/>
                <a:gd name="connsiteY27" fmla="*/ 4021304 h 4864966"/>
                <a:gd name="connsiteX28" fmla="*/ 206607 w 2223635"/>
                <a:gd name="connsiteY28" fmla="*/ 4002023 h 4864966"/>
                <a:gd name="connsiteX29" fmla="*/ 206607 w 2223635"/>
                <a:gd name="connsiteY29" fmla="*/ 3994299 h 4864966"/>
                <a:gd name="connsiteX30" fmla="*/ 195049 w 2223635"/>
                <a:gd name="connsiteY30" fmla="*/ 3948123 h 4864966"/>
                <a:gd name="connsiteX31" fmla="*/ 137260 w 2223635"/>
                <a:gd name="connsiteY31" fmla="*/ 3917284 h 4864966"/>
                <a:gd name="connsiteX32" fmla="*/ 144984 w 2223635"/>
                <a:gd name="connsiteY32" fmla="*/ 3959625 h 4864966"/>
                <a:gd name="connsiteX33" fmla="*/ 160376 w 2223635"/>
                <a:gd name="connsiteY33" fmla="*/ 3978907 h 4864966"/>
                <a:gd name="connsiteX34" fmla="*/ 164265 w 2223635"/>
                <a:gd name="connsiteY34" fmla="*/ 3978907 h 4864966"/>
                <a:gd name="connsiteX35" fmla="*/ 168099 w 2223635"/>
                <a:gd name="connsiteY35" fmla="*/ 3975073 h 4864966"/>
                <a:gd name="connsiteX36" fmla="*/ 156542 w 2223635"/>
                <a:gd name="connsiteY36" fmla="*/ 3948123 h 4864966"/>
                <a:gd name="connsiteX37" fmla="*/ 137260 w 2223635"/>
                <a:gd name="connsiteY37" fmla="*/ 3917284 h 4864966"/>
                <a:gd name="connsiteX38" fmla="*/ 684258 w 2223635"/>
                <a:gd name="connsiteY38" fmla="*/ 3913450 h 4864966"/>
                <a:gd name="connsiteX39" fmla="*/ 611077 w 2223635"/>
                <a:gd name="connsiteY39" fmla="*/ 4152220 h 4864966"/>
                <a:gd name="connsiteX40" fmla="*/ 622635 w 2223635"/>
                <a:gd name="connsiteY40" fmla="*/ 4591363 h 4864966"/>
                <a:gd name="connsiteX41" fmla="*/ 622635 w 2223635"/>
                <a:gd name="connsiteY41" fmla="*/ 4599031 h 4864966"/>
                <a:gd name="connsiteX42" fmla="*/ 661142 w 2223635"/>
                <a:gd name="connsiteY42" fmla="*/ 4714610 h 4864966"/>
                <a:gd name="connsiteX43" fmla="*/ 657253 w 2223635"/>
                <a:gd name="connsiteY43" fmla="*/ 4329422 h 4864966"/>
                <a:gd name="connsiteX44" fmla="*/ 661142 w 2223635"/>
                <a:gd name="connsiteY44" fmla="*/ 4326532 h 4864966"/>
                <a:gd name="connsiteX45" fmla="*/ 664977 w 2223635"/>
                <a:gd name="connsiteY45" fmla="*/ 4329422 h 4864966"/>
                <a:gd name="connsiteX46" fmla="*/ 684258 w 2223635"/>
                <a:gd name="connsiteY46" fmla="*/ 4776233 h 4864966"/>
                <a:gd name="connsiteX47" fmla="*/ 688092 w 2223635"/>
                <a:gd name="connsiteY47" fmla="*/ 4776233 h 4864966"/>
                <a:gd name="connsiteX48" fmla="*/ 691926 w 2223635"/>
                <a:gd name="connsiteY48" fmla="*/ 4799349 h 4864966"/>
                <a:gd name="connsiteX49" fmla="*/ 715042 w 2223635"/>
                <a:gd name="connsiteY49" fmla="*/ 4233125 h 4864966"/>
                <a:gd name="connsiteX50" fmla="*/ 684258 w 2223635"/>
                <a:gd name="connsiteY50" fmla="*/ 3913450 h 4864966"/>
                <a:gd name="connsiteX51" fmla="*/ 1654897 w 2223635"/>
                <a:gd name="connsiteY51" fmla="*/ 3809429 h 4864966"/>
                <a:gd name="connsiteX52" fmla="*/ 1107954 w 2223635"/>
                <a:gd name="connsiteY52" fmla="*/ 4417995 h 4864966"/>
                <a:gd name="connsiteX53" fmla="*/ 1084838 w 2223635"/>
                <a:gd name="connsiteY53" fmla="*/ 4560524 h 4864966"/>
                <a:gd name="connsiteX54" fmla="*/ 1158020 w 2223635"/>
                <a:gd name="connsiteY54" fmla="*/ 4410327 h 4864966"/>
                <a:gd name="connsiteX55" fmla="*/ 1435353 w 2223635"/>
                <a:gd name="connsiteY55" fmla="*/ 3990465 h 4864966"/>
                <a:gd name="connsiteX56" fmla="*/ 1440798 w 2223635"/>
                <a:gd name="connsiteY56" fmla="*/ 3986242 h 4864966"/>
                <a:gd name="connsiteX57" fmla="*/ 1446911 w 2223635"/>
                <a:gd name="connsiteY57" fmla="*/ 3994299 h 4864966"/>
                <a:gd name="connsiteX58" fmla="*/ 1169577 w 2223635"/>
                <a:gd name="connsiteY58" fmla="*/ 4417995 h 4864966"/>
                <a:gd name="connsiteX59" fmla="*/ 1073280 w 2223635"/>
                <a:gd name="connsiteY59" fmla="*/ 4633705 h 4864966"/>
                <a:gd name="connsiteX60" fmla="*/ 1053999 w 2223635"/>
                <a:gd name="connsiteY60" fmla="*/ 4741560 h 4864966"/>
                <a:gd name="connsiteX61" fmla="*/ 1377563 w 2223635"/>
                <a:gd name="connsiteY61" fmla="*/ 4298638 h 4864966"/>
                <a:gd name="connsiteX62" fmla="*/ 1558600 w 2223635"/>
                <a:gd name="connsiteY62" fmla="*/ 4025139 h 4864966"/>
                <a:gd name="connsiteX63" fmla="*/ 1654897 w 2223635"/>
                <a:gd name="connsiteY63" fmla="*/ 3809429 h 4864966"/>
                <a:gd name="connsiteX64" fmla="*/ 564845 w 2223635"/>
                <a:gd name="connsiteY64" fmla="*/ 3797871 h 4864966"/>
                <a:gd name="connsiteX65" fmla="*/ 507056 w 2223635"/>
                <a:gd name="connsiteY65" fmla="*/ 3932676 h 4864966"/>
                <a:gd name="connsiteX66" fmla="*/ 507056 w 2223635"/>
                <a:gd name="connsiteY66" fmla="*/ 3940399 h 4864966"/>
                <a:gd name="connsiteX67" fmla="*/ 564845 w 2223635"/>
                <a:gd name="connsiteY67" fmla="*/ 3797871 h 4864966"/>
                <a:gd name="connsiteX68" fmla="*/ 1161854 w 2223635"/>
                <a:gd name="connsiteY68" fmla="*/ 3786313 h 4864966"/>
                <a:gd name="connsiteX69" fmla="*/ 1192693 w 2223635"/>
                <a:gd name="connsiteY69" fmla="*/ 3898002 h 4864966"/>
                <a:gd name="connsiteX70" fmla="*/ 1161854 w 2223635"/>
                <a:gd name="connsiteY70" fmla="*/ 3786313 h 4864966"/>
                <a:gd name="connsiteX71" fmla="*/ 264396 w 2223635"/>
                <a:gd name="connsiteY71" fmla="*/ 3724690 h 4864966"/>
                <a:gd name="connsiteX72" fmla="*/ 218165 w 2223635"/>
                <a:gd name="connsiteY72" fmla="*/ 3801705 h 4864966"/>
                <a:gd name="connsiteX73" fmla="*/ 210441 w 2223635"/>
                <a:gd name="connsiteY73" fmla="*/ 3886444 h 4864966"/>
                <a:gd name="connsiteX74" fmla="*/ 221999 w 2223635"/>
                <a:gd name="connsiteY74" fmla="*/ 3894168 h 4864966"/>
                <a:gd name="connsiteX75" fmla="*/ 221999 w 2223635"/>
                <a:gd name="connsiteY75" fmla="*/ 3890334 h 4864966"/>
                <a:gd name="connsiteX76" fmla="*/ 225889 w 2223635"/>
                <a:gd name="connsiteY76" fmla="*/ 3940399 h 4864966"/>
                <a:gd name="connsiteX77" fmla="*/ 264396 w 2223635"/>
                <a:gd name="connsiteY77" fmla="*/ 3724690 h 4864966"/>
                <a:gd name="connsiteX78" fmla="*/ 191882 w 2223635"/>
                <a:gd name="connsiteY78" fmla="*/ 3646563 h 4864966"/>
                <a:gd name="connsiteX79" fmla="*/ 160376 w 2223635"/>
                <a:gd name="connsiteY79" fmla="*/ 3678458 h 4864966"/>
                <a:gd name="connsiteX80" fmla="*/ 137260 w 2223635"/>
                <a:gd name="connsiteY80" fmla="*/ 3828710 h 4864966"/>
                <a:gd name="connsiteX81" fmla="*/ 168099 w 2223635"/>
                <a:gd name="connsiteY81" fmla="*/ 3901892 h 4864966"/>
                <a:gd name="connsiteX82" fmla="*/ 168099 w 2223635"/>
                <a:gd name="connsiteY82" fmla="*/ 3898002 h 4864966"/>
                <a:gd name="connsiteX83" fmla="*/ 178268 w 2223635"/>
                <a:gd name="connsiteY83" fmla="*/ 3890889 h 4864966"/>
                <a:gd name="connsiteX84" fmla="*/ 183491 w 2223635"/>
                <a:gd name="connsiteY84" fmla="*/ 3894168 h 4864966"/>
                <a:gd name="connsiteX85" fmla="*/ 195049 w 2223635"/>
                <a:gd name="connsiteY85" fmla="*/ 3774755 h 4864966"/>
                <a:gd name="connsiteX86" fmla="*/ 202773 w 2223635"/>
                <a:gd name="connsiteY86" fmla="*/ 3674624 h 4864966"/>
                <a:gd name="connsiteX87" fmla="*/ 191882 w 2223635"/>
                <a:gd name="connsiteY87" fmla="*/ 3646563 h 4864966"/>
                <a:gd name="connsiteX88" fmla="*/ 1377563 w 2223635"/>
                <a:gd name="connsiteY88" fmla="*/ 3613001 h 4864966"/>
                <a:gd name="connsiteX89" fmla="*/ 1281266 w 2223635"/>
                <a:gd name="connsiteY89" fmla="*/ 3693906 h 4864966"/>
                <a:gd name="connsiteX90" fmla="*/ 1283656 w 2223635"/>
                <a:gd name="connsiteY90" fmla="*/ 3699962 h 4864966"/>
                <a:gd name="connsiteX91" fmla="*/ 1377563 w 2223635"/>
                <a:gd name="connsiteY91" fmla="*/ 3613001 h 4864966"/>
                <a:gd name="connsiteX92" fmla="*/ 1308216 w 2223635"/>
                <a:gd name="connsiteY92" fmla="*/ 3435798 h 4864966"/>
                <a:gd name="connsiteX93" fmla="*/ 1323608 w 2223635"/>
                <a:gd name="connsiteY93" fmla="*/ 3489754 h 4864966"/>
                <a:gd name="connsiteX94" fmla="*/ 1327498 w 2223635"/>
                <a:gd name="connsiteY94" fmla="*/ 3474306 h 4864966"/>
                <a:gd name="connsiteX95" fmla="*/ 1315940 w 2223635"/>
                <a:gd name="connsiteY95" fmla="*/ 3435798 h 4864966"/>
                <a:gd name="connsiteX96" fmla="*/ 1647173 w 2223635"/>
                <a:gd name="connsiteY96" fmla="*/ 3339501 h 4864966"/>
                <a:gd name="connsiteX97" fmla="*/ 1462303 w 2223635"/>
                <a:gd name="connsiteY97" fmla="*/ 3393457 h 4864966"/>
                <a:gd name="connsiteX98" fmla="*/ 1466137 w 2223635"/>
                <a:gd name="connsiteY98" fmla="*/ 3401125 h 4864966"/>
                <a:gd name="connsiteX99" fmla="*/ 1458468 w 2223635"/>
                <a:gd name="connsiteY99" fmla="*/ 3420406 h 4864966"/>
                <a:gd name="connsiteX100" fmla="*/ 1643339 w 2223635"/>
                <a:gd name="connsiteY100" fmla="*/ 3343391 h 4864966"/>
                <a:gd name="connsiteX101" fmla="*/ 788223 w 2223635"/>
                <a:gd name="connsiteY101" fmla="*/ 3308717 h 4864966"/>
                <a:gd name="connsiteX102" fmla="*/ 745882 w 2223635"/>
                <a:gd name="connsiteY102" fmla="*/ 3428130 h 4864966"/>
                <a:gd name="connsiteX103" fmla="*/ 745882 w 2223635"/>
                <a:gd name="connsiteY103" fmla="*/ 3431964 h 4864966"/>
                <a:gd name="connsiteX104" fmla="*/ 768997 w 2223635"/>
                <a:gd name="connsiteY104" fmla="*/ 3378009 h 4864966"/>
                <a:gd name="connsiteX105" fmla="*/ 788223 w 2223635"/>
                <a:gd name="connsiteY105" fmla="*/ 3308717 h 4864966"/>
                <a:gd name="connsiteX106" fmla="*/ 1122846 w 2223635"/>
                <a:gd name="connsiteY106" fmla="*/ 3225090 h 4864966"/>
                <a:gd name="connsiteX107" fmla="*/ 1111788 w 2223635"/>
                <a:gd name="connsiteY107" fmla="*/ 3262486 h 4864966"/>
                <a:gd name="connsiteX108" fmla="*/ 1111788 w 2223635"/>
                <a:gd name="connsiteY108" fmla="*/ 3258652 h 4864966"/>
                <a:gd name="connsiteX109" fmla="*/ 1288990 w 2223635"/>
                <a:gd name="connsiteY109" fmla="*/ 3420406 h 4864966"/>
                <a:gd name="connsiteX110" fmla="*/ 1277432 w 2223635"/>
                <a:gd name="connsiteY110" fmla="*/ 3362617 h 4864966"/>
                <a:gd name="connsiteX111" fmla="*/ 1242759 w 2223635"/>
                <a:gd name="connsiteY111" fmla="*/ 3297160 h 4864966"/>
                <a:gd name="connsiteX112" fmla="*/ 1204251 w 2223635"/>
                <a:gd name="connsiteY112" fmla="*/ 3262486 h 4864966"/>
                <a:gd name="connsiteX113" fmla="*/ 1142572 w 2223635"/>
                <a:gd name="connsiteY113" fmla="*/ 3227812 h 4864966"/>
                <a:gd name="connsiteX114" fmla="*/ 1122846 w 2223635"/>
                <a:gd name="connsiteY114" fmla="*/ 3225090 h 4864966"/>
                <a:gd name="connsiteX115" fmla="*/ 534006 w 2223635"/>
                <a:gd name="connsiteY115" fmla="*/ 3158465 h 4864966"/>
                <a:gd name="connsiteX116" fmla="*/ 553288 w 2223635"/>
                <a:gd name="connsiteY116" fmla="*/ 3243204 h 4864966"/>
                <a:gd name="connsiteX117" fmla="*/ 534006 w 2223635"/>
                <a:gd name="connsiteY117" fmla="*/ 3158465 h 4864966"/>
                <a:gd name="connsiteX118" fmla="*/ 1670289 w 2223635"/>
                <a:gd name="connsiteY118" fmla="*/ 3154631 h 4864966"/>
                <a:gd name="connsiteX119" fmla="*/ 1481584 w 2223635"/>
                <a:gd name="connsiteY119" fmla="*/ 3262486 h 4864966"/>
                <a:gd name="connsiteX120" fmla="*/ 1392955 w 2223635"/>
                <a:gd name="connsiteY120" fmla="*/ 3385733 h 4864966"/>
                <a:gd name="connsiteX121" fmla="*/ 1381398 w 2223635"/>
                <a:gd name="connsiteY121" fmla="*/ 3412683 h 4864966"/>
                <a:gd name="connsiteX122" fmla="*/ 1392955 w 2223635"/>
                <a:gd name="connsiteY122" fmla="*/ 3416572 h 4864966"/>
                <a:gd name="connsiteX123" fmla="*/ 1412237 w 2223635"/>
                <a:gd name="connsiteY123" fmla="*/ 3401125 h 4864966"/>
                <a:gd name="connsiteX124" fmla="*/ 1412237 w 2223635"/>
                <a:gd name="connsiteY124" fmla="*/ 3385733 h 4864966"/>
                <a:gd name="connsiteX125" fmla="*/ 1454579 w 2223635"/>
                <a:gd name="connsiteY125" fmla="*/ 3370341 h 4864966"/>
                <a:gd name="connsiteX126" fmla="*/ 1543208 w 2223635"/>
                <a:gd name="connsiteY126" fmla="*/ 3304828 h 4864966"/>
                <a:gd name="connsiteX127" fmla="*/ 1666455 w 2223635"/>
                <a:gd name="connsiteY127" fmla="*/ 3158465 h 4864966"/>
                <a:gd name="connsiteX128" fmla="*/ 410759 w 2223635"/>
                <a:gd name="connsiteY128" fmla="*/ 3069892 h 4864966"/>
                <a:gd name="connsiteX129" fmla="*/ 460825 w 2223635"/>
                <a:gd name="connsiteY129" fmla="*/ 3728524 h 4864966"/>
                <a:gd name="connsiteX130" fmla="*/ 460825 w 2223635"/>
                <a:gd name="connsiteY130" fmla="*/ 3720855 h 4864966"/>
                <a:gd name="connsiteX131" fmla="*/ 426151 w 2223635"/>
                <a:gd name="connsiteY131" fmla="*/ 3381899 h 4864966"/>
                <a:gd name="connsiteX132" fmla="*/ 431930 w 2223635"/>
                <a:gd name="connsiteY132" fmla="*/ 3376120 h 4864966"/>
                <a:gd name="connsiteX133" fmla="*/ 437709 w 2223635"/>
                <a:gd name="connsiteY133" fmla="*/ 3381899 h 4864966"/>
                <a:gd name="connsiteX134" fmla="*/ 464659 w 2223635"/>
                <a:gd name="connsiteY134" fmla="*/ 3686182 h 4864966"/>
                <a:gd name="connsiteX135" fmla="*/ 476217 w 2223635"/>
                <a:gd name="connsiteY135" fmla="*/ 3401125 h 4864966"/>
                <a:gd name="connsiteX136" fmla="*/ 445433 w 2223635"/>
                <a:gd name="connsiteY136" fmla="*/ 3177747 h 4864966"/>
                <a:gd name="connsiteX137" fmla="*/ 410759 w 2223635"/>
                <a:gd name="connsiteY137" fmla="*/ 3069892 h 4864966"/>
                <a:gd name="connsiteX138" fmla="*/ 1235035 w 2223635"/>
                <a:gd name="connsiteY138" fmla="*/ 3038663 h 4864966"/>
                <a:gd name="connsiteX139" fmla="*/ 1208085 w 2223635"/>
                <a:gd name="connsiteY139" fmla="*/ 3116123 h 4864966"/>
                <a:gd name="connsiteX140" fmla="*/ 1246593 w 2223635"/>
                <a:gd name="connsiteY140" fmla="*/ 3266320 h 4864966"/>
                <a:gd name="connsiteX141" fmla="*/ 1246593 w 2223635"/>
                <a:gd name="connsiteY141" fmla="*/ 3262486 h 4864966"/>
                <a:gd name="connsiteX142" fmla="*/ 1300548 w 2223635"/>
                <a:gd name="connsiteY142" fmla="*/ 3358783 h 4864966"/>
                <a:gd name="connsiteX143" fmla="*/ 1323608 w 2223635"/>
                <a:gd name="connsiteY143" fmla="*/ 3389567 h 4864966"/>
                <a:gd name="connsiteX144" fmla="*/ 1308216 w 2223635"/>
                <a:gd name="connsiteY144" fmla="*/ 3293270 h 4864966"/>
                <a:gd name="connsiteX145" fmla="*/ 1315884 w 2223635"/>
                <a:gd name="connsiteY145" fmla="*/ 3285213 h 4864966"/>
                <a:gd name="connsiteX146" fmla="*/ 1323608 w 2223635"/>
                <a:gd name="connsiteY146" fmla="*/ 3289436 h 4864966"/>
                <a:gd name="connsiteX147" fmla="*/ 1339056 w 2223635"/>
                <a:gd name="connsiteY147" fmla="*/ 3335667 h 4864966"/>
                <a:gd name="connsiteX148" fmla="*/ 1346724 w 2223635"/>
                <a:gd name="connsiteY148" fmla="*/ 3320275 h 4864966"/>
                <a:gd name="connsiteX149" fmla="*/ 1358282 w 2223635"/>
                <a:gd name="connsiteY149" fmla="*/ 3216255 h 4864966"/>
                <a:gd name="connsiteX150" fmla="*/ 1342890 w 2223635"/>
                <a:gd name="connsiteY150" fmla="*/ 3150797 h 4864966"/>
                <a:gd name="connsiteX151" fmla="*/ 1250427 w 2223635"/>
                <a:gd name="connsiteY151" fmla="*/ 3042942 h 4864966"/>
                <a:gd name="connsiteX152" fmla="*/ 1235035 w 2223635"/>
                <a:gd name="connsiteY152" fmla="*/ 3038663 h 4864966"/>
                <a:gd name="connsiteX153" fmla="*/ 1473583 w 2223635"/>
                <a:gd name="connsiteY153" fmla="*/ 3033051 h 4864966"/>
                <a:gd name="connsiteX154" fmla="*/ 1470026 w 2223635"/>
                <a:gd name="connsiteY154" fmla="*/ 3035218 h 4864966"/>
                <a:gd name="connsiteX155" fmla="*/ 1373729 w 2223635"/>
                <a:gd name="connsiteY155" fmla="*/ 3208531 h 4864966"/>
                <a:gd name="connsiteX156" fmla="*/ 1373729 w 2223635"/>
                <a:gd name="connsiteY156" fmla="*/ 3297160 h 4864966"/>
                <a:gd name="connsiteX157" fmla="*/ 1377563 w 2223635"/>
                <a:gd name="connsiteY157" fmla="*/ 3304828 h 4864966"/>
                <a:gd name="connsiteX158" fmla="*/ 1377563 w 2223635"/>
                <a:gd name="connsiteY158" fmla="*/ 3327944 h 4864966"/>
                <a:gd name="connsiteX159" fmla="*/ 1385287 w 2223635"/>
                <a:gd name="connsiteY159" fmla="*/ 3320275 h 4864966"/>
                <a:gd name="connsiteX160" fmla="*/ 1393011 w 2223635"/>
                <a:gd name="connsiteY160" fmla="*/ 3317164 h 4864966"/>
                <a:gd name="connsiteX161" fmla="*/ 1408347 w 2223635"/>
                <a:gd name="connsiteY161" fmla="*/ 3331833 h 4864966"/>
                <a:gd name="connsiteX162" fmla="*/ 1408347 w 2223635"/>
                <a:gd name="connsiteY162" fmla="*/ 3343391 h 4864966"/>
                <a:gd name="connsiteX163" fmla="*/ 1470026 w 2223635"/>
                <a:gd name="connsiteY163" fmla="*/ 3250928 h 4864966"/>
                <a:gd name="connsiteX164" fmla="*/ 1500810 w 2223635"/>
                <a:gd name="connsiteY164" fmla="*/ 3119957 h 4864966"/>
                <a:gd name="connsiteX165" fmla="*/ 1500699 w 2223635"/>
                <a:gd name="connsiteY165" fmla="*/ 3120791 h 4864966"/>
                <a:gd name="connsiteX166" fmla="*/ 1473583 w 2223635"/>
                <a:gd name="connsiteY166" fmla="*/ 3033051 h 4864966"/>
                <a:gd name="connsiteX167" fmla="*/ 1477695 w 2223635"/>
                <a:gd name="connsiteY167" fmla="*/ 3005379 h 4864966"/>
                <a:gd name="connsiteX168" fmla="*/ 1485418 w 2223635"/>
                <a:gd name="connsiteY168" fmla="*/ 3008268 h 4864966"/>
                <a:gd name="connsiteX169" fmla="*/ 1500810 w 2223635"/>
                <a:gd name="connsiteY169" fmla="*/ 3227812 h 4864966"/>
                <a:gd name="connsiteX170" fmla="*/ 1685681 w 2223635"/>
                <a:gd name="connsiteY170" fmla="*/ 3139239 h 4864966"/>
                <a:gd name="connsiteX171" fmla="*/ 1693404 w 2223635"/>
                <a:gd name="connsiteY171" fmla="*/ 3150797 h 4864966"/>
                <a:gd name="connsiteX172" fmla="*/ 1523926 w 2223635"/>
                <a:gd name="connsiteY172" fmla="*/ 3343391 h 4864966"/>
                <a:gd name="connsiteX173" fmla="*/ 1689570 w 2223635"/>
                <a:gd name="connsiteY173" fmla="*/ 3308717 h 4864966"/>
                <a:gd name="connsiteX174" fmla="*/ 1697239 w 2223635"/>
                <a:gd name="connsiteY174" fmla="*/ 3324109 h 4864966"/>
                <a:gd name="connsiteX175" fmla="*/ 1449856 w 2223635"/>
                <a:gd name="connsiteY175" fmla="*/ 3439799 h 4864966"/>
                <a:gd name="connsiteX176" fmla="*/ 1443021 w 2223635"/>
                <a:gd name="connsiteY176" fmla="*/ 3439633 h 4864966"/>
                <a:gd name="connsiteX177" fmla="*/ 1419905 w 2223635"/>
                <a:gd name="connsiteY177" fmla="*/ 3462748 h 4864966"/>
                <a:gd name="connsiteX178" fmla="*/ 1412237 w 2223635"/>
                <a:gd name="connsiteY178" fmla="*/ 3455080 h 4864966"/>
                <a:gd name="connsiteX179" fmla="*/ 1423795 w 2223635"/>
                <a:gd name="connsiteY179" fmla="*/ 3439633 h 4864966"/>
                <a:gd name="connsiteX180" fmla="*/ 1331332 w 2223635"/>
                <a:gd name="connsiteY180" fmla="*/ 3512869 h 4864966"/>
                <a:gd name="connsiteX181" fmla="*/ 1292824 w 2223635"/>
                <a:gd name="connsiteY181" fmla="*/ 3651508 h 4864966"/>
                <a:gd name="connsiteX182" fmla="*/ 1392955 w 2223635"/>
                <a:gd name="connsiteY182" fmla="*/ 3586051 h 4864966"/>
                <a:gd name="connsiteX183" fmla="*/ 1404513 w 2223635"/>
                <a:gd name="connsiteY183" fmla="*/ 3601443 h 4864966"/>
                <a:gd name="connsiteX184" fmla="*/ 1269709 w 2223635"/>
                <a:gd name="connsiteY184" fmla="*/ 3736247 h 4864966"/>
                <a:gd name="connsiteX185" fmla="*/ 1219643 w 2223635"/>
                <a:gd name="connsiteY185" fmla="*/ 3928841 h 4864966"/>
                <a:gd name="connsiteX186" fmla="*/ 1215809 w 2223635"/>
                <a:gd name="connsiteY186" fmla="*/ 3998189 h 4864966"/>
                <a:gd name="connsiteX187" fmla="*/ 1210474 w 2223635"/>
                <a:gd name="connsiteY187" fmla="*/ 4001078 h 4864966"/>
                <a:gd name="connsiteX188" fmla="*/ 1208085 w 2223635"/>
                <a:gd name="connsiteY188" fmla="*/ 3998189 h 4864966"/>
                <a:gd name="connsiteX189" fmla="*/ 1208085 w 2223635"/>
                <a:gd name="connsiteY189" fmla="*/ 3994299 h 4864966"/>
                <a:gd name="connsiteX190" fmla="*/ 1131070 w 2223635"/>
                <a:gd name="connsiteY190" fmla="*/ 4329422 h 4864966"/>
                <a:gd name="connsiteX191" fmla="*/ 1697239 w 2223635"/>
                <a:gd name="connsiteY191" fmla="*/ 3778645 h 4864966"/>
                <a:gd name="connsiteX192" fmla="*/ 1701573 w 2223635"/>
                <a:gd name="connsiteY192" fmla="*/ 3777867 h 4864966"/>
                <a:gd name="connsiteX193" fmla="*/ 1708796 w 2223635"/>
                <a:gd name="connsiteY193" fmla="*/ 3794037 h 4864966"/>
                <a:gd name="connsiteX194" fmla="*/ 1339056 w 2223635"/>
                <a:gd name="connsiteY194" fmla="*/ 4387211 h 4864966"/>
                <a:gd name="connsiteX195" fmla="*/ 1050165 w 2223635"/>
                <a:gd name="connsiteY195" fmla="*/ 4783957 h 4864966"/>
                <a:gd name="connsiteX196" fmla="*/ 1039951 w 2223635"/>
                <a:gd name="connsiteY196" fmla="*/ 4864966 h 4864966"/>
                <a:gd name="connsiteX197" fmla="*/ 997001 w 2223635"/>
                <a:gd name="connsiteY197" fmla="*/ 4864966 h 4864966"/>
                <a:gd name="connsiteX198" fmla="*/ 1000099 w 2223635"/>
                <a:gd name="connsiteY198" fmla="*/ 4834023 h 4864966"/>
                <a:gd name="connsiteX199" fmla="*/ 996209 w 2223635"/>
                <a:gd name="connsiteY199" fmla="*/ 4837857 h 4864966"/>
                <a:gd name="connsiteX200" fmla="*/ 992375 w 2223635"/>
                <a:gd name="connsiteY200" fmla="*/ 4840746 h 4864966"/>
                <a:gd name="connsiteX201" fmla="*/ 988541 w 2223635"/>
                <a:gd name="connsiteY201" fmla="*/ 4837857 h 4864966"/>
                <a:gd name="connsiteX202" fmla="*/ 976983 w 2223635"/>
                <a:gd name="connsiteY202" fmla="*/ 4860972 h 4864966"/>
                <a:gd name="connsiteX203" fmla="*/ 972205 w 2223635"/>
                <a:gd name="connsiteY203" fmla="*/ 4864140 h 4864966"/>
                <a:gd name="connsiteX204" fmla="*/ 965425 w 2223635"/>
                <a:gd name="connsiteY204" fmla="*/ 4853249 h 4864966"/>
                <a:gd name="connsiteX205" fmla="*/ 1011657 w 2223635"/>
                <a:gd name="connsiteY205" fmla="*/ 4753118 h 4864966"/>
                <a:gd name="connsiteX206" fmla="*/ 1119512 w 2223635"/>
                <a:gd name="connsiteY206" fmla="*/ 4213899 h 4864966"/>
                <a:gd name="connsiteX207" fmla="*/ 1119512 w 2223635"/>
                <a:gd name="connsiteY207" fmla="*/ 4210009 h 4864966"/>
                <a:gd name="connsiteX208" fmla="*/ 1077114 w 2223635"/>
                <a:gd name="connsiteY208" fmla="*/ 4005857 h 4864966"/>
                <a:gd name="connsiteX209" fmla="*/ 1082893 w 2223635"/>
                <a:gd name="connsiteY209" fmla="*/ 4002967 h 4864966"/>
                <a:gd name="connsiteX210" fmla="*/ 1088672 w 2223635"/>
                <a:gd name="connsiteY210" fmla="*/ 4005857 h 4864966"/>
                <a:gd name="connsiteX211" fmla="*/ 1134904 w 2223635"/>
                <a:gd name="connsiteY211" fmla="*/ 4152220 h 4864966"/>
                <a:gd name="connsiteX212" fmla="*/ 1188803 w 2223635"/>
                <a:gd name="connsiteY212" fmla="*/ 3940399 h 4864966"/>
                <a:gd name="connsiteX213" fmla="*/ 1150296 w 2223635"/>
                <a:gd name="connsiteY213" fmla="*/ 3759363 h 4864966"/>
                <a:gd name="connsiteX214" fmla="*/ 1155908 w 2223635"/>
                <a:gd name="connsiteY214" fmla="*/ 3752973 h 4864966"/>
                <a:gd name="connsiteX215" fmla="*/ 1161854 w 2223635"/>
                <a:gd name="connsiteY215" fmla="*/ 3755529 h 4864966"/>
                <a:gd name="connsiteX216" fmla="*/ 1211919 w 2223635"/>
                <a:gd name="connsiteY216" fmla="*/ 3855660 h 4864966"/>
                <a:gd name="connsiteX217" fmla="*/ 1246593 w 2223635"/>
                <a:gd name="connsiteY217" fmla="*/ 3747805 h 4864966"/>
                <a:gd name="connsiteX218" fmla="*/ 1235035 w 2223635"/>
                <a:gd name="connsiteY218" fmla="*/ 3751639 h 4864966"/>
                <a:gd name="connsiteX219" fmla="*/ 1227311 w 2223635"/>
                <a:gd name="connsiteY219" fmla="*/ 3740082 h 4864966"/>
                <a:gd name="connsiteX220" fmla="*/ 1250427 w 2223635"/>
                <a:gd name="connsiteY220" fmla="*/ 3720855 h 4864966"/>
                <a:gd name="connsiteX221" fmla="*/ 1258151 w 2223635"/>
                <a:gd name="connsiteY221" fmla="*/ 3697740 h 4864966"/>
                <a:gd name="connsiteX222" fmla="*/ 1258151 w 2223635"/>
                <a:gd name="connsiteY222" fmla="*/ 3693906 h 4864966"/>
                <a:gd name="connsiteX223" fmla="*/ 1319774 w 2223635"/>
                <a:gd name="connsiteY223" fmla="*/ 3505146 h 4864966"/>
                <a:gd name="connsiteX224" fmla="*/ 1319774 w 2223635"/>
                <a:gd name="connsiteY224" fmla="*/ 3501312 h 4864966"/>
                <a:gd name="connsiteX225" fmla="*/ 1315940 w 2223635"/>
                <a:gd name="connsiteY225" fmla="*/ 3497422 h 4864966"/>
                <a:gd name="connsiteX226" fmla="*/ 1296658 w 2223635"/>
                <a:gd name="connsiteY226" fmla="*/ 3439633 h 4864966"/>
                <a:gd name="connsiteX227" fmla="*/ 1084838 w 2223635"/>
                <a:gd name="connsiteY227" fmla="*/ 3216255 h 4864966"/>
                <a:gd name="connsiteX228" fmla="*/ 1092506 w 2223635"/>
                <a:gd name="connsiteY228" fmla="*/ 3208531 h 4864966"/>
                <a:gd name="connsiteX229" fmla="*/ 1120179 w 2223635"/>
                <a:gd name="connsiteY229" fmla="*/ 3206253 h 4864966"/>
                <a:gd name="connsiteX230" fmla="*/ 1219643 w 2223635"/>
                <a:gd name="connsiteY230" fmla="*/ 3243204 h 4864966"/>
                <a:gd name="connsiteX231" fmla="*/ 1204251 w 2223635"/>
                <a:gd name="connsiteY231" fmla="*/ 3031384 h 4864966"/>
                <a:gd name="connsiteX232" fmla="*/ 1228034 w 2223635"/>
                <a:gd name="connsiteY232" fmla="*/ 3016381 h 4864966"/>
                <a:gd name="connsiteX233" fmla="*/ 1323608 w 2223635"/>
                <a:gd name="connsiteY233" fmla="*/ 3081450 h 4864966"/>
                <a:gd name="connsiteX234" fmla="*/ 1369840 w 2223635"/>
                <a:gd name="connsiteY234" fmla="*/ 3173857 h 4864966"/>
                <a:gd name="connsiteX235" fmla="*/ 1470026 w 2223635"/>
                <a:gd name="connsiteY235" fmla="*/ 3008268 h 4864966"/>
                <a:gd name="connsiteX236" fmla="*/ 1477695 w 2223635"/>
                <a:gd name="connsiteY236" fmla="*/ 3005379 h 4864966"/>
                <a:gd name="connsiteX237" fmla="*/ 422317 w 2223635"/>
                <a:gd name="connsiteY237" fmla="*/ 2730935 h 4864966"/>
                <a:gd name="connsiteX238" fmla="*/ 507056 w 2223635"/>
                <a:gd name="connsiteY238" fmla="*/ 2792559 h 4864966"/>
                <a:gd name="connsiteX239" fmla="*/ 422317 w 2223635"/>
                <a:gd name="connsiteY239" fmla="*/ 2730935 h 4864966"/>
                <a:gd name="connsiteX240" fmla="*/ 680368 w 2223635"/>
                <a:gd name="connsiteY240" fmla="*/ 2515225 h 4864966"/>
                <a:gd name="connsiteX241" fmla="*/ 649585 w 2223635"/>
                <a:gd name="connsiteY241" fmla="*/ 2576849 h 4864966"/>
                <a:gd name="connsiteX242" fmla="*/ 653419 w 2223635"/>
                <a:gd name="connsiteY242" fmla="*/ 2626914 h 4864966"/>
                <a:gd name="connsiteX243" fmla="*/ 680368 w 2223635"/>
                <a:gd name="connsiteY243" fmla="*/ 2515225 h 4864966"/>
                <a:gd name="connsiteX244" fmla="*/ 383809 w 2223635"/>
                <a:gd name="connsiteY244" fmla="*/ 2357305 h 4864966"/>
                <a:gd name="connsiteX245" fmla="*/ 395367 w 2223635"/>
                <a:gd name="connsiteY245" fmla="*/ 2457436 h 4864966"/>
                <a:gd name="connsiteX246" fmla="*/ 383809 w 2223635"/>
                <a:gd name="connsiteY246" fmla="*/ 2357305 h 4864966"/>
                <a:gd name="connsiteX247" fmla="*/ 550342 w 2223635"/>
                <a:gd name="connsiteY247" fmla="*/ 2203774 h 4864966"/>
                <a:gd name="connsiteX248" fmla="*/ 587961 w 2223635"/>
                <a:gd name="connsiteY248" fmla="*/ 2318797 h 4864966"/>
                <a:gd name="connsiteX249" fmla="*/ 550342 w 2223635"/>
                <a:gd name="connsiteY249" fmla="*/ 2203774 h 4864966"/>
                <a:gd name="connsiteX250" fmla="*/ 1589384 w 2223635"/>
                <a:gd name="connsiteY250" fmla="*/ 2103087 h 4864966"/>
                <a:gd name="connsiteX251" fmla="*/ 1554766 w 2223635"/>
                <a:gd name="connsiteY251" fmla="*/ 2130037 h 4864966"/>
                <a:gd name="connsiteX252" fmla="*/ 1608665 w 2223635"/>
                <a:gd name="connsiteY252" fmla="*/ 2137761 h 4864966"/>
                <a:gd name="connsiteX253" fmla="*/ 1643339 w 2223635"/>
                <a:gd name="connsiteY253" fmla="*/ 2130037 h 4864966"/>
                <a:gd name="connsiteX254" fmla="*/ 1651063 w 2223635"/>
                <a:gd name="connsiteY254" fmla="*/ 2118479 h 4864966"/>
                <a:gd name="connsiteX255" fmla="*/ 1604831 w 2223635"/>
                <a:gd name="connsiteY255" fmla="*/ 2103087 h 4864966"/>
                <a:gd name="connsiteX256" fmla="*/ 1440131 w 2223635"/>
                <a:gd name="connsiteY256" fmla="*/ 2079527 h 4864966"/>
                <a:gd name="connsiteX257" fmla="*/ 1404513 w 2223635"/>
                <a:gd name="connsiteY257" fmla="*/ 2183993 h 4864966"/>
                <a:gd name="connsiteX258" fmla="*/ 1440131 w 2223635"/>
                <a:gd name="connsiteY258" fmla="*/ 2079527 h 4864966"/>
                <a:gd name="connsiteX259" fmla="*/ 1161854 w 2223635"/>
                <a:gd name="connsiteY259" fmla="*/ 2060690 h 4864966"/>
                <a:gd name="connsiteX260" fmla="*/ 1119512 w 2223635"/>
                <a:gd name="connsiteY260" fmla="*/ 2110811 h 4864966"/>
                <a:gd name="connsiteX261" fmla="*/ 1111788 w 2223635"/>
                <a:gd name="connsiteY261" fmla="*/ 2118479 h 4864966"/>
                <a:gd name="connsiteX262" fmla="*/ 1115622 w 2223635"/>
                <a:gd name="connsiteY262" fmla="*/ 2126203 h 4864966"/>
                <a:gd name="connsiteX263" fmla="*/ 1134904 w 2223635"/>
                <a:gd name="connsiteY263" fmla="*/ 2110811 h 4864966"/>
                <a:gd name="connsiteX264" fmla="*/ 1161854 w 2223635"/>
                <a:gd name="connsiteY264" fmla="*/ 2060690 h 4864966"/>
                <a:gd name="connsiteX265" fmla="*/ 1832043 w 2223635"/>
                <a:gd name="connsiteY265" fmla="*/ 2026072 h 4864966"/>
                <a:gd name="connsiteX266" fmla="*/ 2117100 w 2223635"/>
                <a:gd name="connsiteY266" fmla="*/ 2237892 h 4864966"/>
                <a:gd name="connsiteX267" fmla="*/ 2020803 w 2223635"/>
                <a:gd name="connsiteY267" fmla="*/ 2099253 h 4864966"/>
                <a:gd name="connsiteX268" fmla="*/ 1843601 w 2223635"/>
                <a:gd name="connsiteY268" fmla="*/ 2026072 h 4864966"/>
                <a:gd name="connsiteX269" fmla="*/ 2026193 w 2223635"/>
                <a:gd name="connsiteY269" fmla="*/ 1973562 h 4864966"/>
                <a:gd name="connsiteX270" fmla="*/ 1974572 w 2223635"/>
                <a:gd name="connsiteY270" fmla="*/ 1975951 h 4864966"/>
                <a:gd name="connsiteX271" fmla="*/ 1866717 w 2223635"/>
                <a:gd name="connsiteY271" fmla="*/ 2010625 h 4864966"/>
                <a:gd name="connsiteX272" fmla="*/ 1866717 w 2223635"/>
                <a:gd name="connsiteY272" fmla="*/ 2018348 h 4864966"/>
                <a:gd name="connsiteX273" fmla="*/ 2009245 w 2223635"/>
                <a:gd name="connsiteY273" fmla="*/ 2072248 h 4864966"/>
                <a:gd name="connsiteX274" fmla="*/ 2201839 w 2223635"/>
                <a:gd name="connsiteY274" fmla="*/ 2041464 h 4864966"/>
                <a:gd name="connsiteX275" fmla="*/ 2026193 w 2223635"/>
                <a:gd name="connsiteY275" fmla="*/ 1973562 h 4864966"/>
                <a:gd name="connsiteX276" fmla="*/ 225889 w 2223635"/>
                <a:gd name="connsiteY276" fmla="*/ 1964393 h 4864966"/>
                <a:gd name="connsiteX277" fmla="*/ 210441 w 2223635"/>
                <a:gd name="connsiteY277" fmla="*/ 2072248 h 4864966"/>
                <a:gd name="connsiteX278" fmla="*/ 225889 w 2223635"/>
                <a:gd name="connsiteY278" fmla="*/ 2022182 h 4864966"/>
                <a:gd name="connsiteX279" fmla="*/ 229723 w 2223635"/>
                <a:gd name="connsiteY279" fmla="*/ 1968283 h 4864966"/>
                <a:gd name="connsiteX280" fmla="*/ 1832043 w 2223635"/>
                <a:gd name="connsiteY280" fmla="*/ 1949001 h 4864966"/>
                <a:gd name="connsiteX281" fmla="*/ 1785867 w 2223635"/>
                <a:gd name="connsiteY281" fmla="*/ 1964393 h 4864966"/>
                <a:gd name="connsiteX282" fmla="*/ 1785867 w 2223635"/>
                <a:gd name="connsiteY282" fmla="*/ 1968283 h 4864966"/>
                <a:gd name="connsiteX283" fmla="*/ 1789701 w 2223635"/>
                <a:gd name="connsiteY283" fmla="*/ 1972117 h 4864966"/>
                <a:gd name="connsiteX284" fmla="*/ 1793536 w 2223635"/>
                <a:gd name="connsiteY284" fmla="*/ 1972117 h 4864966"/>
                <a:gd name="connsiteX285" fmla="*/ 1832043 w 2223635"/>
                <a:gd name="connsiteY285" fmla="*/ 1949001 h 4864966"/>
                <a:gd name="connsiteX286" fmla="*/ 664977 w 2223635"/>
                <a:gd name="connsiteY286" fmla="*/ 1883544 h 4864966"/>
                <a:gd name="connsiteX287" fmla="*/ 618745 w 2223635"/>
                <a:gd name="connsiteY287" fmla="*/ 2010625 h 4864966"/>
                <a:gd name="connsiteX288" fmla="*/ 645695 w 2223635"/>
                <a:gd name="connsiteY288" fmla="*/ 1960559 h 4864966"/>
                <a:gd name="connsiteX289" fmla="*/ 664977 w 2223635"/>
                <a:gd name="connsiteY289" fmla="*/ 1883544 h 4864966"/>
                <a:gd name="connsiteX290" fmla="*/ 826731 w 2223635"/>
                <a:gd name="connsiteY290" fmla="*/ 1829588 h 4864966"/>
                <a:gd name="connsiteX291" fmla="*/ 842179 w 2223635"/>
                <a:gd name="connsiteY291" fmla="*/ 1891212 h 4864966"/>
                <a:gd name="connsiteX292" fmla="*/ 899912 w 2223635"/>
                <a:gd name="connsiteY292" fmla="*/ 2372697 h 4864966"/>
                <a:gd name="connsiteX293" fmla="*/ 903802 w 2223635"/>
                <a:gd name="connsiteY293" fmla="*/ 2372697 h 4864966"/>
                <a:gd name="connsiteX294" fmla="*/ 919194 w 2223635"/>
                <a:gd name="connsiteY294" fmla="*/ 2611522 h 4864966"/>
                <a:gd name="connsiteX295" fmla="*/ 950034 w 2223635"/>
                <a:gd name="connsiteY295" fmla="*/ 2546065 h 4864966"/>
                <a:gd name="connsiteX296" fmla="*/ 965425 w 2223635"/>
                <a:gd name="connsiteY296" fmla="*/ 2311073 h 4864966"/>
                <a:gd name="connsiteX297" fmla="*/ 911470 w 2223635"/>
                <a:gd name="connsiteY297" fmla="*/ 2022182 h 4864966"/>
                <a:gd name="connsiteX298" fmla="*/ 917583 w 2223635"/>
                <a:gd name="connsiteY298" fmla="*/ 2016737 h 4864966"/>
                <a:gd name="connsiteX299" fmla="*/ 919194 w 2223635"/>
                <a:gd name="connsiteY299" fmla="*/ 2018348 h 4864966"/>
                <a:gd name="connsiteX300" fmla="*/ 969260 w 2223635"/>
                <a:gd name="connsiteY300" fmla="*/ 2495944 h 4864966"/>
                <a:gd name="connsiteX301" fmla="*/ 984652 w 2223635"/>
                <a:gd name="connsiteY301" fmla="*/ 2449768 h 4864966"/>
                <a:gd name="connsiteX302" fmla="*/ 984652 w 2223635"/>
                <a:gd name="connsiteY302" fmla="*/ 2442044 h 4864966"/>
                <a:gd name="connsiteX303" fmla="*/ 915360 w 2223635"/>
                <a:gd name="connsiteY303" fmla="*/ 1929775 h 4864966"/>
                <a:gd name="connsiteX304" fmla="*/ 826731 w 2223635"/>
                <a:gd name="connsiteY304" fmla="*/ 1829588 h 4864966"/>
                <a:gd name="connsiteX305" fmla="*/ 2102486 w 2223635"/>
                <a:gd name="connsiteY305" fmla="*/ 1795915 h 4864966"/>
                <a:gd name="connsiteX306" fmla="*/ 2013079 w 2223635"/>
                <a:gd name="connsiteY306" fmla="*/ 1821920 h 4864966"/>
                <a:gd name="connsiteX307" fmla="*/ 2016969 w 2223635"/>
                <a:gd name="connsiteY307" fmla="*/ 1821920 h 4864966"/>
                <a:gd name="connsiteX308" fmla="*/ 1916782 w 2223635"/>
                <a:gd name="connsiteY308" fmla="*/ 1875820 h 4864966"/>
                <a:gd name="connsiteX309" fmla="*/ 1905280 w 2223635"/>
                <a:gd name="connsiteY309" fmla="*/ 1887378 h 4864966"/>
                <a:gd name="connsiteX310" fmla="*/ 1882164 w 2223635"/>
                <a:gd name="connsiteY310" fmla="*/ 1906659 h 4864966"/>
                <a:gd name="connsiteX311" fmla="*/ 1889833 w 2223635"/>
                <a:gd name="connsiteY311" fmla="*/ 1925886 h 4864966"/>
                <a:gd name="connsiteX312" fmla="*/ 1839767 w 2223635"/>
                <a:gd name="connsiteY312" fmla="*/ 1975951 h 4864966"/>
                <a:gd name="connsiteX313" fmla="*/ 1878275 w 2223635"/>
                <a:gd name="connsiteY313" fmla="*/ 1972117 h 4864966"/>
                <a:gd name="connsiteX314" fmla="*/ 1889833 w 2223635"/>
                <a:gd name="connsiteY314" fmla="*/ 1975951 h 4864966"/>
                <a:gd name="connsiteX315" fmla="*/ 2128658 w 2223635"/>
                <a:gd name="connsiteY315" fmla="*/ 1879654 h 4864966"/>
                <a:gd name="connsiteX316" fmla="*/ 2132492 w 2223635"/>
                <a:gd name="connsiteY316" fmla="*/ 1798804 h 4864966"/>
                <a:gd name="connsiteX317" fmla="*/ 2102486 w 2223635"/>
                <a:gd name="connsiteY317" fmla="*/ 1795915 h 4864966"/>
                <a:gd name="connsiteX318" fmla="*/ 1701128 w 2223635"/>
                <a:gd name="connsiteY318" fmla="*/ 1656276 h 4864966"/>
                <a:gd name="connsiteX319" fmla="*/ 1704962 w 2223635"/>
                <a:gd name="connsiteY319" fmla="*/ 1675558 h 4864966"/>
                <a:gd name="connsiteX320" fmla="*/ 1697239 w 2223635"/>
                <a:gd name="connsiteY320" fmla="*/ 1702507 h 4864966"/>
                <a:gd name="connsiteX321" fmla="*/ 1689570 w 2223635"/>
                <a:gd name="connsiteY321" fmla="*/ 1798804 h 4864966"/>
                <a:gd name="connsiteX322" fmla="*/ 1747304 w 2223635"/>
                <a:gd name="connsiteY322" fmla="*/ 1964393 h 4864966"/>
                <a:gd name="connsiteX323" fmla="*/ 1755028 w 2223635"/>
                <a:gd name="connsiteY323" fmla="*/ 1964393 h 4864966"/>
                <a:gd name="connsiteX324" fmla="*/ 1755028 w 2223635"/>
                <a:gd name="connsiteY324" fmla="*/ 1960559 h 4864966"/>
                <a:gd name="connsiteX325" fmla="*/ 1747304 w 2223635"/>
                <a:gd name="connsiteY325" fmla="*/ 1721734 h 4864966"/>
                <a:gd name="connsiteX326" fmla="*/ 1720354 w 2223635"/>
                <a:gd name="connsiteY326" fmla="*/ 1690950 h 4864966"/>
                <a:gd name="connsiteX327" fmla="*/ 1704962 w 2223635"/>
                <a:gd name="connsiteY327" fmla="*/ 1656276 h 4864966"/>
                <a:gd name="connsiteX328" fmla="*/ 2043530 w 2223635"/>
                <a:gd name="connsiteY328" fmla="*/ 1652220 h 4864966"/>
                <a:gd name="connsiteX329" fmla="*/ 1959180 w 2223635"/>
                <a:gd name="connsiteY329" fmla="*/ 1690950 h 4864966"/>
                <a:gd name="connsiteX330" fmla="*/ 1901390 w 2223635"/>
                <a:gd name="connsiteY330" fmla="*/ 1771855 h 4864966"/>
                <a:gd name="connsiteX331" fmla="*/ 1835933 w 2223635"/>
                <a:gd name="connsiteY331" fmla="*/ 1914328 h 4864966"/>
                <a:gd name="connsiteX332" fmla="*/ 2051643 w 2223635"/>
                <a:gd name="connsiteY332" fmla="*/ 1660110 h 4864966"/>
                <a:gd name="connsiteX333" fmla="*/ 2043530 w 2223635"/>
                <a:gd name="connsiteY333" fmla="*/ 1652220 h 4864966"/>
                <a:gd name="connsiteX334" fmla="*/ 0 w 2223635"/>
                <a:gd name="connsiteY334" fmla="*/ 1639188 h 4864966"/>
                <a:gd name="connsiteX335" fmla="*/ 17903 w 2223635"/>
                <a:gd name="connsiteY335" fmla="*/ 1656276 h 4864966"/>
                <a:gd name="connsiteX336" fmla="*/ 48687 w 2223635"/>
                <a:gd name="connsiteY336" fmla="*/ 1706342 h 4864966"/>
                <a:gd name="connsiteX337" fmla="*/ 44630 w 2223635"/>
                <a:gd name="connsiteY337" fmla="*/ 1715566 h 4864966"/>
                <a:gd name="connsiteX338" fmla="*/ 40963 w 2223635"/>
                <a:gd name="connsiteY338" fmla="*/ 1714065 h 4864966"/>
                <a:gd name="connsiteX339" fmla="*/ 6345 w 2223635"/>
                <a:gd name="connsiteY339" fmla="*/ 1671668 h 4864966"/>
                <a:gd name="connsiteX340" fmla="*/ 0 w 2223635"/>
                <a:gd name="connsiteY340" fmla="*/ 1666035 h 4864966"/>
                <a:gd name="connsiteX341" fmla="*/ 564845 w 2223635"/>
                <a:gd name="connsiteY341" fmla="*/ 1629326 h 4864966"/>
                <a:gd name="connsiteX342" fmla="*/ 584071 w 2223635"/>
                <a:gd name="connsiteY342" fmla="*/ 1702507 h 4864966"/>
                <a:gd name="connsiteX343" fmla="*/ 591795 w 2223635"/>
                <a:gd name="connsiteY343" fmla="*/ 1721734 h 4864966"/>
                <a:gd name="connsiteX344" fmla="*/ 595629 w 2223635"/>
                <a:gd name="connsiteY344" fmla="*/ 1679392 h 4864966"/>
                <a:gd name="connsiteX345" fmla="*/ 564845 w 2223635"/>
                <a:gd name="connsiteY345" fmla="*/ 1629326 h 4864966"/>
                <a:gd name="connsiteX346" fmla="*/ 1816373 w 2223635"/>
                <a:gd name="connsiteY346" fmla="*/ 1538363 h 4864966"/>
                <a:gd name="connsiteX347" fmla="*/ 1778144 w 2223635"/>
                <a:gd name="connsiteY347" fmla="*/ 1625436 h 4864966"/>
                <a:gd name="connsiteX348" fmla="*/ 1770420 w 2223635"/>
                <a:gd name="connsiteY348" fmla="*/ 1941333 h 4864966"/>
                <a:gd name="connsiteX349" fmla="*/ 1774309 w 2223635"/>
                <a:gd name="connsiteY349" fmla="*/ 1937443 h 4864966"/>
                <a:gd name="connsiteX350" fmla="*/ 1824375 w 2223635"/>
                <a:gd name="connsiteY350" fmla="*/ 1837312 h 4864966"/>
                <a:gd name="connsiteX351" fmla="*/ 1830154 w 2223635"/>
                <a:gd name="connsiteY351" fmla="*/ 1834423 h 4864966"/>
                <a:gd name="connsiteX352" fmla="*/ 1835933 w 2223635"/>
                <a:gd name="connsiteY352" fmla="*/ 1837312 h 4864966"/>
                <a:gd name="connsiteX353" fmla="*/ 1870607 w 2223635"/>
                <a:gd name="connsiteY353" fmla="*/ 1648552 h 4864966"/>
                <a:gd name="connsiteX354" fmla="*/ 1820541 w 2223635"/>
                <a:gd name="connsiteY354" fmla="*/ 1540697 h 4864966"/>
                <a:gd name="connsiteX355" fmla="*/ 1816373 w 2223635"/>
                <a:gd name="connsiteY355" fmla="*/ 1538363 h 4864966"/>
                <a:gd name="connsiteX356" fmla="*/ 1347391 w 2223635"/>
                <a:gd name="connsiteY356" fmla="*/ 1428953 h 4864966"/>
                <a:gd name="connsiteX357" fmla="*/ 1292824 w 2223635"/>
                <a:gd name="connsiteY357" fmla="*/ 1471406 h 4864966"/>
                <a:gd name="connsiteX358" fmla="*/ 1273543 w 2223635"/>
                <a:gd name="connsiteY358" fmla="*/ 1502190 h 4864966"/>
                <a:gd name="connsiteX359" fmla="*/ 1215809 w 2223635"/>
                <a:gd name="connsiteY359" fmla="*/ 1679392 h 4864966"/>
                <a:gd name="connsiteX360" fmla="*/ 1319774 w 2223635"/>
                <a:gd name="connsiteY360" fmla="*/ 1563813 h 4864966"/>
                <a:gd name="connsiteX361" fmla="*/ 1350614 w 2223635"/>
                <a:gd name="connsiteY361" fmla="*/ 1432898 h 4864966"/>
                <a:gd name="connsiteX362" fmla="*/ 1347391 w 2223635"/>
                <a:gd name="connsiteY362" fmla="*/ 1428953 h 4864966"/>
                <a:gd name="connsiteX363" fmla="*/ 1076003 w 2223635"/>
                <a:gd name="connsiteY363" fmla="*/ 1407059 h 4864966"/>
                <a:gd name="connsiteX364" fmla="*/ 1065557 w 2223635"/>
                <a:gd name="connsiteY364" fmla="*/ 1417450 h 4864966"/>
                <a:gd name="connsiteX365" fmla="*/ 1065557 w 2223635"/>
                <a:gd name="connsiteY365" fmla="*/ 1421340 h 4864966"/>
                <a:gd name="connsiteX366" fmla="*/ 1115622 w 2223635"/>
                <a:gd name="connsiteY366" fmla="*/ 1725623 h 4864966"/>
                <a:gd name="connsiteX367" fmla="*/ 1115622 w 2223635"/>
                <a:gd name="connsiteY367" fmla="*/ 1733291 h 4864966"/>
                <a:gd name="connsiteX368" fmla="*/ 1123346 w 2223635"/>
                <a:gd name="connsiteY368" fmla="*/ 1748739 h 4864966"/>
                <a:gd name="connsiteX369" fmla="*/ 1127180 w 2223635"/>
                <a:gd name="connsiteY369" fmla="*/ 1741015 h 4864966"/>
                <a:gd name="connsiteX370" fmla="*/ 1127180 w 2223635"/>
                <a:gd name="connsiteY370" fmla="*/ 1733291 h 4864966"/>
                <a:gd name="connsiteX371" fmla="*/ 1154130 w 2223635"/>
                <a:gd name="connsiteY371" fmla="*/ 1656276 h 4864966"/>
                <a:gd name="connsiteX372" fmla="*/ 1160353 w 2223635"/>
                <a:gd name="connsiteY372" fmla="*/ 1647052 h 4864966"/>
                <a:gd name="connsiteX373" fmla="*/ 1165688 w 2223635"/>
                <a:gd name="connsiteY373" fmla="*/ 1648552 h 4864966"/>
                <a:gd name="connsiteX374" fmla="*/ 1165688 w 2223635"/>
                <a:gd name="connsiteY374" fmla="*/ 1521471 h 4864966"/>
                <a:gd name="connsiteX375" fmla="*/ 1076003 w 2223635"/>
                <a:gd name="connsiteY375" fmla="*/ 1407059 h 4864966"/>
                <a:gd name="connsiteX376" fmla="*/ 1038607 w 2223635"/>
                <a:gd name="connsiteY376" fmla="*/ 1398224 h 4864966"/>
                <a:gd name="connsiteX377" fmla="*/ 1092506 w 2223635"/>
                <a:gd name="connsiteY377" fmla="*/ 1721734 h 4864966"/>
                <a:gd name="connsiteX378" fmla="*/ 1077114 w 2223635"/>
                <a:gd name="connsiteY378" fmla="*/ 1687116 h 4864966"/>
                <a:gd name="connsiteX379" fmla="*/ 1085449 w 2223635"/>
                <a:gd name="connsiteY379" fmla="*/ 1675391 h 4864966"/>
                <a:gd name="connsiteX380" fmla="*/ 1092506 w 2223635"/>
                <a:gd name="connsiteY380" fmla="*/ 1679392 h 4864966"/>
                <a:gd name="connsiteX381" fmla="*/ 1107954 w 2223635"/>
                <a:gd name="connsiteY381" fmla="*/ 1706342 h 4864966"/>
                <a:gd name="connsiteX382" fmla="*/ 1073280 w 2223635"/>
                <a:gd name="connsiteY382" fmla="*/ 1506079 h 4864966"/>
                <a:gd name="connsiteX383" fmla="*/ 1038607 w 2223635"/>
                <a:gd name="connsiteY383" fmla="*/ 1398224 h 4864966"/>
                <a:gd name="connsiteX384" fmla="*/ 1258151 w 2223635"/>
                <a:gd name="connsiteY384" fmla="*/ 1378943 h 4864966"/>
                <a:gd name="connsiteX385" fmla="*/ 1192693 w 2223635"/>
                <a:gd name="connsiteY385" fmla="*/ 1425174 h 4864966"/>
                <a:gd name="connsiteX386" fmla="*/ 1184969 w 2223635"/>
                <a:gd name="connsiteY386" fmla="*/ 1444400 h 4864966"/>
                <a:gd name="connsiteX387" fmla="*/ 1185636 w 2223635"/>
                <a:gd name="connsiteY387" fmla="*/ 1441289 h 4864966"/>
                <a:gd name="connsiteX388" fmla="*/ 1169577 w 2223635"/>
                <a:gd name="connsiteY388" fmla="*/ 1471406 h 4864966"/>
                <a:gd name="connsiteX389" fmla="*/ 1169577 w 2223635"/>
                <a:gd name="connsiteY389" fmla="*/ 1479074 h 4864966"/>
                <a:gd name="connsiteX390" fmla="*/ 1169577 w 2223635"/>
                <a:gd name="connsiteY390" fmla="*/ 1494521 h 4864966"/>
                <a:gd name="connsiteX391" fmla="*/ 1169577 w 2223635"/>
                <a:gd name="connsiteY391" fmla="*/ 1679392 h 4864966"/>
                <a:gd name="connsiteX392" fmla="*/ 1169577 w 2223635"/>
                <a:gd name="connsiteY392" fmla="*/ 1690950 h 4864966"/>
                <a:gd name="connsiteX393" fmla="*/ 1258151 w 2223635"/>
                <a:gd name="connsiteY393" fmla="*/ 1490632 h 4864966"/>
                <a:gd name="connsiteX394" fmla="*/ 1258151 w 2223635"/>
                <a:gd name="connsiteY394" fmla="*/ 1378943 h 4864966"/>
                <a:gd name="connsiteX395" fmla="*/ 207163 w 2223635"/>
                <a:gd name="connsiteY395" fmla="*/ 1199685 h 4864966"/>
                <a:gd name="connsiteX396" fmla="*/ 156542 w 2223635"/>
                <a:gd name="connsiteY396" fmla="*/ 1247972 h 4864966"/>
                <a:gd name="connsiteX397" fmla="*/ 25571 w 2223635"/>
                <a:gd name="connsiteY397" fmla="*/ 1325043 h 4864966"/>
                <a:gd name="connsiteX398" fmla="*/ 133426 w 2223635"/>
                <a:gd name="connsiteY398" fmla="*/ 1294203 h 4864966"/>
                <a:gd name="connsiteX399" fmla="*/ 202773 w 2223635"/>
                <a:gd name="connsiteY399" fmla="*/ 1255696 h 4864966"/>
                <a:gd name="connsiteX400" fmla="*/ 206607 w 2223635"/>
                <a:gd name="connsiteY400" fmla="*/ 1201741 h 4864966"/>
                <a:gd name="connsiteX401" fmla="*/ 207163 w 2223635"/>
                <a:gd name="connsiteY401" fmla="*/ 1199685 h 4864966"/>
                <a:gd name="connsiteX402" fmla="*/ 656308 w 2223635"/>
                <a:gd name="connsiteY402" fmla="*/ 1097275 h 4864966"/>
                <a:gd name="connsiteX403" fmla="*/ 651474 w 2223635"/>
                <a:gd name="connsiteY403" fmla="*/ 1099665 h 4864966"/>
                <a:gd name="connsiteX404" fmla="*/ 647918 w 2223635"/>
                <a:gd name="connsiteY404" fmla="*/ 1098553 h 4864966"/>
                <a:gd name="connsiteX405" fmla="*/ 653419 w 2223635"/>
                <a:gd name="connsiteY405" fmla="*/ 1117001 h 4864966"/>
                <a:gd name="connsiteX406" fmla="*/ 656308 w 2223635"/>
                <a:gd name="connsiteY406" fmla="*/ 1097275 h 4864966"/>
                <a:gd name="connsiteX407" fmla="*/ 236669 w 2223635"/>
                <a:gd name="connsiteY407" fmla="*/ 1070659 h 4864966"/>
                <a:gd name="connsiteX408" fmla="*/ 233557 w 2223635"/>
                <a:gd name="connsiteY408" fmla="*/ 1070825 h 4864966"/>
                <a:gd name="connsiteX409" fmla="*/ 229723 w 2223635"/>
                <a:gd name="connsiteY409" fmla="*/ 1070825 h 4864966"/>
                <a:gd name="connsiteX410" fmla="*/ 33295 w 2223635"/>
                <a:gd name="connsiteY410" fmla="*/ 1267254 h 4864966"/>
                <a:gd name="connsiteX411" fmla="*/ 25571 w 2223635"/>
                <a:gd name="connsiteY411" fmla="*/ 1301927 h 4864966"/>
                <a:gd name="connsiteX412" fmla="*/ 137260 w 2223635"/>
                <a:gd name="connsiteY412" fmla="*/ 1244138 h 4864966"/>
                <a:gd name="connsiteX413" fmla="*/ 221999 w 2223635"/>
                <a:gd name="connsiteY413" fmla="*/ 1155565 h 4864966"/>
                <a:gd name="connsiteX414" fmla="*/ 236669 w 2223635"/>
                <a:gd name="connsiteY414" fmla="*/ 1070659 h 4864966"/>
                <a:gd name="connsiteX415" fmla="*/ 622635 w 2223635"/>
                <a:gd name="connsiteY415" fmla="*/ 997644 h 4864966"/>
                <a:gd name="connsiteX416" fmla="*/ 642639 w 2223635"/>
                <a:gd name="connsiteY416" fmla="*/ 1080494 h 4864966"/>
                <a:gd name="connsiteX417" fmla="*/ 622635 w 2223635"/>
                <a:gd name="connsiteY417" fmla="*/ 997644 h 4864966"/>
                <a:gd name="connsiteX418" fmla="*/ 123368 w 2223635"/>
                <a:gd name="connsiteY418" fmla="*/ 970972 h 4864966"/>
                <a:gd name="connsiteX419" fmla="*/ 44853 w 2223635"/>
                <a:gd name="connsiteY419" fmla="*/ 1070825 h 4864966"/>
                <a:gd name="connsiteX420" fmla="*/ 37129 w 2223635"/>
                <a:gd name="connsiteY420" fmla="*/ 1070825 h 4864966"/>
                <a:gd name="connsiteX421" fmla="*/ 33295 w 2223635"/>
                <a:gd name="connsiteY421" fmla="*/ 1066936 h 4864966"/>
                <a:gd name="connsiteX422" fmla="*/ 10179 w 2223635"/>
                <a:gd name="connsiteY422" fmla="*/ 1209464 h 4864966"/>
                <a:gd name="connsiteX423" fmla="*/ 10179 w 2223635"/>
                <a:gd name="connsiteY423" fmla="*/ 1236414 h 4864966"/>
                <a:gd name="connsiteX424" fmla="*/ 21737 w 2223635"/>
                <a:gd name="connsiteY424" fmla="*/ 1228746 h 4864966"/>
                <a:gd name="connsiteX425" fmla="*/ 98752 w 2223635"/>
                <a:gd name="connsiteY425" fmla="*/ 1132449 h 4864966"/>
                <a:gd name="connsiteX426" fmla="*/ 133426 w 2223635"/>
                <a:gd name="connsiteY426" fmla="*/ 989921 h 4864966"/>
                <a:gd name="connsiteX427" fmla="*/ 123368 w 2223635"/>
                <a:gd name="connsiteY427" fmla="*/ 970972 h 4864966"/>
                <a:gd name="connsiteX428" fmla="*/ 132426 w 2223635"/>
                <a:gd name="connsiteY428" fmla="*/ 925741 h 4864966"/>
                <a:gd name="connsiteX429" fmla="*/ 137260 w 2223635"/>
                <a:gd name="connsiteY429" fmla="*/ 932131 h 4864966"/>
                <a:gd name="connsiteX430" fmla="*/ 118034 w 2223635"/>
                <a:gd name="connsiteY430" fmla="*/ 1120891 h 4864966"/>
                <a:gd name="connsiteX431" fmla="*/ 238947 w 2223635"/>
                <a:gd name="connsiteY431" fmla="*/ 1053933 h 4864966"/>
                <a:gd name="connsiteX432" fmla="*/ 260562 w 2223635"/>
                <a:gd name="connsiteY432" fmla="*/ 1055378 h 4864966"/>
                <a:gd name="connsiteX433" fmla="*/ 263563 w 2223635"/>
                <a:gd name="connsiteY433" fmla="*/ 1053878 h 4864966"/>
                <a:gd name="connsiteX434" fmla="*/ 268231 w 2223635"/>
                <a:gd name="connsiteY434" fmla="*/ 1063102 h 4864966"/>
                <a:gd name="connsiteX435" fmla="*/ 207496 w 2223635"/>
                <a:gd name="connsiteY435" fmla="*/ 1199296 h 4864966"/>
                <a:gd name="connsiteX436" fmla="*/ 214331 w 2223635"/>
                <a:gd name="connsiteY436" fmla="*/ 1197907 h 4864966"/>
                <a:gd name="connsiteX437" fmla="*/ 179657 w 2223635"/>
                <a:gd name="connsiteY437" fmla="*/ 1294203 h 4864966"/>
                <a:gd name="connsiteX438" fmla="*/ 25571 w 2223635"/>
                <a:gd name="connsiteY438" fmla="*/ 1340435 h 4864966"/>
                <a:gd name="connsiteX439" fmla="*/ 14993 w 2223635"/>
                <a:gd name="connsiteY439" fmla="*/ 1363044 h 4864966"/>
                <a:gd name="connsiteX440" fmla="*/ 0 w 2223635"/>
                <a:gd name="connsiteY440" fmla="*/ 1381115 h 4864966"/>
                <a:gd name="connsiteX441" fmla="*/ 0 w 2223635"/>
                <a:gd name="connsiteY441" fmla="*/ 1187990 h 4864966"/>
                <a:gd name="connsiteX442" fmla="*/ 2455 w 2223635"/>
                <a:gd name="connsiteY442" fmla="*/ 1186349 h 4864966"/>
                <a:gd name="connsiteX443" fmla="*/ 21737 w 2223635"/>
                <a:gd name="connsiteY443" fmla="*/ 1059268 h 4864966"/>
                <a:gd name="connsiteX444" fmla="*/ 3435 w 2223635"/>
                <a:gd name="connsiteY444" fmla="*/ 973313 h 4864966"/>
                <a:gd name="connsiteX445" fmla="*/ 0 w 2223635"/>
                <a:gd name="connsiteY445" fmla="*/ 964019 h 4864966"/>
                <a:gd name="connsiteX446" fmla="*/ 0 w 2223635"/>
                <a:gd name="connsiteY446" fmla="*/ 934101 h 4864966"/>
                <a:gd name="connsiteX447" fmla="*/ 13069 w 2223635"/>
                <a:gd name="connsiteY447" fmla="*/ 963909 h 4864966"/>
                <a:gd name="connsiteX448" fmla="*/ 33295 w 2223635"/>
                <a:gd name="connsiteY448" fmla="*/ 1055378 h 4864966"/>
                <a:gd name="connsiteX449" fmla="*/ 129592 w 2223635"/>
                <a:gd name="connsiteY449" fmla="*/ 928297 h 4864966"/>
                <a:gd name="connsiteX450" fmla="*/ 132426 w 2223635"/>
                <a:gd name="connsiteY450" fmla="*/ 925741 h 4864966"/>
                <a:gd name="connsiteX451" fmla="*/ 757439 w 2223635"/>
                <a:gd name="connsiteY451" fmla="*/ 812718 h 4864966"/>
                <a:gd name="connsiteX452" fmla="*/ 711208 w 2223635"/>
                <a:gd name="connsiteY452" fmla="*/ 866674 h 4864966"/>
                <a:gd name="connsiteX453" fmla="*/ 707374 w 2223635"/>
                <a:gd name="connsiteY453" fmla="*/ 901347 h 4864966"/>
                <a:gd name="connsiteX454" fmla="*/ 757439 w 2223635"/>
                <a:gd name="connsiteY454" fmla="*/ 812718 h 4864966"/>
                <a:gd name="connsiteX455" fmla="*/ 1204251 w 2223635"/>
                <a:gd name="connsiteY455" fmla="*/ 639406 h 4864966"/>
                <a:gd name="connsiteX456" fmla="*/ 834455 w 2223635"/>
                <a:gd name="connsiteY456" fmla="*/ 1036152 h 4864966"/>
                <a:gd name="connsiteX457" fmla="*/ 680368 w 2223635"/>
                <a:gd name="connsiteY457" fmla="*/ 1467516 h 4864966"/>
                <a:gd name="connsiteX458" fmla="*/ 1204251 w 2223635"/>
                <a:gd name="connsiteY458" fmla="*/ 639406 h 4864966"/>
                <a:gd name="connsiteX459" fmla="*/ 638027 w 2223635"/>
                <a:gd name="connsiteY459" fmla="*/ 546943 h 4864966"/>
                <a:gd name="connsiteX460" fmla="*/ 661142 w 2223635"/>
                <a:gd name="connsiteY460" fmla="*/ 585451 h 4864966"/>
                <a:gd name="connsiteX461" fmla="*/ 699650 w 2223635"/>
                <a:gd name="connsiteY461" fmla="*/ 616290 h 4864966"/>
                <a:gd name="connsiteX462" fmla="*/ 711208 w 2223635"/>
                <a:gd name="connsiteY462" fmla="*/ 616290 h 4864966"/>
                <a:gd name="connsiteX463" fmla="*/ 672700 w 2223635"/>
                <a:gd name="connsiteY463" fmla="*/ 566225 h 4864966"/>
                <a:gd name="connsiteX464" fmla="*/ 638027 w 2223635"/>
                <a:gd name="connsiteY464" fmla="*/ 546943 h 4864966"/>
                <a:gd name="connsiteX465" fmla="*/ 795947 w 2223635"/>
                <a:gd name="connsiteY465" fmla="*/ 504601 h 4864966"/>
                <a:gd name="connsiteX466" fmla="*/ 765108 w 2223635"/>
                <a:gd name="connsiteY466" fmla="*/ 570059 h 4864966"/>
                <a:gd name="connsiteX467" fmla="*/ 795947 w 2223635"/>
                <a:gd name="connsiteY467" fmla="*/ 519993 h 4864966"/>
                <a:gd name="connsiteX468" fmla="*/ 799781 w 2223635"/>
                <a:gd name="connsiteY468" fmla="*/ 504601 h 4864966"/>
                <a:gd name="connsiteX469" fmla="*/ 1065557 w 2223635"/>
                <a:gd name="connsiteY469" fmla="*/ 419862 h 4864966"/>
                <a:gd name="connsiteX470" fmla="*/ 872963 w 2223635"/>
                <a:gd name="connsiteY470" fmla="*/ 508435 h 4864966"/>
                <a:gd name="connsiteX471" fmla="*/ 954701 w 2223635"/>
                <a:gd name="connsiteY471" fmla="*/ 520882 h 4864966"/>
                <a:gd name="connsiteX472" fmla="*/ 1150296 w 2223635"/>
                <a:gd name="connsiteY472" fmla="*/ 493043 h 4864966"/>
                <a:gd name="connsiteX473" fmla="*/ 1187359 w 2223635"/>
                <a:gd name="connsiteY473" fmla="*/ 486653 h 4864966"/>
                <a:gd name="connsiteX474" fmla="*/ 1215809 w 2223635"/>
                <a:gd name="connsiteY474" fmla="*/ 489154 h 4864966"/>
                <a:gd name="connsiteX475" fmla="*/ 1219476 w 2223635"/>
                <a:gd name="connsiteY475" fmla="*/ 489376 h 4864966"/>
                <a:gd name="connsiteX476" fmla="*/ 1161854 w 2223635"/>
                <a:gd name="connsiteY476" fmla="*/ 435254 h 4864966"/>
                <a:gd name="connsiteX477" fmla="*/ 1069391 w 2223635"/>
                <a:gd name="connsiteY477" fmla="*/ 419862 h 4864966"/>
                <a:gd name="connsiteX478" fmla="*/ 1169577 w 2223635"/>
                <a:gd name="connsiteY478" fmla="*/ 223378 h 4864966"/>
                <a:gd name="connsiteX479" fmla="*/ 1169577 w 2223635"/>
                <a:gd name="connsiteY479" fmla="*/ 227268 h 4864966"/>
                <a:gd name="connsiteX480" fmla="*/ 1132903 w 2223635"/>
                <a:gd name="connsiteY480" fmla="*/ 223490 h 4864966"/>
                <a:gd name="connsiteX481" fmla="*/ 1011657 w 2223635"/>
                <a:gd name="connsiteY481" fmla="*/ 265776 h 4864966"/>
                <a:gd name="connsiteX482" fmla="*/ 826731 w 2223635"/>
                <a:gd name="connsiteY482" fmla="*/ 489154 h 4864966"/>
                <a:gd name="connsiteX483" fmla="*/ 826731 w 2223635"/>
                <a:gd name="connsiteY483" fmla="*/ 493043 h 4864966"/>
                <a:gd name="connsiteX484" fmla="*/ 842179 w 2223635"/>
                <a:gd name="connsiteY484" fmla="*/ 500712 h 4864966"/>
                <a:gd name="connsiteX485" fmla="*/ 1131070 w 2223635"/>
                <a:gd name="connsiteY485" fmla="*/ 327399 h 4864966"/>
                <a:gd name="connsiteX486" fmla="*/ 1177246 w 2223635"/>
                <a:gd name="connsiteY486" fmla="*/ 254218 h 4864966"/>
                <a:gd name="connsiteX487" fmla="*/ 1169577 w 2223635"/>
                <a:gd name="connsiteY487" fmla="*/ 223378 h 4864966"/>
                <a:gd name="connsiteX488" fmla="*/ 416927 w 2223635"/>
                <a:gd name="connsiteY488" fmla="*/ 193761 h 4864966"/>
                <a:gd name="connsiteX489" fmla="*/ 445433 w 2223635"/>
                <a:gd name="connsiteY489" fmla="*/ 292725 h 4864966"/>
                <a:gd name="connsiteX490" fmla="*/ 522448 w 2223635"/>
                <a:gd name="connsiteY490" fmla="*/ 446812 h 4864966"/>
                <a:gd name="connsiteX491" fmla="*/ 614911 w 2223635"/>
                <a:gd name="connsiteY491" fmla="*/ 512269 h 4864966"/>
                <a:gd name="connsiteX492" fmla="*/ 614911 w 2223635"/>
                <a:gd name="connsiteY492" fmla="*/ 496877 h 4864966"/>
                <a:gd name="connsiteX493" fmla="*/ 620690 w 2223635"/>
                <a:gd name="connsiteY493" fmla="*/ 491098 h 4864966"/>
                <a:gd name="connsiteX494" fmla="*/ 626469 w 2223635"/>
                <a:gd name="connsiteY494" fmla="*/ 496877 h 4864966"/>
                <a:gd name="connsiteX495" fmla="*/ 626469 w 2223635"/>
                <a:gd name="connsiteY495" fmla="*/ 519993 h 4864966"/>
                <a:gd name="connsiteX496" fmla="*/ 664977 w 2223635"/>
                <a:gd name="connsiteY496" fmla="*/ 546943 h 4864966"/>
                <a:gd name="connsiteX497" fmla="*/ 653419 w 2223635"/>
                <a:gd name="connsiteY497" fmla="*/ 504601 h 4864966"/>
                <a:gd name="connsiteX498" fmla="*/ 657253 w 2223635"/>
                <a:gd name="connsiteY498" fmla="*/ 493043 h 4864966"/>
                <a:gd name="connsiteX499" fmla="*/ 599519 w 2223635"/>
                <a:gd name="connsiteY499" fmla="*/ 354349 h 4864966"/>
                <a:gd name="connsiteX500" fmla="*/ 591795 w 2223635"/>
                <a:gd name="connsiteY500" fmla="*/ 338957 h 4864966"/>
                <a:gd name="connsiteX501" fmla="*/ 576403 w 2223635"/>
                <a:gd name="connsiteY501" fmla="*/ 319675 h 4864966"/>
                <a:gd name="connsiteX502" fmla="*/ 416927 w 2223635"/>
                <a:gd name="connsiteY502" fmla="*/ 193761 h 4864966"/>
                <a:gd name="connsiteX503" fmla="*/ 1009823 w 2223635"/>
                <a:gd name="connsiteY503" fmla="*/ 126692 h 4864966"/>
                <a:gd name="connsiteX504" fmla="*/ 1007767 w 2223635"/>
                <a:gd name="connsiteY504" fmla="*/ 127137 h 4864966"/>
                <a:gd name="connsiteX505" fmla="*/ 1007767 w 2223635"/>
                <a:gd name="connsiteY505" fmla="*/ 130971 h 4864966"/>
                <a:gd name="connsiteX506" fmla="*/ 996209 w 2223635"/>
                <a:gd name="connsiteY506" fmla="*/ 204152 h 4864966"/>
                <a:gd name="connsiteX507" fmla="*/ 965425 w 2223635"/>
                <a:gd name="connsiteY507" fmla="*/ 304283 h 4864966"/>
                <a:gd name="connsiteX508" fmla="*/ 826731 w 2223635"/>
                <a:gd name="connsiteY508" fmla="*/ 462204 h 4864966"/>
                <a:gd name="connsiteX509" fmla="*/ 953868 w 2223635"/>
                <a:gd name="connsiteY509" fmla="*/ 338957 h 4864966"/>
                <a:gd name="connsiteX510" fmla="*/ 1007767 w 2223635"/>
                <a:gd name="connsiteY510" fmla="*/ 223378 h 4864966"/>
                <a:gd name="connsiteX511" fmla="*/ 1009823 w 2223635"/>
                <a:gd name="connsiteY511" fmla="*/ 126692 h 4864966"/>
                <a:gd name="connsiteX512" fmla="*/ 972649 w 2223635"/>
                <a:gd name="connsiteY512" fmla="*/ 64458 h 4864966"/>
                <a:gd name="connsiteX513" fmla="*/ 953868 w 2223635"/>
                <a:gd name="connsiteY513" fmla="*/ 69347 h 4864966"/>
                <a:gd name="connsiteX514" fmla="*/ 857571 w 2223635"/>
                <a:gd name="connsiteY514" fmla="*/ 177202 h 4864966"/>
                <a:gd name="connsiteX515" fmla="*/ 857571 w 2223635"/>
                <a:gd name="connsiteY515" fmla="*/ 254218 h 4864966"/>
                <a:gd name="connsiteX516" fmla="*/ 857571 w 2223635"/>
                <a:gd name="connsiteY516" fmla="*/ 258052 h 4864966"/>
                <a:gd name="connsiteX517" fmla="*/ 765108 w 2223635"/>
                <a:gd name="connsiteY517" fmla="*/ 485320 h 4864966"/>
                <a:gd name="connsiteX518" fmla="*/ 799781 w 2223635"/>
                <a:gd name="connsiteY518" fmla="*/ 454536 h 4864966"/>
                <a:gd name="connsiteX519" fmla="*/ 896078 w 2223635"/>
                <a:gd name="connsiteY519" fmla="*/ 362073 h 4864966"/>
                <a:gd name="connsiteX520" fmla="*/ 976983 w 2223635"/>
                <a:gd name="connsiteY520" fmla="*/ 154087 h 4864966"/>
                <a:gd name="connsiteX521" fmla="*/ 972649 w 2223635"/>
                <a:gd name="connsiteY521" fmla="*/ 64458 h 4864966"/>
                <a:gd name="connsiteX522" fmla="*/ 582071 w 2223635"/>
                <a:gd name="connsiteY522" fmla="*/ 45231 h 4864966"/>
                <a:gd name="connsiteX523" fmla="*/ 564845 w 2223635"/>
                <a:gd name="connsiteY523" fmla="*/ 92463 h 4864966"/>
                <a:gd name="connsiteX524" fmla="*/ 557122 w 2223635"/>
                <a:gd name="connsiteY524" fmla="*/ 188760 h 4864966"/>
                <a:gd name="connsiteX525" fmla="*/ 584071 w 2223635"/>
                <a:gd name="connsiteY525" fmla="*/ 304283 h 4864966"/>
                <a:gd name="connsiteX526" fmla="*/ 664977 w 2223635"/>
                <a:gd name="connsiteY526" fmla="*/ 439088 h 4864966"/>
                <a:gd name="connsiteX527" fmla="*/ 664977 w 2223635"/>
                <a:gd name="connsiteY527" fmla="*/ 427530 h 4864966"/>
                <a:gd name="connsiteX528" fmla="*/ 674367 w 2223635"/>
                <a:gd name="connsiteY528" fmla="*/ 418362 h 4864966"/>
                <a:gd name="connsiteX529" fmla="*/ 680368 w 2223635"/>
                <a:gd name="connsiteY529" fmla="*/ 419862 h 4864966"/>
                <a:gd name="connsiteX530" fmla="*/ 711208 w 2223635"/>
                <a:gd name="connsiteY530" fmla="*/ 469928 h 4864966"/>
                <a:gd name="connsiteX531" fmla="*/ 626469 w 2223635"/>
                <a:gd name="connsiteY531" fmla="*/ 84739 h 4864966"/>
                <a:gd name="connsiteX532" fmla="*/ 582071 w 2223635"/>
                <a:gd name="connsiteY532" fmla="*/ 45231 h 4864966"/>
                <a:gd name="connsiteX533" fmla="*/ 803560 w 2223635"/>
                <a:gd name="connsiteY533" fmla="*/ 26283 h 4864966"/>
                <a:gd name="connsiteX534" fmla="*/ 730434 w 2223635"/>
                <a:gd name="connsiteY534" fmla="*/ 111689 h 4864966"/>
                <a:gd name="connsiteX535" fmla="*/ 718876 w 2223635"/>
                <a:gd name="connsiteY535" fmla="*/ 219544 h 4864966"/>
                <a:gd name="connsiteX536" fmla="*/ 722766 w 2223635"/>
                <a:gd name="connsiteY536" fmla="*/ 477651 h 4864966"/>
                <a:gd name="connsiteX537" fmla="*/ 711208 w 2223635"/>
                <a:gd name="connsiteY537" fmla="*/ 481486 h 4864966"/>
                <a:gd name="connsiteX538" fmla="*/ 726600 w 2223635"/>
                <a:gd name="connsiteY538" fmla="*/ 535385 h 4864966"/>
                <a:gd name="connsiteX539" fmla="*/ 741992 w 2223635"/>
                <a:gd name="connsiteY539" fmla="*/ 450646 h 4864966"/>
                <a:gd name="connsiteX540" fmla="*/ 753550 w 2223635"/>
                <a:gd name="connsiteY540" fmla="*/ 441978 h 4864966"/>
                <a:gd name="connsiteX541" fmla="*/ 765108 w 2223635"/>
                <a:gd name="connsiteY541" fmla="*/ 450646 h 4864966"/>
                <a:gd name="connsiteX542" fmla="*/ 765108 w 2223635"/>
                <a:gd name="connsiteY542" fmla="*/ 454536 h 4864966"/>
                <a:gd name="connsiteX543" fmla="*/ 822897 w 2223635"/>
                <a:gd name="connsiteY543" fmla="*/ 100131 h 4864966"/>
                <a:gd name="connsiteX544" fmla="*/ 811339 w 2223635"/>
                <a:gd name="connsiteY544" fmla="*/ 38508 h 4864966"/>
                <a:gd name="connsiteX545" fmla="*/ 803560 w 2223635"/>
                <a:gd name="connsiteY545" fmla="*/ 26283 h 4864966"/>
                <a:gd name="connsiteX546" fmla="*/ 815173 w 2223635"/>
                <a:gd name="connsiteY546" fmla="*/ 0 h 4864966"/>
                <a:gd name="connsiteX547" fmla="*/ 826731 w 2223635"/>
                <a:gd name="connsiteY547" fmla="*/ 7724 h 4864966"/>
                <a:gd name="connsiteX548" fmla="*/ 853736 w 2223635"/>
                <a:gd name="connsiteY548" fmla="*/ 154087 h 4864966"/>
                <a:gd name="connsiteX549" fmla="*/ 985541 w 2223635"/>
                <a:gd name="connsiteY549" fmla="*/ 53622 h 4864966"/>
                <a:gd name="connsiteX550" fmla="*/ 1019325 w 2223635"/>
                <a:gd name="connsiteY550" fmla="*/ 57790 h 4864966"/>
                <a:gd name="connsiteX551" fmla="*/ 1023215 w 2223635"/>
                <a:gd name="connsiteY551" fmla="*/ 65458 h 4864966"/>
                <a:gd name="connsiteX552" fmla="*/ 1007767 w 2223635"/>
                <a:gd name="connsiteY552" fmla="*/ 111689 h 4864966"/>
                <a:gd name="connsiteX553" fmla="*/ 1019325 w 2223635"/>
                <a:gd name="connsiteY553" fmla="*/ 104021 h 4864966"/>
                <a:gd name="connsiteX554" fmla="*/ 1027049 w 2223635"/>
                <a:gd name="connsiteY554" fmla="*/ 107855 h 4864966"/>
                <a:gd name="connsiteX555" fmla="*/ 1019325 w 2223635"/>
                <a:gd name="connsiteY555" fmla="*/ 246494 h 4864966"/>
                <a:gd name="connsiteX556" fmla="*/ 1152463 w 2223635"/>
                <a:gd name="connsiteY556" fmla="*/ 205875 h 4864966"/>
                <a:gd name="connsiteX557" fmla="*/ 1208085 w 2223635"/>
                <a:gd name="connsiteY557" fmla="*/ 207986 h 4864966"/>
                <a:gd name="connsiteX558" fmla="*/ 1215809 w 2223635"/>
                <a:gd name="connsiteY558" fmla="*/ 223378 h 4864966"/>
                <a:gd name="connsiteX559" fmla="*/ 1080949 w 2223635"/>
                <a:gd name="connsiteY559" fmla="*/ 408304 h 4864966"/>
                <a:gd name="connsiteX560" fmla="*/ 1097507 w 2223635"/>
                <a:gd name="connsiteY560" fmla="*/ 407804 h 4864966"/>
                <a:gd name="connsiteX561" fmla="*/ 1246593 w 2223635"/>
                <a:gd name="connsiteY561" fmla="*/ 500712 h 4864966"/>
                <a:gd name="connsiteX562" fmla="*/ 1235035 w 2223635"/>
                <a:gd name="connsiteY562" fmla="*/ 512269 h 4864966"/>
                <a:gd name="connsiteX563" fmla="*/ 1214698 w 2223635"/>
                <a:gd name="connsiteY563" fmla="*/ 511325 h 4864966"/>
                <a:gd name="connsiteX564" fmla="*/ 960758 w 2223635"/>
                <a:gd name="connsiteY564" fmla="*/ 550499 h 4864966"/>
                <a:gd name="connsiteX565" fmla="*/ 849847 w 2223635"/>
                <a:gd name="connsiteY565" fmla="*/ 516159 h 4864966"/>
                <a:gd name="connsiteX566" fmla="*/ 842179 w 2223635"/>
                <a:gd name="connsiteY566" fmla="*/ 519993 h 4864966"/>
                <a:gd name="connsiteX567" fmla="*/ 738158 w 2223635"/>
                <a:gd name="connsiteY567" fmla="*/ 631682 h 4864966"/>
                <a:gd name="connsiteX568" fmla="*/ 738158 w 2223635"/>
                <a:gd name="connsiteY568" fmla="*/ 647130 h 4864966"/>
                <a:gd name="connsiteX569" fmla="*/ 738158 w 2223635"/>
                <a:gd name="connsiteY569" fmla="*/ 654798 h 4864966"/>
                <a:gd name="connsiteX570" fmla="*/ 734324 w 2223635"/>
                <a:gd name="connsiteY570" fmla="*/ 662522 h 4864966"/>
                <a:gd name="connsiteX571" fmla="*/ 718876 w 2223635"/>
                <a:gd name="connsiteY571" fmla="*/ 835834 h 4864966"/>
                <a:gd name="connsiteX572" fmla="*/ 765108 w 2223635"/>
                <a:gd name="connsiteY572" fmla="*/ 789603 h 4864966"/>
                <a:gd name="connsiteX573" fmla="*/ 776666 w 2223635"/>
                <a:gd name="connsiteY573" fmla="*/ 797326 h 4864966"/>
                <a:gd name="connsiteX574" fmla="*/ 707374 w 2223635"/>
                <a:gd name="connsiteY574" fmla="*/ 939855 h 4864966"/>
                <a:gd name="connsiteX575" fmla="*/ 630303 w 2223635"/>
                <a:gd name="connsiteY575" fmla="*/ 1613879 h 4864966"/>
                <a:gd name="connsiteX576" fmla="*/ 664977 w 2223635"/>
                <a:gd name="connsiteY576" fmla="*/ 1502190 h 4864966"/>
                <a:gd name="connsiteX577" fmla="*/ 661142 w 2223635"/>
                <a:gd name="connsiteY577" fmla="*/ 1498356 h 4864966"/>
                <a:gd name="connsiteX578" fmla="*/ 849847 w 2223635"/>
                <a:gd name="connsiteY578" fmla="*/ 986086 h 4864966"/>
                <a:gd name="connsiteX579" fmla="*/ 1231201 w 2223635"/>
                <a:gd name="connsiteY579" fmla="*/ 585451 h 4864966"/>
                <a:gd name="connsiteX580" fmla="*/ 1234868 w 2223635"/>
                <a:gd name="connsiteY580" fmla="*/ 583950 h 4864966"/>
                <a:gd name="connsiteX581" fmla="*/ 1242759 w 2223635"/>
                <a:gd name="connsiteY581" fmla="*/ 593174 h 4864966"/>
                <a:gd name="connsiteX582" fmla="*/ 718876 w 2223635"/>
                <a:gd name="connsiteY582" fmla="*/ 1498356 h 4864966"/>
                <a:gd name="connsiteX583" fmla="*/ 714931 w 2223635"/>
                <a:gd name="connsiteY583" fmla="*/ 1499967 h 4864966"/>
                <a:gd name="connsiteX584" fmla="*/ 711208 w 2223635"/>
                <a:gd name="connsiteY584" fmla="*/ 1494521 h 4864966"/>
                <a:gd name="connsiteX585" fmla="*/ 1038607 w 2223635"/>
                <a:gd name="connsiteY585" fmla="*/ 1109333 h 4864966"/>
                <a:gd name="connsiteX586" fmla="*/ 1173412 w 2223635"/>
                <a:gd name="connsiteY586" fmla="*/ 839668 h 4864966"/>
                <a:gd name="connsiteX587" fmla="*/ 1204251 w 2223635"/>
                <a:gd name="connsiteY587" fmla="*/ 743371 h 4864966"/>
                <a:gd name="connsiteX588" fmla="*/ 1215809 w 2223635"/>
                <a:gd name="connsiteY588" fmla="*/ 658632 h 4864966"/>
                <a:gd name="connsiteX589" fmla="*/ 899912 w 2223635"/>
                <a:gd name="connsiteY589" fmla="*/ 1120891 h 4864966"/>
                <a:gd name="connsiteX590" fmla="*/ 622635 w 2223635"/>
                <a:gd name="connsiteY590" fmla="*/ 1810362 h 4864966"/>
                <a:gd name="connsiteX591" fmla="*/ 618745 w 2223635"/>
                <a:gd name="connsiteY591" fmla="*/ 1941333 h 4864966"/>
                <a:gd name="connsiteX592" fmla="*/ 668811 w 2223635"/>
                <a:gd name="connsiteY592" fmla="*/ 1856594 h 4864966"/>
                <a:gd name="connsiteX593" fmla="*/ 674867 w 2223635"/>
                <a:gd name="connsiteY593" fmla="*/ 1855038 h 4864966"/>
                <a:gd name="connsiteX594" fmla="*/ 684258 w 2223635"/>
                <a:gd name="connsiteY594" fmla="*/ 1864262 h 4864966"/>
                <a:gd name="connsiteX595" fmla="*/ 618745 w 2223635"/>
                <a:gd name="connsiteY595" fmla="*/ 2041464 h 4864966"/>
                <a:gd name="connsiteX596" fmla="*/ 618745 w 2223635"/>
                <a:gd name="connsiteY596" fmla="*/ 2137761 h 4864966"/>
                <a:gd name="connsiteX597" fmla="*/ 641861 w 2223635"/>
                <a:gd name="connsiteY597" fmla="*/ 2538341 h 4864966"/>
                <a:gd name="connsiteX598" fmla="*/ 680368 w 2223635"/>
                <a:gd name="connsiteY598" fmla="*/ 2492110 h 4864966"/>
                <a:gd name="connsiteX599" fmla="*/ 686314 w 2223635"/>
                <a:gd name="connsiteY599" fmla="*/ 2489609 h 4864966"/>
                <a:gd name="connsiteX600" fmla="*/ 691926 w 2223635"/>
                <a:gd name="connsiteY600" fmla="*/ 2495944 h 4864966"/>
                <a:gd name="connsiteX601" fmla="*/ 653419 w 2223635"/>
                <a:gd name="connsiteY601" fmla="*/ 2661588 h 4864966"/>
                <a:gd name="connsiteX602" fmla="*/ 688092 w 2223635"/>
                <a:gd name="connsiteY602" fmla="*/ 2988987 h 4864966"/>
                <a:gd name="connsiteX603" fmla="*/ 857571 w 2223635"/>
                <a:gd name="connsiteY603" fmla="*/ 2750161 h 4864966"/>
                <a:gd name="connsiteX604" fmla="*/ 911470 w 2223635"/>
                <a:gd name="connsiteY604" fmla="*/ 2642362 h 4864966"/>
                <a:gd name="connsiteX605" fmla="*/ 846013 w 2223635"/>
                <a:gd name="connsiteY605" fmla="*/ 2218611 h 4864966"/>
                <a:gd name="connsiteX606" fmla="*/ 811339 w 2223635"/>
                <a:gd name="connsiteY606" fmla="*/ 1794915 h 4864966"/>
                <a:gd name="connsiteX607" fmla="*/ 816396 w 2223635"/>
                <a:gd name="connsiteY607" fmla="*/ 1786913 h 4864966"/>
                <a:gd name="connsiteX608" fmla="*/ 822897 w 2223635"/>
                <a:gd name="connsiteY608" fmla="*/ 1791081 h 4864966"/>
                <a:gd name="connsiteX609" fmla="*/ 1038607 w 2223635"/>
                <a:gd name="connsiteY609" fmla="*/ 2118479 h 4864966"/>
                <a:gd name="connsiteX610" fmla="*/ 1038607 w 2223635"/>
                <a:gd name="connsiteY610" fmla="*/ 2311073 h 4864966"/>
                <a:gd name="connsiteX611" fmla="*/ 1134904 w 2223635"/>
                <a:gd name="connsiteY611" fmla="*/ 1806473 h 4864966"/>
                <a:gd name="connsiteX612" fmla="*/ 1127180 w 2223635"/>
                <a:gd name="connsiteY612" fmla="*/ 1810362 h 4864966"/>
                <a:gd name="connsiteX613" fmla="*/ 1117456 w 2223635"/>
                <a:gd name="connsiteY613" fmla="*/ 1815697 h 4864966"/>
                <a:gd name="connsiteX614" fmla="*/ 1107954 w 2223635"/>
                <a:gd name="connsiteY614" fmla="*/ 1806473 h 4864966"/>
                <a:gd name="connsiteX615" fmla="*/ 1096396 w 2223635"/>
                <a:gd name="connsiteY615" fmla="*/ 1737181 h 4864966"/>
                <a:gd name="connsiteX616" fmla="*/ 1077114 w 2223635"/>
                <a:gd name="connsiteY616" fmla="*/ 1733291 h 4864966"/>
                <a:gd name="connsiteX617" fmla="*/ 1073280 w 2223635"/>
                <a:gd name="connsiteY617" fmla="*/ 1733291 h 4864966"/>
                <a:gd name="connsiteX618" fmla="*/ 915360 w 2223635"/>
                <a:gd name="connsiteY618" fmla="*/ 1640884 h 4864966"/>
                <a:gd name="connsiteX619" fmla="*/ 938476 w 2223635"/>
                <a:gd name="connsiteY619" fmla="*/ 1482964 h 4864966"/>
                <a:gd name="connsiteX620" fmla="*/ 946144 w 2223635"/>
                <a:gd name="connsiteY620" fmla="*/ 1490632 h 4864966"/>
                <a:gd name="connsiteX621" fmla="*/ 915360 w 2223635"/>
                <a:gd name="connsiteY621" fmla="*/ 1579261 h 4864966"/>
                <a:gd name="connsiteX622" fmla="*/ 950034 w 2223635"/>
                <a:gd name="connsiteY622" fmla="*/ 1656276 h 4864966"/>
                <a:gd name="connsiteX623" fmla="*/ 1057833 w 2223635"/>
                <a:gd name="connsiteY623" fmla="*/ 1717899 h 4864966"/>
                <a:gd name="connsiteX624" fmla="*/ 1038607 w 2223635"/>
                <a:gd name="connsiteY624" fmla="*/ 1375109 h 4864966"/>
                <a:gd name="connsiteX625" fmla="*/ 1044719 w 2223635"/>
                <a:gd name="connsiteY625" fmla="*/ 1371108 h 4864966"/>
                <a:gd name="connsiteX626" fmla="*/ 1053999 w 2223635"/>
                <a:gd name="connsiteY626" fmla="*/ 1382777 h 4864966"/>
                <a:gd name="connsiteX627" fmla="*/ 1057833 w 2223635"/>
                <a:gd name="connsiteY627" fmla="*/ 1409782 h 4864966"/>
                <a:gd name="connsiteX628" fmla="*/ 1078170 w 2223635"/>
                <a:gd name="connsiteY628" fmla="*/ 1393168 h 4864966"/>
                <a:gd name="connsiteX629" fmla="*/ 1161854 w 2223635"/>
                <a:gd name="connsiteY629" fmla="*/ 1475240 h 4864966"/>
                <a:gd name="connsiteX630" fmla="*/ 1265874 w 2223635"/>
                <a:gd name="connsiteY630" fmla="*/ 1351993 h 4864966"/>
                <a:gd name="connsiteX631" fmla="*/ 1277432 w 2223635"/>
                <a:gd name="connsiteY631" fmla="*/ 1359661 h 4864966"/>
                <a:gd name="connsiteX632" fmla="*/ 1277432 w 2223635"/>
                <a:gd name="connsiteY632" fmla="*/ 1475240 h 4864966"/>
                <a:gd name="connsiteX633" fmla="*/ 1358282 w 2223635"/>
                <a:gd name="connsiteY633" fmla="*/ 1409782 h 4864966"/>
                <a:gd name="connsiteX634" fmla="*/ 1366006 w 2223635"/>
                <a:gd name="connsiteY634" fmla="*/ 1417450 h 4864966"/>
                <a:gd name="connsiteX635" fmla="*/ 1235035 w 2223635"/>
                <a:gd name="connsiteY635" fmla="*/ 1698618 h 4864966"/>
                <a:gd name="connsiteX636" fmla="*/ 1235035 w 2223635"/>
                <a:gd name="connsiteY636" fmla="*/ 1706342 h 4864966"/>
                <a:gd name="connsiteX637" fmla="*/ 1227311 w 2223635"/>
                <a:gd name="connsiteY637" fmla="*/ 1717899 h 4864966"/>
                <a:gd name="connsiteX638" fmla="*/ 1208085 w 2223635"/>
                <a:gd name="connsiteY638" fmla="*/ 1756407 h 4864966"/>
                <a:gd name="connsiteX639" fmla="*/ 1377563 w 2223635"/>
                <a:gd name="connsiteY639" fmla="*/ 1494521 h 4864966"/>
                <a:gd name="connsiteX640" fmla="*/ 1386232 w 2223635"/>
                <a:gd name="connsiteY640" fmla="*/ 1486464 h 4864966"/>
                <a:gd name="connsiteX641" fmla="*/ 1392955 w 2223635"/>
                <a:gd name="connsiteY641" fmla="*/ 1490632 h 4864966"/>
                <a:gd name="connsiteX642" fmla="*/ 1192693 w 2223635"/>
                <a:gd name="connsiteY642" fmla="*/ 1787247 h 4864966"/>
                <a:gd name="connsiteX643" fmla="*/ 1177246 w 2223635"/>
                <a:gd name="connsiteY643" fmla="*/ 1810362 h 4864966"/>
                <a:gd name="connsiteX644" fmla="*/ 1165688 w 2223635"/>
                <a:gd name="connsiteY644" fmla="*/ 1833478 h 4864966"/>
                <a:gd name="connsiteX645" fmla="*/ 1158020 w 2223635"/>
                <a:gd name="connsiteY645" fmla="*/ 1836367 h 4864966"/>
                <a:gd name="connsiteX646" fmla="*/ 1150296 w 2223635"/>
                <a:gd name="connsiteY646" fmla="*/ 1833478 h 4864966"/>
                <a:gd name="connsiteX647" fmla="*/ 1107954 w 2223635"/>
                <a:gd name="connsiteY647" fmla="*/ 2095364 h 4864966"/>
                <a:gd name="connsiteX648" fmla="*/ 1165688 w 2223635"/>
                <a:gd name="connsiteY648" fmla="*/ 2037630 h 4864966"/>
                <a:gd name="connsiteX649" fmla="*/ 1171745 w 2223635"/>
                <a:gd name="connsiteY649" fmla="*/ 2036074 h 4864966"/>
                <a:gd name="connsiteX650" fmla="*/ 1181135 w 2223635"/>
                <a:gd name="connsiteY650" fmla="*/ 2045298 h 4864966"/>
                <a:gd name="connsiteX651" fmla="*/ 1154130 w 2223635"/>
                <a:gd name="connsiteY651" fmla="*/ 2118479 h 4864966"/>
                <a:gd name="connsiteX652" fmla="*/ 1084838 w 2223635"/>
                <a:gd name="connsiteY652" fmla="*/ 2176269 h 4864966"/>
                <a:gd name="connsiteX653" fmla="*/ 1038607 w 2223635"/>
                <a:gd name="connsiteY653" fmla="*/ 2361139 h 4864966"/>
                <a:gd name="connsiteX654" fmla="*/ 919194 w 2223635"/>
                <a:gd name="connsiteY654" fmla="*/ 2680870 h 4864966"/>
                <a:gd name="connsiteX655" fmla="*/ 950034 w 2223635"/>
                <a:gd name="connsiteY655" fmla="*/ 2650030 h 4864966"/>
                <a:gd name="connsiteX656" fmla="*/ 1000099 w 2223635"/>
                <a:gd name="connsiteY656" fmla="*/ 2603799 h 4864966"/>
                <a:gd name="connsiteX657" fmla="*/ 1038607 w 2223635"/>
                <a:gd name="connsiteY657" fmla="*/ 2565291 h 4864966"/>
                <a:gd name="connsiteX658" fmla="*/ 1038607 w 2223635"/>
                <a:gd name="connsiteY658" fmla="*/ 2561457 h 4864966"/>
                <a:gd name="connsiteX659" fmla="*/ 1046331 w 2223635"/>
                <a:gd name="connsiteY659" fmla="*/ 2557623 h 4864966"/>
                <a:gd name="connsiteX660" fmla="*/ 1389121 w 2223635"/>
                <a:gd name="connsiteY660" fmla="*/ 2234058 h 4864966"/>
                <a:gd name="connsiteX661" fmla="*/ 1389121 w 2223635"/>
                <a:gd name="connsiteY661" fmla="*/ 2230168 h 4864966"/>
                <a:gd name="connsiteX662" fmla="*/ 1396845 w 2223635"/>
                <a:gd name="connsiteY662" fmla="*/ 2210942 h 4864966"/>
                <a:gd name="connsiteX663" fmla="*/ 1439187 w 2223635"/>
                <a:gd name="connsiteY663" fmla="*/ 2060690 h 4864966"/>
                <a:gd name="connsiteX664" fmla="*/ 1444966 w 2223635"/>
                <a:gd name="connsiteY664" fmla="*/ 2057801 h 4864966"/>
                <a:gd name="connsiteX665" fmla="*/ 1450745 w 2223635"/>
                <a:gd name="connsiteY665" fmla="*/ 2060690 h 4864966"/>
                <a:gd name="connsiteX666" fmla="*/ 1435353 w 2223635"/>
                <a:gd name="connsiteY666" fmla="*/ 2195551 h 4864966"/>
                <a:gd name="connsiteX667" fmla="*/ 1562434 w 2223635"/>
                <a:gd name="connsiteY667" fmla="*/ 2099253 h 4864966"/>
                <a:gd name="connsiteX668" fmla="*/ 1562434 w 2223635"/>
                <a:gd name="connsiteY668" fmla="*/ 2091530 h 4864966"/>
                <a:gd name="connsiteX669" fmla="*/ 1577826 w 2223635"/>
                <a:gd name="connsiteY669" fmla="*/ 2087696 h 4864966"/>
                <a:gd name="connsiteX670" fmla="*/ 1743470 w 2223635"/>
                <a:gd name="connsiteY670" fmla="*/ 1991399 h 4864966"/>
                <a:gd name="connsiteX671" fmla="*/ 1743470 w 2223635"/>
                <a:gd name="connsiteY671" fmla="*/ 1979841 h 4864966"/>
                <a:gd name="connsiteX672" fmla="*/ 1697239 w 2223635"/>
                <a:gd name="connsiteY672" fmla="*/ 1648552 h 4864966"/>
                <a:gd name="connsiteX673" fmla="*/ 1708796 w 2223635"/>
                <a:gd name="connsiteY673" fmla="*/ 1640884 h 4864966"/>
                <a:gd name="connsiteX674" fmla="*/ 1716520 w 2223635"/>
                <a:gd name="connsiteY674" fmla="*/ 1640884 h 4864966"/>
                <a:gd name="connsiteX675" fmla="*/ 1728078 w 2223635"/>
                <a:gd name="connsiteY675" fmla="*/ 1648552 h 4864966"/>
                <a:gd name="connsiteX676" fmla="*/ 1751194 w 2223635"/>
                <a:gd name="connsiteY676" fmla="*/ 1694784 h 4864966"/>
                <a:gd name="connsiteX677" fmla="*/ 1801259 w 2223635"/>
                <a:gd name="connsiteY677" fmla="*/ 1502190 h 4864966"/>
                <a:gd name="connsiteX678" fmla="*/ 1808983 w 2223635"/>
                <a:gd name="connsiteY678" fmla="*/ 1499300 h 4864966"/>
                <a:gd name="connsiteX679" fmla="*/ 1816651 w 2223635"/>
                <a:gd name="connsiteY679" fmla="*/ 1502190 h 4864966"/>
                <a:gd name="connsiteX680" fmla="*/ 1893722 w 2223635"/>
                <a:gd name="connsiteY680" fmla="*/ 1752573 h 4864966"/>
                <a:gd name="connsiteX681" fmla="*/ 2067035 w 2223635"/>
                <a:gd name="connsiteY681" fmla="*/ 1633160 h 4864966"/>
                <a:gd name="connsiteX682" fmla="*/ 2074758 w 2223635"/>
                <a:gd name="connsiteY682" fmla="*/ 1644718 h 4864966"/>
                <a:gd name="connsiteX683" fmla="*/ 1986130 w 2223635"/>
                <a:gd name="connsiteY683" fmla="*/ 1818030 h 4864966"/>
                <a:gd name="connsiteX684" fmla="*/ 2036195 w 2223635"/>
                <a:gd name="connsiteY684" fmla="*/ 1794915 h 4864966"/>
                <a:gd name="connsiteX685" fmla="*/ 2117489 w 2223635"/>
                <a:gd name="connsiteY685" fmla="*/ 1782135 h 4864966"/>
                <a:gd name="connsiteX686" fmla="*/ 2190282 w 2223635"/>
                <a:gd name="connsiteY686" fmla="*/ 1833478 h 4864966"/>
                <a:gd name="connsiteX687" fmla="*/ 2047753 w 2223635"/>
                <a:gd name="connsiteY687" fmla="*/ 1945167 h 4864966"/>
                <a:gd name="connsiteX688" fmla="*/ 2013079 w 2223635"/>
                <a:gd name="connsiteY688" fmla="*/ 1960559 h 4864966"/>
                <a:gd name="connsiteX689" fmla="*/ 2037418 w 2223635"/>
                <a:gd name="connsiteY689" fmla="*/ 1960003 h 4864966"/>
                <a:gd name="connsiteX690" fmla="*/ 2221121 w 2223635"/>
                <a:gd name="connsiteY690" fmla="*/ 2045298 h 4864966"/>
                <a:gd name="connsiteX691" fmla="*/ 2217231 w 2223635"/>
                <a:gd name="connsiteY691" fmla="*/ 2056856 h 4864966"/>
                <a:gd name="connsiteX692" fmla="*/ 2061367 w 2223635"/>
                <a:gd name="connsiteY692" fmla="*/ 2103643 h 4864966"/>
                <a:gd name="connsiteX693" fmla="*/ 2043919 w 2223635"/>
                <a:gd name="connsiteY693" fmla="*/ 2103087 h 4864966"/>
                <a:gd name="connsiteX694" fmla="*/ 2140216 w 2223635"/>
                <a:gd name="connsiteY694" fmla="*/ 2245616 h 4864966"/>
                <a:gd name="connsiteX695" fmla="*/ 2128658 w 2223635"/>
                <a:gd name="connsiteY695" fmla="*/ 2261008 h 4864966"/>
                <a:gd name="connsiteX696" fmla="*/ 1812817 w 2223635"/>
                <a:gd name="connsiteY696" fmla="*/ 2029906 h 4864966"/>
                <a:gd name="connsiteX697" fmla="*/ 1793536 w 2223635"/>
                <a:gd name="connsiteY697" fmla="*/ 2029906 h 4864966"/>
                <a:gd name="connsiteX698" fmla="*/ 1758862 w 2223635"/>
                <a:gd name="connsiteY698" fmla="*/ 2010625 h 4864966"/>
                <a:gd name="connsiteX699" fmla="*/ 1751194 w 2223635"/>
                <a:gd name="connsiteY699" fmla="*/ 2010625 h 4864966"/>
                <a:gd name="connsiteX700" fmla="*/ 1739636 w 2223635"/>
                <a:gd name="connsiteY700" fmla="*/ 2006790 h 4864966"/>
                <a:gd name="connsiteX701" fmla="*/ 1616389 w 2223635"/>
                <a:gd name="connsiteY701" fmla="*/ 2087696 h 4864966"/>
                <a:gd name="connsiteX702" fmla="*/ 1627947 w 2223635"/>
                <a:gd name="connsiteY702" fmla="*/ 2091530 h 4864966"/>
                <a:gd name="connsiteX703" fmla="*/ 1670289 w 2223635"/>
                <a:gd name="connsiteY703" fmla="*/ 2122369 h 4864966"/>
                <a:gd name="connsiteX704" fmla="*/ 1627947 w 2223635"/>
                <a:gd name="connsiteY704" fmla="*/ 2160877 h 4864966"/>
                <a:gd name="connsiteX705" fmla="*/ 1539318 w 2223635"/>
                <a:gd name="connsiteY705" fmla="*/ 2145429 h 4864966"/>
                <a:gd name="connsiteX706" fmla="*/ 1339056 w 2223635"/>
                <a:gd name="connsiteY706" fmla="*/ 2318797 h 4864966"/>
                <a:gd name="connsiteX707" fmla="*/ 1134904 w 2223635"/>
                <a:gd name="connsiteY707" fmla="*/ 2503668 h 4864966"/>
                <a:gd name="connsiteX708" fmla="*/ 1470026 w 2223635"/>
                <a:gd name="connsiteY708" fmla="*/ 2338023 h 4864966"/>
                <a:gd name="connsiteX709" fmla="*/ 1655341 w 2223635"/>
                <a:gd name="connsiteY709" fmla="*/ 2326521 h 4864966"/>
                <a:gd name="connsiteX710" fmla="*/ 1943788 w 2223635"/>
                <a:gd name="connsiteY710" fmla="*/ 2357305 h 4864966"/>
                <a:gd name="connsiteX711" fmla="*/ 1943788 w 2223635"/>
                <a:gd name="connsiteY711" fmla="*/ 2376587 h 4864966"/>
                <a:gd name="connsiteX712" fmla="*/ 1558600 w 2223635"/>
                <a:gd name="connsiteY712" fmla="*/ 2553733 h 4864966"/>
                <a:gd name="connsiteX713" fmla="*/ 1015491 w 2223635"/>
                <a:gd name="connsiteY713" fmla="*/ 2634638 h 4864966"/>
                <a:gd name="connsiteX714" fmla="*/ 1011657 w 2223635"/>
                <a:gd name="connsiteY714" fmla="*/ 2626914 h 4864966"/>
                <a:gd name="connsiteX715" fmla="*/ 1334444 w 2223635"/>
                <a:gd name="connsiteY715" fmla="*/ 2541842 h 4864966"/>
                <a:gd name="connsiteX716" fmla="*/ 1354448 w 2223635"/>
                <a:gd name="connsiteY716" fmla="*/ 2542175 h 4864966"/>
                <a:gd name="connsiteX717" fmla="*/ 1374507 w 2223635"/>
                <a:gd name="connsiteY717" fmla="*/ 2542398 h 4864966"/>
                <a:gd name="connsiteX718" fmla="*/ 1843601 w 2223635"/>
                <a:gd name="connsiteY718" fmla="*/ 2411205 h 4864966"/>
                <a:gd name="connsiteX719" fmla="*/ 1713520 w 2223635"/>
                <a:gd name="connsiteY719" fmla="*/ 2345136 h 4864966"/>
                <a:gd name="connsiteX720" fmla="*/ 1647173 w 2223635"/>
                <a:gd name="connsiteY720" fmla="*/ 2345747 h 4864966"/>
                <a:gd name="connsiteX721" fmla="*/ 1601442 w 2223635"/>
                <a:gd name="connsiteY721" fmla="*/ 2344080 h 4864966"/>
                <a:gd name="connsiteX722" fmla="*/ 1331332 w 2223635"/>
                <a:gd name="connsiteY722" fmla="*/ 2407371 h 4864966"/>
                <a:gd name="connsiteX723" fmla="*/ 1092506 w 2223635"/>
                <a:gd name="connsiteY723" fmla="*/ 2542175 h 4864966"/>
                <a:gd name="connsiteX724" fmla="*/ 1204251 w 2223635"/>
                <a:gd name="connsiteY724" fmla="*/ 2499833 h 4864966"/>
                <a:gd name="connsiteX725" fmla="*/ 1659342 w 2223635"/>
                <a:gd name="connsiteY725" fmla="*/ 2380254 h 4864966"/>
                <a:gd name="connsiteX726" fmla="*/ 1674123 w 2223635"/>
                <a:gd name="connsiteY726" fmla="*/ 2380421 h 4864966"/>
                <a:gd name="connsiteX727" fmla="*/ 1674123 w 2223635"/>
                <a:gd name="connsiteY727" fmla="*/ 2391979 h 4864966"/>
                <a:gd name="connsiteX728" fmla="*/ 1238869 w 2223635"/>
                <a:gd name="connsiteY728" fmla="*/ 2499833 h 4864966"/>
                <a:gd name="connsiteX729" fmla="*/ 1053999 w 2223635"/>
                <a:gd name="connsiteY729" fmla="*/ 2576849 h 4864966"/>
                <a:gd name="connsiteX730" fmla="*/ 973094 w 2223635"/>
                <a:gd name="connsiteY730" fmla="*/ 2657754 h 4864966"/>
                <a:gd name="connsiteX731" fmla="*/ 849847 w 2223635"/>
                <a:gd name="connsiteY731" fmla="*/ 2800282 h 4864966"/>
                <a:gd name="connsiteX732" fmla="*/ 918361 w 2223635"/>
                <a:gd name="connsiteY732" fmla="*/ 2784835 h 4864966"/>
                <a:gd name="connsiteX733" fmla="*/ 953868 w 2223635"/>
                <a:gd name="connsiteY733" fmla="*/ 2788725 h 4864966"/>
                <a:gd name="connsiteX734" fmla="*/ 961591 w 2223635"/>
                <a:gd name="connsiteY734" fmla="*/ 2804117 h 4864966"/>
                <a:gd name="connsiteX735" fmla="*/ 847958 w 2223635"/>
                <a:gd name="connsiteY735" fmla="*/ 2875464 h 4864966"/>
                <a:gd name="connsiteX736" fmla="*/ 819063 w 2223635"/>
                <a:gd name="connsiteY736" fmla="*/ 2869574 h 4864966"/>
                <a:gd name="connsiteX737" fmla="*/ 822897 w 2223635"/>
                <a:gd name="connsiteY737" fmla="*/ 2854182 h 4864966"/>
                <a:gd name="connsiteX738" fmla="*/ 896078 w 2223635"/>
                <a:gd name="connsiteY738" fmla="*/ 2838790 h 4864966"/>
                <a:gd name="connsiteX739" fmla="*/ 934586 w 2223635"/>
                <a:gd name="connsiteY739" fmla="*/ 2804117 h 4864966"/>
                <a:gd name="connsiteX740" fmla="*/ 911304 w 2223635"/>
                <a:gd name="connsiteY740" fmla="*/ 2802783 h 4864966"/>
                <a:gd name="connsiteX741" fmla="*/ 838289 w 2223635"/>
                <a:gd name="connsiteY741" fmla="*/ 2823398 h 4864966"/>
                <a:gd name="connsiteX742" fmla="*/ 830621 w 2223635"/>
                <a:gd name="connsiteY742" fmla="*/ 2823398 h 4864966"/>
                <a:gd name="connsiteX743" fmla="*/ 695816 w 2223635"/>
                <a:gd name="connsiteY743" fmla="*/ 3039052 h 4864966"/>
                <a:gd name="connsiteX744" fmla="*/ 738158 w 2223635"/>
                <a:gd name="connsiteY744" fmla="*/ 3370341 h 4864966"/>
                <a:gd name="connsiteX745" fmla="*/ 792113 w 2223635"/>
                <a:gd name="connsiteY745" fmla="*/ 3270154 h 4864966"/>
                <a:gd name="connsiteX746" fmla="*/ 798837 w 2223635"/>
                <a:gd name="connsiteY746" fmla="*/ 3268654 h 4864966"/>
                <a:gd name="connsiteX747" fmla="*/ 811339 w 2223635"/>
                <a:gd name="connsiteY747" fmla="*/ 3277878 h 4864966"/>
                <a:gd name="connsiteX748" fmla="*/ 749716 w 2223635"/>
                <a:gd name="connsiteY748" fmla="*/ 3466638 h 4864966"/>
                <a:gd name="connsiteX749" fmla="*/ 784389 w 2223635"/>
                <a:gd name="connsiteY749" fmla="*/ 3728524 h 4864966"/>
                <a:gd name="connsiteX750" fmla="*/ 857571 w 2223635"/>
                <a:gd name="connsiteY750" fmla="*/ 4210009 h 4864966"/>
                <a:gd name="connsiteX751" fmla="*/ 915360 w 2223635"/>
                <a:gd name="connsiteY751" fmla="*/ 4090596 h 4864966"/>
                <a:gd name="connsiteX752" fmla="*/ 922250 w 2223635"/>
                <a:gd name="connsiteY752" fmla="*/ 4086429 h 4864966"/>
                <a:gd name="connsiteX753" fmla="*/ 934586 w 2223635"/>
                <a:gd name="connsiteY753" fmla="*/ 4094486 h 4864966"/>
                <a:gd name="connsiteX754" fmla="*/ 884520 w 2223635"/>
                <a:gd name="connsiteY754" fmla="*/ 4340980 h 4864966"/>
                <a:gd name="connsiteX755" fmla="*/ 884520 w 2223635"/>
                <a:gd name="connsiteY755" fmla="*/ 4344814 h 4864966"/>
                <a:gd name="connsiteX756" fmla="*/ 938441 w 2223635"/>
                <a:gd name="connsiteY756" fmla="*/ 4684278 h 4864966"/>
                <a:gd name="connsiteX757" fmla="*/ 960807 w 2223635"/>
                <a:gd name="connsiteY757" fmla="*/ 4864966 h 4864966"/>
                <a:gd name="connsiteX758" fmla="*/ 922346 w 2223635"/>
                <a:gd name="connsiteY758" fmla="*/ 4864966 h 4864966"/>
                <a:gd name="connsiteX759" fmla="*/ 911470 w 2223635"/>
                <a:gd name="connsiteY759" fmla="*/ 4768510 h 4864966"/>
                <a:gd name="connsiteX760" fmla="*/ 784389 w 2223635"/>
                <a:gd name="connsiteY760" fmla="*/ 4606755 h 4864966"/>
                <a:gd name="connsiteX761" fmla="*/ 793391 w 2223635"/>
                <a:gd name="connsiteY761" fmla="*/ 4597975 h 4864966"/>
                <a:gd name="connsiteX762" fmla="*/ 795947 w 2223635"/>
                <a:gd name="connsiteY762" fmla="*/ 4599031 h 4864966"/>
                <a:gd name="connsiteX763" fmla="*/ 899912 w 2223635"/>
                <a:gd name="connsiteY763" fmla="*/ 4695328 h 4864966"/>
                <a:gd name="connsiteX764" fmla="*/ 853736 w 2223635"/>
                <a:gd name="connsiteY764" fmla="*/ 4360261 h 4864966"/>
                <a:gd name="connsiteX765" fmla="*/ 853736 w 2223635"/>
                <a:gd name="connsiteY765" fmla="*/ 4356372 h 4864966"/>
                <a:gd name="connsiteX766" fmla="*/ 722766 w 2223635"/>
                <a:gd name="connsiteY766" fmla="*/ 3489754 h 4864966"/>
                <a:gd name="connsiteX767" fmla="*/ 726600 w 2223635"/>
                <a:gd name="connsiteY767" fmla="*/ 3489754 h 4864966"/>
                <a:gd name="connsiteX768" fmla="*/ 672700 w 2223635"/>
                <a:gd name="connsiteY768" fmla="*/ 3089118 h 4864966"/>
                <a:gd name="connsiteX769" fmla="*/ 661142 w 2223635"/>
                <a:gd name="connsiteY769" fmla="*/ 3116123 h 4864966"/>
                <a:gd name="connsiteX770" fmla="*/ 668811 w 2223635"/>
                <a:gd name="connsiteY770" fmla="*/ 3185415 h 4864966"/>
                <a:gd name="connsiteX771" fmla="*/ 663032 w 2223635"/>
                <a:gd name="connsiteY771" fmla="*/ 3191194 h 4864966"/>
                <a:gd name="connsiteX772" fmla="*/ 657253 w 2223635"/>
                <a:gd name="connsiteY772" fmla="*/ 3185415 h 4864966"/>
                <a:gd name="connsiteX773" fmla="*/ 649585 w 2223635"/>
                <a:gd name="connsiteY773" fmla="*/ 3139239 h 4864966"/>
                <a:gd name="connsiteX774" fmla="*/ 510890 w 2223635"/>
                <a:gd name="connsiteY774" fmla="*/ 3716966 h 4864966"/>
                <a:gd name="connsiteX775" fmla="*/ 507056 w 2223635"/>
                <a:gd name="connsiteY775" fmla="*/ 3874886 h 4864966"/>
                <a:gd name="connsiteX776" fmla="*/ 564845 w 2223635"/>
                <a:gd name="connsiteY776" fmla="*/ 3767087 h 4864966"/>
                <a:gd name="connsiteX777" fmla="*/ 574458 w 2223635"/>
                <a:gd name="connsiteY777" fmla="*/ 3758419 h 4864966"/>
                <a:gd name="connsiteX778" fmla="*/ 584071 w 2223635"/>
                <a:gd name="connsiteY778" fmla="*/ 3767087 h 4864966"/>
                <a:gd name="connsiteX779" fmla="*/ 564845 w 2223635"/>
                <a:gd name="connsiteY779" fmla="*/ 3882610 h 4864966"/>
                <a:gd name="connsiteX780" fmla="*/ 514780 w 2223635"/>
                <a:gd name="connsiteY780" fmla="*/ 3986631 h 4864966"/>
                <a:gd name="connsiteX781" fmla="*/ 584071 w 2223635"/>
                <a:gd name="connsiteY781" fmla="*/ 4448835 h 4864966"/>
                <a:gd name="connsiteX782" fmla="*/ 584071 w 2223635"/>
                <a:gd name="connsiteY782" fmla="*/ 4206175 h 4864966"/>
                <a:gd name="connsiteX783" fmla="*/ 661142 w 2223635"/>
                <a:gd name="connsiteY783" fmla="*/ 3936565 h 4864966"/>
                <a:gd name="connsiteX784" fmla="*/ 688092 w 2223635"/>
                <a:gd name="connsiteY784" fmla="*/ 3828710 h 4864966"/>
                <a:gd name="connsiteX785" fmla="*/ 695816 w 2223635"/>
                <a:gd name="connsiteY785" fmla="*/ 3774755 h 4864966"/>
                <a:gd name="connsiteX786" fmla="*/ 704095 w 2223635"/>
                <a:gd name="connsiteY786" fmla="*/ 3768032 h 4864966"/>
                <a:gd name="connsiteX787" fmla="*/ 715042 w 2223635"/>
                <a:gd name="connsiteY787" fmla="*/ 3782479 h 4864966"/>
                <a:gd name="connsiteX788" fmla="*/ 699650 w 2223635"/>
                <a:gd name="connsiteY788" fmla="*/ 3855660 h 4864966"/>
                <a:gd name="connsiteX789" fmla="*/ 718876 w 2223635"/>
                <a:gd name="connsiteY789" fmla="*/ 3955791 h 4864966"/>
                <a:gd name="connsiteX790" fmla="*/ 734324 w 2223635"/>
                <a:gd name="connsiteY790" fmla="*/ 4406437 h 4864966"/>
                <a:gd name="connsiteX791" fmla="*/ 703484 w 2223635"/>
                <a:gd name="connsiteY791" fmla="*/ 4807073 h 4864966"/>
                <a:gd name="connsiteX792" fmla="*/ 699650 w 2223635"/>
                <a:gd name="connsiteY792" fmla="*/ 4810907 h 4864966"/>
                <a:gd name="connsiteX793" fmla="*/ 723480 w 2223635"/>
                <a:gd name="connsiteY793" fmla="*/ 4864966 h 4864966"/>
                <a:gd name="connsiteX794" fmla="*/ 688781 w 2223635"/>
                <a:gd name="connsiteY794" fmla="*/ 4864966 h 4864966"/>
                <a:gd name="connsiteX795" fmla="*/ 672700 w 2223635"/>
                <a:gd name="connsiteY795" fmla="*/ 4826299 h 4864966"/>
                <a:gd name="connsiteX796" fmla="*/ 387643 w 2223635"/>
                <a:gd name="connsiteY796" fmla="*/ 4464226 h 4864966"/>
                <a:gd name="connsiteX797" fmla="*/ 125702 w 2223635"/>
                <a:gd name="connsiteY797" fmla="*/ 4298638 h 4864966"/>
                <a:gd name="connsiteX798" fmla="*/ 70580 w 2223635"/>
                <a:gd name="connsiteY798" fmla="*/ 4288747 h 4864966"/>
                <a:gd name="connsiteX799" fmla="*/ 114200 w 2223635"/>
                <a:gd name="connsiteY799" fmla="*/ 4367929 h 4864966"/>
                <a:gd name="connsiteX800" fmla="*/ 476217 w 2223635"/>
                <a:gd name="connsiteY800" fmla="*/ 4718444 h 4864966"/>
                <a:gd name="connsiteX801" fmla="*/ 591795 w 2223635"/>
                <a:gd name="connsiteY801" fmla="*/ 4787791 h 4864966"/>
                <a:gd name="connsiteX802" fmla="*/ 483940 w 2223635"/>
                <a:gd name="connsiteY802" fmla="*/ 4656821 h 4864966"/>
                <a:gd name="connsiteX803" fmla="*/ 283678 w 2223635"/>
                <a:gd name="connsiteY803" fmla="*/ 4471950 h 4864966"/>
                <a:gd name="connsiteX804" fmla="*/ 286067 w 2223635"/>
                <a:gd name="connsiteY804" fmla="*/ 4462726 h 4864966"/>
                <a:gd name="connsiteX805" fmla="*/ 291346 w 2223635"/>
                <a:gd name="connsiteY805" fmla="*/ 4464226 h 4864966"/>
                <a:gd name="connsiteX806" fmla="*/ 514780 w 2223635"/>
                <a:gd name="connsiteY806" fmla="*/ 4664544 h 4864966"/>
                <a:gd name="connsiteX807" fmla="*/ 649585 w 2223635"/>
                <a:gd name="connsiteY807" fmla="*/ 4830133 h 4864966"/>
                <a:gd name="connsiteX808" fmla="*/ 684372 w 2223635"/>
                <a:gd name="connsiteY808" fmla="*/ 4864966 h 4864966"/>
                <a:gd name="connsiteX809" fmla="*/ 652255 w 2223635"/>
                <a:gd name="connsiteY809" fmla="*/ 4864966 h 4864966"/>
                <a:gd name="connsiteX810" fmla="*/ 626469 w 2223635"/>
                <a:gd name="connsiteY810" fmla="*/ 4834023 h 4864966"/>
                <a:gd name="connsiteX811" fmla="*/ 306738 w 2223635"/>
                <a:gd name="connsiteY811" fmla="*/ 4633705 h 4864966"/>
                <a:gd name="connsiteX812" fmla="*/ 17903 w 2223635"/>
                <a:gd name="connsiteY812" fmla="*/ 4283190 h 4864966"/>
                <a:gd name="connsiteX813" fmla="*/ 25571 w 2223635"/>
                <a:gd name="connsiteY813" fmla="*/ 4263964 h 4864966"/>
                <a:gd name="connsiteX814" fmla="*/ 31683 w 2223635"/>
                <a:gd name="connsiteY814" fmla="*/ 4263909 h 4864966"/>
                <a:gd name="connsiteX815" fmla="*/ 622635 w 2223635"/>
                <a:gd name="connsiteY815" fmla="*/ 4691494 h 4864966"/>
                <a:gd name="connsiteX816" fmla="*/ 584071 w 2223635"/>
                <a:gd name="connsiteY816" fmla="*/ 4564358 h 4864966"/>
                <a:gd name="connsiteX817" fmla="*/ 576403 w 2223635"/>
                <a:gd name="connsiteY817" fmla="*/ 4545132 h 4864966"/>
                <a:gd name="connsiteX818" fmla="*/ 406925 w 2223635"/>
                <a:gd name="connsiteY818" fmla="*/ 4275522 h 4864966"/>
                <a:gd name="connsiteX819" fmla="*/ 241281 w 2223635"/>
                <a:gd name="connsiteY819" fmla="*/ 4071370 h 4864966"/>
                <a:gd name="connsiteX820" fmla="*/ 241281 w 2223635"/>
                <a:gd name="connsiteY820" fmla="*/ 4075204 h 4864966"/>
                <a:gd name="connsiteX821" fmla="*/ 232446 w 2223635"/>
                <a:gd name="connsiteY821" fmla="*/ 4082483 h 4864966"/>
                <a:gd name="connsiteX822" fmla="*/ 225889 w 2223635"/>
                <a:gd name="connsiteY822" fmla="*/ 4075204 h 4864966"/>
                <a:gd name="connsiteX823" fmla="*/ 221999 w 2223635"/>
                <a:gd name="connsiteY823" fmla="*/ 4063646 h 4864966"/>
                <a:gd name="connsiteX824" fmla="*/ 214331 w 2223635"/>
                <a:gd name="connsiteY824" fmla="*/ 4059812 h 4864966"/>
                <a:gd name="connsiteX825" fmla="*/ 207385 w 2223635"/>
                <a:gd name="connsiteY825" fmla="*/ 4063980 h 4864966"/>
                <a:gd name="connsiteX826" fmla="*/ 195049 w 2223635"/>
                <a:gd name="connsiteY826" fmla="*/ 4055922 h 4864966"/>
                <a:gd name="connsiteX827" fmla="*/ 195049 w 2223635"/>
                <a:gd name="connsiteY827" fmla="*/ 4052088 h 4864966"/>
                <a:gd name="connsiteX828" fmla="*/ 106476 w 2223635"/>
                <a:gd name="connsiteY828" fmla="*/ 4021304 h 4864966"/>
                <a:gd name="connsiteX829" fmla="*/ 102642 w 2223635"/>
                <a:gd name="connsiteY829" fmla="*/ 4021304 h 4864966"/>
                <a:gd name="connsiteX830" fmla="*/ 22696 w 2223635"/>
                <a:gd name="connsiteY830" fmla="*/ 3989993 h 4864966"/>
                <a:gd name="connsiteX831" fmla="*/ 0 w 2223635"/>
                <a:gd name="connsiteY831" fmla="*/ 3983996 h 4864966"/>
                <a:gd name="connsiteX832" fmla="*/ 0 w 2223635"/>
                <a:gd name="connsiteY832" fmla="*/ 3957551 h 4864966"/>
                <a:gd name="connsiteX833" fmla="*/ 40963 w 2223635"/>
                <a:gd name="connsiteY833" fmla="*/ 3971183 h 4864966"/>
                <a:gd name="connsiteX834" fmla="*/ 40963 w 2223635"/>
                <a:gd name="connsiteY834" fmla="*/ 3967349 h 4864966"/>
                <a:gd name="connsiteX835" fmla="*/ 48687 w 2223635"/>
                <a:gd name="connsiteY835" fmla="*/ 3959625 h 4864966"/>
                <a:gd name="connsiteX836" fmla="*/ 98752 w 2223635"/>
                <a:gd name="connsiteY836" fmla="*/ 3967349 h 4864966"/>
                <a:gd name="connsiteX837" fmla="*/ 94918 w 2223635"/>
                <a:gd name="connsiteY837" fmla="*/ 3959625 h 4864966"/>
                <a:gd name="connsiteX838" fmla="*/ 83360 w 2223635"/>
                <a:gd name="connsiteY838" fmla="*/ 3948123 h 4864966"/>
                <a:gd name="connsiteX839" fmla="*/ 29461 w 2223635"/>
                <a:gd name="connsiteY839" fmla="*/ 3894168 h 4864966"/>
                <a:gd name="connsiteX840" fmla="*/ 17903 w 2223635"/>
                <a:gd name="connsiteY840" fmla="*/ 3882610 h 4864966"/>
                <a:gd name="connsiteX841" fmla="*/ 0 w 2223635"/>
                <a:gd name="connsiteY841" fmla="*/ 3868923 h 4864966"/>
                <a:gd name="connsiteX842" fmla="*/ 0 w 2223635"/>
                <a:gd name="connsiteY842" fmla="*/ 3842875 h 4864966"/>
                <a:gd name="connsiteX843" fmla="*/ 2455 w 2223635"/>
                <a:gd name="connsiteY843" fmla="*/ 3844102 h 4864966"/>
                <a:gd name="connsiteX844" fmla="*/ 0 w 2223635"/>
                <a:gd name="connsiteY844" fmla="*/ 3838552 h 4864966"/>
                <a:gd name="connsiteX845" fmla="*/ 0 w 2223635"/>
                <a:gd name="connsiteY845" fmla="*/ 3804259 h 4864966"/>
                <a:gd name="connsiteX846" fmla="*/ 10179 w 2223635"/>
                <a:gd name="connsiteY846" fmla="*/ 3828710 h 4864966"/>
                <a:gd name="connsiteX847" fmla="*/ 29461 w 2223635"/>
                <a:gd name="connsiteY847" fmla="*/ 3867218 h 4864966"/>
                <a:gd name="connsiteX848" fmla="*/ 87194 w 2223635"/>
                <a:gd name="connsiteY848" fmla="*/ 3921118 h 4864966"/>
                <a:gd name="connsiteX849" fmla="*/ 118034 w 2223635"/>
                <a:gd name="connsiteY849" fmla="*/ 3940399 h 4864966"/>
                <a:gd name="connsiteX850" fmla="*/ 118034 w 2223635"/>
                <a:gd name="connsiteY850" fmla="*/ 3898002 h 4864966"/>
                <a:gd name="connsiteX851" fmla="*/ 129036 w 2223635"/>
                <a:gd name="connsiteY851" fmla="*/ 3888833 h 4864966"/>
                <a:gd name="connsiteX852" fmla="*/ 133426 w 2223635"/>
                <a:gd name="connsiteY852" fmla="*/ 3890334 h 4864966"/>
                <a:gd name="connsiteX853" fmla="*/ 135760 w 2223635"/>
                <a:gd name="connsiteY853" fmla="*/ 3891001 h 4864966"/>
                <a:gd name="connsiteX854" fmla="*/ 121868 w 2223635"/>
                <a:gd name="connsiteY854" fmla="*/ 3847936 h 4864966"/>
                <a:gd name="connsiteX855" fmla="*/ 94918 w 2223635"/>
                <a:gd name="connsiteY855" fmla="*/ 3801705 h 4864966"/>
                <a:gd name="connsiteX856" fmla="*/ 35517 w 2223635"/>
                <a:gd name="connsiteY856" fmla="*/ 3738908 h 4864966"/>
                <a:gd name="connsiteX857" fmla="*/ 0 w 2223635"/>
                <a:gd name="connsiteY857" fmla="*/ 3714612 h 4864966"/>
                <a:gd name="connsiteX858" fmla="*/ 0 w 2223635"/>
                <a:gd name="connsiteY858" fmla="*/ 3689054 h 4864966"/>
                <a:gd name="connsiteX859" fmla="*/ 44366 w 2223635"/>
                <a:gd name="connsiteY859" fmla="*/ 3717959 h 4864966"/>
                <a:gd name="connsiteX860" fmla="*/ 114200 w 2223635"/>
                <a:gd name="connsiteY860" fmla="*/ 3790147 h 4864966"/>
                <a:gd name="connsiteX861" fmla="*/ 210441 w 2223635"/>
                <a:gd name="connsiteY861" fmla="*/ 3613001 h 4864966"/>
                <a:gd name="connsiteX862" fmla="*/ 221999 w 2223635"/>
                <a:gd name="connsiteY862" fmla="*/ 3620669 h 4864966"/>
                <a:gd name="connsiteX863" fmla="*/ 218165 w 2223635"/>
                <a:gd name="connsiteY863" fmla="*/ 3767087 h 4864966"/>
                <a:gd name="connsiteX864" fmla="*/ 256673 w 2223635"/>
                <a:gd name="connsiteY864" fmla="*/ 3690016 h 4864966"/>
                <a:gd name="connsiteX865" fmla="*/ 266341 w 2223635"/>
                <a:gd name="connsiteY865" fmla="*/ 3684237 h 4864966"/>
                <a:gd name="connsiteX866" fmla="*/ 275954 w 2223635"/>
                <a:gd name="connsiteY866" fmla="*/ 3690016 h 4864966"/>
                <a:gd name="connsiteX867" fmla="*/ 229723 w 2223635"/>
                <a:gd name="connsiteY867" fmla="*/ 3963515 h 4864966"/>
                <a:gd name="connsiteX868" fmla="*/ 241281 w 2223635"/>
                <a:gd name="connsiteY868" fmla="*/ 4052088 h 4864966"/>
                <a:gd name="connsiteX869" fmla="*/ 553288 w 2223635"/>
                <a:gd name="connsiteY869" fmla="*/ 4448835 h 4864966"/>
                <a:gd name="connsiteX870" fmla="*/ 472382 w 2223635"/>
                <a:gd name="connsiteY870" fmla="*/ 3797871 h 4864966"/>
                <a:gd name="connsiteX871" fmla="*/ 403035 w 2223635"/>
                <a:gd name="connsiteY871" fmla="*/ 3012103 h 4864966"/>
                <a:gd name="connsiteX872" fmla="*/ 414149 w 2223635"/>
                <a:gd name="connsiteY872" fmla="*/ 3006324 h 4864966"/>
                <a:gd name="connsiteX873" fmla="*/ 422317 w 2223635"/>
                <a:gd name="connsiteY873" fmla="*/ 3012103 h 4864966"/>
                <a:gd name="connsiteX874" fmla="*/ 495498 w 2223635"/>
                <a:gd name="connsiteY874" fmla="*/ 3397291 h 4864966"/>
                <a:gd name="connsiteX875" fmla="*/ 491664 w 2223635"/>
                <a:gd name="connsiteY875" fmla="*/ 3570603 h 4864966"/>
                <a:gd name="connsiteX876" fmla="*/ 503222 w 2223635"/>
                <a:gd name="connsiteY876" fmla="*/ 3493588 h 4864966"/>
                <a:gd name="connsiteX877" fmla="*/ 557122 w 2223635"/>
                <a:gd name="connsiteY877" fmla="*/ 3285602 h 4864966"/>
                <a:gd name="connsiteX878" fmla="*/ 553288 w 2223635"/>
                <a:gd name="connsiteY878" fmla="*/ 3285602 h 4864966"/>
                <a:gd name="connsiteX879" fmla="*/ 553288 w 2223635"/>
                <a:gd name="connsiteY879" fmla="*/ 3277878 h 4864966"/>
                <a:gd name="connsiteX880" fmla="*/ 518614 w 2223635"/>
                <a:gd name="connsiteY880" fmla="*/ 3131515 h 4864966"/>
                <a:gd name="connsiteX881" fmla="*/ 527782 w 2223635"/>
                <a:gd name="connsiteY881" fmla="*/ 3125125 h 4864966"/>
                <a:gd name="connsiteX882" fmla="*/ 534006 w 2223635"/>
                <a:gd name="connsiteY882" fmla="*/ 3127681 h 4864966"/>
                <a:gd name="connsiteX883" fmla="*/ 568679 w 2223635"/>
                <a:gd name="connsiteY883" fmla="*/ 3258652 h 4864966"/>
                <a:gd name="connsiteX884" fmla="*/ 634137 w 2223635"/>
                <a:gd name="connsiteY884" fmla="*/ 3096842 h 4864966"/>
                <a:gd name="connsiteX885" fmla="*/ 530172 w 2223635"/>
                <a:gd name="connsiteY885" fmla="*/ 2800282 h 4864966"/>
                <a:gd name="connsiteX886" fmla="*/ 522448 w 2223635"/>
                <a:gd name="connsiteY886" fmla="*/ 2807951 h 4864966"/>
                <a:gd name="connsiteX887" fmla="*/ 391477 w 2223635"/>
                <a:gd name="connsiteY887" fmla="*/ 2723211 h 4864966"/>
                <a:gd name="connsiteX888" fmla="*/ 399201 w 2223635"/>
                <a:gd name="connsiteY888" fmla="*/ 2707819 h 4864966"/>
                <a:gd name="connsiteX889" fmla="*/ 518614 w 2223635"/>
                <a:gd name="connsiteY889" fmla="*/ 2773277 h 4864966"/>
                <a:gd name="connsiteX890" fmla="*/ 249004 w 2223635"/>
                <a:gd name="connsiteY890" fmla="*/ 2237892 h 4864966"/>
                <a:gd name="connsiteX891" fmla="*/ 141150 w 2223635"/>
                <a:gd name="connsiteY891" fmla="*/ 2099253 h 4864966"/>
                <a:gd name="connsiteX892" fmla="*/ 133426 w 2223635"/>
                <a:gd name="connsiteY892" fmla="*/ 2099253 h 4864966"/>
                <a:gd name="connsiteX893" fmla="*/ 133426 w 2223635"/>
                <a:gd name="connsiteY893" fmla="*/ 2095364 h 4864966"/>
                <a:gd name="connsiteX894" fmla="*/ 125702 w 2223635"/>
                <a:gd name="connsiteY894" fmla="*/ 2095364 h 4864966"/>
                <a:gd name="connsiteX895" fmla="*/ 29655 w 2223635"/>
                <a:gd name="connsiteY895" fmla="*/ 2031093 h 4864966"/>
                <a:gd name="connsiteX896" fmla="*/ 0 w 2223635"/>
                <a:gd name="connsiteY896" fmla="*/ 2015094 h 4864966"/>
                <a:gd name="connsiteX897" fmla="*/ 0 w 2223635"/>
                <a:gd name="connsiteY897" fmla="*/ 1988627 h 4864966"/>
                <a:gd name="connsiteX898" fmla="*/ 56770 w 2223635"/>
                <a:gd name="connsiteY898" fmla="*/ 2022626 h 4864966"/>
                <a:gd name="connsiteX899" fmla="*/ 118034 w 2223635"/>
                <a:gd name="connsiteY899" fmla="*/ 2076138 h 4864966"/>
                <a:gd name="connsiteX900" fmla="*/ 0 w 2223635"/>
                <a:gd name="connsiteY900" fmla="*/ 1941242 h 4864966"/>
                <a:gd name="connsiteX901" fmla="*/ 0 w 2223635"/>
                <a:gd name="connsiteY901" fmla="*/ 1918712 h 4864966"/>
                <a:gd name="connsiteX902" fmla="*/ 60245 w 2223635"/>
                <a:gd name="connsiteY902" fmla="*/ 1983675 h 4864966"/>
                <a:gd name="connsiteX903" fmla="*/ 0 w 2223635"/>
                <a:gd name="connsiteY903" fmla="*/ 1900083 h 4864966"/>
                <a:gd name="connsiteX904" fmla="*/ 0 w 2223635"/>
                <a:gd name="connsiteY904" fmla="*/ 1878999 h 4864966"/>
                <a:gd name="connsiteX905" fmla="*/ 2884 w 2223635"/>
                <a:gd name="connsiteY905" fmla="*/ 1882016 h 4864966"/>
                <a:gd name="connsiteX906" fmla="*/ 121868 w 2223635"/>
                <a:gd name="connsiteY906" fmla="*/ 2056856 h 4864966"/>
                <a:gd name="connsiteX907" fmla="*/ 229723 w 2223635"/>
                <a:gd name="connsiteY907" fmla="*/ 2199385 h 4864966"/>
                <a:gd name="connsiteX908" fmla="*/ 56410 w 2223635"/>
                <a:gd name="connsiteY908" fmla="*/ 1729457 h 4864966"/>
                <a:gd name="connsiteX909" fmla="*/ 52521 w 2223635"/>
                <a:gd name="connsiteY909" fmla="*/ 1733291 h 4864966"/>
                <a:gd name="connsiteX910" fmla="*/ 46353 w 2223635"/>
                <a:gd name="connsiteY910" fmla="*/ 1733514 h 4864966"/>
                <a:gd name="connsiteX911" fmla="*/ 6023 w 2223635"/>
                <a:gd name="connsiteY911" fmla="*/ 1724405 h 4864966"/>
                <a:gd name="connsiteX912" fmla="*/ 0 w 2223635"/>
                <a:gd name="connsiteY912" fmla="*/ 1719619 h 4864966"/>
                <a:gd name="connsiteX913" fmla="*/ 0 w 2223635"/>
                <a:gd name="connsiteY913" fmla="*/ 1697844 h 4864966"/>
                <a:gd name="connsiteX914" fmla="*/ 24205 w 2223635"/>
                <a:gd name="connsiteY914" fmla="*/ 1712367 h 4864966"/>
                <a:gd name="connsiteX915" fmla="*/ 56410 w 2223635"/>
                <a:gd name="connsiteY915" fmla="*/ 1717899 h 4864966"/>
                <a:gd name="connsiteX916" fmla="*/ 13541 w 2223635"/>
                <a:gd name="connsiteY916" fmla="*/ 1561417 h 4864966"/>
                <a:gd name="connsiteX917" fmla="*/ 0 w 2223635"/>
                <a:gd name="connsiteY917" fmla="*/ 1498326 h 4864966"/>
                <a:gd name="connsiteX918" fmla="*/ 0 w 2223635"/>
                <a:gd name="connsiteY918" fmla="*/ 1451299 h 4864966"/>
                <a:gd name="connsiteX919" fmla="*/ 74220 w 2223635"/>
                <a:gd name="connsiteY919" fmla="*/ 1733791 h 4864966"/>
                <a:gd name="connsiteX920" fmla="*/ 187381 w 2223635"/>
                <a:gd name="connsiteY920" fmla="*/ 2056856 h 4864966"/>
                <a:gd name="connsiteX921" fmla="*/ 225889 w 2223635"/>
                <a:gd name="connsiteY921" fmla="*/ 1929775 h 4864966"/>
                <a:gd name="connsiteX922" fmla="*/ 231112 w 2223635"/>
                <a:gd name="connsiteY922" fmla="*/ 1926441 h 4864966"/>
                <a:gd name="connsiteX923" fmla="*/ 241281 w 2223635"/>
                <a:gd name="connsiteY923" fmla="*/ 1933609 h 4864966"/>
                <a:gd name="connsiteX924" fmla="*/ 210441 w 2223635"/>
                <a:gd name="connsiteY924" fmla="*/ 2099253 h 4864966"/>
                <a:gd name="connsiteX925" fmla="*/ 337578 w 2223635"/>
                <a:gd name="connsiteY925" fmla="*/ 2365029 h 4864966"/>
                <a:gd name="connsiteX926" fmla="*/ 364528 w 2223635"/>
                <a:gd name="connsiteY926" fmla="*/ 2411205 h 4864966"/>
                <a:gd name="connsiteX927" fmla="*/ 368417 w 2223635"/>
                <a:gd name="connsiteY927" fmla="*/ 2326465 h 4864966"/>
                <a:gd name="connsiteX928" fmla="*/ 378364 w 2223635"/>
                <a:gd name="connsiteY928" fmla="*/ 2320131 h 4864966"/>
                <a:gd name="connsiteX929" fmla="*/ 387643 w 2223635"/>
                <a:gd name="connsiteY929" fmla="*/ 2322631 h 4864966"/>
                <a:gd name="connsiteX930" fmla="*/ 418483 w 2223635"/>
                <a:gd name="connsiteY930" fmla="*/ 2411205 h 4864966"/>
                <a:gd name="connsiteX931" fmla="*/ 410759 w 2223635"/>
                <a:gd name="connsiteY931" fmla="*/ 2492110 h 4864966"/>
                <a:gd name="connsiteX932" fmla="*/ 410759 w 2223635"/>
                <a:gd name="connsiteY932" fmla="*/ 2499833 h 4864966"/>
                <a:gd name="connsiteX933" fmla="*/ 653419 w 2223635"/>
                <a:gd name="connsiteY933" fmla="*/ 3062168 h 4864966"/>
                <a:gd name="connsiteX934" fmla="*/ 668811 w 2223635"/>
                <a:gd name="connsiteY934" fmla="*/ 3031384 h 4864966"/>
                <a:gd name="connsiteX935" fmla="*/ 603353 w 2223635"/>
                <a:gd name="connsiteY935" fmla="*/ 2372697 h 4864966"/>
                <a:gd name="connsiteX936" fmla="*/ 599519 w 2223635"/>
                <a:gd name="connsiteY936" fmla="*/ 2372697 h 4864966"/>
                <a:gd name="connsiteX937" fmla="*/ 526338 w 2223635"/>
                <a:gd name="connsiteY937" fmla="*/ 2168545 h 4864966"/>
                <a:gd name="connsiteX938" fmla="*/ 534006 w 2223635"/>
                <a:gd name="connsiteY938" fmla="*/ 2161433 h 4864966"/>
                <a:gd name="connsiteX939" fmla="*/ 541730 w 2223635"/>
                <a:gd name="connsiteY939" fmla="*/ 2164711 h 4864966"/>
                <a:gd name="connsiteX940" fmla="*/ 591795 w 2223635"/>
                <a:gd name="connsiteY940" fmla="*/ 2245616 h 4864966"/>
                <a:gd name="connsiteX941" fmla="*/ 584071 w 2223635"/>
                <a:gd name="connsiteY941" fmla="*/ 2018348 h 4864966"/>
                <a:gd name="connsiteX942" fmla="*/ 591795 w 2223635"/>
                <a:gd name="connsiteY942" fmla="*/ 1767965 h 4864966"/>
                <a:gd name="connsiteX943" fmla="*/ 580237 w 2223635"/>
                <a:gd name="connsiteY943" fmla="*/ 1744849 h 4864966"/>
                <a:gd name="connsiteX944" fmla="*/ 545564 w 2223635"/>
                <a:gd name="connsiteY944" fmla="*/ 1625436 h 4864966"/>
                <a:gd name="connsiteX945" fmla="*/ 557122 w 2223635"/>
                <a:gd name="connsiteY945" fmla="*/ 1613879 h 4864966"/>
                <a:gd name="connsiteX946" fmla="*/ 599519 w 2223635"/>
                <a:gd name="connsiteY946" fmla="*/ 1640884 h 4864966"/>
                <a:gd name="connsiteX947" fmla="*/ 653419 w 2223635"/>
                <a:gd name="connsiteY947" fmla="*/ 1144007 h 4864966"/>
                <a:gd name="connsiteX948" fmla="*/ 607187 w 2223635"/>
                <a:gd name="connsiteY948" fmla="*/ 966805 h 4864966"/>
                <a:gd name="connsiteX949" fmla="*/ 614466 w 2223635"/>
                <a:gd name="connsiteY949" fmla="*/ 957581 h 4864966"/>
                <a:gd name="connsiteX950" fmla="*/ 622635 w 2223635"/>
                <a:gd name="connsiteY950" fmla="*/ 962971 h 4864966"/>
                <a:gd name="connsiteX951" fmla="*/ 657697 w 2223635"/>
                <a:gd name="connsiteY951" fmla="*/ 1087829 h 4864966"/>
                <a:gd name="connsiteX952" fmla="*/ 718876 w 2223635"/>
                <a:gd name="connsiteY952" fmla="*/ 643240 h 4864966"/>
                <a:gd name="connsiteX953" fmla="*/ 645695 w 2223635"/>
                <a:gd name="connsiteY953" fmla="*/ 600898 h 4864966"/>
                <a:gd name="connsiteX954" fmla="*/ 618745 w 2223635"/>
                <a:gd name="connsiteY954" fmla="*/ 539275 h 4864966"/>
                <a:gd name="connsiteX955" fmla="*/ 495498 w 2223635"/>
                <a:gd name="connsiteY955" fmla="*/ 442978 h 4864966"/>
                <a:gd name="connsiteX956" fmla="*/ 395367 w 2223635"/>
                <a:gd name="connsiteY956" fmla="*/ 177202 h 4864966"/>
                <a:gd name="connsiteX957" fmla="*/ 400535 w 2223635"/>
                <a:gd name="connsiteY957" fmla="*/ 168423 h 4864966"/>
                <a:gd name="connsiteX958" fmla="*/ 403035 w 2223635"/>
                <a:gd name="connsiteY958" fmla="*/ 169478 h 4864966"/>
                <a:gd name="connsiteX959" fmla="*/ 560956 w 2223635"/>
                <a:gd name="connsiteY959" fmla="*/ 277333 h 4864966"/>
                <a:gd name="connsiteX960" fmla="*/ 568679 w 2223635"/>
                <a:gd name="connsiteY960" fmla="*/ 11558 h 4864966"/>
                <a:gd name="connsiteX961" fmla="*/ 577515 w 2223635"/>
                <a:gd name="connsiteY961" fmla="*/ 6113 h 4864966"/>
                <a:gd name="connsiteX962" fmla="*/ 584071 w 2223635"/>
                <a:gd name="connsiteY962" fmla="*/ 7724 h 4864966"/>
                <a:gd name="connsiteX963" fmla="*/ 703484 w 2223635"/>
                <a:gd name="connsiteY963" fmla="*/ 192594 h 4864966"/>
                <a:gd name="connsiteX964" fmla="*/ 815173 w 2223635"/>
                <a:gd name="connsiteY964" fmla="*/ 0 h 4864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Lst>
              <a:rect l="l" t="t" r="r" b="b"/>
              <a:pathLst>
                <a:path w="2223635" h="4864966">
                  <a:moveTo>
                    <a:pt x="807505" y="4629871"/>
                  </a:moveTo>
                  <a:cubicBezTo>
                    <a:pt x="815173" y="4683770"/>
                    <a:pt x="849847" y="4726168"/>
                    <a:pt x="899912" y="4749283"/>
                  </a:cubicBezTo>
                  <a:lnTo>
                    <a:pt x="903802" y="4749283"/>
                  </a:lnTo>
                  <a:cubicBezTo>
                    <a:pt x="880686" y="4699218"/>
                    <a:pt x="849847" y="4660655"/>
                    <a:pt x="807505" y="4629871"/>
                  </a:cubicBezTo>
                  <a:close/>
                  <a:moveTo>
                    <a:pt x="920028" y="4125103"/>
                  </a:moveTo>
                  <a:cubicBezTo>
                    <a:pt x="879964" y="4174668"/>
                    <a:pt x="865461" y="4238570"/>
                    <a:pt x="872963" y="4302472"/>
                  </a:cubicBezTo>
                  <a:cubicBezTo>
                    <a:pt x="899412" y="4245794"/>
                    <a:pt x="933308" y="4189060"/>
                    <a:pt x="920028" y="4125103"/>
                  </a:cubicBezTo>
                  <a:close/>
                  <a:moveTo>
                    <a:pt x="1080949" y="4032862"/>
                  </a:moveTo>
                  <a:cubicBezTo>
                    <a:pt x="1073280" y="4082928"/>
                    <a:pt x="1084838" y="4132993"/>
                    <a:pt x="1111788" y="4179225"/>
                  </a:cubicBezTo>
                  <a:cubicBezTo>
                    <a:pt x="1111788" y="4129104"/>
                    <a:pt x="1100230" y="4079038"/>
                    <a:pt x="1080949" y="4032862"/>
                  </a:cubicBezTo>
                  <a:close/>
                  <a:moveTo>
                    <a:pt x="0" y="4016337"/>
                  </a:moveTo>
                  <a:lnTo>
                    <a:pt x="71789" y="4023319"/>
                  </a:lnTo>
                  <a:cubicBezTo>
                    <a:pt x="99003" y="4028528"/>
                    <a:pt x="124202" y="4035863"/>
                    <a:pt x="144984" y="4044365"/>
                  </a:cubicBezTo>
                  <a:cubicBezTo>
                    <a:pt x="152707" y="4044365"/>
                    <a:pt x="148818" y="4052088"/>
                    <a:pt x="144984" y="4052088"/>
                  </a:cubicBezTo>
                  <a:cubicBezTo>
                    <a:pt x="124647" y="4048393"/>
                    <a:pt x="100072" y="4043809"/>
                    <a:pt x="73678" y="4040149"/>
                  </a:cubicBezTo>
                  <a:lnTo>
                    <a:pt x="0" y="4034416"/>
                  </a:lnTo>
                  <a:close/>
                  <a:moveTo>
                    <a:pt x="80915" y="3986798"/>
                  </a:moveTo>
                  <a:cubicBezTo>
                    <a:pt x="114200" y="4012025"/>
                    <a:pt x="150985" y="4033418"/>
                    <a:pt x="191215" y="4044365"/>
                  </a:cubicBezTo>
                  <a:cubicBezTo>
                    <a:pt x="191215" y="4040530"/>
                    <a:pt x="187381" y="4036696"/>
                    <a:pt x="187381" y="4028973"/>
                  </a:cubicBezTo>
                  <a:lnTo>
                    <a:pt x="179657" y="4028973"/>
                  </a:lnTo>
                  <a:cubicBezTo>
                    <a:pt x="177712" y="4030917"/>
                    <a:pt x="175823" y="4031862"/>
                    <a:pt x="174378" y="4031862"/>
                  </a:cubicBezTo>
                  <a:cubicBezTo>
                    <a:pt x="172934" y="4031862"/>
                    <a:pt x="171933" y="4030917"/>
                    <a:pt x="171933" y="4028973"/>
                  </a:cubicBezTo>
                  <a:cubicBezTo>
                    <a:pt x="156542" y="4025139"/>
                    <a:pt x="144984" y="4013581"/>
                    <a:pt x="133426" y="4005857"/>
                  </a:cubicBezTo>
                  <a:cubicBezTo>
                    <a:pt x="115922" y="3995355"/>
                    <a:pt x="98419" y="3988076"/>
                    <a:pt x="80915" y="3986798"/>
                  </a:cubicBezTo>
                  <a:close/>
                  <a:moveTo>
                    <a:pt x="195049" y="3948123"/>
                  </a:moveTo>
                  <a:cubicBezTo>
                    <a:pt x="191215" y="3951957"/>
                    <a:pt x="191215" y="3955791"/>
                    <a:pt x="191215" y="3959625"/>
                  </a:cubicBezTo>
                  <a:cubicBezTo>
                    <a:pt x="191215" y="3975073"/>
                    <a:pt x="195049" y="3986631"/>
                    <a:pt x="198939" y="3998189"/>
                  </a:cubicBezTo>
                  <a:cubicBezTo>
                    <a:pt x="202773" y="4005857"/>
                    <a:pt x="206607" y="4013581"/>
                    <a:pt x="206607" y="4021304"/>
                  </a:cubicBezTo>
                  <a:lnTo>
                    <a:pt x="206607" y="4002023"/>
                  </a:lnTo>
                  <a:cubicBezTo>
                    <a:pt x="206607" y="3998189"/>
                    <a:pt x="206607" y="3998189"/>
                    <a:pt x="206607" y="3994299"/>
                  </a:cubicBezTo>
                  <a:cubicBezTo>
                    <a:pt x="206607" y="3978907"/>
                    <a:pt x="202773" y="3963515"/>
                    <a:pt x="195049" y="3948123"/>
                  </a:cubicBezTo>
                  <a:close/>
                  <a:moveTo>
                    <a:pt x="137260" y="3917284"/>
                  </a:moveTo>
                  <a:cubicBezTo>
                    <a:pt x="137260" y="3932676"/>
                    <a:pt x="137260" y="3944233"/>
                    <a:pt x="144984" y="3959625"/>
                  </a:cubicBezTo>
                  <a:cubicBezTo>
                    <a:pt x="148818" y="3963515"/>
                    <a:pt x="156542" y="3971183"/>
                    <a:pt x="160376" y="3978907"/>
                  </a:cubicBezTo>
                  <a:lnTo>
                    <a:pt x="164265" y="3978907"/>
                  </a:lnTo>
                  <a:lnTo>
                    <a:pt x="168099" y="3975073"/>
                  </a:lnTo>
                  <a:cubicBezTo>
                    <a:pt x="160376" y="3967349"/>
                    <a:pt x="160376" y="3955791"/>
                    <a:pt x="156542" y="3948123"/>
                  </a:cubicBezTo>
                  <a:cubicBezTo>
                    <a:pt x="148818" y="3936565"/>
                    <a:pt x="144984" y="3928841"/>
                    <a:pt x="137260" y="3917284"/>
                  </a:cubicBezTo>
                  <a:close/>
                  <a:moveTo>
                    <a:pt x="684258" y="3913450"/>
                  </a:moveTo>
                  <a:cubicBezTo>
                    <a:pt x="661142" y="3990465"/>
                    <a:pt x="630303" y="4071370"/>
                    <a:pt x="611077" y="4152220"/>
                  </a:cubicBezTo>
                  <a:cubicBezTo>
                    <a:pt x="580237" y="4298638"/>
                    <a:pt x="584071" y="4448835"/>
                    <a:pt x="622635" y="4591363"/>
                  </a:cubicBezTo>
                  <a:cubicBezTo>
                    <a:pt x="622635" y="4595197"/>
                    <a:pt x="622635" y="4595197"/>
                    <a:pt x="622635" y="4599031"/>
                  </a:cubicBezTo>
                  <a:cubicBezTo>
                    <a:pt x="634137" y="4637594"/>
                    <a:pt x="649585" y="4676102"/>
                    <a:pt x="661142" y="4714610"/>
                  </a:cubicBezTo>
                  <a:cubicBezTo>
                    <a:pt x="645695" y="4587473"/>
                    <a:pt x="645695" y="4456558"/>
                    <a:pt x="657253" y="4329422"/>
                  </a:cubicBezTo>
                  <a:cubicBezTo>
                    <a:pt x="657253" y="4327477"/>
                    <a:pt x="659198" y="4326532"/>
                    <a:pt x="661142" y="4326532"/>
                  </a:cubicBezTo>
                  <a:cubicBezTo>
                    <a:pt x="663032" y="4326532"/>
                    <a:pt x="664977" y="4327477"/>
                    <a:pt x="664977" y="4329422"/>
                  </a:cubicBezTo>
                  <a:cubicBezTo>
                    <a:pt x="653419" y="4479618"/>
                    <a:pt x="676534" y="4626037"/>
                    <a:pt x="684258" y="4776233"/>
                  </a:cubicBezTo>
                  <a:lnTo>
                    <a:pt x="688092" y="4776233"/>
                  </a:lnTo>
                  <a:cubicBezTo>
                    <a:pt x="688092" y="4783957"/>
                    <a:pt x="691926" y="4791625"/>
                    <a:pt x="691926" y="4799349"/>
                  </a:cubicBezTo>
                  <a:cubicBezTo>
                    <a:pt x="699650" y="4610589"/>
                    <a:pt x="715042" y="4421885"/>
                    <a:pt x="715042" y="4233125"/>
                  </a:cubicBezTo>
                  <a:cubicBezTo>
                    <a:pt x="715042" y="4129104"/>
                    <a:pt x="688092" y="4017415"/>
                    <a:pt x="684258" y="3913450"/>
                  </a:cubicBezTo>
                  <a:close/>
                  <a:moveTo>
                    <a:pt x="1654897" y="3809429"/>
                  </a:moveTo>
                  <a:cubicBezTo>
                    <a:pt x="1389121" y="3905726"/>
                    <a:pt x="1204251" y="4152220"/>
                    <a:pt x="1107954" y="4417995"/>
                  </a:cubicBezTo>
                  <a:cubicBezTo>
                    <a:pt x="1100230" y="4468116"/>
                    <a:pt x="1092506" y="4514292"/>
                    <a:pt x="1084838" y="4560524"/>
                  </a:cubicBezTo>
                  <a:cubicBezTo>
                    <a:pt x="1104064" y="4510458"/>
                    <a:pt x="1127180" y="4460392"/>
                    <a:pt x="1158020" y="4410327"/>
                  </a:cubicBezTo>
                  <a:cubicBezTo>
                    <a:pt x="1250427" y="4267798"/>
                    <a:pt x="1346724" y="4132993"/>
                    <a:pt x="1435353" y="3990465"/>
                  </a:cubicBezTo>
                  <a:cubicBezTo>
                    <a:pt x="1436797" y="3987520"/>
                    <a:pt x="1438853" y="3986242"/>
                    <a:pt x="1440798" y="3986242"/>
                  </a:cubicBezTo>
                  <a:cubicBezTo>
                    <a:pt x="1443966" y="3986242"/>
                    <a:pt x="1446911" y="3989576"/>
                    <a:pt x="1446911" y="3994299"/>
                  </a:cubicBezTo>
                  <a:cubicBezTo>
                    <a:pt x="1373729" y="4148385"/>
                    <a:pt x="1258151" y="4275522"/>
                    <a:pt x="1169577" y="4417995"/>
                  </a:cubicBezTo>
                  <a:cubicBezTo>
                    <a:pt x="1131070" y="4487342"/>
                    <a:pt x="1100230" y="4560524"/>
                    <a:pt x="1073280" y="4633705"/>
                  </a:cubicBezTo>
                  <a:cubicBezTo>
                    <a:pt x="1069391" y="4672213"/>
                    <a:pt x="1061723" y="4706886"/>
                    <a:pt x="1053999" y="4741560"/>
                  </a:cubicBezTo>
                  <a:cubicBezTo>
                    <a:pt x="1169577" y="4595197"/>
                    <a:pt x="1269709" y="4445000"/>
                    <a:pt x="1377563" y="4298638"/>
                  </a:cubicBezTo>
                  <a:cubicBezTo>
                    <a:pt x="1443021" y="4210009"/>
                    <a:pt x="1504644" y="4117601"/>
                    <a:pt x="1558600" y="4025139"/>
                  </a:cubicBezTo>
                  <a:cubicBezTo>
                    <a:pt x="1570158" y="4002023"/>
                    <a:pt x="1654897" y="3809429"/>
                    <a:pt x="1654897" y="3809429"/>
                  </a:cubicBezTo>
                  <a:close/>
                  <a:moveTo>
                    <a:pt x="564845" y="3797871"/>
                  </a:moveTo>
                  <a:cubicBezTo>
                    <a:pt x="541730" y="3840268"/>
                    <a:pt x="522448" y="3886444"/>
                    <a:pt x="507056" y="3932676"/>
                  </a:cubicBezTo>
                  <a:lnTo>
                    <a:pt x="507056" y="3940399"/>
                  </a:lnTo>
                  <a:cubicBezTo>
                    <a:pt x="537896" y="3898002"/>
                    <a:pt x="557122" y="3847936"/>
                    <a:pt x="564845" y="3797871"/>
                  </a:cubicBezTo>
                  <a:close/>
                  <a:moveTo>
                    <a:pt x="1161854" y="3786313"/>
                  </a:moveTo>
                  <a:cubicBezTo>
                    <a:pt x="1165688" y="3824821"/>
                    <a:pt x="1173412" y="3863384"/>
                    <a:pt x="1192693" y="3898002"/>
                  </a:cubicBezTo>
                  <a:cubicBezTo>
                    <a:pt x="1188803" y="3859494"/>
                    <a:pt x="1181135" y="3820987"/>
                    <a:pt x="1161854" y="3786313"/>
                  </a:cubicBezTo>
                  <a:close/>
                  <a:moveTo>
                    <a:pt x="264396" y="3724690"/>
                  </a:moveTo>
                  <a:cubicBezTo>
                    <a:pt x="256673" y="3755529"/>
                    <a:pt x="241281" y="3782479"/>
                    <a:pt x="218165" y="3801705"/>
                  </a:cubicBezTo>
                  <a:cubicBezTo>
                    <a:pt x="214331" y="3832544"/>
                    <a:pt x="214331" y="3859494"/>
                    <a:pt x="210441" y="3886444"/>
                  </a:cubicBezTo>
                  <a:cubicBezTo>
                    <a:pt x="214331" y="3886444"/>
                    <a:pt x="218165" y="3886444"/>
                    <a:pt x="221999" y="3894168"/>
                  </a:cubicBezTo>
                  <a:lnTo>
                    <a:pt x="221999" y="3890334"/>
                  </a:lnTo>
                  <a:cubicBezTo>
                    <a:pt x="221999" y="3905726"/>
                    <a:pt x="225889" y="3921118"/>
                    <a:pt x="225889" y="3940399"/>
                  </a:cubicBezTo>
                  <a:cubicBezTo>
                    <a:pt x="249004" y="3871052"/>
                    <a:pt x="279788" y="3794037"/>
                    <a:pt x="264396" y="3724690"/>
                  </a:cubicBezTo>
                  <a:close/>
                  <a:moveTo>
                    <a:pt x="191882" y="3646563"/>
                  </a:moveTo>
                  <a:cubicBezTo>
                    <a:pt x="182658" y="3646563"/>
                    <a:pt x="169489" y="3662510"/>
                    <a:pt x="160376" y="3678458"/>
                  </a:cubicBezTo>
                  <a:cubicBezTo>
                    <a:pt x="137260" y="3724690"/>
                    <a:pt x="129592" y="3778645"/>
                    <a:pt x="137260" y="3828710"/>
                  </a:cubicBezTo>
                  <a:cubicBezTo>
                    <a:pt x="148818" y="3851826"/>
                    <a:pt x="160376" y="3874886"/>
                    <a:pt x="168099" y="3901892"/>
                  </a:cubicBezTo>
                  <a:lnTo>
                    <a:pt x="168099" y="3898002"/>
                  </a:lnTo>
                  <a:cubicBezTo>
                    <a:pt x="168099" y="3895390"/>
                    <a:pt x="173601" y="3890889"/>
                    <a:pt x="178268" y="3890889"/>
                  </a:cubicBezTo>
                  <a:cubicBezTo>
                    <a:pt x="180380" y="3890889"/>
                    <a:pt x="182325" y="3891779"/>
                    <a:pt x="183491" y="3894168"/>
                  </a:cubicBezTo>
                  <a:cubicBezTo>
                    <a:pt x="187381" y="3851826"/>
                    <a:pt x="195049" y="3813263"/>
                    <a:pt x="195049" y="3774755"/>
                  </a:cubicBezTo>
                  <a:cubicBezTo>
                    <a:pt x="198939" y="3740082"/>
                    <a:pt x="202773" y="3709298"/>
                    <a:pt x="202773" y="3674624"/>
                  </a:cubicBezTo>
                  <a:cubicBezTo>
                    <a:pt x="202773" y="3654175"/>
                    <a:pt x="198272" y="3646563"/>
                    <a:pt x="191882" y="3646563"/>
                  </a:cubicBezTo>
                  <a:close/>
                  <a:moveTo>
                    <a:pt x="1377563" y="3613001"/>
                  </a:moveTo>
                  <a:cubicBezTo>
                    <a:pt x="1339056" y="3628393"/>
                    <a:pt x="1304382" y="3659232"/>
                    <a:pt x="1281266" y="3693906"/>
                  </a:cubicBezTo>
                  <a:cubicBezTo>
                    <a:pt x="1283989" y="3693906"/>
                    <a:pt x="1284767" y="3697684"/>
                    <a:pt x="1283656" y="3699962"/>
                  </a:cubicBezTo>
                  <a:cubicBezTo>
                    <a:pt x="1317551" y="3677069"/>
                    <a:pt x="1351225" y="3646841"/>
                    <a:pt x="1377563" y="3613001"/>
                  </a:cubicBezTo>
                  <a:close/>
                  <a:moveTo>
                    <a:pt x="1308216" y="3435798"/>
                  </a:moveTo>
                  <a:cubicBezTo>
                    <a:pt x="1312106" y="3451190"/>
                    <a:pt x="1319774" y="3470472"/>
                    <a:pt x="1323608" y="3489754"/>
                  </a:cubicBezTo>
                  <a:cubicBezTo>
                    <a:pt x="1323608" y="3485864"/>
                    <a:pt x="1327498" y="3482030"/>
                    <a:pt x="1327498" y="3474306"/>
                  </a:cubicBezTo>
                  <a:cubicBezTo>
                    <a:pt x="1323608" y="3462748"/>
                    <a:pt x="1319774" y="3451190"/>
                    <a:pt x="1315940" y="3435798"/>
                  </a:cubicBezTo>
                  <a:close/>
                  <a:moveTo>
                    <a:pt x="1647173" y="3339501"/>
                  </a:moveTo>
                  <a:cubicBezTo>
                    <a:pt x="1585550" y="3358783"/>
                    <a:pt x="1523926" y="3378009"/>
                    <a:pt x="1462303" y="3393457"/>
                  </a:cubicBezTo>
                  <a:cubicBezTo>
                    <a:pt x="1466137" y="3393457"/>
                    <a:pt x="1470026" y="3397291"/>
                    <a:pt x="1466137" y="3401125"/>
                  </a:cubicBezTo>
                  <a:cubicBezTo>
                    <a:pt x="1462303" y="3408849"/>
                    <a:pt x="1458468" y="3412683"/>
                    <a:pt x="1458468" y="3420406"/>
                  </a:cubicBezTo>
                  <a:cubicBezTo>
                    <a:pt x="1523926" y="3408849"/>
                    <a:pt x="1589384" y="3381899"/>
                    <a:pt x="1643339" y="3343391"/>
                  </a:cubicBezTo>
                  <a:close/>
                  <a:moveTo>
                    <a:pt x="788223" y="3308717"/>
                  </a:moveTo>
                  <a:cubicBezTo>
                    <a:pt x="765108" y="3343391"/>
                    <a:pt x="749716" y="3385733"/>
                    <a:pt x="745882" y="3428130"/>
                  </a:cubicBezTo>
                  <a:cubicBezTo>
                    <a:pt x="745882" y="3428130"/>
                    <a:pt x="745882" y="3431964"/>
                    <a:pt x="745882" y="3431964"/>
                  </a:cubicBezTo>
                  <a:cubicBezTo>
                    <a:pt x="753550" y="3412683"/>
                    <a:pt x="765108" y="3397291"/>
                    <a:pt x="768997" y="3378009"/>
                  </a:cubicBezTo>
                  <a:cubicBezTo>
                    <a:pt x="780555" y="3354893"/>
                    <a:pt x="784389" y="3331833"/>
                    <a:pt x="788223" y="3308717"/>
                  </a:cubicBezTo>
                  <a:close/>
                  <a:moveTo>
                    <a:pt x="1122846" y="3225090"/>
                  </a:moveTo>
                  <a:cubicBezTo>
                    <a:pt x="1105398" y="3225090"/>
                    <a:pt x="1102897" y="3235814"/>
                    <a:pt x="1111788" y="3262486"/>
                  </a:cubicBezTo>
                  <a:lnTo>
                    <a:pt x="1111788" y="3258652"/>
                  </a:lnTo>
                  <a:cubicBezTo>
                    <a:pt x="1138738" y="3339501"/>
                    <a:pt x="1208085" y="3401125"/>
                    <a:pt x="1288990" y="3420406"/>
                  </a:cubicBezTo>
                  <a:cubicBezTo>
                    <a:pt x="1285100" y="3401125"/>
                    <a:pt x="1281266" y="3381899"/>
                    <a:pt x="1277432" y="3362617"/>
                  </a:cubicBezTo>
                  <a:cubicBezTo>
                    <a:pt x="1261985" y="3339501"/>
                    <a:pt x="1250427" y="3320275"/>
                    <a:pt x="1242759" y="3297160"/>
                  </a:cubicBezTo>
                  <a:cubicBezTo>
                    <a:pt x="1231201" y="3285602"/>
                    <a:pt x="1219643" y="3270154"/>
                    <a:pt x="1204251" y="3262486"/>
                  </a:cubicBezTo>
                  <a:cubicBezTo>
                    <a:pt x="1188803" y="3243204"/>
                    <a:pt x="1165688" y="3231646"/>
                    <a:pt x="1142572" y="3227812"/>
                  </a:cubicBezTo>
                  <a:cubicBezTo>
                    <a:pt x="1134626" y="3226034"/>
                    <a:pt x="1128069" y="3225090"/>
                    <a:pt x="1122846" y="3225090"/>
                  </a:cubicBezTo>
                  <a:close/>
                  <a:moveTo>
                    <a:pt x="534006" y="3158465"/>
                  </a:moveTo>
                  <a:cubicBezTo>
                    <a:pt x="534006" y="3185415"/>
                    <a:pt x="537896" y="3216255"/>
                    <a:pt x="553288" y="3243204"/>
                  </a:cubicBezTo>
                  <a:cubicBezTo>
                    <a:pt x="553288" y="3212420"/>
                    <a:pt x="549398" y="3181581"/>
                    <a:pt x="534006" y="3158465"/>
                  </a:cubicBezTo>
                  <a:close/>
                  <a:moveTo>
                    <a:pt x="1670289" y="3154631"/>
                  </a:moveTo>
                  <a:cubicBezTo>
                    <a:pt x="1593273" y="3162355"/>
                    <a:pt x="1523926" y="3200863"/>
                    <a:pt x="1481584" y="3262486"/>
                  </a:cubicBezTo>
                  <a:cubicBezTo>
                    <a:pt x="1462303" y="3308717"/>
                    <a:pt x="1431463" y="3351059"/>
                    <a:pt x="1392955" y="3385733"/>
                  </a:cubicBezTo>
                  <a:cubicBezTo>
                    <a:pt x="1389121" y="3397291"/>
                    <a:pt x="1385287" y="3405014"/>
                    <a:pt x="1381398" y="3412683"/>
                  </a:cubicBezTo>
                  <a:lnTo>
                    <a:pt x="1392955" y="3416572"/>
                  </a:lnTo>
                  <a:lnTo>
                    <a:pt x="1412237" y="3401125"/>
                  </a:lnTo>
                  <a:cubicBezTo>
                    <a:pt x="1408347" y="3401125"/>
                    <a:pt x="1408347" y="3389567"/>
                    <a:pt x="1412237" y="3385733"/>
                  </a:cubicBezTo>
                  <a:lnTo>
                    <a:pt x="1454579" y="3370341"/>
                  </a:lnTo>
                  <a:cubicBezTo>
                    <a:pt x="1481584" y="3351059"/>
                    <a:pt x="1512368" y="3327944"/>
                    <a:pt x="1543208" y="3304828"/>
                  </a:cubicBezTo>
                  <a:cubicBezTo>
                    <a:pt x="1589384" y="3262486"/>
                    <a:pt x="1631781" y="3212420"/>
                    <a:pt x="1666455" y="3158465"/>
                  </a:cubicBezTo>
                  <a:close/>
                  <a:moveTo>
                    <a:pt x="410759" y="3069892"/>
                  </a:moveTo>
                  <a:cubicBezTo>
                    <a:pt x="376085" y="3289436"/>
                    <a:pt x="395367" y="3512869"/>
                    <a:pt x="460825" y="3728524"/>
                  </a:cubicBezTo>
                  <a:cubicBezTo>
                    <a:pt x="460825" y="3724690"/>
                    <a:pt x="460825" y="3720855"/>
                    <a:pt x="460825" y="3720855"/>
                  </a:cubicBezTo>
                  <a:cubicBezTo>
                    <a:pt x="437709" y="3609111"/>
                    <a:pt x="422317" y="3497422"/>
                    <a:pt x="426151" y="3381899"/>
                  </a:cubicBezTo>
                  <a:cubicBezTo>
                    <a:pt x="426151" y="3378009"/>
                    <a:pt x="429040" y="3376120"/>
                    <a:pt x="431930" y="3376120"/>
                  </a:cubicBezTo>
                  <a:cubicBezTo>
                    <a:pt x="434819" y="3376120"/>
                    <a:pt x="437709" y="3378009"/>
                    <a:pt x="437709" y="3381899"/>
                  </a:cubicBezTo>
                  <a:cubicBezTo>
                    <a:pt x="441599" y="3485864"/>
                    <a:pt x="449267" y="3586051"/>
                    <a:pt x="464659" y="3686182"/>
                  </a:cubicBezTo>
                  <a:cubicBezTo>
                    <a:pt x="476217" y="3589885"/>
                    <a:pt x="480106" y="3493588"/>
                    <a:pt x="476217" y="3401125"/>
                  </a:cubicBezTo>
                  <a:cubicBezTo>
                    <a:pt x="476217" y="3324109"/>
                    <a:pt x="464659" y="3247094"/>
                    <a:pt x="445433" y="3177747"/>
                  </a:cubicBezTo>
                  <a:cubicBezTo>
                    <a:pt x="445433" y="3173913"/>
                    <a:pt x="410759" y="3069892"/>
                    <a:pt x="410759" y="3069892"/>
                  </a:cubicBezTo>
                  <a:close/>
                  <a:moveTo>
                    <a:pt x="1235035" y="3038663"/>
                  </a:moveTo>
                  <a:cubicBezTo>
                    <a:pt x="1205140" y="3038663"/>
                    <a:pt x="1208085" y="3099342"/>
                    <a:pt x="1208085" y="3116123"/>
                  </a:cubicBezTo>
                  <a:cubicBezTo>
                    <a:pt x="1211919" y="3166189"/>
                    <a:pt x="1227311" y="3216255"/>
                    <a:pt x="1246593" y="3266320"/>
                  </a:cubicBezTo>
                  <a:lnTo>
                    <a:pt x="1246593" y="3262486"/>
                  </a:lnTo>
                  <a:cubicBezTo>
                    <a:pt x="1273543" y="3289436"/>
                    <a:pt x="1292824" y="3324109"/>
                    <a:pt x="1300548" y="3358783"/>
                  </a:cubicBezTo>
                  <a:cubicBezTo>
                    <a:pt x="1308216" y="3370341"/>
                    <a:pt x="1315940" y="3381899"/>
                    <a:pt x="1323608" y="3389567"/>
                  </a:cubicBezTo>
                  <a:cubicBezTo>
                    <a:pt x="1315940" y="3358783"/>
                    <a:pt x="1312106" y="3327944"/>
                    <a:pt x="1308216" y="3293270"/>
                  </a:cubicBezTo>
                  <a:cubicBezTo>
                    <a:pt x="1305827" y="3288547"/>
                    <a:pt x="1310828" y="3285213"/>
                    <a:pt x="1315884" y="3285213"/>
                  </a:cubicBezTo>
                  <a:cubicBezTo>
                    <a:pt x="1318996" y="3285213"/>
                    <a:pt x="1322163" y="3286491"/>
                    <a:pt x="1323608" y="3289436"/>
                  </a:cubicBezTo>
                  <a:cubicBezTo>
                    <a:pt x="1331332" y="3304828"/>
                    <a:pt x="1335166" y="3320275"/>
                    <a:pt x="1339056" y="3335667"/>
                  </a:cubicBezTo>
                  <a:cubicBezTo>
                    <a:pt x="1342890" y="3331833"/>
                    <a:pt x="1346724" y="3324109"/>
                    <a:pt x="1346724" y="3320275"/>
                  </a:cubicBezTo>
                  <a:cubicBezTo>
                    <a:pt x="1346724" y="3285602"/>
                    <a:pt x="1350614" y="3250928"/>
                    <a:pt x="1358282" y="3216255"/>
                  </a:cubicBezTo>
                  <a:cubicBezTo>
                    <a:pt x="1354448" y="3196973"/>
                    <a:pt x="1350614" y="3173857"/>
                    <a:pt x="1342890" y="3150797"/>
                  </a:cubicBezTo>
                  <a:cubicBezTo>
                    <a:pt x="1327498" y="3104566"/>
                    <a:pt x="1292824" y="3066058"/>
                    <a:pt x="1250427" y="3042942"/>
                  </a:cubicBezTo>
                  <a:cubicBezTo>
                    <a:pt x="1244537" y="3039941"/>
                    <a:pt x="1239425" y="3038663"/>
                    <a:pt x="1235035" y="3038663"/>
                  </a:cubicBezTo>
                  <a:close/>
                  <a:moveTo>
                    <a:pt x="1473583" y="3033051"/>
                  </a:moveTo>
                  <a:cubicBezTo>
                    <a:pt x="1472360" y="3033051"/>
                    <a:pt x="1471193" y="3033718"/>
                    <a:pt x="1470026" y="3035218"/>
                  </a:cubicBezTo>
                  <a:cubicBezTo>
                    <a:pt x="1423795" y="3081450"/>
                    <a:pt x="1392955" y="3143073"/>
                    <a:pt x="1373729" y="3208531"/>
                  </a:cubicBezTo>
                  <a:cubicBezTo>
                    <a:pt x="1377563" y="3239370"/>
                    <a:pt x="1377563" y="3266320"/>
                    <a:pt x="1373729" y="3297160"/>
                  </a:cubicBezTo>
                  <a:cubicBezTo>
                    <a:pt x="1377563" y="3297160"/>
                    <a:pt x="1377563" y="3300994"/>
                    <a:pt x="1377563" y="3304828"/>
                  </a:cubicBezTo>
                  <a:cubicBezTo>
                    <a:pt x="1377563" y="3312552"/>
                    <a:pt x="1377563" y="3320275"/>
                    <a:pt x="1377563" y="3327944"/>
                  </a:cubicBezTo>
                  <a:lnTo>
                    <a:pt x="1385287" y="3320275"/>
                  </a:lnTo>
                  <a:cubicBezTo>
                    <a:pt x="1387399" y="3318108"/>
                    <a:pt x="1390177" y="3317164"/>
                    <a:pt x="1393011" y="3317164"/>
                  </a:cubicBezTo>
                  <a:cubicBezTo>
                    <a:pt x="1400346" y="3317164"/>
                    <a:pt x="1408347" y="3323498"/>
                    <a:pt x="1408347" y="3331833"/>
                  </a:cubicBezTo>
                  <a:cubicBezTo>
                    <a:pt x="1408347" y="3335667"/>
                    <a:pt x="1408347" y="3339501"/>
                    <a:pt x="1408347" y="3343391"/>
                  </a:cubicBezTo>
                  <a:cubicBezTo>
                    <a:pt x="1431463" y="3316386"/>
                    <a:pt x="1454579" y="3285602"/>
                    <a:pt x="1470026" y="3250928"/>
                  </a:cubicBezTo>
                  <a:cubicBezTo>
                    <a:pt x="1489252" y="3208531"/>
                    <a:pt x="1500810" y="3166189"/>
                    <a:pt x="1500810" y="3119957"/>
                  </a:cubicBezTo>
                  <a:cubicBezTo>
                    <a:pt x="1500810" y="3120513"/>
                    <a:pt x="1500755" y="3120791"/>
                    <a:pt x="1500699" y="3120791"/>
                  </a:cubicBezTo>
                  <a:cubicBezTo>
                    <a:pt x="1499477" y="3120791"/>
                    <a:pt x="1486974" y="3033051"/>
                    <a:pt x="1473583" y="3033051"/>
                  </a:cubicBezTo>
                  <a:close/>
                  <a:moveTo>
                    <a:pt x="1477695" y="3005379"/>
                  </a:moveTo>
                  <a:cubicBezTo>
                    <a:pt x="1480584" y="3005379"/>
                    <a:pt x="1483473" y="3006324"/>
                    <a:pt x="1485418" y="3008268"/>
                  </a:cubicBezTo>
                  <a:cubicBezTo>
                    <a:pt x="1520092" y="3077616"/>
                    <a:pt x="1523926" y="3154631"/>
                    <a:pt x="1500810" y="3227812"/>
                  </a:cubicBezTo>
                  <a:cubicBezTo>
                    <a:pt x="1543208" y="3170023"/>
                    <a:pt x="1612499" y="3139239"/>
                    <a:pt x="1685681" y="3139239"/>
                  </a:cubicBezTo>
                  <a:cubicBezTo>
                    <a:pt x="1693404" y="3139239"/>
                    <a:pt x="1697239" y="3146907"/>
                    <a:pt x="1693404" y="3150797"/>
                  </a:cubicBezTo>
                  <a:cubicBezTo>
                    <a:pt x="1647173" y="3223978"/>
                    <a:pt x="1593273" y="3289436"/>
                    <a:pt x="1523926" y="3343391"/>
                  </a:cubicBezTo>
                  <a:cubicBezTo>
                    <a:pt x="1577826" y="3324109"/>
                    <a:pt x="1631781" y="3312552"/>
                    <a:pt x="1689570" y="3308717"/>
                  </a:cubicBezTo>
                  <a:cubicBezTo>
                    <a:pt x="1697239" y="3308717"/>
                    <a:pt x="1704962" y="3320275"/>
                    <a:pt x="1697239" y="3324109"/>
                  </a:cubicBezTo>
                  <a:cubicBezTo>
                    <a:pt x="1640949" y="3369174"/>
                    <a:pt x="1537095" y="3439799"/>
                    <a:pt x="1449856" y="3439799"/>
                  </a:cubicBezTo>
                  <a:cubicBezTo>
                    <a:pt x="1447577" y="3439799"/>
                    <a:pt x="1445299" y="3439744"/>
                    <a:pt x="1443021" y="3439633"/>
                  </a:cubicBezTo>
                  <a:cubicBezTo>
                    <a:pt x="1435353" y="3447356"/>
                    <a:pt x="1427629" y="3455080"/>
                    <a:pt x="1419905" y="3462748"/>
                  </a:cubicBezTo>
                  <a:cubicBezTo>
                    <a:pt x="1416071" y="3462748"/>
                    <a:pt x="1412237" y="3458914"/>
                    <a:pt x="1412237" y="3455080"/>
                  </a:cubicBezTo>
                  <a:lnTo>
                    <a:pt x="1423795" y="3439633"/>
                  </a:lnTo>
                  <a:cubicBezTo>
                    <a:pt x="1392955" y="3466638"/>
                    <a:pt x="1362171" y="3489754"/>
                    <a:pt x="1331332" y="3512869"/>
                  </a:cubicBezTo>
                  <a:cubicBezTo>
                    <a:pt x="1319774" y="3559045"/>
                    <a:pt x="1304382" y="3605277"/>
                    <a:pt x="1292824" y="3651508"/>
                  </a:cubicBezTo>
                  <a:cubicBezTo>
                    <a:pt x="1319774" y="3616835"/>
                    <a:pt x="1354448" y="3597609"/>
                    <a:pt x="1392955" y="3586051"/>
                  </a:cubicBezTo>
                  <a:cubicBezTo>
                    <a:pt x="1400679" y="3586051"/>
                    <a:pt x="1408347" y="3593719"/>
                    <a:pt x="1404513" y="3601443"/>
                  </a:cubicBezTo>
                  <a:cubicBezTo>
                    <a:pt x="1373729" y="3659232"/>
                    <a:pt x="1327498" y="3705408"/>
                    <a:pt x="1269709" y="3736247"/>
                  </a:cubicBezTo>
                  <a:cubicBezTo>
                    <a:pt x="1254317" y="3801705"/>
                    <a:pt x="1238869" y="3863384"/>
                    <a:pt x="1219643" y="3928841"/>
                  </a:cubicBezTo>
                  <a:cubicBezTo>
                    <a:pt x="1219643" y="3951957"/>
                    <a:pt x="1219643" y="3975073"/>
                    <a:pt x="1215809" y="3998189"/>
                  </a:cubicBezTo>
                  <a:cubicBezTo>
                    <a:pt x="1213864" y="4000078"/>
                    <a:pt x="1211919" y="4001078"/>
                    <a:pt x="1210474" y="4001078"/>
                  </a:cubicBezTo>
                  <a:cubicBezTo>
                    <a:pt x="1209030" y="4001078"/>
                    <a:pt x="1208085" y="4000078"/>
                    <a:pt x="1208085" y="3998189"/>
                  </a:cubicBezTo>
                  <a:cubicBezTo>
                    <a:pt x="1208085" y="3994299"/>
                    <a:pt x="1208085" y="3994299"/>
                    <a:pt x="1208085" y="3994299"/>
                  </a:cubicBezTo>
                  <a:cubicBezTo>
                    <a:pt x="1181135" y="4106044"/>
                    <a:pt x="1154130" y="4217733"/>
                    <a:pt x="1131070" y="4329422"/>
                  </a:cubicBezTo>
                  <a:cubicBezTo>
                    <a:pt x="1238869" y="4075204"/>
                    <a:pt x="1427629" y="3855660"/>
                    <a:pt x="1697239" y="3778645"/>
                  </a:cubicBezTo>
                  <a:cubicBezTo>
                    <a:pt x="1698850" y="3778089"/>
                    <a:pt x="1700295" y="3777867"/>
                    <a:pt x="1701573" y="3777867"/>
                  </a:cubicBezTo>
                  <a:cubicBezTo>
                    <a:pt x="1709741" y="3777867"/>
                    <a:pt x="1712130" y="3787369"/>
                    <a:pt x="1708796" y="3794037"/>
                  </a:cubicBezTo>
                  <a:cubicBezTo>
                    <a:pt x="1600941" y="4002023"/>
                    <a:pt x="1477695" y="4202341"/>
                    <a:pt x="1339056" y="4387211"/>
                  </a:cubicBezTo>
                  <a:cubicBezTo>
                    <a:pt x="1250427" y="4525850"/>
                    <a:pt x="1154130" y="4656821"/>
                    <a:pt x="1050165" y="4783957"/>
                  </a:cubicBezTo>
                  <a:lnTo>
                    <a:pt x="1039951" y="4864966"/>
                  </a:lnTo>
                  <a:lnTo>
                    <a:pt x="997001" y="4864966"/>
                  </a:lnTo>
                  <a:lnTo>
                    <a:pt x="1000099" y="4834023"/>
                  </a:lnTo>
                  <a:lnTo>
                    <a:pt x="996209" y="4837857"/>
                  </a:lnTo>
                  <a:cubicBezTo>
                    <a:pt x="996209" y="4839802"/>
                    <a:pt x="994320" y="4840746"/>
                    <a:pt x="992375" y="4840746"/>
                  </a:cubicBezTo>
                  <a:cubicBezTo>
                    <a:pt x="990430" y="4840746"/>
                    <a:pt x="988541" y="4839802"/>
                    <a:pt x="988541" y="4837857"/>
                  </a:cubicBezTo>
                  <a:cubicBezTo>
                    <a:pt x="984652" y="4845581"/>
                    <a:pt x="980817" y="4853249"/>
                    <a:pt x="976983" y="4860972"/>
                  </a:cubicBezTo>
                  <a:cubicBezTo>
                    <a:pt x="975872" y="4863251"/>
                    <a:pt x="974038" y="4864140"/>
                    <a:pt x="972205" y="4864140"/>
                  </a:cubicBezTo>
                  <a:cubicBezTo>
                    <a:pt x="967648" y="4864140"/>
                    <a:pt x="962703" y="4858694"/>
                    <a:pt x="965425" y="4853249"/>
                  </a:cubicBezTo>
                  <a:cubicBezTo>
                    <a:pt x="984652" y="4822465"/>
                    <a:pt x="1000099" y="4787791"/>
                    <a:pt x="1011657" y="4753118"/>
                  </a:cubicBezTo>
                  <a:cubicBezTo>
                    <a:pt x="1038607" y="4572081"/>
                    <a:pt x="1077114" y="4391045"/>
                    <a:pt x="1119512" y="4213899"/>
                  </a:cubicBezTo>
                  <a:lnTo>
                    <a:pt x="1119512" y="4210009"/>
                  </a:lnTo>
                  <a:cubicBezTo>
                    <a:pt x="1069391" y="4152220"/>
                    <a:pt x="1053999" y="4075204"/>
                    <a:pt x="1077114" y="4005857"/>
                  </a:cubicBezTo>
                  <a:cubicBezTo>
                    <a:pt x="1077114" y="4003968"/>
                    <a:pt x="1080004" y="4002967"/>
                    <a:pt x="1082893" y="4002967"/>
                  </a:cubicBezTo>
                  <a:cubicBezTo>
                    <a:pt x="1085783" y="4002967"/>
                    <a:pt x="1088672" y="4003968"/>
                    <a:pt x="1088672" y="4005857"/>
                  </a:cubicBezTo>
                  <a:cubicBezTo>
                    <a:pt x="1119512" y="4048254"/>
                    <a:pt x="1134904" y="4098320"/>
                    <a:pt x="1134904" y="4152220"/>
                  </a:cubicBezTo>
                  <a:cubicBezTo>
                    <a:pt x="1150296" y="4082928"/>
                    <a:pt x="1169577" y="4009747"/>
                    <a:pt x="1188803" y="3940399"/>
                  </a:cubicBezTo>
                  <a:cubicBezTo>
                    <a:pt x="1158020" y="3886444"/>
                    <a:pt x="1142572" y="3820987"/>
                    <a:pt x="1150296" y="3759363"/>
                  </a:cubicBezTo>
                  <a:cubicBezTo>
                    <a:pt x="1150296" y="3754862"/>
                    <a:pt x="1152963" y="3752973"/>
                    <a:pt x="1155908" y="3752973"/>
                  </a:cubicBezTo>
                  <a:cubicBezTo>
                    <a:pt x="1158020" y="3752973"/>
                    <a:pt x="1160242" y="3753918"/>
                    <a:pt x="1161854" y="3755529"/>
                  </a:cubicBezTo>
                  <a:cubicBezTo>
                    <a:pt x="1188803" y="3786313"/>
                    <a:pt x="1204251" y="3820987"/>
                    <a:pt x="1211919" y="3855660"/>
                  </a:cubicBezTo>
                  <a:lnTo>
                    <a:pt x="1246593" y="3747805"/>
                  </a:lnTo>
                  <a:cubicBezTo>
                    <a:pt x="1242759" y="3747805"/>
                    <a:pt x="1238869" y="3747805"/>
                    <a:pt x="1235035" y="3751639"/>
                  </a:cubicBezTo>
                  <a:cubicBezTo>
                    <a:pt x="1227311" y="3751639"/>
                    <a:pt x="1219643" y="3747805"/>
                    <a:pt x="1227311" y="3740082"/>
                  </a:cubicBezTo>
                  <a:cubicBezTo>
                    <a:pt x="1235035" y="3732413"/>
                    <a:pt x="1242759" y="3728524"/>
                    <a:pt x="1250427" y="3720855"/>
                  </a:cubicBezTo>
                  <a:lnTo>
                    <a:pt x="1258151" y="3697740"/>
                  </a:lnTo>
                  <a:cubicBezTo>
                    <a:pt x="1258151" y="3697740"/>
                    <a:pt x="1258151" y="3693906"/>
                    <a:pt x="1258151" y="3693906"/>
                  </a:cubicBezTo>
                  <a:cubicBezTo>
                    <a:pt x="1277432" y="3628393"/>
                    <a:pt x="1296658" y="3566769"/>
                    <a:pt x="1319774" y="3505146"/>
                  </a:cubicBezTo>
                  <a:cubicBezTo>
                    <a:pt x="1315940" y="3505146"/>
                    <a:pt x="1315940" y="3501312"/>
                    <a:pt x="1319774" y="3501312"/>
                  </a:cubicBezTo>
                  <a:lnTo>
                    <a:pt x="1315940" y="3497422"/>
                  </a:lnTo>
                  <a:cubicBezTo>
                    <a:pt x="1308216" y="3478196"/>
                    <a:pt x="1300548" y="3458914"/>
                    <a:pt x="1296658" y="3439633"/>
                  </a:cubicBezTo>
                  <a:cubicBezTo>
                    <a:pt x="1181135" y="3424241"/>
                    <a:pt x="1092506" y="3331833"/>
                    <a:pt x="1084838" y="3216255"/>
                  </a:cubicBezTo>
                  <a:cubicBezTo>
                    <a:pt x="1084838" y="3212420"/>
                    <a:pt x="1088672" y="3208531"/>
                    <a:pt x="1092506" y="3208531"/>
                  </a:cubicBezTo>
                  <a:cubicBezTo>
                    <a:pt x="1101786" y="3207030"/>
                    <a:pt x="1111010" y="3206253"/>
                    <a:pt x="1120179" y="3206253"/>
                  </a:cubicBezTo>
                  <a:cubicBezTo>
                    <a:pt x="1156797" y="3206253"/>
                    <a:pt x="1191915" y="3218588"/>
                    <a:pt x="1219643" y="3243204"/>
                  </a:cubicBezTo>
                  <a:cubicBezTo>
                    <a:pt x="1196527" y="3177747"/>
                    <a:pt x="1173412" y="3096842"/>
                    <a:pt x="1204251" y="3031384"/>
                  </a:cubicBezTo>
                  <a:cubicBezTo>
                    <a:pt x="1209585" y="3020660"/>
                    <a:pt x="1218032" y="3016381"/>
                    <a:pt x="1228034" y="3016381"/>
                  </a:cubicBezTo>
                  <a:cubicBezTo>
                    <a:pt x="1261318" y="3016381"/>
                    <a:pt x="1311772" y="3063668"/>
                    <a:pt x="1323608" y="3081450"/>
                  </a:cubicBezTo>
                  <a:cubicBezTo>
                    <a:pt x="1346724" y="3108400"/>
                    <a:pt x="1362171" y="3139239"/>
                    <a:pt x="1369840" y="3173857"/>
                  </a:cubicBezTo>
                  <a:cubicBezTo>
                    <a:pt x="1385287" y="3108400"/>
                    <a:pt x="1423795" y="3054500"/>
                    <a:pt x="1470026" y="3008268"/>
                  </a:cubicBezTo>
                  <a:cubicBezTo>
                    <a:pt x="1471916" y="3006324"/>
                    <a:pt x="1474805" y="3005379"/>
                    <a:pt x="1477695" y="3005379"/>
                  </a:cubicBezTo>
                  <a:close/>
                  <a:moveTo>
                    <a:pt x="422317" y="2730935"/>
                  </a:moveTo>
                  <a:cubicBezTo>
                    <a:pt x="441599" y="2757885"/>
                    <a:pt x="472382" y="2781001"/>
                    <a:pt x="507056" y="2792559"/>
                  </a:cubicBezTo>
                  <a:cubicBezTo>
                    <a:pt x="483940" y="2765609"/>
                    <a:pt x="453156" y="2746327"/>
                    <a:pt x="422317" y="2730935"/>
                  </a:cubicBezTo>
                  <a:close/>
                  <a:moveTo>
                    <a:pt x="680368" y="2515225"/>
                  </a:moveTo>
                  <a:cubicBezTo>
                    <a:pt x="664977" y="2534507"/>
                    <a:pt x="653419" y="2553733"/>
                    <a:pt x="649585" y="2576849"/>
                  </a:cubicBezTo>
                  <a:cubicBezTo>
                    <a:pt x="649585" y="2592241"/>
                    <a:pt x="649585" y="2607688"/>
                    <a:pt x="653419" y="2626914"/>
                  </a:cubicBezTo>
                  <a:cubicBezTo>
                    <a:pt x="672700" y="2592241"/>
                    <a:pt x="680368" y="2553733"/>
                    <a:pt x="680368" y="2515225"/>
                  </a:cubicBezTo>
                  <a:close/>
                  <a:moveTo>
                    <a:pt x="383809" y="2357305"/>
                  </a:moveTo>
                  <a:cubicBezTo>
                    <a:pt x="379920" y="2388144"/>
                    <a:pt x="383809" y="2422762"/>
                    <a:pt x="395367" y="2457436"/>
                  </a:cubicBezTo>
                  <a:cubicBezTo>
                    <a:pt x="403035" y="2422762"/>
                    <a:pt x="399201" y="2388144"/>
                    <a:pt x="383809" y="2357305"/>
                  </a:cubicBezTo>
                  <a:close/>
                  <a:moveTo>
                    <a:pt x="550342" y="2203774"/>
                  </a:moveTo>
                  <a:cubicBezTo>
                    <a:pt x="558011" y="2241115"/>
                    <a:pt x="569402" y="2281734"/>
                    <a:pt x="587961" y="2318797"/>
                  </a:cubicBezTo>
                  <a:cubicBezTo>
                    <a:pt x="580793" y="2279400"/>
                    <a:pt x="570291" y="2240059"/>
                    <a:pt x="550342" y="2203774"/>
                  </a:cubicBezTo>
                  <a:close/>
                  <a:moveTo>
                    <a:pt x="1589384" y="2103087"/>
                  </a:moveTo>
                  <a:lnTo>
                    <a:pt x="1554766" y="2130037"/>
                  </a:lnTo>
                  <a:cubicBezTo>
                    <a:pt x="1570158" y="2133871"/>
                    <a:pt x="1589384" y="2137761"/>
                    <a:pt x="1608665" y="2137761"/>
                  </a:cubicBezTo>
                  <a:cubicBezTo>
                    <a:pt x="1620223" y="2137761"/>
                    <a:pt x="1631781" y="2133871"/>
                    <a:pt x="1643339" y="2130037"/>
                  </a:cubicBezTo>
                  <a:cubicBezTo>
                    <a:pt x="1647173" y="2126203"/>
                    <a:pt x="1651063" y="2122369"/>
                    <a:pt x="1651063" y="2118479"/>
                  </a:cubicBezTo>
                  <a:cubicBezTo>
                    <a:pt x="1639505" y="2106922"/>
                    <a:pt x="1620223" y="2103087"/>
                    <a:pt x="1604831" y="2103087"/>
                  </a:cubicBezTo>
                  <a:close/>
                  <a:moveTo>
                    <a:pt x="1440131" y="2079527"/>
                  </a:moveTo>
                  <a:cubicBezTo>
                    <a:pt x="1414960" y="2109756"/>
                    <a:pt x="1400790" y="2146874"/>
                    <a:pt x="1404513" y="2183993"/>
                  </a:cubicBezTo>
                  <a:cubicBezTo>
                    <a:pt x="1426962" y="2150319"/>
                    <a:pt x="1449356" y="2116702"/>
                    <a:pt x="1440131" y="2079527"/>
                  </a:cubicBezTo>
                  <a:close/>
                  <a:moveTo>
                    <a:pt x="1161854" y="2060690"/>
                  </a:moveTo>
                  <a:cubicBezTo>
                    <a:pt x="1142572" y="2076138"/>
                    <a:pt x="1131070" y="2091530"/>
                    <a:pt x="1119512" y="2110811"/>
                  </a:cubicBezTo>
                  <a:cubicBezTo>
                    <a:pt x="1115622" y="2114645"/>
                    <a:pt x="1115622" y="2114645"/>
                    <a:pt x="1111788" y="2118479"/>
                  </a:cubicBezTo>
                  <a:cubicBezTo>
                    <a:pt x="1115622" y="2118479"/>
                    <a:pt x="1115622" y="2122369"/>
                    <a:pt x="1115622" y="2126203"/>
                  </a:cubicBezTo>
                  <a:cubicBezTo>
                    <a:pt x="1123346" y="2122369"/>
                    <a:pt x="1131070" y="2114645"/>
                    <a:pt x="1134904" y="2110811"/>
                  </a:cubicBezTo>
                  <a:cubicBezTo>
                    <a:pt x="1146462" y="2095364"/>
                    <a:pt x="1158020" y="2079972"/>
                    <a:pt x="1161854" y="2060690"/>
                  </a:cubicBezTo>
                  <a:close/>
                  <a:moveTo>
                    <a:pt x="1832043" y="2026072"/>
                  </a:moveTo>
                  <a:cubicBezTo>
                    <a:pt x="1897556" y="2130037"/>
                    <a:pt x="1990019" y="2226334"/>
                    <a:pt x="2117100" y="2237892"/>
                  </a:cubicBezTo>
                  <a:cubicBezTo>
                    <a:pt x="2093984" y="2183993"/>
                    <a:pt x="2059311" y="2137761"/>
                    <a:pt x="2020803" y="2099253"/>
                  </a:cubicBezTo>
                  <a:cubicBezTo>
                    <a:pt x="1955346" y="2095364"/>
                    <a:pt x="1893722" y="2068414"/>
                    <a:pt x="1843601" y="2026072"/>
                  </a:cubicBezTo>
                  <a:close/>
                  <a:moveTo>
                    <a:pt x="2026193" y="1973562"/>
                  </a:moveTo>
                  <a:cubicBezTo>
                    <a:pt x="2008690" y="1973562"/>
                    <a:pt x="1991242" y="1974451"/>
                    <a:pt x="1974572" y="1975951"/>
                  </a:cubicBezTo>
                  <a:cubicBezTo>
                    <a:pt x="1939898" y="1991399"/>
                    <a:pt x="1905280" y="2002956"/>
                    <a:pt x="1866717" y="2010625"/>
                  </a:cubicBezTo>
                  <a:cubicBezTo>
                    <a:pt x="1870607" y="2014514"/>
                    <a:pt x="1870607" y="2014514"/>
                    <a:pt x="1866717" y="2018348"/>
                  </a:cubicBezTo>
                  <a:cubicBezTo>
                    <a:pt x="1912948" y="2045298"/>
                    <a:pt x="1959180" y="2064580"/>
                    <a:pt x="2009245" y="2072248"/>
                  </a:cubicBezTo>
                  <a:cubicBezTo>
                    <a:pt x="2024637" y="2072248"/>
                    <a:pt x="2221121" y="2072248"/>
                    <a:pt x="2201839" y="2041464"/>
                  </a:cubicBezTo>
                  <a:cubicBezTo>
                    <a:pt x="2170889" y="1988842"/>
                    <a:pt x="2097707" y="1973562"/>
                    <a:pt x="2026193" y="1973562"/>
                  </a:cubicBezTo>
                  <a:close/>
                  <a:moveTo>
                    <a:pt x="225889" y="1964393"/>
                  </a:moveTo>
                  <a:cubicBezTo>
                    <a:pt x="210441" y="1999067"/>
                    <a:pt x="206607" y="2037630"/>
                    <a:pt x="210441" y="2072248"/>
                  </a:cubicBezTo>
                  <a:cubicBezTo>
                    <a:pt x="218165" y="2056856"/>
                    <a:pt x="221999" y="2041464"/>
                    <a:pt x="225889" y="2022182"/>
                  </a:cubicBezTo>
                  <a:cubicBezTo>
                    <a:pt x="225889" y="2006790"/>
                    <a:pt x="229723" y="1987509"/>
                    <a:pt x="229723" y="1968283"/>
                  </a:cubicBezTo>
                  <a:close/>
                  <a:moveTo>
                    <a:pt x="1832043" y="1949001"/>
                  </a:moveTo>
                  <a:cubicBezTo>
                    <a:pt x="1816651" y="1952891"/>
                    <a:pt x="1801259" y="1960559"/>
                    <a:pt x="1785867" y="1964393"/>
                  </a:cubicBezTo>
                  <a:cubicBezTo>
                    <a:pt x="1785867" y="1964393"/>
                    <a:pt x="1785867" y="1964393"/>
                    <a:pt x="1785867" y="1968283"/>
                  </a:cubicBezTo>
                  <a:cubicBezTo>
                    <a:pt x="1789701" y="1968283"/>
                    <a:pt x="1789701" y="1968283"/>
                    <a:pt x="1789701" y="1972117"/>
                  </a:cubicBezTo>
                  <a:lnTo>
                    <a:pt x="1793536" y="1972117"/>
                  </a:lnTo>
                  <a:cubicBezTo>
                    <a:pt x="1805093" y="1964393"/>
                    <a:pt x="1820541" y="1956725"/>
                    <a:pt x="1832043" y="1949001"/>
                  </a:cubicBezTo>
                  <a:close/>
                  <a:moveTo>
                    <a:pt x="664977" y="1883544"/>
                  </a:moveTo>
                  <a:cubicBezTo>
                    <a:pt x="634137" y="1918217"/>
                    <a:pt x="618745" y="1964393"/>
                    <a:pt x="618745" y="2010625"/>
                  </a:cubicBezTo>
                  <a:cubicBezTo>
                    <a:pt x="626469" y="1995233"/>
                    <a:pt x="638027" y="1975951"/>
                    <a:pt x="645695" y="1960559"/>
                  </a:cubicBezTo>
                  <a:cubicBezTo>
                    <a:pt x="657253" y="1937443"/>
                    <a:pt x="661142" y="1910493"/>
                    <a:pt x="664977" y="1883544"/>
                  </a:cubicBezTo>
                  <a:close/>
                  <a:moveTo>
                    <a:pt x="826731" y="1829588"/>
                  </a:moveTo>
                  <a:cubicBezTo>
                    <a:pt x="838289" y="1848870"/>
                    <a:pt x="842179" y="1868152"/>
                    <a:pt x="842179" y="1891212"/>
                  </a:cubicBezTo>
                  <a:cubicBezTo>
                    <a:pt x="846013" y="2053022"/>
                    <a:pt x="865294" y="2214776"/>
                    <a:pt x="899912" y="2372697"/>
                  </a:cubicBezTo>
                  <a:lnTo>
                    <a:pt x="903802" y="2372697"/>
                  </a:lnTo>
                  <a:cubicBezTo>
                    <a:pt x="923028" y="2449768"/>
                    <a:pt x="930752" y="2530617"/>
                    <a:pt x="919194" y="2611522"/>
                  </a:cubicBezTo>
                  <a:cubicBezTo>
                    <a:pt x="930752" y="2592241"/>
                    <a:pt x="942310" y="2569125"/>
                    <a:pt x="950034" y="2546065"/>
                  </a:cubicBezTo>
                  <a:cubicBezTo>
                    <a:pt x="953868" y="2465160"/>
                    <a:pt x="969260" y="2388144"/>
                    <a:pt x="965425" y="2311073"/>
                  </a:cubicBezTo>
                  <a:cubicBezTo>
                    <a:pt x="953868" y="2210942"/>
                    <a:pt x="938476" y="2114645"/>
                    <a:pt x="911470" y="2022182"/>
                  </a:cubicBezTo>
                  <a:cubicBezTo>
                    <a:pt x="911470" y="2019460"/>
                    <a:pt x="915360" y="2016737"/>
                    <a:pt x="917583" y="2016737"/>
                  </a:cubicBezTo>
                  <a:cubicBezTo>
                    <a:pt x="918527" y="2016737"/>
                    <a:pt x="919194" y="2017237"/>
                    <a:pt x="919194" y="2018348"/>
                  </a:cubicBezTo>
                  <a:cubicBezTo>
                    <a:pt x="980817" y="2168545"/>
                    <a:pt x="1000099" y="2334189"/>
                    <a:pt x="969260" y="2495944"/>
                  </a:cubicBezTo>
                  <a:cubicBezTo>
                    <a:pt x="973094" y="2480552"/>
                    <a:pt x="980817" y="2465160"/>
                    <a:pt x="984652" y="2449768"/>
                  </a:cubicBezTo>
                  <a:cubicBezTo>
                    <a:pt x="984652" y="2445878"/>
                    <a:pt x="984652" y="2442044"/>
                    <a:pt x="984652" y="2442044"/>
                  </a:cubicBezTo>
                  <a:cubicBezTo>
                    <a:pt x="1034773" y="2264842"/>
                    <a:pt x="1050165" y="2072248"/>
                    <a:pt x="915360" y="1929775"/>
                  </a:cubicBezTo>
                  <a:cubicBezTo>
                    <a:pt x="880686" y="1898936"/>
                    <a:pt x="849847" y="1868152"/>
                    <a:pt x="826731" y="1829588"/>
                  </a:cubicBezTo>
                  <a:close/>
                  <a:moveTo>
                    <a:pt x="2102486" y="1795915"/>
                  </a:moveTo>
                  <a:cubicBezTo>
                    <a:pt x="2071591" y="1795915"/>
                    <a:pt x="2039085" y="1804583"/>
                    <a:pt x="2013079" y="1821920"/>
                  </a:cubicBezTo>
                  <a:lnTo>
                    <a:pt x="2016969" y="1821920"/>
                  </a:lnTo>
                  <a:cubicBezTo>
                    <a:pt x="1982296" y="1837312"/>
                    <a:pt x="1947622" y="1856594"/>
                    <a:pt x="1916782" y="1875820"/>
                  </a:cubicBezTo>
                  <a:lnTo>
                    <a:pt x="1905280" y="1887378"/>
                  </a:lnTo>
                  <a:cubicBezTo>
                    <a:pt x="1893722" y="1895101"/>
                    <a:pt x="1889833" y="1902770"/>
                    <a:pt x="1882164" y="1906659"/>
                  </a:cubicBezTo>
                  <a:cubicBezTo>
                    <a:pt x="1889833" y="1910493"/>
                    <a:pt x="1893722" y="1918217"/>
                    <a:pt x="1889833" y="1925886"/>
                  </a:cubicBezTo>
                  <a:cubicBezTo>
                    <a:pt x="1878275" y="1945167"/>
                    <a:pt x="1862883" y="1964393"/>
                    <a:pt x="1839767" y="1975951"/>
                  </a:cubicBezTo>
                  <a:lnTo>
                    <a:pt x="1878275" y="1972117"/>
                  </a:lnTo>
                  <a:cubicBezTo>
                    <a:pt x="1885998" y="1972117"/>
                    <a:pt x="1889833" y="1972117"/>
                    <a:pt x="1889833" y="1975951"/>
                  </a:cubicBezTo>
                  <a:cubicBezTo>
                    <a:pt x="1974572" y="1956725"/>
                    <a:pt x="2055477" y="1925886"/>
                    <a:pt x="2128658" y="1879654"/>
                  </a:cubicBezTo>
                  <a:cubicBezTo>
                    <a:pt x="2155608" y="1860428"/>
                    <a:pt x="2194116" y="1814196"/>
                    <a:pt x="2132492" y="1798804"/>
                  </a:cubicBezTo>
                  <a:cubicBezTo>
                    <a:pt x="2122879" y="1796860"/>
                    <a:pt x="2112766" y="1795915"/>
                    <a:pt x="2102486" y="1795915"/>
                  </a:cubicBezTo>
                  <a:close/>
                  <a:moveTo>
                    <a:pt x="1701128" y="1656276"/>
                  </a:moveTo>
                  <a:cubicBezTo>
                    <a:pt x="1701128" y="1664000"/>
                    <a:pt x="1704962" y="1667834"/>
                    <a:pt x="1704962" y="1675558"/>
                  </a:cubicBezTo>
                  <a:cubicBezTo>
                    <a:pt x="1701128" y="1683226"/>
                    <a:pt x="1697239" y="1694784"/>
                    <a:pt x="1697239" y="1702507"/>
                  </a:cubicBezTo>
                  <a:cubicBezTo>
                    <a:pt x="1689570" y="1737181"/>
                    <a:pt x="1685681" y="1767965"/>
                    <a:pt x="1689570" y="1798804"/>
                  </a:cubicBezTo>
                  <a:cubicBezTo>
                    <a:pt x="1685681" y="1860428"/>
                    <a:pt x="1704962" y="1922051"/>
                    <a:pt x="1747304" y="1964393"/>
                  </a:cubicBezTo>
                  <a:lnTo>
                    <a:pt x="1755028" y="1964393"/>
                  </a:lnTo>
                  <a:lnTo>
                    <a:pt x="1755028" y="1960559"/>
                  </a:lnTo>
                  <a:cubicBezTo>
                    <a:pt x="1751194" y="1879654"/>
                    <a:pt x="1743470" y="1798804"/>
                    <a:pt x="1747304" y="1721734"/>
                  </a:cubicBezTo>
                  <a:cubicBezTo>
                    <a:pt x="1739636" y="1714065"/>
                    <a:pt x="1728078" y="1702507"/>
                    <a:pt x="1720354" y="1690950"/>
                  </a:cubicBezTo>
                  <a:cubicBezTo>
                    <a:pt x="1712686" y="1683226"/>
                    <a:pt x="1708796" y="1671668"/>
                    <a:pt x="1704962" y="1656276"/>
                  </a:cubicBezTo>
                  <a:close/>
                  <a:moveTo>
                    <a:pt x="2043530" y="1652220"/>
                  </a:moveTo>
                  <a:cubicBezTo>
                    <a:pt x="2022026" y="1652220"/>
                    <a:pt x="1965292" y="1684837"/>
                    <a:pt x="1959180" y="1690950"/>
                  </a:cubicBezTo>
                  <a:cubicBezTo>
                    <a:pt x="1936064" y="1714065"/>
                    <a:pt x="1916782" y="1741015"/>
                    <a:pt x="1901390" y="1771855"/>
                  </a:cubicBezTo>
                  <a:cubicBezTo>
                    <a:pt x="1874441" y="1818030"/>
                    <a:pt x="1855159" y="1864262"/>
                    <a:pt x="1835933" y="1914328"/>
                  </a:cubicBezTo>
                  <a:cubicBezTo>
                    <a:pt x="1928340" y="1845036"/>
                    <a:pt x="2024637" y="1783357"/>
                    <a:pt x="2051643" y="1660110"/>
                  </a:cubicBezTo>
                  <a:cubicBezTo>
                    <a:pt x="2052421" y="1654498"/>
                    <a:pt x="2049198" y="1652220"/>
                    <a:pt x="2043530" y="1652220"/>
                  </a:cubicBezTo>
                  <a:close/>
                  <a:moveTo>
                    <a:pt x="0" y="1639188"/>
                  </a:moveTo>
                  <a:lnTo>
                    <a:pt x="17903" y="1656276"/>
                  </a:lnTo>
                  <a:cubicBezTo>
                    <a:pt x="33295" y="1671668"/>
                    <a:pt x="44853" y="1687116"/>
                    <a:pt x="48687" y="1706342"/>
                  </a:cubicBezTo>
                  <a:cubicBezTo>
                    <a:pt x="51521" y="1712009"/>
                    <a:pt x="48131" y="1715566"/>
                    <a:pt x="44630" y="1715566"/>
                  </a:cubicBezTo>
                  <a:cubicBezTo>
                    <a:pt x="43352" y="1715566"/>
                    <a:pt x="42019" y="1715065"/>
                    <a:pt x="40963" y="1714065"/>
                  </a:cubicBezTo>
                  <a:cubicBezTo>
                    <a:pt x="29461" y="1702507"/>
                    <a:pt x="14013" y="1687116"/>
                    <a:pt x="6345" y="1671668"/>
                  </a:cubicBezTo>
                  <a:lnTo>
                    <a:pt x="0" y="1666035"/>
                  </a:lnTo>
                  <a:close/>
                  <a:moveTo>
                    <a:pt x="564845" y="1629326"/>
                  </a:moveTo>
                  <a:cubicBezTo>
                    <a:pt x="568679" y="1656276"/>
                    <a:pt x="576403" y="1679392"/>
                    <a:pt x="584071" y="1702507"/>
                  </a:cubicBezTo>
                  <a:lnTo>
                    <a:pt x="591795" y="1721734"/>
                  </a:lnTo>
                  <a:lnTo>
                    <a:pt x="595629" y="1679392"/>
                  </a:lnTo>
                  <a:cubicBezTo>
                    <a:pt x="595629" y="1656276"/>
                    <a:pt x="584071" y="1636994"/>
                    <a:pt x="564845" y="1629326"/>
                  </a:cubicBezTo>
                  <a:close/>
                  <a:moveTo>
                    <a:pt x="1816373" y="1538363"/>
                  </a:moveTo>
                  <a:cubicBezTo>
                    <a:pt x="1800704" y="1538363"/>
                    <a:pt x="1778144" y="1625436"/>
                    <a:pt x="1778144" y="1625436"/>
                  </a:cubicBezTo>
                  <a:cubicBezTo>
                    <a:pt x="1766586" y="1729457"/>
                    <a:pt x="1762752" y="1837312"/>
                    <a:pt x="1770420" y="1941333"/>
                  </a:cubicBezTo>
                  <a:lnTo>
                    <a:pt x="1774309" y="1937443"/>
                  </a:lnTo>
                  <a:cubicBezTo>
                    <a:pt x="1781978" y="1898936"/>
                    <a:pt x="1801259" y="1864262"/>
                    <a:pt x="1824375" y="1837312"/>
                  </a:cubicBezTo>
                  <a:cubicBezTo>
                    <a:pt x="1826264" y="1835367"/>
                    <a:pt x="1828209" y="1834423"/>
                    <a:pt x="1830154" y="1834423"/>
                  </a:cubicBezTo>
                  <a:cubicBezTo>
                    <a:pt x="1832043" y="1834423"/>
                    <a:pt x="1833988" y="1835367"/>
                    <a:pt x="1835933" y="1837312"/>
                  </a:cubicBezTo>
                  <a:cubicBezTo>
                    <a:pt x="1874441" y="1779523"/>
                    <a:pt x="1885998" y="1714065"/>
                    <a:pt x="1870607" y="1648552"/>
                  </a:cubicBezTo>
                  <a:cubicBezTo>
                    <a:pt x="1859049" y="1610044"/>
                    <a:pt x="1843601" y="1575371"/>
                    <a:pt x="1820541" y="1540697"/>
                  </a:cubicBezTo>
                  <a:cubicBezTo>
                    <a:pt x="1819207" y="1539086"/>
                    <a:pt x="1817818" y="1538363"/>
                    <a:pt x="1816373" y="1538363"/>
                  </a:cubicBezTo>
                  <a:close/>
                  <a:moveTo>
                    <a:pt x="1347391" y="1428953"/>
                  </a:moveTo>
                  <a:cubicBezTo>
                    <a:pt x="1335277" y="1428953"/>
                    <a:pt x="1292824" y="1471406"/>
                    <a:pt x="1292824" y="1471406"/>
                  </a:cubicBezTo>
                  <a:cubicBezTo>
                    <a:pt x="1285100" y="1482964"/>
                    <a:pt x="1281266" y="1494521"/>
                    <a:pt x="1273543" y="1502190"/>
                  </a:cubicBezTo>
                  <a:cubicBezTo>
                    <a:pt x="1269709" y="1563813"/>
                    <a:pt x="1250427" y="1625436"/>
                    <a:pt x="1215809" y="1679392"/>
                  </a:cubicBezTo>
                  <a:cubicBezTo>
                    <a:pt x="1261985" y="1648552"/>
                    <a:pt x="1296658" y="1610044"/>
                    <a:pt x="1319774" y="1563813"/>
                  </a:cubicBezTo>
                  <a:cubicBezTo>
                    <a:pt x="1339056" y="1521471"/>
                    <a:pt x="1350614" y="1479074"/>
                    <a:pt x="1350614" y="1432898"/>
                  </a:cubicBezTo>
                  <a:cubicBezTo>
                    <a:pt x="1350614" y="1430120"/>
                    <a:pt x="1349391" y="1428953"/>
                    <a:pt x="1347391" y="1428953"/>
                  </a:cubicBezTo>
                  <a:close/>
                  <a:moveTo>
                    <a:pt x="1076003" y="1407059"/>
                  </a:moveTo>
                  <a:cubicBezTo>
                    <a:pt x="1071447" y="1407059"/>
                    <a:pt x="1067779" y="1410171"/>
                    <a:pt x="1065557" y="1417450"/>
                  </a:cubicBezTo>
                  <a:cubicBezTo>
                    <a:pt x="1065557" y="1417450"/>
                    <a:pt x="1065557" y="1421340"/>
                    <a:pt x="1065557" y="1421340"/>
                  </a:cubicBezTo>
                  <a:cubicBezTo>
                    <a:pt x="1096396" y="1521471"/>
                    <a:pt x="1181135" y="1629326"/>
                    <a:pt x="1115622" y="1725623"/>
                  </a:cubicBezTo>
                  <a:cubicBezTo>
                    <a:pt x="1119512" y="1729457"/>
                    <a:pt x="1119512" y="1733291"/>
                    <a:pt x="1115622" y="1733291"/>
                  </a:cubicBezTo>
                  <a:lnTo>
                    <a:pt x="1123346" y="1748739"/>
                  </a:lnTo>
                  <a:lnTo>
                    <a:pt x="1127180" y="1741015"/>
                  </a:lnTo>
                  <a:cubicBezTo>
                    <a:pt x="1123346" y="1737181"/>
                    <a:pt x="1123346" y="1733291"/>
                    <a:pt x="1127180" y="1733291"/>
                  </a:cubicBezTo>
                  <a:cubicBezTo>
                    <a:pt x="1131070" y="1706342"/>
                    <a:pt x="1142572" y="1679392"/>
                    <a:pt x="1154130" y="1656276"/>
                  </a:cubicBezTo>
                  <a:cubicBezTo>
                    <a:pt x="1154130" y="1650608"/>
                    <a:pt x="1156241" y="1647052"/>
                    <a:pt x="1160353" y="1647052"/>
                  </a:cubicBezTo>
                  <a:cubicBezTo>
                    <a:pt x="1161854" y="1647052"/>
                    <a:pt x="1163632" y="1647552"/>
                    <a:pt x="1165688" y="1648552"/>
                  </a:cubicBezTo>
                  <a:cubicBezTo>
                    <a:pt x="1177246" y="1606210"/>
                    <a:pt x="1177246" y="1563813"/>
                    <a:pt x="1165688" y="1521471"/>
                  </a:cubicBezTo>
                  <a:cubicBezTo>
                    <a:pt x="1162409" y="1514859"/>
                    <a:pt x="1102897" y="1407059"/>
                    <a:pt x="1076003" y="1407059"/>
                  </a:cubicBezTo>
                  <a:close/>
                  <a:moveTo>
                    <a:pt x="1038607" y="1398224"/>
                  </a:moveTo>
                  <a:cubicBezTo>
                    <a:pt x="973094" y="1479074"/>
                    <a:pt x="996209" y="1687116"/>
                    <a:pt x="1092506" y="1721734"/>
                  </a:cubicBezTo>
                  <a:lnTo>
                    <a:pt x="1077114" y="1687116"/>
                  </a:lnTo>
                  <a:cubicBezTo>
                    <a:pt x="1074614" y="1679614"/>
                    <a:pt x="1080171" y="1675391"/>
                    <a:pt x="1085449" y="1675391"/>
                  </a:cubicBezTo>
                  <a:cubicBezTo>
                    <a:pt x="1088339" y="1675391"/>
                    <a:pt x="1091173" y="1676669"/>
                    <a:pt x="1092506" y="1679392"/>
                  </a:cubicBezTo>
                  <a:cubicBezTo>
                    <a:pt x="1096396" y="1690950"/>
                    <a:pt x="1104064" y="1698618"/>
                    <a:pt x="1107954" y="1706342"/>
                  </a:cubicBezTo>
                  <a:cubicBezTo>
                    <a:pt x="1115622" y="1640884"/>
                    <a:pt x="1104064" y="1567703"/>
                    <a:pt x="1073280" y="1506079"/>
                  </a:cubicBezTo>
                  <a:cubicBezTo>
                    <a:pt x="1057833" y="1471406"/>
                    <a:pt x="1046331" y="1436732"/>
                    <a:pt x="1038607" y="1398224"/>
                  </a:cubicBezTo>
                  <a:close/>
                  <a:moveTo>
                    <a:pt x="1258151" y="1378943"/>
                  </a:moveTo>
                  <a:cubicBezTo>
                    <a:pt x="1231201" y="1382777"/>
                    <a:pt x="1208085" y="1402058"/>
                    <a:pt x="1192693" y="1425174"/>
                  </a:cubicBezTo>
                  <a:lnTo>
                    <a:pt x="1184969" y="1444400"/>
                  </a:lnTo>
                  <a:cubicBezTo>
                    <a:pt x="1185692" y="1442233"/>
                    <a:pt x="1185858" y="1441289"/>
                    <a:pt x="1185636" y="1441289"/>
                  </a:cubicBezTo>
                  <a:cubicBezTo>
                    <a:pt x="1184580" y="1441289"/>
                    <a:pt x="1175801" y="1458903"/>
                    <a:pt x="1169577" y="1471406"/>
                  </a:cubicBezTo>
                  <a:cubicBezTo>
                    <a:pt x="1169577" y="1475240"/>
                    <a:pt x="1169577" y="1479074"/>
                    <a:pt x="1169577" y="1479074"/>
                  </a:cubicBezTo>
                  <a:lnTo>
                    <a:pt x="1169577" y="1494521"/>
                  </a:lnTo>
                  <a:cubicBezTo>
                    <a:pt x="1196527" y="1552255"/>
                    <a:pt x="1196527" y="1621602"/>
                    <a:pt x="1169577" y="1679392"/>
                  </a:cubicBezTo>
                  <a:cubicBezTo>
                    <a:pt x="1169577" y="1683226"/>
                    <a:pt x="1169577" y="1687116"/>
                    <a:pt x="1169577" y="1690950"/>
                  </a:cubicBezTo>
                  <a:cubicBezTo>
                    <a:pt x="1223477" y="1636994"/>
                    <a:pt x="1254317" y="1563813"/>
                    <a:pt x="1258151" y="1490632"/>
                  </a:cubicBezTo>
                  <a:cubicBezTo>
                    <a:pt x="1258151" y="1452124"/>
                    <a:pt x="1258151" y="1413616"/>
                    <a:pt x="1258151" y="1378943"/>
                  </a:cubicBezTo>
                  <a:close/>
                  <a:moveTo>
                    <a:pt x="207163" y="1199685"/>
                  </a:moveTo>
                  <a:cubicBezTo>
                    <a:pt x="192604" y="1217410"/>
                    <a:pt x="175712" y="1233636"/>
                    <a:pt x="156542" y="1247972"/>
                  </a:cubicBezTo>
                  <a:cubicBezTo>
                    <a:pt x="118034" y="1278812"/>
                    <a:pt x="71802" y="1305761"/>
                    <a:pt x="25571" y="1325043"/>
                  </a:cubicBezTo>
                  <a:cubicBezTo>
                    <a:pt x="60245" y="1321153"/>
                    <a:pt x="98752" y="1309595"/>
                    <a:pt x="133426" y="1294203"/>
                  </a:cubicBezTo>
                  <a:cubicBezTo>
                    <a:pt x="160376" y="1286480"/>
                    <a:pt x="183491" y="1274922"/>
                    <a:pt x="202773" y="1255696"/>
                  </a:cubicBezTo>
                  <a:cubicBezTo>
                    <a:pt x="225889" y="1236414"/>
                    <a:pt x="214331" y="1224856"/>
                    <a:pt x="206607" y="1201741"/>
                  </a:cubicBezTo>
                  <a:cubicBezTo>
                    <a:pt x="206607" y="1200852"/>
                    <a:pt x="206829" y="1200185"/>
                    <a:pt x="207163" y="1199685"/>
                  </a:cubicBezTo>
                  <a:close/>
                  <a:moveTo>
                    <a:pt x="656308" y="1097275"/>
                  </a:moveTo>
                  <a:cubicBezTo>
                    <a:pt x="655197" y="1098887"/>
                    <a:pt x="653363" y="1099665"/>
                    <a:pt x="651474" y="1099665"/>
                  </a:cubicBezTo>
                  <a:cubicBezTo>
                    <a:pt x="650196" y="1099665"/>
                    <a:pt x="648918" y="1099331"/>
                    <a:pt x="647918" y="1098553"/>
                  </a:cubicBezTo>
                  <a:cubicBezTo>
                    <a:pt x="649751" y="1104721"/>
                    <a:pt x="651585" y="1110889"/>
                    <a:pt x="653419" y="1117001"/>
                  </a:cubicBezTo>
                  <a:cubicBezTo>
                    <a:pt x="654363" y="1110445"/>
                    <a:pt x="655363" y="1103888"/>
                    <a:pt x="656308" y="1097275"/>
                  </a:cubicBezTo>
                  <a:close/>
                  <a:moveTo>
                    <a:pt x="236669" y="1070659"/>
                  </a:moveTo>
                  <a:cubicBezTo>
                    <a:pt x="235668" y="1070659"/>
                    <a:pt x="234668" y="1070714"/>
                    <a:pt x="233557" y="1070825"/>
                  </a:cubicBezTo>
                  <a:lnTo>
                    <a:pt x="229723" y="1070825"/>
                  </a:lnTo>
                  <a:cubicBezTo>
                    <a:pt x="121868" y="1078494"/>
                    <a:pt x="98752" y="1197907"/>
                    <a:pt x="33295" y="1267254"/>
                  </a:cubicBezTo>
                  <a:cubicBezTo>
                    <a:pt x="29461" y="1278812"/>
                    <a:pt x="29461" y="1290369"/>
                    <a:pt x="25571" y="1301927"/>
                  </a:cubicBezTo>
                  <a:cubicBezTo>
                    <a:pt x="64079" y="1286480"/>
                    <a:pt x="102642" y="1267254"/>
                    <a:pt x="137260" y="1244138"/>
                  </a:cubicBezTo>
                  <a:cubicBezTo>
                    <a:pt x="168099" y="1221022"/>
                    <a:pt x="198939" y="1190183"/>
                    <a:pt x="221999" y="1155565"/>
                  </a:cubicBezTo>
                  <a:cubicBezTo>
                    <a:pt x="233279" y="1140506"/>
                    <a:pt x="273787" y="1070659"/>
                    <a:pt x="236669" y="1070659"/>
                  </a:cubicBezTo>
                  <a:close/>
                  <a:moveTo>
                    <a:pt x="622635" y="997644"/>
                  </a:moveTo>
                  <a:cubicBezTo>
                    <a:pt x="627858" y="1026650"/>
                    <a:pt x="634971" y="1053822"/>
                    <a:pt x="642639" y="1080494"/>
                  </a:cubicBezTo>
                  <a:cubicBezTo>
                    <a:pt x="636749" y="1053267"/>
                    <a:pt x="632526" y="1024038"/>
                    <a:pt x="622635" y="997644"/>
                  </a:cubicBezTo>
                  <a:close/>
                  <a:moveTo>
                    <a:pt x="123368" y="970972"/>
                  </a:moveTo>
                  <a:cubicBezTo>
                    <a:pt x="102031" y="970972"/>
                    <a:pt x="54021" y="1052433"/>
                    <a:pt x="44853" y="1070825"/>
                  </a:cubicBezTo>
                  <a:lnTo>
                    <a:pt x="37129" y="1070825"/>
                  </a:lnTo>
                  <a:lnTo>
                    <a:pt x="33295" y="1066936"/>
                  </a:lnTo>
                  <a:cubicBezTo>
                    <a:pt x="37129" y="1117001"/>
                    <a:pt x="29461" y="1163233"/>
                    <a:pt x="10179" y="1209464"/>
                  </a:cubicBezTo>
                  <a:lnTo>
                    <a:pt x="10179" y="1236414"/>
                  </a:lnTo>
                  <a:cubicBezTo>
                    <a:pt x="14013" y="1232580"/>
                    <a:pt x="17903" y="1228746"/>
                    <a:pt x="21737" y="1228746"/>
                  </a:cubicBezTo>
                  <a:cubicBezTo>
                    <a:pt x="52521" y="1201741"/>
                    <a:pt x="79526" y="1167123"/>
                    <a:pt x="98752" y="1132449"/>
                  </a:cubicBezTo>
                  <a:cubicBezTo>
                    <a:pt x="125702" y="1090052"/>
                    <a:pt x="137260" y="1039986"/>
                    <a:pt x="133426" y="989921"/>
                  </a:cubicBezTo>
                  <a:cubicBezTo>
                    <a:pt x="132648" y="976418"/>
                    <a:pt x="128925" y="970972"/>
                    <a:pt x="123368" y="970972"/>
                  </a:cubicBezTo>
                  <a:close/>
                  <a:moveTo>
                    <a:pt x="132426" y="925741"/>
                  </a:moveTo>
                  <a:cubicBezTo>
                    <a:pt x="134648" y="925741"/>
                    <a:pt x="137260" y="927630"/>
                    <a:pt x="137260" y="932131"/>
                  </a:cubicBezTo>
                  <a:cubicBezTo>
                    <a:pt x="148818" y="993755"/>
                    <a:pt x="141150" y="1059268"/>
                    <a:pt x="118034" y="1120891"/>
                  </a:cubicBezTo>
                  <a:cubicBezTo>
                    <a:pt x="144984" y="1077105"/>
                    <a:pt x="189548" y="1053933"/>
                    <a:pt x="238947" y="1053933"/>
                  </a:cubicBezTo>
                  <a:cubicBezTo>
                    <a:pt x="246059" y="1053933"/>
                    <a:pt x="253283" y="1054433"/>
                    <a:pt x="260562" y="1055378"/>
                  </a:cubicBezTo>
                  <a:cubicBezTo>
                    <a:pt x="261563" y="1054378"/>
                    <a:pt x="262618" y="1053878"/>
                    <a:pt x="263563" y="1053878"/>
                  </a:cubicBezTo>
                  <a:cubicBezTo>
                    <a:pt x="266175" y="1053878"/>
                    <a:pt x="268231" y="1057434"/>
                    <a:pt x="268231" y="1063102"/>
                  </a:cubicBezTo>
                  <a:cubicBezTo>
                    <a:pt x="260285" y="1113390"/>
                    <a:pt x="239614" y="1160066"/>
                    <a:pt x="207496" y="1199296"/>
                  </a:cubicBezTo>
                  <a:cubicBezTo>
                    <a:pt x="208830" y="1197907"/>
                    <a:pt x="211553" y="1197907"/>
                    <a:pt x="214331" y="1197907"/>
                  </a:cubicBezTo>
                  <a:cubicBezTo>
                    <a:pt x="275954" y="1221022"/>
                    <a:pt x="202773" y="1278812"/>
                    <a:pt x="179657" y="1294203"/>
                  </a:cubicBezTo>
                  <a:cubicBezTo>
                    <a:pt x="129592" y="1317319"/>
                    <a:pt x="79526" y="1332711"/>
                    <a:pt x="25571" y="1340435"/>
                  </a:cubicBezTo>
                  <a:cubicBezTo>
                    <a:pt x="23654" y="1348131"/>
                    <a:pt x="19806" y="1355827"/>
                    <a:pt x="14993" y="1363044"/>
                  </a:cubicBezTo>
                  <a:lnTo>
                    <a:pt x="0" y="1381115"/>
                  </a:lnTo>
                  <a:lnTo>
                    <a:pt x="0" y="1187990"/>
                  </a:lnTo>
                  <a:lnTo>
                    <a:pt x="2455" y="1186349"/>
                  </a:lnTo>
                  <a:cubicBezTo>
                    <a:pt x="17903" y="1147841"/>
                    <a:pt x="25571" y="1101609"/>
                    <a:pt x="21737" y="1059268"/>
                  </a:cubicBezTo>
                  <a:cubicBezTo>
                    <a:pt x="20154" y="1046682"/>
                    <a:pt x="13444" y="1008424"/>
                    <a:pt x="3435" y="973313"/>
                  </a:cubicBezTo>
                  <a:lnTo>
                    <a:pt x="0" y="964019"/>
                  </a:lnTo>
                  <a:lnTo>
                    <a:pt x="0" y="934101"/>
                  </a:lnTo>
                  <a:lnTo>
                    <a:pt x="13069" y="963909"/>
                  </a:lnTo>
                  <a:cubicBezTo>
                    <a:pt x="22696" y="993755"/>
                    <a:pt x="29433" y="1024567"/>
                    <a:pt x="33295" y="1055378"/>
                  </a:cubicBezTo>
                  <a:cubicBezTo>
                    <a:pt x="56410" y="1009146"/>
                    <a:pt x="91084" y="966805"/>
                    <a:pt x="129592" y="928297"/>
                  </a:cubicBezTo>
                  <a:cubicBezTo>
                    <a:pt x="129592" y="926686"/>
                    <a:pt x="130925" y="925741"/>
                    <a:pt x="132426" y="925741"/>
                  </a:cubicBezTo>
                  <a:close/>
                  <a:moveTo>
                    <a:pt x="757439" y="812718"/>
                  </a:moveTo>
                  <a:cubicBezTo>
                    <a:pt x="738158" y="828110"/>
                    <a:pt x="722766" y="843558"/>
                    <a:pt x="711208" y="866674"/>
                  </a:cubicBezTo>
                  <a:lnTo>
                    <a:pt x="707374" y="901347"/>
                  </a:lnTo>
                  <a:cubicBezTo>
                    <a:pt x="726600" y="874342"/>
                    <a:pt x="741992" y="843558"/>
                    <a:pt x="757439" y="812718"/>
                  </a:cubicBezTo>
                  <a:close/>
                  <a:moveTo>
                    <a:pt x="1204251" y="639406"/>
                  </a:moveTo>
                  <a:cubicBezTo>
                    <a:pt x="1084838" y="774211"/>
                    <a:pt x="930752" y="882065"/>
                    <a:pt x="834455" y="1036152"/>
                  </a:cubicBezTo>
                  <a:cubicBezTo>
                    <a:pt x="757439" y="1167123"/>
                    <a:pt x="703484" y="1313485"/>
                    <a:pt x="680368" y="1467516"/>
                  </a:cubicBezTo>
                  <a:cubicBezTo>
                    <a:pt x="803615" y="1170957"/>
                    <a:pt x="1069391" y="928297"/>
                    <a:pt x="1204251" y="639406"/>
                  </a:cubicBezTo>
                  <a:close/>
                  <a:moveTo>
                    <a:pt x="638027" y="546943"/>
                  </a:moveTo>
                  <a:cubicBezTo>
                    <a:pt x="641861" y="562390"/>
                    <a:pt x="649585" y="573893"/>
                    <a:pt x="661142" y="585451"/>
                  </a:cubicBezTo>
                  <a:cubicBezTo>
                    <a:pt x="672700" y="600898"/>
                    <a:pt x="684258" y="608566"/>
                    <a:pt x="699650" y="616290"/>
                  </a:cubicBezTo>
                  <a:lnTo>
                    <a:pt x="711208" y="616290"/>
                  </a:lnTo>
                  <a:cubicBezTo>
                    <a:pt x="691926" y="604732"/>
                    <a:pt x="676534" y="589340"/>
                    <a:pt x="672700" y="566225"/>
                  </a:cubicBezTo>
                  <a:cubicBezTo>
                    <a:pt x="661142" y="562390"/>
                    <a:pt x="649585" y="554667"/>
                    <a:pt x="638027" y="546943"/>
                  </a:cubicBezTo>
                  <a:close/>
                  <a:moveTo>
                    <a:pt x="795947" y="504601"/>
                  </a:moveTo>
                  <a:cubicBezTo>
                    <a:pt x="784389" y="523827"/>
                    <a:pt x="772831" y="546943"/>
                    <a:pt x="765108" y="570059"/>
                  </a:cubicBezTo>
                  <a:cubicBezTo>
                    <a:pt x="772831" y="550833"/>
                    <a:pt x="784389" y="535385"/>
                    <a:pt x="795947" y="519993"/>
                  </a:cubicBezTo>
                  <a:cubicBezTo>
                    <a:pt x="799781" y="516159"/>
                    <a:pt x="799781" y="508435"/>
                    <a:pt x="799781" y="504601"/>
                  </a:cubicBezTo>
                  <a:close/>
                  <a:moveTo>
                    <a:pt x="1065557" y="419862"/>
                  </a:moveTo>
                  <a:cubicBezTo>
                    <a:pt x="1003933" y="458370"/>
                    <a:pt x="938476" y="489154"/>
                    <a:pt x="872963" y="508435"/>
                  </a:cubicBezTo>
                  <a:cubicBezTo>
                    <a:pt x="901246" y="517493"/>
                    <a:pt x="928196" y="520882"/>
                    <a:pt x="954701" y="520882"/>
                  </a:cubicBezTo>
                  <a:cubicBezTo>
                    <a:pt x="1018436" y="520882"/>
                    <a:pt x="1079559" y="501211"/>
                    <a:pt x="1150296" y="493043"/>
                  </a:cubicBezTo>
                  <a:cubicBezTo>
                    <a:pt x="1161576" y="488543"/>
                    <a:pt x="1174189" y="486653"/>
                    <a:pt x="1187359" y="486653"/>
                  </a:cubicBezTo>
                  <a:cubicBezTo>
                    <a:pt x="1196638" y="486653"/>
                    <a:pt x="1206196" y="487598"/>
                    <a:pt x="1215809" y="489154"/>
                  </a:cubicBezTo>
                  <a:cubicBezTo>
                    <a:pt x="1217142" y="489320"/>
                    <a:pt x="1218365" y="489376"/>
                    <a:pt x="1219476" y="489376"/>
                  </a:cubicBezTo>
                  <a:cubicBezTo>
                    <a:pt x="1252538" y="489376"/>
                    <a:pt x="1169300" y="435254"/>
                    <a:pt x="1161854" y="435254"/>
                  </a:cubicBezTo>
                  <a:cubicBezTo>
                    <a:pt x="1131070" y="423696"/>
                    <a:pt x="1100230" y="419862"/>
                    <a:pt x="1069391" y="419862"/>
                  </a:cubicBezTo>
                  <a:close/>
                  <a:moveTo>
                    <a:pt x="1169577" y="223378"/>
                  </a:moveTo>
                  <a:lnTo>
                    <a:pt x="1169577" y="227268"/>
                  </a:lnTo>
                  <a:cubicBezTo>
                    <a:pt x="1157631" y="224712"/>
                    <a:pt x="1145295" y="223490"/>
                    <a:pt x="1132903" y="223490"/>
                  </a:cubicBezTo>
                  <a:cubicBezTo>
                    <a:pt x="1089284" y="223490"/>
                    <a:pt x="1044608" y="238770"/>
                    <a:pt x="1011657" y="265776"/>
                  </a:cubicBezTo>
                  <a:cubicBezTo>
                    <a:pt x="976983" y="358238"/>
                    <a:pt x="911470" y="439088"/>
                    <a:pt x="826731" y="489154"/>
                  </a:cubicBezTo>
                  <a:cubicBezTo>
                    <a:pt x="826731" y="489154"/>
                    <a:pt x="826731" y="493043"/>
                    <a:pt x="826731" y="493043"/>
                  </a:cubicBezTo>
                  <a:cubicBezTo>
                    <a:pt x="830621" y="493043"/>
                    <a:pt x="838289" y="493043"/>
                    <a:pt x="842179" y="500712"/>
                  </a:cubicBezTo>
                  <a:cubicBezTo>
                    <a:pt x="946144" y="458370"/>
                    <a:pt x="1065557" y="423696"/>
                    <a:pt x="1131070" y="327399"/>
                  </a:cubicBezTo>
                  <a:cubicBezTo>
                    <a:pt x="1146462" y="304283"/>
                    <a:pt x="1161854" y="273499"/>
                    <a:pt x="1177246" y="254218"/>
                  </a:cubicBezTo>
                  <a:cubicBezTo>
                    <a:pt x="1188803" y="231102"/>
                    <a:pt x="1200361" y="223378"/>
                    <a:pt x="1169577" y="223378"/>
                  </a:cubicBezTo>
                  <a:close/>
                  <a:moveTo>
                    <a:pt x="416927" y="193761"/>
                  </a:moveTo>
                  <a:cubicBezTo>
                    <a:pt x="431152" y="204485"/>
                    <a:pt x="441765" y="278111"/>
                    <a:pt x="445433" y="292725"/>
                  </a:cubicBezTo>
                  <a:cubicBezTo>
                    <a:pt x="456991" y="350515"/>
                    <a:pt x="483940" y="404414"/>
                    <a:pt x="522448" y="446812"/>
                  </a:cubicBezTo>
                  <a:cubicBezTo>
                    <a:pt x="553288" y="469928"/>
                    <a:pt x="580237" y="493043"/>
                    <a:pt x="614911" y="512269"/>
                  </a:cubicBezTo>
                  <a:lnTo>
                    <a:pt x="614911" y="496877"/>
                  </a:lnTo>
                  <a:cubicBezTo>
                    <a:pt x="614911" y="493043"/>
                    <a:pt x="617800" y="491098"/>
                    <a:pt x="620690" y="491098"/>
                  </a:cubicBezTo>
                  <a:cubicBezTo>
                    <a:pt x="623579" y="491098"/>
                    <a:pt x="626469" y="493043"/>
                    <a:pt x="626469" y="496877"/>
                  </a:cubicBezTo>
                  <a:cubicBezTo>
                    <a:pt x="626469" y="504601"/>
                    <a:pt x="626469" y="512269"/>
                    <a:pt x="626469" y="519993"/>
                  </a:cubicBezTo>
                  <a:cubicBezTo>
                    <a:pt x="641861" y="527717"/>
                    <a:pt x="653419" y="535385"/>
                    <a:pt x="664977" y="546943"/>
                  </a:cubicBezTo>
                  <a:cubicBezTo>
                    <a:pt x="661142" y="531551"/>
                    <a:pt x="657253" y="516159"/>
                    <a:pt x="653419" y="504601"/>
                  </a:cubicBezTo>
                  <a:cubicBezTo>
                    <a:pt x="653419" y="500712"/>
                    <a:pt x="653419" y="496877"/>
                    <a:pt x="657253" y="493043"/>
                  </a:cubicBezTo>
                  <a:cubicBezTo>
                    <a:pt x="645695" y="446812"/>
                    <a:pt x="626469" y="400580"/>
                    <a:pt x="599519" y="354349"/>
                  </a:cubicBezTo>
                  <a:cubicBezTo>
                    <a:pt x="595629" y="350515"/>
                    <a:pt x="595629" y="346681"/>
                    <a:pt x="591795" y="338957"/>
                  </a:cubicBezTo>
                  <a:cubicBezTo>
                    <a:pt x="584071" y="331233"/>
                    <a:pt x="580237" y="327399"/>
                    <a:pt x="576403" y="319675"/>
                  </a:cubicBezTo>
                  <a:cubicBezTo>
                    <a:pt x="530727" y="266442"/>
                    <a:pt x="477606" y="224489"/>
                    <a:pt x="416927" y="193761"/>
                  </a:cubicBezTo>
                  <a:close/>
                  <a:moveTo>
                    <a:pt x="1009823" y="126692"/>
                  </a:moveTo>
                  <a:cubicBezTo>
                    <a:pt x="1009212" y="126692"/>
                    <a:pt x="1008545" y="126804"/>
                    <a:pt x="1007767" y="127137"/>
                  </a:cubicBezTo>
                  <a:lnTo>
                    <a:pt x="1007767" y="130971"/>
                  </a:lnTo>
                  <a:cubicBezTo>
                    <a:pt x="1003933" y="154087"/>
                    <a:pt x="1000099" y="181037"/>
                    <a:pt x="996209" y="204152"/>
                  </a:cubicBezTo>
                  <a:cubicBezTo>
                    <a:pt x="992375" y="238826"/>
                    <a:pt x="984652" y="273499"/>
                    <a:pt x="965425" y="304283"/>
                  </a:cubicBezTo>
                  <a:cubicBezTo>
                    <a:pt x="926918" y="365907"/>
                    <a:pt x="880686" y="419862"/>
                    <a:pt x="826731" y="462204"/>
                  </a:cubicBezTo>
                  <a:cubicBezTo>
                    <a:pt x="876852" y="431420"/>
                    <a:pt x="919194" y="389022"/>
                    <a:pt x="953868" y="338957"/>
                  </a:cubicBezTo>
                  <a:cubicBezTo>
                    <a:pt x="976983" y="304283"/>
                    <a:pt x="992375" y="265776"/>
                    <a:pt x="1007767" y="223378"/>
                  </a:cubicBezTo>
                  <a:cubicBezTo>
                    <a:pt x="1007767" y="215988"/>
                    <a:pt x="1025604" y="126692"/>
                    <a:pt x="1009823" y="126692"/>
                  </a:cubicBezTo>
                  <a:close/>
                  <a:moveTo>
                    <a:pt x="972649" y="64458"/>
                  </a:moveTo>
                  <a:cubicBezTo>
                    <a:pt x="967759" y="64458"/>
                    <a:pt x="961591" y="65958"/>
                    <a:pt x="953868" y="69347"/>
                  </a:cubicBezTo>
                  <a:cubicBezTo>
                    <a:pt x="911470" y="92463"/>
                    <a:pt x="876852" y="130971"/>
                    <a:pt x="857571" y="177202"/>
                  </a:cubicBezTo>
                  <a:cubicBezTo>
                    <a:pt x="861405" y="204152"/>
                    <a:pt x="861405" y="227268"/>
                    <a:pt x="857571" y="254218"/>
                  </a:cubicBezTo>
                  <a:lnTo>
                    <a:pt x="857571" y="258052"/>
                  </a:lnTo>
                  <a:cubicBezTo>
                    <a:pt x="842179" y="335123"/>
                    <a:pt x="811339" y="412138"/>
                    <a:pt x="765108" y="485320"/>
                  </a:cubicBezTo>
                  <a:lnTo>
                    <a:pt x="799781" y="454536"/>
                  </a:lnTo>
                  <a:cubicBezTo>
                    <a:pt x="834455" y="427530"/>
                    <a:pt x="865294" y="392856"/>
                    <a:pt x="896078" y="362073"/>
                  </a:cubicBezTo>
                  <a:cubicBezTo>
                    <a:pt x="942310" y="304283"/>
                    <a:pt x="969260" y="231102"/>
                    <a:pt x="976983" y="154087"/>
                  </a:cubicBezTo>
                  <a:cubicBezTo>
                    <a:pt x="976983" y="137250"/>
                    <a:pt x="1006434" y="64458"/>
                    <a:pt x="972649" y="64458"/>
                  </a:cubicBezTo>
                  <a:close/>
                  <a:moveTo>
                    <a:pt x="582071" y="45231"/>
                  </a:moveTo>
                  <a:cubicBezTo>
                    <a:pt x="572791" y="45231"/>
                    <a:pt x="568791" y="60623"/>
                    <a:pt x="564845" y="92463"/>
                  </a:cubicBezTo>
                  <a:cubicBezTo>
                    <a:pt x="557122" y="123247"/>
                    <a:pt x="557122" y="154087"/>
                    <a:pt x="557122" y="188760"/>
                  </a:cubicBezTo>
                  <a:cubicBezTo>
                    <a:pt x="560956" y="227268"/>
                    <a:pt x="568679" y="265776"/>
                    <a:pt x="584071" y="304283"/>
                  </a:cubicBezTo>
                  <a:cubicBezTo>
                    <a:pt x="618745" y="342791"/>
                    <a:pt x="645695" y="389022"/>
                    <a:pt x="664977" y="439088"/>
                  </a:cubicBezTo>
                  <a:cubicBezTo>
                    <a:pt x="664977" y="435254"/>
                    <a:pt x="664977" y="431420"/>
                    <a:pt x="664977" y="427530"/>
                  </a:cubicBezTo>
                  <a:cubicBezTo>
                    <a:pt x="664977" y="421918"/>
                    <a:pt x="669088" y="418362"/>
                    <a:pt x="674367" y="418362"/>
                  </a:cubicBezTo>
                  <a:cubicBezTo>
                    <a:pt x="676257" y="418362"/>
                    <a:pt x="678313" y="418806"/>
                    <a:pt x="680368" y="419862"/>
                  </a:cubicBezTo>
                  <a:cubicBezTo>
                    <a:pt x="691926" y="435254"/>
                    <a:pt x="703484" y="450646"/>
                    <a:pt x="711208" y="469928"/>
                  </a:cubicBezTo>
                  <a:cubicBezTo>
                    <a:pt x="726600" y="331233"/>
                    <a:pt x="715042" y="204152"/>
                    <a:pt x="626469" y="84739"/>
                  </a:cubicBezTo>
                  <a:cubicBezTo>
                    <a:pt x="604131" y="58679"/>
                    <a:pt x="590795" y="45231"/>
                    <a:pt x="582071" y="45231"/>
                  </a:cubicBezTo>
                  <a:close/>
                  <a:moveTo>
                    <a:pt x="803560" y="26283"/>
                  </a:moveTo>
                  <a:cubicBezTo>
                    <a:pt x="783167" y="26283"/>
                    <a:pt x="730434" y="108522"/>
                    <a:pt x="730434" y="111689"/>
                  </a:cubicBezTo>
                  <a:cubicBezTo>
                    <a:pt x="722766" y="146363"/>
                    <a:pt x="718876" y="184871"/>
                    <a:pt x="718876" y="219544"/>
                  </a:cubicBezTo>
                  <a:cubicBezTo>
                    <a:pt x="745882" y="304283"/>
                    <a:pt x="749716" y="392856"/>
                    <a:pt x="722766" y="477651"/>
                  </a:cubicBezTo>
                  <a:cubicBezTo>
                    <a:pt x="722766" y="481486"/>
                    <a:pt x="715042" y="481486"/>
                    <a:pt x="711208" y="481486"/>
                  </a:cubicBezTo>
                  <a:cubicBezTo>
                    <a:pt x="718876" y="500712"/>
                    <a:pt x="722766" y="516159"/>
                    <a:pt x="726600" y="535385"/>
                  </a:cubicBezTo>
                  <a:cubicBezTo>
                    <a:pt x="730434" y="504601"/>
                    <a:pt x="738158" y="477651"/>
                    <a:pt x="741992" y="450646"/>
                  </a:cubicBezTo>
                  <a:cubicBezTo>
                    <a:pt x="743937" y="444867"/>
                    <a:pt x="748771" y="441978"/>
                    <a:pt x="753550" y="441978"/>
                  </a:cubicBezTo>
                  <a:cubicBezTo>
                    <a:pt x="758384" y="441978"/>
                    <a:pt x="763218" y="444867"/>
                    <a:pt x="765108" y="450646"/>
                  </a:cubicBezTo>
                  <a:cubicBezTo>
                    <a:pt x="765108" y="450646"/>
                    <a:pt x="765108" y="454536"/>
                    <a:pt x="765108" y="454536"/>
                  </a:cubicBezTo>
                  <a:cubicBezTo>
                    <a:pt x="815173" y="338957"/>
                    <a:pt x="857571" y="234936"/>
                    <a:pt x="822897" y="100131"/>
                  </a:cubicBezTo>
                  <a:cubicBezTo>
                    <a:pt x="819063" y="80905"/>
                    <a:pt x="811339" y="57790"/>
                    <a:pt x="811339" y="38508"/>
                  </a:cubicBezTo>
                  <a:cubicBezTo>
                    <a:pt x="810672" y="29839"/>
                    <a:pt x="807838" y="26283"/>
                    <a:pt x="803560" y="26283"/>
                  </a:cubicBezTo>
                  <a:close/>
                  <a:moveTo>
                    <a:pt x="815173" y="0"/>
                  </a:moveTo>
                  <a:cubicBezTo>
                    <a:pt x="819063" y="0"/>
                    <a:pt x="826731" y="3834"/>
                    <a:pt x="826731" y="7724"/>
                  </a:cubicBezTo>
                  <a:cubicBezTo>
                    <a:pt x="834455" y="57790"/>
                    <a:pt x="849847" y="104021"/>
                    <a:pt x="853736" y="154087"/>
                  </a:cubicBezTo>
                  <a:cubicBezTo>
                    <a:pt x="883298" y="98242"/>
                    <a:pt x="924028" y="53622"/>
                    <a:pt x="985541" y="53622"/>
                  </a:cubicBezTo>
                  <a:cubicBezTo>
                    <a:pt x="996154" y="53622"/>
                    <a:pt x="1007434" y="54956"/>
                    <a:pt x="1019325" y="57790"/>
                  </a:cubicBezTo>
                  <a:cubicBezTo>
                    <a:pt x="1023215" y="57790"/>
                    <a:pt x="1023215" y="61624"/>
                    <a:pt x="1023215" y="65458"/>
                  </a:cubicBezTo>
                  <a:cubicBezTo>
                    <a:pt x="1027049" y="84739"/>
                    <a:pt x="1011657" y="88573"/>
                    <a:pt x="1007767" y="111689"/>
                  </a:cubicBezTo>
                  <a:lnTo>
                    <a:pt x="1019325" y="104021"/>
                  </a:lnTo>
                  <a:cubicBezTo>
                    <a:pt x="1019325" y="104021"/>
                    <a:pt x="1027049" y="104021"/>
                    <a:pt x="1027049" y="107855"/>
                  </a:cubicBezTo>
                  <a:cubicBezTo>
                    <a:pt x="1034773" y="154087"/>
                    <a:pt x="1030883" y="200318"/>
                    <a:pt x="1019325" y="246494"/>
                  </a:cubicBezTo>
                  <a:cubicBezTo>
                    <a:pt x="1055555" y="213098"/>
                    <a:pt x="1103786" y="205875"/>
                    <a:pt x="1152463" y="205875"/>
                  </a:cubicBezTo>
                  <a:cubicBezTo>
                    <a:pt x="1171189" y="205875"/>
                    <a:pt x="1189915" y="206930"/>
                    <a:pt x="1208085" y="207986"/>
                  </a:cubicBezTo>
                  <a:cubicBezTo>
                    <a:pt x="1215809" y="207986"/>
                    <a:pt x="1219643" y="215710"/>
                    <a:pt x="1215809" y="223378"/>
                  </a:cubicBezTo>
                  <a:cubicBezTo>
                    <a:pt x="1184969" y="292725"/>
                    <a:pt x="1138738" y="358238"/>
                    <a:pt x="1080949" y="408304"/>
                  </a:cubicBezTo>
                  <a:cubicBezTo>
                    <a:pt x="1086450" y="407971"/>
                    <a:pt x="1091951" y="407804"/>
                    <a:pt x="1097507" y="407804"/>
                  </a:cubicBezTo>
                  <a:cubicBezTo>
                    <a:pt x="1162632" y="407804"/>
                    <a:pt x="1232423" y="429753"/>
                    <a:pt x="1246593" y="500712"/>
                  </a:cubicBezTo>
                  <a:cubicBezTo>
                    <a:pt x="1246593" y="504601"/>
                    <a:pt x="1242759" y="512269"/>
                    <a:pt x="1235035" y="512269"/>
                  </a:cubicBezTo>
                  <a:cubicBezTo>
                    <a:pt x="1228367" y="511658"/>
                    <a:pt x="1221588" y="511325"/>
                    <a:pt x="1214698" y="511325"/>
                  </a:cubicBezTo>
                  <a:cubicBezTo>
                    <a:pt x="1135793" y="511325"/>
                    <a:pt x="1044386" y="550499"/>
                    <a:pt x="960758" y="550499"/>
                  </a:cubicBezTo>
                  <a:cubicBezTo>
                    <a:pt x="921361" y="550499"/>
                    <a:pt x="883687" y="541775"/>
                    <a:pt x="849847" y="516159"/>
                  </a:cubicBezTo>
                  <a:cubicBezTo>
                    <a:pt x="846013" y="519993"/>
                    <a:pt x="842179" y="519993"/>
                    <a:pt x="842179" y="519993"/>
                  </a:cubicBezTo>
                  <a:cubicBezTo>
                    <a:pt x="826731" y="573893"/>
                    <a:pt x="788223" y="612456"/>
                    <a:pt x="738158" y="631682"/>
                  </a:cubicBezTo>
                  <a:lnTo>
                    <a:pt x="738158" y="647130"/>
                  </a:lnTo>
                  <a:cubicBezTo>
                    <a:pt x="738158" y="650964"/>
                    <a:pt x="738158" y="654798"/>
                    <a:pt x="738158" y="654798"/>
                  </a:cubicBezTo>
                  <a:cubicBezTo>
                    <a:pt x="738158" y="658632"/>
                    <a:pt x="738158" y="662522"/>
                    <a:pt x="734324" y="662522"/>
                  </a:cubicBezTo>
                  <a:cubicBezTo>
                    <a:pt x="730434" y="720311"/>
                    <a:pt x="722766" y="778045"/>
                    <a:pt x="718876" y="835834"/>
                  </a:cubicBezTo>
                  <a:cubicBezTo>
                    <a:pt x="730434" y="816608"/>
                    <a:pt x="745882" y="801160"/>
                    <a:pt x="765108" y="789603"/>
                  </a:cubicBezTo>
                  <a:cubicBezTo>
                    <a:pt x="768997" y="789603"/>
                    <a:pt x="776666" y="789603"/>
                    <a:pt x="776666" y="797326"/>
                  </a:cubicBezTo>
                  <a:cubicBezTo>
                    <a:pt x="768997" y="851226"/>
                    <a:pt x="741992" y="901347"/>
                    <a:pt x="707374" y="939855"/>
                  </a:cubicBezTo>
                  <a:cubicBezTo>
                    <a:pt x="680368" y="1167123"/>
                    <a:pt x="649585" y="1390501"/>
                    <a:pt x="630303" y="1613879"/>
                  </a:cubicBezTo>
                  <a:cubicBezTo>
                    <a:pt x="641861" y="1575371"/>
                    <a:pt x="653419" y="1540697"/>
                    <a:pt x="664977" y="1502190"/>
                  </a:cubicBezTo>
                  <a:cubicBezTo>
                    <a:pt x="661142" y="1502190"/>
                    <a:pt x="661142" y="1502190"/>
                    <a:pt x="661142" y="1498356"/>
                  </a:cubicBezTo>
                  <a:cubicBezTo>
                    <a:pt x="676534" y="1313485"/>
                    <a:pt x="741992" y="1136283"/>
                    <a:pt x="849847" y="986086"/>
                  </a:cubicBezTo>
                  <a:cubicBezTo>
                    <a:pt x="961591" y="839668"/>
                    <a:pt x="1111788" y="727979"/>
                    <a:pt x="1231201" y="585451"/>
                  </a:cubicBezTo>
                  <a:cubicBezTo>
                    <a:pt x="1232201" y="584450"/>
                    <a:pt x="1233535" y="583950"/>
                    <a:pt x="1234868" y="583950"/>
                  </a:cubicBezTo>
                  <a:cubicBezTo>
                    <a:pt x="1238591" y="583950"/>
                    <a:pt x="1242759" y="587562"/>
                    <a:pt x="1242759" y="593174"/>
                  </a:cubicBezTo>
                  <a:cubicBezTo>
                    <a:pt x="1215809" y="962971"/>
                    <a:pt x="976983" y="1251862"/>
                    <a:pt x="718876" y="1498356"/>
                  </a:cubicBezTo>
                  <a:cubicBezTo>
                    <a:pt x="717765" y="1499467"/>
                    <a:pt x="716320" y="1499967"/>
                    <a:pt x="714931" y="1499967"/>
                  </a:cubicBezTo>
                  <a:cubicBezTo>
                    <a:pt x="711541" y="1499967"/>
                    <a:pt x="708485" y="1497244"/>
                    <a:pt x="711208" y="1494521"/>
                  </a:cubicBezTo>
                  <a:cubicBezTo>
                    <a:pt x="815173" y="1359661"/>
                    <a:pt x="950034" y="1251862"/>
                    <a:pt x="1038607" y="1109333"/>
                  </a:cubicBezTo>
                  <a:cubicBezTo>
                    <a:pt x="1092506" y="1024594"/>
                    <a:pt x="1138738" y="932131"/>
                    <a:pt x="1173412" y="839668"/>
                  </a:cubicBezTo>
                  <a:cubicBezTo>
                    <a:pt x="1184969" y="808884"/>
                    <a:pt x="1196527" y="774211"/>
                    <a:pt x="1204251" y="743371"/>
                  </a:cubicBezTo>
                  <a:cubicBezTo>
                    <a:pt x="1215809" y="716421"/>
                    <a:pt x="1219643" y="685637"/>
                    <a:pt x="1215809" y="658632"/>
                  </a:cubicBezTo>
                  <a:cubicBezTo>
                    <a:pt x="1146462" y="835834"/>
                    <a:pt x="1003933" y="962971"/>
                    <a:pt x="899912" y="1120891"/>
                  </a:cubicBezTo>
                  <a:cubicBezTo>
                    <a:pt x="761274" y="1325043"/>
                    <a:pt x="634137" y="1559979"/>
                    <a:pt x="622635" y="1810362"/>
                  </a:cubicBezTo>
                  <a:cubicBezTo>
                    <a:pt x="618745" y="1856594"/>
                    <a:pt x="618745" y="1898936"/>
                    <a:pt x="618745" y="1941333"/>
                  </a:cubicBezTo>
                  <a:cubicBezTo>
                    <a:pt x="626469" y="1910493"/>
                    <a:pt x="645695" y="1879654"/>
                    <a:pt x="668811" y="1856594"/>
                  </a:cubicBezTo>
                  <a:cubicBezTo>
                    <a:pt x="670867" y="1855538"/>
                    <a:pt x="672978" y="1855038"/>
                    <a:pt x="674867" y="1855038"/>
                  </a:cubicBezTo>
                  <a:cubicBezTo>
                    <a:pt x="680091" y="1855038"/>
                    <a:pt x="684258" y="1858650"/>
                    <a:pt x="684258" y="1864262"/>
                  </a:cubicBezTo>
                  <a:cubicBezTo>
                    <a:pt x="688092" y="1929775"/>
                    <a:pt x="664977" y="1995233"/>
                    <a:pt x="618745" y="2041464"/>
                  </a:cubicBezTo>
                  <a:lnTo>
                    <a:pt x="618745" y="2137761"/>
                  </a:lnTo>
                  <a:cubicBezTo>
                    <a:pt x="622635" y="2272566"/>
                    <a:pt x="630303" y="2403536"/>
                    <a:pt x="641861" y="2538341"/>
                  </a:cubicBezTo>
                  <a:cubicBezTo>
                    <a:pt x="649585" y="2519060"/>
                    <a:pt x="664977" y="2503668"/>
                    <a:pt x="680368" y="2492110"/>
                  </a:cubicBezTo>
                  <a:cubicBezTo>
                    <a:pt x="681980" y="2490498"/>
                    <a:pt x="684258" y="2489609"/>
                    <a:pt x="686314" y="2489609"/>
                  </a:cubicBezTo>
                  <a:cubicBezTo>
                    <a:pt x="689315" y="2489609"/>
                    <a:pt x="691926" y="2491443"/>
                    <a:pt x="691926" y="2495944"/>
                  </a:cubicBezTo>
                  <a:cubicBezTo>
                    <a:pt x="703484" y="2553733"/>
                    <a:pt x="688092" y="2611522"/>
                    <a:pt x="653419" y="2661588"/>
                  </a:cubicBezTo>
                  <a:cubicBezTo>
                    <a:pt x="664977" y="2769443"/>
                    <a:pt x="676534" y="2881132"/>
                    <a:pt x="688092" y="2988987"/>
                  </a:cubicBezTo>
                  <a:cubicBezTo>
                    <a:pt x="738158" y="2904248"/>
                    <a:pt x="792113" y="2823398"/>
                    <a:pt x="857571" y="2750161"/>
                  </a:cubicBezTo>
                  <a:cubicBezTo>
                    <a:pt x="876852" y="2715543"/>
                    <a:pt x="896078" y="2680870"/>
                    <a:pt x="911470" y="2642362"/>
                  </a:cubicBezTo>
                  <a:cubicBezTo>
                    <a:pt x="938476" y="2484386"/>
                    <a:pt x="865294" y="2368863"/>
                    <a:pt x="846013" y="2218611"/>
                  </a:cubicBezTo>
                  <a:cubicBezTo>
                    <a:pt x="830621" y="2076138"/>
                    <a:pt x="846013" y="1933609"/>
                    <a:pt x="811339" y="1794915"/>
                  </a:cubicBezTo>
                  <a:cubicBezTo>
                    <a:pt x="808950" y="1790192"/>
                    <a:pt x="812450" y="1786913"/>
                    <a:pt x="816396" y="1786913"/>
                  </a:cubicBezTo>
                  <a:cubicBezTo>
                    <a:pt x="818841" y="1786913"/>
                    <a:pt x="821452" y="1788136"/>
                    <a:pt x="822897" y="1791081"/>
                  </a:cubicBezTo>
                  <a:cubicBezTo>
                    <a:pt x="888355" y="1914328"/>
                    <a:pt x="1015491" y="1975951"/>
                    <a:pt x="1038607" y="2118479"/>
                  </a:cubicBezTo>
                  <a:cubicBezTo>
                    <a:pt x="1046331" y="2183993"/>
                    <a:pt x="1046331" y="2249450"/>
                    <a:pt x="1038607" y="2311073"/>
                  </a:cubicBezTo>
                  <a:cubicBezTo>
                    <a:pt x="1084838" y="2149319"/>
                    <a:pt x="1115622" y="1979841"/>
                    <a:pt x="1134904" y="1806473"/>
                  </a:cubicBezTo>
                  <a:cubicBezTo>
                    <a:pt x="1131070" y="1806473"/>
                    <a:pt x="1131070" y="1810362"/>
                    <a:pt x="1127180" y="1810362"/>
                  </a:cubicBezTo>
                  <a:cubicBezTo>
                    <a:pt x="1125457" y="1813808"/>
                    <a:pt x="1121401" y="1815697"/>
                    <a:pt x="1117456" y="1815697"/>
                  </a:cubicBezTo>
                  <a:cubicBezTo>
                    <a:pt x="1112622" y="1815697"/>
                    <a:pt x="1107954" y="1812863"/>
                    <a:pt x="1107954" y="1806473"/>
                  </a:cubicBezTo>
                  <a:cubicBezTo>
                    <a:pt x="1104064" y="1783357"/>
                    <a:pt x="1100230" y="1760297"/>
                    <a:pt x="1096396" y="1737181"/>
                  </a:cubicBezTo>
                  <a:lnTo>
                    <a:pt x="1077114" y="1733291"/>
                  </a:lnTo>
                  <a:lnTo>
                    <a:pt x="1073280" y="1733291"/>
                  </a:lnTo>
                  <a:cubicBezTo>
                    <a:pt x="1007767" y="1729457"/>
                    <a:pt x="950034" y="1694784"/>
                    <a:pt x="915360" y="1640884"/>
                  </a:cubicBezTo>
                  <a:cubicBezTo>
                    <a:pt x="880686" y="1586929"/>
                    <a:pt x="892244" y="1521471"/>
                    <a:pt x="938476" y="1482964"/>
                  </a:cubicBezTo>
                  <a:cubicBezTo>
                    <a:pt x="946144" y="1482964"/>
                    <a:pt x="946144" y="1486798"/>
                    <a:pt x="946144" y="1490632"/>
                  </a:cubicBezTo>
                  <a:cubicBezTo>
                    <a:pt x="926918" y="1517637"/>
                    <a:pt x="915360" y="1548421"/>
                    <a:pt x="915360" y="1579261"/>
                  </a:cubicBezTo>
                  <a:cubicBezTo>
                    <a:pt x="915360" y="1610044"/>
                    <a:pt x="930752" y="1636994"/>
                    <a:pt x="950034" y="1656276"/>
                  </a:cubicBezTo>
                  <a:cubicBezTo>
                    <a:pt x="980817" y="1687116"/>
                    <a:pt x="1019325" y="1710176"/>
                    <a:pt x="1057833" y="1717899"/>
                  </a:cubicBezTo>
                  <a:cubicBezTo>
                    <a:pt x="965425" y="1656276"/>
                    <a:pt x="961591" y="1440566"/>
                    <a:pt x="1038607" y="1375109"/>
                  </a:cubicBezTo>
                  <a:cubicBezTo>
                    <a:pt x="1039940" y="1372386"/>
                    <a:pt x="1042274" y="1371108"/>
                    <a:pt x="1044719" y="1371108"/>
                  </a:cubicBezTo>
                  <a:cubicBezTo>
                    <a:pt x="1049164" y="1371108"/>
                    <a:pt x="1053999" y="1375331"/>
                    <a:pt x="1053999" y="1382777"/>
                  </a:cubicBezTo>
                  <a:cubicBezTo>
                    <a:pt x="1053999" y="1390501"/>
                    <a:pt x="1053999" y="1398224"/>
                    <a:pt x="1057833" y="1409782"/>
                  </a:cubicBezTo>
                  <a:cubicBezTo>
                    <a:pt x="1062945" y="1397947"/>
                    <a:pt x="1070002" y="1393168"/>
                    <a:pt x="1078170" y="1393168"/>
                  </a:cubicBezTo>
                  <a:cubicBezTo>
                    <a:pt x="1107232" y="1393168"/>
                    <a:pt x="1149851" y="1454180"/>
                    <a:pt x="1161854" y="1475240"/>
                  </a:cubicBezTo>
                  <a:cubicBezTo>
                    <a:pt x="1173412" y="1417450"/>
                    <a:pt x="1211919" y="1371219"/>
                    <a:pt x="1265874" y="1351993"/>
                  </a:cubicBezTo>
                  <a:cubicBezTo>
                    <a:pt x="1269709" y="1351993"/>
                    <a:pt x="1277432" y="1355827"/>
                    <a:pt x="1277432" y="1359661"/>
                  </a:cubicBezTo>
                  <a:cubicBezTo>
                    <a:pt x="1277432" y="1398224"/>
                    <a:pt x="1277432" y="1436732"/>
                    <a:pt x="1277432" y="1475240"/>
                  </a:cubicBezTo>
                  <a:cubicBezTo>
                    <a:pt x="1292824" y="1444400"/>
                    <a:pt x="1323608" y="1421340"/>
                    <a:pt x="1358282" y="1409782"/>
                  </a:cubicBezTo>
                  <a:cubicBezTo>
                    <a:pt x="1362171" y="1409782"/>
                    <a:pt x="1366006" y="1413616"/>
                    <a:pt x="1366006" y="1417450"/>
                  </a:cubicBezTo>
                  <a:cubicBezTo>
                    <a:pt x="1373729" y="1529139"/>
                    <a:pt x="1323608" y="1636994"/>
                    <a:pt x="1235035" y="1698618"/>
                  </a:cubicBezTo>
                  <a:cubicBezTo>
                    <a:pt x="1235035" y="1702507"/>
                    <a:pt x="1235035" y="1702507"/>
                    <a:pt x="1235035" y="1706342"/>
                  </a:cubicBezTo>
                  <a:cubicBezTo>
                    <a:pt x="1235035" y="1710176"/>
                    <a:pt x="1231201" y="1714065"/>
                    <a:pt x="1227311" y="1717899"/>
                  </a:cubicBezTo>
                  <a:cubicBezTo>
                    <a:pt x="1223477" y="1733291"/>
                    <a:pt x="1215809" y="1744849"/>
                    <a:pt x="1208085" y="1756407"/>
                  </a:cubicBezTo>
                  <a:cubicBezTo>
                    <a:pt x="1308216" y="1706342"/>
                    <a:pt x="1419905" y="1610044"/>
                    <a:pt x="1377563" y="1494521"/>
                  </a:cubicBezTo>
                  <a:cubicBezTo>
                    <a:pt x="1377563" y="1489743"/>
                    <a:pt x="1381953" y="1486464"/>
                    <a:pt x="1386232" y="1486464"/>
                  </a:cubicBezTo>
                  <a:cubicBezTo>
                    <a:pt x="1388899" y="1486464"/>
                    <a:pt x="1391511" y="1487687"/>
                    <a:pt x="1392955" y="1490632"/>
                  </a:cubicBezTo>
                  <a:cubicBezTo>
                    <a:pt x="1439187" y="1613879"/>
                    <a:pt x="1315940" y="1752573"/>
                    <a:pt x="1192693" y="1787247"/>
                  </a:cubicBezTo>
                  <a:cubicBezTo>
                    <a:pt x="1188803" y="1794915"/>
                    <a:pt x="1184969" y="1802639"/>
                    <a:pt x="1177246" y="1810362"/>
                  </a:cubicBezTo>
                  <a:cubicBezTo>
                    <a:pt x="1173412" y="1818030"/>
                    <a:pt x="1169577" y="1825754"/>
                    <a:pt x="1165688" y="1833478"/>
                  </a:cubicBezTo>
                  <a:cubicBezTo>
                    <a:pt x="1163798" y="1835367"/>
                    <a:pt x="1160909" y="1836367"/>
                    <a:pt x="1158020" y="1836367"/>
                  </a:cubicBezTo>
                  <a:cubicBezTo>
                    <a:pt x="1155130" y="1836367"/>
                    <a:pt x="1152241" y="1835367"/>
                    <a:pt x="1150296" y="1833478"/>
                  </a:cubicBezTo>
                  <a:cubicBezTo>
                    <a:pt x="1142572" y="1922051"/>
                    <a:pt x="1127180" y="2010625"/>
                    <a:pt x="1107954" y="2095364"/>
                  </a:cubicBezTo>
                  <a:cubicBezTo>
                    <a:pt x="1123346" y="2072248"/>
                    <a:pt x="1142572" y="2053022"/>
                    <a:pt x="1165688" y="2037630"/>
                  </a:cubicBezTo>
                  <a:cubicBezTo>
                    <a:pt x="1167799" y="2036574"/>
                    <a:pt x="1169855" y="2036074"/>
                    <a:pt x="1171745" y="2036074"/>
                  </a:cubicBezTo>
                  <a:cubicBezTo>
                    <a:pt x="1176968" y="2036074"/>
                    <a:pt x="1181135" y="2039686"/>
                    <a:pt x="1181135" y="2045298"/>
                  </a:cubicBezTo>
                  <a:cubicBezTo>
                    <a:pt x="1181135" y="2072248"/>
                    <a:pt x="1173412" y="2099253"/>
                    <a:pt x="1154130" y="2118479"/>
                  </a:cubicBezTo>
                  <a:cubicBezTo>
                    <a:pt x="1134904" y="2145429"/>
                    <a:pt x="1111788" y="2164711"/>
                    <a:pt x="1084838" y="2176269"/>
                  </a:cubicBezTo>
                  <a:cubicBezTo>
                    <a:pt x="1069391" y="2237892"/>
                    <a:pt x="1053999" y="2299516"/>
                    <a:pt x="1038607" y="2361139"/>
                  </a:cubicBezTo>
                  <a:cubicBezTo>
                    <a:pt x="1011657" y="2472884"/>
                    <a:pt x="973094" y="2580683"/>
                    <a:pt x="919194" y="2680870"/>
                  </a:cubicBezTo>
                  <a:cubicBezTo>
                    <a:pt x="930752" y="2669312"/>
                    <a:pt x="938476" y="2661588"/>
                    <a:pt x="950034" y="2650030"/>
                  </a:cubicBezTo>
                  <a:cubicBezTo>
                    <a:pt x="965425" y="2634638"/>
                    <a:pt x="980817" y="2619246"/>
                    <a:pt x="1000099" y="2603799"/>
                  </a:cubicBezTo>
                  <a:lnTo>
                    <a:pt x="1038607" y="2565291"/>
                  </a:lnTo>
                  <a:cubicBezTo>
                    <a:pt x="1038607" y="2565291"/>
                    <a:pt x="1038607" y="2561457"/>
                    <a:pt x="1038607" y="2561457"/>
                  </a:cubicBezTo>
                  <a:lnTo>
                    <a:pt x="1046331" y="2557623"/>
                  </a:lnTo>
                  <a:cubicBezTo>
                    <a:pt x="1154130" y="2453602"/>
                    <a:pt x="1269709" y="2338023"/>
                    <a:pt x="1389121" y="2234058"/>
                  </a:cubicBezTo>
                  <a:cubicBezTo>
                    <a:pt x="1389121" y="2234058"/>
                    <a:pt x="1389121" y="2234058"/>
                    <a:pt x="1389121" y="2230168"/>
                  </a:cubicBezTo>
                  <a:cubicBezTo>
                    <a:pt x="1392955" y="2226334"/>
                    <a:pt x="1392955" y="2218611"/>
                    <a:pt x="1396845" y="2210942"/>
                  </a:cubicBezTo>
                  <a:cubicBezTo>
                    <a:pt x="1385287" y="2156987"/>
                    <a:pt x="1400679" y="2103087"/>
                    <a:pt x="1439187" y="2060690"/>
                  </a:cubicBezTo>
                  <a:cubicBezTo>
                    <a:pt x="1441132" y="2058801"/>
                    <a:pt x="1443021" y="2057801"/>
                    <a:pt x="1444966" y="2057801"/>
                  </a:cubicBezTo>
                  <a:cubicBezTo>
                    <a:pt x="1446911" y="2057801"/>
                    <a:pt x="1448800" y="2058801"/>
                    <a:pt x="1450745" y="2060690"/>
                  </a:cubicBezTo>
                  <a:cubicBezTo>
                    <a:pt x="1470026" y="2106922"/>
                    <a:pt x="1462303" y="2156987"/>
                    <a:pt x="1435353" y="2195551"/>
                  </a:cubicBezTo>
                  <a:cubicBezTo>
                    <a:pt x="1473860" y="2160877"/>
                    <a:pt x="1516202" y="2130037"/>
                    <a:pt x="1562434" y="2099253"/>
                  </a:cubicBezTo>
                  <a:cubicBezTo>
                    <a:pt x="1558600" y="2095364"/>
                    <a:pt x="1562434" y="2095364"/>
                    <a:pt x="1562434" y="2091530"/>
                  </a:cubicBezTo>
                  <a:cubicBezTo>
                    <a:pt x="1566323" y="2091530"/>
                    <a:pt x="1573992" y="2087696"/>
                    <a:pt x="1577826" y="2087696"/>
                  </a:cubicBezTo>
                  <a:cubicBezTo>
                    <a:pt x="1631781" y="2049132"/>
                    <a:pt x="1685681" y="2018348"/>
                    <a:pt x="1743470" y="1991399"/>
                  </a:cubicBezTo>
                  <a:cubicBezTo>
                    <a:pt x="1739636" y="1987509"/>
                    <a:pt x="1739636" y="1983675"/>
                    <a:pt x="1743470" y="1979841"/>
                  </a:cubicBezTo>
                  <a:cubicBezTo>
                    <a:pt x="1654897" y="1898936"/>
                    <a:pt x="1662565" y="1752573"/>
                    <a:pt x="1697239" y="1648552"/>
                  </a:cubicBezTo>
                  <a:cubicBezTo>
                    <a:pt x="1697239" y="1644718"/>
                    <a:pt x="1701128" y="1640884"/>
                    <a:pt x="1708796" y="1640884"/>
                  </a:cubicBezTo>
                  <a:lnTo>
                    <a:pt x="1716520" y="1640884"/>
                  </a:lnTo>
                  <a:cubicBezTo>
                    <a:pt x="1720354" y="1640884"/>
                    <a:pt x="1724244" y="1644718"/>
                    <a:pt x="1728078" y="1648552"/>
                  </a:cubicBezTo>
                  <a:cubicBezTo>
                    <a:pt x="1735802" y="1664000"/>
                    <a:pt x="1743470" y="1679392"/>
                    <a:pt x="1751194" y="1694784"/>
                  </a:cubicBezTo>
                  <a:cubicBezTo>
                    <a:pt x="1755028" y="1629326"/>
                    <a:pt x="1774309" y="1563813"/>
                    <a:pt x="1801259" y="1502190"/>
                  </a:cubicBezTo>
                  <a:cubicBezTo>
                    <a:pt x="1803204" y="1500300"/>
                    <a:pt x="1806094" y="1499300"/>
                    <a:pt x="1808983" y="1499300"/>
                  </a:cubicBezTo>
                  <a:cubicBezTo>
                    <a:pt x="1811873" y="1499300"/>
                    <a:pt x="1814762" y="1500300"/>
                    <a:pt x="1816651" y="1502190"/>
                  </a:cubicBezTo>
                  <a:cubicBezTo>
                    <a:pt x="1874441" y="1571537"/>
                    <a:pt x="1901390" y="1660110"/>
                    <a:pt x="1893722" y="1752573"/>
                  </a:cubicBezTo>
                  <a:cubicBezTo>
                    <a:pt x="1924506" y="1683226"/>
                    <a:pt x="1990019" y="1636994"/>
                    <a:pt x="2067035" y="1633160"/>
                  </a:cubicBezTo>
                  <a:cubicBezTo>
                    <a:pt x="2070869" y="1633160"/>
                    <a:pt x="2074758" y="1636994"/>
                    <a:pt x="2074758" y="1644718"/>
                  </a:cubicBezTo>
                  <a:cubicBezTo>
                    <a:pt x="2059311" y="1706342"/>
                    <a:pt x="2028527" y="1767965"/>
                    <a:pt x="1986130" y="1818030"/>
                  </a:cubicBezTo>
                  <a:cubicBezTo>
                    <a:pt x="2001522" y="1806473"/>
                    <a:pt x="2020803" y="1798804"/>
                    <a:pt x="2036195" y="1794915"/>
                  </a:cubicBezTo>
                  <a:cubicBezTo>
                    <a:pt x="2051865" y="1789747"/>
                    <a:pt x="2085594" y="1782135"/>
                    <a:pt x="2117489" y="1782135"/>
                  </a:cubicBezTo>
                  <a:cubicBezTo>
                    <a:pt x="2156275" y="1782135"/>
                    <a:pt x="2192393" y="1793303"/>
                    <a:pt x="2190282" y="1833478"/>
                  </a:cubicBezTo>
                  <a:cubicBezTo>
                    <a:pt x="2186447" y="1895101"/>
                    <a:pt x="2093984" y="1925886"/>
                    <a:pt x="2047753" y="1945167"/>
                  </a:cubicBezTo>
                  <a:lnTo>
                    <a:pt x="2013079" y="1960559"/>
                  </a:lnTo>
                  <a:cubicBezTo>
                    <a:pt x="2021192" y="1960226"/>
                    <a:pt x="2029360" y="1960003"/>
                    <a:pt x="2037418" y="1960003"/>
                  </a:cubicBezTo>
                  <a:cubicBezTo>
                    <a:pt x="2117434" y="1960003"/>
                    <a:pt x="2193115" y="1978840"/>
                    <a:pt x="2221121" y="2045298"/>
                  </a:cubicBezTo>
                  <a:cubicBezTo>
                    <a:pt x="2224955" y="2049132"/>
                    <a:pt x="2224955" y="2056856"/>
                    <a:pt x="2217231" y="2056856"/>
                  </a:cubicBezTo>
                  <a:cubicBezTo>
                    <a:pt x="2168722" y="2088085"/>
                    <a:pt x="2113933" y="2103643"/>
                    <a:pt x="2061367" y="2103643"/>
                  </a:cubicBezTo>
                  <a:cubicBezTo>
                    <a:pt x="2055532" y="2103643"/>
                    <a:pt x="2049698" y="2103477"/>
                    <a:pt x="2043919" y="2103087"/>
                  </a:cubicBezTo>
                  <a:cubicBezTo>
                    <a:pt x="2086261" y="2141595"/>
                    <a:pt x="2117100" y="2191661"/>
                    <a:pt x="2140216" y="2245616"/>
                  </a:cubicBezTo>
                  <a:cubicBezTo>
                    <a:pt x="2140216" y="2253284"/>
                    <a:pt x="2136382" y="2261008"/>
                    <a:pt x="2128658" y="2261008"/>
                  </a:cubicBezTo>
                  <a:cubicBezTo>
                    <a:pt x="1986130" y="2261008"/>
                    <a:pt x="1882164" y="2145429"/>
                    <a:pt x="1812817" y="2029906"/>
                  </a:cubicBezTo>
                  <a:lnTo>
                    <a:pt x="1793536" y="2029906"/>
                  </a:lnTo>
                  <a:cubicBezTo>
                    <a:pt x="1781978" y="2026072"/>
                    <a:pt x="1770420" y="2018348"/>
                    <a:pt x="1758862" y="2010625"/>
                  </a:cubicBezTo>
                  <a:lnTo>
                    <a:pt x="1751194" y="2010625"/>
                  </a:lnTo>
                  <a:cubicBezTo>
                    <a:pt x="1747304" y="2010625"/>
                    <a:pt x="1743470" y="2010625"/>
                    <a:pt x="1739636" y="2006790"/>
                  </a:cubicBezTo>
                  <a:cubicBezTo>
                    <a:pt x="1697239" y="2029906"/>
                    <a:pt x="1654897" y="2056856"/>
                    <a:pt x="1616389" y="2087696"/>
                  </a:cubicBezTo>
                  <a:lnTo>
                    <a:pt x="1627947" y="2091530"/>
                  </a:lnTo>
                  <a:cubicBezTo>
                    <a:pt x="1643339" y="2095364"/>
                    <a:pt x="1666455" y="2099253"/>
                    <a:pt x="1670289" y="2122369"/>
                  </a:cubicBezTo>
                  <a:cubicBezTo>
                    <a:pt x="1674123" y="2141595"/>
                    <a:pt x="1643339" y="2156987"/>
                    <a:pt x="1627947" y="2160877"/>
                  </a:cubicBezTo>
                  <a:cubicBezTo>
                    <a:pt x="1597107" y="2160877"/>
                    <a:pt x="1566323" y="2156987"/>
                    <a:pt x="1539318" y="2145429"/>
                  </a:cubicBezTo>
                  <a:cubicBezTo>
                    <a:pt x="1470026" y="2199385"/>
                    <a:pt x="1404513" y="2253284"/>
                    <a:pt x="1339056" y="2318797"/>
                  </a:cubicBezTo>
                  <a:cubicBezTo>
                    <a:pt x="1269709" y="2380421"/>
                    <a:pt x="1200361" y="2442044"/>
                    <a:pt x="1134904" y="2503668"/>
                  </a:cubicBezTo>
                  <a:cubicBezTo>
                    <a:pt x="1242759" y="2438210"/>
                    <a:pt x="1346724" y="2357305"/>
                    <a:pt x="1470026" y="2338023"/>
                  </a:cubicBezTo>
                  <a:cubicBezTo>
                    <a:pt x="1531761" y="2330522"/>
                    <a:pt x="1593551" y="2326521"/>
                    <a:pt x="1655341" y="2326521"/>
                  </a:cubicBezTo>
                  <a:cubicBezTo>
                    <a:pt x="1751472" y="2326521"/>
                    <a:pt x="1847602" y="2336190"/>
                    <a:pt x="1943788" y="2357305"/>
                  </a:cubicBezTo>
                  <a:cubicBezTo>
                    <a:pt x="1951456" y="2361139"/>
                    <a:pt x="1951456" y="2372697"/>
                    <a:pt x="1943788" y="2376587"/>
                  </a:cubicBezTo>
                  <a:cubicBezTo>
                    <a:pt x="1824375" y="2442044"/>
                    <a:pt x="1701128" y="2542175"/>
                    <a:pt x="1558600" y="2553733"/>
                  </a:cubicBezTo>
                  <a:cubicBezTo>
                    <a:pt x="1369840" y="2569125"/>
                    <a:pt x="1196527" y="2561457"/>
                    <a:pt x="1015491" y="2634638"/>
                  </a:cubicBezTo>
                  <a:cubicBezTo>
                    <a:pt x="1011657" y="2634638"/>
                    <a:pt x="1007767" y="2626914"/>
                    <a:pt x="1011657" y="2626914"/>
                  </a:cubicBezTo>
                  <a:cubicBezTo>
                    <a:pt x="1109843" y="2572404"/>
                    <a:pt x="1221754" y="2541842"/>
                    <a:pt x="1334444" y="2541842"/>
                  </a:cubicBezTo>
                  <a:cubicBezTo>
                    <a:pt x="1341112" y="2541842"/>
                    <a:pt x="1347780" y="2541953"/>
                    <a:pt x="1354448" y="2542175"/>
                  </a:cubicBezTo>
                  <a:cubicBezTo>
                    <a:pt x="1361116" y="2542342"/>
                    <a:pt x="1367839" y="2542398"/>
                    <a:pt x="1374507" y="2542398"/>
                  </a:cubicBezTo>
                  <a:cubicBezTo>
                    <a:pt x="1540818" y="2542398"/>
                    <a:pt x="1702906" y="2496388"/>
                    <a:pt x="1843601" y="2411205"/>
                  </a:cubicBezTo>
                  <a:cubicBezTo>
                    <a:pt x="1944343" y="2351971"/>
                    <a:pt x="1808094" y="2345136"/>
                    <a:pt x="1713520" y="2345136"/>
                  </a:cubicBezTo>
                  <a:cubicBezTo>
                    <a:pt x="1685125" y="2345136"/>
                    <a:pt x="1660509" y="2345747"/>
                    <a:pt x="1647173" y="2345747"/>
                  </a:cubicBezTo>
                  <a:cubicBezTo>
                    <a:pt x="1631948" y="2344636"/>
                    <a:pt x="1616667" y="2344080"/>
                    <a:pt x="1601442" y="2344080"/>
                  </a:cubicBezTo>
                  <a:cubicBezTo>
                    <a:pt x="1508979" y="2344080"/>
                    <a:pt x="1417294" y="2364362"/>
                    <a:pt x="1331332" y="2407371"/>
                  </a:cubicBezTo>
                  <a:cubicBezTo>
                    <a:pt x="1250427" y="2449768"/>
                    <a:pt x="1173412" y="2503668"/>
                    <a:pt x="1092506" y="2542175"/>
                  </a:cubicBezTo>
                  <a:cubicBezTo>
                    <a:pt x="1127180" y="2526783"/>
                    <a:pt x="1169577" y="2511391"/>
                    <a:pt x="1204251" y="2499833"/>
                  </a:cubicBezTo>
                  <a:cubicBezTo>
                    <a:pt x="1353725" y="2440044"/>
                    <a:pt x="1499532" y="2380254"/>
                    <a:pt x="1659342" y="2380254"/>
                  </a:cubicBezTo>
                  <a:cubicBezTo>
                    <a:pt x="1664287" y="2380254"/>
                    <a:pt x="1669177" y="2380310"/>
                    <a:pt x="1674123" y="2380421"/>
                  </a:cubicBezTo>
                  <a:cubicBezTo>
                    <a:pt x="1681847" y="2380421"/>
                    <a:pt x="1681847" y="2391979"/>
                    <a:pt x="1674123" y="2391979"/>
                  </a:cubicBezTo>
                  <a:cubicBezTo>
                    <a:pt x="1523926" y="2407371"/>
                    <a:pt x="1377563" y="2445878"/>
                    <a:pt x="1238869" y="2499833"/>
                  </a:cubicBezTo>
                  <a:cubicBezTo>
                    <a:pt x="1173412" y="2522949"/>
                    <a:pt x="1111788" y="2549899"/>
                    <a:pt x="1053999" y="2576849"/>
                  </a:cubicBezTo>
                  <a:cubicBezTo>
                    <a:pt x="1027049" y="2603799"/>
                    <a:pt x="1000099" y="2630804"/>
                    <a:pt x="973094" y="2657754"/>
                  </a:cubicBezTo>
                  <a:cubicBezTo>
                    <a:pt x="930752" y="2703985"/>
                    <a:pt x="888355" y="2750161"/>
                    <a:pt x="849847" y="2800282"/>
                  </a:cubicBezTo>
                  <a:cubicBezTo>
                    <a:pt x="870406" y="2790003"/>
                    <a:pt x="894356" y="2784835"/>
                    <a:pt x="918361" y="2784835"/>
                  </a:cubicBezTo>
                  <a:cubicBezTo>
                    <a:pt x="930307" y="2784835"/>
                    <a:pt x="942310" y="2786113"/>
                    <a:pt x="953868" y="2788725"/>
                  </a:cubicBezTo>
                  <a:cubicBezTo>
                    <a:pt x="961591" y="2788725"/>
                    <a:pt x="961591" y="2796393"/>
                    <a:pt x="961591" y="2804117"/>
                  </a:cubicBezTo>
                  <a:cubicBezTo>
                    <a:pt x="939365" y="2835845"/>
                    <a:pt x="893578" y="2875464"/>
                    <a:pt x="847958" y="2875464"/>
                  </a:cubicBezTo>
                  <a:cubicBezTo>
                    <a:pt x="838233" y="2875464"/>
                    <a:pt x="828509" y="2873630"/>
                    <a:pt x="819063" y="2869574"/>
                  </a:cubicBezTo>
                  <a:cubicBezTo>
                    <a:pt x="811339" y="2865740"/>
                    <a:pt x="819063" y="2854182"/>
                    <a:pt x="822897" y="2854182"/>
                  </a:cubicBezTo>
                  <a:cubicBezTo>
                    <a:pt x="849847" y="2854182"/>
                    <a:pt x="872963" y="2850348"/>
                    <a:pt x="896078" y="2838790"/>
                  </a:cubicBezTo>
                  <a:cubicBezTo>
                    <a:pt x="911470" y="2831066"/>
                    <a:pt x="923028" y="2819509"/>
                    <a:pt x="934586" y="2804117"/>
                  </a:cubicBezTo>
                  <a:cubicBezTo>
                    <a:pt x="926807" y="2803227"/>
                    <a:pt x="919027" y="2802783"/>
                    <a:pt x="911304" y="2802783"/>
                  </a:cubicBezTo>
                  <a:cubicBezTo>
                    <a:pt x="884743" y="2802783"/>
                    <a:pt x="859238" y="2808451"/>
                    <a:pt x="838289" y="2823398"/>
                  </a:cubicBezTo>
                  <a:lnTo>
                    <a:pt x="830621" y="2823398"/>
                  </a:lnTo>
                  <a:cubicBezTo>
                    <a:pt x="780555" y="2892690"/>
                    <a:pt x="734324" y="2965871"/>
                    <a:pt x="695816" y="3039052"/>
                  </a:cubicBezTo>
                  <a:cubicBezTo>
                    <a:pt x="707374" y="3150797"/>
                    <a:pt x="722766" y="3262486"/>
                    <a:pt x="738158" y="3370341"/>
                  </a:cubicBezTo>
                  <a:cubicBezTo>
                    <a:pt x="749716" y="3335667"/>
                    <a:pt x="768997" y="3300994"/>
                    <a:pt x="792113" y="3270154"/>
                  </a:cubicBezTo>
                  <a:cubicBezTo>
                    <a:pt x="794169" y="3269154"/>
                    <a:pt x="796503" y="3268654"/>
                    <a:pt x="798837" y="3268654"/>
                  </a:cubicBezTo>
                  <a:cubicBezTo>
                    <a:pt x="805171" y="3268654"/>
                    <a:pt x="811339" y="3272266"/>
                    <a:pt x="811339" y="3277878"/>
                  </a:cubicBezTo>
                  <a:cubicBezTo>
                    <a:pt x="811339" y="3347225"/>
                    <a:pt x="792113" y="3412683"/>
                    <a:pt x="749716" y="3466638"/>
                  </a:cubicBezTo>
                  <a:cubicBezTo>
                    <a:pt x="761274" y="3555211"/>
                    <a:pt x="772831" y="3639950"/>
                    <a:pt x="784389" y="3728524"/>
                  </a:cubicBezTo>
                  <a:cubicBezTo>
                    <a:pt x="803615" y="3882610"/>
                    <a:pt x="830621" y="4044365"/>
                    <a:pt x="857571" y="4210009"/>
                  </a:cubicBezTo>
                  <a:cubicBezTo>
                    <a:pt x="869128" y="4163777"/>
                    <a:pt x="888355" y="4125270"/>
                    <a:pt x="915360" y="4090596"/>
                  </a:cubicBezTo>
                  <a:cubicBezTo>
                    <a:pt x="916805" y="4087651"/>
                    <a:pt x="919416" y="4086429"/>
                    <a:pt x="922250" y="4086429"/>
                  </a:cubicBezTo>
                  <a:cubicBezTo>
                    <a:pt x="926918" y="4086429"/>
                    <a:pt x="932197" y="4089707"/>
                    <a:pt x="934586" y="4094486"/>
                  </a:cubicBezTo>
                  <a:cubicBezTo>
                    <a:pt x="965425" y="4167667"/>
                    <a:pt x="934586" y="4271632"/>
                    <a:pt x="884520" y="4340980"/>
                  </a:cubicBezTo>
                  <a:cubicBezTo>
                    <a:pt x="884520" y="4340980"/>
                    <a:pt x="884520" y="4340980"/>
                    <a:pt x="884520" y="4344814"/>
                  </a:cubicBezTo>
                  <a:cubicBezTo>
                    <a:pt x="903774" y="4456531"/>
                    <a:pt x="922070" y="4570164"/>
                    <a:pt x="938441" y="4684278"/>
                  </a:cubicBezTo>
                  <a:lnTo>
                    <a:pt x="960807" y="4864966"/>
                  </a:lnTo>
                  <a:lnTo>
                    <a:pt x="922346" y="4864966"/>
                  </a:lnTo>
                  <a:lnTo>
                    <a:pt x="911470" y="4768510"/>
                  </a:lnTo>
                  <a:cubicBezTo>
                    <a:pt x="838289" y="4749283"/>
                    <a:pt x="784389" y="4683770"/>
                    <a:pt x="784389" y="4606755"/>
                  </a:cubicBezTo>
                  <a:cubicBezTo>
                    <a:pt x="784389" y="4603643"/>
                    <a:pt x="789446" y="4597975"/>
                    <a:pt x="793391" y="4597975"/>
                  </a:cubicBezTo>
                  <a:cubicBezTo>
                    <a:pt x="794336" y="4597975"/>
                    <a:pt x="795225" y="4598309"/>
                    <a:pt x="795947" y="4599031"/>
                  </a:cubicBezTo>
                  <a:cubicBezTo>
                    <a:pt x="842179" y="4618313"/>
                    <a:pt x="876852" y="4652986"/>
                    <a:pt x="899912" y="4695328"/>
                  </a:cubicBezTo>
                  <a:cubicBezTo>
                    <a:pt x="884520" y="4583639"/>
                    <a:pt x="869128" y="4471950"/>
                    <a:pt x="853736" y="4360261"/>
                  </a:cubicBezTo>
                  <a:cubicBezTo>
                    <a:pt x="849847" y="4360261"/>
                    <a:pt x="849847" y="4356372"/>
                    <a:pt x="853736" y="4356372"/>
                  </a:cubicBezTo>
                  <a:cubicBezTo>
                    <a:pt x="807505" y="4067480"/>
                    <a:pt x="761274" y="3778645"/>
                    <a:pt x="722766" y="3489754"/>
                  </a:cubicBezTo>
                  <a:lnTo>
                    <a:pt x="726600" y="3489754"/>
                  </a:lnTo>
                  <a:cubicBezTo>
                    <a:pt x="707374" y="3354893"/>
                    <a:pt x="688092" y="3220089"/>
                    <a:pt x="672700" y="3089118"/>
                  </a:cubicBezTo>
                  <a:cubicBezTo>
                    <a:pt x="668811" y="3096842"/>
                    <a:pt x="664977" y="3108400"/>
                    <a:pt x="661142" y="3116123"/>
                  </a:cubicBezTo>
                  <a:cubicBezTo>
                    <a:pt x="664977" y="3135349"/>
                    <a:pt x="668811" y="3162355"/>
                    <a:pt x="668811" y="3185415"/>
                  </a:cubicBezTo>
                  <a:cubicBezTo>
                    <a:pt x="668811" y="3189305"/>
                    <a:pt x="665921" y="3191194"/>
                    <a:pt x="663032" y="3191194"/>
                  </a:cubicBezTo>
                  <a:cubicBezTo>
                    <a:pt x="660142" y="3191194"/>
                    <a:pt x="657253" y="3189305"/>
                    <a:pt x="657253" y="3185415"/>
                  </a:cubicBezTo>
                  <a:cubicBezTo>
                    <a:pt x="653419" y="3170023"/>
                    <a:pt x="649585" y="3154631"/>
                    <a:pt x="649585" y="3139239"/>
                  </a:cubicBezTo>
                  <a:cubicBezTo>
                    <a:pt x="568679" y="3324109"/>
                    <a:pt x="522448" y="3516704"/>
                    <a:pt x="510890" y="3716966"/>
                  </a:cubicBezTo>
                  <a:cubicBezTo>
                    <a:pt x="507056" y="3770921"/>
                    <a:pt x="507056" y="3820987"/>
                    <a:pt x="507056" y="3874886"/>
                  </a:cubicBezTo>
                  <a:cubicBezTo>
                    <a:pt x="522448" y="3836379"/>
                    <a:pt x="541730" y="3797871"/>
                    <a:pt x="564845" y="3767087"/>
                  </a:cubicBezTo>
                  <a:cubicBezTo>
                    <a:pt x="566735" y="3761308"/>
                    <a:pt x="570624" y="3758419"/>
                    <a:pt x="574458" y="3758419"/>
                  </a:cubicBezTo>
                  <a:cubicBezTo>
                    <a:pt x="578293" y="3758419"/>
                    <a:pt x="582182" y="3761308"/>
                    <a:pt x="584071" y="3767087"/>
                  </a:cubicBezTo>
                  <a:cubicBezTo>
                    <a:pt x="591795" y="3805595"/>
                    <a:pt x="584071" y="3844102"/>
                    <a:pt x="564845" y="3882610"/>
                  </a:cubicBezTo>
                  <a:cubicBezTo>
                    <a:pt x="553288" y="3917284"/>
                    <a:pt x="534006" y="3955791"/>
                    <a:pt x="514780" y="3986631"/>
                  </a:cubicBezTo>
                  <a:cubicBezTo>
                    <a:pt x="522448" y="4144551"/>
                    <a:pt x="545564" y="4298638"/>
                    <a:pt x="584071" y="4448835"/>
                  </a:cubicBezTo>
                  <a:cubicBezTo>
                    <a:pt x="568679" y="4367929"/>
                    <a:pt x="568679" y="4283190"/>
                    <a:pt x="584071" y="4206175"/>
                  </a:cubicBezTo>
                  <a:cubicBezTo>
                    <a:pt x="603353" y="4113712"/>
                    <a:pt x="634137" y="4025139"/>
                    <a:pt x="661142" y="3936565"/>
                  </a:cubicBezTo>
                  <a:cubicBezTo>
                    <a:pt x="668811" y="3901892"/>
                    <a:pt x="680368" y="3867218"/>
                    <a:pt x="688092" y="3828710"/>
                  </a:cubicBezTo>
                  <a:cubicBezTo>
                    <a:pt x="688092" y="3813263"/>
                    <a:pt x="691926" y="3794037"/>
                    <a:pt x="695816" y="3774755"/>
                  </a:cubicBezTo>
                  <a:cubicBezTo>
                    <a:pt x="697316" y="3770199"/>
                    <a:pt x="700650" y="3768032"/>
                    <a:pt x="704095" y="3768032"/>
                  </a:cubicBezTo>
                  <a:cubicBezTo>
                    <a:pt x="709374" y="3768032"/>
                    <a:pt x="715042" y="3773144"/>
                    <a:pt x="715042" y="3782479"/>
                  </a:cubicBezTo>
                  <a:cubicBezTo>
                    <a:pt x="711208" y="3805595"/>
                    <a:pt x="707374" y="3828710"/>
                    <a:pt x="699650" y="3855660"/>
                  </a:cubicBezTo>
                  <a:cubicBezTo>
                    <a:pt x="715042" y="3886444"/>
                    <a:pt x="722766" y="3921118"/>
                    <a:pt x="718876" y="3955791"/>
                  </a:cubicBezTo>
                  <a:cubicBezTo>
                    <a:pt x="738158" y="4106044"/>
                    <a:pt x="745882" y="4256240"/>
                    <a:pt x="734324" y="4406437"/>
                  </a:cubicBezTo>
                  <a:cubicBezTo>
                    <a:pt x="741992" y="4541297"/>
                    <a:pt x="730434" y="4676102"/>
                    <a:pt x="703484" y="4807073"/>
                  </a:cubicBezTo>
                  <a:cubicBezTo>
                    <a:pt x="703484" y="4810907"/>
                    <a:pt x="703484" y="4810907"/>
                    <a:pt x="699650" y="4810907"/>
                  </a:cubicBezTo>
                  <a:lnTo>
                    <a:pt x="723480" y="4864966"/>
                  </a:lnTo>
                  <a:lnTo>
                    <a:pt x="688781" y="4864966"/>
                  </a:lnTo>
                  <a:lnTo>
                    <a:pt x="672700" y="4826299"/>
                  </a:lnTo>
                  <a:cubicBezTo>
                    <a:pt x="599519" y="4691494"/>
                    <a:pt x="503222" y="4568247"/>
                    <a:pt x="387643" y="4464226"/>
                  </a:cubicBezTo>
                  <a:cubicBezTo>
                    <a:pt x="314462" y="4398769"/>
                    <a:pt x="221999" y="4321698"/>
                    <a:pt x="125702" y="4298638"/>
                  </a:cubicBezTo>
                  <a:cubicBezTo>
                    <a:pt x="98363" y="4291748"/>
                    <a:pt x="80860" y="4288747"/>
                    <a:pt x="70580" y="4288747"/>
                  </a:cubicBezTo>
                  <a:cubicBezTo>
                    <a:pt x="34628" y="4288747"/>
                    <a:pt x="87194" y="4325977"/>
                    <a:pt x="114200" y="4367929"/>
                  </a:cubicBezTo>
                  <a:cubicBezTo>
                    <a:pt x="221999" y="4514292"/>
                    <a:pt x="314462" y="4626037"/>
                    <a:pt x="476217" y="4718444"/>
                  </a:cubicBezTo>
                  <a:cubicBezTo>
                    <a:pt x="514780" y="4737726"/>
                    <a:pt x="553288" y="4760841"/>
                    <a:pt x="591795" y="4787791"/>
                  </a:cubicBezTo>
                  <a:cubicBezTo>
                    <a:pt x="557122" y="4741560"/>
                    <a:pt x="522448" y="4699218"/>
                    <a:pt x="483940" y="4656821"/>
                  </a:cubicBezTo>
                  <a:cubicBezTo>
                    <a:pt x="422317" y="4587473"/>
                    <a:pt x="341412" y="4541297"/>
                    <a:pt x="283678" y="4471950"/>
                  </a:cubicBezTo>
                  <a:cubicBezTo>
                    <a:pt x="280844" y="4466282"/>
                    <a:pt x="282122" y="4462726"/>
                    <a:pt x="286067" y="4462726"/>
                  </a:cubicBezTo>
                  <a:cubicBezTo>
                    <a:pt x="287512" y="4462726"/>
                    <a:pt x="289290" y="4463226"/>
                    <a:pt x="291346" y="4464226"/>
                  </a:cubicBezTo>
                  <a:cubicBezTo>
                    <a:pt x="356859" y="4541297"/>
                    <a:pt x="449267" y="4591363"/>
                    <a:pt x="514780" y="4664544"/>
                  </a:cubicBezTo>
                  <a:cubicBezTo>
                    <a:pt x="564845" y="4718444"/>
                    <a:pt x="607187" y="4772399"/>
                    <a:pt x="649585" y="4830133"/>
                  </a:cubicBezTo>
                  <a:lnTo>
                    <a:pt x="684372" y="4864966"/>
                  </a:lnTo>
                  <a:lnTo>
                    <a:pt x="652255" y="4864966"/>
                  </a:lnTo>
                  <a:lnTo>
                    <a:pt x="626469" y="4834023"/>
                  </a:lnTo>
                  <a:cubicBezTo>
                    <a:pt x="530172" y="4756952"/>
                    <a:pt x="406925" y="4710776"/>
                    <a:pt x="306738" y="4633705"/>
                  </a:cubicBezTo>
                  <a:cubicBezTo>
                    <a:pt x="187381" y="4541297"/>
                    <a:pt x="118034" y="4391045"/>
                    <a:pt x="17903" y="4283190"/>
                  </a:cubicBezTo>
                  <a:cubicBezTo>
                    <a:pt x="10179" y="4275522"/>
                    <a:pt x="14013" y="4263964"/>
                    <a:pt x="25571" y="4263964"/>
                  </a:cubicBezTo>
                  <a:cubicBezTo>
                    <a:pt x="27627" y="4263909"/>
                    <a:pt x="29627" y="4263909"/>
                    <a:pt x="31683" y="4263909"/>
                  </a:cubicBezTo>
                  <a:cubicBezTo>
                    <a:pt x="260673" y="4263909"/>
                    <a:pt x="485163" y="4477674"/>
                    <a:pt x="622635" y="4691494"/>
                  </a:cubicBezTo>
                  <a:cubicBezTo>
                    <a:pt x="607187" y="4649152"/>
                    <a:pt x="595629" y="4606755"/>
                    <a:pt x="584071" y="4564358"/>
                  </a:cubicBezTo>
                  <a:lnTo>
                    <a:pt x="576403" y="4545132"/>
                  </a:lnTo>
                  <a:cubicBezTo>
                    <a:pt x="518614" y="4456558"/>
                    <a:pt x="472382" y="4360261"/>
                    <a:pt x="406925" y="4275522"/>
                  </a:cubicBezTo>
                  <a:cubicBezTo>
                    <a:pt x="356859" y="4206175"/>
                    <a:pt x="299070" y="4136828"/>
                    <a:pt x="241281" y="4071370"/>
                  </a:cubicBezTo>
                  <a:lnTo>
                    <a:pt x="241281" y="4075204"/>
                  </a:lnTo>
                  <a:cubicBezTo>
                    <a:pt x="241281" y="4079427"/>
                    <a:pt x="236669" y="4082483"/>
                    <a:pt x="232446" y="4082483"/>
                  </a:cubicBezTo>
                  <a:cubicBezTo>
                    <a:pt x="229000" y="4082483"/>
                    <a:pt x="225889" y="4080427"/>
                    <a:pt x="225889" y="4075204"/>
                  </a:cubicBezTo>
                  <a:cubicBezTo>
                    <a:pt x="225889" y="4071370"/>
                    <a:pt x="221999" y="4067480"/>
                    <a:pt x="221999" y="4063646"/>
                  </a:cubicBezTo>
                  <a:cubicBezTo>
                    <a:pt x="218165" y="4063646"/>
                    <a:pt x="214331" y="4063646"/>
                    <a:pt x="214331" y="4059812"/>
                  </a:cubicBezTo>
                  <a:cubicBezTo>
                    <a:pt x="212831" y="4062757"/>
                    <a:pt x="210274" y="4063980"/>
                    <a:pt x="207385" y="4063980"/>
                  </a:cubicBezTo>
                  <a:cubicBezTo>
                    <a:pt x="202773" y="4063980"/>
                    <a:pt x="197439" y="4060701"/>
                    <a:pt x="195049" y="4055922"/>
                  </a:cubicBezTo>
                  <a:lnTo>
                    <a:pt x="195049" y="4052088"/>
                  </a:lnTo>
                  <a:cubicBezTo>
                    <a:pt x="164265" y="4048254"/>
                    <a:pt x="133426" y="4036696"/>
                    <a:pt x="106476" y="4021304"/>
                  </a:cubicBezTo>
                  <a:lnTo>
                    <a:pt x="102642" y="4021304"/>
                  </a:lnTo>
                  <a:cubicBezTo>
                    <a:pt x="77582" y="4009747"/>
                    <a:pt x="50618" y="3999147"/>
                    <a:pt x="22696" y="3989993"/>
                  </a:cubicBezTo>
                  <a:lnTo>
                    <a:pt x="0" y="3983996"/>
                  </a:lnTo>
                  <a:lnTo>
                    <a:pt x="0" y="3957551"/>
                  </a:lnTo>
                  <a:lnTo>
                    <a:pt x="40963" y="3971183"/>
                  </a:lnTo>
                  <a:lnTo>
                    <a:pt x="40963" y="3967349"/>
                  </a:lnTo>
                  <a:cubicBezTo>
                    <a:pt x="40963" y="3963515"/>
                    <a:pt x="44853" y="3959625"/>
                    <a:pt x="48687" y="3959625"/>
                  </a:cubicBezTo>
                  <a:cubicBezTo>
                    <a:pt x="64079" y="3959625"/>
                    <a:pt x="83360" y="3963515"/>
                    <a:pt x="98752" y="3967349"/>
                  </a:cubicBezTo>
                  <a:cubicBezTo>
                    <a:pt x="98752" y="3963515"/>
                    <a:pt x="94918" y="3959625"/>
                    <a:pt x="94918" y="3959625"/>
                  </a:cubicBezTo>
                  <a:lnTo>
                    <a:pt x="83360" y="3948123"/>
                  </a:lnTo>
                  <a:cubicBezTo>
                    <a:pt x="60245" y="3936565"/>
                    <a:pt x="40963" y="3917284"/>
                    <a:pt x="29461" y="3894168"/>
                  </a:cubicBezTo>
                  <a:lnTo>
                    <a:pt x="17903" y="3882610"/>
                  </a:lnTo>
                  <a:lnTo>
                    <a:pt x="0" y="3868923"/>
                  </a:lnTo>
                  <a:lnTo>
                    <a:pt x="0" y="3842875"/>
                  </a:lnTo>
                  <a:lnTo>
                    <a:pt x="2455" y="3844102"/>
                  </a:lnTo>
                  <a:lnTo>
                    <a:pt x="0" y="3838552"/>
                  </a:lnTo>
                  <a:lnTo>
                    <a:pt x="0" y="3804259"/>
                  </a:lnTo>
                  <a:lnTo>
                    <a:pt x="10179" y="3828710"/>
                  </a:lnTo>
                  <a:cubicBezTo>
                    <a:pt x="14013" y="3836379"/>
                    <a:pt x="21737" y="3851826"/>
                    <a:pt x="29461" y="3867218"/>
                  </a:cubicBezTo>
                  <a:cubicBezTo>
                    <a:pt x="48687" y="3882610"/>
                    <a:pt x="71802" y="3898002"/>
                    <a:pt x="87194" y="3921118"/>
                  </a:cubicBezTo>
                  <a:cubicBezTo>
                    <a:pt x="98752" y="3925007"/>
                    <a:pt x="110310" y="3932676"/>
                    <a:pt x="118034" y="3940399"/>
                  </a:cubicBezTo>
                  <a:cubicBezTo>
                    <a:pt x="118034" y="3925007"/>
                    <a:pt x="118034" y="3909560"/>
                    <a:pt x="118034" y="3898002"/>
                  </a:cubicBezTo>
                  <a:cubicBezTo>
                    <a:pt x="118034" y="3892390"/>
                    <a:pt x="124202" y="3888833"/>
                    <a:pt x="129036" y="3888833"/>
                  </a:cubicBezTo>
                  <a:cubicBezTo>
                    <a:pt x="130814" y="3888833"/>
                    <a:pt x="132426" y="3889278"/>
                    <a:pt x="133426" y="3890334"/>
                  </a:cubicBezTo>
                  <a:cubicBezTo>
                    <a:pt x="134426" y="3890334"/>
                    <a:pt x="135204" y="3890612"/>
                    <a:pt x="135760" y="3891001"/>
                  </a:cubicBezTo>
                  <a:cubicBezTo>
                    <a:pt x="129036" y="3876609"/>
                    <a:pt x="125480" y="3862273"/>
                    <a:pt x="121868" y="3847936"/>
                  </a:cubicBezTo>
                  <a:cubicBezTo>
                    <a:pt x="114200" y="3832544"/>
                    <a:pt x="106476" y="3817152"/>
                    <a:pt x="94918" y="3801705"/>
                  </a:cubicBezTo>
                  <a:cubicBezTo>
                    <a:pt x="77665" y="3778701"/>
                    <a:pt x="57550" y="3757613"/>
                    <a:pt x="35517" y="3738908"/>
                  </a:cubicBezTo>
                  <a:lnTo>
                    <a:pt x="0" y="3714612"/>
                  </a:lnTo>
                  <a:lnTo>
                    <a:pt x="0" y="3689054"/>
                  </a:lnTo>
                  <a:lnTo>
                    <a:pt x="44366" y="3717959"/>
                  </a:lnTo>
                  <a:cubicBezTo>
                    <a:pt x="69885" y="3739137"/>
                    <a:pt x="93001" y="3763197"/>
                    <a:pt x="114200" y="3790147"/>
                  </a:cubicBezTo>
                  <a:cubicBezTo>
                    <a:pt x="106476" y="3716966"/>
                    <a:pt x="144984" y="3643784"/>
                    <a:pt x="210441" y="3613001"/>
                  </a:cubicBezTo>
                  <a:cubicBezTo>
                    <a:pt x="214331" y="3613001"/>
                    <a:pt x="221999" y="3616835"/>
                    <a:pt x="221999" y="3620669"/>
                  </a:cubicBezTo>
                  <a:cubicBezTo>
                    <a:pt x="218165" y="3670790"/>
                    <a:pt x="218165" y="3716966"/>
                    <a:pt x="218165" y="3767087"/>
                  </a:cubicBezTo>
                  <a:cubicBezTo>
                    <a:pt x="233557" y="3740082"/>
                    <a:pt x="245115" y="3716966"/>
                    <a:pt x="256673" y="3690016"/>
                  </a:cubicBezTo>
                  <a:cubicBezTo>
                    <a:pt x="258618" y="3686182"/>
                    <a:pt x="262452" y="3684237"/>
                    <a:pt x="266341" y="3684237"/>
                  </a:cubicBezTo>
                  <a:cubicBezTo>
                    <a:pt x="270175" y="3684237"/>
                    <a:pt x="274009" y="3686182"/>
                    <a:pt x="275954" y="3690016"/>
                  </a:cubicBezTo>
                  <a:cubicBezTo>
                    <a:pt x="310628" y="3778645"/>
                    <a:pt x="260562" y="3874886"/>
                    <a:pt x="229723" y="3963515"/>
                  </a:cubicBezTo>
                  <a:cubicBezTo>
                    <a:pt x="233557" y="3994299"/>
                    <a:pt x="237447" y="4021304"/>
                    <a:pt x="241281" y="4052088"/>
                  </a:cubicBezTo>
                  <a:cubicBezTo>
                    <a:pt x="360693" y="4171501"/>
                    <a:pt x="464659" y="4302472"/>
                    <a:pt x="553288" y="4448835"/>
                  </a:cubicBezTo>
                  <a:cubicBezTo>
                    <a:pt x="495498" y="4233125"/>
                    <a:pt x="468548" y="4017415"/>
                    <a:pt x="472382" y="3797871"/>
                  </a:cubicBezTo>
                  <a:cubicBezTo>
                    <a:pt x="372251" y="3547487"/>
                    <a:pt x="349136" y="3274044"/>
                    <a:pt x="403035" y="3012103"/>
                  </a:cubicBezTo>
                  <a:cubicBezTo>
                    <a:pt x="404980" y="3008268"/>
                    <a:pt x="409814" y="3006324"/>
                    <a:pt x="414149" y="3006324"/>
                  </a:cubicBezTo>
                  <a:cubicBezTo>
                    <a:pt x="418483" y="3006324"/>
                    <a:pt x="422317" y="3008268"/>
                    <a:pt x="422317" y="3012103"/>
                  </a:cubicBezTo>
                  <a:cubicBezTo>
                    <a:pt x="449267" y="3143073"/>
                    <a:pt x="495498" y="3262486"/>
                    <a:pt x="495498" y="3397291"/>
                  </a:cubicBezTo>
                  <a:cubicBezTo>
                    <a:pt x="495498" y="3455080"/>
                    <a:pt x="495498" y="3512869"/>
                    <a:pt x="491664" y="3570603"/>
                  </a:cubicBezTo>
                  <a:cubicBezTo>
                    <a:pt x="495498" y="3547487"/>
                    <a:pt x="499332" y="3520538"/>
                    <a:pt x="503222" y="3493588"/>
                  </a:cubicBezTo>
                  <a:cubicBezTo>
                    <a:pt x="518614" y="3424241"/>
                    <a:pt x="534006" y="3354893"/>
                    <a:pt x="557122" y="3285602"/>
                  </a:cubicBezTo>
                  <a:lnTo>
                    <a:pt x="553288" y="3285602"/>
                  </a:lnTo>
                  <a:lnTo>
                    <a:pt x="553288" y="3277878"/>
                  </a:lnTo>
                  <a:cubicBezTo>
                    <a:pt x="522448" y="3235536"/>
                    <a:pt x="507056" y="3181581"/>
                    <a:pt x="518614" y="3131515"/>
                  </a:cubicBezTo>
                  <a:cubicBezTo>
                    <a:pt x="520892" y="3127014"/>
                    <a:pt x="524448" y="3125125"/>
                    <a:pt x="527782" y="3125125"/>
                  </a:cubicBezTo>
                  <a:cubicBezTo>
                    <a:pt x="530172" y="3125125"/>
                    <a:pt x="532394" y="3126070"/>
                    <a:pt x="534006" y="3127681"/>
                  </a:cubicBezTo>
                  <a:cubicBezTo>
                    <a:pt x="568679" y="3162355"/>
                    <a:pt x="580237" y="3212420"/>
                    <a:pt x="568679" y="3258652"/>
                  </a:cubicBezTo>
                  <a:cubicBezTo>
                    <a:pt x="587961" y="3204697"/>
                    <a:pt x="611077" y="3146907"/>
                    <a:pt x="634137" y="3096842"/>
                  </a:cubicBezTo>
                  <a:cubicBezTo>
                    <a:pt x="607187" y="2992877"/>
                    <a:pt x="572514" y="2896579"/>
                    <a:pt x="530172" y="2800282"/>
                  </a:cubicBezTo>
                  <a:cubicBezTo>
                    <a:pt x="530172" y="2804117"/>
                    <a:pt x="526338" y="2807951"/>
                    <a:pt x="522448" y="2807951"/>
                  </a:cubicBezTo>
                  <a:cubicBezTo>
                    <a:pt x="468548" y="2804117"/>
                    <a:pt x="418483" y="2773277"/>
                    <a:pt x="391477" y="2723211"/>
                  </a:cubicBezTo>
                  <a:cubicBezTo>
                    <a:pt x="387643" y="2715543"/>
                    <a:pt x="391477" y="2707819"/>
                    <a:pt x="399201" y="2707819"/>
                  </a:cubicBezTo>
                  <a:cubicBezTo>
                    <a:pt x="445433" y="2711654"/>
                    <a:pt x="487774" y="2734769"/>
                    <a:pt x="518614" y="2773277"/>
                  </a:cubicBezTo>
                  <a:cubicBezTo>
                    <a:pt x="437709" y="2592241"/>
                    <a:pt x="341412" y="2418928"/>
                    <a:pt x="249004" y="2237892"/>
                  </a:cubicBezTo>
                  <a:lnTo>
                    <a:pt x="141150" y="2099253"/>
                  </a:lnTo>
                  <a:lnTo>
                    <a:pt x="133426" y="2099253"/>
                  </a:lnTo>
                  <a:lnTo>
                    <a:pt x="133426" y="2095364"/>
                  </a:lnTo>
                  <a:lnTo>
                    <a:pt x="125702" y="2095364"/>
                  </a:lnTo>
                  <a:cubicBezTo>
                    <a:pt x="94890" y="2071290"/>
                    <a:pt x="62634" y="2050348"/>
                    <a:pt x="29655" y="2031093"/>
                  </a:cubicBezTo>
                  <a:lnTo>
                    <a:pt x="0" y="2015094"/>
                  </a:lnTo>
                  <a:lnTo>
                    <a:pt x="0" y="1988627"/>
                  </a:lnTo>
                  <a:lnTo>
                    <a:pt x="56770" y="2022626"/>
                  </a:lnTo>
                  <a:cubicBezTo>
                    <a:pt x="79037" y="2038335"/>
                    <a:pt x="99739" y="2055912"/>
                    <a:pt x="118034" y="2076138"/>
                  </a:cubicBezTo>
                  <a:lnTo>
                    <a:pt x="0" y="1941242"/>
                  </a:lnTo>
                  <a:lnTo>
                    <a:pt x="0" y="1918712"/>
                  </a:lnTo>
                  <a:lnTo>
                    <a:pt x="60245" y="1983675"/>
                  </a:lnTo>
                  <a:lnTo>
                    <a:pt x="0" y="1900083"/>
                  </a:lnTo>
                  <a:lnTo>
                    <a:pt x="0" y="1878999"/>
                  </a:lnTo>
                  <a:lnTo>
                    <a:pt x="2884" y="1882016"/>
                  </a:lnTo>
                  <a:cubicBezTo>
                    <a:pt x="46756" y="1937686"/>
                    <a:pt x="86236" y="1997150"/>
                    <a:pt x="121868" y="2056856"/>
                  </a:cubicBezTo>
                  <a:cubicBezTo>
                    <a:pt x="156542" y="2103087"/>
                    <a:pt x="195049" y="2149319"/>
                    <a:pt x="229723" y="2199385"/>
                  </a:cubicBezTo>
                  <a:cubicBezTo>
                    <a:pt x="160376" y="2049132"/>
                    <a:pt x="102642" y="1891212"/>
                    <a:pt x="56410" y="1729457"/>
                  </a:cubicBezTo>
                  <a:cubicBezTo>
                    <a:pt x="56410" y="1733291"/>
                    <a:pt x="52521" y="1733291"/>
                    <a:pt x="52521" y="1733291"/>
                  </a:cubicBezTo>
                  <a:cubicBezTo>
                    <a:pt x="50465" y="1733458"/>
                    <a:pt x="48409" y="1733514"/>
                    <a:pt x="46353" y="1733514"/>
                  </a:cubicBezTo>
                  <a:cubicBezTo>
                    <a:pt x="31725" y="1733514"/>
                    <a:pt x="18083" y="1730243"/>
                    <a:pt x="6023" y="1724405"/>
                  </a:cubicBezTo>
                  <a:lnTo>
                    <a:pt x="0" y="1719619"/>
                  </a:lnTo>
                  <a:lnTo>
                    <a:pt x="0" y="1697844"/>
                  </a:lnTo>
                  <a:lnTo>
                    <a:pt x="24205" y="1712367"/>
                  </a:lnTo>
                  <a:cubicBezTo>
                    <a:pt x="34017" y="1715975"/>
                    <a:pt x="44852" y="1717899"/>
                    <a:pt x="56410" y="1717899"/>
                  </a:cubicBezTo>
                  <a:cubicBezTo>
                    <a:pt x="40991" y="1665889"/>
                    <a:pt x="26543" y="1613893"/>
                    <a:pt x="13541" y="1561417"/>
                  </a:cubicBezTo>
                  <a:lnTo>
                    <a:pt x="0" y="1498326"/>
                  </a:lnTo>
                  <a:lnTo>
                    <a:pt x="0" y="1451299"/>
                  </a:lnTo>
                  <a:lnTo>
                    <a:pt x="74220" y="1733791"/>
                  </a:lnTo>
                  <a:cubicBezTo>
                    <a:pt x="107449" y="1843091"/>
                    <a:pt x="145012" y="1950946"/>
                    <a:pt x="187381" y="2056856"/>
                  </a:cubicBezTo>
                  <a:cubicBezTo>
                    <a:pt x="187381" y="2010625"/>
                    <a:pt x="198939" y="1964393"/>
                    <a:pt x="225889" y="1929775"/>
                  </a:cubicBezTo>
                  <a:cubicBezTo>
                    <a:pt x="227056" y="1927386"/>
                    <a:pt x="229000" y="1926441"/>
                    <a:pt x="231112" y="1926441"/>
                  </a:cubicBezTo>
                  <a:cubicBezTo>
                    <a:pt x="235780" y="1926441"/>
                    <a:pt x="241281" y="1930942"/>
                    <a:pt x="241281" y="1933609"/>
                  </a:cubicBezTo>
                  <a:cubicBezTo>
                    <a:pt x="245115" y="1983675"/>
                    <a:pt x="249004" y="2064580"/>
                    <a:pt x="210441" y="2099253"/>
                  </a:cubicBezTo>
                  <a:cubicBezTo>
                    <a:pt x="249004" y="2187827"/>
                    <a:pt x="291346" y="2280290"/>
                    <a:pt x="337578" y="2365029"/>
                  </a:cubicBezTo>
                  <a:cubicBezTo>
                    <a:pt x="349136" y="2380421"/>
                    <a:pt x="356859" y="2395813"/>
                    <a:pt x="364528" y="2411205"/>
                  </a:cubicBezTo>
                  <a:cubicBezTo>
                    <a:pt x="360693" y="2384255"/>
                    <a:pt x="360693" y="2357305"/>
                    <a:pt x="368417" y="2326465"/>
                  </a:cubicBezTo>
                  <a:cubicBezTo>
                    <a:pt x="370640" y="2321965"/>
                    <a:pt x="374252" y="2320131"/>
                    <a:pt x="378364" y="2320131"/>
                  </a:cubicBezTo>
                  <a:cubicBezTo>
                    <a:pt x="381253" y="2320131"/>
                    <a:pt x="384476" y="2321020"/>
                    <a:pt x="387643" y="2322631"/>
                  </a:cubicBezTo>
                  <a:cubicBezTo>
                    <a:pt x="406925" y="2345747"/>
                    <a:pt x="418483" y="2376587"/>
                    <a:pt x="418483" y="2411205"/>
                  </a:cubicBezTo>
                  <a:cubicBezTo>
                    <a:pt x="422317" y="2438210"/>
                    <a:pt x="418483" y="2465160"/>
                    <a:pt x="410759" y="2492110"/>
                  </a:cubicBezTo>
                  <a:cubicBezTo>
                    <a:pt x="410759" y="2495944"/>
                    <a:pt x="410759" y="2495944"/>
                    <a:pt x="410759" y="2499833"/>
                  </a:cubicBezTo>
                  <a:cubicBezTo>
                    <a:pt x="510890" y="2676980"/>
                    <a:pt x="611077" y="2865740"/>
                    <a:pt x="653419" y="3062168"/>
                  </a:cubicBezTo>
                  <a:cubicBezTo>
                    <a:pt x="657253" y="3050610"/>
                    <a:pt x="661142" y="3042942"/>
                    <a:pt x="668811" y="3031384"/>
                  </a:cubicBezTo>
                  <a:cubicBezTo>
                    <a:pt x="641861" y="2811840"/>
                    <a:pt x="618745" y="2592241"/>
                    <a:pt x="603353" y="2372697"/>
                  </a:cubicBezTo>
                  <a:lnTo>
                    <a:pt x="599519" y="2372697"/>
                  </a:lnTo>
                  <a:cubicBezTo>
                    <a:pt x="560956" y="2311073"/>
                    <a:pt x="534006" y="2241726"/>
                    <a:pt x="526338" y="2168545"/>
                  </a:cubicBezTo>
                  <a:cubicBezTo>
                    <a:pt x="523670" y="2165933"/>
                    <a:pt x="528338" y="2161433"/>
                    <a:pt x="534006" y="2161433"/>
                  </a:cubicBezTo>
                  <a:cubicBezTo>
                    <a:pt x="536562" y="2161433"/>
                    <a:pt x="539340" y="2162322"/>
                    <a:pt x="541730" y="2164711"/>
                  </a:cubicBezTo>
                  <a:cubicBezTo>
                    <a:pt x="564845" y="2187827"/>
                    <a:pt x="580237" y="2214776"/>
                    <a:pt x="591795" y="2245616"/>
                  </a:cubicBezTo>
                  <a:cubicBezTo>
                    <a:pt x="587961" y="2168545"/>
                    <a:pt x="584071" y="2091530"/>
                    <a:pt x="584071" y="2018348"/>
                  </a:cubicBezTo>
                  <a:cubicBezTo>
                    <a:pt x="584071" y="1933609"/>
                    <a:pt x="587961" y="1852704"/>
                    <a:pt x="591795" y="1767965"/>
                  </a:cubicBezTo>
                  <a:cubicBezTo>
                    <a:pt x="587961" y="1760297"/>
                    <a:pt x="584071" y="1752573"/>
                    <a:pt x="580237" y="1744849"/>
                  </a:cubicBezTo>
                  <a:cubicBezTo>
                    <a:pt x="560956" y="1706342"/>
                    <a:pt x="549398" y="1667834"/>
                    <a:pt x="545564" y="1625436"/>
                  </a:cubicBezTo>
                  <a:cubicBezTo>
                    <a:pt x="545564" y="1617768"/>
                    <a:pt x="549398" y="1613879"/>
                    <a:pt x="557122" y="1613879"/>
                  </a:cubicBezTo>
                  <a:cubicBezTo>
                    <a:pt x="572514" y="1617768"/>
                    <a:pt x="587961" y="1625436"/>
                    <a:pt x="599519" y="1640884"/>
                  </a:cubicBezTo>
                  <a:cubicBezTo>
                    <a:pt x="611077" y="1475240"/>
                    <a:pt x="630303" y="1309595"/>
                    <a:pt x="653419" y="1144007"/>
                  </a:cubicBezTo>
                  <a:cubicBezTo>
                    <a:pt x="622635" y="1090052"/>
                    <a:pt x="603353" y="1028428"/>
                    <a:pt x="607187" y="966805"/>
                  </a:cubicBezTo>
                  <a:cubicBezTo>
                    <a:pt x="607187" y="960414"/>
                    <a:pt x="610688" y="957581"/>
                    <a:pt x="614466" y="957581"/>
                  </a:cubicBezTo>
                  <a:cubicBezTo>
                    <a:pt x="617578" y="957581"/>
                    <a:pt x="620857" y="959470"/>
                    <a:pt x="622635" y="962971"/>
                  </a:cubicBezTo>
                  <a:cubicBezTo>
                    <a:pt x="648418" y="999756"/>
                    <a:pt x="660087" y="1043653"/>
                    <a:pt x="657697" y="1087829"/>
                  </a:cubicBezTo>
                  <a:cubicBezTo>
                    <a:pt x="679368" y="939633"/>
                    <a:pt x="700817" y="791436"/>
                    <a:pt x="718876" y="643240"/>
                  </a:cubicBezTo>
                  <a:cubicBezTo>
                    <a:pt x="691926" y="639406"/>
                    <a:pt x="664977" y="624014"/>
                    <a:pt x="645695" y="600898"/>
                  </a:cubicBezTo>
                  <a:cubicBezTo>
                    <a:pt x="634137" y="581616"/>
                    <a:pt x="622635" y="562390"/>
                    <a:pt x="618745" y="539275"/>
                  </a:cubicBezTo>
                  <a:cubicBezTo>
                    <a:pt x="572514" y="516159"/>
                    <a:pt x="530172" y="481486"/>
                    <a:pt x="495498" y="442978"/>
                  </a:cubicBezTo>
                  <a:cubicBezTo>
                    <a:pt x="437709" y="362073"/>
                    <a:pt x="437709" y="265776"/>
                    <a:pt x="395367" y="177202"/>
                  </a:cubicBezTo>
                  <a:cubicBezTo>
                    <a:pt x="392255" y="174091"/>
                    <a:pt x="396701" y="168423"/>
                    <a:pt x="400535" y="168423"/>
                  </a:cubicBezTo>
                  <a:cubicBezTo>
                    <a:pt x="401424" y="168423"/>
                    <a:pt x="402313" y="168756"/>
                    <a:pt x="403035" y="169478"/>
                  </a:cubicBezTo>
                  <a:cubicBezTo>
                    <a:pt x="460825" y="196429"/>
                    <a:pt x="514780" y="231102"/>
                    <a:pt x="560956" y="277333"/>
                  </a:cubicBezTo>
                  <a:cubicBezTo>
                    <a:pt x="534006" y="188760"/>
                    <a:pt x="534006" y="96297"/>
                    <a:pt x="568679" y="11558"/>
                  </a:cubicBezTo>
                  <a:cubicBezTo>
                    <a:pt x="568679" y="8835"/>
                    <a:pt x="572514" y="6113"/>
                    <a:pt x="577515" y="6113"/>
                  </a:cubicBezTo>
                  <a:cubicBezTo>
                    <a:pt x="579571" y="6113"/>
                    <a:pt x="581849" y="6557"/>
                    <a:pt x="584071" y="7724"/>
                  </a:cubicBezTo>
                  <a:cubicBezTo>
                    <a:pt x="634137" y="61624"/>
                    <a:pt x="676534" y="123247"/>
                    <a:pt x="703484" y="192594"/>
                  </a:cubicBezTo>
                  <a:cubicBezTo>
                    <a:pt x="707374" y="107855"/>
                    <a:pt x="726600" y="26950"/>
                    <a:pt x="815173" y="0"/>
                  </a:cubicBezTo>
                  <a:close/>
                </a:path>
              </a:pathLst>
            </a:custGeom>
            <a:solidFill>
              <a:schemeClr val="tx1"/>
            </a:solidFill>
            <a:ln>
              <a:noFill/>
            </a:ln>
          </p:spPr>
          <p:txBody>
            <a:bodyPr spcFirstLastPara="1" wrap="square" lIns="121900" tIns="121900" rIns="121900" bIns="121900" anchor="ctr" anchorCtr="0">
              <a:noAutofit/>
            </a:bodyPr>
            <a:lstStyle/>
            <a:p>
              <a:endParaRPr sz="2400"/>
            </a:p>
          </p:txBody>
        </p:sp>
        <p:sp>
          <p:nvSpPr>
            <p:cNvPr id="10" name="任意多边形: 形状 9"/>
            <p:cNvSpPr/>
            <p:nvPr userDrawn="1">
              <p:custDataLst>
                <p:tags r:id="rId9"/>
              </p:custDataLst>
            </p:nvPr>
          </p:nvSpPr>
          <p:spPr>
            <a:xfrm>
              <a:off x="2721952" y="4210366"/>
              <a:ext cx="2255666" cy="2647634"/>
            </a:xfrm>
            <a:custGeom>
              <a:avLst/>
              <a:gdLst>
                <a:gd name="connsiteX0" fmla="*/ 1014449 w 2255666"/>
                <a:gd name="connsiteY0" fmla="*/ 2630315 h 2647634"/>
                <a:gd name="connsiteX1" fmla="*/ 1056973 w 2255666"/>
                <a:gd name="connsiteY1" fmla="*/ 2647634 h 2647634"/>
                <a:gd name="connsiteX2" fmla="*/ 1011152 w 2255666"/>
                <a:gd name="connsiteY2" fmla="*/ 2647634 h 2647634"/>
                <a:gd name="connsiteX3" fmla="*/ 1010186 w 2255666"/>
                <a:gd name="connsiteY3" fmla="*/ 2647186 h 2647634"/>
                <a:gd name="connsiteX4" fmla="*/ 1014449 w 2255666"/>
                <a:gd name="connsiteY4" fmla="*/ 2630315 h 2647634"/>
                <a:gd name="connsiteX5" fmla="*/ 1538490 w 2255666"/>
                <a:gd name="connsiteY5" fmla="*/ 2282050 h 2647634"/>
                <a:gd name="connsiteX6" fmla="*/ 1609690 w 2255666"/>
                <a:gd name="connsiteY6" fmla="*/ 2288324 h 2647634"/>
                <a:gd name="connsiteX7" fmla="*/ 1613953 w 2255666"/>
                <a:gd name="connsiteY7" fmla="*/ 2305195 h 2647634"/>
                <a:gd name="connsiteX8" fmla="*/ 1474599 w 2255666"/>
                <a:gd name="connsiteY8" fmla="*/ 2478292 h 2647634"/>
                <a:gd name="connsiteX9" fmla="*/ 1212822 w 2255666"/>
                <a:gd name="connsiteY9" fmla="*/ 2520561 h 2647634"/>
                <a:gd name="connsiteX10" fmla="*/ 1208620 w 2255666"/>
                <a:gd name="connsiteY10" fmla="*/ 2507892 h 2647634"/>
                <a:gd name="connsiteX11" fmla="*/ 1326291 w 2255666"/>
                <a:gd name="connsiteY11" fmla="*/ 2485722 h 2647634"/>
                <a:gd name="connsiteX12" fmla="*/ 1337376 w 2255666"/>
                <a:gd name="connsiteY12" fmla="*/ 2485722 h 2647634"/>
                <a:gd name="connsiteX13" fmla="*/ 1466194 w 2255666"/>
                <a:gd name="connsiteY13" fmla="*/ 2457218 h 2647634"/>
                <a:gd name="connsiteX14" fmla="*/ 1575948 w 2255666"/>
                <a:gd name="connsiteY14" fmla="*/ 2343201 h 2647634"/>
                <a:gd name="connsiteX15" fmla="*/ 1551220 w 2255666"/>
                <a:gd name="connsiteY15" fmla="*/ 2298678 h 2647634"/>
                <a:gd name="connsiteX16" fmla="*/ 1516807 w 2255666"/>
                <a:gd name="connsiteY16" fmla="*/ 2300992 h 2647634"/>
                <a:gd name="connsiteX17" fmla="*/ 1090400 w 2255666"/>
                <a:gd name="connsiteY17" fmla="*/ 2533229 h 2647634"/>
                <a:gd name="connsiteX18" fmla="*/ 1407054 w 2255666"/>
                <a:gd name="connsiteY18" fmla="*/ 2377004 h 2647634"/>
                <a:gd name="connsiteX19" fmla="*/ 1407480 w 2255666"/>
                <a:gd name="connsiteY19" fmla="*/ 2375786 h 2647634"/>
                <a:gd name="connsiteX20" fmla="*/ 1407054 w 2255666"/>
                <a:gd name="connsiteY20" fmla="*/ 2381206 h 2647634"/>
                <a:gd name="connsiteX21" fmla="*/ 1077731 w 2255666"/>
                <a:gd name="connsiteY21" fmla="*/ 2566972 h 2647634"/>
                <a:gd name="connsiteX22" fmla="*/ 1146921 w 2255666"/>
                <a:gd name="connsiteY22" fmla="*/ 2561307 h 2647634"/>
                <a:gd name="connsiteX23" fmla="*/ 1305705 w 2255666"/>
                <a:gd name="connsiteY23" fmla="*/ 2592309 h 2647634"/>
                <a:gd name="connsiteX24" fmla="*/ 1359609 w 2255666"/>
                <a:gd name="connsiteY24" fmla="*/ 2626427 h 2647634"/>
                <a:gd name="connsiteX25" fmla="*/ 1373584 w 2255666"/>
                <a:gd name="connsiteY25" fmla="*/ 2647634 h 2647634"/>
                <a:gd name="connsiteX26" fmla="*/ 1349325 w 2255666"/>
                <a:gd name="connsiteY26" fmla="*/ 2647634 h 2647634"/>
                <a:gd name="connsiteX27" fmla="*/ 1295648 w 2255666"/>
                <a:gd name="connsiteY27" fmla="*/ 2608190 h 2647634"/>
                <a:gd name="connsiteX28" fmla="*/ 1147165 w 2255666"/>
                <a:gd name="connsiteY28" fmla="*/ 2577021 h 2647634"/>
                <a:gd name="connsiteX29" fmla="*/ 1022855 w 2255666"/>
                <a:gd name="connsiteY29" fmla="*/ 2596511 h 2647634"/>
                <a:gd name="connsiteX30" fmla="*/ 1010186 w 2255666"/>
                <a:gd name="connsiteY30" fmla="*/ 2604977 h 2647634"/>
                <a:gd name="connsiteX31" fmla="*/ 1001781 w 2255666"/>
                <a:gd name="connsiteY31" fmla="*/ 2613444 h 2647634"/>
                <a:gd name="connsiteX32" fmla="*/ 1034975 w 2255666"/>
                <a:gd name="connsiteY32" fmla="*/ 2611738 h 2647634"/>
                <a:gd name="connsiteX33" fmla="*/ 1124203 w 2255666"/>
                <a:gd name="connsiteY33" fmla="*/ 2621849 h 2647634"/>
                <a:gd name="connsiteX34" fmla="*/ 1173672 w 2255666"/>
                <a:gd name="connsiteY34" fmla="*/ 2632601 h 2647634"/>
                <a:gd name="connsiteX35" fmla="*/ 1231581 w 2255666"/>
                <a:gd name="connsiteY35" fmla="*/ 2647634 h 2647634"/>
                <a:gd name="connsiteX36" fmla="*/ 1155798 w 2255666"/>
                <a:gd name="connsiteY36" fmla="*/ 2647634 h 2647634"/>
                <a:gd name="connsiteX37" fmla="*/ 1101447 w 2255666"/>
                <a:gd name="connsiteY37" fmla="*/ 2633863 h 2647634"/>
                <a:gd name="connsiteX38" fmla="*/ 1025656 w 2255666"/>
                <a:gd name="connsiteY38" fmla="*/ 2624468 h 2647634"/>
                <a:gd name="connsiteX39" fmla="*/ 951106 w 2255666"/>
                <a:gd name="connsiteY39" fmla="*/ 2642983 h 2647634"/>
                <a:gd name="connsiteX40" fmla="*/ 946843 w 2255666"/>
                <a:gd name="connsiteY40" fmla="*/ 2642983 h 2647634"/>
                <a:gd name="connsiteX41" fmla="*/ 939834 w 2255666"/>
                <a:gd name="connsiteY41" fmla="*/ 2647634 h 2647634"/>
                <a:gd name="connsiteX42" fmla="*/ 912751 w 2255666"/>
                <a:gd name="connsiteY42" fmla="*/ 2647634 h 2647634"/>
                <a:gd name="connsiteX43" fmla="*/ 925769 w 2255666"/>
                <a:gd name="connsiteY43" fmla="*/ 2638781 h 2647634"/>
                <a:gd name="connsiteX44" fmla="*/ 1069326 w 2255666"/>
                <a:gd name="connsiteY44" fmla="*/ 2545898 h 2647634"/>
                <a:gd name="connsiteX45" fmla="*/ 1538490 w 2255666"/>
                <a:gd name="connsiteY45" fmla="*/ 2282050 h 2647634"/>
                <a:gd name="connsiteX46" fmla="*/ 1690939 w 2255666"/>
                <a:gd name="connsiteY46" fmla="*/ 1795345 h 2647634"/>
                <a:gd name="connsiteX47" fmla="*/ 1512605 w 2255666"/>
                <a:gd name="connsiteY47" fmla="*/ 1836579 h 2647634"/>
                <a:gd name="connsiteX48" fmla="*/ 1301502 w 2255666"/>
                <a:gd name="connsiteY48" fmla="*/ 1929462 h 2647634"/>
                <a:gd name="connsiteX49" fmla="*/ 1335306 w 2255666"/>
                <a:gd name="connsiteY49" fmla="*/ 1926295 h 2647634"/>
                <a:gd name="connsiteX50" fmla="*/ 1369048 w 2255666"/>
                <a:gd name="connsiteY50" fmla="*/ 1929462 h 2647634"/>
                <a:gd name="connsiteX51" fmla="*/ 1419722 w 2255666"/>
                <a:gd name="connsiteY51" fmla="*/ 1929462 h 2647634"/>
                <a:gd name="connsiteX52" fmla="*/ 1512605 w 2255666"/>
                <a:gd name="connsiteY52" fmla="*/ 1891456 h 2647634"/>
                <a:gd name="connsiteX53" fmla="*/ 1592819 w 2255666"/>
                <a:gd name="connsiteY53" fmla="*/ 1857714 h 2647634"/>
                <a:gd name="connsiteX54" fmla="*/ 1595438 w 2255666"/>
                <a:gd name="connsiteY54" fmla="*/ 1855948 h 2647634"/>
                <a:gd name="connsiteX55" fmla="*/ 1592819 w 2255666"/>
                <a:gd name="connsiteY55" fmla="*/ 1861916 h 2647634"/>
                <a:gd name="connsiteX56" fmla="*/ 1466194 w 2255666"/>
                <a:gd name="connsiteY56" fmla="*/ 1929462 h 2647634"/>
                <a:gd name="connsiteX57" fmla="*/ 1926344 w 2255666"/>
                <a:gd name="connsiteY57" fmla="*/ 1887254 h 2647634"/>
                <a:gd name="connsiteX58" fmla="*/ 1926587 w 2255666"/>
                <a:gd name="connsiteY58" fmla="*/ 1886401 h 2647634"/>
                <a:gd name="connsiteX59" fmla="*/ 1926344 w 2255666"/>
                <a:gd name="connsiteY59" fmla="*/ 1895659 h 2647634"/>
                <a:gd name="connsiteX60" fmla="*/ 1504139 w 2255666"/>
                <a:gd name="connsiteY60" fmla="*/ 1942130 h 2647634"/>
                <a:gd name="connsiteX61" fmla="*/ 1440430 w 2255666"/>
                <a:gd name="connsiteY61" fmla="*/ 1940486 h 2647634"/>
                <a:gd name="connsiteX62" fmla="*/ 1267760 w 2255666"/>
                <a:gd name="connsiteY62" fmla="*/ 1950597 h 2647634"/>
                <a:gd name="connsiteX63" fmla="*/ 1280429 w 2255666"/>
                <a:gd name="connsiteY63" fmla="*/ 1959002 h 2647634"/>
                <a:gd name="connsiteX64" fmla="*/ 1592819 w 2255666"/>
                <a:gd name="connsiteY64" fmla="*/ 2035013 h 2647634"/>
                <a:gd name="connsiteX65" fmla="*/ 1760069 w 2255666"/>
                <a:gd name="connsiteY65" fmla="*/ 2047134 h 2647634"/>
                <a:gd name="connsiteX66" fmla="*/ 2040361 w 2255666"/>
                <a:gd name="connsiteY66" fmla="*/ 1954799 h 2647634"/>
                <a:gd name="connsiteX67" fmla="*/ 1892601 w 2255666"/>
                <a:gd name="connsiteY67" fmla="*/ 1823911 h 2647634"/>
                <a:gd name="connsiteX68" fmla="*/ 1690939 w 2255666"/>
                <a:gd name="connsiteY68" fmla="*/ 1795345 h 2647634"/>
                <a:gd name="connsiteX69" fmla="*/ 325900 w 2255666"/>
                <a:gd name="connsiteY69" fmla="*/ 755425 h 2647634"/>
                <a:gd name="connsiteX70" fmla="*/ 292462 w 2255666"/>
                <a:gd name="connsiteY70" fmla="*/ 873950 h 2647634"/>
                <a:gd name="connsiteX71" fmla="*/ 503564 w 2255666"/>
                <a:gd name="connsiteY71" fmla="*/ 1300418 h 2647634"/>
                <a:gd name="connsiteX72" fmla="*/ 714667 w 2255666"/>
                <a:gd name="connsiteY72" fmla="*/ 1549465 h 2647634"/>
                <a:gd name="connsiteX73" fmla="*/ 575313 w 2255666"/>
                <a:gd name="connsiteY73" fmla="*/ 1258149 h 2647634"/>
                <a:gd name="connsiteX74" fmla="*/ 486693 w 2255666"/>
                <a:gd name="connsiteY74" fmla="*/ 996433 h 2647634"/>
                <a:gd name="connsiteX75" fmla="*/ 497047 w 2255666"/>
                <a:gd name="connsiteY75" fmla="*/ 991560 h 2647634"/>
                <a:gd name="connsiteX76" fmla="*/ 503564 w 2255666"/>
                <a:gd name="connsiteY76" fmla="*/ 996433 h 2647634"/>
                <a:gd name="connsiteX77" fmla="*/ 600650 w 2255666"/>
                <a:gd name="connsiteY77" fmla="*/ 1245480 h 2647634"/>
                <a:gd name="connsiteX78" fmla="*/ 579576 w 2255666"/>
                <a:gd name="connsiteY78" fmla="*/ 1072384 h 2647634"/>
                <a:gd name="connsiteX79" fmla="*/ 583779 w 2255666"/>
                <a:gd name="connsiteY79" fmla="*/ 1069216 h 2647634"/>
                <a:gd name="connsiteX80" fmla="*/ 587981 w 2255666"/>
                <a:gd name="connsiteY80" fmla="*/ 1072384 h 2647634"/>
                <a:gd name="connsiteX81" fmla="*/ 617582 w 2255666"/>
                <a:gd name="connsiteY81" fmla="*/ 1220143 h 2647634"/>
                <a:gd name="connsiteX82" fmla="*/ 634453 w 2255666"/>
                <a:gd name="connsiteY82" fmla="*/ 1296155 h 2647634"/>
                <a:gd name="connsiteX83" fmla="*/ 710282 w 2255666"/>
                <a:gd name="connsiteY83" fmla="*/ 1439407 h 2647634"/>
                <a:gd name="connsiteX84" fmla="*/ 621784 w 2255666"/>
                <a:gd name="connsiteY84" fmla="*/ 1025973 h 2647634"/>
                <a:gd name="connsiteX85" fmla="*/ 427553 w 2255666"/>
                <a:gd name="connsiteY85" fmla="*/ 797999 h 2647634"/>
                <a:gd name="connsiteX86" fmla="*/ 325900 w 2255666"/>
                <a:gd name="connsiteY86" fmla="*/ 755425 h 2647634"/>
                <a:gd name="connsiteX87" fmla="*/ 1377514 w 2255666"/>
                <a:gd name="connsiteY87" fmla="*/ 0 h 2647634"/>
                <a:gd name="connsiteX88" fmla="*/ 1390182 w 2255666"/>
                <a:gd name="connsiteY88" fmla="*/ 4264 h 2647634"/>
                <a:gd name="connsiteX89" fmla="*/ 1267760 w 2255666"/>
                <a:gd name="connsiteY89" fmla="*/ 1165266 h 2647634"/>
                <a:gd name="connsiteX90" fmla="*/ 1260390 w 2255666"/>
                <a:gd name="connsiteY90" fmla="*/ 1169895 h 2647634"/>
                <a:gd name="connsiteX91" fmla="*/ 1250828 w 2255666"/>
                <a:gd name="connsiteY91" fmla="*/ 1161064 h 2647634"/>
                <a:gd name="connsiteX92" fmla="*/ 1432391 w 2255666"/>
                <a:gd name="connsiteY92" fmla="*/ 641774 h 2647634"/>
                <a:gd name="connsiteX93" fmla="*/ 1483065 w 2255666"/>
                <a:gd name="connsiteY93" fmla="*/ 337789 h 2647634"/>
                <a:gd name="connsiteX94" fmla="*/ 1369657 w 2255666"/>
                <a:gd name="connsiteY94" fmla="*/ 39224 h 2647634"/>
                <a:gd name="connsiteX95" fmla="*/ 1356379 w 2255666"/>
                <a:gd name="connsiteY95" fmla="*/ 46472 h 2647634"/>
                <a:gd name="connsiteX96" fmla="*/ 1208620 w 2255666"/>
                <a:gd name="connsiteY96" fmla="*/ 553093 h 2647634"/>
                <a:gd name="connsiteX97" fmla="*/ 1217086 w 2255666"/>
                <a:gd name="connsiteY97" fmla="*/ 907753 h 2647634"/>
                <a:gd name="connsiteX98" fmla="*/ 1246626 w 2255666"/>
                <a:gd name="connsiteY98" fmla="*/ 1063978 h 2647634"/>
                <a:gd name="connsiteX99" fmla="*/ 1284631 w 2255666"/>
                <a:gd name="connsiteY99" fmla="*/ 907753 h 2647634"/>
                <a:gd name="connsiteX100" fmla="*/ 1301502 w 2255666"/>
                <a:gd name="connsiteY100" fmla="*/ 802202 h 2647634"/>
                <a:gd name="connsiteX101" fmla="*/ 1297300 w 2255666"/>
                <a:gd name="connsiteY101" fmla="*/ 793736 h 2647634"/>
                <a:gd name="connsiteX102" fmla="*/ 1309968 w 2255666"/>
                <a:gd name="connsiteY102" fmla="*/ 743061 h 2647634"/>
                <a:gd name="connsiteX103" fmla="*/ 1381716 w 2255666"/>
                <a:gd name="connsiteY103" fmla="*/ 194232 h 2647634"/>
                <a:gd name="connsiteX104" fmla="*/ 1385310 w 2255666"/>
                <a:gd name="connsiteY104" fmla="*/ 192465 h 2647634"/>
                <a:gd name="connsiteX105" fmla="*/ 1390182 w 2255666"/>
                <a:gd name="connsiteY105" fmla="*/ 198434 h 2647634"/>
                <a:gd name="connsiteX106" fmla="*/ 1326840 w 2255666"/>
                <a:gd name="connsiteY106" fmla="*/ 683982 h 2647634"/>
                <a:gd name="connsiteX107" fmla="*/ 1411256 w 2255666"/>
                <a:gd name="connsiteY107" fmla="*/ 456008 h 2647634"/>
                <a:gd name="connsiteX108" fmla="*/ 1415520 w 2255666"/>
                <a:gd name="connsiteY108" fmla="*/ 449674 h 2647634"/>
                <a:gd name="connsiteX109" fmla="*/ 1419722 w 2255666"/>
                <a:gd name="connsiteY109" fmla="*/ 456008 h 2647634"/>
                <a:gd name="connsiteX110" fmla="*/ 1318374 w 2255666"/>
                <a:gd name="connsiteY110" fmla="*/ 759993 h 2647634"/>
                <a:gd name="connsiteX111" fmla="*/ 1288834 w 2255666"/>
                <a:gd name="connsiteY111" fmla="*/ 966832 h 2647634"/>
                <a:gd name="connsiteX112" fmla="*/ 1250828 w 2255666"/>
                <a:gd name="connsiteY112" fmla="*/ 1144192 h 2647634"/>
                <a:gd name="connsiteX113" fmla="*/ 1250828 w 2255666"/>
                <a:gd name="connsiteY113" fmla="*/ 1161064 h 2647634"/>
                <a:gd name="connsiteX114" fmla="*/ 1246626 w 2255666"/>
                <a:gd name="connsiteY114" fmla="*/ 1165266 h 2647634"/>
                <a:gd name="connsiteX115" fmla="*/ 1141074 w 2255666"/>
                <a:gd name="connsiteY115" fmla="*/ 1667685 h 2647634"/>
                <a:gd name="connsiteX116" fmla="*/ 1297300 w 2255666"/>
                <a:gd name="connsiteY116" fmla="*/ 1410172 h 2647634"/>
                <a:gd name="connsiteX117" fmla="*/ 1423925 w 2255666"/>
                <a:gd name="connsiteY117" fmla="*/ 1190603 h 2647634"/>
                <a:gd name="connsiteX118" fmla="*/ 1423925 w 2255666"/>
                <a:gd name="connsiteY118" fmla="*/ 1186401 h 2647634"/>
                <a:gd name="connsiteX119" fmla="*/ 1803921 w 2255666"/>
                <a:gd name="connsiteY119" fmla="*/ 591099 h 2647634"/>
                <a:gd name="connsiteX120" fmla="*/ 2221375 w 2255666"/>
                <a:gd name="connsiteY120" fmla="*/ 336631 h 2647634"/>
                <a:gd name="connsiteX121" fmla="*/ 2242997 w 2255666"/>
                <a:gd name="connsiteY121" fmla="*/ 337789 h 2647634"/>
                <a:gd name="connsiteX122" fmla="*/ 2255666 w 2255666"/>
                <a:gd name="connsiteY122" fmla="*/ 350457 h 2647634"/>
                <a:gd name="connsiteX123" fmla="*/ 1584353 w 2255666"/>
                <a:gd name="connsiteY123" fmla="*/ 1063978 h 2647634"/>
                <a:gd name="connsiteX124" fmla="*/ 1579480 w 2255666"/>
                <a:gd name="connsiteY124" fmla="*/ 1064770 h 2647634"/>
                <a:gd name="connsiteX125" fmla="*/ 1571745 w 2255666"/>
                <a:gd name="connsiteY125" fmla="*/ 1047046 h 2647634"/>
                <a:gd name="connsiteX126" fmla="*/ 1989687 w 2255666"/>
                <a:gd name="connsiteY126" fmla="*/ 721988 h 2647634"/>
                <a:gd name="connsiteX127" fmla="*/ 2133243 w 2255666"/>
                <a:gd name="connsiteY127" fmla="*/ 540425 h 2647634"/>
                <a:gd name="connsiteX128" fmla="*/ 2198231 w 2255666"/>
                <a:gd name="connsiteY128" fmla="*/ 358192 h 2647634"/>
                <a:gd name="connsiteX129" fmla="*/ 2175452 w 2255666"/>
                <a:gd name="connsiteY129" fmla="*/ 363126 h 2647634"/>
                <a:gd name="connsiteX130" fmla="*/ 1740578 w 2255666"/>
                <a:gd name="connsiteY130" fmla="*/ 688184 h 2647634"/>
                <a:gd name="connsiteX131" fmla="*/ 1461931 w 2255666"/>
                <a:gd name="connsiteY131" fmla="*/ 1139929 h 2647634"/>
                <a:gd name="connsiteX132" fmla="*/ 1499936 w 2255666"/>
                <a:gd name="connsiteY132" fmla="*/ 1089316 h 2647634"/>
                <a:gd name="connsiteX133" fmla="*/ 1787050 w 2255666"/>
                <a:gd name="connsiteY133" fmla="*/ 806404 h 2647634"/>
                <a:gd name="connsiteX134" fmla="*/ 2099440 w 2255666"/>
                <a:gd name="connsiteY134" fmla="*/ 447542 h 2647634"/>
                <a:gd name="connsiteX135" fmla="*/ 2104374 w 2255666"/>
                <a:gd name="connsiteY135" fmla="*/ 446446 h 2647634"/>
                <a:gd name="connsiteX136" fmla="*/ 2112109 w 2255666"/>
                <a:gd name="connsiteY136" fmla="*/ 460211 h 2647634"/>
                <a:gd name="connsiteX137" fmla="*/ 1854596 w 2255666"/>
                <a:gd name="connsiteY137" fmla="*/ 764196 h 2647634"/>
                <a:gd name="connsiteX138" fmla="*/ 2002355 w 2255666"/>
                <a:gd name="connsiteY138" fmla="*/ 641774 h 2647634"/>
                <a:gd name="connsiteX139" fmla="*/ 2005827 w 2255666"/>
                <a:gd name="connsiteY139" fmla="*/ 640007 h 2647634"/>
                <a:gd name="connsiteX140" fmla="*/ 2006558 w 2255666"/>
                <a:gd name="connsiteY140" fmla="*/ 645976 h 2647634"/>
                <a:gd name="connsiteX141" fmla="*/ 1795455 w 2255666"/>
                <a:gd name="connsiteY141" fmla="*/ 823336 h 2647634"/>
                <a:gd name="connsiteX142" fmla="*/ 1580150 w 2255666"/>
                <a:gd name="connsiteY142" fmla="*/ 1030175 h 2647634"/>
                <a:gd name="connsiteX143" fmla="*/ 1343711 w 2255666"/>
                <a:gd name="connsiteY143" fmla="*/ 1372166 h 2647634"/>
                <a:gd name="connsiteX144" fmla="*/ 1141074 w 2255666"/>
                <a:gd name="connsiteY144" fmla="*/ 1731028 h 2647634"/>
                <a:gd name="connsiteX145" fmla="*/ 1124203 w 2255666"/>
                <a:gd name="connsiteY145" fmla="*/ 1739494 h 2647634"/>
                <a:gd name="connsiteX146" fmla="*/ 1124203 w 2255666"/>
                <a:gd name="connsiteY146" fmla="*/ 1743697 h 2647634"/>
                <a:gd name="connsiteX147" fmla="*/ 1018652 w 2255666"/>
                <a:gd name="connsiteY147" fmla="*/ 2077221 h 2647634"/>
                <a:gd name="connsiteX148" fmla="*/ 1204417 w 2255666"/>
                <a:gd name="connsiteY148" fmla="*/ 1895659 h 2647634"/>
                <a:gd name="connsiteX149" fmla="*/ 1271963 w 2255666"/>
                <a:gd name="connsiteY149" fmla="*/ 1794371 h 2647634"/>
                <a:gd name="connsiteX150" fmla="*/ 1271963 w 2255666"/>
                <a:gd name="connsiteY150" fmla="*/ 1790107 h 2647634"/>
                <a:gd name="connsiteX151" fmla="*/ 1681499 w 2255666"/>
                <a:gd name="connsiteY151" fmla="*/ 1287749 h 2647634"/>
                <a:gd name="connsiteX152" fmla="*/ 1981221 w 2255666"/>
                <a:gd name="connsiteY152" fmla="*/ 1144192 h 2647634"/>
                <a:gd name="connsiteX153" fmla="*/ 2179654 w 2255666"/>
                <a:gd name="connsiteY153" fmla="*/ 1085052 h 2647634"/>
                <a:gd name="connsiteX154" fmla="*/ 2192323 w 2255666"/>
                <a:gd name="connsiteY154" fmla="*/ 1097721 h 2647634"/>
                <a:gd name="connsiteX155" fmla="*/ 1888338 w 2255666"/>
                <a:gd name="connsiteY155" fmla="*/ 1536797 h 2647634"/>
                <a:gd name="connsiteX156" fmla="*/ 1668830 w 2255666"/>
                <a:gd name="connsiteY156" fmla="*/ 1671949 h 2647634"/>
                <a:gd name="connsiteX157" fmla="*/ 1369048 w 2255666"/>
                <a:gd name="connsiteY157" fmla="*/ 1739494 h 2647634"/>
                <a:gd name="connsiteX158" fmla="*/ 1365576 w 2255666"/>
                <a:gd name="connsiteY158" fmla="*/ 1740347 h 2647634"/>
                <a:gd name="connsiteX159" fmla="*/ 1360643 w 2255666"/>
                <a:gd name="connsiteY159" fmla="*/ 1726825 h 2647634"/>
                <a:gd name="connsiteX160" fmla="*/ 1749044 w 2255666"/>
                <a:gd name="connsiteY160" fmla="*/ 1604342 h 2647634"/>
                <a:gd name="connsiteX161" fmla="*/ 2154317 w 2255666"/>
                <a:gd name="connsiteY161" fmla="*/ 1127260 h 2647634"/>
                <a:gd name="connsiteX162" fmla="*/ 2141649 w 2255666"/>
                <a:gd name="connsiteY162" fmla="*/ 1118246 h 2647634"/>
                <a:gd name="connsiteX163" fmla="*/ 1922141 w 2255666"/>
                <a:gd name="connsiteY163" fmla="*/ 1194867 h 2647634"/>
                <a:gd name="connsiteX164" fmla="*/ 1732173 w 2255666"/>
                <a:gd name="connsiteY164" fmla="*/ 1279283 h 2647634"/>
                <a:gd name="connsiteX165" fmla="*/ 1288834 w 2255666"/>
                <a:gd name="connsiteY165" fmla="*/ 1769034 h 2647634"/>
                <a:gd name="connsiteX166" fmla="*/ 1461931 w 2255666"/>
                <a:gd name="connsiteY166" fmla="*/ 1608606 h 2647634"/>
                <a:gd name="connsiteX167" fmla="*/ 1571745 w 2255666"/>
                <a:gd name="connsiteY167" fmla="*/ 1473515 h 2647634"/>
                <a:gd name="connsiteX168" fmla="*/ 1673033 w 2255666"/>
                <a:gd name="connsiteY168" fmla="*/ 1372166 h 2647634"/>
                <a:gd name="connsiteX169" fmla="*/ 1677235 w 2255666"/>
                <a:gd name="connsiteY169" fmla="*/ 1376369 h 2647634"/>
                <a:gd name="connsiteX170" fmla="*/ 1584353 w 2255666"/>
                <a:gd name="connsiteY170" fmla="*/ 1486183 h 2647634"/>
                <a:gd name="connsiteX171" fmla="*/ 1508402 w 2255666"/>
                <a:gd name="connsiteY171" fmla="*/ 1570600 h 2647634"/>
                <a:gd name="connsiteX172" fmla="*/ 1774382 w 2255666"/>
                <a:gd name="connsiteY172" fmla="*/ 1376369 h 2647634"/>
                <a:gd name="connsiteX173" fmla="*/ 1926344 w 2255666"/>
                <a:gd name="connsiteY173" fmla="*/ 1283486 h 2647634"/>
                <a:gd name="connsiteX174" fmla="*/ 1926344 w 2255666"/>
                <a:gd name="connsiteY174" fmla="*/ 1287749 h 2647634"/>
                <a:gd name="connsiteX175" fmla="*/ 1702573 w 2255666"/>
                <a:gd name="connsiteY175" fmla="*/ 1460846 h 2647634"/>
                <a:gd name="connsiteX176" fmla="*/ 1385980 w 2255666"/>
                <a:gd name="connsiteY176" fmla="*/ 1684617 h 2647634"/>
                <a:gd name="connsiteX177" fmla="*/ 1174878 w 2255666"/>
                <a:gd name="connsiteY177" fmla="*/ 1963265 h 2647634"/>
                <a:gd name="connsiteX178" fmla="*/ 1195951 w 2255666"/>
                <a:gd name="connsiteY178" fmla="*/ 1950597 h 2647634"/>
                <a:gd name="connsiteX179" fmla="*/ 1204417 w 2255666"/>
                <a:gd name="connsiteY179" fmla="*/ 1946333 h 2647634"/>
                <a:gd name="connsiteX180" fmla="*/ 1229754 w 2255666"/>
                <a:gd name="connsiteY180" fmla="*/ 1942130 h 2647634"/>
                <a:gd name="connsiteX181" fmla="*/ 1238160 w 2255666"/>
                <a:gd name="connsiteY181" fmla="*/ 1942130 h 2647634"/>
                <a:gd name="connsiteX182" fmla="*/ 1238160 w 2255666"/>
                <a:gd name="connsiteY182" fmla="*/ 1933664 h 2647634"/>
                <a:gd name="connsiteX183" fmla="*/ 1664628 w 2255666"/>
                <a:gd name="connsiteY183" fmla="*/ 1777500 h 2647634"/>
                <a:gd name="connsiteX184" fmla="*/ 1713110 w 2255666"/>
                <a:gd name="connsiteY184" fmla="*/ 1774820 h 2647634"/>
                <a:gd name="connsiteX185" fmla="*/ 2116372 w 2255666"/>
                <a:gd name="connsiteY185" fmla="*/ 1861916 h 2647634"/>
                <a:gd name="connsiteX186" fmla="*/ 2120575 w 2255666"/>
                <a:gd name="connsiteY186" fmla="*/ 1878788 h 2647634"/>
                <a:gd name="connsiteX187" fmla="*/ 1774382 w 2255666"/>
                <a:gd name="connsiteY187" fmla="*/ 2068816 h 2647634"/>
                <a:gd name="connsiteX188" fmla="*/ 1487268 w 2255666"/>
                <a:gd name="connsiteY188" fmla="*/ 2051884 h 2647634"/>
                <a:gd name="connsiteX189" fmla="*/ 1217086 w 2255666"/>
                <a:gd name="connsiteY189" fmla="*/ 1963265 h 2647634"/>
                <a:gd name="connsiteX190" fmla="*/ 1145277 w 2255666"/>
                <a:gd name="connsiteY190" fmla="*/ 2005473 h 2647634"/>
                <a:gd name="connsiteX191" fmla="*/ 993315 w 2255666"/>
                <a:gd name="connsiteY191" fmla="*/ 2144767 h 2647634"/>
                <a:gd name="connsiteX192" fmla="*/ 873519 w 2255666"/>
                <a:gd name="connsiteY192" fmla="*/ 2455612 h 2647634"/>
                <a:gd name="connsiteX193" fmla="*/ 802186 w 2255666"/>
                <a:gd name="connsiteY193" fmla="*/ 2647634 h 2647634"/>
                <a:gd name="connsiteX194" fmla="*/ 771066 w 2255666"/>
                <a:gd name="connsiteY194" fmla="*/ 2647634 h 2647634"/>
                <a:gd name="connsiteX195" fmla="*/ 782212 w 2255666"/>
                <a:gd name="connsiteY195" fmla="*/ 2617646 h 2647634"/>
                <a:gd name="connsiteX196" fmla="*/ 773746 w 2255666"/>
                <a:gd name="connsiteY196" fmla="*/ 2288324 h 2647634"/>
                <a:gd name="connsiteX197" fmla="*/ 672459 w 2255666"/>
                <a:gd name="connsiteY197" fmla="*/ 2115227 h 2647634"/>
                <a:gd name="connsiteX198" fmla="*/ 254456 w 2255666"/>
                <a:gd name="connsiteY198" fmla="*/ 1849248 h 2647634"/>
                <a:gd name="connsiteX199" fmla="*/ 1146 w 2255666"/>
                <a:gd name="connsiteY199" fmla="*/ 1448178 h 2647634"/>
                <a:gd name="connsiteX200" fmla="*/ 9612 w 2255666"/>
                <a:gd name="connsiteY200" fmla="*/ 1431246 h 2647634"/>
                <a:gd name="connsiteX201" fmla="*/ 685127 w 2255666"/>
                <a:gd name="connsiteY201" fmla="*/ 2081424 h 2647634"/>
                <a:gd name="connsiteX202" fmla="*/ 679585 w 2255666"/>
                <a:gd name="connsiteY202" fmla="*/ 2090255 h 2647634"/>
                <a:gd name="connsiteX203" fmla="*/ 672459 w 2255666"/>
                <a:gd name="connsiteY203" fmla="*/ 2085687 h 2647634"/>
                <a:gd name="connsiteX204" fmla="*/ 444485 w 2255666"/>
                <a:gd name="connsiteY204" fmla="*/ 1680354 h 2647634"/>
                <a:gd name="connsiteX205" fmla="*/ 267125 w 2255666"/>
                <a:gd name="connsiteY205" fmla="*/ 1528392 h 2647634"/>
                <a:gd name="connsiteX206" fmla="*/ 54683 w 2255666"/>
                <a:gd name="connsiteY206" fmla="*/ 1455304 h 2647634"/>
                <a:gd name="connsiteX207" fmla="*/ 34949 w 2255666"/>
                <a:gd name="connsiteY207" fmla="*/ 1481920 h 2647634"/>
                <a:gd name="connsiteX208" fmla="*/ 296665 w 2255666"/>
                <a:gd name="connsiteY208" fmla="*/ 1870382 h 2647634"/>
                <a:gd name="connsiteX209" fmla="*/ 651324 w 2255666"/>
                <a:gd name="connsiteY209" fmla="*/ 2089890 h 2647634"/>
                <a:gd name="connsiteX210" fmla="*/ 465559 w 2255666"/>
                <a:gd name="connsiteY210" fmla="*/ 1912591 h 2647634"/>
                <a:gd name="connsiteX211" fmla="*/ 271327 w 2255666"/>
                <a:gd name="connsiteY211" fmla="*/ 1794371 h 2647634"/>
                <a:gd name="connsiteX212" fmla="*/ 272058 w 2255666"/>
                <a:gd name="connsiteY212" fmla="*/ 1788402 h 2647634"/>
                <a:gd name="connsiteX213" fmla="*/ 275591 w 2255666"/>
                <a:gd name="connsiteY213" fmla="*/ 1790107 h 2647634"/>
                <a:gd name="connsiteX214" fmla="*/ 431816 w 2255666"/>
                <a:gd name="connsiteY214" fmla="*/ 1882990 h 2647634"/>
                <a:gd name="connsiteX215" fmla="*/ 94028 w 2255666"/>
                <a:gd name="connsiteY215" fmla="*/ 1549465 h 2647634"/>
                <a:gd name="connsiteX216" fmla="*/ 99083 w 2255666"/>
                <a:gd name="connsiteY216" fmla="*/ 1531741 h 2647634"/>
                <a:gd name="connsiteX217" fmla="*/ 102494 w 2255666"/>
                <a:gd name="connsiteY217" fmla="*/ 1532594 h 2647634"/>
                <a:gd name="connsiteX218" fmla="*/ 275591 w 2255666"/>
                <a:gd name="connsiteY218" fmla="*/ 1714157 h 2647634"/>
                <a:gd name="connsiteX219" fmla="*/ 524699 w 2255666"/>
                <a:gd name="connsiteY219" fmla="*/ 1937928 h 2647634"/>
                <a:gd name="connsiteX220" fmla="*/ 765341 w 2255666"/>
                <a:gd name="connsiteY220" fmla="*/ 2241913 h 2647634"/>
                <a:gd name="connsiteX221" fmla="*/ 752673 w 2255666"/>
                <a:gd name="connsiteY221" fmla="*/ 2144767 h 2647634"/>
                <a:gd name="connsiteX222" fmla="*/ 744207 w 2255666"/>
                <a:gd name="connsiteY222" fmla="*/ 1726825 h 2647634"/>
                <a:gd name="connsiteX223" fmla="*/ 727335 w 2255666"/>
                <a:gd name="connsiteY223" fmla="*/ 1595937 h 2647634"/>
                <a:gd name="connsiteX224" fmla="*/ 524699 w 2255666"/>
                <a:gd name="connsiteY224" fmla="*/ 1380632 h 2647634"/>
                <a:gd name="connsiteX225" fmla="*/ 389547 w 2255666"/>
                <a:gd name="connsiteY225" fmla="*/ 1144192 h 2647634"/>
                <a:gd name="connsiteX226" fmla="*/ 262922 w 2255666"/>
                <a:gd name="connsiteY226" fmla="*/ 726190 h 2647634"/>
                <a:gd name="connsiteX227" fmla="*/ 275591 w 2255666"/>
                <a:gd name="connsiteY227" fmla="*/ 717785 h 2647634"/>
                <a:gd name="connsiteX228" fmla="*/ 621784 w 2255666"/>
                <a:gd name="connsiteY228" fmla="*/ 987967 h 2647634"/>
                <a:gd name="connsiteX229" fmla="*/ 731538 w 2255666"/>
                <a:gd name="connsiteY229" fmla="*/ 1507257 h 2647634"/>
                <a:gd name="connsiteX230" fmla="*/ 765341 w 2255666"/>
                <a:gd name="connsiteY230" fmla="*/ 1777500 h 2647634"/>
                <a:gd name="connsiteX231" fmla="*/ 765341 w 2255666"/>
                <a:gd name="connsiteY231" fmla="*/ 1823911 h 2647634"/>
                <a:gd name="connsiteX232" fmla="*/ 790678 w 2255666"/>
                <a:gd name="connsiteY232" fmla="*/ 1705691 h 2647634"/>
                <a:gd name="connsiteX233" fmla="*/ 782212 w 2255666"/>
                <a:gd name="connsiteY233" fmla="*/ 1511460 h 2647634"/>
                <a:gd name="connsiteX234" fmla="*/ 790678 w 2255666"/>
                <a:gd name="connsiteY234" fmla="*/ 1211738 h 2647634"/>
                <a:gd name="connsiteX235" fmla="*/ 959512 w 2255666"/>
                <a:gd name="connsiteY235" fmla="*/ 726190 h 2647634"/>
                <a:gd name="connsiteX236" fmla="*/ 967734 w 2255666"/>
                <a:gd name="connsiteY236" fmla="*/ 720221 h 2647634"/>
                <a:gd name="connsiteX237" fmla="*/ 972180 w 2255666"/>
                <a:gd name="connsiteY237" fmla="*/ 721988 h 2647634"/>
                <a:gd name="connsiteX238" fmla="*/ 1031321 w 2255666"/>
                <a:gd name="connsiteY238" fmla="*/ 1144192 h 2647634"/>
                <a:gd name="connsiteX239" fmla="*/ 841292 w 2255666"/>
                <a:gd name="connsiteY239" fmla="*/ 1735231 h 2647634"/>
                <a:gd name="connsiteX240" fmla="*/ 834775 w 2255666"/>
                <a:gd name="connsiteY240" fmla="*/ 1738032 h 2647634"/>
                <a:gd name="connsiteX241" fmla="*/ 828684 w 2255666"/>
                <a:gd name="connsiteY241" fmla="*/ 1731028 h 2647634"/>
                <a:gd name="connsiteX242" fmla="*/ 989112 w 2255666"/>
                <a:gd name="connsiteY242" fmla="*/ 1291952 h 2647634"/>
                <a:gd name="connsiteX243" fmla="*/ 1010186 w 2255666"/>
                <a:gd name="connsiteY243" fmla="*/ 987967 h 2647634"/>
                <a:gd name="connsiteX244" fmla="*/ 1010125 w 2255666"/>
                <a:gd name="connsiteY244" fmla="*/ 988698 h 2647634"/>
                <a:gd name="connsiteX245" fmla="*/ 957806 w 2255666"/>
                <a:gd name="connsiteY245" fmla="*/ 778996 h 2647634"/>
                <a:gd name="connsiteX246" fmla="*/ 951106 w 2255666"/>
                <a:gd name="connsiteY246" fmla="*/ 785331 h 2647634"/>
                <a:gd name="connsiteX247" fmla="*/ 803347 w 2255666"/>
                <a:gd name="connsiteY247" fmla="*/ 1667685 h 2647634"/>
                <a:gd name="connsiteX248" fmla="*/ 938438 w 2255666"/>
                <a:gd name="connsiteY248" fmla="*/ 1038641 h 2647634"/>
                <a:gd name="connsiteX249" fmla="*/ 944772 w 2255666"/>
                <a:gd name="connsiteY249" fmla="*/ 1032307 h 2647634"/>
                <a:gd name="connsiteX250" fmla="*/ 951106 w 2255666"/>
                <a:gd name="connsiteY250" fmla="*/ 1038641 h 2647634"/>
                <a:gd name="connsiteX251" fmla="*/ 769544 w 2255666"/>
                <a:gd name="connsiteY251" fmla="*/ 1967468 h 2647634"/>
                <a:gd name="connsiteX252" fmla="*/ 786415 w 2255666"/>
                <a:gd name="connsiteY252" fmla="*/ 2250318 h 2647634"/>
                <a:gd name="connsiteX253" fmla="*/ 811752 w 2255666"/>
                <a:gd name="connsiteY253" fmla="*/ 2545898 h 2647634"/>
                <a:gd name="connsiteX254" fmla="*/ 1098866 w 2255666"/>
                <a:gd name="connsiteY254" fmla="*/ 1735231 h 2647634"/>
                <a:gd name="connsiteX255" fmla="*/ 1233957 w 2255666"/>
                <a:gd name="connsiteY255" fmla="*/ 1127260 h 2647634"/>
                <a:gd name="connsiteX256" fmla="*/ 1174878 w 2255666"/>
                <a:gd name="connsiteY256" fmla="*/ 696650 h 2647634"/>
                <a:gd name="connsiteX257" fmla="*/ 1204417 w 2255666"/>
                <a:gd name="connsiteY257" fmla="*/ 401131 h 2647634"/>
                <a:gd name="connsiteX258" fmla="*/ 1377514 w 2255666"/>
                <a:gd name="connsiteY258" fmla="*/ 0 h 2647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Lst>
              <a:rect l="l" t="t" r="r" b="b"/>
              <a:pathLst>
                <a:path w="2255666" h="2647634">
                  <a:moveTo>
                    <a:pt x="1014449" y="2630315"/>
                  </a:moveTo>
                  <a:lnTo>
                    <a:pt x="1056973" y="2647634"/>
                  </a:lnTo>
                  <a:lnTo>
                    <a:pt x="1011152" y="2647634"/>
                  </a:lnTo>
                  <a:lnTo>
                    <a:pt x="1010186" y="2647186"/>
                  </a:lnTo>
                  <a:cubicBezTo>
                    <a:pt x="1005983" y="2642983"/>
                    <a:pt x="1010186" y="2630315"/>
                    <a:pt x="1014449" y="2630315"/>
                  </a:cubicBezTo>
                  <a:close/>
                  <a:moveTo>
                    <a:pt x="1538490" y="2282050"/>
                  </a:moveTo>
                  <a:cubicBezTo>
                    <a:pt x="1563645" y="2282050"/>
                    <a:pt x="1587642" y="2284121"/>
                    <a:pt x="1609690" y="2288324"/>
                  </a:cubicBezTo>
                  <a:cubicBezTo>
                    <a:pt x="1613953" y="2292526"/>
                    <a:pt x="1618156" y="2296790"/>
                    <a:pt x="1613953" y="2305195"/>
                  </a:cubicBezTo>
                  <a:cubicBezTo>
                    <a:pt x="1592819" y="2377004"/>
                    <a:pt x="1542145" y="2436083"/>
                    <a:pt x="1474599" y="2478292"/>
                  </a:cubicBezTo>
                  <a:cubicBezTo>
                    <a:pt x="1394385" y="2524763"/>
                    <a:pt x="1301502" y="2499426"/>
                    <a:pt x="1212822" y="2520561"/>
                  </a:cubicBezTo>
                  <a:cubicBezTo>
                    <a:pt x="1204417" y="2520561"/>
                    <a:pt x="1200215" y="2512095"/>
                    <a:pt x="1208620" y="2507892"/>
                  </a:cubicBezTo>
                  <a:cubicBezTo>
                    <a:pt x="1245407" y="2486575"/>
                    <a:pt x="1285728" y="2485722"/>
                    <a:pt x="1326291" y="2485722"/>
                  </a:cubicBezTo>
                  <a:cubicBezTo>
                    <a:pt x="1330007" y="2485722"/>
                    <a:pt x="1333722" y="2485722"/>
                    <a:pt x="1337376" y="2485722"/>
                  </a:cubicBezTo>
                  <a:cubicBezTo>
                    <a:pt x="1381716" y="2485722"/>
                    <a:pt x="1426057" y="2484626"/>
                    <a:pt x="1466194" y="2457218"/>
                  </a:cubicBezTo>
                  <a:cubicBezTo>
                    <a:pt x="1512605" y="2427678"/>
                    <a:pt x="1546408" y="2389672"/>
                    <a:pt x="1575948" y="2343201"/>
                  </a:cubicBezTo>
                  <a:cubicBezTo>
                    <a:pt x="1597265" y="2306596"/>
                    <a:pt x="1578993" y="2298678"/>
                    <a:pt x="1551220" y="2298678"/>
                  </a:cubicBezTo>
                  <a:cubicBezTo>
                    <a:pt x="1540561" y="2298678"/>
                    <a:pt x="1528562" y="2299835"/>
                    <a:pt x="1516807" y="2300992"/>
                  </a:cubicBezTo>
                  <a:cubicBezTo>
                    <a:pt x="1364845" y="2313661"/>
                    <a:pt x="1166411" y="2389672"/>
                    <a:pt x="1090400" y="2533229"/>
                  </a:cubicBezTo>
                  <a:cubicBezTo>
                    <a:pt x="1187546" y="2469887"/>
                    <a:pt x="1293097" y="2415010"/>
                    <a:pt x="1407054" y="2377004"/>
                  </a:cubicBezTo>
                  <a:cubicBezTo>
                    <a:pt x="1407054" y="2376151"/>
                    <a:pt x="1407236" y="2375786"/>
                    <a:pt x="1407480" y="2375786"/>
                  </a:cubicBezTo>
                  <a:cubicBezTo>
                    <a:pt x="1408394" y="2375786"/>
                    <a:pt x="1410464" y="2381206"/>
                    <a:pt x="1407054" y="2381206"/>
                  </a:cubicBezTo>
                  <a:cubicBezTo>
                    <a:pt x="1297300" y="2444549"/>
                    <a:pt x="1187546" y="2503629"/>
                    <a:pt x="1077731" y="2566972"/>
                  </a:cubicBezTo>
                  <a:cubicBezTo>
                    <a:pt x="1100571" y="2563196"/>
                    <a:pt x="1123716" y="2561307"/>
                    <a:pt x="1146921" y="2561307"/>
                  </a:cubicBezTo>
                  <a:cubicBezTo>
                    <a:pt x="1201128" y="2561307"/>
                    <a:pt x="1255518" y="2571601"/>
                    <a:pt x="1305705" y="2592309"/>
                  </a:cubicBezTo>
                  <a:cubicBezTo>
                    <a:pt x="1327875" y="2600760"/>
                    <a:pt x="1345557" y="2612374"/>
                    <a:pt x="1359609" y="2626427"/>
                  </a:cubicBezTo>
                  <a:lnTo>
                    <a:pt x="1373584" y="2647634"/>
                  </a:lnTo>
                  <a:lnTo>
                    <a:pt x="1349325" y="2647634"/>
                  </a:lnTo>
                  <a:lnTo>
                    <a:pt x="1295648" y="2608190"/>
                  </a:lnTo>
                  <a:cubicBezTo>
                    <a:pt x="1252320" y="2586675"/>
                    <a:pt x="1199301" y="2577021"/>
                    <a:pt x="1147165" y="2577021"/>
                  </a:cubicBezTo>
                  <a:cubicBezTo>
                    <a:pt x="1102886" y="2577021"/>
                    <a:pt x="1059338" y="2583965"/>
                    <a:pt x="1022855" y="2596511"/>
                  </a:cubicBezTo>
                  <a:lnTo>
                    <a:pt x="1010186" y="2604977"/>
                  </a:lnTo>
                  <a:lnTo>
                    <a:pt x="1001781" y="2613444"/>
                  </a:lnTo>
                  <a:cubicBezTo>
                    <a:pt x="1013049" y="2612286"/>
                    <a:pt x="1024073" y="2611738"/>
                    <a:pt x="1034975" y="2611738"/>
                  </a:cubicBezTo>
                  <a:cubicBezTo>
                    <a:pt x="1064637" y="2611738"/>
                    <a:pt x="1093263" y="2615697"/>
                    <a:pt x="1124203" y="2621849"/>
                  </a:cubicBezTo>
                  <a:cubicBezTo>
                    <a:pt x="1137922" y="2625016"/>
                    <a:pt x="1155071" y="2628446"/>
                    <a:pt x="1173672" y="2632601"/>
                  </a:cubicBezTo>
                  <a:lnTo>
                    <a:pt x="1231581" y="2647634"/>
                  </a:lnTo>
                  <a:lnTo>
                    <a:pt x="1155798" y="2647634"/>
                  </a:lnTo>
                  <a:lnTo>
                    <a:pt x="1101447" y="2633863"/>
                  </a:lnTo>
                  <a:cubicBezTo>
                    <a:pt x="1076483" y="2628488"/>
                    <a:pt x="1050415" y="2624468"/>
                    <a:pt x="1025656" y="2624468"/>
                  </a:cubicBezTo>
                  <a:cubicBezTo>
                    <a:pt x="998126" y="2624468"/>
                    <a:pt x="972180" y="2629401"/>
                    <a:pt x="951106" y="2642983"/>
                  </a:cubicBezTo>
                  <a:lnTo>
                    <a:pt x="946843" y="2642983"/>
                  </a:lnTo>
                  <a:lnTo>
                    <a:pt x="939834" y="2647634"/>
                  </a:lnTo>
                  <a:lnTo>
                    <a:pt x="912751" y="2647634"/>
                  </a:lnTo>
                  <a:lnTo>
                    <a:pt x="925769" y="2638781"/>
                  </a:lnTo>
                  <a:lnTo>
                    <a:pt x="1069326" y="2545898"/>
                  </a:lnTo>
                  <a:cubicBezTo>
                    <a:pt x="1124751" y="2383216"/>
                    <a:pt x="1361435" y="2282050"/>
                    <a:pt x="1538490" y="2282050"/>
                  </a:cubicBezTo>
                  <a:close/>
                  <a:moveTo>
                    <a:pt x="1690939" y="1795345"/>
                  </a:moveTo>
                  <a:cubicBezTo>
                    <a:pt x="1630520" y="1795345"/>
                    <a:pt x="1571075" y="1806309"/>
                    <a:pt x="1512605" y="1836579"/>
                  </a:cubicBezTo>
                  <a:cubicBezTo>
                    <a:pt x="1445059" y="1874585"/>
                    <a:pt x="1373311" y="1904125"/>
                    <a:pt x="1301502" y="1929462"/>
                  </a:cubicBezTo>
                  <a:cubicBezTo>
                    <a:pt x="1312039" y="1927330"/>
                    <a:pt x="1323672" y="1926295"/>
                    <a:pt x="1335306" y="1926295"/>
                  </a:cubicBezTo>
                  <a:cubicBezTo>
                    <a:pt x="1346878" y="1926295"/>
                    <a:pt x="1358511" y="1927330"/>
                    <a:pt x="1369048" y="1929462"/>
                  </a:cubicBezTo>
                  <a:lnTo>
                    <a:pt x="1419722" y="1929462"/>
                  </a:lnTo>
                  <a:cubicBezTo>
                    <a:pt x="1449262" y="1912591"/>
                    <a:pt x="1483065" y="1904125"/>
                    <a:pt x="1512605" y="1891456"/>
                  </a:cubicBezTo>
                  <a:cubicBezTo>
                    <a:pt x="1537942" y="1878788"/>
                    <a:pt x="1563279" y="1870382"/>
                    <a:pt x="1592819" y="1857714"/>
                  </a:cubicBezTo>
                  <a:cubicBezTo>
                    <a:pt x="1594037" y="1856435"/>
                    <a:pt x="1594951" y="1855948"/>
                    <a:pt x="1595438" y="1855948"/>
                  </a:cubicBezTo>
                  <a:cubicBezTo>
                    <a:pt x="1596656" y="1855948"/>
                    <a:pt x="1595803" y="1858932"/>
                    <a:pt x="1592819" y="1861916"/>
                  </a:cubicBezTo>
                  <a:cubicBezTo>
                    <a:pt x="1554813" y="1887254"/>
                    <a:pt x="1508402" y="1912591"/>
                    <a:pt x="1466194" y="1929462"/>
                  </a:cubicBezTo>
                  <a:cubicBezTo>
                    <a:pt x="1618156" y="1929462"/>
                    <a:pt x="1774382" y="1912591"/>
                    <a:pt x="1926344" y="1887254"/>
                  </a:cubicBezTo>
                  <a:cubicBezTo>
                    <a:pt x="1926344" y="1886645"/>
                    <a:pt x="1926465" y="1886401"/>
                    <a:pt x="1926587" y="1886401"/>
                  </a:cubicBezTo>
                  <a:cubicBezTo>
                    <a:pt x="1927379" y="1886401"/>
                    <a:pt x="1929998" y="1895659"/>
                    <a:pt x="1926344" y="1895659"/>
                  </a:cubicBezTo>
                  <a:cubicBezTo>
                    <a:pt x="1791253" y="1942130"/>
                    <a:pt x="1643493" y="1933664"/>
                    <a:pt x="1504139" y="1942130"/>
                  </a:cubicBezTo>
                  <a:cubicBezTo>
                    <a:pt x="1482700" y="1940973"/>
                    <a:pt x="1461504" y="1940486"/>
                    <a:pt x="1440430" y="1940486"/>
                  </a:cubicBezTo>
                  <a:cubicBezTo>
                    <a:pt x="1382935" y="1940486"/>
                    <a:pt x="1326474" y="1944384"/>
                    <a:pt x="1267760" y="1950597"/>
                  </a:cubicBezTo>
                  <a:lnTo>
                    <a:pt x="1280429" y="1959002"/>
                  </a:lnTo>
                  <a:cubicBezTo>
                    <a:pt x="1377514" y="2001210"/>
                    <a:pt x="1483065" y="2030811"/>
                    <a:pt x="1592819" y="2035013"/>
                  </a:cubicBezTo>
                  <a:cubicBezTo>
                    <a:pt x="1642884" y="2041104"/>
                    <a:pt x="1701111" y="2047134"/>
                    <a:pt x="1760069" y="2047134"/>
                  </a:cubicBezTo>
                  <a:cubicBezTo>
                    <a:pt x="1865193" y="2047134"/>
                    <a:pt x="1972694" y="2027826"/>
                    <a:pt x="2040361" y="1954799"/>
                  </a:cubicBezTo>
                  <a:cubicBezTo>
                    <a:pt x="2141649" y="1849248"/>
                    <a:pt x="1968552" y="1845045"/>
                    <a:pt x="1892601" y="1823911"/>
                  </a:cubicBezTo>
                  <a:cubicBezTo>
                    <a:pt x="1824203" y="1808501"/>
                    <a:pt x="1757023" y="1795345"/>
                    <a:pt x="1690939" y="1795345"/>
                  </a:cubicBezTo>
                  <a:close/>
                  <a:moveTo>
                    <a:pt x="325900" y="755425"/>
                  </a:moveTo>
                  <a:cubicBezTo>
                    <a:pt x="285884" y="755425"/>
                    <a:pt x="267125" y="790386"/>
                    <a:pt x="292462" y="873950"/>
                  </a:cubicBezTo>
                  <a:cubicBezTo>
                    <a:pt x="343136" y="1025973"/>
                    <a:pt x="414884" y="1169530"/>
                    <a:pt x="503564" y="1300418"/>
                  </a:cubicBezTo>
                  <a:cubicBezTo>
                    <a:pt x="558441" y="1393301"/>
                    <a:pt x="651324" y="1460846"/>
                    <a:pt x="714667" y="1549465"/>
                  </a:cubicBezTo>
                  <a:cubicBezTo>
                    <a:pt x="680864" y="1443914"/>
                    <a:pt x="630250" y="1346829"/>
                    <a:pt x="575313" y="1258149"/>
                  </a:cubicBezTo>
                  <a:cubicBezTo>
                    <a:pt x="524699" y="1182198"/>
                    <a:pt x="490896" y="1089316"/>
                    <a:pt x="486693" y="996433"/>
                  </a:cubicBezTo>
                  <a:cubicBezTo>
                    <a:pt x="486693" y="993997"/>
                    <a:pt x="492297" y="991560"/>
                    <a:pt x="497047" y="991560"/>
                  </a:cubicBezTo>
                  <a:cubicBezTo>
                    <a:pt x="500519" y="991560"/>
                    <a:pt x="503564" y="992839"/>
                    <a:pt x="503564" y="996433"/>
                  </a:cubicBezTo>
                  <a:cubicBezTo>
                    <a:pt x="516233" y="1085052"/>
                    <a:pt x="549975" y="1169530"/>
                    <a:pt x="600650" y="1245480"/>
                  </a:cubicBezTo>
                  <a:cubicBezTo>
                    <a:pt x="587981" y="1186401"/>
                    <a:pt x="579576" y="1127260"/>
                    <a:pt x="579576" y="1072384"/>
                  </a:cubicBezTo>
                  <a:cubicBezTo>
                    <a:pt x="579576" y="1070313"/>
                    <a:pt x="581647" y="1069216"/>
                    <a:pt x="583779" y="1069216"/>
                  </a:cubicBezTo>
                  <a:cubicBezTo>
                    <a:pt x="585910" y="1069216"/>
                    <a:pt x="587981" y="1070313"/>
                    <a:pt x="587981" y="1072384"/>
                  </a:cubicBezTo>
                  <a:cubicBezTo>
                    <a:pt x="596447" y="1118855"/>
                    <a:pt x="604913" y="1169530"/>
                    <a:pt x="617582" y="1220143"/>
                  </a:cubicBezTo>
                  <a:cubicBezTo>
                    <a:pt x="621784" y="1245480"/>
                    <a:pt x="630250" y="1270817"/>
                    <a:pt x="634453" y="1296155"/>
                  </a:cubicBezTo>
                  <a:cubicBezTo>
                    <a:pt x="663932" y="1342505"/>
                    <a:pt x="689208" y="1388854"/>
                    <a:pt x="710282" y="1439407"/>
                  </a:cubicBezTo>
                  <a:cubicBezTo>
                    <a:pt x="706140" y="1297251"/>
                    <a:pt x="701146" y="1151258"/>
                    <a:pt x="621784" y="1025973"/>
                  </a:cubicBezTo>
                  <a:cubicBezTo>
                    <a:pt x="571110" y="937293"/>
                    <a:pt x="507767" y="861281"/>
                    <a:pt x="427553" y="797999"/>
                  </a:cubicBezTo>
                  <a:cubicBezTo>
                    <a:pt x="388755" y="770957"/>
                    <a:pt x="352577" y="755425"/>
                    <a:pt x="325900" y="755425"/>
                  </a:cubicBezTo>
                  <a:close/>
                  <a:moveTo>
                    <a:pt x="1377514" y="0"/>
                  </a:moveTo>
                  <a:cubicBezTo>
                    <a:pt x="1381716" y="0"/>
                    <a:pt x="1385980" y="0"/>
                    <a:pt x="1390182" y="4264"/>
                  </a:cubicBezTo>
                  <a:cubicBezTo>
                    <a:pt x="1643493" y="350457"/>
                    <a:pt x="1419722" y="823336"/>
                    <a:pt x="1267760" y="1165266"/>
                  </a:cubicBezTo>
                  <a:cubicBezTo>
                    <a:pt x="1266116" y="1168494"/>
                    <a:pt x="1263253" y="1169895"/>
                    <a:pt x="1260390" y="1169895"/>
                  </a:cubicBezTo>
                  <a:cubicBezTo>
                    <a:pt x="1255701" y="1169895"/>
                    <a:pt x="1250828" y="1166302"/>
                    <a:pt x="1250828" y="1161064"/>
                  </a:cubicBezTo>
                  <a:cubicBezTo>
                    <a:pt x="1288834" y="979501"/>
                    <a:pt x="1385980" y="814870"/>
                    <a:pt x="1432391" y="641774"/>
                  </a:cubicBezTo>
                  <a:cubicBezTo>
                    <a:pt x="1466194" y="540425"/>
                    <a:pt x="1483065" y="439137"/>
                    <a:pt x="1483065" y="337789"/>
                  </a:cubicBezTo>
                  <a:cubicBezTo>
                    <a:pt x="1483065" y="310685"/>
                    <a:pt x="1419296" y="39224"/>
                    <a:pt x="1369657" y="39224"/>
                  </a:cubicBezTo>
                  <a:cubicBezTo>
                    <a:pt x="1365089" y="39224"/>
                    <a:pt x="1360643" y="41478"/>
                    <a:pt x="1356379" y="46472"/>
                  </a:cubicBezTo>
                  <a:cubicBezTo>
                    <a:pt x="1242423" y="173097"/>
                    <a:pt x="1229754" y="396868"/>
                    <a:pt x="1208620" y="553093"/>
                  </a:cubicBezTo>
                  <a:cubicBezTo>
                    <a:pt x="1191749" y="671313"/>
                    <a:pt x="1191749" y="789533"/>
                    <a:pt x="1217086" y="907753"/>
                  </a:cubicBezTo>
                  <a:cubicBezTo>
                    <a:pt x="1229754" y="958427"/>
                    <a:pt x="1242423" y="1013304"/>
                    <a:pt x="1246626" y="1063978"/>
                  </a:cubicBezTo>
                  <a:cubicBezTo>
                    <a:pt x="1259294" y="1013304"/>
                    <a:pt x="1271963" y="958427"/>
                    <a:pt x="1284631" y="907753"/>
                  </a:cubicBezTo>
                  <a:cubicBezTo>
                    <a:pt x="1293097" y="869747"/>
                    <a:pt x="1297300" y="835944"/>
                    <a:pt x="1301502" y="802202"/>
                  </a:cubicBezTo>
                  <a:cubicBezTo>
                    <a:pt x="1297300" y="802202"/>
                    <a:pt x="1297300" y="797999"/>
                    <a:pt x="1297300" y="793736"/>
                  </a:cubicBezTo>
                  <a:cubicBezTo>
                    <a:pt x="1301502" y="776865"/>
                    <a:pt x="1305705" y="759993"/>
                    <a:pt x="1309968" y="743061"/>
                  </a:cubicBezTo>
                  <a:cubicBezTo>
                    <a:pt x="1331042" y="557296"/>
                    <a:pt x="1331042" y="371531"/>
                    <a:pt x="1381716" y="194232"/>
                  </a:cubicBezTo>
                  <a:cubicBezTo>
                    <a:pt x="1382996" y="193013"/>
                    <a:pt x="1384214" y="192465"/>
                    <a:pt x="1385310" y="192465"/>
                  </a:cubicBezTo>
                  <a:cubicBezTo>
                    <a:pt x="1388051" y="192465"/>
                    <a:pt x="1390182" y="195450"/>
                    <a:pt x="1390182" y="198434"/>
                  </a:cubicBezTo>
                  <a:cubicBezTo>
                    <a:pt x="1356379" y="358862"/>
                    <a:pt x="1335306" y="519351"/>
                    <a:pt x="1326840" y="683982"/>
                  </a:cubicBezTo>
                  <a:cubicBezTo>
                    <a:pt x="1352177" y="607970"/>
                    <a:pt x="1385980" y="532020"/>
                    <a:pt x="1411256" y="456008"/>
                  </a:cubicBezTo>
                  <a:cubicBezTo>
                    <a:pt x="1411256" y="451806"/>
                    <a:pt x="1413388" y="449674"/>
                    <a:pt x="1415520" y="449674"/>
                  </a:cubicBezTo>
                  <a:cubicBezTo>
                    <a:pt x="1417590" y="449674"/>
                    <a:pt x="1419722" y="451806"/>
                    <a:pt x="1419722" y="456008"/>
                  </a:cubicBezTo>
                  <a:cubicBezTo>
                    <a:pt x="1390182" y="557296"/>
                    <a:pt x="1360643" y="658645"/>
                    <a:pt x="1318374" y="759993"/>
                  </a:cubicBezTo>
                  <a:cubicBezTo>
                    <a:pt x="1314171" y="827539"/>
                    <a:pt x="1301502" y="899287"/>
                    <a:pt x="1288834" y="966832"/>
                  </a:cubicBezTo>
                  <a:lnTo>
                    <a:pt x="1250828" y="1144192"/>
                  </a:lnTo>
                  <a:lnTo>
                    <a:pt x="1250828" y="1161064"/>
                  </a:lnTo>
                  <a:cubicBezTo>
                    <a:pt x="1250828" y="1165266"/>
                    <a:pt x="1246626" y="1165266"/>
                    <a:pt x="1246626" y="1165266"/>
                  </a:cubicBezTo>
                  <a:cubicBezTo>
                    <a:pt x="1212822" y="1334160"/>
                    <a:pt x="1179080" y="1498852"/>
                    <a:pt x="1141074" y="1667685"/>
                  </a:cubicBezTo>
                  <a:cubicBezTo>
                    <a:pt x="1187546" y="1579066"/>
                    <a:pt x="1250828" y="1498852"/>
                    <a:pt x="1297300" y="1410172"/>
                  </a:cubicBezTo>
                  <a:cubicBezTo>
                    <a:pt x="1339508" y="1338363"/>
                    <a:pt x="1377514" y="1262412"/>
                    <a:pt x="1423925" y="1190603"/>
                  </a:cubicBezTo>
                  <a:lnTo>
                    <a:pt x="1423925" y="1186401"/>
                  </a:lnTo>
                  <a:cubicBezTo>
                    <a:pt x="1491470" y="958427"/>
                    <a:pt x="1626622" y="751527"/>
                    <a:pt x="1803921" y="591099"/>
                  </a:cubicBezTo>
                  <a:cubicBezTo>
                    <a:pt x="1908681" y="498460"/>
                    <a:pt x="2071058" y="336631"/>
                    <a:pt x="2221375" y="336631"/>
                  </a:cubicBezTo>
                  <a:cubicBezTo>
                    <a:pt x="2228623" y="336631"/>
                    <a:pt x="2235810" y="336997"/>
                    <a:pt x="2242997" y="337789"/>
                  </a:cubicBezTo>
                  <a:cubicBezTo>
                    <a:pt x="2251463" y="337789"/>
                    <a:pt x="2255666" y="346255"/>
                    <a:pt x="2255666" y="350457"/>
                  </a:cubicBezTo>
                  <a:cubicBezTo>
                    <a:pt x="2171249" y="679779"/>
                    <a:pt x="1846130" y="886618"/>
                    <a:pt x="1584353" y="1063978"/>
                  </a:cubicBezTo>
                  <a:cubicBezTo>
                    <a:pt x="1582647" y="1064527"/>
                    <a:pt x="1581003" y="1064770"/>
                    <a:pt x="1579480" y="1064770"/>
                  </a:cubicBezTo>
                  <a:cubicBezTo>
                    <a:pt x="1569735" y="1064770"/>
                    <a:pt x="1564436" y="1054355"/>
                    <a:pt x="1571745" y="1047046"/>
                  </a:cubicBezTo>
                  <a:cubicBezTo>
                    <a:pt x="1702573" y="924624"/>
                    <a:pt x="1871467" y="861281"/>
                    <a:pt x="1989687" y="721988"/>
                  </a:cubicBezTo>
                  <a:cubicBezTo>
                    <a:pt x="2036158" y="662847"/>
                    <a:pt x="2091035" y="603768"/>
                    <a:pt x="2133243" y="540425"/>
                  </a:cubicBezTo>
                  <a:cubicBezTo>
                    <a:pt x="2148653" y="521178"/>
                    <a:pt x="2258711" y="358192"/>
                    <a:pt x="2198231" y="358192"/>
                  </a:cubicBezTo>
                  <a:cubicBezTo>
                    <a:pt x="2192323" y="358192"/>
                    <a:pt x="2184831" y="359715"/>
                    <a:pt x="2175452" y="363126"/>
                  </a:cubicBezTo>
                  <a:cubicBezTo>
                    <a:pt x="2019226" y="418003"/>
                    <a:pt x="1850393" y="569965"/>
                    <a:pt x="1740578" y="688184"/>
                  </a:cubicBezTo>
                  <a:cubicBezTo>
                    <a:pt x="1618156" y="819073"/>
                    <a:pt x="1525273" y="971096"/>
                    <a:pt x="1461931" y="1139929"/>
                  </a:cubicBezTo>
                  <a:cubicBezTo>
                    <a:pt x="1474599" y="1123058"/>
                    <a:pt x="1487268" y="1106187"/>
                    <a:pt x="1499936" y="1089316"/>
                  </a:cubicBezTo>
                  <a:cubicBezTo>
                    <a:pt x="1588616" y="987967"/>
                    <a:pt x="1694168" y="903550"/>
                    <a:pt x="1787050" y="806404"/>
                  </a:cubicBezTo>
                  <a:cubicBezTo>
                    <a:pt x="1896804" y="692448"/>
                    <a:pt x="1993889" y="565762"/>
                    <a:pt x="2099440" y="447542"/>
                  </a:cubicBezTo>
                  <a:cubicBezTo>
                    <a:pt x="2101024" y="446751"/>
                    <a:pt x="2102729" y="446446"/>
                    <a:pt x="2104374" y="446446"/>
                  </a:cubicBezTo>
                  <a:cubicBezTo>
                    <a:pt x="2111865" y="446446"/>
                    <a:pt x="2118991" y="453328"/>
                    <a:pt x="2112109" y="460211"/>
                  </a:cubicBezTo>
                  <a:cubicBezTo>
                    <a:pt x="2027692" y="561560"/>
                    <a:pt x="1947478" y="667111"/>
                    <a:pt x="1854596" y="764196"/>
                  </a:cubicBezTo>
                  <a:cubicBezTo>
                    <a:pt x="1905270" y="726190"/>
                    <a:pt x="1951681" y="683982"/>
                    <a:pt x="2002355" y="641774"/>
                  </a:cubicBezTo>
                  <a:cubicBezTo>
                    <a:pt x="2003573" y="640555"/>
                    <a:pt x="2004852" y="640007"/>
                    <a:pt x="2005827" y="640007"/>
                  </a:cubicBezTo>
                  <a:cubicBezTo>
                    <a:pt x="2008324" y="640007"/>
                    <a:pt x="2009542" y="642992"/>
                    <a:pt x="2006558" y="645976"/>
                  </a:cubicBezTo>
                  <a:cubicBezTo>
                    <a:pt x="1943276" y="713522"/>
                    <a:pt x="1871467" y="772662"/>
                    <a:pt x="1795455" y="823336"/>
                  </a:cubicBezTo>
                  <a:cubicBezTo>
                    <a:pt x="1723707" y="890882"/>
                    <a:pt x="1647696" y="954164"/>
                    <a:pt x="1580150" y="1030175"/>
                  </a:cubicBezTo>
                  <a:cubicBezTo>
                    <a:pt x="1487268" y="1131524"/>
                    <a:pt x="1407054" y="1249744"/>
                    <a:pt x="1343711" y="1372166"/>
                  </a:cubicBezTo>
                  <a:cubicBezTo>
                    <a:pt x="1276165" y="1490386"/>
                    <a:pt x="1187546" y="1604342"/>
                    <a:pt x="1141074" y="1731028"/>
                  </a:cubicBezTo>
                  <a:cubicBezTo>
                    <a:pt x="1136872" y="1735231"/>
                    <a:pt x="1128406" y="1739494"/>
                    <a:pt x="1124203" y="1739494"/>
                  </a:cubicBezTo>
                  <a:cubicBezTo>
                    <a:pt x="1124203" y="1739494"/>
                    <a:pt x="1124203" y="1739494"/>
                    <a:pt x="1124203" y="1743697"/>
                  </a:cubicBezTo>
                  <a:cubicBezTo>
                    <a:pt x="1094663" y="1857714"/>
                    <a:pt x="1056658" y="1967468"/>
                    <a:pt x="1018652" y="2077221"/>
                  </a:cubicBezTo>
                  <a:cubicBezTo>
                    <a:pt x="1073529" y="2013879"/>
                    <a:pt x="1153743" y="1971670"/>
                    <a:pt x="1204417" y="1895659"/>
                  </a:cubicBezTo>
                  <a:cubicBezTo>
                    <a:pt x="1225491" y="1857714"/>
                    <a:pt x="1246626" y="1828113"/>
                    <a:pt x="1271963" y="1794371"/>
                  </a:cubicBezTo>
                  <a:cubicBezTo>
                    <a:pt x="1271963" y="1794371"/>
                    <a:pt x="1271963" y="1794371"/>
                    <a:pt x="1271963" y="1790107"/>
                  </a:cubicBezTo>
                  <a:cubicBezTo>
                    <a:pt x="1305705" y="1587471"/>
                    <a:pt x="1508402" y="1389037"/>
                    <a:pt x="1681499" y="1287749"/>
                  </a:cubicBezTo>
                  <a:cubicBezTo>
                    <a:pt x="1778584" y="1228609"/>
                    <a:pt x="1884135" y="1190603"/>
                    <a:pt x="1981221" y="1144192"/>
                  </a:cubicBezTo>
                  <a:cubicBezTo>
                    <a:pt x="2044563" y="1110389"/>
                    <a:pt x="2107906" y="1089316"/>
                    <a:pt x="2179654" y="1085052"/>
                  </a:cubicBezTo>
                  <a:cubicBezTo>
                    <a:pt x="2188120" y="1085052"/>
                    <a:pt x="2192323" y="1089316"/>
                    <a:pt x="2192323" y="1097721"/>
                  </a:cubicBezTo>
                  <a:cubicBezTo>
                    <a:pt x="2154317" y="1266615"/>
                    <a:pt x="2019226" y="1427043"/>
                    <a:pt x="1888338" y="1536797"/>
                  </a:cubicBezTo>
                  <a:cubicBezTo>
                    <a:pt x="1825056" y="1595937"/>
                    <a:pt x="1749044" y="1642348"/>
                    <a:pt x="1668830" y="1671949"/>
                  </a:cubicBezTo>
                  <a:cubicBezTo>
                    <a:pt x="1571745" y="1701488"/>
                    <a:pt x="1461931" y="1688820"/>
                    <a:pt x="1369048" y="1739494"/>
                  </a:cubicBezTo>
                  <a:cubicBezTo>
                    <a:pt x="1367891" y="1740042"/>
                    <a:pt x="1366733" y="1740347"/>
                    <a:pt x="1365576" y="1740347"/>
                  </a:cubicBezTo>
                  <a:cubicBezTo>
                    <a:pt x="1358572" y="1740347"/>
                    <a:pt x="1353334" y="1730419"/>
                    <a:pt x="1360643" y="1726825"/>
                  </a:cubicBezTo>
                  <a:cubicBezTo>
                    <a:pt x="1470397" y="1629679"/>
                    <a:pt x="1626622" y="1684617"/>
                    <a:pt x="1749044" y="1604342"/>
                  </a:cubicBezTo>
                  <a:cubicBezTo>
                    <a:pt x="1909473" y="1503054"/>
                    <a:pt x="2112109" y="1317289"/>
                    <a:pt x="2154317" y="1127260"/>
                  </a:cubicBezTo>
                  <a:cubicBezTo>
                    <a:pt x="2155779" y="1120926"/>
                    <a:pt x="2150845" y="1118246"/>
                    <a:pt x="2141649" y="1118246"/>
                  </a:cubicBezTo>
                  <a:cubicBezTo>
                    <a:pt x="2095847" y="1118246"/>
                    <a:pt x="1943215" y="1184330"/>
                    <a:pt x="1922141" y="1194867"/>
                  </a:cubicBezTo>
                  <a:cubicBezTo>
                    <a:pt x="1858798" y="1220143"/>
                    <a:pt x="1795455" y="1249744"/>
                    <a:pt x="1732173" y="1279283"/>
                  </a:cubicBezTo>
                  <a:cubicBezTo>
                    <a:pt x="1550611" y="1384835"/>
                    <a:pt x="1360643" y="1562134"/>
                    <a:pt x="1288834" y="1769034"/>
                  </a:cubicBezTo>
                  <a:cubicBezTo>
                    <a:pt x="1339508" y="1709893"/>
                    <a:pt x="1398588" y="1655017"/>
                    <a:pt x="1461931" y="1608606"/>
                  </a:cubicBezTo>
                  <a:cubicBezTo>
                    <a:pt x="1495734" y="1562134"/>
                    <a:pt x="1529476" y="1515723"/>
                    <a:pt x="1571745" y="1473515"/>
                  </a:cubicBezTo>
                  <a:cubicBezTo>
                    <a:pt x="1601285" y="1435509"/>
                    <a:pt x="1635027" y="1401706"/>
                    <a:pt x="1673033" y="1372166"/>
                  </a:cubicBezTo>
                  <a:cubicBezTo>
                    <a:pt x="1677235" y="1372166"/>
                    <a:pt x="1677235" y="1376369"/>
                    <a:pt x="1677235" y="1376369"/>
                  </a:cubicBezTo>
                  <a:cubicBezTo>
                    <a:pt x="1647696" y="1414374"/>
                    <a:pt x="1618156" y="1452380"/>
                    <a:pt x="1584353" y="1486183"/>
                  </a:cubicBezTo>
                  <a:cubicBezTo>
                    <a:pt x="1563279" y="1515723"/>
                    <a:pt x="1533739" y="1545263"/>
                    <a:pt x="1508402" y="1570600"/>
                  </a:cubicBezTo>
                  <a:cubicBezTo>
                    <a:pt x="1601285" y="1511460"/>
                    <a:pt x="1689904" y="1448178"/>
                    <a:pt x="1774382" y="1376369"/>
                  </a:cubicBezTo>
                  <a:cubicBezTo>
                    <a:pt x="1820792" y="1334160"/>
                    <a:pt x="1858798" y="1283486"/>
                    <a:pt x="1926344" y="1283486"/>
                  </a:cubicBezTo>
                  <a:lnTo>
                    <a:pt x="1926344" y="1287749"/>
                  </a:lnTo>
                  <a:cubicBezTo>
                    <a:pt x="1825056" y="1321492"/>
                    <a:pt x="1787050" y="1405969"/>
                    <a:pt x="1702573" y="1460846"/>
                  </a:cubicBezTo>
                  <a:cubicBezTo>
                    <a:pt x="1592819" y="1528392"/>
                    <a:pt x="1487268" y="1604342"/>
                    <a:pt x="1385980" y="1684617"/>
                  </a:cubicBezTo>
                  <a:cubicBezTo>
                    <a:pt x="1297300" y="1764831"/>
                    <a:pt x="1246626" y="1866119"/>
                    <a:pt x="1174878" y="1963265"/>
                  </a:cubicBezTo>
                  <a:cubicBezTo>
                    <a:pt x="1183283" y="1959002"/>
                    <a:pt x="1191749" y="1954799"/>
                    <a:pt x="1195951" y="1950597"/>
                  </a:cubicBezTo>
                  <a:cubicBezTo>
                    <a:pt x="1195951" y="1946333"/>
                    <a:pt x="1200215" y="1946333"/>
                    <a:pt x="1204417" y="1946333"/>
                  </a:cubicBezTo>
                  <a:lnTo>
                    <a:pt x="1229754" y="1942130"/>
                  </a:lnTo>
                  <a:lnTo>
                    <a:pt x="1238160" y="1942130"/>
                  </a:lnTo>
                  <a:cubicBezTo>
                    <a:pt x="1233957" y="1937928"/>
                    <a:pt x="1233957" y="1933664"/>
                    <a:pt x="1238160" y="1933664"/>
                  </a:cubicBezTo>
                  <a:cubicBezTo>
                    <a:pt x="1390182" y="1904125"/>
                    <a:pt x="1512605" y="1794371"/>
                    <a:pt x="1664628" y="1777500"/>
                  </a:cubicBezTo>
                  <a:cubicBezTo>
                    <a:pt x="1680585" y="1775673"/>
                    <a:pt x="1696787" y="1774820"/>
                    <a:pt x="1713110" y="1774820"/>
                  </a:cubicBezTo>
                  <a:cubicBezTo>
                    <a:pt x="1847713" y="1774820"/>
                    <a:pt x="1992123" y="1831768"/>
                    <a:pt x="2116372" y="1861916"/>
                  </a:cubicBezTo>
                  <a:cubicBezTo>
                    <a:pt x="2124777" y="1861916"/>
                    <a:pt x="2124777" y="1870382"/>
                    <a:pt x="2120575" y="1878788"/>
                  </a:cubicBezTo>
                  <a:cubicBezTo>
                    <a:pt x="2053029" y="2009676"/>
                    <a:pt x="1917939" y="2064553"/>
                    <a:pt x="1774382" y="2068816"/>
                  </a:cubicBezTo>
                  <a:cubicBezTo>
                    <a:pt x="1677235" y="2068816"/>
                    <a:pt x="1584353" y="2064553"/>
                    <a:pt x="1487268" y="2051884"/>
                  </a:cubicBezTo>
                  <a:cubicBezTo>
                    <a:pt x="1394385" y="2039216"/>
                    <a:pt x="1305705" y="1975934"/>
                    <a:pt x="1217086" y="1963265"/>
                  </a:cubicBezTo>
                  <a:cubicBezTo>
                    <a:pt x="1191749" y="1971670"/>
                    <a:pt x="1166411" y="1988541"/>
                    <a:pt x="1145277" y="2005473"/>
                  </a:cubicBezTo>
                  <a:cubicBezTo>
                    <a:pt x="1098866" y="2060350"/>
                    <a:pt x="1035523" y="2085687"/>
                    <a:pt x="993315" y="2144767"/>
                  </a:cubicBezTo>
                  <a:cubicBezTo>
                    <a:pt x="955309" y="2248217"/>
                    <a:pt x="914151" y="2351652"/>
                    <a:pt x="873519" y="2455612"/>
                  </a:cubicBezTo>
                  <a:lnTo>
                    <a:pt x="802186" y="2647634"/>
                  </a:lnTo>
                  <a:lnTo>
                    <a:pt x="771066" y="2647634"/>
                  </a:lnTo>
                  <a:lnTo>
                    <a:pt x="782212" y="2617646"/>
                  </a:lnTo>
                  <a:cubicBezTo>
                    <a:pt x="790678" y="2507892"/>
                    <a:pt x="786415" y="2393875"/>
                    <a:pt x="773746" y="2288324"/>
                  </a:cubicBezTo>
                  <a:cubicBezTo>
                    <a:pt x="744207" y="2224981"/>
                    <a:pt x="710464" y="2165901"/>
                    <a:pt x="672459" y="2115227"/>
                  </a:cubicBezTo>
                  <a:cubicBezTo>
                    <a:pt x="512031" y="2043479"/>
                    <a:pt x="372676" y="1980136"/>
                    <a:pt x="254456" y="1849248"/>
                  </a:cubicBezTo>
                  <a:cubicBezTo>
                    <a:pt x="144703" y="1731028"/>
                    <a:pt x="56022" y="1595937"/>
                    <a:pt x="1146" y="1448178"/>
                  </a:cubicBezTo>
                  <a:cubicBezTo>
                    <a:pt x="-3057" y="1439712"/>
                    <a:pt x="5348" y="1431246"/>
                    <a:pt x="9612" y="1431246"/>
                  </a:cubicBezTo>
                  <a:cubicBezTo>
                    <a:pt x="343136" y="1443914"/>
                    <a:pt x="617582" y="1769034"/>
                    <a:pt x="685127" y="2081424"/>
                  </a:cubicBezTo>
                  <a:cubicBezTo>
                    <a:pt x="687746" y="2086662"/>
                    <a:pt x="683848" y="2090255"/>
                    <a:pt x="679585" y="2090255"/>
                  </a:cubicBezTo>
                  <a:cubicBezTo>
                    <a:pt x="676905" y="2090255"/>
                    <a:pt x="674042" y="2088916"/>
                    <a:pt x="672459" y="2085687"/>
                  </a:cubicBezTo>
                  <a:cubicBezTo>
                    <a:pt x="604913" y="1946333"/>
                    <a:pt x="554239" y="1798574"/>
                    <a:pt x="444485" y="1680354"/>
                  </a:cubicBezTo>
                  <a:cubicBezTo>
                    <a:pt x="393811" y="1621274"/>
                    <a:pt x="334670" y="1566397"/>
                    <a:pt x="267125" y="1528392"/>
                  </a:cubicBezTo>
                  <a:cubicBezTo>
                    <a:pt x="267125" y="1528392"/>
                    <a:pt x="113701" y="1455304"/>
                    <a:pt x="54683" y="1455304"/>
                  </a:cubicBezTo>
                  <a:cubicBezTo>
                    <a:pt x="36045" y="1455304"/>
                    <a:pt x="26787" y="1462612"/>
                    <a:pt x="34949" y="1481920"/>
                  </a:cubicBezTo>
                  <a:cubicBezTo>
                    <a:pt x="94028" y="1629679"/>
                    <a:pt x="182708" y="1760568"/>
                    <a:pt x="296665" y="1870382"/>
                  </a:cubicBezTo>
                  <a:cubicBezTo>
                    <a:pt x="410682" y="1971670"/>
                    <a:pt x="524699" y="2022345"/>
                    <a:pt x="651324" y="2089890"/>
                  </a:cubicBezTo>
                  <a:cubicBezTo>
                    <a:pt x="596447" y="2026547"/>
                    <a:pt x="533104" y="1963265"/>
                    <a:pt x="465559" y="1912591"/>
                  </a:cubicBezTo>
                  <a:cubicBezTo>
                    <a:pt x="389547" y="1891456"/>
                    <a:pt x="322002" y="1849248"/>
                    <a:pt x="271327" y="1794371"/>
                  </a:cubicBezTo>
                  <a:cubicBezTo>
                    <a:pt x="268343" y="1791387"/>
                    <a:pt x="269622" y="1788402"/>
                    <a:pt x="272058" y="1788402"/>
                  </a:cubicBezTo>
                  <a:cubicBezTo>
                    <a:pt x="273094" y="1788402"/>
                    <a:pt x="274373" y="1788889"/>
                    <a:pt x="275591" y="1790107"/>
                  </a:cubicBezTo>
                  <a:cubicBezTo>
                    <a:pt x="322002" y="1828113"/>
                    <a:pt x="372676" y="1861916"/>
                    <a:pt x="431816" y="1882990"/>
                  </a:cubicBezTo>
                  <a:cubicBezTo>
                    <a:pt x="305131" y="1785905"/>
                    <a:pt x="229119" y="1629679"/>
                    <a:pt x="94028" y="1549465"/>
                  </a:cubicBezTo>
                  <a:cubicBezTo>
                    <a:pt x="86719" y="1542217"/>
                    <a:pt x="92018" y="1531741"/>
                    <a:pt x="99083" y="1531741"/>
                  </a:cubicBezTo>
                  <a:cubicBezTo>
                    <a:pt x="100180" y="1531741"/>
                    <a:pt x="101337" y="1532046"/>
                    <a:pt x="102494" y="1532594"/>
                  </a:cubicBezTo>
                  <a:cubicBezTo>
                    <a:pt x="178445" y="1579066"/>
                    <a:pt x="216451" y="1650814"/>
                    <a:pt x="275591" y="1714157"/>
                  </a:cubicBezTo>
                  <a:cubicBezTo>
                    <a:pt x="355805" y="1794371"/>
                    <a:pt x="440222" y="1866119"/>
                    <a:pt x="524699" y="1937928"/>
                  </a:cubicBezTo>
                  <a:cubicBezTo>
                    <a:pt x="625987" y="2018142"/>
                    <a:pt x="710464" y="2123693"/>
                    <a:pt x="765341" y="2241913"/>
                  </a:cubicBezTo>
                  <a:cubicBezTo>
                    <a:pt x="761078" y="2208110"/>
                    <a:pt x="756875" y="2174307"/>
                    <a:pt x="752673" y="2144767"/>
                  </a:cubicBezTo>
                  <a:cubicBezTo>
                    <a:pt x="740004" y="2001210"/>
                    <a:pt x="748409" y="1866119"/>
                    <a:pt x="744207" y="1726825"/>
                  </a:cubicBezTo>
                  <a:cubicBezTo>
                    <a:pt x="740004" y="1684617"/>
                    <a:pt x="735802" y="1638145"/>
                    <a:pt x="727335" y="1595937"/>
                  </a:cubicBezTo>
                  <a:cubicBezTo>
                    <a:pt x="672459" y="1515723"/>
                    <a:pt x="583779" y="1460846"/>
                    <a:pt x="524699" y="1380632"/>
                  </a:cubicBezTo>
                  <a:cubicBezTo>
                    <a:pt x="474025" y="1304621"/>
                    <a:pt x="431816" y="1220143"/>
                    <a:pt x="389547" y="1144192"/>
                  </a:cubicBezTo>
                  <a:cubicBezTo>
                    <a:pt x="313597" y="1013304"/>
                    <a:pt x="237585" y="878213"/>
                    <a:pt x="262922" y="726190"/>
                  </a:cubicBezTo>
                  <a:cubicBezTo>
                    <a:pt x="267125" y="721988"/>
                    <a:pt x="271327" y="717785"/>
                    <a:pt x="275591" y="717785"/>
                  </a:cubicBezTo>
                  <a:cubicBezTo>
                    <a:pt x="423350" y="734656"/>
                    <a:pt x="545773" y="865545"/>
                    <a:pt x="621784" y="987967"/>
                  </a:cubicBezTo>
                  <a:cubicBezTo>
                    <a:pt x="718869" y="1144192"/>
                    <a:pt x="731538" y="1325694"/>
                    <a:pt x="731538" y="1507257"/>
                  </a:cubicBezTo>
                  <a:cubicBezTo>
                    <a:pt x="756875" y="1591735"/>
                    <a:pt x="769544" y="1684617"/>
                    <a:pt x="765341" y="1777500"/>
                  </a:cubicBezTo>
                  <a:lnTo>
                    <a:pt x="765341" y="1823911"/>
                  </a:lnTo>
                  <a:cubicBezTo>
                    <a:pt x="773746" y="1785905"/>
                    <a:pt x="782212" y="1743697"/>
                    <a:pt x="790678" y="1705691"/>
                  </a:cubicBezTo>
                  <a:cubicBezTo>
                    <a:pt x="782212" y="1642348"/>
                    <a:pt x="782212" y="1574802"/>
                    <a:pt x="782212" y="1511460"/>
                  </a:cubicBezTo>
                  <a:cubicBezTo>
                    <a:pt x="773746" y="1410172"/>
                    <a:pt x="778010" y="1313026"/>
                    <a:pt x="790678" y="1211738"/>
                  </a:cubicBezTo>
                  <a:cubicBezTo>
                    <a:pt x="816016" y="1042844"/>
                    <a:pt x="875095" y="878213"/>
                    <a:pt x="959512" y="726190"/>
                  </a:cubicBezTo>
                  <a:cubicBezTo>
                    <a:pt x="959512" y="723206"/>
                    <a:pt x="963775" y="720221"/>
                    <a:pt x="967734" y="720221"/>
                  </a:cubicBezTo>
                  <a:cubicBezTo>
                    <a:pt x="969378" y="720221"/>
                    <a:pt x="970962" y="720769"/>
                    <a:pt x="972180" y="721988"/>
                  </a:cubicBezTo>
                  <a:cubicBezTo>
                    <a:pt x="1048192" y="738859"/>
                    <a:pt x="1039726" y="1085052"/>
                    <a:pt x="1031321" y="1144192"/>
                  </a:cubicBezTo>
                  <a:cubicBezTo>
                    <a:pt x="1014449" y="1346829"/>
                    <a:pt x="959512" y="1566397"/>
                    <a:pt x="841292" y="1735231"/>
                  </a:cubicBezTo>
                  <a:cubicBezTo>
                    <a:pt x="839586" y="1736997"/>
                    <a:pt x="837089" y="1738032"/>
                    <a:pt x="834775" y="1738032"/>
                  </a:cubicBezTo>
                  <a:cubicBezTo>
                    <a:pt x="831547" y="1738032"/>
                    <a:pt x="828684" y="1735961"/>
                    <a:pt x="828684" y="1731028"/>
                  </a:cubicBezTo>
                  <a:cubicBezTo>
                    <a:pt x="887764" y="1587471"/>
                    <a:pt x="959512" y="1452380"/>
                    <a:pt x="989112" y="1291952"/>
                  </a:cubicBezTo>
                  <a:cubicBezTo>
                    <a:pt x="1005983" y="1190603"/>
                    <a:pt x="1014449" y="1089316"/>
                    <a:pt x="1010186" y="987967"/>
                  </a:cubicBezTo>
                  <a:cubicBezTo>
                    <a:pt x="1010186" y="988454"/>
                    <a:pt x="1010186" y="988698"/>
                    <a:pt x="1010125" y="988698"/>
                  </a:cubicBezTo>
                  <a:cubicBezTo>
                    <a:pt x="1008298" y="988698"/>
                    <a:pt x="981194" y="778996"/>
                    <a:pt x="957806" y="778996"/>
                  </a:cubicBezTo>
                  <a:cubicBezTo>
                    <a:pt x="955492" y="778996"/>
                    <a:pt x="953238" y="780945"/>
                    <a:pt x="951106" y="785331"/>
                  </a:cubicBezTo>
                  <a:cubicBezTo>
                    <a:pt x="816016" y="1059715"/>
                    <a:pt x="782212" y="1363700"/>
                    <a:pt x="803347" y="1667685"/>
                  </a:cubicBezTo>
                  <a:cubicBezTo>
                    <a:pt x="853960" y="1456583"/>
                    <a:pt x="934174" y="1249744"/>
                    <a:pt x="938438" y="1038641"/>
                  </a:cubicBezTo>
                  <a:cubicBezTo>
                    <a:pt x="938438" y="1034378"/>
                    <a:pt x="941605" y="1032307"/>
                    <a:pt x="944772" y="1032307"/>
                  </a:cubicBezTo>
                  <a:cubicBezTo>
                    <a:pt x="947939" y="1032307"/>
                    <a:pt x="951106" y="1034378"/>
                    <a:pt x="951106" y="1038641"/>
                  </a:cubicBezTo>
                  <a:cubicBezTo>
                    <a:pt x="984849" y="1359497"/>
                    <a:pt x="794881" y="1650814"/>
                    <a:pt x="769544" y="1967468"/>
                  </a:cubicBezTo>
                  <a:cubicBezTo>
                    <a:pt x="769544" y="2060350"/>
                    <a:pt x="778010" y="2153233"/>
                    <a:pt x="786415" y="2250318"/>
                  </a:cubicBezTo>
                  <a:cubicBezTo>
                    <a:pt x="803347" y="2347464"/>
                    <a:pt x="807550" y="2444549"/>
                    <a:pt x="811752" y="2545898"/>
                  </a:cubicBezTo>
                  <a:cubicBezTo>
                    <a:pt x="913101" y="2275655"/>
                    <a:pt x="1027057" y="2009676"/>
                    <a:pt x="1098866" y="1735231"/>
                  </a:cubicBezTo>
                  <a:cubicBezTo>
                    <a:pt x="1149540" y="1532594"/>
                    <a:pt x="1191749" y="1329958"/>
                    <a:pt x="1233957" y="1127260"/>
                  </a:cubicBezTo>
                  <a:cubicBezTo>
                    <a:pt x="1225491" y="979501"/>
                    <a:pt x="1166411" y="844410"/>
                    <a:pt x="1174878" y="696650"/>
                  </a:cubicBezTo>
                  <a:cubicBezTo>
                    <a:pt x="1179080" y="599565"/>
                    <a:pt x="1187546" y="498217"/>
                    <a:pt x="1204417" y="401131"/>
                  </a:cubicBezTo>
                  <a:cubicBezTo>
                    <a:pt x="1225491" y="278648"/>
                    <a:pt x="1250828" y="67607"/>
                    <a:pt x="1377514" y="0"/>
                  </a:cubicBezTo>
                  <a:close/>
                </a:path>
              </a:pathLst>
            </a:custGeom>
            <a:solidFill>
              <a:schemeClr val="tx1"/>
            </a:solidFill>
            <a:ln>
              <a:noFill/>
            </a:ln>
          </p:spPr>
          <p:txBody>
            <a:bodyPr spcFirstLastPara="1" wrap="square" lIns="121900" tIns="121900" rIns="121900" bIns="121900" anchor="ctr" anchorCtr="0">
              <a:noAutofit/>
            </a:bodyPr>
            <a:lstStyle/>
            <a:p>
              <a:endParaRPr sz="2400"/>
            </a:p>
          </p:txBody>
        </p:sp>
        <p:sp>
          <p:nvSpPr>
            <p:cNvPr id="11" name="任意多边形: 形状 10"/>
            <p:cNvSpPr/>
            <p:nvPr userDrawn="1">
              <p:custDataLst>
                <p:tags r:id="rId10"/>
              </p:custDataLst>
            </p:nvPr>
          </p:nvSpPr>
          <p:spPr>
            <a:xfrm>
              <a:off x="1647329" y="4277068"/>
              <a:ext cx="1940967" cy="2580933"/>
            </a:xfrm>
            <a:custGeom>
              <a:avLst/>
              <a:gdLst>
                <a:gd name="connsiteX0" fmla="*/ 1286555 w 1940967"/>
                <a:gd name="connsiteY0" fmla="*/ 2534464 h 2580933"/>
                <a:gd name="connsiteX1" fmla="*/ 1292488 w 1940967"/>
                <a:gd name="connsiteY1" fmla="*/ 2552093 h 2580933"/>
                <a:gd name="connsiteX2" fmla="*/ 1297573 w 1940967"/>
                <a:gd name="connsiteY2" fmla="*/ 2547685 h 2580933"/>
                <a:gd name="connsiteX3" fmla="*/ 1298336 w 1940967"/>
                <a:gd name="connsiteY3" fmla="*/ 2552093 h 2580933"/>
                <a:gd name="connsiteX4" fmla="*/ 1304184 w 1940967"/>
                <a:gd name="connsiteY4" fmla="*/ 2563873 h 2580933"/>
                <a:gd name="connsiteX5" fmla="*/ 1310117 w 1940967"/>
                <a:gd name="connsiteY5" fmla="*/ 2575569 h 2580933"/>
                <a:gd name="connsiteX6" fmla="*/ 1292488 w 1940967"/>
                <a:gd name="connsiteY6" fmla="*/ 2534464 h 2580933"/>
                <a:gd name="connsiteX7" fmla="*/ 795410 w 1940967"/>
                <a:gd name="connsiteY7" fmla="*/ 2525056 h 2580933"/>
                <a:gd name="connsiteX8" fmla="*/ 875332 w 1940967"/>
                <a:gd name="connsiteY8" fmla="*/ 2552093 h 2580933"/>
                <a:gd name="connsiteX9" fmla="*/ 904742 w 1940967"/>
                <a:gd name="connsiteY9" fmla="*/ 2557941 h 2580933"/>
                <a:gd name="connsiteX10" fmla="*/ 881180 w 1940967"/>
                <a:gd name="connsiteY10" fmla="*/ 2546245 h 2580933"/>
                <a:gd name="connsiteX11" fmla="*/ 795410 w 1940967"/>
                <a:gd name="connsiteY11" fmla="*/ 2525056 h 2580933"/>
                <a:gd name="connsiteX12" fmla="*/ 1293505 w 1940967"/>
                <a:gd name="connsiteY12" fmla="*/ 2504631 h 2580933"/>
                <a:gd name="connsiteX13" fmla="*/ 1327747 w 1940967"/>
                <a:gd name="connsiteY13" fmla="*/ 2560302 h 2580933"/>
                <a:gd name="connsiteX14" fmla="*/ 1323221 w 1940967"/>
                <a:gd name="connsiteY14" fmla="*/ 2580933 h 2580933"/>
                <a:gd name="connsiteX15" fmla="*/ 1280255 w 1940967"/>
                <a:gd name="connsiteY15" fmla="*/ 2580933 h 2580933"/>
                <a:gd name="connsiteX16" fmla="*/ 1260134 w 1940967"/>
                <a:gd name="connsiteY16" fmla="*/ 2559434 h 2580933"/>
                <a:gd name="connsiteX17" fmla="*/ 1257231 w 1940967"/>
                <a:gd name="connsiteY17" fmla="*/ 2528616 h 2580933"/>
                <a:gd name="connsiteX18" fmla="*/ 1286555 w 1940967"/>
                <a:gd name="connsiteY18" fmla="*/ 2505055 h 2580933"/>
                <a:gd name="connsiteX19" fmla="*/ 1293505 w 1940967"/>
                <a:gd name="connsiteY19" fmla="*/ 2504631 h 2580933"/>
                <a:gd name="connsiteX20" fmla="*/ 340708 w 1940967"/>
                <a:gd name="connsiteY20" fmla="*/ 2399367 h 2580933"/>
                <a:gd name="connsiteX21" fmla="*/ 428851 w 1940967"/>
                <a:gd name="connsiteY21" fmla="*/ 2452168 h 2580933"/>
                <a:gd name="connsiteX22" fmla="*/ 687349 w 1940967"/>
                <a:gd name="connsiteY22" fmla="*/ 2516835 h 2580933"/>
                <a:gd name="connsiteX23" fmla="*/ 693197 w 1940967"/>
                <a:gd name="connsiteY23" fmla="*/ 2516835 h 2580933"/>
                <a:gd name="connsiteX24" fmla="*/ 487586 w 1940967"/>
                <a:gd name="connsiteY24" fmla="*/ 2452168 h 2580933"/>
                <a:gd name="connsiteX25" fmla="*/ 340708 w 1940967"/>
                <a:gd name="connsiteY25" fmla="*/ 2399367 h 2580933"/>
                <a:gd name="connsiteX26" fmla="*/ 340708 w 1940967"/>
                <a:gd name="connsiteY26" fmla="*/ 2369958 h 2580933"/>
                <a:gd name="connsiteX27" fmla="*/ 493434 w 1940967"/>
                <a:gd name="connsiteY27" fmla="*/ 2428692 h 2580933"/>
                <a:gd name="connsiteX28" fmla="*/ 683027 w 1940967"/>
                <a:gd name="connsiteY28" fmla="*/ 2486917 h 2580933"/>
                <a:gd name="connsiteX29" fmla="*/ 481738 w 1940967"/>
                <a:gd name="connsiteY29" fmla="*/ 2387586 h 2580933"/>
                <a:gd name="connsiteX30" fmla="*/ 446480 w 1940967"/>
                <a:gd name="connsiteY30" fmla="*/ 2381738 h 2580933"/>
                <a:gd name="connsiteX31" fmla="*/ 340708 w 1940967"/>
                <a:gd name="connsiteY31" fmla="*/ 2369958 h 2580933"/>
                <a:gd name="connsiteX32" fmla="*/ 452328 w 1940967"/>
                <a:gd name="connsiteY32" fmla="*/ 2328852 h 2580933"/>
                <a:gd name="connsiteX33" fmla="*/ 493434 w 1940967"/>
                <a:gd name="connsiteY33" fmla="*/ 2358177 h 2580933"/>
                <a:gd name="connsiteX34" fmla="*/ 875332 w 1940967"/>
                <a:gd name="connsiteY34" fmla="*/ 2510987 h 2580933"/>
                <a:gd name="connsiteX35" fmla="*/ 910590 w 1940967"/>
                <a:gd name="connsiteY35" fmla="*/ 2522683 h 2580933"/>
                <a:gd name="connsiteX36" fmla="*/ 616834 w 1940967"/>
                <a:gd name="connsiteY36" fmla="*/ 2369958 h 2580933"/>
                <a:gd name="connsiteX37" fmla="*/ 605054 w 1940967"/>
                <a:gd name="connsiteY37" fmla="*/ 2364110 h 2580933"/>
                <a:gd name="connsiteX38" fmla="*/ 452328 w 1940967"/>
                <a:gd name="connsiteY38" fmla="*/ 2328852 h 2580933"/>
                <a:gd name="connsiteX39" fmla="*/ 393594 w 1940967"/>
                <a:gd name="connsiteY39" fmla="*/ 2311224 h 2580933"/>
                <a:gd name="connsiteX40" fmla="*/ 305451 w 1940967"/>
                <a:gd name="connsiteY40" fmla="*/ 2352329 h 2580933"/>
                <a:gd name="connsiteX41" fmla="*/ 428851 w 1940967"/>
                <a:gd name="connsiteY41" fmla="*/ 2346481 h 2580933"/>
                <a:gd name="connsiteX42" fmla="*/ 405375 w 1940967"/>
                <a:gd name="connsiteY42" fmla="*/ 2328852 h 2580933"/>
                <a:gd name="connsiteX43" fmla="*/ 405375 w 1940967"/>
                <a:gd name="connsiteY43" fmla="*/ 2311224 h 2580933"/>
                <a:gd name="connsiteX44" fmla="*/ 1080944 w 1940967"/>
                <a:gd name="connsiteY44" fmla="*/ 2281814 h 2580933"/>
                <a:gd name="connsiteX45" fmla="*/ 1069248 w 1940967"/>
                <a:gd name="connsiteY45" fmla="*/ 2293595 h 2580933"/>
                <a:gd name="connsiteX46" fmla="*/ 1063315 w 1940967"/>
                <a:gd name="connsiteY46" fmla="*/ 2293595 h 2580933"/>
                <a:gd name="connsiteX47" fmla="*/ 1075096 w 1940967"/>
                <a:gd name="connsiteY47" fmla="*/ 2317072 h 2580933"/>
                <a:gd name="connsiteX48" fmla="*/ 1092725 w 1940967"/>
                <a:gd name="connsiteY48" fmla="*/ 2311224 h 2580933"/>
                <a:gd name="connsiteX49" fmla="*/ 1098573 w 1940967"/>
                <a:gd name="connsiteY49" fmla="*/ 2305376 h 2580933"/>
                <a:gd name="connsiteX50" fmla="*/ 1092725 w 1940967"/>
                <a:gd name="connsiteY50" fmla="*/ 2293595 h 2580933"/>
                <a:gd name="connsiteX51" fmla="*/ 1080944 w 1940967"/>
                <a:gd name="connsiteY51" fmla="*/ 2281814 h 2580933"/>
                <a:gd name="connsiteX52" fmla="*/ 1085436 w 1940967"/>
                <a:gd name="connsiteY52" fmla="*/ 2244184 h 2580933"/>
                <a:gd name="connsiteX53" fmla="*/ 1075096 w 1940967"/>
                <a:gd name="connsiteY53" fmla="*/ 2246557 h 2580933"/>
                <a:gd name="connsiteX54" fmla="*/ 1063146 w 1940967"/>
                <a:gd name="connsiteY54" fmla="*/ 2269695 h 2580933"/>
                <a:gd name="connsiteX55" fmla="*/ 1085012 w 1940967"/>
                <a:gd name="connsiteY55" fmla="*/ 2254354 h 2580933"/>
                <a:gd name="connsiteX56" fmla="*/ 1104505 w 1940967"/>
                <a:gd name="connsiteY56" fmla="*/ 2264186 h 2580933"/>
                <a:gd name="connsiteX57" fmla="*/ 1116201 w 1940967"/>
                <a:gd name="connsiteY57" fmla="*/ 2287747 h 2580933"/>
                <a:gd name="connsiteX58" fmla="*/ 1122049 w 1940967"/>
                <a:gd name="connsiteY58" fmla="*/ 2299443 h 2580933"/>
                <a:gd name="connsiteX59" fmla="*/ 1127982 w 1940967"/>
                <a:gd name="connsiteY59" fmla="*/ 2299443 h 2580933"/>
                <a:gd name="connsiteX60" fmla="*/ 1110353 w 1940967"/>
                <a:gd name="connsiteY60" fmla="*/ 2252490 h 2580933"/>
                <a:gd name="connsiteX61" fmla="*/ 1085436 w 1940967"/>
                <a:gd name="connsiteY61" fmla="*/ 2244184 h 2580933"/>
                <a:gd name="connsiteX62" fmla="*/ 1076791 w 1940967"/>
                <a:gd name="connsiteY62" fmla="*/ 2219605 h 2580933"/>
                <a:gd name="connsiteX63" fmla="*/ 1110353 w 1940967"/>
                <a:gd name="connsiteY63" fmla="*/ 2234861 h 2580933"/>
                <a:gd name="connsiteX64" fmla="*/ 1127982 w 1940967"/>
                <a:gd name="connsiteY64" fmla="*/ 2340548 h 2580933"/>
                <a:gd name="connsiteX65" fmla="*/ 1122049 w 1940967"/>
                <a:gd name="connsiteY65" fmla="*/ 2340548 h 2580933"/>
                <a:gd name="connsiteX66" fmla="*/ 1208741 w 1940967"/>
                <a:gd name="connsiteY66" fmla="*/ 2538140 h 2580933"/>
                <a:gd name="connsiteX67" fmla="*/ 1234995 w 1940967"/>
                <a:gd name="connsiteY67" fmla="*/ 2580933 h 2580933"/>
                <a:gd name="connsiteX68" fmla="*/ 1203650 w 1940967"/>
                <a:gd name="connsiteY68" fmla="*/ 2580933 h 2580933"/>
                <a:gd name="connsiteX69" fmla="*/ 1195520 w 1940967"/>
                <a:gd name="connsiteY69" fmla="*/ 2568969 h 2580933"/>
                <a:gd name="connsiteX70" fmla="*/ 1098573 w 1940967"/>
                <a:gd name="connsiteY70" fmla="*/ 2352329 h 2580933"/>
                <a:gd name="connsiteX71" fmla="*/ 1089250 w 1940967"/>
                <a:gd name="connsiteY71" fmla="*/ 2354617 h 2580933"/>
                <a:gd name="connsiteX72" fmla="*/ 1069248 w 1940967"/>
                <a:gd name="connsiteY72" fmla="*/ 2340548 h 2580933"/>
                <a:gd name="connsiteX73" fmla="*/ 1033990 w 1940967"/>
                <a:gd name="connsiteY73" fmla="*/ 2293595 h 2580933"/>
                <a:gd name="connsiteX74" fmla="*/ 1057467 w 1940967"/>
                <a:gd name="connsiteY74" fmla="*/ 2223080 h 2580933"/>
                <a:gd name="connsiteX75" fmla="*/ 1076791 w 1940967"/>
                <a:gd name="connsiteY75" fmla="*/ 2219605 h 2580933"/>
                <a:gd name="connsiteX76" fmla="*/ 1879998 w 1940967"/>
                <a:gd name="connsiteY76" fmla="*/ 2218673 h 2580933"/>
                <a:gd name="connsiteX77" fmla="*/ 1891694 w 1940967"/>
                <a:gd name="connsiteY77" fmla="*/ 2223080 h 2580933"/>
                <a:gd name="connsiteX78" fmla="*/ 1903475 w 1940967"/>
                <a:gd name="connsiteY78" fmla="*/ 2223080 h 2580933"/>
                <a:gd name="connsiteX79" fmla="*/ 1921104 w 1940967"/>
                <a:gd name="connsiteY79" fmla="*/ 2505055 h 2580933"/>
                <a:gd name="connsiteX80" fmla="*/ 1905510 w 1940967"/>
                <a:gd name="connsiteY80" fmla="*/ 2580933 h 2580933"/>
                <a:gd name="connsiteX81" fmla="*/ 1866649 w 1940967"/>
                <a:gd name="connsiteY81" fmla="*/ 2580933 h 2580933"/>
                <a:gd name="connsiteX82" fmla="*/ 1870411 w 1940967"/>
                <a:gd name="connsiteY82" fmla="*/ 2567486 h 2580933"/>
                <a:gd name="connsiteX83" fmla="*/ 1891694 w 1940967"/>
                <a:gd name="connsiteY83" fmla="*/ 2328852 h 2580933"/>
                <a:gd name="connsiteX84" fmla="*/ 1885846 w 1940967"/>
                <a:gd name="connsiteY84" fmla="*/ 2334700 h 2580933"/>
                <a:gd name="connsiteX85" fmla="*/ 1879998 w 1940967"/>
                <a:gd name="connsiteY85" fmla="*/ 2275966 h 2580933"/>
                <a:gd name="connsiteX86" fmla="*/ 1838808 w 1940967"/>
                <a:gd name="connsiteY86" fmla="*/ 2340548 h 2580933"/>
                <a:gd name="connsiteX87" fmla="*/ 1827112 w 1940967"/>
                <a:gd name="connsiteY87" fmla="*/ 2375806 h 2580933"/>
                <a:gd name="connsiteX88" fmla="*/ 1817546 w 1940967"/>
                <a:gd name="connsiteY88" fmla="*/ 2577794 h 2580933"/>
                <a:gd name="connsiteX89" fmla="*/ 1817043 w 1940967"/>
                <a:gd name="connsiteY89" fmla="*/ 2580933 h 2580933"/>
                <a:gd name="connsiteX90" fmla="*/ 1785621 w 1940967"/>
                <a:gd name="connsiteY90" fmla="*/ 2580933 h 2580933"/>
                <a:gd name="connsiteX91" fmla="*/ 1791855 w 1940967"/>
                <a:gd name="connsiteY91" fmla="*/ 2510987 h 2580933"/>
                <a:gd name="connsiteX92" fmla="*/ 1797703 w 1940967"/>
                <a:gd name="connsiteY92" fmla="*/ 2446320 h 2580933"/>
                <a:gd name="connsiteX93" fmla="*/ 1770539 w 1940967"/>
                <a:gd name="connsiteY93" fmla="*/ 2531498 h 2580933"/>
                <a:gd name="connsiteX94" fmla="*/ 1762448 w 1940967"/>
                <a:gd name="connsiteY94" fmla="*/ 2580933 h 2580933"/>
                <a:gd name="connsiteX95" fmla="*/ 1682618 w 1940967"/>
                <a:gd name="connsiteY95" fmla="*/ 2580933 h 2580933"/>
                <a:gd name="connsiteX96" fmla="*/ 1686072 w 1940967"/>
                <a:gd name="connsiteY96" fmla="*/ 2535926 h 2580933"/>
                <a:gd name="connsiteX97" fmla="*/ 1785922 w 1940967"/>
                <a:gd name="connsiteY97" fmla="*/ 2305376 h 2580933"/>
                <a:gd name="connsiteX98" fmla="*/ 1792024 w 1940967"/>
                <a:gd name="connsiteY98" fmla="*/ 2302748 h 2580933"/>
                <a:gd name="connsiteX99" fmla="*/ 1797703 w 1940967"/>
                <a:gd name="connsiteY99" fmla="*/ 2305376 h 2580933"/>
                <a:gd name="connsiteX100" fmla="*/ 1868218 w 1940967"/>
                <a:gd name="connsiteY100" fmla="*/ 2223080 h 2580933"/>
                <a:gd name="connsiteX101" fmla="*/ 1879998 w 1940967"/>
                <a:gd name="connsiteY101" fmla="*/ 2218673 h 2580933"/>
                <a:gd name="connsiteX102" fmla="*/ 816598 w 1940967"/>
                <a:gd name="connsiteY102" fmla="*/ 2199604 h 2580933"/>
                <a:gd name="connsiteX103" fmla="*/ 816598 w 1940967"/>
                <a:gd name="connsiteY103" fmla="*/ 2205452 h 2580933"/>
                <a:gd name="connsiteX104" fmla="*/ 804817 w 1940967"/>
                <a:gd name="connsiteY104" fmla="*/ 2217232 h 2580933"/>
                <a:gd name="connsiteX105" fmla="*/ 838380 w 1940967"/>
                <a:gd name="connsiteY105" fmla="*/ 2268932 h 2580933"/>
                <a:gd name="connsiteX106" fmla="*/ 839143 w 1940967"/>
                <a:gd name="connsiteY106" fmla="*/ 2268593 h 2580933"/>
                <a:gd name="connsiteX107" fmla="*/ 816598 w 1940967"/>
                <a:gd name="connsiteY107" fmla="*/ 2199604 h 2580933"/>
                <a:gd name="connsiteX108" fmla="*/ 1319609 w 1940967"/>
                <a:gd name="connsiteY108" fmla="*/ 2054167 h 2580933"/>
                <a:gd name="connsiteX109" fmla="*/ 1315965 w 1940967"/>
                <a:gd name="connsiteY109" fmla="*/ 2058574 h 2580933"/>
                <a:gd name="connsiteX110" fmla="*/ 1339442 w 1940967"/>
                <a:gd name="connsiteY110" fmla="*/ 2076203 h 2580933"/>
                <a:gd name="connsiteX111" fmla="*/ 1339187 w 1940967"/>
                <a:gd name="connsiteY111" fmla="*/ 2054591 h 2580933"/>
                <a:gd name="connsiteX112" fmla="*/ 1327746 w 1940967"/>
                <a:gd name="connsiteY112" fmla="*/ 2058574 h 2580933"/>
                <a:gd name="connsiteX113" fmla="*/ 1319609 w 1940967"/>
                <a:gd name="connsiteY113" fmla="*/ 2054167 h 2580933"/>
                <a:gd name="connsiteX114" fmla="*/ 1310117 w 1940967"/>
                <a:gd name="connsiteY114" fmla="*/ 1993992 h 2580933"/>
                <a:gd name="connsiteX115" fmla="*/ 1310117 w 1940967"/>
                <a:gd name="connsiteY115" fmla="*/ 2035097 h 2580933"/>
                <a:gd name="connsiteX116" fmla="*/ 1315965 w 1940967"/>
                <a:gd name="connsiteY116" fmla="*/ 2029249 h 2580933"/>
                <a:gd name="connsiteX117" fmla="*/ 1333594 w 1940967"/>
                <a:gd name="connsiteY117" fmla="*/ 2035097 h 2580933"/>
                <a:gd name="connsiteX118" fmla="*/ 1339103 w 1940967"/>
                <a:gd name="connsiteY118" fmla="*/ 2052387 h 2580933"/>
                <a:gd name="connsiteX119" fmla="*/ 1310117 w 1940967"/>
                <a:gd name="connsiteY119" fmla="*/ 1993992 h 2580933"/>
                <a:gd name="connsiteX120" fmla="*/ 1550986 w 1940967"/>
                <a:gd name="connsiteY120" fmla="*/ 1917544 h 2580933"/>
                <a:gd name="connsiteX121" fmla="*/ 1480471 w 1940967"/>
                <a:gd name="connsiteY121" fmla="*/ 2111460 h 2580933"/>
                <a:gd name="connsiteX122" fmla="*/ 1486319 w 1940967"/>
                <a:gd name="connsiteY122" fmla="*/ 2111460 h 2580933"/>
                <a:gd name="connsiteX123" fmla="*/ 1480471 w 1940967"/>
                <a:gd name="connsiteY123" fmla="*/ 2158498 h 2580933"/>
                <a:gd name="connsiteX124" fmla="*/ 1492252 w 1940967"/>
                <a:gd name="connsiteY124" fmla="*/ 2170194 h 2580933"/>
                <a:gd name="connsiteX125" fmla="*/ 1492252 w 1940967"/>
                <a:gd name="connsiteY125" fmla="*/ 2140869 h 2580933"/>
                <a:gd name="connsiteX126" fmla="*/ 1503948 w 1940967"/>
                <a:gd name="connsiteY126" fmla="*/ 2129089 h 2580933"/>
                <a:gd name="connsiteX127" fmla="*/ 1533357 w 1940967"/>
                <a:gd name="connsiteY127" fmla="*/ 2040945 h 2580933"/>
                <a:gd name="connsiteX128" fmla="*/ 1550986 w 1940967"/>
                <a:gd name="connsiteY128" fmla="*/ 1917544 h 2580933"/>
                <a:gd name="connsiteX129" fmla="*/ 1580311 w 1940967"/>
                <a:gd name="connsiteY129" fmla="*/ 1900001 h 2580933"/>
                <a:gd name="connsiteX130" fmla="*/ 1509796 w 1940967"/>
                <a:gd name="connsiteY130" fmla="*/ 2211299 h 2580933"/>
                <a:gd name="connsiteX131" fmla="*/ 1503948 w 1940967"/>
                <a:gd name="connsiteY131" fmla="*/ 2305376 h 2580933"/>
                <a:gd name="connsiteX132" fmla="*/ 1527424 w 1940967"/>
                <a:gd name="connsiteY132" fmla="*/ 2275966 h 2580933"/>
                <a:gd name="connsiteX133" fmla="*/ 1527424 w 1940967"/>
                <a:gd name="connsiteY133" fmla="*/ 2270118 h 2580933"/>
                <a:gd name="connsiteX134" fmla="*/ 1592091 w 1940967"/>
                <a:gd name="connsiteY134" fmla="*/ 2099679 h 2580933"/>
                <a:gd name="connsiteX135" fmla="*/ 1592091 w 1940967"/>
                <a:gd name="connsiteY135" fmla="*/ 2093831 h 2580933"/>
                <a:gd name="connsiteX136" fmla="*/ 1603872 w 1940967"/>
                <a:gd name="connsiteY136" fmla="*/ 2011621 h 2580933"/>
                <a:gd name="connsiteX137" fmla="*/ 1603872 w 1940967"/>
                <a:gd name="connsiteY137" fmla="*/ 1941106 h 2580933"/>
                <a:gd name="connsiteX138" fmla="*/ 1580311 w 1940967"/>
                <a:gd name="connsiteY138" fmla="*/ 1900001 h 2580933"/>
                <a:gd name="connsiteX139" fmla="*/ 663873 w 1940967"/>
                <a:gd name="connsiteY139" fmla="*/ 1835334 h 2580933"/>
                <a:gd name="connsiteX140" fmla="*/ 757864 w 1940967"/>
                <a:gd name="connsiteY140" fmla="*/ 2070355 h 2580933"/>
                <a:gd name="connsiteX141" fmla="*/ 734303 w 1940967"/>
                <a:gd name="connsiteY141" fmla="*/ 2005688 h 2580933"/>
                <a:gd name="connsiteX142" fmla="*/ 675569 w 1940967"/>
                <a:gd name="connsiteY142" fmla="*/ 1852962 h 2580933"/>
                <a:gd name="connsiteX143" fmla="*/ 663873 w 1940967"/>
                <a:gd name="connsiteY143" fmla="*/ 1835334 h 2580933"/>
                <a:gd name="connsiteX144" fmla="*/ 583865 w 1940967"/>
                <a:gd name="connsiteY144" fmla="*/ 1737020 h 2580933"/>
                <a:gd name="connsiteX145" fmla="*/ 575729 w 1940967"/>
                <a:gd name="connsiteY145" fmla="*/ 1753123 h 2580933"/>
                <a:gd name="connsiteX146" fmla="*/ 699130 w 1940967"/>
                <a:gd name="connsiteY146" fmla="*/ 2076203 h 2580933"/>
                <a:gd name="connsiteX147" fmla="*/ 775493 w 1940967"/>
                <a:gd name="connsiteY147" fmla="*/ 2176127 h 2580933"/>
                <a:gd name="connsiteX148" fmla="*/ 628615 w 1940967"/>
                <a:gd name="connsiteY148" fmla="*/ 1776600 h 2580933"/>
                <a:gd name="connsiteX149" fmla="*/ 583865 w 1940967"/>
                <a:gd name="connsiteY149" fmla="*/ 1737020 h 2580933"/>
                <a:gd name="connsiteX150" fmla="*/ 205611 w 1940967"/>
                <a:gd name="connsiteY150" fmla="*/ 1670828 h 2580933"/>
                <a:gd name="connsiteX151" fmla="*/ 323079 w 1940967"/>
                <a:gd name="connsiteY151" fmla="*/ 1829486 h 2580933"/>
                <a:gd name="connsiteX152" fmla="*/ 417071 w 1940967"/>
                <a:gd name="connsiteY152" fmla="*/ 1923477 h 2580933"/>
                <a:gd name="connsiteX153" fmla="*/ 346556 w 1940967"/>
                <a:gd name="connsiteY153" fmla="*/ 1829486 h 2580933"/>
                <a:gd name="connsiteX154" fmla="*/ 240869 w 1940967"/>
                <a:gd name="connsiteY154" fmla="*/ 1694304 h 2580933"/>
                <a:gd name="connsiteX155" fmla="*/ 205611 w 1940967"/>
                <a:gd name="connsiteY155" fmla="*/ 1670828 h 2580933"/>
                <a:gd name="connsiteX156" fmla="*/ 1521577 w 1940967"/>
                <a:gd name="connsiteY156" fmla="*/ 1635570 h 2580933"/>
                <a:gd name="connsiteX157" fmla="*/ 1509796 w 1940967"/>
                <a:gd name="connsiteY157" fmla="*/ 1664980 h 2580933"/>
                <a:gd name="connsiteX158" fmla="*/ 1474623 w 1940967"/>
                <a:gd name="connsiteY158" fmla="*/ 1858810 h 2580933"/>
                <a:gd name="connsiteX159" fmla="*/ 1462842 w 1940967"/>
                <a:gd name="connsiteY159" fmla="*/ 2029249 h 2580933"/>
                <a:gd name="connsiteX160" fmla="*/ 1550986 w 1940967"/>
                <a:gd name="connsiteY160" fmla="*/ 1858810 h 2580933"/>
                <a:gd name="connsiteX161" fmla="*/ 1550986 w 1940967"/>
                <a:gd name="connsiteY161" fmla="*/ 1794228 h 2580933"/>
                <a:gd name="connsiteX162" fmla="*/ 1539205 w 1940967"/>
                <a:gd name="connsiteY162" fmla="*/ 1688456 h 2580933"/>
                <a:gd name="connsiteX163" fmla="*/ 1521577 w 1940967"/>
                <a:gd name="connsiteY163" fmla="*/ 1635570 h 2580933"/>
                <a:gd name="connsiteX164" fmla="*/ 1562682 w 1940967"/>
                <a:gd name="connsiteY164" fmla="*/ 1603957 h 2580933"/>
                <a:gd name="connsiteX165" fmla="*/ 1550986 w 1940967"/>
                <a:gd name="connsiteY165" fmla="*/ 1606245 h 2580933"/>
                <a:gd name="connsiteX166" fmla="*/ 1586243 w 1940967"/>
                <a:gd name="connsiteY166" fmla="*/ 1841182 h 2580933"/>
                <a:gd name="connsiteX167" fmla="*/ 1592091 w 1940967"/>
                <a:gd name="connsiteY167" fmla="*/ 1841182 h 2580933"/>
                <a:gd name="connsiteX168" fmla="*/ 1621501 w 1940967"/>
                <a:gd name="connsiteY168" fmla="*/ 1900001 h 2580933"/>
                <a:gd name="connsiteX169" fmla="*/ 1621501 w 1940967"/>
                <a:gd name="connsiteY169" fmla="*/ 1682608 h 2580933"/>
                <a:gd name="connsiteX170" fmla="*/ 1562682 w 1940967"/>
                <a:gd name="connsiteY170" fmla="*/ 1603957 h 2580933"/>
                <a:gd name="connsiteX171" fmla="*/ 123316 w 1940967"/>
                <a:gd name="connsiteY171" fmla="*/ 1594465 h 2580933"/>
                <a:gd name="connsiteX172" fmla="*/ 440632 w 1940967"/>
                <a:gd name="connsiteY172" fmla="*/ 1993992 h 2580933"/>
                <a:gd name="connsiteX173" fmla="*/ 170354 w 1940967"/>
                <a:gd name="connsiteY173" fmla="*/ 1635570 h 2580933"/>
                <a:gd name="connsiteX174" fmla="*/ 123316 w 1940967"/>
                <a:gd name="connsiteY174" fmla="*/ 1594465 h 2580933"/>
                <a:gd name="connsiteX175" fmla="*/ 1562597 w 1940967"/>
                <a:gd name="connsiteY175" fmla="*/ 1566581 h 2580933"/>
                <a:gd name="connsiteX176" fmla="*/ 1592091 w 1940967"/>
                <a:gd name="connsiteY176" fmla="*/ 1576836 h 2580933"/>
                <a:gd name="connsiteX177" fmla="*/ 1650825 w 1940967"/>
                <a:gd name="connsiteY177" fmla="*/ 1964583 h 2580933"/>
                <a:gd name="connsiteX178" fmla="*/ 1503948 w 1940967"/>
                <a:gd name="connsiteY178" fmla="*/ 2364110 h 2580933"/>
                <a:gd name="connsiteX179" fmla="*/ 1492252 w 1940967"/>
                <a:gd name="connsiteY179" fmla="*/ 2364110 h 2580933"/>
                <a:gd name="connsiteX180" fmla="*/ 1479013 w 1940967"/>
                <a:gd name="connsiteY180" fmla="*/ 2479490 h 2580933"/>
                <a:gd name="connsiteX181" fmla="*/ 1482856 w 1940967"/>
                <a:gd name="connsiteY181" fmla="*/ 2580933 h 2580933"/>
                <a:gd name="connsiteX182" fmla="*/ 1470128 w 1940967"/>
                <a:gd name="connsiteY182" fmla="*/ 2580933 h 2580933"/>
                <a:gd name="connsiteX183" fmla="*/ 1467260 w 1940967"/>
                <a:gd name="connsiteY183" fmla="*/ 2557210 h 2580933"/>
                <a:gd name="connsiteX184" fmla="*/ 1474623 w 1940967"/>
                <a:gd name="connsiteY184" fmla="*/ 2352329 h 2580933"/>
                <a:gd name="connsiteX185" fmla="*/ 1445214 w 1940967"/>
                <a:gd name="connsiteY185" fmla="*/ 2146717 h 2580933"/>
                <a:gd name="connsiteX186" fmla="*/ 1498100 w 1940967"/>
                <a:gd name="connsiteY186" fmla="*/ 1594465 h 2580933"/>
                <a:gd name="connsiteX187" fmla="*/ 1507846 w 1940967"/>
                <a:gd name="connsiteY187" fmla="*/ 1584718 h 2580933"/>
                <a:gd name="connsiteX188" fmla="*/ 1521577 w 1940967"/>
                <a:gd name="connsiteY188" fmla="*/ 1588617 h 2580933"/>
                <a:gd name="connsiteX189" fmla="*/ 1562597 w 1940967"/>
                <a:gd name="connsiteY189" fmla="*/ 1566581 h 2580933"/>
                <a:gd name="connsiteX190" fmla="*/ 174168 w 1940967"/>
                <a:gd name="connsiteY190" fmla="*/ 1545393 h 2580933"/>
                <a:gd name="connsiteX191" fmla="*/ 182135 w 1940967"/>
                <a:gd name="connsiteY191" fmla="*/ 1594465 h 2580933"/>
                <a:gd name="connsiteX192" fmla="*/ 182135 w 1940967"/>
                <a:gd name="connsiteY192" fmla="*/ 1606245 h 2580933"/>
                <a:gd name="connsiteX193" fmla="*/ 487586 w 1940967"/>
                <a:gd name="connsiteY193" fmla="*/ 1982211 h 2580933"/>
                <a:gd name="connsiteX194" fmla="*/ 522843 w 1940967"/>
                <a:gd name="connsiteY194" fmla="*/ 2017469 h 2580933"/>
                <a:gd name="connsiteX195" fmla="*/ 229088 w 1940967"/>
                <a:gd name="connsiteY195" fmla="*/ 1582684 h 2580933"/>
                <a:gd name="connsiteX196" fmla="*/ 174168 w 1940967"/>
                <a:gd name="connsiteY196" fmla="*/ 1545393 h 2580933"/>
                <a:gd name="connsiteX197" fmla="*/ 781341 w 1940967"/>
                <a:gd name="connsiteY197" fmla="*/ 1523950 h 2580933"/>
                <a:gd name="connsiteX198" fmla="*/ 769560 w 1940967"/>
                <a:gd name="connsiteY198" fmla="*/ 1553359 h 2580933"/>
                <a:gd name="connsiteX199" fmla="*/ 787189 w 1940967"/>
                <a:gd name="connsiteY199" fmla="*/ 1570988 h 2580933"/>
                <a:gd name="connsiteX200" fmla="*/ 787189 w 1940967"/>
                <a:gd name="connsiteY200" fmla="*/ 1565055 h 2580933"/>
                <a:gd name="connsiteX201" fmla="*/ 793969 w 1940967"/>
                <a:gd name="connsiteY201" fmla="*/ 1556750 h 2580933"/>
                <a:gd name="connsiteX202" fmla="*/ 798969 w 1940967"/>
                <a:gd name="connsiteY202" fmla="*/ 1559207 h 2580933"/>
                <a:gd name="connsiteX203" fmla="*/ 810750 w 1940967"/>
                <a:gd name="connsiteY203" fmla="*/ 1576836 h 2580933"/>
                <a:gd name="connsiteX204" fmla="*/ 834227 w 1940967"/>
                <a:gd name="connsiteY204" fmla="*/ 1565055 h 2580933"/>
                <a:gd name="connsiteX205" fmla="*/ 816598 w 1940967"/>
                <a:gd name="connsiteY205" fmla="*/ 1565055 h 2580933"/>
                <a:gd name="connsiteX206" fmla="*/ 816598 w 1940967"/>
                <a:gd name="connsiteY206" fmla="*/ 1541579 h 2580933"/>
                <a:gd name="connsiteX207" fmla="*/ 822446 w 1940967"/>
                <a:gd name="connsiteY207" fmla="*/ 1541579 h 2580933"/>
                <a:gd name="connsiteX208" fmla="*/ 781341 w 1940967"/>
                <a:gd name="connsiteY208" fmla="*/ 1523950 h 2580933"/>
                <a:gd name="connsiteX209" fmla="*/ 144504 w 1940967"/>
                <a:gd name="connsiteY209" fmla="*/ 1521662 h 2580933"/>
                <a:gd name="connsiteX210" fmla="*/ 152725 w 1940967"/>
                <a:gd name="connsiteY210" fmla="*/ 1523950 h 2580933"/>
                <a:gd name="connsiteX211" fmla="*/ 563948 w 1940967"/>
                <a:gd name="connsiteY211" fmla="*/ 2058574 h 2580933"/>
                <a:gd name="connsiteX212" fmla="*/ 916438 w 1940967"/>
                <a:gd name="connsiteY212" fmla="*/ 2446320 h 2580933"/>
                <a:gd name="connsiteX213" fmla="*/ 851856 w 1940967"/>
                <a:gd name="connsiteY213" fmla="*/ 2299443 h 2580933"/>
                <a:gd name="connsiteX214" fmla="*/ 575729 w 1940967"/>
                <a:gd name="connsiteY214" fmla="*/ 1706085 h 2580933"/>
                <a:gd name="connsiteX215" fmla="*/ 584289 w 1940967"/>
                <a:gd name="connsiteY215" fmla="*/ 1696338 h 2580933"/>
                <a:gd name="connsiteX216" fmla="*/ 593358 w 1940967"/>
                <a:gd name="connsiteY216" fmla="*/ 1700237 h 2580933"/>
                <a:gd name="connsiteX217" fmla="*/ 628615 w 1940967"/>
                <a:gd name="connsiteY217" fmla="*/ 1735494 h 2580933"/>
                <a:gd name="connsiteX218" fmla="*/ 637430 w 1940967"/>
                <a:gd name="connsiteY218" fmla="*/ 1731087 h 2580933"/>
                <a:gd name="connsiteX219" fmla="*/ 646244 w 1940967"/>
                <a:gd name="connsiteY219" fmla="*/ 1735494 h 2580933"/>
                <a:gd name="connsiteX220" fmla="*/ 728455 w 1940967"/>
                <a:gd name="connsiteY220" fmla="*/ 1900001 h 2580933"/>
                <a:gd name="connsiteX221" fmla="*/ 734303 w 1940967"/>
                <a:gd name="connsiteY221" fmla="*/ 1900001 h 2580933"/>
                <a:gd name="connsiteX222" fmla="*/ 875332 w 1940967"/>
                <a:gd name="connsiteY222" fmla="*/ 2293595 h 2580933"/>
                <a:gd name="connsiteX223" fmla="*/ 875332 w 1940967"/>
                <a:gd name="connsiteY223" fmla="*/ 2299443 h 2580933"/>
                <a:gd name="connsiteX224" fmla="*/ 963476 w 1940967"/>
                <a:gd name="connsiteY224" fmla="*/ 2493359 h 2580933"/>
                <a:gd name="connsiteX225" fmla="*/ 1020017 w 1940967"/>
                <a:gd name="connsiteY225" fmla="*/ 2545503 h 2580933"/>
                <a:gd name="connsiteX226" fmla="*/ 1065276 w 1940967"/>
                <a:gd name="connsiteY226" fmla="*/ 2580933 h 2580933"/>
                <a:gd name="connsiteX227" fmla="*/ 945605 w 1940967"/>
                <a:gd name="connsiteY227" fmla="*/ 2580933 h 2580933"/>
                <a:gd name="connsiteX228" fmla="*/ 922370 w 1940967"/>
                <a:gd name="connsiteY228" fmla="*/ 2575569 h 2580933"/>
                <a:gd name="connsiteX229" fmla="*/ 276126 w 1940967"/>
                <a:gd name="connsiteY229" fmla="*/ 2369958 h 2580933"/>
                <a:gd name="connsiteX230" fmla="*/ 276126 w 1940967"/>
                <a:gd name="connsiteY230" fmla="*/ 2358177 h 2580933"/>
                <a:gd name="connsiteX231" fmla="*/ 281974 w 1940967"/>
                <a:gd name="connsiteY231" fmla="*/ 2358177 h 2580933"/>
                <a:gd name="connsiteX232" fmla="*/ 258497 w 1940967"/>
                <a:gd name="connsiteY232" fmla="*/ 2322920 h 2580933"/>
                <a:gd name="connsiteX233" fmla="*/ 264345 w 1940967"/>
                <a:gd name="connsiteY233" fmla="*/ 2305376 h 2580933"/>
                <a:gd name="connsiteX234" fmla="*/ 397239 w 1940967"/>
                <a:gd name="connsiteY234" fmla="*/ 2277746 h 2580933"/>
                <a:gd name="connsiteX235" fmla="*/ 851856 w 1940967"/>
                <a:gd name="connsiteY235" fmla="*/ 2452168 h 2580933"/>
                <a:gd name="connsiteX236" fmla="*/ 869484 w 1940967"/>
                <a:gd name="connsiteY236" fmla="*/ 2463949 h 2580933"/>
                <a:gd name="connsiteX237" fmla="*/ 881180 w 1940967"/>
                <a:gd name="connsiteY237" fmla="*/ 2469797 h 2580933"/>
                <a:gd name="connsiteX238" fmla="*/ 669721 w 1940967"/>
                <a:gd name="connsiteY238" fmla="*/ 2228928 h 2580933"/>
                <a:gd name="connsiteX239" fmla="*/ 676416 w 1940967"/>
                <a:gd name="connsiteY239" fmla="*/ 2220622 h 2580933"/>
                <a:gd name="connsiteX240" fmla="*/ 681501 w 1940967"/>
                <a:gd name="connsiteY240" fmla="*/ 2223080 h 2580933"/>
                <a:gd name="connsiteX241" fmla="*/ 981104 w 1940967"/>
                <a:gd name="connsiteY241" fmla="*/ 2528616 h 2580933"/>
                <a:gd name="connsiteX242" fmla="*/ 998733 w 1940967"/>
                <a:gd name="connsiteY242" fmla="*/ 2540312 h 2580933"/>
                <a:gd name="connsiteX243" fmla="*/ 981104 w 1940967"/>
                <a:gd name="connsiteY243" fmla="*/ 2522683 h 2580933"/>
                <a:gd name="connsiteX244" fmla="*/ 951695 w 1940967"/>
                <a:gd name="connsiteY244" fmla="*/ 2493359 h 2580933"/>
                <a:gd name="connsiteX245" fmla="*/ 558100 w 1940967"/>
                <a:gd name="connsiteY245" fmla="*/ 2070355 h 2580933"/>
                <a:gd name="connsiteX246" fmla="*/ 546320 w 1940967"/>
                <a:gd name="connsiteY246" fmla="*/ 2070355 h 2580933"/>
                <a:gd name="connsiteX247" fmla="*/ 534115 w 1940967"/>
                <a:gd name="connsiteY247" fmla="*/ 2080101 h 2580933"/>
                <a:gd name="connsiteX248" fmla="*/ 522843 w 1940967"/>
                <a:gd name="connsiteY248" fmla="*/ 2076203 h 2580933"/>
                <a:gd name="connsiteX249" fmla="*/ 481738 w 1940967"/>
                <a:gd name="connsiteY249" fmla="*/ 2035097 h 2580933"/>
                <a:gd name="connsiteX250" fmla="*/ 99839 w 1940967"/>
                <a:gd name="connsiteY250" fmla="*/ 1582684 h 2580933"/>
                <a:gd name="connsiteX251" fmla="*/ 117468 w 1940967"/>
                <a:gd name="connsiteY251" fmla="*/ 1565055 h 2580933"/>
                <a:gd name="connsiteX252" fmla="*/ 152725 w 1940967"/>
                <a:gd name="connsiteY252" fmla="*/ 1588617 h 2580933"/>
                <a:gd name="connsiteX253" fmla="*/ 135096 w 1940967"/>
                <a:gd name="connsiteY253" fmla="*/ 1535731 h 2580933"/>
                <a:gd name="connsiteX254" fmla="*/ 144504 w 1940967"/>
                <a:gd name="connsiteY254" fmla="*/ 1521662 h 2580933"/>
                <a:gd name="connsiteX255" fmla="*/ 1221973 w 1940967"/>
                <a:gd name="connsiteY255" fmla="*/ 1353596 h 2580933"/>
                <a:gd name="connsiteX256" fmla="*/ 1198497 w 1940967"/>
                <a:gd name="connsiteY256" fmla="*/ 1429959 h 2580933"/>
                <a:gd name="connsiteX257" fmla="*/ 1192564 w 1940967"/>
                <a:gd name="connsiteY257" fmla="*/ 1612093 h 2580933"/>
                <a:gd name="connsiteX258" fmla="*/ 1216125 w 1940967"/>
                <a:gd name="connsiteY258" fmla="*/ 1394701 h 2580933"/>
                <a:gd name="connsiteX259" fmla="*/ 1221973 w 1940967"/>
                <a:gd name="connsiteY259" fmla="*/ 1353596 h 2580933"/>
                <a:gd name="connsiteX260" fmla="*/ 370117 w 1940967"/>
                <a:gd name="connsiteY260" fmla="*/ 871858 h 2580933"/>
                <a:gd name="connsiteX261" fmla="*/ 511062 w 1940967"/>
                <a:gd name="connsiteY261" fmla="*/ 1065689 h 2580933"/>
                <a:gd name="connsiteX262" fmla="*/ 699130 w 1940967"/>
                <a:gd name="connsiteY262" fmla="*/ 1200870 h 2580933"/>
                <a:gd name="connsiteX263" fmla="*/ 699130 w 1940967"/>
                <a:gd name="connsiteY263" fmla="*/ 1206718 h 2580933"/>
                <a:gd name="connsiteX264" fmla="*/ 704978 w 1940967"/>
                <a:gd name="connsiteY264" fmla="*/ 1206718 h 2580933"/>
                <a:gd name="connsiteX265" fmla="*/ 734303 w 1940967"/>
                <a:gd name="connsiteY265" fmla="*/ 1230195 h 2580933"/>
                <a:gd name="connsiteX266" fmla="*/ 469957 w 1940967"/>
                <a:gd name="connsiteY266" fmla="*/ 960001 h 2580933"/>
                <a:gd name="connsiteX267" fmla="*/ 477839 w 1940967"/>
                <a:gd name="connsiteY267" fmla="*/ 946610 h 2580933"/>
                <a:gd name="connsiteX268" fmla="*/ 481738 w 1940967"/>
                <a:gd name="connsiteY268" fmla="*/ 948221 h 2580933"/>
                <a:gd name="connsiteX269" fmla="*/ 740235 w 1940967"/>
                <a:gd name="connsiteY269" fmla="*/ 1183242 h 2580933"/>
                <a:gd name="connsiteX270" fmla="*/ 663873 w 1940967"/>
                <a:gd name="connsiteY270" fmla="*/ 1095098 h 2580933"/>
                <a:gd name="connsiteX271" fmla="*/ 493434 w 1940967"/>
                <a:gd name="connsiteY271" fmla="*/ 924744 h 2580933"/>
                <a:gd name="connsiteX272" fmla="*/ 370117 w 1940967"/>
                <a:gd name="connsiteY272" fmla="*/ 871858 h 2580933"/>
                <a:gd name="connsiteX273" fmla="*/ 305196 w 1940967"/>
                <a:gd name="connsiteY273" fmla="*/ 856602 h 2580933"/>
                <a:gd name="connsiteX274" fmla="*/ 299603 w 1940967"/>
                <a:gd name="connsiteY274" fmla="*/ 871858 h 2580933"/>
                <a:gd name="connsiteX275" fmla="*/ 364185 w 1940967"/>
                <a:gd name="connsiteY275" fmla="*/ 965849 h 2580933"/>
                <a:gd name="connsiteX276" fmla="*/ 323079 w 1940967"/>
                <a:gd name="connsiteY276" fmla="*/ 860077 h 2580933"/>
                <a:gd name="connsiteX277" fmla="*/ 305196 w 1940967"/>
                <a:gd name="connsiteY277" fmla="*/ 856602 h 2580933"/>
                <a:gd name="connsiteX278" fmla="*/ 1201633 w 1940967"/>
                <a:gd name="connsiteY278" fmla="*/ 833634 h 2580933"/>
                <a:gd name="connsiteX279" fmla="*/ 1127982 w 1940967"/>
                <a:gd name="connsiteY279" fmla="*/ 995174 h 2580933"/>
                <a:gd name="connsiteX280" fmla="*/ 1163239 w 1940967"/>
                <a:gd name="connsiteY280" fmla="*/ 1623874 h 2580933"/>
                <a:gd name="connsiteX281" fmla="*/ 1174935 w 1940967"/>
                <a:gd name="connsiteY281" fmla="*/ 1365376 h 2580933"/>
                <a:gd name="connsiteX282" fmla="*/ 1198497 w 1940967"/>
                <a:gd name="connsiteY282" fmla="*/ 889487 h 2580933"/>
                <a:gd name="connsiteX283" fmla="*/ 1210193 w 1940967"/>
                <a:gd name="connsiteY283" fmla="*/ 876265 h 2580933"/>
                <a:gd name="connsiteX284" fmla="*/ 1221973 w 1940967"/>
                <a:gd name="connsiteY284" fmla="*/ 889487 h 2580933"/>
                <a:gd name="connsiteX285" fmla="*/ 1210193 w 1940967"/>
                <a:gd name="connsiteY285" fmla="*/ 1059841 h 2580933"/>
                <a:gd name="connsiteX286" fmla="*/ 1216125 w 1940967"/>
                <a:gd name="connsiteY286" fmla="*/ 1024583 h 2580933"/>
                <a:gd name="connsiteX287" fmla="*/ 1224940 w 1940967"/>
                <a:gd name="connsiteY287" fmla="*/ 1020176 h 2580933"/>
                <a:gd name="connsiteX288" fmla="*/ 1233754 w 1940967"/>
                <a:gd name="connsiteY288" fmla="*/ 1024583 h 2580933"/>
                <a:gd name="connsiteX289" fmla="*/ 1204345 w 1940967"/>
                <a:gd name="connsiteY289" fmla="*/ 1324186 h 2580933"/>
                <a:gd name="connsiteX290" fmla="*/ 1233754 w 1940967"/>
                <a:gd name="connsiteY290" fmla="*/ 1147984 h 2580933"/>
                <a:gd name="connsiteX291" fmla="*/ 1233754 w 1940967"/>
                <a:gd name="connsiteY291" fmla="*/ 942373 h 2580933"/>
                <a:gd name="connsiteX292" fmla="*/ 1216125 w 1940967"/>
                <a:gd name="connsiteY292" fmla="*/ 848381 h 2580933"/>
                <a:gd name="connsiteX293" fmla="*/ 1201633 w 1940967"/>
                <a:gd name="connsiteY293" fmla="*/ 833634 h 2580933"/>
                <a:gd name="connsiteX294" fmla="*/ 475296 w 1940967"/>
                <a:gd name="connsiteY294" fmla="*/ 721421 h 2580933"/>
                <a:gd name="connsiteX295" fmla="*/ 464109 w 1940967"/>
                <a:gd name="connsiteY295" fmla="*/ 736676 h 2580933"/>
                <a:gd name="connsiteX296" fmla="*/ 464109 w 1940967"/>
                <a:gd name="connsiteY296" fmla="*/ 754305 h 2580933"/>
                <a:gd name="connsiteX297" fmla="*/ 493434 w 1940967"/>
                <a:gd name="connsiteY297" fmla="*/ 760238 h 2580933"/>
                <a:gd name="connsiteX298" fmla="*/ 509537 w 1940967"/>
                <a:gd name="connsiteY298" fmla="*/ 762865 h 2580933"/>
                <a:gd name="connsiteX299" fmla="*/ 516995 w 1940967"/>
                <a:gd name="connsiteY299" fmla="*/ 760238 h 2580933"/>
                <a:gd name="connsiteX300" fmla="*/ 511062 w 1940967"/>
                <a:gd name="connsiteY300" fmla="*/ 760238 h 2580933"/>
                <a:gd name="connsiteX301" fmla="*/ 511062 w 1940967"/>
                <a:gd name="connsiteY301" fmla="*/ 754305 h 2580933"/>
                <a:gd name="connsiteX302" fmla="*/ 487586 w 1940967"/>
                <a:gd name="connsiteY302" fmla="*/ 742609 h 2580933"/>
                <a:gd name="connsiteX303" fmla="*/ 487586 w 1940967"/>
                <a:gd name="connsiteY303" fmla="*/ 724980 h 2580933"/>
                <a:gd name="connsiteX304" fmla="*/ 475296 w 1940967"/>
                <a:gd name="connsiteY304" fmla="*/ 721421 h 2580933"/>
                <a:gd name="connsiteX305" fmla="*/ 375965 w 1940967"/>
                <a:gd name="connsiteY305" fmla="*/ 425377 h 2580933"/>
                <a:gd name="connsiteX306" fmla="*/ 481738 w 1940967"/>
                <a:gd name="connsiteY306" fmla="*/ 513436 h 2580933"/>
                <a:gd name="connsiteX307" fmla="*/ 387746 w 1940967"/>
                <a:gd name="connsiteY307" fmla="*/ 425377 h 2580933"/>
                <a:gd name="connsiteX308" fmla="*/ 763034 w 1940967"/>
                <a:gd name="connsiteY308" fmla="*/ 363677 h 2580933"/>
                <a:gd name="connsiteX309" fmla="*/ 751931 w 1940967"/>
                <a:gd name="connsiteY309" fmla="*/ 425377 h 2580933"/>
                <a:gd name="connsiteX310" fmla="*/ 846008 w 1940967"/>
                <a:gd name="connsiteY310" fmla="*/ 789562 h 2580933"/>
                <a:gd name="connsiteX311" fmla="*/ 898809 w 1940967"/>
                <a:gd name="connsiteY311" fmla="*/ 989326 h 2580933"/>
                <a:gd name="connsiteX312" fmla="*/ 898809 w 1940967"/>
                <a:gd name="connsiteY312" fmla="*/ 965849 h 2580933"/>
                <a:gd name="connsiteX313" fmla="*/ 875671 w 1940967"/>
                <a:gd name="connsiteY313" fmla="*/ 817022 h 2580933"/>
                <a:gd name="connsiteX314" fmla="*/ 875502 w 1940967"/>
                <a:gd name="connsiteY314" fmla="*/ 817107 h 2580933"/>
                <a:gd name="connsiteX315" fmla="*/ 887113 w 1940967"/>
                <a:gd name="connsiteY315" fmla="*/ 801343 h 2580933"/>
                <a:gd name="connsiteX316" fmla="*/ 887113 w 1940967"/>
                <a:gd name="connsiteY316" fmla="*/ 783714 h 2580933"/>
                <a:gd name="connsiteX317" fmla="*/ 840075 w 1940967"/>
                <a:gd name="connsiteY317" fmla="*/ 548693 h 2580933"/>
                <a:gd name="connsiteX318" fmla="*/ 810750 w 1940967"/>
                <a:gd name="connsiteY318" fmla="*/ 489959 h 2580933"/>
                <a:gd name="connsiteX319" fmla="*/ 799732 w 1940967"/>
                <a:gd name="connsiteY319" fmla="*/ 498774 h 2580933"/>
                <a:gd name="connsiteX320" fmla="*/ 793121 w 1940967"/>
                <a:gd name="connsiteY320" fmla="*/ 489959 h 2580933"/>
                <a:gd name="connsiteX321" fmla="*/ 793121 w 1940967"/>
                <a:gd name="connsiteY321" fmla="*/ 443006 h 2580933"/>
                <a:gd name="connsiteX322" fmla="*/ 806682 w 1940967"/>
                <a:gd name="connsiteY322" fmla="*/ 432073 h 2580933"/>
                <a:gd name="connsiteX323" fmla="*/ 810750 w 1940967"/>
                <a:gd name="connsiteY323" fmla="*/ 437073 h 2580933"/>
                <a:gd name="connsiteX324" fmla="*/ 916438 w 1940967"/>
                <a:gd name="connsiteY324" fmla="*/ 842448 h 2580933"/>
                <a:gd name="connsiteX325" fmla="*/ 922370 w 1940967"/>
                <a:gd name="connsiteY325" fmla="*/ 901182 h 2580933"/>
                <a:gd name="connsiteX326" fmla="*/ 934066 w 1940967"/>
                <a:gd name="connsiteY326" fmla="*/ 965849 h 2580933"/>
                <a:gd name="connsiteX327" fmla="*/ 928218 w 1940967"/>
                <a:gd name="connsiteY327" fmla="*/ 789562 h 2580933"/>
                <a:gd name="connsiteX328" fmla="*/ 904742 w 1940967"/>
                <a:gd name="connsiteY328" fmla="*/ 595731 h 2580933"/>
                <a:gd name="connsiteX329" fmla="*/ 863551 w 1940967"/>
                <a:gd name="connsiteY329" fmla="*/ 472331 h 2580933"/>
                <a:gd name="connsiteX330" fmla="*/ 763034 w 1940967"/>
                <a:gd name="connsiteY330" fmla="*/ 363677 h 2580933"/>
                <a:gd name="connsiteX331" fmla="*/ 135096 w 1940967"/>
                <a:gd name="connsiteY331" fmla="*/ 102213 h 2580933"/>
                <a:gd name="connsiteX332" fmla="*/ 199763 w 1940967"/>
                <a:gd name="connsiteY332" fmla="*/ 207985 h 2580933"/>
                <a:gd name="connsiteX333" fmla="*/ 405375 w 1940967"/>
                <a:gd name="connsiteY333" fmla="*/ 407749 h 2580933"/>
                <a:gd name="connsiteX334" fmla="*/ 399442 w 1940967"/>
                <a:gd name="connsiteY334" fmla="*/ 395968 h 2580933"/>
                <a:gd name="connsiteX335" fmla="*/ 403087 w 1940967"/>
                <a:gd name="connsiteY335" fmla="*/ 387662 h 2580933"/>
                <a:gd name="connsiteX336" fmla="*/ 405375 w 1940967"/>
                <a:gd name="connsiteY336" fmla="*/ 390120 h 2580933"/>
                <a:gd name="connsiteX337" fmla="*/ 464109 w 1940967"/>
                <a:gd name="connsiteY337" fmla="*/ 460550 h 2580933"/>
                <a:gd name="connsiteX338" fmla="*/ 381813 w 1940967"/>
                <a:gd name="connsiteY338" fmla="*/ 343082 h 2580933"/>
                <a:gd name="connsiteX339" fmla="*/ 135096 w 1940967"/>
                <a:gd name="connsiteY339" fmla="*/ 102213 h 2580933"/>
                <a:gd name="connsiteX340" fmla="*/ 53394 w 1940967"/>
                <a:gd name="connsiteY340" fmla="*/ 73312 h 2580933"/>
                <a:gd name="connsiteX341" fmla="*/ 111620 w 1940967"/>
                <a:gd name="connsiteY341" fmla="*/ 266719 h 2580933"/>
                <a:gd name="connsiteX342" fmla="*/ 281974 w 1940967"/>
                <a:gd name="connsiteY342" fmla="*/ 425377 h 2580933"/>
                <a:gd name="connsiteX343" fmla="*/ 528691 w 1940967"/>
                <a:gd name="connsiteY343" fmla="*/ 583951 h 2580933"/>
                <a:gd name="connsiteX344" fmla="*/ 246717 w 1940967"/>
                <a:gd name="connsiteY344" fmla="*/ 331301 h 2580933"/>
                <a:gd name="connsiteX345" fmla="*/ 217307 w 1940967"/>
                <a:gd name="connsiteY345" fmla="*/ 296128 h 2580933"/>
                <a:gd name="connsiteX346" fmla="*/ 140944 w 1940967"/>
                <a:gd name="connsiteY346" fmla="*/ 225614 h 2580933"/>
                <a:gd name="connsiteX347" fmla="*/ 144843 w 1940967"/>
                <a:gd name="connsiteY347" fmla="*/ 204086 h 2580933"/>
                <a:gd name="connsiteX348" fmla="*/ 152725 w 1940967"/>
                <a:gd name="connsiteY348" fmla="*/ 207985 h 2580933"/>
                <a:gd name="connsiteX349" fmla="*/ 211459 w 1940967"/>
                <a:gd name="connsiteY349" fmla="*/ 266719 h 2580933"/>
                <a:gd name="connsiteX350" fmla="*/ 229088 w 1940967"/>
                <a:gd name="connsiteY350" fmla="*/ 278500 h 2580933"/>
                <a:gd name="connsiteX351" fmla="*/ 93991 w 1940967"/>
                <a:gd name="connsiteY351" fmla="*/ 84584 h 2580933"/>
                <a:gd name="connsiteX352" fmla="*/ 82210 w 1940967"/>
                <a:gd name="connsiteY352" fmla="*/ 78736 h 2580933"/>
                <a:gd name="connsiteX353" fmla="*/ 53394 w 1940967"/>
                <a:gd name="connsiteY353" fmla="*/ 73312 h 2580933"/>
                <a:gd name="connsiteX354" fmla="*/ 114332 w 1940967"/>
                <a:gd name="connsiteY354" fmla="*/ 30766 h 2580933"/>
                <a:gd name="connsiteX355" fmla="*/ 123316 w 1940967"/>
                <a:gd name="connsiteY355" fmla="*/ 72803 h 2580933"/>
                <a:gd name="connsiteX356" fmla="*/ 405375 w 1940967"/>
                <a:gd name="connsiteY356" fmla="*/ 325453 h 2580933"/>
                <a:gd name="connsiteX357" fmla="*/ 323079 w 1940967"/>
                <a:gd name="connsiteY357" fmla="*/ 207985 h 2580933"/>
                <a:gd name="connsiteX358" fmla="*/ 117468 w 1940967"/>
                <a:gd name="connsiteY358" fmla="*/ 31698 h 2580933"/>
                <a:gd name="connsiteX359" fmla="*/ 114332 w 1940967"/>
                <a:gd name="connsiteY359" fmla="*/ 30766 h 2580933"/>
                <a:gd name="connsiteX360" fmla="*/ 82549 w 1940967"/>
                <a:gd name="connsiteY360" fmla="*/ 0 h 2580933"/>
                <a:gd name="connsiteX361" fmla="*/ 88058 w 1940967"/>
                <a:gd name="connsiteY361" fmla="*/ 2373 h 2580933"/>
                <a:gd name="connsiteX362" fmla="*/ 552252 w 1940967"/>
                <a:gd name="connsiteY362" fmla="*/ 583951 h 2580933"/>
                <a:gd name="connsiteX363" fmla="*/ 552252 w 1940967"/>
                <a:gd name="connsiteY363" fmla="*/ 595731 h 2580933"/>
                <a:gd name="connsiteX364" fmla="*/ 563948 w 1940967"/>
                <a:gd name="connsiteY364" fmla="*/ 607427 h 2580933"/>
                <a:gd name="connsiteX365" fmla="*/ 581577 w 1940967"/>
                <a:gd name="connsiteY365" fmla="*/ 619208 h 2580933"/>
                <a:gd name="connsiteX366" fmla="*/ 581577 w 1940967"/>
                <a:gd name="connsiteY366" fmla="*/ 636837 h 2580933"/>
                <a:gd name="connsiteX367" fmla="*/ 746083 w 1940967"/>
                <a:gd name="connsiteY367" fmla="*/ 936440 h 2580933"/>
                <a:gd name="connsiteX368" fmla="*/ 804817 w 1940967"/>
                <a:gd name="connsiteY368" fmla="*/ 1024583 h 2580933"/>
                <a:gd name="connsiteX369" fmla="*/ 798969 w 1940967"/>
                <a:gd name="connsiteY369" fmla="*/ 1030431 h 2580933"/>
                <a:gd name="connsiteX370" fmla="*/ 951695 w 1940967"/>
                <a:gd name="connsiteY370" fmla="*/ 1394701 h 2580933"/>
                <a:gd name="connsiteX371" fmla="*/ 934066 w 1940967"/>
                <a:gd name="connsiteY371" fmla="*/ 1165613 h 2580933"/>
                <a:gd name="connsiteX372" fmla="*/ 922370 w 1940967"/>
                <a:gd name="connsiteY372" fmla="*/ 1153832 h 2580933"/>
                <a:gd name="connsiteX373" fmla="*/ 910590 w 1940967"/>
                <a:gd name="connsiteY373" fmla="*/ 1077469 h 2580933"/>
                <a:gd name="connsiteX374" fmla="*/ 769560 w 1940967"/>
                <a:gd name="connsiteY374" fmla="*/ 630989 h 2580933"/>
                <a:gd name="connsiteX375" fmla="*/ 746083 w 1940967"/>
                <a:gd name="connsiteY375" fmla="*/ 325453 h 2580933"/>
                <a:gd name="connsiteX376" fmla="*/ 757610 w 1940967"/>
                <a:gd name="connsiteY376" fmla="*/ 315706 h 2580933"/>
                <a:gd name="connsiteX377" fmla="*/ 769560 w 1940967"/>
                <a:gd name="connsiteY377" fmla="*/ 319605 h 2580933"/>
                <a:gd name="connsiteX378" fmla="*/ 892961 w 1940967"/>
                <a:gd name="connsiteY378" fmla="*/ 472331 h 2580933"/>
                <a:gd name="connsiteX379" fmla="*/ 892961 w 1940967"/>
                <a:gd name="connsiteY379" fmla="*/ 378339 h 2580933"/>
                <a:gd name="connsiteX380" fmla="*/ 906267 w 1940967"/>
                <a:gd name="connsiteY380" fmla="*/ 366050 h 2580933"/>
                <a:gd name="connsiteX381" fmla="*/ 916438 w 1940967"/>
                <a:gd name="connsiteY381" fmla="*/ 372491 h 2580933"/>
                <a:gd name="connsiteX382" fmla="*/ 951695 w 1940967"/>
                <a:gd name="connsiteY382" fmla="*/ 666246 h 2580933"/>
                <a:gd name="connsiteX383" fmla="*/ 981104 w 1940967"/>
                <a:gd name="connsiteY383" fmla="*/ 865925 h 2580933"/>
                <a:gd name="connsiteX384" fmla="*/ 992800 w 1940967"/>
                <a:gd name="connsiteY384" fmla="*/ 1142051 h 2580933"/>
                <a:gd name="connsiteX385" fmla="*/ 992800 w 1940967"/>
                <a:gd name="connsiteY385" fmla="*/ 1218499 h 2580933"/>
                <a:gd name="connsiteX386" fmla="*/ 978138 w 1940967"/>
                <a:gd name="connsiteY386" fmla="*/ 1231720 h 2580933"/>
                <a:gd name="connsiteX387" fmla="*/ 963476 w 1940967"/>
                <a:gd name="connsiteY387" fmla="*/ 1218499 h 2580933"/>
                <a:gd name="connsiteX388" fmla="*/ 963476 w 1940967"/>
                <a:gd name="connsiteY388" fmla="*/ 1071621 h 2580933"/>
                <a:gd name="connsiteX389" fmla="*/ 963476 w 1940967"/>
                <a:gd name="connsiteY389" fmla="*/ 1053993 h 2580933"/>
                <a:gd name="connsiteX390" fmla="*/ 957628 w 1940967"/>
                <a:gd name="connsiteY390" fmla="*/ 1142051 h 2580933"/>
                <a:gd name="connsiteX391" fmla="*/ 975256 w 1940967"/>
                <a:gd name="connsiteY391" fmla="*/ 1447587 h 2580933"/>
                <a:gd name="connsiteX392" fmla="*/ 1180868 w 1940967"/>
                <a:gd name="connsiteY392" fmla="*/ 1999840 h 2580933"/>
                <a:gd name="connsiteX393" fmla="*/ 1198497 w 1940967"/>
                <a:gd name="connsiteY393" fmla="*/ 2052726 h 2580933"/>
                <a:gd name="connsiteX394" fmla="*/ 1169087 w 1940967"/>
                <a:gd name="connsiteY394" fmla="*/ 1711933 h 2580933"/>
                <a:gd name="connsiteX395" fmla="*/ 1110353 w 1940967"/>
                <a:gd name="connsiteY395" fmla="*/ 1006955 h 2580933"/>
                <a:gd name="connsiteX396" fmla="*/ 1204938 w 1940967"/>
                <a:gd name="connsiteY396" fmla="*/ 810157 h 2580933"/>
                <a:gd name="connsiteX397" fmla="*/ 1233754 w 1940967"/>
                <a:gd name="connsiteY397" fmla="*/ 830752 h 2580933"/>
                <a:gd name="connsiteX398" fmla="*/ 1268927 w 1940967"/>
                <a:gd name="connsiteY398" fmla="*/ 924744 h 2580933"/>
                <a:gd name="connsiteX399" fmla="*/ 1274860 w 1940967"/>
                <a:gd name="connsiteY399" fmla="*/ 877706 h 2580933"/>
                <a:gd name="connsiteX400" fmla="*/ 1286555 w 1940967"/>
                <a:gd name="connsiteY400" fmla="*/ 864484 h 2580933"/>
                <a:gd name="connsiteX401" fmla="*/ 1298336 w 1940967"/>
                <a:gd name="connsiteY401" fmla="*/ 877706 h 2580933"/>
                <a:gd name="connsiteX402" fmla="*/ 1263079 w 1940967"/>
                <a:gd name="connsiteY402" fmla="*/ 1406482 h 2580933"/>
                <a:gd name="connsiteX403" fmla="*/ 1245450 w 1940967"/>
                <a:gd name="connsiteY403" fmla="*/ 1512254 h 2580933"/>
                <a:gd name="connsiteX404" fmla="*/ 1210193 w 1940967"/>
                <a:gd name="connsiteY404" fmla="*/ 1782448 h 2580933"/>
                <a:gd name="connsiteX405" fmla="*/ 1198497 w 1940967"/>
                <a:gd name="connsiteY405" fmla="*/ 1794228 h 2580933"/>
                <a:gd name="connsiteX406" fmla="*/ 1239602 w 1940967"/>
                <a:gd name="connsiteY406" fmla="*/ 2140869 h 2580933"/>
                <a:gd name="connsiteX407" fmla="*/ 1321813 w 1940967"/>
                <a:gd name="connsiteY407" fmla="*/ 2346481 h 2580933"/>
                <a:gd name="connsiteX408" fmla="*/ 1310117 w 1940967"/>
                <a:gd name="connsiteY408" fmla="*/ 2087983 h 2580933"/>
                <a:gd name="connsiteX409" fmla="*/ 1298336 w 1940967"/>
                <a:gd name="connsiteY409" fmla="*/ 1988059 h 2580933"/>
                <a:gd name="connsiteX410" fmla="*/ 1310117 w 1940967"/>
                <a:gd name="connsiteY410" fmla="*/ 1976363 h 2580933"/>
                <a:gd name="connsiteX411" fmla="*/ 1363003 w 1940967"/>
                <a:gd name="connsiteY411" fmla="*/ 2105612 h 2580933"/>
                <a:gd name="connsiteX412" fmla="*/ 1351561 w 1940967"/>
                <a:gd name="connsiteY412" fmla="*/ 2113918 h 2580933"/>
                <a:gd name="connsiteX413" fmla="*/ 1345374 w 1940967"/>
                <a:gd name="connsiteY413" fmla="*/ 2111460 h 2580933"/>
                <a:gd name="connsiteX414" fmla="*/ 1327746 w 1940967"/>
                <a:gd name="connsiteY414" fmla="*/ 2099679 h 2580933"/>
                <a:gd name="connsiteX415" fmla="*/ 1327746 w 1940967"/>
                <a:gd name="connsiteY415" fmla="*/ 2117308 h 2580933"/>
                <a:gd name="connsiteX416" fmla="*/ 1327746 w 1940967"/>
                <a:gd name="connsiteY416" fmla="*/ 2234861 h 2580933"/>
                <a:gd name="connsiteX417" fmla="*/ 1392328 w 1940967"/>
                <a:gd name="connsiteY417" fmla="*/ 2505055 h 2580933"/>
                <a:gd name="connsiteX418" fmla="*/ 1392328 w 1940967"/>
                <a:gd name="connsiteY418" fmla="*/ 2510987 h 2580933"/>
                <a:gd name="connsiteX419" fmla="*/ 1423973 w 1940967"/>
                <a:gd name="connsiteY419" fmla="*/ 2580933 h 2580933"/>
                <a:gd name="connsiteX420" fmla="*/ 1378167 w 1940967"/>
                <a:gd name="connsiteY420" fmla="*/ 2580933 h 2580933"/>
                <a:gd name="connsiteX421" fmla="*/ 1325489 w 1940967"/>
                <a:gd name="connsiteY421" fmla="*/ 2465443 h 2580933"/>
                <a:gd name="connsiteX422" fmla="*/ 1133830 w 1940967"/>
                <a:gd name="connsiteY422" fmla="*/ 1988059 h 2580933"/>
                <a:gd name="connsiteX423" fmla="*/ 1075096 w 1940967"/>
                <a:gd name="connsiteY423" fmla="*/ 1817705 h 2580933"/>
                <a:gd name="connsiteX424" fmla="*/ 851856 w 1940967"/>
                <a:gd name="connsiteY424" fmla="*/ 1570988 h 2580933"/>
                <a:gd name="connsiteX425" fmla="*/ 793121 w 1940967"/>
                <a:gd name="connsiteY425" fmla="*/ 1606245 h 2580933"/>
                <a:gd name="connsiteX426" fmla="*/ 740235 w 1940967"/>
                <a:gd name="connsiteY426" fmla="*/ 1523950 h 2580933"/>
                <a:gd name="connsiteX427" fmla="*/ 751931 w 1940967"/>
                <a:gd name="connsiteY427" fmla="*/ 1506321 h 2580933"/>
                <a:gd name="connsiteX428" fmla="*/ 781086 w 1940967"/>
                <a:gd name="connsiteY428" fmla="*/ 1498015 h 2580933"/>
                <a:gd name="connsiteX429" fmla="*/ 851856 w 1940967"/>
                <a:gd name="connsiteY429" fmla="*/ 1553359 h 2580933"/>
                <a:gd name="connsiteX430" fmla="*/ 998733 w 1940967"/>
                <a:gd name="connsiteY430" fmla="*/ 1688456 h 2580933"/>
                <a:gd name="connsiteX431" fmla="*/ 1051619 w 1940967"/>
                <a:gd name="connsiteY431" fmla="*/ 1758971 h 2580933"/>
                <a:gd name="connsiteX432" fmla="*/ 916438 w 1940967"/>
                <a:gd name="connsiteY432" fmla="*/ 1400549 h 2580933"/>
                <a:gd name="connsiteX433" fmla="*/ 910590 w 1940967"/>
                <a:gd name="connsiteY433" fmla="*/ 1404956 h 2580933"/>
                <a:gd name="connsiteX434" fmla="*/ 904742 w 1940967"/>
                <a:gd name="connsiteY434" fmla="*/ 1400549 h 2580933"/>
                <a:gd name="connsiteX435" fmla="*/ 499366 w 1940967"/>
                <a:gd name="connsiteY435" fmla="*/ 1118575 h 2580933"/>
                <a:gd name="connsiteX436" fmla="*/ 258497 w 1940967"/>
                <a:gd name="connsiteY436" fmla="*/ 842448 h 2580933"/>
                <a:gd name="connsiteX437" fmla="*/ 270193 w 1940967"/>
                <a:gd name="connsiteY437" fmla="*/ 830752 h 2580933"/>
                <a:gd name="connsiteX438" fmla="*/ 296636 w 1940967"/>
                <a:gd name="connsiteY438" fmla="*/ 826345 h 2580933"/>
                <a:gd name="connsiteX439" fmla="*/ 323079 w 1940967"/>
                <a:gd name="connsiteY439" fmla="*/ 830752 h 2580933"/>
                <a:gd name="connsiteX440" fmla="*/ 328249 w 1940967"/>
                <a:gd name="connsiteY440" fmla="*/ 826345 h 2580933"/>
                <a:gd name="connsiteX441" fmla="*/ 329012 w 1940967"/>
                <a:gd name="connsiteY441" fmla="*/ 830752 h 2580933"/>
                <a:gd name="connsiteX442" fmla="*/ 887113 w 1940967"/>
                <a:gd name="connsiteY442" fmla="*/ 1318338 h 2580933"/>
                <a:gd name="connsiteX443" fmla="*/ 699130 w 1940967"/>
                <a:gd name="connsiteY443" fmla="*/ 901182 h 2580933"/>
                <a:gd name="connsiteX444" fmla="*/ 522843 w 1940967"/>
                <a:gd name="connsiteY444" fmla="*/ 766086 h 2580933"/>
                <a:gd name="connsiteX445" fmla="*/ 505214 w 1940967"/>
                <a:gd name="connsiteY445" fmla="*/ 783714 h 2580933"/>
                <a:gd name="connsiteX446" fmla="*/ 469957 w 1940967"/>
                <a:gd name="connsiteY446" fmla="*/ 777866 h 2580933"/>
                <a:gd name="connsiteX447" fmla="*/ 481738 w 1940967"/>
                <a:gd name="connsiteY447" fmla="*/ 789562 h 2580933"/>
                <a:gd name="connsiteX448" fmla="*/ 475805 w 1940967"/>
                <a:gd name="connsiteY448" fmla="*/ 801343 h 2580933"/>
                <a:gd name="connsiteX449" fmla="*/ 434700 w 1940967"/>
                <a:gd name="connsiteY449" fmla="*/ 754305 h 2580933"/>
                <a:gd name="connsiteX450" fmla="*/ 434700 w 1940967"/>
                <a:gd name="connsiteY450" fmla="*/ 748457 h 2580933"/>
                <a:gd name="connsiteX451" fmla="*/ 440632 w 1940967"/>
                <a:gd name="connsiteY451" fmla="*/ 724980 h 2580933"/>
                <a:gd name="connsiteX452" fmla="*/ 471991 w 1940967"/>
                <a:gd name="connsiteY452" fmla="*/ 702690 h 2580933"/>
                <a:gd name="connsiteX453" fmla="*/ 511062 w 1940967"/>
                <a:gd name="connsiteY453" fmla="*/ 724980 h 2580933"/>
                <a:gd name="connsiteX454" fmla="*/ 522843 w 1940967"/>
                <a:gd name="connsiteY454" fmla="*/ 736676 h 2580933"/>
                <a:gd name="connsiteX455" fmla="*/ 669721 w 1940967"/>
                <a:gd name="connsiteY455" fmla="*/ 836600 h 2580933"/>
                <a:gd name="connsiteX456" fmla="*/ 546320 w 1940967"/>
                <a:gd name="connsiteY456" fmla="*/ 619208 h 2580933"/>
                <a:gd name="connsiteX457" fmla="*/ 0 w 1940967"/>
                <a:gd name="connsiteY457" fmla="*/ 61107 h 2580933"/>
                <a:gd name="connsiteX458" fmla="*/ 11696 w 1940967"/>
                <a:gd name="connsiteY458" fmla="*/ 49327 h 2580933"/>
                <a:gd name="connsiteX459" fmla="*/ 82210 w 1940967"/>
                <a:gd name="connsiteY459" fmla="*/ 61107 h 2580933"/>
                <a:gd name="connsiteX460" fmla="*/ 76362 w 1940967"/>
                <a:gd name="connsiteY460" fmla="*/ 14069 h 2580933"/>
                <a:gd name="connsiteX461" fmla="*/ 82549 w 1940967"/>
                <a:gd name="connsiteY461" fmla="*/ 0 h 258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Lst>
              <a:rect l="l" t="t" r="r" b="b"/>
              <a:pathLst>
                <a:path w="1940967" h="2580933">
                  <a:moveTo>
                    <a:pt x="1286555" y="2534464"/>
                  </a:moveTo>
                  <a:cubicBezTo>
                    <a:pt x="1286555" y="2540312"/>
                    <a:pt x="1292488" y="2546245"/>
                    <a:pt x="1292488" y="2552093"/>
                  </a:cubicBezTo>
                  <a:cubicBezTo>
                    <a:pt x="1295370" y="2549126"/>
                    <a:pt x="1296895" y="2547685"/>
                    <a:pt x="1297573" y="2547685"/>
                  </a:cubicBezTo>
                  <a:cubicBezTo>
                    <a:pt x="1298336" y="2547685"/>
                    <a:pt x="1298336" y="2549126"/>
                    <a:pt x="1298336" y="2552093"/>
                  </a:cubicBezTo>
                  <a:cubicBezTo>
                    <a:pt x="1304184" y="2552093"/>
                    <a:pt x="1304184" y="2557941"/>
                    <a:pt x="1304184" y="2563873"/>
                  </a:cubicBezTo>
                  <a:cubicBezTo>
                    <a:pt x="1304184" y="2569721"/>
                    <a:pt x="1310117" y="2569721"/>
                    <a:pt x="1310117" y="2575569"/>
                  </a:cubicBezTo>
                  <a:cubicBezTo>
                    <a:pt x="1315965" y="2557941"/>
                    <a:pt x="1315965" y="2534464"/>
                    <a:pt x="1292488" y="2534464"/>
                  </a:cubicBezTo>
                  <a:close/>
                  <a:moveTo>
                    <a:pt x="795410" y="2525056"/>
                  </a:moveTo>
                  <a:cubicBezTo>
                    <a:pt x="822107" y="2534379"/>
                    <a:pt x="848720" y="2544465"/>
                    <a:pt x="875332" y="2552093"/>
                  </a:cubicBezTo>
                  <a:lnTo>
                    <a:pt x="904742" y="2557941"/>
                  </a:lnTo>
                  <a:lnTo>
                    <a:pt x="881180" y="2546245"/>
                  </a:lnTo>
                  <a:cubicBezTo>
                    <a:pt x="852195" y="2540142"/>
                    <a:pt x="823633" y="2533108"/>
                    <a:pt x="795410" y="2525056"/>
                  </a:cubicBezTo>
                  <a:close/>
                  <a:moveTo>
                    <a:pt x="1293505" y="2504631"/>
                  </a:moveTo>
                  <a:cubicBezTo>
                    <a:pt x="1323572" y="2504631"/>
                    <a:pt x="1330754" y="2532329"/>
                    <a:pt x="1327747" y="2560302"/>
                  </a:cubicBezTo>
                  <a:lnTo>
                    <a:pt x="1323221" y="2580933"/>
                  </a:lnTo>
                  <a:lnTo>
                    <a:pt x="1280255" y="2580933"/>
                  </a:lnTo>
                  <a:lnTo>
                    <a:pt x="1260134" y="2559434"/>
                  </a:lnTo>
                  <a:cubicBezTo>
                    <a:pt x="1255726" y="2550631"/>
                    <a:pt x="1254264" y="2540355"/>
                    <a:pt x="1257231" y="2528616"/>
                  </a:cubicBezTo>
                  <a:cubicBezTo>
                    <a:pt x="1263079" y="2516835"/>
                    <a:pt x="1274860" y="2505055"/>
                    <a:pt x="1286555" y="2505055"/>
                  </a:cubicBezTo>
                  <a:cubicBezTo>
                    <a:pt x="1289013" y="2504800"/>
                    <a:pt x="1291302" y="2504631"/>
                    <a:pt x="1293505" y="2504631"/>
                  </a:cubicBezTo>
                  <a:close/>
                  <a:moveTo>
                    <a:pt x="340708" y="2399367"/>
                  </a:moveTo>
                  <a:cubicBezTo>
                    <a:pt x="370117" y="2422844"/>
                    <a:pt x="423004" y="2452168"/>
                    <a:pt x="428851" y="2452168"/>
                  </a:cubicBezTo>
                  <a:cubicBezTo>
                    <a:pt x="516995" y="2475730"/>
                    <a:pt x="599206" y="2499207"/>
                    <a:pt x="687349" y="2516835"/>
                  </a:cubicBezTo>
                  <a:lnTo>
                    <a:pt x="693197" y="2516835"/>
                  </a:lnTo>
                  <a:cubicBezTo>
                    <a:pt x="628615" y="2493359"/>
                    <a:pt x="558100" y="2469797"/>
                    <a:pt x="487586" y="2452168"/>
                  </a:cubicBezTo>
                  <a:cubicBezTo>
                    <a:pt x="434700" y="2440473"/>
                    <a:pt x="387746" y="2422844"/>
                    <a:pt x="340708" y="2399367"/>
                  </a:cubicBezTo>
                  <a:close/>
                  <a:moveTo>
                    <a:pt x="340708" y="2369958"/>
                  </a:moveTo>
                  <a:cubicBezTo>
                    <a:pt x="387746" y="2393434"/>
                    <a:pt x="440632" y="2416996"/>
                    <a:pt x="493434" y="2428692"/>
                  </a:cubicBezTo>
                  <a:cubicBezTo>
                    <a:pt x="557422" y="2445727"/>
                    <a:pt x="621326" y="2465899"/>
                    <a:pt x="683027" y="2486917"/>
                  </a:cubicBezTo>
                  <a:cubicBezTo>
                    <a:pt x="614885" y="2460051"/>
                    <a:pt x="548269" y="2426912"/>
                    <a:pt x="481738" y="2387586"/>
                  </a:cubicBezTo>
                  <a:lnTo>
                    <a:pt x="446480" y="2381738"/>
                  </a:lnTo>
                  <a:cubicBezTo>
                    <a:pt x="411223" y="2375806"/>
                    <a:pt x="375965" y="2369958"/>
                    <a:pt x="340708" y="2369958"/>
                  </a:cubicBezTo>
                  <a:close/>
                  <a:moveTo>
                    <a:pt x="452328" y="2328852"/>
                  </a:moveTo>
                  <a:cubicBezTo>
                    <a:pt x="464109" y="2340548"/>
                    <a:pt x="481738" y="2346481"/>
                    <a:pt x="493434" y="2358177"/>
                  </a:cubicBezTo>
                  <a:cubicBezTo>
                    <a:pt x="628615" y="2387586"/>
                    <a:pt x="757864" y="2440473"/>
                    <a:pt x="875332" y="2510987"/>
                  </a:cubicBezTo>
                  <a:lnTo>
                    <a:pt x="910590" y="2522683"/>
                  </a:lnTo>
                  <a:cubicBezTo>
                    <a:pt x="816598" y="2463949"/>
                    <a:pt x="722607" y="2411063"/>
                    <a:pt x="616834" y="2369958"/>
                  </a:cubicBezTo>
                  <a:lnTo>
                    <a:pt x="605054" y="2364110"/>
                  </a:lnTo>
                  <a:cubicBezTo>
                    <a:pt x="552252" y="2358177"/>
                    <a:pt x="499366" y="2346481"/>
                    <a:pt x="452328" y="2328852"/>
                  </a:cubicBezTo>
                  <a:close/>
                  <a:moveTo>
                    <a:pt x="393594" y="2311224"/>
                  </a:moveTo>
                  <a:cubicBezTo>
                    <a:pt x="381813" y="2311224"/>
                    <a:pt x="240869" y="2311224"/>
                    <a:pt x="305451" y="2352329"/>
                  </a:cubicBezTo>
                  <a:cubicBezTo>
                    <a:pt x="346556" y="2346481"/>
                    <a:pt x="387746" y="2346481"/>
                    <a:pt x="428851" y="2346481"/>
                  </a:cubicBezTo>
                  <a:lnTo>
                    <a:pt x="405375" y="2328852"/>
                  </a:lnTo>
                  <a:cubicBezTo>
                    <a:pt x="399442" y="2322920"/>
                    <a:pt x="399442" y="2311224"/>
                    <a:pt x="405375" y="2311224"/>
                  </a:cubicBezTo>
                  <a:close/>
                  <a:moveTo>
                    <a:pt x="1080944" y="2281814"/>
                  </a:moveTo>
                  <a:cubicBezTo>
                    <a:pt x="1075096" y="2287747"/>
                    <a:pt x="1075096" y="2287747"/>
                    <a:pt x="1069248" y="2293595"/>
                  </a:cubicBezTo>
                  <a:lnTo>
                    <a:pt x="1063315" y="2293595"/>
                  </a:lnTo>
                  <a:cubicBezTo>
                    <a:pt x="1069248" y="2299443"/>
                    <a:pt x="1069248" y="2311224"/>
                    <a:pt x="1075096" y="2317072"/>
                  </a:cubicBezTo>
                  <a:cubicBezTo>
                    <a:pt x="1080944" y="2317072"/>
                    <a:pt x="1086877" y="2317072"/>
                    <a:pt x="1092725" y="2311224"/>
                  </a:cubicBezTo>
                  <a:cubicBezTo>
                    <a:pt x="1092725" y="2311224"/>
                    <a:pt x="1092725" y="2305376"/>
                    <a:pt x="1098573" y="2305376"/>
                  </a:cubicBezTo>
                  <a:cubicBezTo>
                    <a:pt x="1092725" y="2305376"/>
                    <a:pt x="1092725" y="2299443"/>
                    <a:pt x="1092725" y="2293595"/>
                  </a:cubicBezTo>
                  <a:cubicBezTo>
                    <a:pt x="1086877" y="2287747"/>
                    <a:pt x="1086877" y="2287747"/>
                    <a:pt x="1080944" y="2281814"/>
                  </a:cubicBezTo>
                  <a:close/>
                  <a:moveTo>
                    <a:pt x="1085436" y="2244184"/>
                  </a:moveTo>
                  <a:cubicBezTo>
                    <a:pt x="1081961" y="2244184"/>
                    <a:pt x="1078571" y="2244862"/>
                    <a:pt x="1075096" y="2246557"/>
                  </a:cubicBezTo>
                  <a:cubicBezTo>
                    <a:pt x="1063485" y="2246557"/>
                    <a:pt x="1057637" y="2258083"/>
                    <a:pt x="1063146" y="2269695"/>
                  </a:cubicBezTo>
                  <a:cubicBezTo>
                    <a:pt x="1068316" y="2261304"/>
                    <a:pt x="1075774" y="2254354"/>
                    <a:pt x="1085012" y="2254354"/>
                  </a:cubicBezTo>
                  <a:cubicBezTo>
                    <a:pt x="1090860" y="2254354"/>
                    <a:pt x="1097386" y="2257151"/>
                    <a:pt x="1104505" y="2264186"/>
                  </a:cubicBezTo>
                  <a:cubicBezTo>
                    <a:pt x="1110353" y="2270118"/>
                    <a:pt x="1116201" y="2275966"/>
                    <a:pt x="1116201" y="2287747"/>
                  </a:cubicBezTo>
                  <a:lnTo>
                    <a:pt x="1122049" y="2299443"/>
                  </a:lnTo>
                  <a:lnTo>
                    <a:pt x="1127982" y="2299443"/>
                  </a:lnTo>
                  <a:cubicBezTo>
                    <a:pt x="1127982" y="2281814"/>
                    <a:pt x="1116201" y="2270118"/>
                    <a:pt x="1110353" y="2252490"/>
                  </a:cubicBezTo>
                  <a:cubicBezTo>
                    <a:pt x="1102047" y="2248337"/>
                    <a:pt x="1093742" y="2244184"/>
                    <a:pt x="1085436" y="2244184"/>
                  </a:cubicBezTo>
                  <a:close/>
                  <a:moveTo>
                    <a:pt x="1076791" y="2219605"/>
                  </a:moveTo>
                  <a:cubicBezTo>
                    <a:pt x="1087978" y="2219605"/>
                    <a:pt x="1099166" y="2223673"/>
                    <a:pt x="1110353" y="2234861"/>
                  </a:cubicBezTo>
                  <a:cubicBezTo>
                    <a:pt x="1139678" y="2258338"/>
                    <a:pt x="1145611" y="2305376"/>
                    <a:pt x="1127982" y="2340548"/>
                  </a:cubicBezTo>
                  <a:lnTo>
                    <a:pt x="1122049" y="2340548"/>
                  </a:lnTo>
                  <a:cubicBezTo>
                    <a:pt x="1145568" y="2408139"/>
                    <a:pt x="1174956" y="2474247"/>
                    <a:pt x="1208741" y="2538140"/>
                  </a:cubicBezTo>
                  <a:lnTo>
                    <a:pt x="1234995" y="2580933"/>
                  </a:lnTo>
                  <a:lnTo>
                    <a:pt x="1203650" y="2580933"/>
                  </a:lnTo>
                  <a:lnTo>
                    <a:pt x="1195520" y="2568969"/>
                  </a:lnTo>
                  <a:cubicBezTo>
                    <a:pt x="1157328" y="2500669"/>
                    <a:pt x="1125016" y="2428692"/>
                    <a:pt x="1098573" y="2352329"/>
                  </a:cubicBezTo>
                  <a:cubicBezTo>
                    <a:pt x="1095437" y="2353939"/>
                    <a:pt x="1092301" y="2354617"/>
                    <a:pt x="1089250" y="2354617"/>
                  </a:cubicBezTo>
                  <a:cubicBezTo>
                    <a:pt x="1080944" y="2354617"/>
                    <a:pt x="1073486" y="2349193"/>
                    <a:pt x="1069248" y="2340548"/>
                  </a:cubicBezTo>
                  <a:cubicBezTo>
                    <a:pt x="1045686" y="2340548"/>
                    <a:pt x="1033990" y="2322920"/>
                    <a:pt x="1033990" y="2293595"/>
                  </a:cubicBezTo>
                  <a:cubicBezTo>
                    <a:pt x="1028058" y="2270118"/>
                    <a:pt x="1022210" y="2228928"/>
                    <a:pt x="1057467" y="2223080"/>
                  </a:cubicBezTo>
                  <a:cubicBezTo>
                    <a:pt x="1063908" y="2220961"/>
                    <a:pt x="1070350" y="2219605"/>
                    <a:pt x="1076791" y="2219605"/>
                  </a:cubicBezTo>
                  <a:close/>
                  <a:moveTo>
                    <a:pt x="1879998" y="2218673"/>
                  </a:moveTo>
                  <a:cubicBezTo>
                    <a:pt x="1884406" y="2218673"/>
                    <a:pt x="1888813" y="2220114"/>
                    <a:pt x="1891694" y="2223080"/>
                  </a:cubicBezTo>
                  <a:lnTo>
                    <a:pt x="1903475" y="2223080"/>
                  </a:lnTo>
                  <a:cubicBezTo>
                    <a:pt x="1956361" y="2299443"/>
                    <a:pt x="1944580" y="2416996"/>
                    <a:pt x="1921104" y="2505055"/>
                  </a:cubicBezTo>
                  <a:lnTo>
                    <a:pt x="1905510" y="2580933"/>
                  </a:lnTo>
                  <a:lnTo>
                    <a:pt x="1866649" y="2580933"/>
                  </a:lnTo>
                  <a:lnTo>
                    <a:pt x="1870411" y="2567486"/>
                  </a:lnTo>
                  <a:cubicBezTo>
                    <a:pt x="1887287" y="2488909"/>
                    <a:pt x="1894618" y="2408139"/>
                    <a:pt x="1891694" y="2328852"/>
                  </a:cubicBezTo>
                  <a:lnTo>
                    <a:pt x="1885846" y="2334700"/>
                  </a:lnTo>
                  <a:cubicBezTo>
                    <a:pt x="1885846" y="2317072"/>
                    <a:pt x="1885846" y="2293595"/>
                    <a:pt x="1879998" y="2275966"/>
                  </a:cubicBezTo>
                  <a:cubicBezTo>
                    <a:pt x="1862370" y="2299443"/>
                    <a:pt x="1850589" y="2317072"/>
                    <a:pt x="1838808" y="2340548"/>
                  </a:cubicBezTo>
                  <a:lnTo>
                    <a:pt x="1827112" y="2375806"/>
                  </a:lnTo>
                  <a:cubicBezTo>
                    <a:pt x="1827112" y="2443396"/>
                    <a:pt x="1824167" y="2510966"/>
                    <a:pt x="1817546" y="2577794"/>
                  </a:cubicBezTo>
                  <a:lnTo>
                    <a:pt x="1817043" y="2580933"/>
                  </a:lnTo>
                  <a:lnTo>
                    <a:pt x="1785621" y="2580933"/>
                  </a:lnTo>
                  <a:lnTo>
                    <a:pt x="1791855" y="2510987"/>
                  </a:lnTo>
                  <a:cubicBezTo>
                    <a:pt x="1797703" y="2493359"/>
                    <a:pt x="1797703" y="2469797"/>
                    <a:pt x="1797703" y="2446320"/>
                  </a:cubicBezTo>
                  <a:cubicBezTo>
                    <a:pt x="1785964" y="2475688"/>
                    <a:pt x="1777150" y="2503593"/>
                    <a:pt x="1770539" y="2531498"/>
                  </a:cubicBezTo>
                  <a:lnTo>
                    <a:pt x="1762448" y="2580933"/>
                  </a:lnTo>
                  <a:lnTo>
                    <a:pt x="1682618" y="2580933"/>
                  </a:lnTo>
                  <a:lnTo>
                    <a:pt x="1686072" y="2535926"/>
                  </a:lnTo>
                  <a:cubicBezTo>
                    <a:pt x="1702228" y="2443397"/>
                    <a:pt x="1736002" y="2358220"/>
                    <a:pt x="1785922" y="2305376"/>
                  </a:cubicBezTo>
                  <a:cubicBezTo>
                    <a:pt x="1785922" y="2305376"/>
                    <a:pt x="1788550" y="2302748"/>
                    <a:pt x="1792024" y="2302748"/>
                  </a:cubicBezTo>
                  <a:cubicBezTo>
                    <a:pt x="1793804" y="2302748"/>
                    <a:pt x="1795754" y="2303342"/>
                    <a:pt x="1797703" y="2305376"/>
                  </a:cubicBezTo>
                  <a:cubicBezTo>
                    <a:pt x="1815332" y="2270118"/>
                    <a:pt x="1838808" y="2246557"/>
                    <a:pt x="1868218" y="2223080"/>
                  </a:cubicBezTo>
                  <a:cubicBezTo>
                    <a:pt x="1871184" y="2220114"/>
                    <a:pt x="1875591" y="2218673"/>
                    <a:pt x="1879998" y="2218673"/>
                  </a:cubicBezTo>
                  <a:close/>
                  <a:moveTo>
                    <a:pt x="816598" y="2199604"/>
                  </a:moveTo>
                  <a:lnTo>
                    <a:pt x="816598" y="2205452"/>
                  </a:lnTo>
                  <a:cubicBezTo>
                    <a:pt x="816598" y="2211299"/>
                    <a:pt x="810750" y="2217232"/>
                    <a:pt x="804817" y="2217232"/>
                  </a:cubicBezTo>
                  <a:cubicBezTo>
                    <a:pt x="819225" y="2241133"/>
                    <a:pt x="833549" y="2268932"/>
                    <a:pt x="838380" y="2268932"/>
                  </a:cubicBezTo>
                  <a:cubicBezTo>
                    <a:pt x="838634" y="2268932"/>
                    <a:pt x="838888" y="2268847"/>
                    <a:pt x="839143" y="2268593"/>
                  </a:cubicBezTo>
                  <a:cubicBezTo>
                    <a:pt x="828040" y="2250879"/>
                    <a:pt x="822277" y="2222487"/>
                    <a:pt x="816598" y="2199604"/>
                  </a:cubicBezTo>
                  <a:close/>
                  <a:moveTo>
                    <a:pt x="1319609" y="2054167"/>
                  </a:moveTo>
                  <a:cubicBezTo>
                    <a:pt x="1317406" y="2054167"/>
                    <a:pt x="1315965" y="2055608"/>
                    <a:pt x="1315965" y="2058574"/>
                  </a:cubicBezTo>
                  <a:cubicBezTo>
                    <a:pt x="1321813" y="2064422"/>
                    <a:pt x="1327746" y="2070355"/>
                    <a:pt x="1339442" y="2076203"/>
                  </a:cubicBezTo>
                  <a:cubicBezTo>
                    <a:pt x="1339442" y="2068914"/>
                    <a:pt x="1339442" y="2061710"/>
                    <a:pt x="1339187" y="2054591"/>
                  </a:cubicBezTo>
                  <a:cubicBezTo>
                    <a:pt x="1338001" y="2058574"/>
                    <a:pt x="1332831" y="2058574"/>
                    <a:pt x="1327746" y="2058574"/>
                  </a:cubicBezTo>
                  <a:cubicBezTo>
                    <a:pt x="1324779" y="2055608"/>
                    <a:pt x="1321813" y="2054167"/>
                    <a:pt x="1319609" y="2054167"/>
                  </a:cubicBezTo>
                  <a:close/>
                  <a:moveTo>
                    <a:pt x="1310117" y="1993992"/>
                  </a:moveTo>
                  <a:cubicBezTo>
                    <a:pt x="1304184" y="2005688"/>
                    <a:pt x="1304184" y="2023317"/>
                    <a:pt x="1310117" y="2035097"/>
                  </a:cubicBezTo>
                  <a:lnTo>
                    <a:pt x="1315965" y="2029249"/>
                  </a:lnTo>
                  <a:cubicBezTo>
                    <a:pt x="1321813" y="2029249"/>
                    <a:pt x="1327746" y="2029249"/>
                    <a:pt x="1333594" y="2035097"/>
                  </a:cubicBezTo>
                  <a:cubicBezTo>
                    <a:pt x="1333594" y="2040861"/>
                    <a:pt x="1333594" y="2046624"/>
                    <a:pt x="1339103" y="2052387"/>
                  </a:cubicBezTo>
                  <a:cubicBezTo>
                    <a:pt x="1337916" y="2026114"/>
                    <a:pt x="1332746" y="2003061"/>
                    <a:pt x="1310117" y="1993992"/>
                  </a:cubicBezTo>
                  <a:close/>
                  <a:moveTo>
                    <a:pt x="1550986" y="1917544"/>
                  </a:moveTo>
                  <a:cubicBezTo>
                    <a:pt x="1515729" y="1976363"/>
                    <a:pt x="1498100" y="2046878"/>
                    <a:pt x="1480471" y="2111460"/>
                  </a:cubicBezTo>
                  <a:lnTo>
                    <a:pt x="1486319" y="2111460"/>
                  </a:lnTo>
                  <a:cubicBezTo>
                    <a:pt x="1480471" y="2129089"/>
                    <a:pt x="1480471" y="2140869"/>
                    <a:pt x="1480471" y="2158498"/>
                  </a:cubicBezTo>
                  <a:cubicBezTo>
                    <a:pt x="1480471" y="2164346"/>
                    <a:pt x="1486319" y="2164346"/>
                    <a:pt x="1492252" y="2170194"/>
                  </a:cubicBezTo>
                  <a:cubicBezTo>
                    <a:pt x="1492252" y="2158498"/>
                    <a:pt x="1492252" y="2146717"/>
                    <a:pt x="1492252" y="2140869"/>
                  </a:cubicBezTo>
                  <a:cubicBezTo>
                    <a:pt x="1498100" y="2134937"/>
                    <a:pt x="1498100" y="2129089"/>
                    <a:pt x="1503948" y="2129089"/>
                  </a:cubicBezTo>
                  <a:cubicBezTo>
                    <a:pt x="1515729" y="2099679"/>
                    <a:pt x="1521577" y="2070355"/>
                    <a:pt x="1533357" y="2040945"/>
                  </a:cubicBezTo>
                  <a:cubicBezTo>
                    <a:pt x="1539205" y="1999840"/>
                    <a:pt x="1545053" y="1958735"/>
                    <a:pt x="1550986" y="1917544"/>
                  </a:cubicBezTo>
                  <a:close/>
                  <a:moveTo>
                    <a:pt x="1580311" y="1900001"/>
                  </a:moveTo>
                  <a:cubicBezTo>
                    <a:pt x="1580311" y="2005688"/>
                    <a:pt x="1556834" y="2111460"/>
                    <a:pt x="1509796" y="2211299"/>
                  </a:cubicBezTo>
                  <a:lnTo>
                    <a:pt x="1503948" y="2305376"/>
                  </a:lnTo>
                  <a:cubicBezTo>
                    <a:pt x="1509796" y="2305376"/>
                    <a:pt x="1515729" y="2299443"/>
                    <a:pt x="1527424" y="2275966"/>
                  </a:cubicBezTo>
                  <a:cubicBezTo>
                    <a:pt x="1521577" y="2275966"/>
                    <a:pt x="1521577" y="2270118"/>
                    <a:pt x="1527424" y="2270118"/>
                  </a:cubicBezTo>
                  <a:cubicBezTo>
                    <a:pt x="1539205" y="2217232"/>
                    <a:pt x="1568615" y="2158498"/>
                    <a:pt x="1592091" y="2099679"/>
                  </a:cubicBezTo>
                  <a:lnTo>
                    <a:pt x="1592091" y="2093831"/>
                  </a:lnTo>
                  <a:cubicBezTo>
                    <a:pt x="1592091" y="2064422"/>
                    <a:pt x="1603872" y="2040945"/>
                    <a:pt x="1603872" y="2011621"/>
                  </a:cubicBezTo>
                  <a:cubicBezTo>
                    <a:pt x="1609720" y="1988059"/>
                    <a:pt x="1609720" y="1964583"/>
                    <a:pt x="1603872" y="1941106"/>
                  </a:cubicBezTo>
                  <a:cubicBezTo>
                    <a:pt x="1597939" y="1917544"/>
                    <a:pt x="1592091" y="1905849"/>
                    <a:pt x="1580311" y="1900001"/>
                  </a:cubicBezTo>
                  <a:close/>
                  <a:moveTo>
                    <a:pt x="663873" y="1835334"/>
                  </a:moveTo>
                  <a:cubicBezTo>
                    <a:pt x="687349" y="1917544"/>
                    <a:pt x="716759" y="1993992"/>
                    <a:pt x="757864" y="2070355"/>
                  </a:cubicBezTo>
                  <a:cubicBezTo>
                    <a:pt x="751931" y="2046878"/>
                    <a:pt x="746083" y="2029249"/>
                    <a:pt x="734303" y="2005688"/>
                  </a:cubicBezTo>
                  <a:cubicBezTo>
                    <a:pt x="716759" y="1952802"/>
                    <a:pt x="699130" y="1905849"/>
                    <a:pt x="675569" y="1852962"/>
                  </a:cubicBezTo>
                  <a:cubicBezTo>
                    <a:pt x="669721" y="1847114"/>
                    <a:pt x="669721" y="1841182"/>
                    <a:pt x="663873" y="1835334"/>
                  </a:cubicBezTo>
                  <a:close/>
                  <a:moveTo>
                    <a:pt x="583865" y="1737020"/>
                  </a:moveTo>
                  <a:cubicBezTo>
                    <a:pt x="578865" y="1737020"/>
                    <a:pt x="575729" y="1741597"/>
                    <a:pt x="575729" y="1753123"/>
                  </a:cubicBezTo>
                  <a:cubicBezTo>
                    <a:pt x="581577" y="1870591"/>
                    <a:pt x="622682" y="1988059"/>
                    <a:pt x="699130" y="2076203"/>
                  </a:cubicBezTo>
                  <a:cubicBezTo>
                    <a:pt x="722607" y="2111460"/>
                    <a:pt x="746083" y="2146717"/>
                    <a:pt x="775493" y="2176127"/>
                  </a:cubicBezTo>
                  <a:cubicBezTo>
                    <a:pt x="716759" y="2052726"/>
                    <a:pt x="634463" y="1917544"/>
                    <a:pt x="628615" y="1776600"/>
                  </a:cubicBezTo>
                  <a:cubicBezTo>
                    <a:pt x="612766" y="1756767"/>
                    <a:pt x="594205" y="1737020"/>
                    <a:pt x="583865" y="1737020"/>
                  </a:cubicBezTo>
                  <a:close/>
                  <a:moveTo>
                    <a:pt x="205611" y="1670828"/>
                  </a:moveTo>
                  <a:cubicBezTo>
                    <a:pt x="240869" y="1729562"/>
                    <a:pt x="276126" y="1782448"/>
                    <a:pt x="323079" y="1829486"/>
                  </a:cubicBezTo>
                  <a:cubicBezTo>
                    <a:pt x="352489" y="1858810"/>
                    <a:pt x="381813" y="1894068"/>
                    <a:pt x="417071" y="1923477"/>
                  </a:cubicBezTo>
                  <a:cubicBezTo>
                    <a:pt x="393594" y="1894068"/>
                    <a:pt x="370117" y="1858810"/>
                    <a:pt x="346556" y="1829486"/>
                  </a:cubicBezTo>
                  <a:cubicBezTo>
                    <a:pt x="311383" y="1782448"/>
                    <a:pt x="276126" y="1735494"/>
                    <a:pt x="240869" y="1694304"/>
                  </a:cubicBezTo>
                  <a:cubicBezTo>
                    <a:pt x="234936" y="1688456"/>
                    <a:pt x="223240" y="1676675"/>
                    <a:pt x="205611" y="1670828"/>
                  </a:cubicBezTo>
                  <a:close/>
                  <a:moveTo>
                    <a:pt x="1521577" y="1635570"/>
                  </a:moveTo>
                  <a:cubicBezTo>
                    <a:pt x="1515729" y="1641503"/>
                    <a:pt x="1509796" y="1653199"/>
                    <a:pt x="1509796" y="1664980"/>
                  </a:cubicBezTo>
                  <a:cubicBezTo>
                    <a:pt x="1492252" y="1729562"/>
                    <a:pt x="1480471" y="1794228"/>
                    <a:pt x="1474623" y="1858810"/>
                  </a:cubicBezTo>
                  <a:cubicBezTo>
                    <a:pt x="1474623" y="1911696"/>
                    <a:pt x="1462842" y="1970431"/>
                    <a:pt x="1462842" y="2029249"/>
                  </a:cubicBezTo>
                  <a:cubicBezTo>
                    <a:pt x="1480471" y="1964583"/>
                    <a:pt x="1509796" y="1911696"/>
                    <a:pt x="1550986" y="1858810"/>
                  </a:cubicBezTo>
                  <a:lnTo>
                    <a:pt x="1550986" y="1794228"/>
                  </a:lnTo>
                  <a:cubicBezTo>
                    <a:pt x="1550986" y="1758971"/>
                    <a:pt x="1550986" y="1723714"/>
                    <a:pt x="1539205" y="1688456"/>
                  </a:cubicBezTo>
                  <a:cubicBezTo>
                    <a:pt x="1539205" y="1676675"/>
                    <a:pt x="1527424" y="1653199"/>
                    <a:pt x="1521577" y="1635570"/>
                  </a:cubicBezTo>
                  <a:close/>
                  <a:moveTo>
                    <a:pt x="1562682" y="1603957"/>
                  </a:moveTo>
                  <a:cubicBezTo>
                    <a:pt x="1558698" y="1603957"/>
                    <a:pt x="1554800" y="1604720"/>
                    <a:pt x="1550986" y="1606245"/>
                  </a:cubicBezTo>
                  <a:cubicBezTo>
                    <a:pt x="1580311" y="1682608"/>
                    <a:pt x="1592091" y="1758971"/>
                    <a:pt x="1586243" y="1841182"/>
                  </a:cubicBezTo>
                  <a:lnTo>
                    <a:pt x="1592091" y="1841182"/>
                  </a:lnTo>
                  <a:cubicBezTo>
                    <a:pt x="1603872" y="1858810"/>
                    <a:pt x="1615568" y="1882372"/>
                    <a:pt x="1621501" y="1900001"/>
                  </a:cubicBezTo>
                  <a:cubicBezTo>
                    <a:pt x="1633197" y="1829486"/>
                    <a:pt x="1633197" y="1753123"/>
                    <a:pt x="1621501" y="1682608"/>
                  </a:cubicBezTo>
                  <a:cubicBezTo>
                    <a:pt x="1616331" y="1636587"/>
                    <a:pt x="1589040" y="1603957"/>
                    <a:pt x="1562682" y="1603957"/>
                  </a:cubicBezTo>
                  <a:close/>
                  <a:moveTo>
                    <a:pt x="123316" y="1594465"/>
                  </a:moveTo>
                  <a:cubicBezTo>
                    <a:pt x="170354" y="1764819"/>
                    <a:pt x="287822" y="1911696"/>
                    <a:pt x="440632" y="1993992"/>
                  </a:cubicBezTo>
                  <a:cubicBezTo>
                    <a:pt x="329012" y="1894068"/>
                    <a:pt x="234936" y="1776600"/>
                    <a:pt x="170354" y="1635570"/>
                  </a:cubicBezTo>
                  <a:cubicBezTo>
                    <a:pt x="152725" y="1623874"/>
                    <a:pt x="135096" y="1612093"/>
                    <a:pt x="123316" y="1594465"/>
                  </a:cubicBezTo>
                  <a:close/>
                  <a:moveTo>
                    <a:pt x="1562597" y="1566581"/>
                  </a:moveTo>
                  <a:cubicBezTo>
                    <a:pt x="1572598" y="1566581"/>
                    <a:pt x="1582853" y="1569886"/>
                    <a:pt x="1592091" y="1576836"/>
                  </a:cubicBezTo>
                  <a:cubicBezTo>
                    <a:pt x="1703711" y="1623874"/>
                    <a:pt x="1662606" y="1876439"/>
                    <a:pt x="1650825" y="1964583"/>
                  </a:cubicBezTo>
                  <a:cubicBezTo>
                    <a:pt x="1627349" y="2082051"/>
                    <a:pt x="1603872" y="2281814"/>
                    <a:pt x="1503948" y="2364110"/>
                  </a:cubicBezTo>
                  <a:lnTo>
                    <a:pt x="1492252" y="2364110"/>
                  </a:lnTo>
                  <a:cubicBezTo>
                    <a:pt x="1484899" y="2402292"/>
                    <a:pt x="1480487" y="2440844"/>
                    <a:pt x="1479013" y="2479490"/>
                  </a:cubicBezTo>
                  <a:lnTo>
                    <a:pt x="1482856" y="2580933"/>
                  </a:lnTo>
                  <a:lnTo>
                    <a:pt x="1470128" y="2580933"/>
                  </a:lnTo>
                  <a:lnTo>
                    <a:pt x="1467260" y="2557210"/>
                  </a:lnTo>
                  <a:cubicBezTo>
                    <a:pt x="1462864" y="2488909"/>
                    <a:pt x="1465809" y="2419878"/>
                    <a:pt x="1474623" y="2352329"/>
                  </a:cubicBezTo>
                  <a:cubicBezTo>
                    <a:pt x="1445214" y="2287747"/>
                    <a:pt x="1433433" y="2217232"/>
                    <a:pt x="1445214" y="2146717"/>
                  </a:cubicBezTo>
                  <a:cubicBezTo>
                    <a:pt x="1392328" y="2011621"/>
                    <a:pt x="1456994" y="1664980"/>
                    <a:pt x="1498100" y="1594465"/>
                  </a:cubicBezTo>
                  <a:cubicBezTo>
                    <a:pt x="1498100" y="1587600"/>
                    <a:pt x="1502083" y="1584718"/>
                    <a:pt x="1507846" y="1584718"/>
                  </a:cubicBezTo>
                  <a:cubicBezTo>
                    <a:pt x="1511830" y="1584718"/>
                    <a:pt x="1516746" y="1586159"/>
                    <a:pt x="1521577" y="1588617"/>
                  </a:cubicBezTo>
                  <a:cubicBezTo>
                    <a:pt x="1532255" y="1574378"/>
                    <a:pt x="1547257" y="1566581"/>
                    <a:pt x="1562597" y="1566581"/>
                  </a:cubicBezTo>
                  <a:close/>
                  <a:moveTo>
                    <a:pt x="174168" y="1545393"/>
                  </a:moveTo>
                  <a:cubicBezTo>
                    <a:pt x="166964" y="1545393"/>
                    <a:pt x="167387" y="1557597"/>
                    <a:pt x="182135" y="1594465"/>
                  </a:cubicBezTo>
                  <a:cubicBezTo>
                    <a:pt x="182135" y="1600313"/>
                    <a:pt x="182135" y="1600313"/>
                    <a:pt x="182135" y="1606245"/>
                  </a:cubicBezTo>
                  <a:cubicBezTo>
                    <a:pt x="311383" y="1700237"/>
                    <a:pt x="393594" y="1847114"/>
                    <a:pt x="487586" y="1982211"/>
                  </a:cubicBezTo>
                  <a:lnTo>
                    <a:pt x="522843" y="2017469"/>
                  </a:lnTo>
                  <a:cubicBezTo>
                    <a:pt x="464109" y="1847114"/>
                    <a:pt x="358337" y="1700237"/>
                    <a:pt x="229088" y="1582684"/>
                  </a:cubicBezTo>
                  <a:cubicBezTo>
                    <a:pt x="208578" y="1569039"/>
                    <a:pt x="184084" y="1545393"/>
                    <a:pt x="174168" y="1545393"/>
                  </a:cubicBezTo>
                  <a:close/>
                  <a:moveTo>
                    <a:pt x="781341" y="1523950"/>
                  </a:moveTo>
                  <a:cubicBezTo>
                    <a:pt x="769560" y="1523950"/>
                    <a:pt x="769560" y="1541579"/>
                    <a:pt x="769560" y="1553359"/>
                  </a:cubicBezTo>
                  <a:cubicBezTo>
                    <a:pt x="775493" y="1559207"/>
                    <a:pt x="781341" y="1565055"/>
                    <a:pt x="787189" y="1570988"/>
                  </a:cubicBezTo>
                  <a:lnTo>
                    <a:pt x="787189" y="1565055"/>
                  </a:lnTo>
                  <a:cubicBezTo>
                    <a:pt x="787189" y="1560902"/>
                    <a:pt x="790155" y="1556750"/>
                    <a:pt x="793969" y="1556750"/>
                  </a:cubicBezTo>
                  <a:cubicBezTo>
                    <a:pt x="795495" y="1556750"/>
                    <a:pt x="797274" y="1557512"/>
                    <a:pt x="798969" y="1559207"/>
                  </a:cubicBezTo>
                  <a:cubicBezTo>
                    <a:pt x="798969" y="1565055"/>
                    <a:pt x="804817" y="1570988"/>
                    <a:pt x="810750" y="1576836"/>
                  </a:cubicBezTo>
                  <a:cubicBezTo>
                    <a:pt x="816598" y="1576836"/>
                    <a:pt x="828379" y="1570988"/>
                    <a:pt x="834227" y="1565055"/>
                  </a:cubicBezTo>
                  <a:lnTo>
                    <a:pt x="816598" y="1565055"/>
                  </a:lnTo>
                  <a:cubicBezTo>
                    <a:pt x="798969" y="1565055"/>
                    <a:pt x="804817" y="1541579"/>
                    <a:pt x="816598" y="1541579"/>
                  </a:cubicBezTo>
                  <a:lnTo>
                    <a:pt x="822446" y="1541579"/>
                  </a:lnTo>
                  <a:cubicBezTo>
                    <a:pt x="816598" y="1529798"/>
                    <a:pt x="798969" y="1523950"/>
                    <a:pt x="781341" y="1523950"/>
                  </a:cubicBezTo>
                  <a:close/>
                  <a:moveTo>
                    <a:pt x="144504" y="1521662"/>
                  </a:moveTo>
                  <a:cubicBezTo>
                    <a:pt x="146877" y="1521662"/>
                    <a:pt x="149589" y="1522424"/>
                    <a:pt x="152725" y="1523950"/>
                  </a:cubicBezTo>
                  <a:cubicBezTo>
                    <a:pt x="358337" y="1588617"/>
                    <a:pt x="499366" y="1864743"/>
                    <a:pt x="563948" y="2058574"/>
                  </a:cubicBezTo>
                  <a:cubicBezTo>
                    <a:pt x="693197" y="2176127"/>
                    <a:pt x="798969" y="2317072"/>
                    <a:pt x="916438" y="2446320"/>
                  </a:cubicBezTo>
                  <a:cubicBezTo>
                    <a:pt x="892961" y="2399367"/>
                    <a:pt x="869484" y="2346481"/>
                    <a:pt x="851856" y="2299443"/>
                  </a:cubicBezTo>
                  <a:cubicBezTo>
                    <a:pt x="722607" y="2176127"/>
                    <a:pt x="475805" y="1894068"/>
                    <a:pt x="575729" y="1706085"/>
                  </a:cubicBezTo>
                  <a:cubicBezTo>
                    <a:pt x="575729" y="1699220"/>
                    <a:pt x="579712" y="1696338"/>
                    <a:pt x="584289" y="1696338"/>
                  </a:cubicBezTo>
                  <a:cubicBezTo>
                    <a:pt x="587510" y="1696338"/>
                    <a:pt x="590900" y="1697779"/>
                    <a:pt x="593358" y="1700237"/>
                  </a:cubicBezTo>
                  <a:cubicBezTo>
                    <a:pt x="605054" y="1711933"/>
                    <a:pt x="616834" y="1723714"/>
                    <a:pt x="628615" y="1735494"/>
                  </a:cubicBezTo>
                  <a:cubicBezTo>
                    <a:pt x="631497" y="1732528"/>
                    <a:pt x="634463" y="1731087"/>
                    <a:pt x="637430" y="1731087"/>
                  </a:cubicBezTo>
                  <a:cubicBezTo>
                    <a:pt x="640311" y="1731087"/>
                    <a:pt x="643278" y="1732528"/>
                    <a:pt x="646244" y="1735494"/>
                  </a:cubicBezTo>
                  <a:cubicBezTo>
                    <a:pt x="675569" y="1788296"/>
                    <a:pt x="704978" y="1841182"/>
                    <a:pt x="728455" y="1900001"/>
                  </a:cubicBezTo>
                  <a:lnTo>
                    <a:pt x="734303" y="1900001"/>
                  </a:lnTo>
                  <a:cubicBezTo>
                    <a:pt x="793121" y="2023317"/>
                    <a:pt x="828379" y="2158498"/>
                    <a:pt x="875332" y="2293595"/>
                  </a:cubicBezTo>
                  <a:cubicBezTo>
                    <a:pt x="875332" y="2293595"/>
                    <a:pt x="875332" y="2299443"/>
                    <a:pt x="875332" y="2299443"/>
                  </a:cubicBezTo>
                  <a:cubicBezTo>
                    <a:pt x="898809" y="2364110"/>
                    <a:pt x="928218" y="2428692"/>
                    <a:pt x="963476" y="2493359"/>
                  </a:cubicBezTo>
                  <a:cubicBezTo>
                    <a:pt x="981104" y="2510988"/>
                    <a:pt x="1000195" y="2528616"/>
                    <a:pt x="1020017" y="2545503"/>
                  </a:cubicBezTo>
                  <a:lnTo>
                    <a:pt x="1065276" y="2580933"/>
                  </a:lnTo>
                  <a:lnTo>
                    <a:pt x="945605" y="2580933"/>
                  </a:lnTo>
                  <a:lnTo>
                    <a:pt x="922370" y="2575569"/>
                  </a:lnTo>
                  <a:cubicBezTo>
                    <a:pt x="693197" y="2534464"/>
                    <a:pt x="440632" y="2522683"/>
                    <a:pt x="276126" y="2369958"/>
                  </a:cubicBezTo>
                  <a:cubicBezTo>
                    <a:pt x="270193" y="2369958"/>
                    <a:pt x="270193" y="2358177"/>
                    <a:pt x="276126" y="2358177"/>
                  </a:cubicBezTo>
                  <a:lnTo>
                    <a:pt x="281974" y="2358177"/>
                  </a:lnTo>
                  <a:cubicBezTo>
                    <a:pt x="270193" y="2346481"/>
                    <a:pt x="264345" y="2334700"/>
                    <a:pt x="258497" y="2322920"/>
                  </a:cubicBezTo>
                  <a:cubicBezTo>
                    <a:pt x="252565" y="2317072"/>
                    <a:pt x="252565" y="2311224"/>
                    <a:pt x="264345" y="2305376"/>
                  </a:cubicBezTo>
                  <a:cubicBezTo>
                    <a:pt x="306976" y="2286052"/>
                    <a:pt x="351556" y="2277746"/>
                    <a:pt x="397239" y="2277746"/>
                  </a:cubicBezTo>
                  <a:cubicBezTo>
                    <a:pt x="546659" y="2277746"/>
                    <a:pt x="707860" y="2366737"/>
                    <a:pt x="851856" y="2452168"/>
                  </a:cubicBezTo>
                  <a:lnTo>
                    <a:pt x="869484" y="2463949"/>
                  </a:lnTo>
                  <a:lnTo>
                    <a:pt x="881180" y="2469797"/>
                  </a:lnTo>
                  <a:cubicBezTo>
                    <a:pt x="804817" y="2399367"/>
                    <a:pt x="734303" y="2317072"/>
                    <a:pt x="669721" y="2228928"/>
                  </a:cubicBezTo>
                  <a:cubicBezTo>
                    <a:pt x="669721" y="2224775"/>
                    <a:pt x="672687" y="2220622"/>
                    <a:pt x="676416" y="2220622"/>
                  </a:cubicBezTo>
                  <a:cubicBezTo>
                    <a:pt x="678026" y="2220622"/>
                    <a:pt x="679721" y="2221385"/>
                    <a:pt x="681501" y="2223080"/>
                  </a:cubicBezTo>
                  <a:cubicBezTo>
                    <a:pt x="775493" y="2334700"/>
                    <a:pt x="875332" y="2434625"/>
                    <a:pt x="981104" y="2528616"/>
                  </a:cubicBezTo>
                  <a:lnTo>
                    <a:pt x="998733" y="2540312"/>
                  </a:lnTo>
                  <a:lnTo>
                    <a:pt x="981104" y="2522683"/>
                  </a:lnTo>
                  <a:lnTo>
                    <a:pt x="951695" y="2493359"/>
                  </a:lnTo>
                  <a:cubicBezTo>
                    <a:pt x="816598" y="2352329"/>
                    <a:pt x="699130" y="2205452"/>
                    <a:pt x="558100" y="2070355"/>
                  </a:cubicBezTo>
                  <a:lnTo>
                    <a:pt x="546320" y="2070355"/>
                  </a:lnTo>
                  <a:cubicBezTo>
                    <a:pt x="546320" y="2077220"/>
                    <a:pt x="540302" y="2080101"/>
                    <a:pt x="534115" y="2080101"/>
                  </a:cubicBezTo>
                  <a:cubicBezTo>
                    <a:pt x="529708" y="2080101"/>
                    <a:pt x="525301" y="2078661"/>
                    <a:pt x="522843" y="2076203"/>
                  </a:cubicBezTo>
                  <a:lnTo>
                    <a:pt x="481738" y="2035097"/>
                  </a:lnTo>
                  <a:cubicBezTo>
                    <a:pt x="293755" y="1988059"/>
                    <a:pt x="123316" y="1747190"/>
                    <a:pt x="99839" y="1582684"/>
                  </a:cubicBezTo>
                  <a:cubicBezTo>
                    <a:pt x="93991" y="1570988"/>
                    <a:pt x="105687" y="1565055"/>
                    <a:pt x="117468" y="1565055"/>
                  </a:cubicBezTo>
                  <a:cubicBezTo>
                    <a:pt x="129248" y="1570988"/>
                    <a:pt x="140944" y="1582684"/>
                    <a:pt x="152725" y="1588617"/>
                  </a:cubicBezTo>
                  <a:cubicBezTo>
                    <a:pt x="146877" y="1570988"/>
                    <a:pt x="140944" y="1553359"/>
                    <a:pt x="135096" y="1535731"/>
                  </a:cubicBezTo>
                  <a:cubicBezTo>
                    <a:pt x="135096" y="1527086"/>
                    <a:pt x="138232" y="1521662"/>
                    <a:pt x="144504" y="1521662"/>
                  </a:cubicBezTo>
                  <a:close/>
                  <a:moveTo>
                    <a:pt x="1221973" y="1353596"/>
                  </a:moveTo>
                  <a:cubicBezTo>
                    <a:pt x="1216125" y="1377072"/>
                    <a:pt x="1204345" y="1406482"/>
                    <a:pt x="1198497" y="1429959"/>
                  </a:cubicBezTo>
                  <a:cubicBezTo>
                    <a:pt x="1192564" y="1494625"/>
                    <a:pt x="1192564" y="1553359"/>
                    <a:pt x="1192564" y="1612093"/>
                  </a:cubicBezTo>
                  <a:cubicBezTo>
                    <a:pt x="1198497" y="1541579"/>
                    <a:pt x="1210193" y="1465216"/>
                    <a:pt x="1216125" y="1394701"/>
                  </a:cubicBezTo>
                  <a:cubicBezTo>
                    <a:pt x="1221973" y="1377072"/>
                    <a:pt x="1221973" y="1365376"/>
                    <a:pt x="1221973" y="1353596"/>
                  </a:cubicBezTo>
                  <a:close/>
                  <a:moveTo>
                    <a:pt x="370117" y="871858"/>
                  </a:moveTo>
                  <a:cubicBezTo>
                    <a:pt x="346556" y="907115"/>
                    <a:pt x="469957" y="1036364"/>
                    <a:pt x="511062" y="1065689"/>
                  </a:cubicBezTo>
                  <a:cubicBezTo>
                    <a:pt x="575729" y="1112727"/>
                    <a:pt x="640311" y="1153832"/>
                    <a:pt x="699130" y="1200870"/>
                  </a:cubicBezTo>
                  <a:cubicBezTo>
                    <a:pt x="704978" y="1200870"/>
                    <a:pt x="704978" y="1206718"/>
                    <a:pt x="699130" y="1206718"/>
                  </a:cubicBezTo>
                  <a:lnTo>
                    <a:pt x="704978" y="1206718"/>
                  </a:lnTo>
                  <a:lnTo>
                    <a:pt x="734303" y="1230195"/>
                  </a:lnTo>
                  <a:cubicBezTo>
                    <a:pt x="640311" y="1142051"/>
                    <a:pt x="552252" y="1048060"/>
                    <a:pt x="469957" y="960001"/>
                  </a:cubicBezTo>
                  <a:cubicBezTo>
                    <a:pt x="465211" y="955170"/>
                    <a:pt x="471991" y="946610"/>
                    <a:pt x="477839" y="946610"/>
                  </a:cubicBezTo>
                  <a:cubicBezTo>
                    <a:pt x="479280" y="946610"/>
                    <a:pt x="480636" y="947119"/>
                    <a:pt x="481738" y="948221"/>
                  </a:cubicBezTo>
                  <a:cubicBezTo>
                    <a:pt x="563948" y="1036364"/>
                    <a:pt x="652092" y="1106879"/>
                    <a:pt x="740235" y="1183242"/>
                  </a:cubicBezTo>
                  <a:cubicBezTo>
                    <a:pt x="710826" y="1153832"/>
                    <a:pt x="687349" y="1124423"/>
                    <a:pt x="663873" y="1095098"/>
                  </a:cubicBezTo>
                  <a:cubicBezTo>
                    <a:pt x="610986" y="1030431"/>
                    <a:pt x="558100" y="977630"/>
                    <a:pt x="493434" y="924744"/>
                  </a:cubicBezTo>
                  <a:cubicBezTo>
                    <a:pt x="452328" y="907115"/>
                    <a:pt x="411223" y="889487"/>
                    <a:pt x="370117" y="871858"/>
                  </a:cubicBezTo>
                  <a:close/>
                  <a:moveTo>
                    <a:pt x="305196" y="856602"/>
                  </a:moveTo>
                  <a:cubicBezTo>
                    <a:pt x="296467" y="856602"/>
                    <a:pt x="292144" y="860670"/>
                    <a:pt x="299603" y="871858"/>
                  </a:cubicBezTo>
                  <a:cubicBezTo>
                    <a:pt x="311383" y="907115"/>
                    <a:pt x="334860" y="936440"/>
                    <a:pt x="364185" y="965849"/>
                  </a:cubicBezTo>
                  <a:cubicBezTo>
                    <a:pt x="340708" y="936440"/>
                    <a:pt x="329012" y="895334"/>
                    <a:pt x="323079" y="860077"/>
                  </a:cubicBezTo>
                  <a:cubicBezTo>
                    <a:pt x="316638" y="857958"/>
                    <a:pt x="310197" y="856602"/>
                    <a:pt x="305196" y="856602"/>
                  </a:cubicBezTo>
                  <a:close/>
                  <a:moveTo>
                    <a:pt x="1201633" y="833634"/>
                  </a:moveTo>
                  <a:cubicBezTo>
                    <a:pt x="1170867" y="833634"/>
                    <a:pt x="1127982" y="985173"/>
                    <a:pt x="1127982" y="995174"/>
                  </a:cubicBezTo>
                  <a:cubicBezTo>
                    <a:pt x="1104505" y="1206718"/>
                    <a:pt x="1116201" y="1418178"/>
                    <a:pt x="1163239" y="1623874"/>
                  </a:cubicBezTo>
                  <a:cubicBezTo>
                    <a:pt x="1163239" y="1541579"/>
                    <a:pt x="1169087" y="1453435"/>
                    <a:pt x="1174935" y="1365376"/>
                  </a:cubicBezTo>
                  <a:cubicBezTo>
                    <a:pt x="1186716" y="1206718"/>
                    <a:pt x="1186716" y="1048060"/>
                    <a:pt x="1198497" y="889487"/>
                  </a:cubicBezTo>
                  <a:cubicBezTo>
                    <a:pt x="1198497" y="880672"/>
                    <a:pt x="1204345" y="876265"/>
                    <a:pt x="1210193" y="876265"/>
                  </a:cubicBezTo>
                  <a:cubicBezTo>
                    <a:pt x="1216125" y="876265"/>
                    <a:pt x="1221973" y="880672"/>
                    <a:pt x="1221973" y="889487"/>
                  </a:cubicBezTo>
                  <a:cubicBezTo>
                    <a:pt x="1216125" y="942373"/>
                    <a:pt x="1210193" y="1001107"/>
                    <a:pt x="1210193" y="1059841"/>
                  </a:cubicBezTo>
                  <a:cubicBezTo>
                    <a:pt x="1216125" y="1048060"/>
                    <a:pt x="1216125" y="1036364"/>
                    <a:pt x="1216125" y="1024583"/>
                  </a:cubicBezTo>
                  <a:cubicBezTo>
                    <a:pt x="1216125" y="1021617"/>
                    <a:pt x="1220533" y="1020176"/>
                    <a:pt x="1224940" y="1020176"/>
                  </a:cubicBezTo>
                  <a:cubicBezTo>
                    <a:pt x="1229347" y="1020176"/>
                    <a:pt x="1233754" y="1021617"/>
                    <a:pt x="1233754" y="1024583"/>
                  </a:cubicBezTo>
                  <a:cubicBezTo>
                    <a:pt x="1221973" y="1124423"/>
                    <a:pt x="1216125" y="1224347"/>
                    <a:pt x="1204345" y="1324186"/>
                  </a:cubicBezTo>
                  <a:cubicBezTo>
                    <a:pt x="1216125" y="1265452"/>
                    <a:pt x="1227821" y="1206718"/>
                    <a:pt x="1233754" y="1147984"/>
                  </a:cubicBezTo>
                  <a:cubicBezTo>
                    <a:pt x="1239602" y="1077469"/>
                    <a:pt x="1239602" y="1012803"/>
                    <a:pt x="1233754" y="942373"/>
                  </a:cubicBezTo>
                  <a:cubicBezTo>
                    <a:pt x="1233754" y="912963"/>
                    <a:pt x="1227821" y="877706"/>
                    <a:pt x="1216125" y="848381"/>
                  </a:cubicBezTo>
                  <a:cubicBezTo>
                    <a:pt x="1211803" y="838041"/>
                    <a:pt x="1206887" y="833634"/>
                    <a:pt x="1201633" y="833634"/>
                  </a:cubicBezTo>
                  <a:close/>
                  <a:moveTo>
                    <a:pt x="475296" y="721421"/>
                  </a:moveTo>
                  <a:cubicBezTo>
                    <a:pt x="468855" y="721421"/>
                    <a:pt x="464109" y="725574"/>
                    <a:pt x="464109" y="736676"/>
                  </a:cubicBezTo>
                  <a:cubicBezTo>
                    <a:pt x="464109" y="742609"/>
                    <a:pt x="464109" y="748457"/>
                    <a:pt x="464109" y="754305"/>
                  </a:cubicBezTo>
                  <a:cubicBezTo>
                    <a:pt x="469957" y="754305"/>
                    <a:pt x="481738" y="760238"/>
                    <a:pt x="493434" y="760238"/>
                  </a:cubicBezTo>
                  <a:cubicBezTo>
                    <a:pt x="497417" y="760238"/>
                    <a:pt x="503943" y="762865"/>
                    <a:pt x="509537" y="762865"/>
                  </a:cubicBezTo>
                  <a:cubicBezTo>
                    <a:pt x="512418" y="762865"/>
                    <a:pt x="515046" y="762187"/>
                    <a:pt x="516995" y="760238"/>
                  </a:cubicBezTo>
                  <a:lnTo>
                    <a:pt x="511062" y="760238"/>
                  </a:lnTo>
                  <a:cubicBezTo>
                    <a:pt x="516995" y="760238"/>
                    <a:pt x="511062" y="754305"/>
                    <a:pt x="511062" y="754305"/>
                  </a:cubicBezTo>
                  <a:lnTo>
                    <a:pt x="487586" y="742609"/>
                  </a:lnTo>
                  <a:cubicBezTo>
                    <a:pt x="481738" y="742609"/>
                    <a:pt x="481738" y="730828"/>
                    <a:pt x="487586" y="724980"/>
                  </a:cubicBezTo>
                  <a:cubicBezTo>
                    <a:pt x="483263" y="722777"/>
                    <a:pt x="479026" y="721421"/>
                    <a:pt x="475296" y="721421"/>
                  </a:cubicBezTo>
                  <a:close/>
                  <a:moveTo>
                    <a:pt x="375965" y="425377"/>
                  </a:moveTo>
                  <a:cubicBezTo>
                    <a:pt x="411223" y="454702"/>
                    <a:pt x="446480" y="484111"/>
                    <a:pt x="481738" y="513436"/>
                  </a:cubicBezTo>
                  <a:cubicBezTo>
                    <a:pt x="452328" y="484111"/>
                    <a:pt x="417071" y="454702"/>
                    <a:pt x="387746" y="425377"/>
                  </a:cubicBezTo>
                  <a:close/>
                  <a:moveTo>
                    <a:pt x="763034" y="363677"/>
                  </a:moveTo>
                  <a:cubicBezTo>
                    <a:pt x="750914" y="363677"/>
                    <a:pt x="744982" y="380034"/>
                    <a:pt x="751931" y="425377"/>
                  </a:cubicBezTo>
                  <a:cubicBezTo>
                    <a:pt x="775493" y="548693"/>
                    <a:pt x="816598" y="666246"/>
                    <a:pt x="846008" y="789562"/>
                  </a:cubicBezTo>
                  <a:cubicBezTo>
                    <a:pt x="857703" y="854229"/>
                    <a:pt x="875332" y="924744"/>
                    <a:pt x="898809" y="989326"/>
                  </a:cubicBezTo>
                  <a:lnTo>
                    <a:pt x="898809" y="965849"/>
                  </a:lnTo>
                  <a:cubicBezTo>
                    <a:pt x="893385" y="911522"/>
                    <a:pt x="877960" y="817022"/>
                    <a:pt x="875671" y="817022"/>
                  </a:cubicBezTo>
                  <a:cubicBezTo>
                    <a:pt x="875586" y="817022"/>
                    <a:pt x="875586" y="817022"/>
                    <a:pt x="875502" y="817107"/>
                  </a:cubicBezTo>
                  <a:cubicBezTo>
                    <a:pt x="876603" y="811852"/>
                    <a:pt x="881858" y="806598"/>
                    <a:pt x="887113" y="801343"/>
                  </a:cubicBezTo>
                  <a:lnTo>
                    <a:pt x="887113" y="783714"/>
                  </a:lnTo>
                  <a:cubicBezTo>
                    <a:pt x="881180" y="701504"/>
                    <a:pt x="863551" y="625056"/>
                    <a:pt x="840075" y="548693"/>
                  </a:cubicBezTo>
                  <a:cubicBezTo>
                    <a:pt x="846008" y="525217"/>
                    <a:pt x="828379" y="501740"/>
                    <a:pt x="810750" y="489959"/>
                  </a:cubicBezTo>
                  <a:cubicBezTo>
                    <a:pt x="810750" y="495807"/>
                    <a:pt x="804817" y="498774"/>
                    <a:pt x="799732" y="498774"/>
                  </a:cubicBezTo>
                  <a:cubicBezTo>
                    <a:pt x="794562" y="498774"/>
                    <a:pt x="790155" y="495807"/>
                    <a:pt x="793121" y="489959"/>
                  </a:cubicBezTo>
                  <a:cubicBezTo>
                    <a:pt x="787189" y="472331"/>
                    <a:pt x="787189" y="454702"/>
                    <a:pt x="793121" y="443006"/>
                  </a:cubicBezTo>
                  <a:cubicBezTo>
                    <a:pt x="793121" y="438938"/>
                    <a:pt x="801512" y="432073"/>
                    <a:pt x="806682" y="432073"/>
                  </a:cubicBezTo>
                  <a:cubicBezTo>
                    <a:pt x="809055" y="432073"/>
                    <a:pt x="810750" y="433429"/>
                    <a:pt x="810750" y="437073"/>
                  </a:cubicBezTo>
                  <a:cubicBezTo>
                    <a:pt x="875332" y="560474"/>
                    <a:pt x="910590" y="701504"/>
                    <a:pt x="916438" y="842448"/>
                  </a:cubicBezTo>
                  <a:cubicBezTo>
                    <a:pt x="916438" y="860077"/>
                    <a:pt x="916438" y="877706"/>
                    <a:pt x="922370" y="901182"/>
                  </a:cubicBezTo>
                  <a:cubicBezTo>
                    <a:pt x="928218" y="924744"/>
                    <a:pt x="934066" y="942373"/>
                    <a:pt x="934066" y="965849"/>
                  </a:cubicBezTo>
                  <a:cubicBezTo>
                    <a:pt x="934066" y="907115"/>
                    <a:pt x="928218" y="848381"/>
                    <a:pt x="928218" y="789562"/>
                  </a:cubicBezTo>
                  <a:cubicBezTo>
                    <a:pt x="916438" y="724980"/>
                    <a:pt x="910590" y="660313"/>
                    <a:pt x="904742" y="595731"/>
                  </a:cubicBezTo>
                  <a:cubicBezTo>
                    <a:pt x="892961" y="554626"/>
                    <a:pt x="875332" y="513436"/>
                    <a:pt x="863551" y="472331"/>
                  </a:cubicBezTo>
                  <a:cubicBezTo>
                    <a:pt x="855330" y="455804"/>
                    <a:pt x="791850" y="363677"/>
                    <a:pt x="763034" y="363677"/>
                  </a:cubicBezTo>
                  <a:close/>
                  <a:moveTo>
                    <a:pt x="135096" y="102213"/>
                  </a:moveTo>
                  <a:cubicBezTo>
                    <a:pt x="152725" y="137470"/>
                    <a:pt x="176202" y="172728"/>
                    <a:pt x="199763" y="207985"/>
                  </a:cubicBezTo>
                  <a:cubicBezTo>
                    <a:pt x="258497" y="278500"/>
                    <a:pt x="334860" y="337234"/>
                    <a:pt x="405375" y="407749"/>
                  </a:cubicBezTo>
                  <a:lnTo>
                    <a:pt x="399442" y="395968"/>
                  </a:lnTo>
                  <a:cubicBezTo>
                    <a:pt x="395289" y="391815"/>
                    <a:pt x="399951" y="387662"/>
                    <a:pt x="403087" y="387662"/>
                  </a:cubicBezTo>
                  <a:cubicBezTo>
                    <a:pt x="404358" y="387662"/>
                    <a:pt x="405375" y="388340"/>
                    <a:pt x="405375" y="390120"/>
                  </a:cubicBezTo>
                  <a:cubicBezTo>
                    <a:pt x="428851" y="413597"/>
                    <a:pt x="446480" y="437073"/>
                    <a:pt x="464109" y="460550"/>
                  </a:cubicBezTo>
                  <a:cubicBezTo>
                    <a:pt x="434700" y="419445"/>
                    <a:pt x="411223" y="378339"/>
                    <a:pt x="381813" y="343082"/>
                  </a:cubicBezTo>
                  <a:cubicBezTo>
                    <a:pt x="317231" y="243242"/>
                    <a:pt x="229088" y="166880"/>
                    <a:pt x="135096" y="102213"/>
                  </a:cubicBezTo>
                  <a:close/>
                  <a:moveTo>
                    <a:pt x="53394" y="73312"/>
                  </a:moveTo>
                  <a:cubicBezTo>
                    <a:pt x="-23477" y="73312"/>
                    <a:pt x="90262" y="245361"/>
                    <a:pt x="111620" y="266719"/>
                  </a:cubicBezTo>
                  <a:cubicBezTo>
                    <a:pt x="164506" y="325453"/>
                    <a:pt x="223240" y="378339"/>
                    <a:pt x="281974" y="425377"/>
                  </a:cubicBezTo>
                  <a:cubicBezTo>
                    <a:pt x="358337" y="484111"/>
                    <a:pt x="440632" y="536997"/>
                    <a:pt x="528691" y="583951"/>
                  </a:cubicBezTo>
                  <a:cubicBezTo>
                    <a:pt x="434700" y="501740"/>
                    <a:pt x="334860" y="419445"/>
                    <a:pt x="246717" y="331301"/>
                  </a:cubicBezTo>
                  <a:cubicBezTo>
                    <a:pt x="234936" y="319605"/>
                    <a:pt x="229088" y="307824"/>
                    <a:pt x="217307" y="296128"/>
                  </a:cubicBezTo>
                  <a:cubicBezTo>
                    <a:pt x="187982" y="272567"/>
                    <a:pt x="164506" y="249090"/>
                    <a:pt x="140944" y="225614"/>
                  </a:cubicBezTo>
                  <a:cubicBezTo>
                    <a:pt x="131961" y="216545"/>
                    <a:pt x="136791" y="204086"/>
                    <a:pt x="144843" y="204086"/>
                  </a:cubicBezTo>
                  <a:cubicBezTo>
                    <a:pt x="147301" y="204086"/>
                    <a:pt x="150013" y="205273"/>
                    <a:pt x="152725" y="207985"/>
                  </a:cubicBezTo>
                  <a:lnTo>
                    <a:pt x="211459" y="266719"/>
                  </a:lnTo>
                  <a:lnTo>
                    <a:pt x="229088" y="278500"/>
                  </a:lnTo>
                  <a:cubicBezTo>
                    <a:pt x="164506" y="225614"/>
                    <a:pt x="123316" y="160947"/>
                    <a:pt x="93991" y="84584"/>
                  </a:cubicBezTo>
                  <a:cubicBezTo>
                    <a:pt x="88058" y="84584"/>
                    <a:pt x="88058" y="84584"/>
                    <a:pt x="82210" y="78736"/>
                  </a:cubicBezTo>
                  <a:cubicBezTo>
                    <a:pt x="70514" y="75007"/>
                    <a:pt x="61022" y="73312"/>
                    <a:pt x="53394" y="73312"/>
                  </a:cubicBezTo>
                  <a:close/>
                  <a:moveTo>
                    <a:pt x="114332" y="30766"/>
                  </a:moveTo>
                  <a:cubicBezTo>
                    <a:pt x="107043" y="30766"/>
                    <a:pt x="112806" y="51785"/>
                    <a:pt x="123316" y="72803"/>
                  </a:cubicBezTo>
                  <a:cubicBezTo>
                    <a:pt x="240869" y="131622"/>
                    <a:pt x="334860" y="219681"/>
                    <a:pt x="405375" y="325453"/>
                  </a:cubicBezTo>
                  <a:cubicBezTo>
                    <a:pt x="381813" y="284348"/>
                    <a:pt x="352489" y="243242"/>
                    <a:pt x="323079" y="207985"/>
                  </a:cubicBezTo>
                  <a:cubicBezTo>
                    <a:pt x="270193" y="137470"/>
                    <a:pt x="199763" y="72803"/>
                    <a:pt x="117468" y="31698"/>
                  </a:cubicBezTo>
                  <a:cubicBezTo>
                    <a:pt x="116196" y="31105"/>
                    <a:pt x="115179" y="30766"/>
                    <a:pt x="114332" y="30766"/>
                  </a:cubicBezTo>
                  <a:close/>
                  <a:moveTo>
                    <a:pt x="82549" y="0"/>
                  </a:moveTo>
                  <a:cubicBezTo>
                    <a:pt x="84499" y="0"/>
                    <a:pt x="86533" y="763"/>
                    <a:pt x="88058" y="2373"/>
                  </a:cubicBezTo>
                  <a:cubicBezTo>
                    <a:pt x="323079" y="96365"/>
                    <a:pt x="475805" y="354862"/>
                    <a:pt x="552252" y="583951"/>
                  </a:cubicBezTo>
                  <a:cubicBezTo>
                    <a:pt x="558100" y="583951"/>
                    <a:pt x="558100" y="589799"/>
                    <a:pt x="552252" y="595731"/>
                  </a:cubicBezTo>
                  <a:cubicBezTo>
                    <a:pt x="558100" y="601579"/>
                    <a:pt x="558100" y="601579"/>
                    <a:pt x="563948" y="607427"/>
                  </a:cubicBezTo>
                  <a:cubicBezTo>
                    <a:pt x="569881" y="613360"/>
                    <a:pt x="575729" y="619208"/>
                    <a:pt x="581577" y="619208"/>
                  </a:cubicBezTo>
                  <a:cubicBezTo>
                    <a:pt x="593358" y="625056"/>
                    <a:pt x="593358" y="630989"/>
                    <a:pt x="581577" y="636837"/>
                  </a:cubicBezTo>
                  <a:cubicBezTo>
                    <a:pt x="646244" y="730828"/>
                    <a:pt x="699130" y="830752"/>
                    <a:pt x="746083" y="936440"/>
                  </a:cubicBezTo>
                  <a:cubicBezTo>
                    <a:pt x="769560" y="960001"/>
                    <a:pt x="787189" y="995174"/>
                    <a:pt x="804817" y="1024583"/>
                  </a:cubicBezTo>
                  <a:cubicBezTo>
                    <a:pt x="810750" y="1030431"/>
                    <a:pt x="798969" y="1030431"/>
                    <a:pt x="798969" y="1030431"/>
                  </a:cubicBezTo>
                  <a:cubicBezTo>
                    <a:pt x="851856" y="1153832"/>
                    <a:pt x="904742" y="1271300"/>
                    <a:pt x="951695" y="1394701"/>
                  </a:cubicBezTo>
                  <a:cubicBezTo>
                    <a:pt x="945847" y="1318338"/>
                    <a:pt x="939999" y="1236128"/>
                    <a:pt x="934066" y="1165613"/>
                  </a:cubicBezTo>
                  <a:cubicBezTo>
                    <a:pt x="928218" y="1165613"/>
                    <a:pt x="922370" y="1159680"/>
                    <a:pt x="922370" y="1153832"/>
                  </a:cubicBezTo>
                  <a:cubicBezTo>
                    <a:pt x="916438" y="1130355"/>
                    <a:pt x="910590" y="1106879"/>
                    <a:pt x="910590" y="1077469"/>
                  </a:cubicBezTo>
                  <a:cubicBezTo>
                    <a:pt x="834227" y="942373"/>
                    <a:pt x="816598" y="777866"/>
                    <a:pt x="769560" y="630989"/>
                  </a:cubicBezTo>
                  <a:cubicBezTo>
                    <a:pt x="740235" y="531065"/>
                    <a:pt x="704978" y="425377"/>
                    <a:pt x="746083" y="325453"/>
                  </a:cubicBezTo>
                  <a:cubicBezTo>
                    <a:pt x="749558" y="318588"/>
                    <a:pt x="752948" y="315706"/>
                    <a:pt x="757610" y="315706"/>
                  </a:cubicBezTo>
                  <a:cubicBezTo>
                    <a:pt x="760830" y="315706"/>
                    <a:pt x="764729" y="317147"/>
                    <a:pt x="769560" y="319605"/>
                  </a:cubicBezTo>
                  <a:cubicBezTo>
                    <a:pt x="822446" y="354862"/>
                    <a:pt x="863551" y="413597"/>
                    <a:pt x="892961" y="472331"/>
                  </a:cubicBezTo>
                  <a:lnTo>
                    <a:pt x="892961" y="378339"/>
                  </a:lnTo>
                  <a:cubicBezTo>
                    <a:pt x="892961" y="371050"/>
                    <a:pt x="899656" y="366050"/>
                    <a:pt x="906267" y="366050"/>
                  </a:cubicBezTo>
                  <a:cubicBezTo>
                    <a:pt x="910251" y="366050"/>
                    <a:pt x="914234" y="367999"/>
                    <a:pt x="916438" y="372491"/>
                  </a:cubicBezTo>
                  <a:cubicBezTo>
                    <a:pt x="945847" y="466483"/>
                    <a:pt x="957628" y="566322"/>
                    <a:pt x="951695" y="666246"/>
                  </a:cubicBezTo>
                  <a:cubicBezTo>
                    <a:pt x="969324" y="736676"/>
                    <a:pt x="975256" y="807191"/>
                    <a:pt x="981104" y="865925"/>
                  </a:cubicBezTo>
                  <a:cubicBezTo>
                    <a:pt x="986952" y="954069"/>
                    <a:pt x="992800" y="1048060"/>
                    <a:pt x="992800" y="1142051"/>
                  </a:cubicBezTo>
                  <a:cubicBezTo>
                    <a:pt x="992800" y="1171461"/>
                    <a:pt x="992800" y="1200870"/>
                    <a:pt x="992800" y="1218499"/>
                  </a:cubicBezTo>
                  <a:cubicBezTo>
                    <a:pt x="992800" y="1227313"/>
                    <a:pt x="985512" y="1231720"/>
                    <a:pt x="978138" y="1231720"/>
                  </a:cubicBezTo>
                  <a:cubicBezTo>
                    <a:pt x="970849" y="1231720"/>
                    <a:pt x="963476" y="1227313"/>
                    <a:pt x="963476" y="1218499"/>
                  </a:cubicBezTo>
                  <a:lnTo>
                    <a:pt x="963476" y="1071621"/>
                  </a:lnTo>
                  <a:lnTo>
                    <a:pt x="963476" y="1053993"/>
                  </a:lnTo>
                  <a:cubicBezTo>
                    <a:pt x="963476" y="1083317"/>
                    <a:pt x="957628" y="1112727"/>
                    <a:pt x="957628" y="1142051"/>
                  </a:cubicBezTo>
                  <a:cubicBezTo>
                    <a:pt x="963476" y="1241976"/>
                    <a:pt x="969324" y="1341815"/>
                    <a:pt x="975256" y="1447587"/>
                  </a:cubicBezTo>
                  <a:cubicBezTo>
                    <a:pt x="1045686" y="1635570"/>
                    <a:pt x="1110353" y="1817705"/>
                    <a:pt x="1180868" y="1999840"/>
                  </a:cubicBezTo>
                  <a:cubicBezTo>
                    <a:pt x="1186716" y="2017469"/>
                    <a:pt x="1192564" y="2035097"/>
                    <a:pt x="1198497" y="2052726"/>
                  </a:cubicBezTo>
                  <a:cubicBezTo>
                    <a:pt x="1180868" y="1935173"/>
                    <a:pt x="1169087" y="1823553"/>
                    <a:pt x="1169087" y="1711933"/>
                  </a:cubicBezTo>
                  <a:cubicBezTo>
                    <a:pt x="1104505" y="1482845"/>
                    <a:pt x="1086877" y="1241976"/>
                    <a:pt x="1110353" y="1006955"/>
                  </a:cubicBezTo>
                  <a:cubicBezTo>
                    <a:pt x="1115354" y="997038"/>
                    <a:pt x="1154001" y="810157"/>
                    <a:pt x="1204938" y="810157"/>
                  </a:cubicBezTo>
                  <a:cubicBezTo>
                    <a:pt x="1214176" y="810157"/>
                    <a:pt x="1223838" y="816344"/>
                    <a:pt x="1233754" y="830752"/>
                  </a:cubicBezTo>
                  <a:cubicBezTo>
                    <a:pt x="1251298" y="854229"/>
                    <a:pt x="1263079" y="889487"/>
                    <a:pt x="1268927" y="924744"/>
                  </a:cubicBezTo>
                  <a:cubicBezTo>
                    <a:pt x="1274860" y="907115"/>
                    <a:pt x="1274860" y="895334"/>
                    <a:pt x="1274860" y="877706"/>
                  </a:cubicBezTo>
                  <a:cubicBezTo>
                    <a:pt x="1274860" y="868891"/>
                    <a:pt x="1280707" y="864484"/>
                    <a:pt x="1286555" y="864484"/>
                  </a:cubicBezTo>
                  <a:cubicBezTo>
                    <a:pt x="1292488" y="864484"/>
                    <a:pt x="1298336" y="868891"/>
                    <a:pt x="1298336" y="877706"/>
                  </a:cubicBezTo>
                  <a:cubicBezTo>
                    <a:pt x="1298336" y="1053993"/>
                    <a:pt x="1286555" y="1230195"/>
                    <a:pt x="1263079" y="1406482"/>
                  </a:cubicBezTo>
                  <a:cubicBezTo>
                    <a:pt x="1257231" y="1441739"/>
                    <a:pt x="1251298" y="1476997"/>
                    <a:pt x="1245450" y="1512254"/>
                  </a:cubicBezTo>
                  <a:cubicBezTo>
                    <a:pt x="1233754" y="1606245"/>
                    <a:pt x="1227821" y="1694304"/>
                    <a:pt x="1210193" y="1782448"/>
                  </a:cubicBezTo>
                  <a:cubicBezTo>
                    <a:pt x="1210193" y="1788296"/>
                    <a:pt x="1204345" y="1788296"/>
                    <a:pt x="1198497" y="1794228"/>
                  </a:cubicBezTo>
                  <a:cubicBezTo>
                    <a:pt x="1204345" y="1905849"/>
                    <a:pt x="1216125" y="2023317"/>
                    <a:pt x="1239602" y="2140869"/>
                  </a:cubicBezTo>
                  <a:cubicBezTo>
                    <a:pt x="1263079" y="2211299"/>
                    <a:pt x="1292488" y="2281814"/>
                    <a:pt x="1321813" y="2346481"/>
                  </a:cubicBezTo>
                  <a:cubicBezTo>
                    <a:pt x="1310117" y="2264186"/>
                    <a:pt x="1304184" y="2176127"/>
                    <a:pt x="1310117" y="2087983"/>
                  </a:cubicBezTo>
                  <a:cubicBezTo>
                    <a:pt x="1286555" y="2058574"/>
                    <a:pt x="1280707" y="2017469"/>
                    <a:pt x="1298336" y="1988059"/>
                  </a:cubicBezTo>
                  <a:cubicBezTo>
                    <a:pt x="1298336" y="1982211"/>
                    <a:pt x="1304184" y="1976363"/>
                    <a:pt x="1310117" y="1976363"/>
                  </a:cubicBezTo>
                  <a:cubicBezTo>
                    <a:pt x="1368851" y="1988059"/>
                    <a:pt x="1380547" y="2058574"/>
                    <a:pt x="1363003" y="2105612"/>
                  </a:cubicBezTo>
                  <a:cubicBezTo>
                    <a:pt x="1363003" y="2109765"/>
                    <a:pt x="1357070" y="2113918"/>
                    <a:pt x="1351561" y="2113918"/>
                  </a:cubicBezTo>
                  <a:cubicBezTo>
                    <a:pt x="1349273" y="2113918"/>
                    <a:pt x="1347069" y="2113155"/>
                    <a:pt x="1345374" y="2111460"/>
                  </a:cubicBezTo>
                  <a:cubicBezTo>
                    <a:pt x="1339442" y="2111460"/>
                    <a:pt x="1333594" y="2105612"/>
                    <a:pt x="1327746" y="2099679"/>
                  </a:cubicBezTo>
                  <a:cubicBezTo>
                    <a:pt x="1327746" y="2105612"/>
                    <a:pt x="1327746" y="2111460"/>
                    <a:pt x="1327746" y="2117308"/>
                  </a:cubicBezTo>
                  <a:lnTo>
                    <a:pt x="1327746" y="2234861"/>
                  </a:lnTo>
                  <a:cubicBezTo>
                    <a:pt x="1327746" y="2328852"/>
                    <a:pt x="1351222" y="2422844"/>
                    <a:pt x="1392328" y="2505055"/>
                  </a:cubicBezTo>
                  <a:cubicBezTo>
                    <a:pt x="1392328" y="2505055"/>
                    <a:pt x="1392328" y="2510987"/>
                    <a:pt x="1392328" y="2510987"/>
                  </a:cubicBezTo>
                  <a:lnTo>
                    <a:pt x="1423973" y="2580933"/>
                  </a:lnTo>
                  <a:lnTo>
                    <a:pt x="1378167" y="2580933"/>
                  </a:lnTo>
                  <a:lnTo>
                    <a:pt x="1325489" y="2465443"/>
                  </a:lnTo>
                  <a:cubicBezTo>
                    <a:pt x="1257189" y="2308279"/>
                    <a:pt x="1192564" y="2149642"/>
                    <a:pt x="1133830" y="1988059"/>
                  </a:cubicBezTo>
                  <a:cubicBezTo>
                    <a:pt x="1116201" y="1935173"/>
                    <a:pt x="1092725" y="1876439"/>
                    <a:pt x="1075096" y="1817705"/>
                  </a:cubicBezTo>
                  <a:cubicBezTo>
                    <a:pt x="1022210" y="1717866"/>
                    <a:pt x="939999" y="1606245"/>
                    <a:pt x="851856" y="1570988"/>
                  </a:cubicBezTo>
                  <a:cubicBezTo>
                    <a:pt x="846008" y="1594465"/>
                    <a:pt x="822446" y="1606245"/>
                    <a:pt x="793121" y="1606245"/>
                  </a:cubicBezTo>
                  <a:cubicBezTo>
                    <a:pt x="757864" y="1600313"/>
                    <a:pt x="728455" y="1565055"/>
                    <a:pt x="740235" y="1523950"/>
                  </a:cubicBezTo>
                  <a:cubicBezTo>
                    <a:pt x="740235" y="1518102"/>
                    <a:pt x="746083" y="1512254"/>
                    <a:pt x="751931" y="1506321"/>
                  </a:cubicBezTo>
                  <a:cubicBezTo>
                    <a:pt x="760661" y="1500558"/>
                    <a:pt x="770747" y="1498015"/>
                    <a:pt x="781086" y="1498015"/>
                  </a:cubicBezTo>
                  <a:cubicBezTo>
                    <a:pt x="812869" y="1498015"/>
                    <a:pt x="847448" y="1522340"/>
                    <a:pt x="851856" y="1553359"/>
                  </a:cubicBezTo>
                  <a:cubicBezTo>
                    <a:pt x="916438" y="1582684"/>
                    <a:pt x="963476" y="1629722"/>
                    <a:pt x="998733" y="1688456"/>
                  </a:cubicBezTo>
                  <a:cubicBezTo>
                    <a:pt x="1016362" y="1711933"/>
                    <a:pt x="1033990" y="1735494"/>
                    <a:pt x="1051619" y="1758971"/>
                  </a:cubicBezTo>
                  <a:cubicBezTo>
                    <a:pt x="1004581" y="1641503"/>
                    <a:pt x="963476" y="1518102"/>
                    <a:pt x="916438" y="1400549"/>
                  </a:cubicBezTo>
                  <a:cubicBezTo>
                    <a:pt x="916438" y="1403515"/>
                    <a:pt x="913556" y="1404956"/>
                    <a:pt x="910590" y="1404956"/>
                  </a:cubicBezTo>
                  <a:cubicBezTo>
                    <a:pt x="907623" y="1404956"/>
                    <a:pt x="904742" y="1403515"/>
                    <a:pt x="904742" y="1400549"/>
                  </a:cubicBezTo>
                  <a:cubicBezTo>
                    <a:pt x="846008" y="1271300"/>
                    <a:pt x="616834" y="1194938"/>
                    <a:pt x="499366" y="1118575"/>
                  </a:cubicBezTo>
                  <a:cubicBezTo>
                    <a:pt x="399442" y="1048060"/>
                    <a:pt x="293755" y="971697"/>
                    <a:pt x="258497" y="842448"/>
                  </a:cubicBezTo>
                  <a:cubicBezTo>
                    <a:pt x="258497" y="836600"/>
                    <a:pt x="264345" y="830752"/>
                    <a:pt x="270193" y="830752"/>
                  </a:cubicBezTo>
                  <a:cubicBezTo>
                    <a:pt x="279008" y="827786"/>
                    <a:pt x="287822" y="826345"/>
                    <a:pt x="296636" y="826345"/>
                  </a:cubicBezTo>
                  <a:cubicBezTo>
                    <a:pt x="305451" y="826345"/>
                    <a:pt x="314265" y="827786"/>
                    <a:pt x="323079" y="830752"/>
                  </a:cubicBezTo>
                  <a:cubicBezTo>
                    <a:pt x="326046" y="827786"/>
                    <a:pt x="327487" y="826345"/>
                    <a:pt x="328249" y="826345"/>
                  </a:cubicBezTo>
                  <a:cubicBezTo>
                    <a:pt x="329012" y="826345"/>
                    <a:pt x="329012" y="827786"/>
                    <a:pt x="329012" y="830752"/>
                  </a:cubicBezTo>
                  <a:cubicBezTo>
                    <a:pt x="599206" y="836600"/>
                    <a:pt x="722607" y="1153832"/>
                    <a:pt x="887113" y="1318338"/>
                  </a:cubicBezTo>
                  <a:cubicBezTo>
                    <a:pt x="828379" y="1177309"/>
                    <a:pt x="769560" y="1042212"/>
                    <a:pt x="699130" y="901182"/>
                  </a:cubicBezTo>
                  <a:cubicBezTo>
                    <a:pt x="652092" y="848381"/>
                    <a:pt x="593358" y="795495"/>
                    <a:pt x="522843" y="766086"/>
                  </a:cubicBezTo>
                  <a:cubicBezTo>
                    <a:pt x="522843" y="771934"/>
                    <a:pt x="516995" y="783714"/>
                    <a:pt x="505214" y="783714"/>
                  </a:cubicBezTo>
                  <a:cubicBezTo>
                    <a:pt x="493434" y="783714"/>
                    <a:pt x="481738" y="777866"/>
                    <a:pt x="469957" y="777866"/>
                  </a:cubicBezTo>
                  <a:lnTo>
                    <a:pt x="481738" y="789562"/>
                  </a:lnTo>
                  <a:cubicBezTo>
                    <a:pt x="481738" y="795495"/>
                    <a:pt x="481738" y="801343"/>
                    <a:pt x="475805" y="801343"/>
                  </a:cubicBezTo>
                  <a:cubicBezTo>
                    <a:pt x="452328" y="795495"/>
                    <a:pt x="440632" y="777866"/>
                    <a:pt x="434700" y="754305"/>
                  </a:cubicBezTo>
                  <a:cubicBezTo>
                    <a:pt x="428851" y="754305"/>
                    <a:pt x="428851" y="748457"/>
                    <a:pt x="434700" y="748457"/>
                  </a:cubicBezTo>
                  <a:cubicBezTo>
                    <a:pt x="434700" y="736676"/>
                    <a:pt x="434700" y="730828"/>
                    <a:pt x="440632" y="724980"/>
                  </a:cubicBezTo>
                  <a:cubicBezTo>
                    <a:pt x="448514" y="709047"/>
                    <a:pt x="460126" y="702690"/>
                    <a:pt x="471991" y="702690"/>
                  </a:cubicBezTo>
                  <a:cubicBezTo>
                    <a:pt x="486484" y="702690"/>
                    <a:pt x="501400" y="712098"/>
                    <a:pt x="511062" y="724980"/>
                  </a:cubicBezTo>
                  <a:cubicBezTo>
                    <a:pt x="516995" y="730828"/>
                    <a:pt x="516995" y="736676"/>
                    <a:pt x="522843" y="736676"/>
                  </a:cubicBezTo>
                  <a:cubicBezTo>
                    <a:pt x="575729" y="766086"/>
                    <a:pt x="628615" y="795495"/>
                    <a:pt x="669721" y="836600"/>
                  </a:cubicBezTo>
                  <a:cubicBezTo>
                    <a:pt x="628615" y="766086"/>
                    <a:pt x="587510" y="689723"/>
                    <a:pt x="546320" y="619208"/>
                  </a:cubicBezTo>
                  <a:cubicBezTo>
                    <a:pt x="323079" y="507588"/>
                    <a:pt x="11696" y="331301"/>
                    <a:pt x="0" y="61107"/>
                  </a:cubicBezTo>
                  <a:cubicBezTo>
                    <a:pt x="0" y="55259"/>
                    <a:pt x="5847" y="49327"/>
                    <a:pt x="11696" y="49327"/>
                  </a:cubicBezTo>
                  <a:cubicBezTo>
                    <a:pt x="35257" y="49327"/>
                    <a:pt x="58734" y="55259"/>
                    <a:pt x="82210" y="61107"/>
                  </a:cubicBezTo>
                  <a:cubicBezTo>
                    <a:pt x="76362" y="43479"/>
                    <a:pt x="76362" y="25850"/>
                    <a:pt x="76362" y="14069"/>
                  </a:cubicBezTo>
                  <a:cubicBezTo>
                    <a:pt x="72040" y="5509"/>
                    <a:pt x="77210" y="0"/>
                    <a:pt x="82549" y="0"/>
                  </a:cubicBezTo>
                  <a:close/>
                </a:path>
              </a:pathLst>
            </a:custGeom>
            <a:solidFill>
              <a:schemeClr val="tx1"/>
            </a:solidFill>
            <a:ln>
              <a:noFill/>
            </a:ln>
          </p:spPr>
          <p:txBody>
            <a:bodyPr spcFirstLastPara="1" wrap="square" lIns="121900" tIns="121900" rIns="121900" bIns="121900" anchor="ctr" anchorCtr="0">
              <a:noAutofit/>
            </a:bodyPr>
            <a:lstStyle/>
            <a:p>
              <a:endParaRPr sz="2400"/>
            </a:p>
          </p:txBody>
        </p:sp>
      </p:grpSp>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4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400" u="none" strike="noStrike" kern="1200" cap="none" spc="150" normalizeH="0">
                <a:solidFill>
                  <a:schemeClr val="tx1">
                    <a:lumMod val="75000"/>
                    <a:lumOff val="25000"/>
                  </a:schemeClr>
                </a:solidFill>
                <a:uFillTx/>
                <a:latin typeface="Arial" panose="020B0604020202020204" pitchFamily="34" charset="0"/>
                <a:ea typeface="微软雅黑" panose="020B0503020204020204" pitchFamily="34" charset="-122"/>
              </a:defRPr>
            </a:lvl1pPr>
            <a:lvl2pPr>
              <a:defRPr sz="1400" u="none" strike="noStrike" kern="1200" cap="none" spc="150" normalizeH="0">
                <a:solidFill>
                  <a:schemeClr val="tx1">
                    <a:lumMod val="75000"/>
                    <a:lumOff val="25000"/>
                  </a:schemeClr>
                </a:solidFill>
                <a:uFillTx/>
                <a:latin typeface="Arial" panose="020B0604020202020204" pitchFamily="34" charset="0"/>
                <a:ea typeface="微软雅黑" panose="020B0503020204020204" pitchFamily="34" charset="-122"/>
              </a:defRPr>
            </a:lvl2pPr>
            <a:lvl3pPr>
              <a:defRPr sz="1400" u="none" strike="noStrike" kern="1200" cap="none" spc="150" normalizeH="0">
                <a:solidFill>
                  <a:schemeClr val="tx1">
                    <a:lumMod val="75000"/>
                    <a:lumOff val="25000"/>
                  </a:schemeClr>
                </a:solidFill>
                <a:uFillTx/>
                <a:latin typeface="Arial" panose="020B0604020202020204" pitchFamily="34" charset="0"/>
                <a:ea typeface="微软雅黑" panose="020B0503020204020204" pitchFamily="34" charset="-122"/>
              </a:defRPr>
            </a:lvl3pPr>
            <a:lvl4pPr>
              <a:defRPr sz="1400" u="none" strike="noStrike" kern="1200" cap="none" spc="150" normalizeH="0">
                <a:solidFill>
                  <a:schemeClr val="tx1">
                    <a:lumMod val="75000"/>
                    <a:lumOff val="25000"/>
                  </a:schemeClr>
                </a:solidFill>
                <a:uFillTx/>
                <a:latin typeface="Arial" panose="020B0604020202020204" pitchFamily="34" charset="0"/>
                <a:ea typeface="微软雅黑" panose="020B0503020204020204" pitchFamily="34" charset="-122"/>
              </a:defRPr>
            </a:lvl4pPr>
            <a:lvl5pPr>
              <a:defRPr sz="1400" u="none" strike="noStrike" kern="1200" cap="none" spc="150" normalizeH="0">
                <a:solidFill>
                  <a:schemeClr val="tx1">
                    <a:lumMod val="75000"/>
                    <a:lumOff val="2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t>2021-9-13</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grpSp>
        <p:nvGrpSpPr>
          <p:cNvPr id="10" name="组合 9"/>
          <p:cNvGrpSpPr/>
          <p:nvPr userDrawn="1">
            <p:custDataLst>
              <p:tags r:id="rId1"/>
            </p:custDataLst>
          </p:nvPr>
        </p:nvGrpSpPr>
        <p:grpSpPr>
          <a:xfrm flipH="1">
            <a:off x="10265093" y="5014231"/>
            <a:ext cx="1886463" cy="1843770"/>
            <a:chOff x="1" y="1993034"/>
            <a:chExt cx="4977617" cy="4864967"/>
          </a:xfrm>
        </p:grpSpPr>
        <p:sp>
          <p:nvSpPr>
            <p:cNvPr id="11" name="任意多边形: 形状 10"/>
            <p:cNvSpPr/>
            <p:nvPr userDrawn="1">
              <p:custDataLst>
                <p:tags r:id="rId10"/>
              </p:custDataLst>
            </p:nvPr>
          </p:nvSpPr>
          <p:spPr>
            <a:xfrm>
              <a:off x="1" y="1993034"/>
              <a:ext cx="2223635" cy="4864966"/>
            </a:xfrm>
            <a:custGeom>
              <a:avLst/>
              <a:gdLst>
                <a:gd name="connsiteX0" fmla="*/ 807505 w 2223635"/>
                <a:gd name="connsiteY0" fmla="*/ 4629871 h 4864966"/>
                <a:gd name="connsiteX1" fmla="*/ 899912 w 2223635"/>
                <a:gd name="connsiteY1" fmla="*/ 4749283 h 4864966"/>
                <a:gd name="connsiteX2" fmla="*/ 903802 w 2223635"/>
                <a:gd name="connsiteY2" fmla="*/ 4749283 h 4864966"/>
                <a:gd name="connsiteX3" fmla="*/ 807505 w 2223635"/>
                <a:gd name="connsiteY3" fmla="*/ 4629871 h 4864966"/>
                <a:gd name="connsiteX4" fmla="*/ 920028 w 2223635"/>
                <a:gd name="connsiteY4" fmla="*/ 4125103 h 4864966"/>
                <a:gd name="connsiteX5" fmla="*/ 872963 w 2223635"/>
                <a:gd name="connsiteY5" fmla="*/ 4302472 h 4864966"/>
                <a:gd name="connsiteX6" fmla="*/ 920028 w 2223635"/>
                <a:gd name="connsiteY6" fmla="*/ 4125103 h 4864966"/>
                <a:gd name="connsiteX7" fmla="*/ 1080949 w 2223635"/>
                <a:gd name="connsiteY7" fmla="*/ 4032862 h 4864966"/>
                <a:gd name="connsiteX8" fmla="*/ 1111788 w 2223635"/>
                <a:gd name="connsiteY8" fmla="*/ 4179225 h 4864966"/>
                <a:gd name="connsiteX9" fmla="*/ 1080949 w 2223635"/>
                <a:gd name="connsiteY9" fmla="*/ 4032862 h 4864966"/>
                <a:gd name="connsiteX10" fmla="*/ 0 w 2223635"/>
                <a:gd name="connsiteY10" fmla="*/ 4016337 h 4864966"/>
                <a:gd name="connsiteX11" fmla="*/ 71789 w 2223635"/>
                <a:gd name="connsiteY11" fmla="*/ 4023319 h 4864966"/>
                <a:gd name="connsiteX12" fmla="*/ 144984 w 2223635"/>
                <a:gd name="connsiteY12" fmla="*/ 4044365 h 4864966"/>
                <a:gd name="connsiteX13" fmla="*/ 144984 w 2223635"/>
                <a:gd name="connsiteY13" fmla="*/ 4052088 h 4864966"/>
                <a:gd name="connsiteX14" fmla="*/ 73678 w 2223635"/>
                <a:gd name="connsiteY14" fmla="*/ 4040149 h 4864966"/>
                <a:gd name="connsiteX15" fmla="*/ 0 w 2223635"/>
                <a:gd name="connsiteY15" fmla="*/ 4034416 h 4864966"/>
                <a:gd name="connsiteX16" fmla="*/ 80915 w 2223635"/>
                <a:gd name="connsiteY16" fmla="*/ 3986798 h 4864966"/>
                <a:gd name="connsiteX17" fmla="*/ 191215 w 2223635"/>
                <a:gd name="connsiteY17" fmla="*/ 4044365 h 4864966"/>
                <a:gd name="connsiteX18" fmla="*/ 187381 w 2223635"/>
                <a:gd name="connsiteY18" fmla="*/ 4028973 h 4864966"/>
                <a:gd name="connsiteX19" fmla="*/ 179657 w 2223635"/>
                <a:gd name="connsiteY19" fmla="*/ 4028973 h 4864966"/>
                <a:gd name="connsiteX20" fmla="*/ 174378 w 2223635"/>
                <a:gd name="connsiteY20" fmla="*/ 4031862 h 4864966"/>
                <a:gd name="connsiteX21" fmla="*/ 171933 w 2223635"/>
                <a:gd name="connsiteY21" fmla="*/ 4028973 h 4864966"/>
                <a:gd name="connsiteX22" fmla="*/ 133426 w 2223635"/>
                <a:gd name="connsiteY22" fmla="*/ 4005857 h 4864966"/>
                <a:gd name="connsiteX23" fmla="*/ 80915 w 2223635"/>
                <a:gd name="connsiteY23" fmla="*/ 3986798 h 4864966"/>
                <a:gd name="connsiteX24" fmla="*/ 195049 w 2223635"/>
                <a:gd name="connsiteY24" fmla="*/ 3948123 h 4864966"/>
                <a:gd name="connsiteX25" fmla="*/ 191215 w 2223635"/>
                <a:gd name="connsiteY25" fmla="*/ 3959625 h 4864966"/>
                <a:gd name="connsiteX26" fmla="*/ 198939 w 2223635"/>
                <a:gd name="connsiteY26" fmla="*/ 3998189 h 4864966"/>
                <a:gd name="connsiteX27" fmla="*/ 206607 w 2223635"/>
                <a:gd name="connsiteY27" fmla="*/ 4021304 h 4864966"/>
                <a:gd name="connsiteX28" fmla="*/ 206607 w 2223635"/>
                <a:gd name="connsiteY28" fmla="*/ 4002023 h 4864966"/>
                <a:gd name="connsiteX29" fmla="*/ 206607 w 2223635"/>
                <a:gd name="connsiteY29" fmla="*/ 3994299 h 4864966"/>
                <a:gd name="connsiteX30" fmla="*/ 195049 w 2223635"/>
                <a:gd name="connsiteY30" fmla="*/ 3948123 h 4864966"/>
                <a:gd name="connsiteX31" fmla="*/ 137260 w 2223635"/>
                <a:gd name="connsiteY31" fmla="*/ 3917284 h 4864966"/>
                <a:gd name="connsiteX32" fmla="*/ 144984 w 2223635"/>
                <a:gd name="connsiteY32" fmla="*/ 3959625 h 4864966"/>
                <a:gd name="connsiteX33" fmla="*/ 160376 w 2223635"/>
                <a:gd name="connsiteY33" fmla="*/ 3978907 h 4864966"/>
                <a:gd name="connsiteX34" fmla="*/ 164265 w 2223635"/>
                <a:gd name="connsiteY34" fmla="*/ 3978907 h 4864966"/>
                <a:gd name="connsiteX35" fmla="*/ 168099 w 2223635"/>
                <a:gd name="connsiteY35" fmla="*/ 3975073 h 4864966"/>
                <a:gd name="connsiteX36" fmla="*/ 156542 w 2223635"/>
                <a:gd name="connsiteY36" fmla="*/ 3948123 h 4864966"/>
                <a:gd name="connsiteX37" fmla="*/ 137260 w 2223635"/>
                <a:gd name="connsiteY37" fmla="*/ 3917284 h 4864966"/>
                <a:gd name="connsiteX38" fmla="*/ 684258 w 2223635"/>
                <a:gd name="connsiteY38" fmla="*/ 3913450 h 4864966"/>
                <a:gd name="connsiteX39" fmla="*/ 611077 w 2223635"/>
                <a:gd name="connsiteY39" fmla="*/ 4152220 h 4864966"/>
                <a:gd name="connsiteX40" fmla="*/ 622635 w 2223635"/>
                <a:gd name="connsiteY40" fmla="*/ 4591363 h 4864966"/>
                <a:gd name="connsiteX41" fmla="*/ 622635 w 2223635"/>
                <a:gd name="connsiteY41" fmla="*/ 4599031 h 4864966"/>
                <a:gd name="connsiteX42" fmla="*/ 661142 w 2223635"/>
                <a:gd name="connsiteY42" fmla="*/ 4714610 h 4864966"/>
                <a:gd name="connsiteX43" fmla="*/ 657253 w 2223635"/>
                <a:gd name="connsiteY43" fmla="*/ 4329422 h 4864966"/>
                <a:gd name="connsiteX44" fmla="*/ 661142 w 2223635"/>
                <a:gd name="connsiteY44" fmla="*/ 4326532 h 4864966"/>
                <a:gd name="connsiteX45" fmla="*/ 664977 w 2223635"/>
                <a:gd name="connsiteY45" fmla="*/ 4329422 h 4864966"/>
                <a:gd name="connsiteX46" fmla="*/ 684258 w 2223635"/>
                <a:gd name="connsiteY46" fmla="*/ 4776233 h 4864966"/>
                <a:gd name="connsiteX47" fmla="*/ 688092 w 2223635"/>
                <a:gd name="connsiteY47" fmla="*/ 4776233 h 4864966"/>
                <a:gd name="connsiteX48" fmla="*/ 691926 w 2223635"/>
                <a:gd name="connsiteY48" fmla="*/ 4799349 h 4864966"/>
                <a:gd name="connsiteX49" fmla="*/ 715042 w 2223635"/>
                <a:gd name="connsiteY49" fmla="*/ 4233125 h 4864966"/>
                <a:gd name="connsiteX50" fmla="*/ 684258 w 2223635"/>
                <a:gd name="connsiteY50" fmla="*/ 3913450 h 4864966"/>
                <a:gd name="connsiteX51" fmla="*/ 1654897 w 2223635"/>
                <a:gd name="connsiteY51" fmla="*/ 3809429 h 4864966"/>
                <a:gd name="connsiteX52" fmla="*/ 1107954 w 2223635"/>
                <a:gd name="connsiteY52" fmla="*/ 4417995 h 4864966"/>
                <a:gd name="connsiteX53" fmla="*/ 1084838 w 2223635"/>
                <a:gd name="connsiteY53" fmla="*/ 4560524 h 4864966"/>
                <a:gd name="connsiteX54" fmla="*/ 1158020 w 2223635"/>
                <a:gd name="connsiteY54" fmla="*/ 4410327 h 4864966"/>
                <a:gd name="connsiteX55" fmla="*/ 1435353 w 2223635"/>
                <a:gd name="connsiteY55" fmla="*/ 3990465 h 4864966"/>
                <a:gd name="connsiteX56" fmla="*/ 1440798 w 2223635"/>
                <a:gd name="connsiteY56" fmla="*/ 3986242 h 4864966"/>
                <a:gd name="connsiteX57" fmla="*/ 1446911 w 2223635"/>
                <a:gd name="connsiteY57" fmla="*/ 3994299 h 4864966"/>
                <a:gd name="connsiteX58" fmla="*/ 1169577 w 2223635"/>
                <a:gd name="connsiteY58" fmla="*/ 4417995 h 4864966"/>
                <a:gd name="connsiteX59" fmla="*/ 1073280 w 2223635"/>
                <a:gd name="connsiteY59" fmla="*/ 4633705 h 4864966"/>
                <a:gd name="connsiteX60" fmla="*/ 1053999 w 2223635"/>
                <a:gd name="connsiteY60" fmla="*/ 4741560 h 4864966"/>
                <a:gd name="connsiteX61" fmla="*/ 1377563 w 2223635"/>
                <a:gd name="connsiteY61" fmla="*/ 4298638 h 4864966"/>
                <a:gd name="connsiteX62" fmla="*/ 1558600 w 2223635"/>
                <a:gd name="connsiteY62" fmla="*/ 4025139 h 4864966"/>
                <a:gd name="connsiteX63" fmla="*/ 1654897 w 2223635"/>
                <a:gd name="connsiteY63" fmla="*/ 3809429 h 4864966"/>
                <a:gd name="connsiteX64" fmla="*/ 564845 w 2223635"/>
                <a:gd name="connsiteY64" fmla="*/ 3797871 h 4864966"/>
                <a:gd name="connsiteX65" fmla="*/ 507056 w 2223635"/>
                <a:gd name="connsiteY65" fmla="*/ 3932676 h 4864966"/>
                <a:gd name="connsiteX66" fmla="*/ 507056 w 2223635"/>
                <a:gd name="connsiteY66" fmla="*/ 3940399 h 4864966"/>
                <a:gd name="connsiteX67" fmla="*/ 564845 w 2223635"/>
                <a:gd name="connsiteY67" fmla="*/ 3797871 h 4864966"/>
                <a:gd name="connsiteX68" fmla="*/ 1161854 w 2223635"/>
                <a:gd name="connsiteY68" fmla="*/ 3786313 h 4864966"/>
                <a:gd name="connsiteX69" fmla="*/ 1192693 w 2223635"/>
                <a:gd name="connsiteY69" fmla="*/ 3898002 h 4864966"/>
                <a:gd name="connsiteX70" fmla="*/ 1161854 w 2223635"/>
                <a:gd name="connsiteY70" fmla="*/ 3786313 h 4864966"/>
                <a:gd name="connsiteX71" fmla="*/ 264396 w 2223635"/>
                <a:gd name="connsiteY71" fmla="*/ 3724690 h 4864966"/>
                <a:gd name="connsiteX72" fmla="*/ 218165 w 2223635"/>
                <a:gd name="connsiteY72" fmla="*/ 3801705 h 4864966"/>
                <a:gd name="connsiteX73" fmla="*/ 210441 w 2223635"/>
                <a:gd name="connsiteY73" fmla="*/ 3886444 h 4864966"/>
                <a:gd name="connsiteX74" fmla="*/ 221999 w 2223635"/>
                <a:gd name="connsiteY74" fmla="*/ 3894168 h 4864966"/>
                <a:gd name="connsiteX75" fmla="*/ 221999 w 2223635"/>
                <a:gd name="connsiteY75" fmla="*/ 3890334 h 4864966"/>
                <a:gd name="connsiteX76" fmla="*/ 225889 w 2223635"/>
                <a:gd name="connsiteY76" fmla="*/ 3940399 h 4864966"/>
                <a:gd name="connsiteX77" fmla="*/ 264396 w 2223635"/>
                <a:gd name="connsiteY77" fmla="*/ 3724690 h 4864966"/>
                <a:gd name="connsiteX78" fmla="*/ 191882 w 2223635"/>
                <a:gd name="connsiteY78" fmla="*/ 3646563 h 4864966"/>
                <a:gd name="connsiteX79" fmla="*/ 160376 w 2223635"/>
                <a:gd name="connsiteY79" fmla="*/ 3678458 h 4864966"/>
                <a:gd name="connsiteX80" fmla="*/ 137260 w 2223635"/>
                <a:gd name="connsiteY80" fmla="*/ 3828710 h 4864966"/>
                <a:gd name="connsiteX81" fmla="*/ 168099 w 2223635"/>
                <a:gd name="connsiteY81" fmla="*/ 3901892 h 4864966"/>
                <a:gd name="connsiteX82" fmla="*/ 168099 w 2223635"/>
                <a:gd name="connsiteY82" fmla="*/ 3898002 h 4864966"/>
                <a:gd name="connsiteX83" fmla="*/ 178268 w 2223635"/>
                <a:gd name="connsiteY83" fmla="*/ 3890889 h 4864966"/>
                <a:gd name="connsiteX84" fmla="*/ 183491 w 2223635"/>
                <a:gd name="connsiteY84" fmla="*/ 3894168 h 4864966"/>
                <a:gd name="connsiteX85" fmla="*/ 195049 w 2223635"/>
                <a:gd name="connsiteY85" fmla="*/ 3774755 h 4864966"/>
                <a:gd name="connsiteX86" fmla="*/ 202773 w 2223635"/>
                <a:gd name="connsiteY86" fmla="*/ 3674624 h 4864966"/>
                <a:gd name="connsiteX87" fmla="*/ 191882 w 2223635"/>
                <a:gd name="connsiteY87" fmla="*/ 3646563 h 4864966"/>
                <a:gd name="connsiteX88" fmla="*/ 1377563 w 2223635"/>
                <a:gd name="connsiteY88" fmla="*/ 3613001 h 4864966"/>
                <a:gd name="connsiteX89" fmla="*/ 1281266 w 2223635"/>
                <a:gd name="connsiteY89" fmla="*/ 3693906 h 4864966"/>
                <a:gd name="connsiteX90" fmla="*/ 1283656 w 2223635"/>
                <a:gd name="connsiteY90" fmla="*/ 3699962 h 4864966"/>
                <a:gd name="connsiteX91" fmla="*/ 1377563 w 2223635"/>
                <a:gd name="connsiteY91" fmla="*/ 3613001 h 4864966"/>
                <a:gd name="connsiteX92" fmla="*/ 1308216 w 2223635"/>
                <a:gd name="connsiteY92" fmla="*/ 3435798 h 4864966"/>
                <a:gd name="connsiteX93" fmla="*/ 1323608 w 2223635"/>
                <a:gd name="connsiteY93" fmla="*/ 3489754 h 4864966"/>
                <a:gd name="connsiteX94" fmla="*/ 1327498 w 2223635"/>
                <a:gd name="connsiteY94" fmla="*/ 3474306 h 4864966"/>
                <a:gd name="connsiteX95" fmla="*/ 1315940 w 2223635"/>
                <a:gd name="connsiteY95" fmla="*/ 3435798 h 4864966"/>
                <a:gd name="connsiteX96" fmla="*/ 1647173 w 2223635"/>
                <a:gd name="connsiteY96" fmla="*/ 3339501 h 4864966"/>
                <a:gd name="connsiteX97" fmla="*/ 1462303 w 2223635"/>
                <a:gd name="connsiteY97" fmla="*/ 3393457 h 4864966"/>
                <a:gd name="connsiteX98" fmla="*/ 1466137 w 2223635"/>
                <a:gd name="connsiteY98" fmla="*/ 3401125 h 4864966"/>
                <a:gd name="connsiteX99" fmla="*/ 1458468 w 2223635"/>
                <a:gd name="connsiteY99" fmla="*/ 3420406 h 4864966"/>
                <a:gd name="connsiteX100" fmla="*/ 1643339 w 2223635"/>
                <a:gd name="connsiteY100" fmla="*/ 3343391 h 4864966"/>
                <a:gd name="connsiteX101" fmla="*/ 788223 w 2223635"/>
                <a:gd name="connsiteY101" fmla="*/ 3308717 h 4864966"/>
                <a:gd name="connsiteX102" fmla="*/ 745882 w 2223635"/>
                <a:gd name="connsiteY102" fmla="*/ 3428130 h 4864966"/>
                <a:gd name="connsiteX103" fmla="*/ 745882 w 2223635"/>
                <a:gd name="connsiteY103" fmla="*/ 3431964 h 4864966"/>
                <a:gd name="connsiteX104" fmla="*/ 768997 w 2223635"/>
                <a:gd name="connsiteY104" fmla="*/ 3378009 h 4864966"/>
                <a:gd name="connsiteX105" fmla="*/ 788223 w 2223635"/>
                <a:gd name="connsiteY105" fmla="*/ 3308717 h 4864966"/>
                <a:gd name="connsiteX106" fmla="*/ 1122846 w 2223635"/>
                <a:gd name="connsiteY106" fmla="*/ 3225090 h 4864966"/>
                <a:gd name="connsiteX107" fmla="*/ 1111788 w 2223635"/>
                <a:gd name="connsiteY107" fmla="*/ 3262486 h 4864966"/>
                <a:gd name="connsiteX108" fmla="*/ 1111788 w 2223635"/>
                <a:gd name="connsiteY108" fmla="*/ 3258652 h 4864966"/>
                <a:gd name="connsiteX109" fmla="*/ 1288990 w 2223635"/>
                <a:gd name="connsiteY109" fmla="*/ 3420406 h 4864966"/>
                <a:gd name="connsiteX110" fmla="*/ 1277432 w 2223635"/>
                <a:gd name="connsiteY110" fmla="*/ 3362617 h 4864966"/>
                <a:gd name="connsiteX111" fmla="*/ 1242759 w 2223635"/>
                <a:gd name="connsiteY111" fmla="*/ 3297160 h 4864966"/>
                <a:gd name="connsiteX112" fmla="*/ 1204251 w 2223635"/>
                <a:gd name="connsiteY112" fmla="*/ 3262486 h 4864966"/>
                <a:gd name="connsiteX113" fmla="*/ 1142572 w 2223635"/>
                <a:gd name="connsiteY113" fmla="*/ 3227812 h 4864966"/>
                <a:gd name="connsiteX114" fmla="*/ 1122846 w 2223635"/>
                <a:gd name="connsiteY114" fmla="*/ 3225090 h 4864966"/>
                <a:gd name="connsiteX115" fmla="*/ 534006 w 2223635"/>
                <a:gd name="connsiteY115" fmla="*/ 3158465 h 4864966"/>
                <a:gd name="connsiteX116" fmla="*/ 553288 w 2223635"/>
                <a:gd name="connsiteY116" fmla="*/ 3243204 h 4864966"/>
                <a:gd name="connsiteX117" fmla="*/ 534006 w 2223635"/>
                <a:gd name="connsiteY117" fmla="*/ 3158465 h 4864966"/>
                <a:gd name="connsiteX118" fmla="*/ 1670289 w 2223635"/>
                <a:gd name="connsiteY118" fmla="*/ 3154631 h 4864966"/>
                <a:gd name="connsiteX119" fmla="*/ 1481584 w 2223635"/>
                <a:gd name="connsiteY119" fmla="*/ 3262486 h 4864966"/>
                <a:gd name="connsiteX120" fmla="*/ 1392955 w 2223635"/>
                <a:gd name="connsiteY120" fmla="*/ 3385733 h 4864966"/>
                <a:gd name="connsiteX121" fmla="*/ 1381398 w 2223635"/>
                <a:gd name="connsiteY121" fmla="*/ 3412683 h 4864966"/>
                <a:gd name="connsiteX122" fmla="*/ 1392955 w 2223635"/>
                <a:gd name="connsiteY122" fmla="*/ 3416572 h 4864966"/>
                <a:gd name="connsiteX123" fmla="*/ 1412237 w 2223635"/>
                <a:gd name="connsiteY123" fmla="*/ 3401125 h 4864966"/>
                <a:gd name="connsiteX124" fmla="*/ 1412237 w 2223635"/>
                <a:gd name="connsiteY124" fmla="*/ 3385733 h 4864966"/>
                <a:gd name="connsiteX125" fmla="*/ 1454579 w 2223635"/>
                <a:gd name="connsiteY125" fmla="*/ 3370341 h 4864966"/>
                <a:gd name="connsiteX126" fmla="*/ 1543208 w 2223635"/>
                <a:gd name="connsiteY126" fmla="*/ 3304828 h 4864966"/>
                <a:gd name="connsiteX127" fmla="*/ 1666455 w 2223635"/>
                <a:gd name="connsiteY127" fmla="*/ 3158465 h 4864966"/>
                <a:gd name="connsiteX128" fmla="*/ 410759 w 2223635"/>
                <a:gd name="connsiteY128" fmla="*/ 3069892 h 4864966"/>
                <a:gd name="connsiteX129" fmla="*/ 460825 w 2223635"/>
                <a:gd name="connsiteY129" fmla="*/ 3728524 h 4864966"/>
                <a:gd name="connsiteX130" fmla="*/ 460825 w 2223635"/>
                <a:gd name="connsiteY130" fmla="*/ 3720855 h 4864966"/>
                <a:gd name="connsiteX131" fmla="*/ 426151 w 2223635"/>
                <a:gd name="connsiteY131" fmla="*/ 3381899 h 4864966"/>
                <a:gd name="connsiteX132" fmla="*/ 431930 w 2223635"/>
                <a:gd name="connsiteY132" fmla="*/ 3376120 h 4864966"/>
                <a:gd name="connsiteX133" fmla="*/ 437709 w 2223635"/>
                <a:gd name="connsiteY133" fmla="*/ 3381899 h 4864966"/>
                <a:gd name="connsiteX134" fmla="*/ 464659 w 2223635"/>
                <a:gd name="connsiteY134" fmla="*/ 3686182 h 4864966"/>
                <a:gd name="connsiteX135" fmla="*/ 476217 w 2223635"/>
                <a:gd name="connsiteY135" fmla="*/ 3401125 h 4864966"/>
                <a:gd name="connsiteX136" fmla="*/ 445433 w 2223635"/>
                <a:gd name="connsiteY136" fmla="*/ 3177747 h 4864966"/>
                <a:gd name="connsiteX137" fmla="*/ 410759 w 2223635"/>
                <a:gd name="connsiteY137" fmla="*/ 3069892 h 4864966"/>
                <a:gd name="connsiteX138" fmla="*/ 1235035 w 2223635"/>
                <a:gd name="connsiteY138" fmla="*/ 3038663 h 4864966"/>
                <a:gd name="connsiteX139" fmla="*/ 1208085 w 2223635"/>
                <a:gd name="connsiteY139" fmla="*/ 3116123 h 4864966"/>
                <a:gd name="connsiteX140" fmla="*/ 1246593 w 2223635"/>
                <a:gd name="connsiteY140" fmla="*/ 3266320 h 4864966"/>
                <a:gd name="connsiteX141" fmla="*/ 1246593 w 2223635"/>
                <a:gd name="connsiteY141" fmla="*/ 3262486 h 4864966"/>
                <a:gd name="connsiteX142" fmla="*/ 1300548 w 2223635"/>
                <a:gd name="connsiteY142" fmla="*/ 3358783 h 4864966"/>
                <a:gd name="connsiteX143" fmla="*/ 1323608 w 2223635"/>
                <a:gd name="connsiteY143" fmla="*/ 3389567 h 4864966"/>
                <a:gd name="connsiteX144" fmla="*/ 1308216 w 2223635"/>
                <a:gd name="connsiteY144" fmla="*/ 3293270 h 4864966"/>
                <a:gd name="connsiteX145" fmla="*/ 1315884 w 2223635"/>
                <a:gd name="connsiteY145" fmla="*/ 3285213 h 4864966"/>
                <a:gd name="connsiteX146" fmla="*/ 1323608 w 2223635"/>
                <a:gd name="connsiteY146" fmla="*/ 3289436 h 4864966"/>
                <a:gd name="connsiteX147" fmla="*/ 1339056 w 2223635"/>
                <a:gd name="connsiteY147" fmla="*/ 3335667 h 4864966"/>
                <a:gd name="connsiteX148" fmla="*/ 1346724 w 2223635"/>
                <a:gd name="connsiteY148" fmla="*/ 3320275 h 4864966"/>
                <a:gd name="connsiteX149" fmla="*/ 1358282 w 2223635"/>
                <a:gd name="connsiteY149" fmla="*/ 3216255 h 4864966"/>
                <a:gd name="connsiteX150" fmla="*/ 1342890 w 2223635"/>
                <a:gd name="connsiteY150" fmla="*/ 3150797 h 4864966"/>
                <a:gd name="connsiteX151" fmla="*/ 1250427 w 2223635"/>
                <a:gd name="connsiteY151" fmla="*/ 3042942 h 4864966"/>
                <a:gd name="connsiteX152" fmla="*/ 1235035 w 2223635"/>
                <a:gd name="connsiteY152" fmla="*/ 3038663 h 4864966"/>
                <a:gd name="connsiteX153" fmla="*/ 1473583 w 2223635"/>
                <a:gd name="connsiteY153" fmla="*/ 3033051 h 4864966"/>
                <a:gd name="connsiteX154" fmla="*/ 1470026 w 2223635"/>
                <a:gd name="connsiteY154" fmla="*/ 3035218 h 4864966"/>
                <a:gd name="connsiteX155" fmla="*/ 1373729 w 2223635"/>
                <a:gd name="connsiteY155" fmla="*/ 3208531 h 4864966"/>
                <a:gd name="connsiteX156" fmla="*/ 1373729 w 2223635"/>
                <a:gd name="connsiteY156" fmla="*/ 3297160 h 4864966"/>
                <a:gd name="connsiteX157" fmla="*/ 1377563 w 2223635"/>
                <a:gd name="connsiteY157" fmla="*/ 3304828 h 4864966"/>
                <a:gd name="connsiteX158" fmla="*/ 1377563 w 2223635"/>
                <a:gd name="connsiteY158" fmla="*/ 3327944 h 4864966"/>
                <a:gd name="connsiteX159" fmla="*/ 1385287 w 2223635"/>
                <a:gd name="connsiteY159" fmla="*/ 3320275 h 4864966"/>
                <a:gd name="connsiteX160" fmla="*/ 1393011 w 2223635"/>
                <a:gd name="connsiteY160" fmla="*/ 3317164 h 4864966"/>
                <a:gd name="connsiteX161" fmla="*/ 1408347 w 2223635"/>
                <a:gd name="connsiteY161" fmla="*/ 3331833 h 4864966"/>
                <a:gd name="connsiteX162" fmla="*/ 1408347 w 2223635"/>
                <a:gd name="connsiteY162" fmla="*/ 3343391 h 4864966"/>
                <a:gd name="connsiteX163" fmla="*/ 1470026 w 2223635"/>
                <a:gd name="connsiteY163" fmla="*/ 3250928 h 4864966"/>
                <a:gd name="connsiteX164" fmla="*/ 1500810 w 2223635"/>
                <a:gd name="connsiteY164" fmla="*/ 3119957 h 4864966"/>
                <a:gd name="connsiteX165" fmla="*/ 1500699 w 2223635"/>
                <a:gd name="connsiteY165" fmla="*/ 3120791 h 4864966"/>
                <a:gd name="connsiteX166" fmla="*/ 1473583 w 2223635"/>
                <a:gd name="connsiteY166" fmla="*/ 3033051 h 4864966"/>
                <a:gd name="connsiteX167" fmla="*/ 1477695 w 2223635"/>
                <a:gd name="connsiteY167" fmla="*/ 3005379 h 4864966"/>
                <a:gd name="connsiteX168" fmla="*/ 1485418 w 2223635"/>
                <a:gd name="connsiteY168" fmla="*/ 3008268 h 4864966"/>
                <a:gd name="connsiteX169" fmla="*/ 1500810 w 2223635"/>
                <a:gd name="connsiteY169" fmla="*/ 3227812 h 4864966"/>
                <a:gd name="connsiteX170" fmla="*/ 1685681 w 2223635"/>
                <a:gd name="connsiteY170" fmla="*/ 3139239 h 4864966"/>
                <a:gd name="connsiteX171" fmla="*/ 1693404 w 2223635"/>
                <a:gd name="connsiteY171" fmla="*/ 3150797 h 4864966"/>
                <a:gd name="connsiteX172" fmla="*/ 1523926 w 2223635"/>
                <a:gd name="connsiteY172" fmla="*/ 3343391 h 4864966"/>
                <a:gd name="connsiteX173" fmla="*/ 1689570 w 2223635"/>
                <a:gd name="connsiteY173" fmla="*/ 3308717 h 4864966"/>
                <a:gd name="connsiteX174" fmla="*/ 1697239 w 2223635"/>
                <a:gd name="connsiteY174" fmla="*/ 3324109 h 4864966"/>
                <a:gd name="connsiteX175" fmla="*/ 1449856 w 2223635"/>
                <a:gd name="connsiteY175" fmla="*/ 3439799 h 4864966"/>
                <a:gd name="connsiteX176" fmla="*/ 1443021 w 2223635"/>
                <a:gd name="connsiteY176" fmla="*/ 3439633 h 4864966"/>
                <a:gd name="connsiteX177" fmla="*/ 1419905 w 2223635"/>
                <a:gd name="connsiteY177" fmla="*/ 3462748 h 4864966"/>
                <a:gd name="connsiteX178" fmla="*/ 1412237 w 2223635"/>
                <a:gd name="connsiteY178" fmla="*/ 3455080 h 4864966"/>
                <a:gd name="connsiteX179" fmla="*/ 1423795 w 2223635"/>
                <a:gd name="connsiteY179" fmla="*/ 3439633 h 4864966"/>
                <a:gd name="connsiteX180" fmla="*/ 1331332 w 2223635"/>
                <a:gd name="connsiteY180" fmla="*/ 3512869 h 4864966"/>
                <a:gd name="connsiteX181" fmla="*/ 1292824 w 2223635"/>
                <a:gd name="connsiteY181" fmla="*/ 3651508 h 4864966"/>
                <a:gd name="connsiteX182" fmla="*/ 1392955 w 2223635"/>
                <a:gd name="connsiteY182" fmla="*/ 3586051 h 4864966"/>
                <a:gd name="connsiteX183" fmla="*/ 1404513 w 2223635"/>
                <a:gd name="connsiteY183" fmla="*/ 3601443 h 4864966"/>
                <a:gd name="connsiteX184" fmla="*/ 1269709 w 2223635"/>
                <a:gd name="connsiteY184" fmla="*/ 3736247 h 4864966"/>
                <a:gd name="connsiteX185" fmla="*/ 1219643 w 2223635"/>
                <a:gd name="connsiteY185" fmla="*/ 3928841 h 4864966"/>
                <a:gd name="connsiteX186" fmla="*/ 1215809 w 2223635"/>
                <a:gd name="connsiteY186" fmla="*/ 3998189 h 4864966"/>
                <a:gd name="connsiteX187" fmla="*/ 1210474 w 2223635"/>
                <a:gd name="connsiteY187" fmla="*/ 4001078 h 4864966"/>
                <a:gd name="connsiteX188" fmla="*/ 1208085 w 2223635"/>
                <a:gd name="connsiteY188" fmla="*/ 3998189 h 4864966"/>
                <a:gd name="connsiteX189" fmla="*/ 1208085 w 2223635"/>
                <a:gd name="connsiteY189" fmla="*/ 3994299 h 4864966"/>
                <a:gd name="connsiteX190" fmla="*/ 1131070 w 2223635"/>
                <a:gd name="connsiteY190" fmla="*/ 4329422 h 4864966"/>
                <a:gd name="connsiteX191" fmla="*/ 1697239 w 2223635"/>
                <a:gd name="connsiteY191" fmla="*/ 3778645 h 4864966"/>
                <a:gd name="connsiteX192" fmla="*/ 1701573 w 2223635"/>
                <a:gd name="connsiteY192" fmla="*/ 3777867 h 4864966"/>
                <a:gd name="connsiteX193" fmla="*/ 1708796 w 2223635"/>
                <a:gd name="connsiteY193" fmla="*/ 3794037 h 4864966"/>
                <a:gd name="connsiteX194" fmla="*/ 1339056 w 2223635"/>
                <a:gd name="connsiteY194" fmla="*/ 4387211 h 4864966"/>
                <a:gd name="connsiteX195" fmla="*/ 1050165 w 2223635"/>
                <a:gd name="connsiteY195" fmla="*/ 4783957 h 4864966"/>
                <a:gd name="connsiteX196" fmla="*/ 1039951 w 2223635"/>
                <a:gd name="connsiteY196" fmla="*/ 4864966 h 4864966"/>
                <a:gd name="connsiteX197" fmla="*/ 997001 w 2223635"/>
                <a:gd name="connsiteY197" fmla="*/ 4864966 h 4864966"/>
                <a:gd name="connsiteX198" fmla="*/ 1000099 w 2223635"/>
                <a:gd name="connsiteY198" fmla="*/ 4834023 h 4864966"/>
                <a:gd name="connsiteX199" fmla="*/ 996209 w 2223635"/>
                <a:gd name="connsiteY199" fmla="*/ 4837857 h 4864966"/>
                <a:gd name="connsiteX200" fmla="*/ 992375 w 2223635"/>
                <a:gd name="connsiteY200" fmla="*/ 4840746 h 4864966"/>
                <a:gd name="connsiteX201" fmla="*/ 988541 w 2223635"/>
                <a:gd name="connsiteY201" fmla="*/ 4837857 h 4864966"/>
                <a:gd name="connsiteX202" fmla="*/ 976983 w 2223635"/>
                <a:gd name="connsiteY202" fmla="*/ 4860972 h 4864966"/>
                <a:gd name="connsiteX203" fmla="*/ 972205 w 2223635"/>
                <a:gd name="connsiteY203" fmla="*/ 4864140 h 4864966"/>
                <a:gd name="connsiteX204" fmla="*/ 965425 w 2223635"/>
                <a:gd name="connsiteY204" fmla="*/ 4853249 h 4864966"/>
                <a:gd name="connsiteX205" fmla="*/ 1011657 w 2223635"/>
                <a:gd name="connsiteY205" fmla="*/ 4753118 h 4864966"/>
                <a:gd name="connsiteX206" fmla="*/ 1119512 w 2223635"/>
                <a:gd name="connsiteY206" fmla="*/ 4213899 h 4864966"/>
                <a:gd name="connsiteX207" fmla="*/ 1119512 w 2223635"/>
                <a:gd name="connsiteY207" fmla="*/ 4210009 h 4864966"/>
                <a:gd name="connsiteX208" fmla="*/ 1077114 w 2223635"/>
                <a:gd name="connsiteY208" fmla="*/ 4005857 h 4864966"/>
                <a:gd name="connsiteX209" fmla="*/ 1082893 w 2223635"/>
                <a:gd name="connsiteY209" fmla="*/ 4002967 h 4864966"/>
                <a:gd name="connsiteX210" fmla="*/ 1088672 w 2223635"/>
                <a:gd name="connsiteY210" fmla="*/ 4005857 h 4864966"/>
                <a:gd name="connsiteX211" fmla="*/ 1134904 w 2223635"/>
                <a:gd name="connsiteY211" fmla="*/ 4152220 h 4864966"/>
                <a:gd name="connsiteX212" fmla="*/ 1188803 w 2223635"/>
                <a:gd name="connsiteY212" fmla="*/ 3940399 h 4864966"/>
                <a:gd name="connsiteX213" fmla="*/ 1150296 w 2223635"/>
                <a:gd name="connsiteY213" fmla="*/ 3759363 h 4864966"/>
                <a:gd name="connsiteX214" fmla="*/ 1155908 w 2223635"/>
                <a:gd name="connsiteY214" fmla="*/ 3752973 h 4864966"/>
                <a:gd name="connsiteX215" fmla="*/ 1161854 w 2223635"/>
                <a:gd name="connsiteY215" fmla="*/ 3755529 h 4864966"/>
                <a:gd name="connsiteX216" fmla="*/ 1211919 w 2223635"/>
                <a:gd name="connsiteY216" fmla="*/ 3855660 h 4864966"/>
                <a:gd name="connsiteX217" fmla="*/ 1246593 w 2223635"/>
                <a:gd name="connsiteY217" fmla="*/ 3747805 h 4864966"/>
                <a:gd name="connsiteX218" fmla="*/ 1235035 w 2223635"/>
                <a:gd name="connsiteY218" fmla="*/ 3751639 h 4864966"/>
                <a:gd name="connsiteX219" fmla="*/ 1227311 w 2223635"/>
                <a:gd name="connsiteY219" fmla="*/ 3740082 h 4864966"/>
                <a:gd name="connsiteX220" fmla="*/ 1250427 w 2223635"/>
                <a:gd name="connsiteY220" fmla="*/ 3720855 h 4864966"/>
                <a:gd name="connsiteX221" fmla="*/ 1258151 w 2223635"/>
                <a:gd name="connsiteY221" fmla="*/ 3697740 h 4864966"/>
                <a:gd name="connsiteX222" fmla="*/ 1258151 w 2223635"/>
                <a:gd name="connsiteY222" fmla="*/ 3693906 h 4864966"/>
                <a:gd name="connsiteX223" fmla="*/ 1319774 w 2223635"/>
                <a:gd name="connsiteY223" fmla="*/ 3505146 h 4864966"/>
                <a:gd name="connsiteX224" fmla="*/ 1319774 w 2223635"/>
                <a:gd name="connsiteY224" fmla="*/ 3501312 h 4864966"/>
                <a:gd name="connsiteX225" fmla="*/ 1315940 w 2223635"/>
                <a:gd name="connsiteY225" fmla="*/ 3497422 h 4864966"/>
                <a:gd name="connsiteX226" fmla="*/ 1296658 w 2223635"/>
                <a:gd name="connsiteY226" fmla="*/ 3439633 h 4864966"/>
                <a:gd name="connsiteX227" fmla="*/ 1084838 w 2223635"/>
                <a:gd name="connsiteY227" fmla="*/ 3216255 h 4864966"/>
                <a:gd name="connsiteX228" fmla="*/ 1092506 w 2223635"/>
                <a:gd name="connsiteY228" fmla="*/ 3208531 h 4864966"/>
                <a:gd name="connsiteX229" fmla="*/ 1120179 w 2223635"/>
                <a:gd name="connsiteY229" fmla="*/ 3206253 h 4864966"/>
                <a:gd name="connsiteX230" fmla="*/ 1219643 w 2223635"/>
                <a:gd name="connsiteY230" fmla="*/ 3243204 h 4864966"/>
                <a:gd name="connsiteX231" fmla="*/ 1204251 w 2223635"/>
                <a:gd name="connsiteY231" fmla="*/ 3031384 h 4864966"/>
                <a:gd name="connsiteX232" fmla="*/ 1228034 w 2223635"/>
                <a:gd name="connsiteY232" fmla="*/ 3016381 h 4864966"/>
                <a:gd name="connsiteX233" fmla="*/ 1323608 w 2223635"/>
                <a:gd name="connsiteY233" fmla="*/ 3081450 h 4864966"/>
                <a:gd name="connsiteX234" fmla="*/ 1369840 w 2223635"/>
                <a:gd name="connsiteY234" fmla="*/ 3173857 h 4864966"/>
                <a:gd name="connsiteX235" fmla="*/ 1470026 w 2223635"/>
                <a:gd name="connsiteY235" fmla="*/ 3008268 h 4864966"/>
                <a:gd name="connsiteX236" fmla="*/ 1477695 w 2223635"/>
                <a:gd name="connsiteY236" fmla="*/ 3005379 h 4864966"/>
                <a:gd name="connsiteX237" fmla="*/ 422317 w 2223635"/>
                <a:gd name="connsiteY237" fmla="*/ 2730935 h 4864966"/>
                <a:gd name="connsiteX238" fmla="*/ 507056 w 2223635"/>
                <a:gd name="connsiteY238" fmla="*/ 2792559 h 4864966"/>
                <a:gd name="connsiteX239" fmla="*/ 422317 w 2223635"/>
                <a:gd name="connsiteY239" fmla="*/ 2730935 h 4864966"/>
                <a:gd name="connsiteX240" fmla="*/ 680368 w 2223635"/>
                <a:gd name="connsiteY240" fmla="*/ 2515225 h 4864966"/>
                <a:gd name="connsiteX241" fmla="*/ 649585 w 2223635"/>
                <a:gd name="connsiteY241" fmla="*/ 2576849 h 4864966"/>
                <a:gd name="connsiteX242" fmla="*/ 653419 w 2223635"/>
                <a:gd name="connsiteY242" fmla="*/ 2626914 h 4864966"/>
                <a:gd name="connsiteX243" fmla="*/ 680368 w 2223635"/>
                <a:gd name="connsiteY243" fmla="*/ 2515225 h 4864966"/>
                <a:gd name="connsiteX244" fmla="*/ 383809 w 2223635"/>
                <a:gd name="connsiteY244" fmla="*/ 2357305 h 4864966"/>
                <a:gd name="connsiteX245" fmla="*/ 395367 w 2223635"/>
                <a:gd name="connsiteY245" fmla="*/ 2457436 h 4864966"/>
                <a:gd name="connsiteX246" fmla="*/ 383809 w 2223635"/>
                <a:gd name="connsiteY246" fmla="*/ 2357305 h 4864966"/>
                <a:gd name="connsiteX247" fmla="*/ 550342 w 2223635"/>
                <a:gd name="connsiteY247" fmla="*/ 2203774 h 4864966"/>
                <a:gd name="connsiteX248" fmla="*/ 587961 w 2223635"/>
                <a:gd name="connsiteY248" fmla="*/ 2318797 h 4864966"/>
                <a:gd name="connsiteX249" fmla="*/ 550342 w 2223635"/>
                <a:gd name="connsiteY249" fmla="*/ 2203774 h 4864966"/>
                <a:gd name="connsiteX250" fmla="*/ 1589384 w 2223635"/>
                <a:gd name="connsiteY250" fmla="*/ 2103087 h 4864966"/>
                <a:gd name="connsiteX251" fmla="*/ 1554766 w 2223635"/>
                <a:gd name="connsiteY251" fmla="*/ 2130037 h 4864966"/>
                <a:gd name="connsiteX252" fmla="*/ 1608665 w 2223635"/>
                <a:gd name="connsiteY252" fmla="*/ 2137761 h 4864966"/>
                <a:gd name="connsiteX253" fmla="*/ 1643339 w 2223635"/>
                <a:gd name="connsiteY253" fmla="*/ 2130037 h 4864966"/>
                <a:gd name="connsiteX254" fmla="*/ 1651063 w 2223635"/>
                <a:gd name="connsiteY254" fmla="*/ 2118479 h 4864966"/>
                <a:gd name="connsiteX255" fmla="*/ 1604831 w 2223635"/>
                <a:gd name="connsiteY255" fmla="*/ 2103087 h 4864966"/>
                <a:gd name="connsiteX256" fmla="*/ 1440131 w 2223635"/>
                <a:gd name="connsiteY256" fmla="*/ 2079527 h 4864966"/>
                <a:gd name="connsiteX257" fmla="*/ 1404513 w 2223635"/>
                <a:gd name="connsiteY257" fmla="*/ 2183993 h 4864966"/>
                <a:gd name="connsiteX258" fmla="*/ 1440131 w 2223635"/>
                <a:gd name="connsiteY258" fmla="*/ 2079527 h 4864966"/>
                <a:gd name="connsiteX259" fmla="*/ 1161854 w 2223635"/>
                <a:gd name="connsiteY259" fmla="*/ 2060690 h 4864966"/>
                <a:gd name="connsiteX260" fmla="*/ 1119512 w 2223635"/>
                <a:gd name="connsiteY260" fmla="*/ 2110811 h 4864966"/>
                <a:gd name="connsiteX261" fmla="*/ 1111788 w 2223635"/>
                <a:gd name="connsiteY261" fmla="*/ 2118479 h 4864966"/>
                <a:gd name="connsiteX262" fmla="*/ 1115622 w 2223635"/>
                <a:gd name="connsiteY262" fmla="*/ 2126203 h 4864966"/>
                <a:gd name="connsiteX263" fmla="*/ 1134904 w 2223635"/>
                <a:gd name="connsiteY263" fmla="*/ 2110811 h 4864966"/>
                <a:gd name="connsiteX264" fmla="*/ 1161854 w 2223635"/>
                <a:gd name="connsiteY264" fmla="*/ 2060690 h 4864966"/>
                <a:gd name="connsiteX265" fmla="*/ 1832043 w 2223635"/>
                <a:gd name="connsiteY265" fmla="*/ 2026072 h 4864966"/>
                <a:gd name="connsiteX266" fmla="*/ 2117100 w 2223635"/>
                <a:gd name="connsiteY266" fmla="*/ 2237892 h 4864966"/>
                <a:gd name="connsiteX267" fmla="*/ 2020803 w 2223635"/>
                <a:gd name="connsiteY267" fmla="*/ 2099253 h 4864966"/>
                <a:gd name="connsiteX268" fmla="*/ 1843601 w 2223635"/>
                <a:gd name="connsiteY268" fmla="*/ 2026072 h 4864966"/>
                <a:gd name="connsiteX269" fmla="*/ 2026193 w 2223635"/>
                <a:gd name="connsiteY269" fmla="*/ 1973562 h 4864966"/>
                <a:gd name="connsiteX270" fmla="*/ 1974572 w 2223635"/>
                <a:gd name="connsiteY270" fmla="*/ 1975951 h 4864966"/>
                <a:gd name="connsiteX271" fmla="*/ 1866717 w 2223635"/>
                <a:gd name="connsiteY271" fmla="*/ 2010625 h 4864966"/>
                <a:gd name="connsiteX272" fmla="*/ 1866717 w 2223635"/>
                <a:gd name="connsiteY272" fmla="*/ 2018348 h 4864966"/>
                <a:gd name="connsiteX273" fmla="*/ 2009245 w 2223635"/>
                <a:gd name="connsiteY273" fmla="*/ 2072248 h 4864966"/>
                <a:gd name="connsiteX274" fmla="*/ 2201839 w 2223635"/>
                <a:gd name="connsiteY274" fmla="*/ 2041464 h 4864966"/>
                <a:gd name="connsiteX275" fmla="*/ 2026193 w 2223635"/>
                <a:gd name="connsiteY275" fmla="*/ 1973562 h 4864966"/>
                <a:gd name="connsiteX276" fmla="*/ 225889 w 2223635"/>
                <a:gd name="connsiteY276" fmla="*/ 1964393 h 4864966"/>
                <a:gd name="connsiteX277" fmla="*/ 210441 w 2223635"/>
                <a:gd name="connsiteY277" fmla="*/ 2072248 h 4864966"/>
                <a:gd name="connsiteX278" fmla="*/ 225889 w 2223635"/>
                <a:gd name="connsiteY278" fmla="*/ 2022182 h 4864966"/>
                <a:gd name="connsiteX279" fmla="*/ 229723 w 2223635"/>
                <a:gd name="connsiteY279" fmla="*/ 1968283 h 4864966"/>
                <a:gd name="connsiteX280" fmla="*/ 1832043 w 2223635"/>
                <a:gd name="connsiteY280" fmla="*/ 1949001 h 4864966"/>
                <a:gd name="connsiteX281" fmla="*/ 1785867 w 2223635"/>
                <a:gd name="connsiteY281" fmla="*/ 1964393 h 4864966"/>
                <a:gd name="connsiteX282" fmla="*/ 1785867 w 2223635"/>
                <a:gd name="connsiteY282" fmla="*/ 1968283 h 4864966"/>
                <a:gd name="connsiteX283" fmla="*/ 1789701 w 2223635"/>
                <a:gd name="connsiteY283" fmla="*/ 1972117 h 4864966"/>
                <a:gd name="connsiteX284" fmla="*/ 1793536 w 2223635"/>
                <a:gd name="connsiteY284" fmla="*/ 1972117 h 4864966"/>
                <a:gd name="connsiteX285" fmla="*/ 1832043 w 2223635"/>
                <a:gd name="connsiteY285" fmla="*/ 1949001 h 4864966"/>
                <a:gd name="connsiteX286" fmla="*/ 664977 w 2223635"/>
                <a:gd name="connsiteY286" fmla="*/ 1883544 h 4864966"/>
                <a:gd name="connsiteX287" fmla="*/ 618745 w 2223635"/>
                <a:gd name="connsiteY287" fmla="*/ 2010625 h 4864966"/>
                <a:gd name="connsiteX288" fmla="*/ 645695 w 2223635"/>
                <a:gd name="connsiteY288" fmla="*/ 1960559 h 4864966"/>
                <a:gd name="connsiteX289" fmla="*/ 664977 w 2223635"/>
                <a:gd name="connsiteY289" fmla="*/ 1883544 h 4864966"/>
                <a:gd name="connsiteX290" fmla="*/ 826731 w 2223635"/>
                <a:gd name="connsiteY290" fmla="*/ 1829588 h 4864966"/>
                <a:gd name="connsiteX291" fmla="*/ 842179 w 2223635"/>
                <a:gd name="connsiteY291" fmla="*/ 1891212 h 4864966"/>
                <a:gd name="connsiteX292" fmla="*/ 899912 w 2223635"/>
                <a:gd name="connsiteY292" fmla="*/ 2372697 h 4864966"/>
                <a:gd name="connsiteX293" fmla="*/ 903802 w 2223635"/>
                <a:gd name="connsiteY293" fmla="*/ 2372697 h 4864966"/>
                <a:gd name="connsiteX294" fmla="*/ 919194 w 2223635"/>
                <a:gd name="connsiteY294" fmla="*/ 2611522 h 4864966"/>
                <a:gd name="connsiteX295" fmla="*/ 950034 w 2223635"/>
                <a:gd name="connsiteY295" fmla="*/ 2546065 h 4864966"/>
                <a:gd name="connsiteX296" fmla="*/ 965425 w 2223635"/>
                <a:gd name="connsiteY296" fmla="*/ 2311073 h 4864966"/>
                <a:gd name="connsiteX297" fmla="*/ 911470 w 2223635"/>
                <a:gd name="connsiteY297" fmla="*/ 2022182 h 4864966"/>
                <a:gd name="connsiteX298" fmla="*/ 917583 w 2223635"/>
                <a:gd name="connsiteY298" fmla="*/ 2016737 h 4864966"/>
                <a:gd name="connsiteX299" fmla="*/ 919194 w 2223635"/>
                <a:gd name="connsiteY299" fmla="*/ 2018348 h 4864966"/>
                <a:gd name="connsiteX300" fmla="*/ 969260 w 2223635"/>
                <a:gd name="connsiteY300" fmla="*/ 2495944 h 4864966"/>
                <a:gd name="connsiteX301" fmla="*/ 984652 w 2223635"/>
                <a:gd name="connsiteY301" fmla="*/ 2449768 h 4864966"/>
                <a:gd name="connsiteX302" fmla="*/ 984652 w 2223635"/>
                <a:gd name="connsiteY302" fmla="*/ 2442044 h 4864966"/>
                <a:gd name="connsiteX303" fmla="*/ 915360 w 2223635"/>
                <a:gd name="connsiteY303" fmla="*/ 1929775 h 4864966"/>
                <a:gd name="connsiteX304" fmla="*/ 826731 w 2223635"/>
                <a:gd name="connsiteY304" fmla="*/ 1829588 h 4864966"/>
                <a:gd name="connsiteX305" fmla="*/ 2102486 w 2223635"/>
                <a:gd name="connsiteY305" fmla="*/ 1795915 h 4864966"/>
                <a:gd name="connsiteX306" fmla="*/ 2013079 w 2223635"/>
                <a:gd name="connsiteY306" fmla="*/ 1821920 h 4864966"/>
                <a:gd name="connsiteX307" fmla="*/ 2016969 w 2223635"/>
                <a:gd name="connsiteY307" fmla="*/ 1821920 h 4864966"/>
                <a:gd name="connsiteX308" fmla="*/ 1916782 w 2223635"/>
                <a:gd name="connsiteY308" fmla="*/ 1875820 h 4864966"/>
                <a:gd name="connsiteX309" fmla="*/ 1905280 w 2223635"/>
                <a:gd name="connsiteY309" fmla="*/ 1887378 h 4864966"/>
                <a:gd name="connsiteX310" fmla="*/ 1882164 w 2223635"/>
                <a:gd name="connsiteY310" fmla="*/ 1906659 h 4864966"/>
                <a:gd name="connsiteX311" fmla="*/ 1889833 w 2223635"/>
                <a:gd name="connsiteY311" fmla="*/ 1925886 h 4864966"/>
                <a:gd name="connsiteX312" fmla="*/ 1839767 w 2223635"/>
                <a:gd name="connsiteY312" fmla="*/ 1975951 h 4864966"/>
                <a:gd name="connsiteX313" fmla="*/ 1878275 w 2223635"/>
                <a:gd name="connsiteY313" fmla="*/ 1972117 h 4864966"/>
                <a:gd name="connsiteX314" fmla="*/ 1889833 w 2223635"/>
                <a:gd name="connsiteY314" fmla="*/ 1975951 h 4864966"/>
                <a:gd name="connsiteX315" fmla="*/ 2128658 w 2223635"/>
                <a:gd name="connsiteY315" fmla="*/ 1879654 h 4864966"/>
                <a:gd name="connsiteX316" fmla="*/ 2132492 w 2223635"/>
                <a:gd name="connsiteY316" fmla="*/ 1798804 h 4864966"/>
                <a:gd name="connsiteX317" fmla="*/ 2102486 w 2223635"/>
                <a:gd name="connsiteY317" fmla="*/ 1795915 h 4864966"/>
                <a:gd name="connsiteX318" fmla="*/ 1701128 w 2223635"/>
                <a:gd name="connsiteY318" fmla="*/ 1656276 h 4864966"/>
                <a:gd name="connsiteX319" fmla="*/ 1704962 w 2223635"/>
                <a:gd name="connsiteY319" fmla="*/ 1675558 h 4864966"/>
                <a:gd name="connsiteX320" fmla="*/ 1697239 w 2223635"/>
                <a:gd name="connsiteY320" fmla="*/ 1702507 h 4864966"/>
                <a:gd name="connsiteX321" fmla="*/ 1689570 w 2223635"/>
                <a:gd name="connsiteY321" fmla="*/ 1798804 h 4864966"/>
                <a:gd name="connsiteX322" fmla="*/ 1747304 w 2223635"/>
                <a:gd name="connsiteY322" fmla="*/ 1964393 h 4864966"/>
                <a:gd name="connsiteX323" fmla="*/ 1755028 w 2223635"/>
                <a:gd name="connsiteY323" fmla="*/ 1964393 h 4864966"/>
                <a:gd name="connsiteX324" fmla="*/ 1755028 w 2223635"/>
                <a:gd name="connsiteY324" fmla="*/ 1960559 h 4864966"/>
                <a:gd name="connsiteX325" fmla="*/ 1747304 w 2223635"/>
                <a:gd name="connsiteY325" fmla="*/ 1721734 h 4864966"/>
                <a:gd name="connsiteX326" fmla="*/ 1720354 w 2223635"/>
                <a:gd name="connsiteY326" fmla="*/ 1690950 h 4864966"/>
                <a:gd name="connsiteX327" fmla="*/ 1704962 w 2223635"/>
                <a:gd name="connsiteY327" fmla="*/ 1656276 h 4864966"/>
                <a:gd name="connsiteX328" fmla="*/ 2043530 w 2223635"/>
                <a:gd name="connsiteY328" fmla="*/ 1652220 h 4864966"/>
                <a:gd name="connsiteX329" fmla="*/ 1959180 w 2223635"/>
                <a:gd name="connsiteY329" fmla="*/ 1690950 h 4864966"/>
                <a:gd name="connsiteX330" fmla="*/ 1901390 w 2223635"/>
                <a:gd name="connsiteY330" fmla="*/ 1771855 h 4864966"/>
                <a:gd name="connsiteX331" fmla="*/ 1835933 w 2223635"/>
                <a:gd name="connsiteY331" fmla="*/ 1914328 h 4864966"/>
                <a:gd name="connsiteX332" fmla="*/ 2051643 w 2223635"/>
                <a:gd name="connsiteY332" fmla="*/ 1660110 h 4864966"/>
                <a:gd name="connsiteX333" fmla="*/ 2043530 w 2223635"/>
                <a:gd name="connsiteY333" fmla="*/ 1652220 h 4864966"/>
                <a:gd name="connsiteX334" fmla="*/ 0 w 2223635"/>
                <a:gd name="connsiteY334" fmla="*/ 1639188 h 4864966"/>
                <a:gd name="connsiteX335" fmla="*/ 17903 w 2223635"/>
                <a:gd name="connsiteY335" fmla="*/ 1656276 h 4864966"/>
                <a:gd name="connsiteX336" fmla="*/ 48687 w 2223635"/>
                <a:gd name="connsiteY336" fmla="*/ 1706342 h 4864966"/>
                <a:gd name="connsiteX337" fmla="*/ 44630 w 2223635"/>
                <a:gd name="connsiteY337" fmla="*/ 1715566 h 4864966"/>
                <a:gd name="connsiteX338" fmla="*/ 40963 w 2223635"/>
                <a:gd name="connsiteY338" fmla="*/ 1714065 h 4864966"/>
                <a:gd name="connsiteX339" fmla="*/ 6345 w 2223635"/>
                <a:gd name="connsiteY339" fmla="*/ 1671668 h 4864966"/>
                <a:gd name="connsiteX340" fmla="*/ 0 w 2223635"/>
                <a:gd name="connsiteY340" fmla="*/ 1666035 h 4864966"/>
                <a:gd name="connsiteX341" fmla="*/ 564845 w 2223635"/>
                <a:gd name="connsiteY341" fmla="*/ 1629326 h 4864966"/>
                <a:gd name="connsiteX342" fmla="*/ 584071 w 2223635"/>
                <a:gd name="connsiteY342" fmla="*/ 1702507 h 4864966"/>
                <a:gd name="connsiteX343" fmla="*/ 591795 w 2223635"/>
                <a:gd name="connsiteY343" fmla="*/ 1721734 h 4864966"/>
                <a:gd name="connsiteX344" fmla="*/ 595629 w 2223635"/>
                <a:gd name="connsiteY344" fmla="*/ 1679392 h 4864966"/>
                <a:gd name="connsiteX345" fmla="*/ 564845 w 2223635"/>
                <a:gd name="connsiteY345" fmla="*/ 1629326 h 4864966"/>
                <a:gd name="connsiteX346" fmla="*/ 1816373 w 2223635"/>
                <a:gd name="connsiteY346" fmla="*/ 1538363 h 4864966"/>
                <a:gd name="connsiteX347" fmla="*/ 1778144 w 2223635"/>
                <a:gd name="connsiteY347" fmla="*/ 1625436 h 4864966"/>
                <a:gd name="connsiteX348" fmla="*/ 1770420 w 2223635"/>
                <a:gd name="connsiteY348" fmla="*/ 1941333 h 4864966"/>
                <a:gd name="connsiteX349" fmla="*/ 1774309 w 2223635"/>
                <a:gd name="connsiteY349" fmla="*/ 1937443 h 4864966"/>
                <a:gd name="connsiteX350" fmla="*/ 1824375 w 2223635"/>
                <a:gd name="connsiteY350" fmla="*/ 1837312 h 4864966"/>
                <a:gd name="connsiteX351" fmla="*/ 1830154 w 2223635"/>
                <a:gd name="connsiteY351" fmla="*/ 1834423 h 4864966"/>
                <a:gd name="connsiteX352" fmla="*/ 1835933 w 2223635"/>
                <a:gd name="connsiteY352" fmla="*/ 1837312 h 4864966"/>
                <a:gd name="connsiteX353" fmla="*/ 1870607 w 2223635"/>
                <a:gd name="connsiteY353" fmla="*/ 1648552 h 4864966"/>
                <a:gd name="connsiteX354" fmla="*/ 1820541 w 2223635"/>
                <a:gd name="connsiteY354" fmla="*/ 1540697 h 4864966"/>
                <a:gd name="connsiteX355" fmla="*/ 1816373 w 2223635"/>
                <a:gd name="connsiteY355" fmla="*/ 1538363 h 4864966"/>
                <a:gd name="connsiteX356" fmla="*/ 1347391 w 2223635"/>
                <a:gd name="connsiteY356" fmla="*/ 1428953 h 4864966"/>
                <a:gd name="connsiteX357" fmla="*/ 1292824 w 2223635"/>
                <a:gd name="connsiteY357" fmla="*/ 1471406 h 4864966"/>
                <a:gd name="connsiteX358" fmla="*/ 1273543 w 2223635"/>
                <a:gd name="connsiteY358" fmla="*/ 1502190 h 4864966"/>
                <a:gd name="connsiteX359" fmla="*/ 1215809 w 2223635"/>
                <a:gd name="connsiteY359" fmla="*/ 1679392 h 4864966"/>
                <a:gd name="connsiteX360" fmla="*/ 1319774 w 2223635"/>
                <a:gd name="connsiteY360" fmla="*/ 1563813 h 4864966"/>
                <a:gd name="connsiteX361" fmla="*/ 1350614 w 2223635"/>
                <a:gd name="connsiteY361" fmla="*/ 1432898 h 4864966"/>
                <a:gd name="connsiteX362" fmla="*/ 1347391 w 2223635"/>
                <a:gd name="connsiteY362" fmla="*/ 1428953 h 4864966"/>
                <a:gd name="connsiteX363" fmla="*/ 1076003 w 2223635"/>
                <a:gd name="connsiteY363" fmla="*/ 1407059 h 4864966"/>
                <a:gd name="connsiteX364" fmla="*/ 1065557 w 2223635"/>
                <a:gd name="connsiteY364" fmla="*/ 1417450 h 4864966"/>
                <a:gd name="connsiteX365" fmla="*/ 1065557 w 2223635"/>
                <a:gd name="connsiteY365" fmla="*/ 1421340 h 4864966"/>
                <a:gd name="connsiteX366" fmla="*/ 1115622 w 2223635"/>
                <a:gd name="connsiteY366" fmla="*/ 1725623 h 4864966"/>
                <a:gd name="connsiteX367" fmla="*/ 1115622 w 2223635"/>
                <a:gd name="connsiteY367" fmla="*/ 1733291 h 4864966"/>
                <a:gd name="connsiteX368" fmla="*/ 1123346 w 2223635"/>
                <a:gd name="connsiteY368" fmla="*/ 1748739 h 4864966"/>
                <a:gd name="connsiteX369" fmla="*/ 1127180 w 2223635"/>
                <a:gd name="connsiteY369" fmla="*/ 1741015 h 4864966"/>
                <a:gd name="connsiteX370" fmla="*/ 1127180 w 2223635"/>
                <a:gd name="connsiteY370" fmla="*/ 1733291 h 4864966"/>
                <a:gd name="connsiteX371" fmla="*/ 1154130 w 2223635"/>
                <a:gd name="connsiteY371" fmla="*/ 1656276 h 4864966"/>
                <a:gd name="connsiteX372" fmla="*/ 1160353 w 2223635"/>
                <a:gd name="connsiteY372" fmla="*/ 1647052 h 4864966"/>
                <a:gd name="connsiteX373" fmla="*/ 1165688 w 2223635"/>
                <a:gd name="connsiteY373" fmla="*/ 1648552 h 4864966"/>
                <a:gd name="connsiteX374" fmla="*/ 1165688 w 2223635"/>
                <a:gd name="connsiteY374" fmla="*/ 1521471 h 4864966"/>
                <a:gd name="connsiteX375" fmla="*/ 1076003 w 2223635"/>
                <a:gd name="connsiteY375" fmla="*/ 1407059 h 4864966"/>
                <a:gd name="connsiteX376" fmla="*/ 1038607 w 2223635"/>
                <a:gd name="connsiteY376" fmla="*/ 1398224 h 4864966"/>
                <a:gd name="connsiteX377" fmla="*/ 1092506 w 2223635"/>
                <a:gd name="connsiteY377" fmla="*/ 1721734 h 4864966"/>
                <a:gd name="connsiteX378" fmla="*/ 1077114 w 2223635"/>
                <a:gd name="connsiteY378" fmla="*/ 1687116 h 4864966"/>
                <a:gd name="connsiteX379" fmla="*/ 1085449 w 2223635"/>
                <a:gd name="connsiteY379" fmla="*/ 1675391 h 4864966"/>
                <a:gd name="connsiteX380" fmla="*/ 1092506 w 2223635"/>
                <a:gd name="connsiteY380" fmla="*/ 1679392 h 4864966"/>
                <a:gd name="connsiteX381" fmla="*/ 1107954 w 2223635"/>
                <a:gd name="connsiteY381" fmla="*/ 1706342 h 4864966"/>
                <a:gd name="connsiteX382" fmla="*/ 1073280 w 2223635"/>
                <a:gd name="connsiteY382" fmla="*/ 1506079 h 4864966"/>
                <a:gd name="connsiteX383" fmla="*/ 1038607 w 2223635"/>
                <a:gd name="connsiteY383" fmla="*/ 1398224 h 4864966"/>
                <a:gd name="connsiteX384" fmla="*/ 1258151 w 2223635"/>
                <a:gd name="connsiteY384" fmla="*/ 1378943 h 4864966"/>
                <a:gd name="connsiteX385" fmla="*/ 1192693 w 2223635"/>
                <a:gd name="connsiteY385" fmla="*/ 1425174 h 4864966"/>
                <a:gd name="connsiteX386" fmla="*/ 1184969 w 2223635"/>
                <a:gd name="connsiteY386" fmla="*/ 1444400 h 4864966"/>
                <a:gd name="connsiteX387" fmla="*/ 1185636 w 2223635"/>
                <a:gd name="connsiteY387" fmla="*/ 1441289 h 4864966"/>
                <a:gd name="connsiteX388" fmla="*/ 1169577 w 2223635"/>
                <a:gd name="connsiteY388" fmla="*/ 1471406 h 4864966"/>
                <a:gd name="connsiteX389" fmla="*/ 1169577 w 2223635"/>
                <a:gd name="connsiteY389" fmla="*/ 1479074 h 4864966"/>
                <a:gd name="connsiteX390" fmla="*/ 1169577 w 2223635"/>
                <a:gd name="connsiteY390" fmla="*/ 1494521 h 4864966"/>
                <a:gd name="connsiteX391" fmla="*/ 1169577 w 2223635"/>
                <a:gd name="connsiteY391" fmla="*/ 1679392 h 4864966"/>
                <a:gd name="connsiteX392" fmla="*/ 1169577 w 2223635"/>
                <a:gd name="connsiteY392" fmla="*/ 1690950 h 4864966"/>
                <a:gd name="connsiteX393" fmla="*/ 1258151 w 2223635"/>
                <a:gd name="connsiteY393" fmla="*/ 1490632 h 4864966"/>
                <a:gd name="connsiteX394" fmla="*/ 1258151 w 2223635"/>
                <a:gd name="connsiteY394" fmla="*/ 1378943 h 4864966"/>
                <a:gd name="connsiteX395" fmla="*/ 207163 w 2223635"/>
                <a:gd name="connsiteY395" fmla="*/ 1199685 h 4864966"/>
                <a:gd name="connsiteX396" fmla="*/ 156542 w 2223635"/>
                <a:gd name="connsiteY396" fmla="*/ 1247972 h 4864966"/>
                <a:gd name="connsiteX397" fmla="*/ 25571 w 2223635"/>
                <a:gd name="connsiteY397" fmla="*/ 1325043 h 4864966"/>
                <a:gd name="connsiteX398" fmla="*/ 133426 w 2223635"/>
                <a:gd name="connsiteY398" fmla="*/ 1294203 h 4864966"/>
                <a:gd name="connsiteX399" fmla="*/ 202773 w 2223635"/>
                <a:gd name="connsiteY399" fmla="*/ 1255696 h 4864966"/>
                <a:gd name="connsiteX400" fmla="*/ 206607 w 2223635"/>
                <a:gd name="connsiteY400" fmla="*/ 1201741 h 4864966"/>
                <a:gd name="connsiteX401" fmla="*/ 207163 w 2223635"/>
                <a:gd name="connsiteY401" fmla="*/ 1199685 h 4864966"/>
                <a:gd name="connsiteX402" fmla="*/ 656308 w 2223635"/>
                <a:gd name="connsiteY402" fmla="*/ 1097275 h 4864966"/>
                <a:gd name="connsiteX403" fmla="*/ 651474 w 2223635"/>
                <a:gd name="connsiteY403" fmla="*/ 1099665 h 4864966"/>
                <a:gd name="connsiteX404" fmla="*/ 647918 w 2223635"/>
                <a:gd name="connsiteY404" fmla="*/ 1098553 h 4864966"/>
                <a:gd name="connsiteX405" fmla="*/ 653419 w 2223635"/>
                <a:gd name="connsiteY405" fmla="*/ 1117001 h 4864966"/>
                <a:gd name="connsiteX406" fmla="*/ 656308 w 2223635"/>
                <a:gd name="connsiteY406" fmla="*/ 1097275 h 4864966"/>
                <a:gd name="connsiteX407" fmla="*/ 236669 w 2223635"/>
                <a:gd name="connsiteY407" fmla="*/ 1070659 h 4864966"/>
                <a:gd name="connsiteX408" fmla="*/ 233557 w 2223635"/>
                <a:gd name="connsiteY408" fmla="*/ 1070825 h 4864966"/>
                <a:gd name="connsiteX409" fmla="*/ 229723 w 2223635"/>
                <a:gd name="connsiteY409" fmla="*/ 1070825 h 4864966"/>
                <a:gd name="connsiteX410" fmla="*/ 33295 w 2223635"/>
                <a:gd name="connsiteY410" fmla="*/ 1267254 h 4864966"/>
                <a:gd name="connsiteX411" fmla="*/ 25571 w 2223635"/>
                <a:gd name="connsiteY411" fmla="*/ 1301927 h 4864966"/>
                <a:gd name="connsiteX412" fmla="*/ 137260 w 2223635"/>
                <a:gd name="connsiteY412" fmla="*/ 1244138 h 4864966"/>
                <a:gd name="connsiteX413" fmla="*/ 221999 w 2223635"/>
                <a:gd name="connsiteY413" fmla="*/ 1155565 h 4864966"/>
                <a:gd name="connsiteX414" fmla="*/ 236669 w 2223635"/>
                <a:gd name="connsiteY414" fmla="*/ 1070659 h 4864966"/>
                <a:gd name="connsiteX415" fmla="*/ 622635 w 2223635"/>
                <a:gd name="connsiteY415" fmla="*/ 997644 h 4864966"/>
                <a:gd name="connsiteX416" fmla="*/ 642639 w 2223635"/>
                <a:gd name="connsiteY416" fmla="*/ 1080494 h 4864966"/>
                <a:gd name="connsiteX417" fmla="*/ 622635 w 2223635"/>
                <a:gd name="connsiteY417" fmla="*/ 997644 h 4864966"/>
                <a:gd name="connsiteX418" fmla="*/ 123368 w 2223635"/>
                <a:gd name="connsiteY418" fmla="*/ 970972 h 4864966"/>
                <a:gd name="connsiteX419" fmla="*/ 44853 w 2223635"/>
                <a:gd name="connsiteY419" fmla="*/ 1070825 h 4864966"/>
                <a:gd name="connsiteX420" fmla="*/ 37129 w 2223635"/>
                <a:gd name="connsiteY420" fmla="*/ 1070825 h 4864966"/>
                <a:gd name="connsiteX421" fmla="*/ 33295 w 2223635"/>
                <a:gd name="connsiteY421" fmla="*/ 1066936 h 4864966"/>
                <a:gd name="connsiteX422" fmla="*/ 10179 w 2223635"/>
                <a:gd name="connsiteY422" fmla="*/ 1209464 h 4864966"/>
                <a:gd name="connsiteX423" fmla="*/ 10179 w 2223635"/>
                <a:gd name="connsiteY423" fmla="*/ 1236414 h 4864966"/>
                <a:gd name="connsiteX424" fmla="*/ 21737 w 2223635"/>
                <a:gd name="connsiteY424" fmla="*/ 1228746 h 4864966"/>
                <a:gd name="connsiteX425" fmla="*/ 98752 w 2223635"/>
                <a:gd name="connsiteY425" fmla="*/ 1132449 h 4864966"/>
                <a:gd name="connsiteX426" fmla="*/ 133426 w 2223635"/>
                <a:gd name="connsiteY426" fmla="*/ 989921 h 4864966"/>
                <a:gd name="connsiteX427" fmla="*/ 123368 w 2223635"/>
                <a:gd name="connsiteY427" fmla="*/ 970972 h 4864966"/>
                <a:gd name="connsiteX428" fmla="*/ 132426 w 2223635"/>
                <a:gd name="connsiteY428" fmla="*/ 925741 h 4864966"/>
                <a:gd name="connsiteX429" fmla="*/ 137260 w 2223635"/>
                <a:gd name="connsiteY429" fmla="*/ 932131 h 4864966"/>
                <a:gd name="connsiteX430" fmla="*/ 118034 w 2223635"/>
                <a:gd name="connsiteY430" fmla="*/ 1120891 h 4864966"/>
                <a:gd name="connsiteX431" fmla="*/ 238947 w 2223635"/>
                <a:gd name="connsiteY431" fmla="*/ 1053933 h 4864966"/>
                <a:gd name="connsiteX432" fmla="*/ 260562 w 2223635"/>
                <a:gd name="connsiteY432" fmla="*/ 1055378 h 4864966"/>
                <a:gd name="connsiteX433" fmla="*/ 263563 w 2223635"/>
                <a:gd name="connsiteY433" fmla="*/ 1053878 h 4864966"/>
                <a:gd name="connsiteX434" fmla="*/ 268231 w 2223635"/>
                <a:gd name="connsiteY434" fmla="*/ 1063102 h 4864966"/>
                <a:gd name="connsiteX435" fmla="*/ 207496 w 2223635"/>
                <a:gd name="connsiteY435" fmla="*/ 1199296 h 4864966"/>
                <a:gd name="connsiteX436" fmla="*/ 214331 w 2223635"/>
                <a:gd name="connsiteY436" fmla="*/ 1197907 h 4864966"/>
                <a:gd name="connsiteX437" fmla="*/ 179657 w 2223635"/>
                <a:gd name="connsiteY437" fmla="*/ 1294203 h 4864966"/>
                <a:gd name="connsiteX438" fmla="*/ 25571 w 2223635"/>
                <a:gd name="connsiteY438" fmla="*/ 1340435 h 4864966"/>
                <a:gd name="connsiteX439" fmla="*/ 14993 w 2223635"/>
                <a:gd name="connsiteY439" fmla="*/ 1363044 h 4864966"/>
                <a:gd name="connsiteX440" fmla="*/ 0 w 2223635"/>
                <a:gd name="connsiteY440" fmla="*/ 1381115 h 4864966"/>
                <a:gd name="connsiteX441" fmla="*/ 0 w 2223635"/>
                <a:gd name="connsiteY441" fmla="*/ 1187990 h 4864966"/>
                <a:gd name="connsiteX442" fmla="*/ 2455 w 2223635"/>
                <a:gd name="connsiteY442" fmla="*/ 1186349 h 4864966"/>
                <a:gd name="connsiteX443" fmla="*/ 21737 w 2223635"/>
                <a:gd name="connsiteY443" fmla="*/ 1059268 h 4864966"/>
                <a:gd name="connsiteX444" fmla="*/ 3435 w 2223635"/>
                <a:gd name="connsiteY444" fmla="*/ 973313 h 4864966"/>
                <a:gd name="connsiteX445" fmla="*/ 0 w 2223635"/>
                <a:gd name="connsiteY445" fmla="*/ 964019 h 4864966"/>
                <a:gd name="connsiteX446" fmla="*/ 0 w 2223635"/>
                <a:gd name="connsiteY446" fmla="*/ 934101 h 4864966"/>
                <a:gd name="connsiteX447" fmla="*/ 13069 w 2223635"/>
                <a:gd name="connsiteY447" fmla="*/ 963909 h 4864966"/>
                <a:gd name="connsiteX448" fmla="*/ 33295 w 2223635"/>
                <a:gd name="connsiteY448" fmla="*/ 1055378 h 4864966"/>
                <a:gd name="connsiteX449" fmla="*/ 129592 w 2223635"/>
                <a:gd name="connsiteY449" fmla="*/ 928297 h 4864966"/>
                <a:gd name="connsiteX450" fmla="*/ 132426 w 2223635"/>
                <a:gd name="connsiteY450" fmla="*/ 925741 h 4864966"/>
                <a:gd name="connsiteX451" fmla="*/ 757439 w 2223635"/>
                <a:gd name="connsiteY451" fmla="*/ 812718 h 4864966"/>
                <a:gd name="connsiteX452" fmla="*/ 711208 w 2223635"/>
                <a:gd name="connsiteY452" fmla="*/ 866674 h 4864966"/>
                <a:gd name="connsiteX453" fmla="*/ 707374 w 2223635"/>
                <a:gd name="connsiteY453" fmla="*/ 901347 h 4864966"/>
                <a:gd name="connsiteX454" fmla="*/ 757439 w 2223635"/>
                <a:gd name="connsiteY454" fmla="*/ 812718 h 4864966"/>
                <a:gd name="connsiteX455" fmla="*/ 1204251 w 2223635"/>
                <a:gd name="connsiteY455" fmla="*/ 639406 h 4864966"/>
                <a:gd name="connsiteX456" fmla="*/ 834455 w 2223635"/>
                <a:gd name="connsiteY456" fmla="*/ 1036152 h 4864966"/>
                <a:gd name="connsiteX457" fmla="*/ 680368 w 2223635"/>
                <a:gd name="connsiteY457" fmla="*/ 1467516 h 4864966"/>
                <a:gd name="connsiteX458" fmla="*/ 1204251 w 2223635"/>
                <a:gd name="connsiteY458" fmla="*/ 639406 h 4864966"/>
                <a:gd name="connsiteX459" fmla="*/ 638027 w 2223635"/>
                <a:gd name="connsiteY459" fmla="*/ 546943 h 4864966"/>
                <a:gd name="connsiteX460" fmla="*/ 661142 w 2223635"/>
                <a:gd name="connsiteY460" fmla="*/ 585451 h 4864966"/>
                <a:gd name="connsiteX461" fmla="*/ 699650 w 2223635"/>
                <a:gd name="connsiteY461" fmla="*/ 616290 h 4864966"/>
                <a:gd name="connsiteX462" fmla="*/ 711208 w 2223635"/>
                <a:gd name="connsiteY462" fmla="*/ 616290 h 4864966"/>
                <a:gd name="connsiteX463" fmla="*/ 672700 w 2223635"/>
                <a:gd name="connsiteY463" fmla="*/ 566225 h 4864966"/>
                <a:gd name="connsiteX464" fmla="*/ 638027 w 2223635"/>
                <a:gd name="connsiteY464" fmla="*/ 546943 h 4864966"/>
                <a:gd name="connsiteX465" fmla="*/ 795947 w 2223635"/>
                <a:gd name="connsiteY465" fmla="*/ 504601 h 4864966"/>
                <a:gd name="connsiteX466" fmla="*/ 765108 w 2223635"/>
                <a:gd name="connsiteY466" fmla="*/ 570059 h 4864966"/>
                <a:gd name="connsiteX467" fmla="*/ 795947 w 2223635"/>
                <a:gd name="connsiteY467" fmla="*/ 519993 h 4864966"/>
                <a:gd name="connsiteX468" fmla="*/ 799781 w 2223635"/>
                <a:gd name="connsiteY468" fmla="*/ 504601 h 4864966"/>
                <a:gd name="connsiteX469" fmla="*/ 1065557 w 2223635"/>
                <a:gd name="connsiteY469" fmla="*/ 419862 h 4864966"/>
                <a:gd name="connsiteX470" fmla="*/ 872963 w 2223635"/>
                <a:gd name="connsiteY470" fmla="*/ 508435 h 4864966"/>
                <a:gd name="connsiteX471" fmla="*/ 954701 w 2223635"/>
                <a:gd name="connsiteY471" fmla="*/ 520882 h 4864966"/>
                <a:gd name="connsiteX472" fmla="*/ 1150296 w 2223635"/>
                <a:gd name="connsiteY472" fmla="*/ 493043 h 4864966"/>
                <a:gd name="connsiteX473" fmla="*/ 1187359 w 2223635"/>
                <a:gd name="connsiteY473" fmla="*/ 486653 h 4864966"/>
                <a:gd name="connsiteX474" fmla="*/ 1215809 w 2223635"/>
                <a:gd name="connsiteY474" fmla="*/ 489154 h 4864966"/>
                <a:gd name="connsiteX475" fmla="*/ 1219476 w 2223635"/>
                <a:gd name="connsiteY475" fmla="*/ 489376 h 4864966"/>
                <a:gd name="connsiteX476" fmla="*/ 1161854 w 2223635"/>
                <a:gd name="connsiteY476" fmla="*/ 435254 h 4864966"/>
                <a:gd name="connsiteX477" fmla="*/ 1069391 w 2223635"/>
                <a:gd name="connsiteY477" fmla="*/ 419862 h 4864966"/>
                <a:gd name="connsiteX478" fmla="*/ 1169577 w 2223635"/>
                <a:gd name="connsiteY478" fmla="*/ 223378 h 4864966"/>
                <a:gd name="connsiteX479" fmla="*/ 1169577 w 2223635"/>
                <a:gd name="connsiteY479" fmla="*/ 227268 h 4864966"/>
                <a:gd name="connsiteX480" fmla="*/ 1132903 w 2223635"/>
                <a:gd name="connsiteY480" fmla="*/ 223490 h 4864966"/>
                <a:gd name="connsiteX481" fmla="*/ 1011657 w 2223635"/>
                <a:gd name="connsiteY481" fmla="*/ 265776 h 4864966"/>
                <a:gd name="connsiteX482" fmla="*/ 826731 w 2223635"/>
                <a:gd name="connsiteY482" fmla="*/ 489154 h 4864966"/>
                <a:gd name="connsiteX483" fmla="*/ 826731 w 2223635"/>
                <a:gd name="connsiteY483" fmla="*/ 493043 h 4864966"/>
                <a:gd name="connsiteX484" fmla="*/ 842179 w 2223635"/>
                <a:gd name="connsiteY484" fmla="*/ 500712 h 4864966"/>
                <a:gd name="connsiteX485" fmla="*/ 1131070 w 2223635"/>
                <a:gd name="connsiteY485" fmla="*/ 327399 h 4864966"/>
                <a:gd name="connsiteX486" fmla="*/ 1177246 w 2223635"/>
                <a:gd name="connsiteY486" fmla="*/ 254218 h 4864966"/>
                <a:gd name="connsiteX487" fmla="*/ 1169577 w 2223635"/>
                <a:gd name="connsiteY487" fmla="*/ 223378 h 4864966"/>
                <a:gd name="connsiteX488" fmla="*/ 416927 w 2223635"/>
                <a:gd name="connsiteY488" fmla="*/ 193761 h 4864966"/>
                <a:gd name="connsiteX489" fmla="*/ 445433 w 2223635"/>
                <a:gd name="connsiteY489" fmla="*/ 292725 h 4864966"/>
                <a:gd name="connsiteX490" fmla="*/ 522448 w 2223635"/>
                <a:gd name="connsiteY490" fmla="*/ 446812 h 4864966"/>
                <a:gd name="connsiteX491" fmla="*/ 614911 w 2223635"/>
                <a:gd name="connsiteY491" fmla="*/ 512269 h 4864966"/>
                <a:gd name="connsiteX492" fmla="*/ 614911 w 2223635"/>
                <a:gd name="connsiteY492" fmla="*/ 496877 h 4864966"/>
                <a:gd name="connsiteX493" fmla="*/ 620690 w 2223635"/>
                <a:gd name="connsiteY493" fmla="*/ 491098 h 4864966"/>
                <a:gd name="connsiteX494" fmla="*/ 626469 w 2223635"/>
                <a:gd name="connsiteY494" fmla="*/ 496877 h 4864966"/>
                <a:gd name="connsiteX495" fmla="*/ 626469 w 2223635"/>
                <a:gd name="connsiteY495" fmla="*/ 519993 h 4864966"/>
                <a:gd name="connsiteX496" fmla="*/ 664977 w 2223635"/>
                <a:gd name="connsiteY496" fmla="*/ 546943 h 4864966"/>
                <a:gd name="connsiteX497" fmla="*/ 653419 w 2223635"/>
                <a:gd name="connsiteY497" fmla="*/ 504601 h 4864966"/>
                <a:gd name="connsiteX498" fmla="*/ 657253 w 2223635"/>
                <a:gd name="connsiteY498" fmla="*/ 493043 h 4864966"/>
                <a:gd name="connsiteX499" fmla="*/ 599519 w 2223635"/>
                <a:gd name="connsiteY499" fmla="*/ 354349 h 4864966"/>
                <a:gd name="connsiteX500" fmla="*/ 591795 w 2223635"/>
                <a:gd name="connsiteY500" fmla="*/ 338957 h 4864966"/>
                <a:gd name="connsiteX501" fmla="*/ 576403 w 2223635"/>
                <a:gd name="connsiteY501" fmla="*/ 319675 h 4864966"/>
                <a:gd name="connsiteX502" fmla="*/ 416927 w 2223635"/>
                <a:gd name="connsiteY502" fmla="*/ 193761 h 4864966"/>
                <a:gd name="connsiteX503" fmla="*/ 1009823 w 2223635"/>
                <a:gd name="connsiteY503" fmla="*/ 126692 h 4864966"/>
                <a:gd name="connsiteX504" fmla="*/ 1007767 w 2223635"/>
                <a:gd name="connsiteY504" fmla="*/ 127137 h 4864966"/>
                <a:gd name="connsiteX505" fmla="*/ 1007767 w 2223635"/>
                <a:gd name="connsiteY505" fmla="*/ 130971 h 4864966"/>
                <a:gd name="connsiteX506" fmla="*/ 996209 w 2223635"/>
                <a:gd name="connsiteY506" fmla="*/ 204152 h 4864966"/>
                <a:gd name="connsiteX507" fmla="*/ 965425 w 2223635"/>
                <a:gd name="connsiteY507" fmla="*/ 304283 h 4864966"/>
                <a:gd name="connsiteX508" fmla="*/ 826731 w 2223635"/>
                <a:gd name="connsiteY508" fmla="*/ 462204 h 4864966"/>
                <a:gd name="connsiteX509" fmla="*/ 953868 w 2223635"/>
                <a:gd name="connsiteY509" fmla="*/ 338957 h 4864966"/>
                <a:gd name="connsiteX510" fmla="*/ 1007767 w 2223635"/>
                <a:gd name="connsiteY510" fmla="*/ 223378 h 4864966"/>
                <a:gd name="connsiteX511" fmla="*/ 1009823 w 2223635"/>
                <a:gd name="connsiteY511" fmla="*/ 126692 h 4864966"/>
                <a:gd name="connsiteX512" fmla="*/ 972649 w 2223635"/>
                <a:gd name="connsiteY512" fmla="*/ 64458 h 4864966"/>
                <a:gd name="connsiteX513" fmla="*/ 953868 w 2223635"/>
                <a:gd name="connsiteY513" fmla="*/ 69347 h 4864966"/>
                <a:gd name="connsiteX514" fmla="*/ 857571 w 2223635"/>
                <a:gd name="connsiteY514" fmla="*/ 177202 h 4864966"/>
                <a:gd name="connsiteX515" fmla="*/ 857571 w 2223635"/>
                <a:gd name="connsiteY515" fmla="*/ 254218 h 4864966"/>
                <a:gd name="connsiteX516" fmla="*/ 857571 w 2223635"/>
                <a:gd name="connsiteY516" fmla="*/ 258052 h 4864966"/>
                <a:gd name="connsiteX517" fmla="*/ 765108 w 2223635"/>
                <a:gd name="connsiteY517" fmla="*/ 485320 h 4864966"/>
                <a:gd name="connsiteX518" fmla="*/ 799781 w 2223635"/>
                <a:gd name="connsiteY518" fmla="*/ 454536 h 4864966"/>
                <a:gd name="connsiteX519" fmla="*/ 896078 w 2223635"/>
                <a:gd name="connsiteY519" fmla="*/ 362073 h 4864966"/>
                <a:gd name="connsiteX520" fmla="*/ 976983 w 2223635"/>
                <a:gd name="connsiteY520" fmla="*/ 154087 h 4864966"/>
                <a:gd name="connsiteX521" fmla="*/ 972649 w 2223635"/>
                <a:gd name="connsiteY521" fmla="*/ 64458 h 4864966"/>
                <a:gd name="connsiteX522" fmla="*/ 582071 w 2223635"/>
                <a:gd name="connsiteY522" fmla="*/ 45231 h 4864966"/>
                <a:gd name="connsiteX523" fmla="*/ 564845 w 2223635"/>
                <a:gd name="connsiteY523" fmla="*/ 92463 h 4864966"/>
                <a:gd name="connsiteX524" fmla="*/ 557122 w 2223635"/>
                <a:gd name="connsiteY524" fmla="*/ 188760 h 4864966"/>
                <a:gd name="connsiteX525" fmla="*/ 584071 w 2223635"/>
                <a:gd name="connsiteY525" fmla="*/ 304283 h 4864966"/>
                <a:gd name="connsiteX526" fmla="*/ 664977 w 2223635"/>
                <a:gd name="connsiteY526" fmla="*/ 439088 h 4864966"/>
                <a:gd name="connsiteX527" fmla="*/ 664977 w 2223635"/>
                <a:gd name="connsiteY527" fmla="*/ 427530 h 4864966"/>
                <a:gd name="connsiteX528" fmla="*/ 674367 w 2223635"/>
                <a:gd name="connsiteY528" fmla="*/ 418362 h 4864966"/>
                <a:gd name="connsiteX529" fmla="*/ 680368 w 2223635"/>
                <a:gd name="connsiteY529" fmla="*/ 419862 h 4864966"/>
                <a:gd name="connsiteX530" fmla="*/ 711208 w 2223635"/>
                <a:gd name="connsiteY530" fmla="*/ 469928 h 4864966"/>
                <a:gd name="connsiteX531" fmla="*/ 626469 w 2223635"/>
                <a:gd name="connsiteY531" fmla="*/ 84739 h 4864966"/>
                <a:gd name="connsiteX532" fmla="*/ 582071 w 2223635"/>
                <a:gd name="connsiteY532" fmla="*/ 45231 h 4864966"/>
                <a:gd name="connsiteX533" fmla="*/ 803560 w 2223635"/>
                <a:gd name="connsiteY533" fmla="*/ 26283 h 4864966"/>
                <a:gd name="connsiteX534" fmla="*/ 730434 w 2223635"/>
                <a:gd name="connsiteY534" fmla="*/ 111689 h 4864966"/>
                <a:gd name="connsiteX535" fmla="*/ 718876 w 2223635"/>
                <a:gd name="connsiteY535" fmla="*/ 219544 h 4864966"/>
                <a:gd name="connsiteX536" fmla="*/ 722766 w 2223635"/>
                <a:gd name="connsiteY536" fmla="*/ 477651 h 4864966"/>
                <a:gd name="connsiteX537" fmla="*/ 711208 w 2223635"/>
                <a:gd name="connsiteY537" fmla="*/ 481486 h 4864966"/>
                <a:gd name="connsiteX538" fmla="*/ 726600 w 2223635"/>
                <a:gd name="connsiteY538" fmla="*/ 535385 h 4864966"/>
                <a:gd name="connsiteX539" fmla="*/ 741992 w 2223635"/>
                <a:gd name="connsiteY539" fmla="*/ 450646 h 4864966"/>
                <a:gd name="connsiteX540" fmla="*/ 753550 w 2223635"/>
                <a:gd name="connsiteY540" fmla="*/ 441978 h 4864966"/>
                <a:gd name="connsiteX541" fmla="*/ 765108 w 2223635"/>
                <a:gd name="connsiteY541" fmla="*/ 450646 h 4864966"/>
                <a:gd name="connsiteX542" fmla="*/ 765108 w 2223635"/>
                <a:gd name="connsiteY542" fmla="*/ 454536 h 4864966"/>
                <a:gd name="connsiteX543" fmla="*/ 822897 w 2223635"/>
                <a:gd name="connsiteY543" fmla="*/ 100131 h 4864966"/>
                <a:gd name="connsiteX544" fmla="*/ 811339 w 2223635"/>
                <a:gd name="connsiteY544" fmla="*/ 38508 h 4864966"/>
                <a:gd name="connsiteX545" fmla="*/ 803560 w 2223635"/>
                <a:gd name="connsiteY545" fmla="*/ 26283 h 4864966"/>
                <a:gd name="connsiteX546" fmla="*/ 815173 w 2223635"/>
                <a:gd name="connsiteY546" fmla="*/ 0 h 4864966"/>
                <a:gd name="connsiteX547" fmla="*/ 826731 w 2223635"/>
                <a:gd name="connsiteY547" fmla="*/ 7724 h 4864966"/>
                <a:gd name="connsiteX548" fmla="*/ 853736 w 2223635"/>
                <a:gd name="connsiteY548" fmla="*/ 154087 h 4864966"/>
                <a:gd name="connsiteX549" fmla="*/ 985541 w 2223635"/>
                <a:gd name="connsiteY549" fmla="*/ 53622 h 4864966"/>
                <a:gd name="connsiteX550" fmla="*/ 1019325 w 2223635"/>
                <a:gd name="connsiteY550" fmla="*/ 57790 h 4864966"/>
                <a:gd name="connsiteX551" fmla="*/ 1023215 w 2223635"/>
                <a:gd name="connsiteY551" fmla="*/ 65458 h 4864966"/>
                <a:gd name="connsiteX552" fmla="*/ 1007767 w 2223635"/>
                <a:gd name="connsiteY552" fmla="*/ 111689 h 4864966"/>
                <a:gd name="connsiteX553" fmla="*/ 1019325 w 2223635"/>
                <a:gd name="connsiteY553" fmla="*/ 104021 h 4864966"/>
                <a:gd name="connsiteX554" fmla="*/ 1027049 w 2223635"/>
                <a:gd name="connsiteY554" fmla="*/ 107855 h 4864966"/>
                <a:gd name="connsiteX555" fmla="*/ 1019325 w 2223635"/>
                <a:gd name="connsiteY555" fmla="*/ 246494 h 4864966"/>
                <a:gd name="connsiteX556" fmla="*/ 1152463 w 2223635"/>
                <a:gd name="connsiteY556" fmla="*/ 205875 h 4864966"/>
                <a:gd name="connsiteX557" fmla="*/ 1208085 w 2223635"/>
                <a:gd name="connsiteY557" fmla="*/ 207986 h 4864966"/>
                <a:gd name="connsiteX558" fmla="*/ 1215809 w 2223635"/>
                <a:gd name="connsiteY558" fmla="*/ 223378 h 4864966"/>
                <a:gd name="connsiteX559" fmla="*/ 1080949 w 2223635"/>
                <a:gd name="connsiteY559" fmla="*/ 408304 h 4864966"/>
                <a:gd name="connsiteX560" fmla="*/ 1097507 w 2223635"/>
                <a:gd name="connsiteY560" fmla="*/ 407804 h 4864966"/>
                <a:gd name="connsiteX561" fmla="*/ 1246593 w 2223635"/>
                <a:gd name="connsiteY561" fmla="*/ 500712 h 4864966"/>
                <a:gd name="connsiteX562" fmla="*/ 1235035 w 2223635"/>
                <a:gd name="connsiteY562" fmla="*/ 512269 h 4864966"/>
                <a:gd name="connsiteX563" fmla="*/ 1214698 w 2223635"/>
                <a:gd name="connsiteY563" fmla="*/ 511325 h 4864966"/>
                <a:gd name="connsiteX564" fmla="*/ 960758 w 2223635"/>
                <a:gd name="connsiteY564" fmla="*/ 550499 h 4864966"/>
                <a:gd name="connsiteX565" fmla="*/ 849847 w 2223635"/>
                <a:gd name="connsiteY565" fmla="*/ 516159 h 4864966"/>
                <a:gd name="connsiteX566" fmla="*/ 842179 w 2223635"/>
                <a:gd name="connsiteY566" fmla="*/ 519993 h 4864966"/>
                <a:gd name="connsiteX567" fmla="*/ 738158 w 2223635"/>
                <a:gd name="connsiteY567" fmla="*/ 631682 h 4864966"/>
                <a:gd name="connsiteX568" fmla="*/ 738158 w 2223635"/>
                <a:gd name="connsiteY568" fmla="*/ 647130 h 4864966"/>
                <a:gd name="connsiteX569" fmla="*/ 738158 w 2223635"/>
                <a:gd name="connsiteY569" fmla="*/ 654798 h 4864966"/>
                <a:gd name="connsiteX570" fmla="*/ 734324 w 2223635"/>
                <a:gd name="connsiteY570" fmla="*/ 662522 h 4864966"/>
                <a:gd name="connsiteX571" fmla="*/ 718876 w 2223635"/>
                <a:gd name="connsiteY571" fmla="*/ 835834 h 4864966"/>
                <a:gd name="connsiteX572" fmla="*/ 765108 w 2223635"/>
                <a:gd name="connsiteY572" fmla="*/ 789603 h 4864966"/>
                <a:gd name="connsiteX573" fmla="*/ 776666 w 2223635"/>
                <a:gd name="connsiteY573" fmla="*/ 797326 h 4864966"/>
                <a:gd name="connsiteX574" fmla="*/ 707374 w 2223635"/>
                <a:gd name="connsiteY574" fmla="*/ 939855 h 4864966"/>
                <a:gd name="connsiteX575" fmla="*/ 630303 w 2223635"/>
                <a:gd name="connsiteY575" fmla="*/ 1613879 h 4864966"/>
                <a:gd name="connsiteX576" fmla="*/ 664977 w 2223635"/>
                <a:gd name="connsiteY576" fmla="*/ 1502190 h 4864966"/>
                <a:gd name="connsiteX577" fmla="*/ 661142 w 2223635"/>
                <a:gd name="connsiteY577" fmla="*/ 1498356 h 4864966"/>
                <a:gd name="connsiteX578" fmla="*/ 849847 w 2223635"/>
                <a:gd name="connsiteY578" fmla="*/ 986086 h 4864966"/>
                <a:gd name="connsiteX579" fmla="*/ 1231201 w 2223635"/>
                <a:gd name="connsiteY579" fmla="*/ 585451 h 4864966"/>
                <a:gd name="connsiteX580" fmla="*/ 1234868 w 2223635"/>
                <a:gd name="connsiteY580" fmla="*/ 583950 h 4864966"/>
                <a:gd name="connsiteX581" fmla="*/ 1242759 w 2223635"/>
                <a:gd name="connsiteY581" fmla="*/ 593174 h 4864966"/>
                <a:gd name="connsiteX582" fmla="*/ 718876 w 2223635"/>
                <a:gd name="connsiteY582" fmla="*/ 1498356 h 4864966"/>
                <a:gd name="connsiteX583" fmla="*/ 714931 w 2223635"/>
                <a:gd name="connsiteY583" fmla="*/ 1499967 h 4864966"/>
                <a:gd name="connsiteX584" fmla="*/ 711208 w 2223635"/>
                <a:gd name="connsiteY584" fmla="*/ 1494521 h 4864966"/>
                <a:gd name="connsiteX585" fmla="*/ 1038607 w 2223635"/>
                <a:gd name="connsiteY585" fmla="*/ 1109333 h 4864966"/>
                <a:gd name="connsiteX586" fmla="*/ 1173412 w 2223635"/>
                <a:gd name="connsiteY586" fmla="*/ 839668 h 4864966"/>
                <a:gd name="connsiteX587" fmla="*/ 1204251 w 2223635"/>
                <a:gd name="connsiteY587" fmla="*/ 743371 h 4864966"/>
                <a:gd name="connsiteX588" fmla="*/ 1215809 w 2223635"/>
                <a:gd name="connsiteY588" fmla="*/ 658632 h 4864966"/>
                <a:gd name="connsiteX589" fmla="*/ 899912 w 2223635"/>
                <a:gd name="connsiteY589" fmla="*/ 1120891 h 4864966"/>
                <a:gd name="connsiteX590" fmla="*/ 622635 w 2223635"/>
                <a:gd name="connsiteY590" fmla="*/ 1810362 h 4864966"/>
                <a:gd name="connsiteX591" fmla="*/ 618745 w 2223635"/>
                <a:gd name="connsiteY591" fmla="*/ 1941333 h 4864966"/>
                <a:gd name="connsiteX592" fmla="*/ 668811 w 2223635"/>
                <a:gd name="connsiteY592" fmla="*/ 1856594 h 4864966"/>
                <a:gd name="connsiteX593" fmla="*/ 674867 w 2223635"/>
                <a:gd name="connsiteY593" fmla="*/ 1855038 h 4864966"/>
                <a:gd name="connsiteX594" fmla="*/ 684258 w 2223635"/>
                <a:gd name="connsiteY594" fmla="*/ 1864262 h 4864966"/>
                <a:gd name="connsiteX595" fmla="*/ 618745 w 2223635"/>
                <a:gd name="connsiteY595" fmla="*/ 2041464 h 4864966"/>
                <a:gd name="connsiteX596" fmla="*/ 618745 w 2223635"/>
                <a:gd name="connsiteY596" fmla="*/ 2137761 h 4864966"/>
                <a:gd name="connsiteX597" fmla="*/ 641861 w 2223635"/>
                <a:gd name="connsiteY597" fmla="*/ 2538341 h 4864966"/>
                <a:gd name="connsiteX598" fmla="*/ 680368 w 2223635"/>
                <a:gd name="connsiteY598" fmla="*/ 2492110 h 4864966"/>
                <a:gd name="connsiteX599" fmla="*/ 686314 w 2223635"/>
                <a:gd name="connsiteY599" fmla="*/ 2489609 h 4864966"/>
                <a:gd name="connsiteX600" fmla="*/ 691926 w 2223635"/>
                <a:gd name="connsiteY600" fmla="*/ 2495944 h 4864966"/>
                <a:gd name="connsiteX601" fmla="*/ 653419 w 2223635"/>
                <a:gd name="connsiteY601" fmla="*/ 2661588 h 4864966"/>
                <a:gd name="connsiteX602" fmla="*/ 688092 w 2223635"/>
                <a:gd name="connsiteY602" fmla="*/ 2988987 h 4864966"/>
                <a:gd name="connsiteX603" fmla="*/ 857571 w 2223635"/>
                <a:gd name="connsiteY603" fmla="*/ 2750161 h 4864966"/>
                <a:gd name="connsiteX604" fmla="*/ 911470 w 2223635"/>
                <a:gd name="connsiteY604" fmla="*/ 2642362 h 4864966"/>
                <a:gd name="connsiteX605" fmla="*/ 846013 w 2223635"/>
                <a:gd name="connsiteY605" fmla="*/ 2218611 h 4864966"/>
                <a:gd name="connsiteX606" fmla="*/ 811339 w 2223635"/>
                <a:gd name="connsiteY606" fmla="*/ 1794915 h 4864966"/>
                <a:gd name="connsiteX607" fmla="*/ 816396 w 2223635"/>
                <a:gd name="connsiteY607" fmla="*/ 1786913 h 4864966"/>
                <a:gd name="connsiteX608" fmla="*/ 822897 w 2223635"/>
                <a:gd name="connsiteY608" fmla="*/ 1791081 h 4864966"/>
                <a:gd name="connsiteX609" fmla="*/ 1038607 w 2223635"/>
                <a:gd name="connsiteY609" fmla="*/ 2118479 h 4864966"/>
                <a:gd name="connsiteX610" fmla="*/ 1038607 w 2223635"/>
                <a:gd name="connsiteY610" fmla="*/ 2311073 h 4864966"/>
                <a:gd name="connsiteX611" fmla="*/ 1134904 w 2223635"/>
                <a:gd name="connsiteY611" fmla="*/ 1806473 h 4864966"/>
                <a:gd name="connsiteX612" fmla="*/ 1127180 w 2223635"/>
                <a:gd name="connsiteY612" fmla="*/ 1810362 h 4864966"/>
                <a:gd name="connsiteX613" fmla="*/ 1117456 w 2223635"/>
                <a:gd name="connsiteY613" fmla="*/ 1815697 h 4864966"/>
                <a:gd name="connsiteX614" fmla="*/ 1107954 w 2223635"/>
                <a:gd name="connsiteY614" fmla="*/ 1806473 h 4864966"/>
                <a:gd name="connsiteX615" fmla="*/ 1096396 w 2223635"/>
                <a:gd name="connsiteY615" fmla="*/ 1737181 h 4864966"/>
                <a:gd name="connsiteX616" fmla="*/ 1077114 w 2223635"/>
                <a:gd name="connsiteY616" fmla="*/ 1733291 h 4864966"/>
                <a:gd name="connsiteX617" fmla="*/ 1073280 w 2223635"/>
                <a:gd name="connsiteY617" fmla="*/ 1733291 h 4864966"/>
                <a:gd name="connsiteX618" fmla="*/ 915360 w 2223635"/>
                <a:gd name="connsiteY618" fmla="*/ 1640884 h 4864966"/>
                <a:gd name="connsiteX619" fmla="*/ 938476 w 2223635"/>
                <a:gd name="connsiteY619" fmla="*/ 1482964 h 4864966"/>
                <a:gd name="connsiteX620" fmla="*/ 946144 w 2223635"/>
                <a:gd name="connsiteY620" fmla="*/ 1490632 h 4864966"/>
                <a:gd name="connsiteX621" fmla="*/ 915360 w 2223635"/>
                <a:gd name="connsiteY621" fmla="*/ 1579261 h 4864966"/>
                <a:gd name="connsiteX622" fmla="*/ 950034 w 2223635"/>
                <a:gd name="connsiteY622" fmla="*/ 1656276 h 4864966"/>
                <a:gd name="connsiteX623" fmla="*/ 1057833 w 2223635"/>
                <a:gd name="connsiteY623" fmla="*/ 1717899 h 4864966"/>
                <a:gd name="connsiteX624" fmla="*/ 1038607 w 2223635"/>
                <a:gd name="connsiteY624" fmla="*/ 1375109 h 4864966"/>
                <a:gd name="connsiteX625" fmla="*/ 1044719 w 2223635"/>
                <a:gd name="connsiteY625" fmla="*/ 1371108 h 4864966"/>
                <a:gd name="connsiteX626" fmla="*/ 1053999 w 2223635"/>
                <a:gd name="connsiteY626" fmla="*/ 1382777 h 4864966"/>
                <a:gd name="connsiteX627" fmla="*/ 1057833 w 2223635"/>
                <a:gd name="connsiteY627" fmla="*/ 1409782 h 4864966"/>
                <a:gd name="connsiteX628" fmla="*/ 1078170 w 2223635"/>
                <a:gd name="connsiteY628" fmla="*/ 1393168 h 4864966"/>
                <a:gd name="connsiteX629" fmla="*/ 1161854 w 2223635"/>
                <a:gd name="connsiteY629" fmla="*/ 1475240 h 4864966"/>
                <a:gd name="connsiteX630" fmla="*/ 1265874 w 2223635"/>
                <a:gd name="connsiteY630" fmla="*/ 1351993 h 4864966"/>
                <a:gd name="connsiteX631" fmla="*/ 1277432 w 2223635"/>
                <a:gd name="connsiteY631" fmla="*/ 1359661 h 4864966"/>
                <a:gd name="connsiteX632" fmla="*/ 1277432 w 2223635"/>
                <a:gd name="connsiteY632" fmla="*/ 1475240 h 4864966"/>
                <a:gd name="connsiteX633" fmla="*/ 1358282 w 2223635"/>
                <a:gd name="connsiteY633" fmla="*/ 1409782 h 4864966"/>
                <a:gd name="connsiteX634" fmla="*/ 1366006 w 2223635"/>
                <a:gd name="connsiteY634" fmla="*/ 1417450 h 4864966"/>
                <a:gd name="connsiteX635" fmla="*/ 1235035 w 2223635"/>
                <a:gd name="connsiteY635" fmla="*/ 1698618 h 4864966"/>
                <a:gd name="connsiteX636" fmla="*/ 1235035 w 2223635"/>
                <a:gd name="connsiteY636" fmla="*/ 1706342 h 4864966"/>
                <a:gd name="connsiteX637" fmla="*/ 1227311 w 2223635"/>
                <a:gd name="connsiteY637" fmla="*/ 1717899 h 4864966"/>
                <a:gd name="connsiteX638" fmla="*/ 1208085 w 2223635"/>
                <a:gd name="connsiteY638" fmla="*/ 1756407 h 4864966"/>
                <a:gd name="connsiteX639" fmla="*/ 1377563 w 2223635"/>
                <a:gd name="connsiteY639" fmla="*/ 1494521 h 4864966"/>
                <a:gd name="connsiteX640" fmla="*/ 1386232 w 2223635"/>
                <a:gd name="connsiteY640" fmla="*/ 1486464 h 4864966"/>
                <a:gd name="connsiteX641" fmla="*/ 1392955 w 2223635"/>
                <a:gd name="connsiteY641" fmla="*/ 1490632 h 4864966"/>
                <a:gd name="connsiteX642" fmla="*/ 1192693 w 2223635"/>
                <a:gd name="connsiteY642" fmla="*/ 1787247 h 4864966"/>
                <a:gd name="connsiteX643" fmla="*/ 1177246 w 2223635"/>
                <a:gd name="connsiteY643" fmla="*/ 1810362 h 4864966"/>
                <a:gd name="connsiteX644" fmla="*/ 1165688 w 2223635"/>
                <a:gd name="connsiteY644" fmla="*/ 1833478 h 4864966"/>
                <a:gd name="connsiteX645" fmla="*/ 1158020 w 2223635"/>
                <a:gd name="connsiteY645" fmla="*/ 1836367 h 4864966"/>
                <a:gd name="connsiteX646" fmla="*/ 1150296 w 2223635"/>
                <a:gd name="connsiteY646" fmla="*/ 1833478 h 4864966"/>
                <a:gd name="connsiteX647" fmla="*/ 1107954 w 2223635"/>
                <a:gd name="connsiteY647" fmla="*/ 2095364 h 4864966"/>
                <a:gd name="connsiteX648" fmla="*/ 1165688 w 2223635"/>
                <a:gd name="connsiteY648" fmla="*/ 2037630 h 4864966"/>
                <a:gd name="connsiteX649" fmla="*/ 1171745 w 2223635"/>
                <a:gd name="connsiteY649" fmla="*/ 2036074 h 4864966"/>
                <a:gd name="connsiteX650" fmla="*/ 1181135 w 2223635"/>
                <a:gd name="connsiteY650" fmla="*/ 2045298 h 4864966"/>
                <a:gd name="connsiteX651" fmla="*/ 1154130 w 2223635"/>
                <a:gd name="connsiteY651" fmla="*/ 2118479 h 4864966"/>
                <a:gd name="connsiteX652" fmla="*/ 1084838 w 2223635"/>
                <a:gd name="connsiteY652" fmla="*/ 2176269 h 4864966"/>
                <a:gd name="connsiteX653" fmla="*/ 1038607 w 2223635"/>
                <a:gd name="connsiteY653" fmla="*/ 2361139 h 4864966"/>
                <a:gd name="connsiteX654" fmla="*/ 919194 w 2223635"/>
                <a:gd name="connsiteY654" fmla="*/ 2680870 h 4864966"/>
                <a:gd name="connsiteX655" fmla="*/ 950034 w 2223635"/>
                <a:gd name="connsiteY655" fmla="*/ 2650030 h 4864966"/>
                <a:gd name="connsiteX656" fmla="*/ 1000099 w 2223635"/>
                <a:gd name="connsiteY656" fmla="*/ 2603799 h 4864966"/>
                <a:gd name="connsiteX657" fmla="*/ 1038607 w 2223635"/>
                <a:gd name="connsiteY657" fmla="*/ 2565291 h 4864966"/>
                <a:gd name="connsiteX658" fmla="*/ 1038607 w 2223635"/>
                <a:gd name="connsiteY658" fmla="*/ 2561457 h 4864966"/>
                <a:gd name="connsiteX659" fmla="*/ 1046331 w 2223635"/>
                <a:gd name="connsiteY659" fmla="*/ 2557623 h 4864966"/>
                <a:gd name="connsiteX660" fmla="*/ 1389121 w 2223635"/>
                <a:gd name="connsiteY660" fmla="*/ 2234058 h 4864966"/>
                <a:gd name="connsiteX661" fmla="*/ 1389121 w 2223635"/>
                <a:gd name="connsiteY661" fmla="*/ 2230168 h 4864966"/>
                <a:gd name="connsiteX662" fmla="*/ 1396845 w 2223635"/>
                <a:gd name="connsiteY662" fmla="*/ 2210942 h 4864966"/>
                <a:gd name="connsiteX663" fmla="*/ 1439187 w 2223635"/>
                <a:gd name="connsiteY663" fmla="*/ 2060690 h 4864966"/>
                <a:gd name="connsiteX664" fmla="*/ 1444966 w 2223635"/>
                <a:gd name="connsiteY664" fmla="*/ 2057801 h 4864966"/>
                <a:gd name="connsiteX665" fmla="*/ 1450745 w 2223635"/>
                <a:gd name="connsiteY665" fmla="*/ 2060690 h 4864966"/>
                <a:gd name="connsiteX666" fmla="*/ 1435353 w 2223635"/>
                <a:gd name="connsiteY666" fmla="*/ 2195551 h 4864966"/>
                <a:gd name="connsiteX667" fmla="*/ 1562434 w 2223635"/>
                <a:gd name="connsiteY667" fmla="*/ 2099253 h 4864966"/>
                <a:gd name="connsiteX668" fmla="*/ 1562434 w 2223635"/>
                <a:gd name="connsiteY668" fmla="*/ 2091530 h 4864966"/>
                <a:gd name="connsiteX669" fmla="*/ 1577826 w 2223635"/>
                <a:gd name="connsiteY669" fmla="*/ 2087696 h 4864966"/>
                <a:gd name="connsiteX670" fmla="*/ 1743470 w 2223635"/>
                <a:gd name="connsiteY670" fmla="*/ 1991399 h 4864966"/>
                <a:gd name="connsiteX671" fmla="*/ 1743470 w 2223635"/>
                <a:gd name="connsiteY671" fmla="*/ 1979841 h 4864966"/>
                <a:gd name="connsiteX672" fmla="*/ 1697239 w 2223635"/>
                <a:gd name="connsiteY672" fmla="*/ 1648552 h 4864966"/>
                <a:gd name="connsiteX673" fmla="*/ 1708796 w 2223635"/>
                <a:gd name="connsiteY673" fmla="*/ 1640884 h 4864966"/>
                <a:gd name="connsiteX674" fmla="*/ 1716520 w 2223635"/>
                <a:gd name="connsiteY674" fmla="*/ 1640884 h 4864966"/>
                <a:gd name="connsiteX675" fmla="*/ 1728078 w 2223635"/>
                <a:gd name="connsiteY675" fmla="*/ 1648552 h 4864966"/>
                <a:gd name="connsiteX676" fmla="*/ 1751194 w 2223635"/>
                <a:gd name="connsiteY676" fmla="*/ 1694784 h 4864966"/>
                <a:gd name="connsiteX677" fmla="*/ 1801259 w 2223635"/>
                <a:gd name="connsiteY677" fmla="*/ 1502190 h 4864966"/>
                <a:gd name="connsiteX678" fmla="*/ 1808983 w 2223635"/>
                <a:gd name="connsiteY678" fmla="*/ 1499300 h 4864966"/>
                <a:gd name="connsiteX679" fmla="*/ 1816651 w 2223635"/>
                <a:gd name="connsiteY679" fmla="*/ 1502190 h 4864966"/>
                <a:gd name="connsiteX680" fmla="*/ 1893722 w 2223635"/>
                <a:gd name="connsiteY680" fmla="*/ 1752573 h 4864966"/>
                <a:gd name="connsiteX681" fmla="*/ 2067035 w 2223635"/>
                <a:gd name="connsiteY681" fmla="*/ 1633160 h 4864966"/>
                <a:gd name="connsiteX682" fmla="*/ 2074758 w 2223635"/>
                <a:gd name="connsiteY682" fmla="*/ 1644718 h 4864966"/>
                <a:gd name="connsiteX683" fmla="*/ 1986130 w 2223635"/>
                <a:gd name="connsiteY683" fmla="*/ 1818030 h 4864966"/>
                <a:gd name="connsiteX684" fmla="*/ 2036195 w 2223635"/>
                <a:gd name="connsiteY684" fmla="*/ 1794915 h 4864966"/>
                <a:gd name="connsiteX685" fmla="*/ 2117489 w 2223635"/>
                <a:gd name="connsiteY685" fmla="*/ 1782135 h 4864966"/>
                <a:gd name="connsiteX686" fmla="*/ 2190282 w 2223635"/>
                <a:gd name="connsiteY686" fmla="*/ 1833478 h 4864966"/>
                <a:gd name="connsiteX687" fmla="*/ 2047753 w 2223635"/>
                <a:gd name="connsiteY687" fmla="*/ 1945167 h 4864966"/>
                <a:gd name="connsiteX688" fmla="*/ 2013079 w 2223635"/>
                <a:gd name="connsiteY688" fmla="*/ 1960559 h 4864966"/>
                <a:gd name="connsiteX689" fmla="*/ 2037418 w 2223635"/>
                <a:gd name="connsiteY689" fmla="*/ 1960003 h 4864966"/>
                <a:gd name="connsiteX690" fmla="*/ 2221121 w 2223635"/>
                <a:gd name="connsiteY690" fmla="*/ 2045298 h 4864966"/>
                <a:gd name="connsiteX691" fmla="*/ 2217231 w 2223635"/>
                <a:gd name="connsiteY691" fmla="*/ 2056856 h 4864966"/>
                <a:gd name="connsiteX692" fmla="*/ 2061367 w 2223635"/>
                <a:gd name="connsiteY692" fmla="*/ 2103643 h 4864966"/>
                <a:gd name="connsiteX693" fmla="*/ 2043919 w 2223635"/>
                <a:gd name="connsiteY693" fmla="*/ 2103087 h 4864966"/>
                <a:gd name="connsiteX694" fmla="*/ 2140216 w 2223635"/>
                <a:gd name="connsiteY694" fmla="*/ 2245616 h 4864966"/>
                <a:gd name="connsiteX695" fmla="*/ 2128658 w 2223635"/>
                <a:gd name="connsiteY695" fmla="*/ 2261008 h 4864966"/>
                <a:gd name="connsiteX696" fmla="*/ 1812817 w 2223635"/>
                <a:gd name="connsiteY696" fmla="*/ 2029906 h 4864966"/>
                <a:gd name="connsiteX697" fmla="*/ 1793536 w 2223635"/>
                <a:gd name="connsiteY697" fmla="*/ 2029906 h 4864966"/>
                <a:gd name="connsiteX698" fmla="*/ 1758862 w 2223635"/>
                <a:gd name="connsiteY698" fmla="*/ 2010625 h 4864966"/>
                <a:gd name="connsiteX699" fmla="*/ 1751194 w 2223635"/>
                <a:gd name="connsiteY699" fmla="*/ 2010625 h 4864966"/>
                <a:gd name="connsiteX700" fmla="*/ 1739636 w 2223635"/>
                <a:gd name="connsiteY700" fmla="*/ 2006790 h 4864966"/>
                <a:gd name="connsiteX701" fmla="*/ 1616389 w 2223635"/>
                <a:gd name="connsiteY701" fmla="*/ 2087696 h 4864966"/>
                <a:gd name="connsiteX702" fmla="*/ 1627947 w 2223635"/>
                <a:gd name="connsiteY702" fmla="*/ 2091530 h 4864966"/>
                <a:gd name="connsiteX703" fmla="*/ 1670289 w 2223635"/>
                <a:gd name="connsiteY703" fmla="*/ 2122369 h 4864966"/>
                <a:gd name="connsiteX704" fmla="*/ 1627947 w 2223635"/>
                <a:gd name="connsiteY704" fmla="*/ 2160877 h 4864966"/>
                <a:gd name="connsiteX705" fmla="*/ 1539318 w 2223635"/>
                <a:gd name="connsiteY705" fmla="*/ 2145429 h 4864966"/>
                <a:gd name="connsiteX706" fmla="*/ 1339056 w 2223635"/>
                <a:gd name="connsiteY706" fmla="*/ 2318797 h 4864966"/>
                <a:gd name="connsiteX707" fmla="*/ 1134904 w 2223635"/>
                <a:gd name="connsiteY707" fmla="*/ 2503668 h 4864966"/>
                <a:gd name="connsiteX708" fmla="*/ 1470026 w 2223635"/>
                <a:gd name="connsiteY708" fmla="*/ 2338023 h 4864966"/>
                <a:gd name="connsiteX709" fmla="*/ 1655341 w 2223635"/>
                <a:gd name="connsiteY709" fmla="*/ 2326521 h 4864966"/>
                <a:gd name="connsiteX710" fmla="*/ 1943788 w 2223635"/>
                <a:gd name="connsiteY710" fmla="*/ 2357305 h 4864966"/>
                <a:gd name="connsiteX711" fmla="*/ 1943788 w 2223635"/>
                <a:gd name="connsiteY711" fmla="*/ 2376587 h 4864966"/>
                <a:gd name="connsiteX712" fmla="*/ 1558600 w 2223635"/>
                <a:gd name="connsiteY712" fmla="*/ 2553733 h 4864966"/>
                <a:gd name="connsiteX713" fmla="*/ 1015491 w 2223635"/>
                <a:gd name="connsiteY713" fmla="*/ 2634638 h 4864966"/>
                <a:gd name="connsiteX714" fmla="*/ 1011657 w 2223635"/>
                <a:gd name="connsiteY714" fmla="*/ 2626914 h 4864966"/>
                <a:gd name="connsiteX715" fmla="*/ 1334444 w 2223635"/>
                <a:gd name="connsiteY715" fmla="*/ 2541842 h 4864966"/>
                <a:gd name="connsiteX716" fmla="*/ 1354448 w 2223635"/>
                <a:gd name="connsiteY716" fmla="*/ 2542175 h 4864966"/>
                <a:gd name="connsiteX717" fmla="*/ 1374507 w 2223635"/>
                <a:gd name="connsiteY717" fmla="*/ 2542398 h 4864966"/>
                <a:gd name="connsiteX718" fmla="*/ 1843601 w 2223635"/>
                <a:gd name="connsiteY718" fmla="*/ 2411205 h 4864966"/>
                <a:gd name="connsiteX719" fmla="*/ 1713520 w 2223635"/>
                <a:gd name="connsiteY719" fmla="*/ 2345136 h 4864966"/>
                <a:gd name="connsiteX720" fmla="*/ 1647173 w 2223635"/>
                <a:gd name="connsiteY720" fmla="*/ 2345747 h 4864966"/>
                <a:gd name="connsiteX721" fmla="*/ 1601442 w 2223635"/>
                <a:gd name="connsiteY721" fmla="*/ 2344080 h 4864966"/>
                <a:gd name="connsiteX722" fmla="*/ 1331332 w 2223635"/>
                <a:gd name="connsiteY722" fmla="*/ 2407371 h 4864966"/>
                <a:gd name="connsiteX723" fmla="*/ 1092506 w 2223635"/>
                <a:gd name="connsiteY723" fmla="*/ 2542175 h 4864966"/>
                <a:gd name="connsiteX724" fmla="*/ 1204251 w 2223635"/>
                <a:gd name="connsiteY724" fmla="*/ 2499833 h 4864966"/>
                <a:gd name="connsiteX725" fmla="*/ 1659342 w 2223635"/>
                <a:gd name="connsiteY725" fmla="*/ 2380254 h 4864966"/>
                <a:gd name="connsiteX726" fmla="*/ 1674123 w 2223635"/>
                <a:gd name="connsiteY726" fmla="*/ 2380421 h 4864966"/>
                <a:gd name="connsiteX727" fmla="*/ 1674123 w 2223635"/>
                <a:gd name="connsiteY727" fmla="*/ 2391979 h 4864966"/>
                <a:gd name="connsiteX728" fmla="*/ 1238869 w 2223635"/>
                <a:gd name="connsiteY728" fmla="*/ 2499833 h 4864966"/>
                <a:gd name="connsiteX729" fmla="*/ 1053999 w 2223635"/>
                <a:gd name="connsiteY729" fmla="*/ 2576849 h 4864966"/>
                <a:gd name="connsiteX730" fmla="*/ 973094 w 2223635"/>
                <a:gd name="connsiteY730" fmla="*/ 2657754 h 4864966"/>
                <a:gd name="connsiteX731" fmla="*/ 849847 w 2223635"/>
                <a:gd name="connsiteY731" fmla="*/ 2800282 h 4864966"/>
                <a:gd name="connsiteX732" fmla="*/ 918361 w 2223635"/>
                <a:gd name="connsiteY732" fmla="*/ 2784835 h 4864966"/>
                <a:gd name="connsiteX733" fmla="*/ 953868 w 2223635"/>
                <a:gd name="connsiteY733" fmla="*/ 2788725 h 4864966"/>
                <a:gd name="connsiteX734" fmla="*/ 961591 w 2223635"/>
                <a:gd name="connsiteY734" fmla="*/ 2804117 h 4864966"/>
                <a:gd name="connsiteX735" fmla="*/ 847958 w 2223635"/>
                <a:gd name="connsiteY735" fmla="*/ 2875464 h 4864966"/>
                <a:gd name="connsiteX736" fmla="*/ 819063 w 2223635"/>
                <a:gd name="connsiteY736" fmla="*/ 2869574 h 4864966"/>
                <a:gd name="connsiteX737" fmla="*/ 822897 w 2223635"/>
                <a:gd name="connsiteY737" fmla="*/ 2854182 h 4864966"/>
                <a:gd name="connsiteX738" fmla="*/ 896078 w 2223635"/>
                <a:gd name="connsiteY738" fmla="*/ 2838790 h 4864966"/>
                <a:gd name="connsiteX739" fmla="*/ 934586 w 2223635"/>
                <a:gd name="connsiteY739" fmla="*/ 2804117 h 4864966"/>
                <a:gd name="connsiteX740" fmla="*/ 911304 w 2223635"/>
                <a:gd name="connsiteY740" fmla="*/ 2802783 h 4864966"/>
                <a:gd name="connsiteX741" fmla="*/ 838289 w 2223635"/>
                <a:gd name="connsiteY741" fmla="*/ 2823398 h 4864966"/>
                <a:gd name="connsiteX742" fmla="*/ 830621 w 2223635"/>
                <a:gd name="connsiteY742" fmla="*/ 2823398 h 4864966"/>
                <a:gd name="connsiteX743" fmla="*/ 695816 w 2223635"/>
                <a:gd name="connsiteY743" fmla="*/ 3039052 h 4864966"/>
                <a:gd name="connsiteX744" fmla="*/ 738158 w 2223635"/>
                <a:gd name="connsiteY744" fmla="*/ 3370341 h 4864966"/>
                <a:gd name="connsiteX745" fmla="*/ 792113 w 2223635"/>
                <a:gd name="connsiteY745" fmla="*/ 3270154 h 4864966"/>
                <a:gd name="connsiteX746" fmla="*/ 798837 w 2223635"/>
                <a:gd name="connsiteY746" fmla="*/ 3268654 h 4864966"/>
                <a:gd name="connsiteX747" fmla="*/ 811339 w 2223635"/>
                <a:gd name="connsiteY747" fmla="*/ 3277878 h 4864966"/>
                <a:gd name="connsiteX748" fmla="*/ 749716 w 2223635"/>
                <a:gd name="connsiteY748" fmla="*/ 3466638 h 4864966"/>
                <a:gd name="connsiteX749" fmla="*/ 784389 w 2223635"/>
                <a:gd name="connsiteY749" fmla="*/ 3728524 h 4864966"/>
                <a:gd name="connsiteX750" fmla="*/ 857571 w 2223635"/>
                <a:gd name="connsiteY750" fmla="*/ 4210009 h 4864966"/>
                <a:gd name="connsiteX751" fmla="*/ 915360 w 2223635"/>
                <a:gd name="connsiteY751" fmla="*/ 4090596 h 4864966"/>
                <a:gd name="connsiteX752" fmla="*/ 922250 w 2223635"/>
                <a:gd name="connsiteY752" fmla="*/ 4086429 h 4864966"/>
                <a:gd name="connsiteX753" fmla="*/ 934586 w 2223635"/>
                <a:gd name="connsiteY753" fmla="*/ 4094486 h 4864966"/>
                <a:gd name="connsiteX754" fmla="*/ 884520 w 2223635"/>
                <a:gd name="connsiteY754" fmla="*/ 4340980 h 4864966"/>
                <a:gd name="connsiteX755" fmla="*/ 884520 w 2223635"/>
                <a:gd name="connsiteY755" fmla="*/ 4344814 h 4864966"/>
                <a:gd name="connsiteX756" fmla="*/ 938441 w 2223635"/>
                <a:gd name="connsiteY756" fmla="*/ 4684278 h 4864966"/>
                <a:gd name="connsiteX757" fmla="*/ 960807 w 2223635"/>
                <a:gd name="connsiteY757" fmla="*/ 4864966 h 4864966"/>
                <a:gd name="connsiteX758" fmla="*/ 922346 w 2223635"/>
                <a:gd name="connsiteY758" fmla="*/ 4864966 h 4864966"/>
                <a:gd name="connsiteX759" fmla="*/ 911470 w 2223635"/>
                <a:gd name="connsiteY759" fmla="*/ 4768510 h 4864966"/>
                <a:gd name="connsiteX760" fmla="*/ 784389 w 2223635"/>
                <a:gd name="connsiteY760" fmla="*/ 4606755 h 4864966"/>
                <a:gd name="connsiteX761" fmla="*/ 793391 w 2223635"/>
                <a:gd name="connsiteY761" fmla="*/ 4597975 h 4864966"/>
                <a:gd name="connsiteX762" fmla="*/ 795947 w 2223635"/>
                <a:gd name="connsiteY762" fmla="*/ 4599031 h 4864966"/>
                <a:gd name="connsiteX763" fmla="*/ 899912 w 2223635"/>
                <a:gd name="connsiteY763" fmla="*/ 4695328 h 4864966"/>
                <a:gd name="connsiteX764" fmla="*/ 853736 w 2223635"/>
                <a:gd name="connsiteY764" fmla="*/ 4360261 h 4864966"/>
                <a:gd name="connsiteX765" fmla="*/ 853736 w 2223635"/>
                <a:gd name="connsiteY765" fmla="*/ 4356372 h 4864966"/>
                <a:gd name="connsiteX766" fmla="*/ 722766 w 2223635"/>
                <a:gd name="connsiteY766" fmla="*/ 3489754 h 4864966"/>
                <a:gd name="connsiteX767" fmla="*/ 726600 w 2223635"/>
                <a:gd name="connsiteY767" fmla="*/ 3489754 h 4864966"/>
                <a:gd name="connsiteX768" fmla="*/ 672700 w 2223635"/>
                <a:gd name="connsiteY768" fmla="*/ 3089118 h 4864966"/>
                <a:gd name="connsiteX769" fmla="*/ 661142 w 2223635"/>
                <a:gd name="connsiteY769" fmla="*/ 3116123 h 4864966"/>
                <a:gd name="connsiteX770" fmla="*/ 668811 w 2223635"/>
                <a:gd name="connsiteY770" fmla="*/ 3185415 h 4864966"/>
                <a:gd name="connsiteX771" fmla="*/ 663032 w 2223635"/>
                <a:gd name="connsiteY771" fmla="*/ 3191194 h 4864966"/>
                <a:gd name="connsiteX772" fmla="*/ 657253 w 2223635"/>
                <a:gd name="connsiteY772" fmla="*/ 3185415 h 4864966"/>
                <a:gd name="connsiteX773" fmla="*/ 649585 w 2223635"/>
                <a:gd name="connsiteY773" fmla="*/ 3139239 h 4864966"/>
                <a:gd name="connsiteX774" fmla="*/ 510890 w 2223635"/>
                <a:gd name="connsiteY774" fmla="*/ 3716966 h 4864966"/>
                <a:gd name="connsiteX775" fmla="*/ 507056 w 2223635"/>
                <a:gd name="connsiteY775" fmla="*/ 3874886 h 4864966"/>
                <a:gd name="connsiteX776" fmla="*/ 564845 w 2223635"/>
                <a:gd name="connsiteY776" fmla="*/ 3767087 h 4864966"/>
                <a:gd name="connsiteX777" fmla="*/ 574458 w 2223635"/>
                <a:gd name="connsiteY777" fmla="*/ 3758419 h 4864966"/>
                <a:gd name="connsiteX778" fmla="*/ 584071 w 2223635"/>
                <a:gd name="connsiteY778" fmla="*/ 3767087 h 4864966"/>
                <a:gd name="connsiteX779" fmla="*/ 564845 w 2223635"/>
                <a:gd name="connsiteY779" fmla="*/ 3882610 h 4864966"/>
                <a:gd name="connsiteX780" fmla="*/ 514780 w 2223635"/>
                <a:gd name="connsiteY780" fmla="*/ 3986631 h 4864966"/>
                <a:gd name="connsiteX781" fmla="*/ 584071 w 2223635"/>
                <a:gd name="connsiteY781" fmla="*/ 4448835 h 4864966"/>
                <a:gd name="connsiteX782" fmla="*/ 584071 w 2223635"/>
                <a:gd name="connsiteY782" fmla="*/ 4206175 h 4864966"/>
                <a:gd name="connsiteX783" fmla="*/ 661142 w 2223635"/>
                <a:gd name="connsiteY783" fmla="*/ 3936565 h 4864966"/>
                <a:gd name="connsiteX784" fmla="*/ 688092 w 2223635"/>
                <a:gd name="connsiteY784" fmla="*/ 3828710 h 4864966"/>
                <a:gd name="connsiteX785" fmla="*/ 695816 w 2223635"/>
                <a:gd name="connsiteY785" fmla="*/ 3774755 h 4864966"/>
                <a:gd name="connsiteX786" fmla="*/ 704095 w 2223635"/>
                <a:gd name="connsiteY786" fmla="*/ 3768032 h 4864966"/>
                <a:gd name="connsiteX787" fmla="*/ 715042 w 2223635"/>
                <a:gd name="connsiteY787" fmla="*/ 3782479 h 4864966"/>
                <a:gd name="connsiteX788" fmla="*/ 699650 w 2223635"/>
                <a:gd name="connsiteY788" fmla="*/ 3855660 h 4864966"/>
                <a:gd name="connsiteX789" fmla="*/ 718876 w 2223635"/>
                <a:gd name="connsiteY789" fmla="*/ 3955791 h 4864966"/>
                <a:gd name="connsiteX790" fmla="*/ 734324 w 2223635"/>
                <a:gd name="connsiteY790" fmla="*/ 4406437 h 4864966"/>
                <a:gd name="connsiteX791" fmla="*/ 703484 w 2223635"/>
                <a:gd name="connsiteY791" fmla="*/ 4807073 h 4864966"/>
                <a:gd name="connsiteX792" fmla="*/ 699650 w 2223635"/>
                <a:gd name="connsiteY792" fmla="*/ 4810907 h 4864966"/>
                <a:gd name="connsiteX793" fmla="*/ 723480 w 2223635"/>
                <a:gd name="connsiteY793" fmla="*/ 4864966 h 4864966"/>
                <a:gd name="connsiteX794" fmla="*/ 688781 w 2223635"/>
                <a:gd name="connsiteY794" fmla="*/ 4864966 h 4864966"/>
                <a:gd name="connsiteX795" fmla="*/ 672700 w 2223635"/>
                <a:gd name="connsiteY795" fmla="*/ 4826299 h 4864966"/>
                <a:gd name="connsiteX796" fmla="*/ 387643 w 2223635"/>
                <a:gd name="connsiteY796" fmla="*/ 4464226 h 4864966"/>
                <a:gd name="connsiteX797" fmla="*/ 125702 w 2223635"/>
                <a:gd name="connsiteY797" fmla="*/ 4298638 h 4864966"/>
                <a:gd name="connsiteX798" fmla="*/ 70580 w 2223635"/>
                <a:gd name="connsiteY798" fmla="*/ 4288747 h 4864966"/>
                <a:gd name="connsiteX799" fmla="*/ 114200 w 2223635"/>
                <a:gd name="connsiteY799" fmla="*/ 4367929 h 4864966"/>
                <a:gd name="connsiteX800" fmla="*/ 476217 w 2223635"/>
                <a:gd name="connsiteY800" fmla="*/ 4718444 h 4864966"/>
                <a:gd name="connsiteX801" fmla="*/ 591795 w 2223635"/>
                <a:gd name="connsiteY801" fmla="*/ 4787791 h 4864966"/>
                <a:gd name="connsiteX802" fmla="*/ 483940 w 2223635"/>
                <a:gd name="connsiteY802" fmla="*/ 4656821 h 4864966"/>
                <a:gd name="connsiteX803" fmla="*/ 283678 w 2223635"/>
                <a:gd name="connsiteY803" fmla="*/ 4471950 h 4864966"/>
                <a:gd name="connsiteX804" fmla="*/ 286067 w 2223635"/>
                <a:gd name="connsiteY804" fmla="*/ 4462726 h 4864966"/>
                <a:gd name="connsiteX805" fmla="*/ 291346 w 2223635"/>
                <a:gd name="connsiteY805" fmla="*/ 4464226 h 4864966"/>
                <a:gd name="connsiteX806" fmla="*/ 514780 w 2223635"/>
                <a:gd name="connsiteY806" fmla="*/ 4664544 h 4864966"/>
                <a:gd name="connsiteX807" fmla="*/ 649585 w 2223635"/>
                <a:gd name="connsiteY807" fmla="*/ 4830133 h 4864966"/>
                <a:gd name="connsiteX808" fmla="*/ 684372 w 2223635"/>
                <a:gd name="connsiteY808" fmla="*/ 4864966 h 4864966"/>
                <a:gd name="connsiteX809" fmla="*/ 652255 w 2223635"/>
                <a:gd name="connsiteY809" fmla="*/ 4864966 h 4864966"/>
                <a:gd name="connsiteX810" fmla="*/ 626469 w 2223635"/>
                <a:gd name="connsiteY810" fmla="*/ 4834023 h 4864966"/>
                <a:gd name="connsiteX811" fmla="*/ 306738 w 2223635"/>
                <a:gd name="connsiteY811" fmla="*/ 4633705 h 4864966"/>
                <a:gd name="connsiteX812" fmla="*/ 17903 w 2223635"/>
                <a:gd name="connsiteY812" fmla="*/ 4283190 h 4864966"/>
                <a:gd name="connsiteX813" fmla="*/ 25571 w 2223635"/>
                <a:gd name="connsiteY813" fmla="*/ 4263964 h 4864966"/>
                <a:gd name="connsiteX814" fmla="*/ 31683 w 2223635"/>
                <a:gd name="connsiteY814" fmla="*/ 4263909 h 4864966"/>
                <a:gd name="connsiteX815" fmla="*/ 622635 w 2223635"/>
                <a:gd name="connsiteY815" fmla="*/ 4691494 h 4864966"/>
                <a:gd name="connsiteX816" fmla="*/ 584071 w 2223635"/>
                <a:gd name="connsiteY816" fmla="*/ 4564358 h 4864966"/>
                <a:gd name="connsiteX817" fmla="*/ 576403 w 2223635"/>
                <a:gd name="connsiteY817" fmla="*/ 4545132 h 4864966"/>
                <a:gd name="connsiteX818" fmla="*/ 406925 w 2223635"/>
                <a:gd name="connsiteY818" fmla="*/ 4275522 h 4864966"/>
                <a:gd name="connsiteX819" fmla="*/ 241281 w 2223635"/>
                <a:gd name="connsiteY819" fmla="*/ 4071370 h 4864966"/>
                <a:gd name="connsiteX820" fmla="*/ 241281 w 2223635"/>
                <a:gd name="connsiteY820" fmla="*/ 4075204 h 4864966"/>
                <a:gd name="connsiteX821" fmla="*/ 232446 w 2223635"/>
                <a:gd name="connsiteY821" fmla="*/ 4082483 h 4864966"/>
                <a:gd name="connsiteX822" fmla="*/ 225889 w 2223635"/>
                <a:gd name="connsiteY822" fmla="*/ 4075204 h 4864966"/>
                <a:gd name="connsiteX823" fmla="*/ 221999 w 2223635"/>
                <a:gd name="connsiteY823" fmla="*/ 4063646 h 4864966"/>
                <a:gd name="connsiteX824" fmla="*/ 214331 w 2223635"/>
                <a:gd name="connsiteY824" fmla="*/ 4059812 h 4864966"/>
                <a:gd name="connsiteX825" fmla="*/ 207385 w 2223635"/>
                <a:gd name="connsiteY825" fmla="*/ 4063980 h 4864966"/>
                <a:gd name="connsiteX826" fmla="*/ 195049 w 2223635"/>
                <a:gd name="connsiteY826" fmla="*/ 4055922 h 4864966"/>
                <a:gd name="connsiteX827" fmla="*/ 195049 w 2223635"/>
                <a:gd name="connsiteY827" fmla="*/ 4052088 h 4864966"/>
                <a:gd name="connsiteX828" fmla="*/ 106476 w 2223635"/>
                <a:gd name="connsiteY828" fmla="*/ 4021304 h 4864966"/>
                <a:gd name="connsiteX829" fmla="*/ 102642 w 2223635"/>
                <a:gd name="connsiteY829" fmla="*/ 4021304 h 4864966"/>
                <a:gd name="connsiteX830" fmla="*/ 22696 w 2223635"/>
                <a:gd name="connsiteY830" fmla="*/ 3989993 h 4864966"/>
                <a:gd name="connsiteX831" fmla="*/ 0 w 2223635"/>
                <a:gd name="connsiteY831" fmla="*/ 3983996 h 4864966"/>
                <a:gd name="connsiteX832" fmla="*/ 0 w 2223635"/>
                <a:gd name="connsiteY832" fmla="*/ 3957551 h 4864966"/>
                <a:gd name="connsiteX833" fmla="*/ 40963 w 2223635"/>
                <a:gd name="connsiteY833" fmla="*/ 3971183 h 4864966"/>
                <a:gd name="connsiteX834" fmla="*/ 40963 w 2223635"/>
                <a:gd name="connsiteY834" fmla="*/ 3967349 h 4864966"/>
                <a:gd name="connsiteX835" fmla="*/ 48687 w 2223635"/>
                <a:gd name="connsiteY835" fmla="*/ 3959625 h 4864966"/>
                <a:gd name="connsiteX836" fmla="*/ 98752 w 2223635"/>
                <a:gd name="connsiteY836" fmla="*/ 3967349 h 4864966"/>
                <a:gd name="connsiteX837" fmla="*/ 94918 w 2223635"/>
                <a:gd name="connsiteY837" fmla="*/ 3959625 h 4864966"/>
                <a:gd name="connsiteX838" fmla="*/ 83360 w 2223635"/>
                <a:gd name="connsiteY838" fmla="*/ 3948123 h 4864966"/>
                <a:gd name="connsiteX839" fmla="*/ 29461 w 2223635"/>
                <a:gd name="connsiteY839" fmla="*/ 3894168 h 4864966"/>
                <a:gd name="connsiteX840" fmla="*/ 17903 w 2223635"/>
                <a:gd name="connsiteY840" fmla="*/ 3882610 h 4864966"/>
                <a:gd name="connsiteX841" fmla="*/ 0 w 2223635"/>
                <a:gd name="connsiteY841" fmla="*/ 3868923 h 4864966"/>
                <a:gd name="connsiteX842" fmla="*/ 0 w 2223635"/>
                <a:gd name="connsiteY842" fmla="*/ 3842875 h 4864966"/>
                <a:gd name="connsiteX843" fmla="*/ 2455 w 2223635"/>
                <a:gd name="connsiteY843" fmla="*/ 3844102 h 4864966"/>
                <a:gd name="connsiteX844" fmla="*/ 0 w 2223635"/>
                <a:gd name="connsiteY844" fmla="*/ 3838552 h 4864966"/>
                <a:gd name="connsiteX845" fmla="*/ 0 w 2223635"/>
                <a:gd name="connsiteY845" fmla="*/ 3804259 h 4864966"/>
                <a:gd name="connsiteX846" fmla="*/ 10179 w 2223635"/>
                <a:gd name="connsiteY846" fmla="*/ 3828710 h 4864966"/>
                <a:gd name="connsiteX847" fmla="*/ 29461 w 2223635"/>
                <a:gd name="connsiteY847" fmla="*/ 3867218 h 4864966"/>
                <a:gd name="connsiteX848" fmla="*/ 87194 w 2223635"/>
                <a:gd name="connsiteY848" fmla="*/ 3921118 h 4864966"/>
                <a:gd name="connsiteX849" fmla="*/ 118034 w 2223635"/>
                <a:gd name="connsiteY849" fmla="*/ 3940399 h 4864966"/>
                <a:gd name="connsiteX850" fmla="*/ 118034 w 2223635"/>
                <a:gd name="connsiteY850" fmla="*/ 3898002 h 4864966"/>
                <a:gd name="connsiteX851" fmla="*/ 129036 w 2223635"/>
                <a:gd name="connsiteY851" fmla="*/ 3888833 h 4864966"/>
                <a:gd name="connsiteX852" fmla="*/ 133426 w 2223635"/>
                <a:gd name="connsiteY852" fmla="*/ 3890334 h 4864966"/>
                <a:gd name="connsiteX853" fmla="*/ 135760 w 2223635"/>
                <a:gd name="connsiteY853" fmla="*/ 3891001 h 4864966"/>
                <a:gd name="connsiteX854" fmla="*/ 121868 w 2223635"/>
                <a:gd name="connsiteY854" fmla="*/ 3847936 h 4864966"/>
                <a:gd name="connsiteX855" fmla="*/ 94918 w 2223635"/>
                <a:gd name="connsiteY855" fmla="*/ 3801705 h 4864966"/>
                <a:gd name="connsiteX856" fmla="*/ 35517 w 2223635"/>
                <a:gd name="connsiteY856" fmla="*/ 3738908 h 4864966"/>
                <a:gd name="connsiteX857" fmla="*/ 0 w 2223635"/>
                <a:gd name="connsiteY857" fmla="*/ 3714612 h 4864966"/>
                <a:gd name="connsiteX858" fmla="*/ 0 w 2223635"/>
                <a:gd name="connsiteY858" fmla="*/ 3689054 h 4864966"/>
                <a:gd name="connsiteX859" fmla="*/ 44366 w 2223635"/>
                <a:gd name="connsiteY859" fmla="*/ 3717959 h 4864966"/>
                <a:gd name="connsiteX860" fmla="*/ 114200 w 2223635"/>
                <a:gd name="connsiteY860" fmla="*/ 3790147 h 4864966"/>
                <a:gd name="connsiteX861" fmla="*/ 210441 w 2223635"/>
                <a:gd name="connsiteY861" fmla="*/ 3613001 h 4864966"/>
                <a:gd name="connsiteX862" fmla="*/ 221999 w 2223635"/>
                <a:gd name="connsiteY862" fmla="*/ 3620669 h 4864966"/>
                <a:gd name="connsiteX863" fmla="*/ 218165 w 2223635"/>
                <a:gd name="connsiteY863" fmla="*/ 3767087 h 4864966"/>
                <a:gd name="connsiteX864" fmla="*/ 256673 w 2223635"/>
                <a:gd name="connsiteY864" fmla="*/ 3690016 h 4864966"/>
                <a:gd name="connsiteX865" fmla="*/ 266341 w 2223635"/>
                <a:gd name="connsiteY865" fmla="*/ 3684237 h 4864966"/>
                <a:gd name="connsiteX866" fmla="*/ 275954 w 2223635"/>
                <a:gd name="connsiteY866" fmla="*/ 3690016 h 4864966"/>
                <a:gd name="connsiteX867" fmla="*/ 229723 w 2223635"/>
                <a:gd name="connsiteY867" fmla="*/ 3963515 h 4864966"/>
                <a:gd name="connsiteX868" fmla="*/ 241281 w 2223635"/>
                <a:gd name="connsiteY868" fmla="*/ 4052088 h 4864966"/>
                <a:gd name="connsiteX869" fmla="*/ 553288 w 2223635"/>
                <a:gd name="connsiteY869" fmla="*/ 4448835 h 4864966"/>
                <a:gd name="connsiteX870" fmla="*/ 472382 w 2223635"/>
                <a:gd name="connsiteY870" fmla="*/ 3797871 h 4864966"/>
                <a:gd name="connsiteX871" fmla="*/ 403035 w 2223635"/>
                <a:gd name="connsiteY871" fmla="*/ 3012103 h 4864966"/>
                <a:gd name="connsiteX872" fmla="*/ 414149 w 2223635"/>
                <a:gd name="connsiteY872" fmla="*/ 3006324 h 4864966"/>
                <a:gd name="connsiteX873" fmla="*/ 422317 w 2223635"/>
                <a:gd name="connsiteY873" fmla="*/ 3012103 h 4864966"/>
                <a:gd name="connsiteX874" fmla="*/ 495498 w 2223635"/>
                <a:gd name="connsiteY874" fmla="*/ 3397291 h 4864966"/>
                <a:gd name="connsiteX875" fmla="*/ 491664 w 2223635"/>
                <a:gd name="connsiteY875" fmla="*/ 3570603 h 4864966"/>
                <a:gd name="connsiteX876" fmla="*/ 503222 w 2223635"/>
                <a:gd name="connsiteY876" fmla="*/ 3493588 h 4864966"/>
                <a:gd name="connsiteX877" fmla="*/ 557122 w 2223635"/>
                <a:gd name="connsiteY877" fmla="*/ 3285602 h 4864966"/>
                <a:gd name="connsiteX878" fmla="*/ 553288 w 2223635"/>
                <a:gd name="connsiteY878" fmla="*/ 3285602 h 4864966"/>
                <a:gd name="connsiteX879" fmla="*/ 553288 w 2223635"/>
                <a:gd name="connsiteY879" fmla="*/ 3277878 h 4864966"/>
                <a:gd name="connsiteX880" fmla="*/ 518614 w 2223635"/>
                <a:gd name="connsiteY880" fmla="*/ 3131515 h 4864966"/>
                <a:gd name="connsiteX881" fmla="*/ 527782 w 2223635"/>
                <a:gd name="connsiteY881" fmla="*/ 3125125 h 4864966"/>
                <a:gd name="connsiteX882" fmla="*/ 534006 w 2223635"/>
                <a:gd name="connsiteY882" fmla="*/ 3127681 h 4864966"/>
                <a:gd name="connsiteX883" fmla="*/ 568679 w 2223635"/>
                <a:gd name="connsiteY883" fmla="*/ 3258652 h 4864966"/>
                <a:gd name="connsiteX884" fmla="*/ 634137 w 2223635"/>
                <a:gd name="connsiteY884" fmla="*/ 3096842 h 4864966"/>
                <a:gd name="connsiteX885" fmla="*/ 530172 w 2223635"/>
                <a:gd name="connsiteY885" fmla="*/ 2800282 h 4864966"/>
                <a:gd name="connsiteX886" fmla="*/ 522448 w 2223635"/>
                <a:gd name="connsiteY886" fmla="*/ 2807951 h 4864966"/>
                <a:gd name="connsiteX887" fmla="*/ 391477 w 2223635"/>
                <a:gd name="connsiteY887" fmla="*/ 2723211 h 4864966"/>
                <a:gd name="connsiteX888" fmla="*/ 399201 w 2223635"/>
                <a:gd name="connsiteY888" fmla="*/ 2707819 h 4864966"/>
                <a:gd name="connsiteX889" fmla="*/ 518614 w 2223635"/>
                <a:gd name="connsiteY889" fmla="*/ 2773277 h 4864966"/>
                <a:gd name="connsiteX890" fmla="*/ 249004 w 2223635"/>
                <a:gd name="connsiteY890" fmla="*/ 2237892 h 4864966"/>
                <a:gd name="connsiteX891" fmla="*/ 141150 w 2223635"/>
                <a:gd name="connsiteY891" fmla="*/ 2099253 h 4864966"/>
                <a:gd name="connsiteX892" fmla="*/ 133426 w 2223635"/>
                <a:gd name="connsiteY892" fmla="*/ 2099253 h 4864966"/>
                <a:gd name="connsiteX893" fmla="*/ 133426 w 2223635"/>
                <a:gd name="connsiteY893" fmla="*/ 2095364 h 4864966"/>
                <a:gd name="connsiteX894" fmla="*/ 125702 w 2223635"/>
                <a:gd name="connsiteY894" fmla="*/ 2095364 h 4864966"/>
                <a:gd name="connsiteX895" fmla="*/ 29655 w 2223635"/>
                <a:gd name="connsiteY895" fmla="*/ 2031093 h 4864966"/>
                <a:gd name="connsiteX896" fmla="*/ 0 w 2223635"/>
                <a:gd name="connsiteY896" fmla="*/ 2015094 h 4864966"/>
                <a:gd name="connsiteX897" fmla="*/ 0 w 2223635"/>
                <a:gd name="connsiteY897" fmla="*/ 1988627 h 4864966"/>
                <a:gd name="connsiteX898" fmla="*/ 56770 w 2223635"/>
                <a:gd name="connsiteY898" fmla="*/ 2022626 h 4864966"/>
                <a:gd name="connsiteX899" fmla="*/ 118034 w 2223635"/>
                <a:gd name="connsiteY899" fmla="*/ 2076138 h 4864966"/>
                <a:gd name="connsiteX900" fmla="*/ 0 w 2223635"/>
                <a:gd name="connsiteY900" fmla="*/ 1941242 h 4864966"/>
                <a:gd name="connsiteX901" fmla="*/ 0 w 2223635"/>
                <a:gd name="connsiteY901" fmla="*/ 1918712 h 4864966"/>
                <a:gd name="connsiteX902" fmla="*/ 60245 w 2223635"/>
                <a:gd name="connsiteY902" fmla="*/ 1983675 h 4864966"/>
                <a:gd name="connsiteX903" fmla="*/ 0 w 2223635"/>
                <a:gd name="connsiteY903" fmla="*/ 1900083 h 4864966"/>
                <a:gd name="connsiteX904" fmla="*/ 0 w 2223635"/>
                <a:gd name="connsiteY904" fmla="*/ 1878999 h 4864966"/>
                <a:gd name="connsiteX905" fmla="*/ 2884 w 2223635"/>
                <a:gd name="connsiteY905" fmla="*/ 1882016 h 4864966"/>
                <a:gd name="connsiteX906" fmla="*/ 121868 w 2223635"/>
                <a:gd name="connsiteY906" fmla="*/ 2056856 h 4864966"/>
                <a:gd name="connsiteX907" fmla="*/ 229723 w 2223635"/>
                <a:gd name="connsiteY907" fmla="*/ 2199385 h 4864966"/>
                <a:gd name="connsiteX908" fmla="*/ 56410 w 2223635"/>
                <a:gd name="connsiteY908" fmla="*/ 1729457 h 4864966"/>
                <a:gd name="connsiteX909" fmla="*/ 52521 w 2223635"/>
                <a:gd name="connsiteY909" fmla="*/ 1733291 h 4864966"/>
                <a:gd name="connsiteX910" fmla="*/ 46353 w 2223635"/>
                <a:gd name="connsiteY910" fmla="*/ 1733514 h 4864966"/>
                <a:gd name="connsiteX911" fmla="*/ 6023 w 2223635"/>
                <a:gd name="connsiteY911" fmla="*/ 1724405 h 4864966"/>
                <a:gd name="connsiteX912" fmla="*/ 0 w 2223635"/>
                <a:gd name="connsiteY912" fmla="*/ 1719619 h 4864966"/>
                <a:gd name="connsiteX913" fmla="*/ 0 w 2223635"/>
                <a:gd name="connsiteY913" fmla="*/ 1697844 h 4864966"/>
                <a:gd name="connsiteX914" fmla="*/ 24205 w 2223635"/>
                <a:gd name="connsiteY914" fmla="*/ 1712367 h 4864966"/>
                <a:gd name="connsiteX915" fmla="*/ 56410 w 2223635"/>
                <a:gd name="connsiteY915" fmla="*/ 1717899 h 4864966"/>
                <a:gd name="connsiteX916" fmla="*/ 13541 w 2223635"/>
                <a:gd name="connsiteY916" fmla="*/ 1561417 h 4864966"/>
                <a:gd name="connsiteX917" fmla="*/ 0 w 2223635"/>
                <a:gd name="connsiteY917" fmla="*/ 1498326 h 4864966"/>
                <a:gd name="connsiteX918" fmla="*/ 0 w 2223635"/>
                <a:gd name="connsiteY918" fmla="*/ 1451299 h 4864966"/>
                <a:gd name="connsiteX919" fmla="*/ 74220 w 2223635"/>
                <a:gd name="connsiteY919" fmla="*/ 1733791 h 4864966"/>
                <a:gd name="connsiteX920" fmla="*/ 187381 w 2223635"/>
                <a:gd name="connsiteY920" fmla="*/ 2056856 h 4864966"/>
                <a:gd name="connsiteX921" fmla="*/ 225889 w 2223635"/>
                <a:gd name="connsiteY921" fmla="*/ 1929775 h 4864966"/>
                <a:gd name="connsiteX922" fmla="*/ 231112 w 2223635"/>
                <a:gd name="connsiteY922" fmla="*/ 1926441 h 4864966"/>
                <a:gd name="connsiteX923" fmla="*/ 241281 w 2223635"/>
                <a:gd name="connsiteY923" fmla="*/ 1933609 h 4864966"/>
                <a:gd name="connsiteX924" fmla="*/ 210441 w 2223635"/>
                <a:gd name="connsiteY924" fmla="*/ 2099253 h 4864966"/>
                <a:gd name="connsiteX925" fmla="*/ 337578 w 2223635"/>
                <a:gd name="connsiteY925" fmla="*/ 2365029 h 4864966"/>
                <a:gd name="connsiteX926" fmla="*/ 364528 w 2223635"/>
                <a:gd name="connsiteY926" fmla="*/ 2411205 h 4864966"/>
                <a:gd name="connsiteX927" fmla="*/ 368417 w 2223635"/>
                <a:gd name="connsiteY927" fmla="*/ 2326465 h 4864966"/>
                <a:gd name="connsiteX928" fmla="*/ 378364 w 2223635"/>
                <a:gd name="connsiteY928" fmla="*/ 2320131 h 4864966"/>
                <a:gd name="connsiteX929" fmla="*/ 387643 w 2223635"/>
                <a:gd name="connsiteY929" fmla="*/ 2322631 h 4864966"/>
                <a:gd name="connsiteX930" fmla="*/ 418483 w 2223635"/>
                <a:gd name="connsiteY930" fmla="*/ 2411205 h 4864966"/>
                <a:gd name="connsiteX931" fmla="*/ 410759 w 2223635"/>
                <a:gd name="connsiteY931" fmla="*/ 2492110 h 4864966"/>
                <a:gd name="connsiteX932" fmla="*/ 410759 w 2223635"/>
                <a:gd name="connsiteY932" fmla="*/ 2499833 h 4864966"/>
                <a:gd name="connsiteX933" fmla="*/ 653419 w 2223635"/>
                <a:gd name="connsiteY933" fmla="*/ 3062168 h 4864966"/>
                <a:gd name="connsiteX934" fmla="*/ 668811 w 2223635"/>
                <a:gd name="connsiteY934" fmla="*/ 3031384 h 4864966"/>
                <a:gd name="connsiteX935" fmla="*/ 603353 w 2223635"/>
                <a:gd name="connsiteY935" fmla="*/ 2372697 h 4864966"/>
                <a:gd name="connsiteX936" fmla="*/ 599519 w 2223635"/>
                <a:gd name="connsiteY936" fmla="*/ 2372697 h 4864966"/>
                <a:gd name="connsiteX937" fmla="*/ 526338 w 2223635"/>
                <a:gd name="connsiteY937" fmla="*/ 2168545 h 4864966"/>
                <a:gd name="connsiteX938" fmla="*/ 534006 w 2223635"/>
                <a:gd name="connsiteY938" fmla="*/ 2161433 h 4864966"/>
                <a:gd name="connsiteX939" fmla="*/ 541730 w 2223635"/>
                <a:gd name="connsiteY939" fmla="*/ 2164711 h 4864966"/>
                <a:gd name="connsiteX940" fmla="*/ 591795 w 2223635"/>
                <a:gd name="connsiteY940" fmla="*/ 2245616 h 4864966"/>
                <a:gd name="connsiteX941" fmla="*/ 584071 w 2223635"/>
                <a:gd name="connsiteY941" fmla="*/ 2018348 h 4864966"/>
                <a:gd name="connsiteX942" fmla="*/ 591795 w 2223635"/>
                <a:gd name="connsiteY942" fmla="*/ 1767965 h 4864966"/>
                <a:gd name="connsiteX943" fmla="*/ 580237 w 2223635"/>
                <a:gd name="connsiteY943" fmla="*/ 1744849 h 4864966"/>
                <a:gd name="connsiteX944" fmla="*/ 545564 w 2223635"/>
                <a:gd name="connsiteY944" fmla="*/ 1625436 h 4864966"/>
                <a:gd name="connsiteX945" fmla="*/ 557122 w 2223635"/>
                <a:gd name="connsiteY945" fmla="*/ 1613879 h 4864966"/>
                <a:gd name="connsiteX946" fmla="*/ 599519 w 2223635"/>
                <a:gd name="connsiteY946" fmla="*/ 1640884 h 4864966"/>
                <a:gd name="connsiteX947" fmla="*/ 653419 w 2223635"/>
                <a:gd name="connsiteY947" fmla="*/ 1144007 h 4864966"/>
                <a:gd name="connsiteX948" fmla="*/ 607187 w 2223635"/>
                <a:gd name="connsiteY948" fmla="*/ 966805 h 4864966"/>
                <a:gd name="connsiteX949" fmla="*/ 614466 w 2223635"/>
                <a:gd name="connsiteY949" fmla="*/ 957581 h 4864966"/>
                <a:gd name="connsiteX950" fmla="*/ 622635 w 2223635"/>
                <a:gd name="connsiteY950" fmla="*/ 962971 h 4864966"/>
                <a:gd name="connsiteX951" fmla="*/ 657697 w 2223635"/>
                <a:gd name="connsiteY951" fmla="*/ 1087829 h 4864966"/>
                <a:gd name="connsiteX952" fmla="*/ 718876 w 2223635"/>
                <a:gd name="connsiteY952" fmla="*/ 643240 h 4864966"/>
                <a:gd name="connsiteX953" fmla="*/ 645695 w 2223635"/>
                <a:gd name="connsiteY953" fmla="*/ 600898 h 4864966"/>
                <a:gd name="connsiteX954" fmla="*/ 618745 w 2223635"/>
                <a:gd name="connsiteY954" fmla="*/ 539275 h 4864966"/>
                <a:gd name="connsiteX955" fmla="*/ 495498 w 2223635"/>
                <a:gd name="connsiteY955" fmla="*/ 442978 h 4864966"/>
                <a:gd name="connsiteX956" fmla="*/ 395367 w 2223635"/>
                <a:gd name="connsiteY956" fmla="*/ 177202 h 4864966"/>
                <a:gd name="connsiteX957" fmla="*/ 400535 w 2223635"/>
                <a:gd name="connsiteY957" fmla="*/ 168423 h 4864966"/>
                <a:gd name="connsiteX958" fmla="*/ 403035 w 2223635"/>
                <a:gd name="connsiteY958" fmla="*/ 169478 h 4864966"/>
                <a:gd name="connsiteX959" fmla="*/ 560956 w 2223635"/>
                <a:gd name="connsiteY959" fmla="*/ 277333 h 4864966"/>
                <a:gd name="connsiteX960" fmla="*/ 568679 w 2223635"/>
                <a:gd name="connsiteY960" fmla="*/ 11558 h 4864966"/>
                <a:gd name="connsiteX961" fmla="*/ 577515 w 2223635"/>
                <a:gd name="connsiteY961" fmla="*/ 6113 h 4864966"/>
                <a:gd name="connsiteX962" fmla="*/ 584071 w 2223635"/>
                <a:gd name="connsiteY962" fmla="*/ 7724 h 4864966"/>
                <a:gd name="connsiteX963" fmla="*/ 703484 w 2223635"/>
                <a:gd name="connsiteY963" fmla="*/ 192594 h 4864966"/>
                <a:gd name="connsiteX964" fmla="*/ 815173 w 2223635"/>
                <a:gd name="connsiteY964" fmla="*/ 0 h 4864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Lst>
              <a:rect l="l" t="t" r="r" b="b"/>
              <a:pathLst>
                <a:path w="2223635" h="4864966">
                  <a:moveTo>
                    <a:pt x="807505" y="4629871"/>
                  </a:moveTo>
                  <a:cubicBezTo>
                    <a:pt x="815173" y="4683770"/>
                    <a:pt x="849847" y="4726168"/>
                    <a:pt x="899912" y="4749283"/>
                  </a:cubicBezTo>
                  <a:lnTo>
                    <a:pt x="903802" y="4749283"/>
                  </a:lnTo>
                  <a:cubicBezTo>
                    <a:pt x="880686" y="4699218"/>
                    <a:pt x="849847" y="4660655"/>
                    <a:pt x="807505" y="4629871"/>
                  </a:cubicBezTo>
                  <a:close/>
                  <a:moveTo>
                    <a:pt x="920028" y="4125103"/>
                  </a:moveTo>
                  <a:cubicBezTo>
                    <a:pt x="879964" y="4174668"/>
                    <a:pt x="865461" y="4238570"/>
                    <a:pt x="872963" y="4302472"/>
                  </a:cubicBezTo>
                  <a:cubicBezTo>
                    <a:pt x="899412" y="4245794"/>
                    <a:pt x="933308" y="4189060"/>
                    <a:pt x="920028" y="4125103"/>
                  </a:cubicBezTo>
                  <a:close/>
                  <a:moveTo>
                    <a:pt x="1080949" y="4032862"/>
                  </a:moveTo>
                  <a:cubicBezTo>
                    <a:pt x="1073280" y="4082928"/>
                    <a:pt x="1084838" y="4132993"/>
                    <a:pt x="1111788" y="4179225"/>
                  </a:cubicBezTo>
                  <a:cubicBezTo>
                    <a:pt x="1111788" y="4129104"/>
                    <a:pt x="1100230" y="4079038"/>
                    <a:pt x="1080949" y="4032862"/>
                  </a:cubicBezTo>
                  <a:close/>
                  <a:moveTo>
                    <a:pt x="0" y="4016337"/>
                  </a:moveTo>
                  <a:lnTo>
                    <a:pt x="71789" y="4023319"/>
                  </a:lnTo>
                  <a:cubicBezTo>
                    <a:pt x="99003" y="4028528"/>
                    <a:pt x="124202" y="4035863"/>
                    <a:pt x="144984" y="4044365"/>
                  </a:cubicBezTo>
                  <a:cubicBezTo>
                    <a:pt x="152707" y="4044365"/>
                    <a:pt x="148818" y="4052088"/>
                    <a:pt x="144984" y="4052088"/>
                  </a:cubicBezTo>
                  <a:cubicBezTo>
                    <a:pt x="124647" y="4048393"/>
                    <a:pt x="100072" y="4043809"/>
                    <a:pt x="73678" y="4040149"/>
                  </a:cubicBezTo>
                  <a:lnTo>
                    <a:pt x="0" y="4034416"/>
                  </a:lnTo>
                  <a:close/>
                  <a:moveTo>
                    <a:pt x="80915" y="3986798"/>
                  </a:moveTo>
                  <a:cubicBezTo>
                    <a:pt x="114200" y="4012025"/>
                    <a:pt x="150985" y="4033418"/>
                    <a:pt x="191215" y="4044365"/>
                  </a:cubicBezTo>
                  <a:cubicBezTo>
                    <a:pt x="191215" y="4040530"/>
                    <a:pt x="187381" y="4036696"/>
                    <a:pt x="187381" y="4028973"/>
                  </a:cubicBezTo>
                  <a:lnTo>
                    <a:pt x="179657" y="4028973"/>
                  </a:lnTo>
                  <a:cubicBezTo>
                    <a:pt x="177712" y="4030917"/>
                    <a:pt x="175823" y="4031862"/>
                    <a:pt x="174378" y="4031862"/>
                  </a:cubicBezTo>
                  <a:cubicBezTo>
                    <a:pt x="172934" y="4031862"/>
                    <a:pt x="171933" y="4030917"/>
                    <a:pt x="171933" y="4028973"/>
                  </a:cubicBezTo>
                  <a:cubicBezTo>
                    <a:pt x="156542" y="4025139"/>
                    <a:pt x="144984" y="4013581"/>
                    <a:pt x="133426" y="4005857"/>
                  </a:cubicBezTo>
                  <a:cubicBezTo>
                    <a:pt x="115922" y="3995355"/>
                    <a:pt x="98419" y="3988076"/>
                    <a:pt x="80915" y="3986798"/>
                  </a:cubicBezTo>
                  <a:close/>
                  <a:moveTo>
                    <a:pt x="195049" y="3948123"/>
                  </a:moveTo>
                  <a:cubicBezTo>
                    <a:pt x="191215" y="3951957"/>
                    <a:pt x="191215" y="3955791"/>
                    <a:pt x="191215" y="3959625"/>
                  </a:cubicBezTo>
                  <a:cubicBezTo>
                    <a:pt x="191215" y="3975073"/>
                    <a:pt x="195049" y="3986631"/>
                    <a:pt x="198939" y="3998189"/>
                  </a:cubicBezTo>
                  <a:cubicBezTo>
                    <a:pt x="202773" y="4005857"/>
                    <a:pt x="206607" y="4013581"/>
                    <a:pt x="206607" y="4021304"/>
                  </a:cubicBezTo>
                  <a:lnTo>
                    <a:pt x="206607" y="4002023"/>
                  </a:lnTo>
                  <a:cubicBezTo>
                    <a:pt x="206607" y="3998189"/>
                    <a:pt x="206607" y="3998189"/>
                    <a:pt x="206607" y="3994299"/>
                  </a:cubicBezTo>
                  <a:cubicBezTo>
                    <a:pt x="206607" y="3978907"/>
                    <a:pt x="202773" y="3963515"/>
                    <a:pt x="195049" y="3948123"/>
                  </a:cubicBezTo>
                  <a:close/>
                  <a:moveTo>
                    <a:pt x="137260" y="3917284"/>
                  </a:moveTo>
                  <a:cubicBezTo>
                    <a:pt x="137260" y="3932676"/>
                    <a:pt x="137260" y="3944233"/>
                    <a:pt x="144984" y="3959625"/>
                  </a:cubicBezTo>
                  <a:cubicBezTo>
                    <a:pt x="148818" y="3963515"/>
                    <a:pt x="156542" y="3971183"/>
                    <a:pt x="160376" y="3978907"/>
                  </a:cubicBezTo>
                  <a:lnTo>
                    <a:pt x="164265" y="3978907"/>
                  </a:lnTo>
                  <a:lnTo>
                    <a:pt x="168099" y="3975073"/>
                  </a:lnTo>
                  <a:cubicBezTo>
                    <a:pt x="160376" y="3967349"/>
                    <a:pt x="160376" y="3955791"/>
                    <a:pt x="156542" y="3948123"/>
                  </a:cubicBezTo>
                  <a:cubicBezTo>
                    <a:pt x="148818" y="3936565"/>
                    <a:pt x="144984" y="3928841"/>
                    <a:pt x="137260" y="3917284"/>
                  </a:cubicBezTo>
                  <a:close/>
                  <a:moveTo>
                    <a:pt x="684258" y="3913450"/>
                  </a:moveTo>
                  <a:cubicBezTo>
                    <a:pt x="661142" y="3990465"/>
                    <a:pt x="630303" y="4071370"/>
                    <a:pt x="611077" y="4152220"/>
                  </a:cubicBezTo>
                  <a:cubicBezTo>
                    <a:pt x="580237" y="4298638"/>
                    <a:pt x="584071" y="4448835"/>
                    <a:pt x="622635" y="4591363"/>
                  </a:cubicBezTo>
                  <a:cubicBezTo>
                    <a:pt x="622635" y="4595197"/>
                    <a:pt x="622635" y="4595197"/>
                    <a:pt x="622635" y="4599031"/>
                  </a:cubicBezTo>
                  <a:cubicBezTo>
                    <a:pt x="634137" y="4637594"/>
                    <a:pt x="649585" y="4676102"/>
                    <a:pt x="661142" y="4714610"/>
                  </a:cubicBezTo>
                  <a:cubicBezTo>
                    <a:pt x="645695" y="4587473"/>
                    <a:pt x="645695" y="4456558"/>
                    <a:pt x="657253" y="4329422"/>
                  </a:cubicBezTo>
                  <a:cubicBezTo>
                    <a:pt x="657253" y="4327477"/>
                    <a:pt x="659198" y="4326532"/>
                    <a:pt x="661142" y="4326532"/>
                  </a:cubicBezTo>
                  <a:cubicBezTo>
                    <a:pt x="663032" y="4326532"/>
                    <a:pt x="664977" y="4327477"/>
                    <a:pt x="664977" y="4329422"/>
                  </a:cubicBezTo>
                  <a:cubicBezTo>
                    <a:pt x="653419" y="4479618"/>
                    <a:pt x="676534" y="4626037"/>
                    <a:pt x="684258" y="4776233"/>
                  </a:cubicBezTo>
                  <a:lnTo>
                    <a:pt x="688092" y="4776233"/>
                  </a:lnTo>
                  <a:cubicBezTo>
                    <a:pt x="688092" y="4783957"/>
                    <a:pt x="691926" y="4791625"/>
                    <a:pt x="691926" y="4799349"/>
                  </a:cubicBezTo>
                  <a:cubicBezTo>
                    <a:pt x="699650" y="4610589"/>
                    <a:pt x="715042" y="4421885"/>
                    <a:pt x="715042" y="4233125"/>
                  </a:cubicBezTo>
                  <a:cubicBezTo>
                    <a:pt x="715042" y="4129104"/>
                    <a:pt x="688092" y="4017415"/>
                    <a:pt x="684258" y="3913450"/>
                  </a:cubicBezTo>
                  <a:close/>
                  <a:moveTo>
                    <a:pt x="1654897" y="3809429"/>
                  </a:moveTo>
                  <a:cubicBezTo>
                    <a:pt x="1389121" y="3905726"/>
                    <a:pt x="1204251" y="4152220"/>
                    <a:pt x="1107954" y="4417995"/>
                  </a:cubicBezTo>
                  <a:cubicBezTo>
                    <a:pt x="1100230" y="4468116"/>
                    <a:pt x="1092506" y="4514292"/>
                    <a:pt x="1084838" y="4560524"/>
                  </a:cubicBezTo>
                  <a:cubicBezTo>
                    <a:pt x="1104064" y="4510458"/>
                    <a:pt x="1127180" y="4460392"/>
                    <a:pt x="1158020" y="4410327"/>
                  </a:cubicBezTo>
                  <a:cubicBezTo>
                    <a:pt x="1250427" y="4267798"/>
                    <a:pt x="1346724" y="4132993"/>
                    <a:pt x="1435353" y="3990465"/>
                  </a:cubicBezTo>
                  <a:cubicBezTo>
                    <a:pt x="1436797" y="3987520"/>
                    <a:pt x="1438853" y="3986242"/>
                    <a:pt x="1440798" y="3986242"/>
                  </a:cubicBezTo>
                  <a:cubicBezTo>
                    <a:pt x="1443966" y="3986242"/>
                    <a:pt x="1446911" y="3989576"/>
                    <a:pt x="1446911" y="3994299"/>
                  </a:cubicBezTo>
                  <a:cubicBezTo>
                    <a:pt x="1373729" y="4148385"/>
                    <a:pt x="1258151" y="4275522"/>
                    <a:pt x="1169577" y="4417995"/>
                  </a:cubicBezTo>
                  <a:cubicBezTo>
                    <a:pt x="1131070" y="4487342"/>
                    <a:pt x="1100230" y="4560524"/>
                    <a:pt x="1073280" y="4633705"/>
                  </a:cubicBezTo>
                  <a:cubicBezTo>
                    <a:pt x="1069391" y="4672213"/>
                    <a:pt x="1061723" y="4706886"/>
                    <a:pt x="1053999" y="4741560"/>
                  </a:cubicBezTo>
                  <a:cubicBezTo>
                    <a:pt x="1169577" y="4595197"/>
                    <a:pt x="1269709" y="4445000"/>
                    <a:pt x="1377563" y="4298638"/>
                  </a:cubicBezTo>
                  <a:cubicBezTo>
                    <a:pt x="1443021" y="4210009"/>
                    <a:pt x="1504644" y="4117601"/>
                    <a:pt x="1558600" y="4025139"/>
                  </a:cubicBezTo>
                  <a:cubicBezTo>
                    <a:pt x="1570158" y="4002023"/>
                    <a:pt x="1654897" y="3809429"/>
                    <a:pt x="1654897" y="3809429"/>
                  </a:cubicBezTo>
                  <a:close/>
                  <a:moveTo>
                    <a:pt x="564845" y="3797871"/>
                  </a:moveTo>
                  <a:cubicBezTo>
                    <a:pt x="541730" y="3840268"/>
                    <a:pt x="522448" y="3886444"/>
                    <a:pt x="507056" y="3932676"/>
                  </a:cubicBezTo>
                  <a:lnTo>
                    <a:pt x="507056" y="3940399"/>
                  </a:lnTo>
                  <a:cubicBezTo>
                    <a:pt x="537896" y="3898002"/>
                    <a:pt x="557122" y="3847936"/>
                    <a:pt x="564845" y="3797871"/>
                  </a:cubicBezTo>
                  <a:close/>
                  <a:moveTo>
                    <a:pt x="1161854" y="3786313"/>
                  </a:moveTo>
                  <a:cubicBezTo>
                    <a:pt x="1165688" y="3824821"/>
                    <a:pt x="1173412" y="3863384"/>
                    <a:pt x="1192693" y="3898002"/>
                  </a:cubicBezTo>
                  <a:cubicBezTo>
                    <a:pt x="1188803" y="3859494"/>
                    <a:pt x="1181135" y="3820987"/>
                    <a:pt x="1161854" y="3786313"/>
                  </a:cubicBezTo>
                  <a:close/>
                  <a:moveTo>
                    <a:pt x="264396" y="3724690"/>
                  </a:moveTo>
                  <a:cubicBezTo>
                    <a:pt x="256673" y="3755529"/>
                    <a:pt x="241281" y="3782479"/>
                    <a:pt x="218165" y="3801705"/>
                  </a:cubicBezTo>
                  <a:cubicBezTo>
                    <a:pt x="214331" y="3832544"/>
                    <a:pt x="214331" y="3859494"/>
                    <a:pt x="210441" y="3886444"/>
                  </a:cubicBezTo>
                  <a:cubicBezTo>
                    <a:pt x="214331" y="3886444"/>
                    <a:pt x="218165" y="3886444"/>
                    <a:pt x="221999" y="3894168"/>
                  </a:cubicBezTo>
                  <a:lnTo>
                    <a:pt x="221999" y="3890334"/>
                  </a:lnTo>
                  <a:cubicBezTo>
                    <a:pt x="221999" y="3905726"/>
                    <a:pt x="225889" y="3921118"/>
                    <a:pt x="225889" y="3940399"/>
                  </a:cubicBezTo>
                  <a:cubicBezTo>
                    <a:pt x="249004" y="3871052"/>
                    <a:pt x="279788" y="3794037"/>
                    <a:pt x="264396" y="3724690"/>
                  </a:cubicBezTo>
                  <a:close/>
                  <a:moveTo>
                    <a:pt x="191882" y="3646563"/>
                  </a:moveTo>
                  <a:cubicBezTo>
                    <a:pt x="182658" y="3646563"/>
                    <a:pt x="169489" y="3662510"/>
                    <a:pt x="160376" y="3678458"/>
                  </a:cubicBezTo>
                  <a:cubicBezTo>
                    <a:pt x="137260" y="3724690"/>
                    <a:pt x="129592" y="3778645"/>
                    <a:pt x="137260" y="3828710"/>
                  </a:cubicBezTo>
                  <a:cubicBezTo>
                    <a:pt x="148818" y="3851826"/>
                    <a:pt x="160376" y="3874886"/>
                    <a:pt x="168099" y="3901892"/>
                  </a:cubicBezTo>
                  <a:lnTo>
                    <a:pt x="168099" y="3898002"/>
                  </a:lnTo>
                  <a:cubicBezTo>
                    <a:pt x="168099" y="3895390"/>
                    <a:pt x="173601" y="3890889"/>
                    <a:pt x="178268" y="3890889"/>
                  </a:cubicBezTo>
                  <a:cubicBezTo>
                    <a:pt x="180380" y="3890889"/>
                    <a:pt x="182325" y="3891779"/>
                    <a:pt x="183491" y="3894168"/>
                  </a:cubicBezTo>
                  <a:cubicBezTo>
                    <a:pt x="187381" y="3851826"/>
                    <a:pt x="195049" y="3813263"/>
                    <a:pt x="195049" y="3774755"/>
                  </a:cubicBezTo>
                  <a:cubicBezTo>
                    <a:pt x="198939" y="3740082"/>
                    <a:pt x="202773" y="3709298"/>
                    <a:pt x="202773" y="3674624"/>
                  </a:cubicBezTo>
                  <a:cubicBezTo>
                    <a:pt x="202773" y="3654175"/>
                    <a:pt x="198272" y="3646563"/>
                    <a:pt x="191882" y="3646563"/>
                  </a:cubicBezTo>
                  <a:close/>
                  <a:moveTo>
                    <a:pt x="1377563" y="3613001"/>
                  </a:moveTo>
                  <a:cubicBezTo>
                    <a:pt x="1339056" y="3628393"/>
                    <a:pt x="1304382" y="3659232"/>
                    <a:pt x="1281266" y="3693906"/>
                  </a:cubicBezTo>
                  <a:cubicBezTo>
                    <a:pt x="1283989" y="3693906"/>
                    <a:pt x="1284767" y="3697684"/>
                    <a:pt x="1283656" y="3699962"/>
                  </a:cubicBezTo>
                  <a:cubicBezTo>
                    <a:pt x="1317551" y="3677069"/>
                    <a:pt x="1351225" y="3646841"/>
                    <a:pt x="1377563" y="3613001"/>
                  </a:cubicBezTo>
                  <a:close/>
                  <a:moveTo>
                    <a:pt x="1308216" y="3435798"/>
                  </a:moveTo>
                  <a:cubicBezTo>
                    <a:pt x="1312106" y="3451190"/>
                    <a:pt x="1319774" y="3470472"/>
                    <a:pt x="1323608" y="3489754"/>
                  </a:cubicBezTo>
                  <a:cubicBezTo>
                    <a:pt x="1323608" y="3485864"/>
                    <a:pt x="1327498" y="3482030"/>
                    <a:pt x="1327498" y="3474306"/>
                  </a:cubicBezTo>
                  <a:cubicBezTo>
                    <a:pt x="1323608" y="3462748"/>
                    <a:pt x="1319774" y="3451190"/>
                    <a:pt x="1315940" y="3435798"/>
                  </a:cubicBezTo>
                  <a:close/>
                  <a:moveTo>
                    <a:pt x="1647173" y="3339501"/>
                  </a:moveTo>
                  <a:cubicBezTo>
                    <a:pt x="1585550" y="3358783"/>
                    <a:pt x="1523926" y="3378009"/>
                    <a:pt x="1462303" y="3393457"/>
                  </a:cubicBezTo>
                  <a:cubicBezTo>
                    <a:pt x="1466137" y="3393457"/>
                    <a:pt x="1470026" y="3397291"/>
                    <a:pt x="1466137" y="3401125"/>
                  </a:cubicBezTo>
                  <a:cubicBezTo>
                    <a:pt x="1462303" y="3408849"/>
                    <a:pt x="1458468" y="3412683"/>
                    <a:pt x="1458468" y="3420406"/>
                  </a:cubicBezTo>
                  <a:cubicBezTo>
                    <a:pt x="1523926" y="3408849"/>
                    <a:pt x="1589384" y="3381899"/>
                    <a:pt x="1643339" y="3343391"/>
                  </a:cubicBezTo>
                  <a:close/>
                  <a:moveTo>
                    <a:pt x="788223" y="3308717"/>
                  </a:moveTo>
                  <a:cubicBezTo>
                    <a:pt x="765108" y="3343391"/>
                    <a:pt x="749716" y="3385733"/>
                    <a:pt x="745882" y="3428130"/>
                  </a:cubicBezTo>
                  <a:cubicBezTo>
                    <a:pt x="745882" y="3428130"/>
                    <a:pt x="745882" y="3431964"/>
                    <a:pt x="745882" y="3431964"/>
                  </a:cubicBezTo>
                  <a:cubicBezTo>
                    <a:pt x="753550" y="3412683"/>
                    <a:pt x="765108" y="3397291"/>
                    <a:pt x="768997" y="3378009"/>
                  </a:cubicBezTo>
                  <a:cubicBezTo>
                    <a:pt x="780555" y="3354893"/>
                    <a:pt x="784389" y="3331833"/>
                    <a:pt x="788223" y="3308717"/>
                  </a:cubicBezTo>
                  <a:close/>
                  <a:moveTo>
                    <a:pt x="1122846" y="3225090"/>
                  </a:moveTo>
                  <a:cubicBezTo>
                    <a:pt x="1105398" y="3225090"/>
                    <a:pt x="1102897" y="3235814"/>
                    <a:pt x="1111788" y="3262486"/>
                  </a:cubicBezTo>
                  <a:lnTo>
                    <a:pt x="1111788" y="3258652"/>
                  </a:lnTo>
                  <a:cubicBezTo>
                    <a:pt x="1138738" y="3339501"/>
                    <a:pt x="1208085" y="3401125"/>
                    <a:pt x="1288990" y="3420406"/>
                  </a:cubicBezTo>
                  <a:cubicBezTo>
                    <a:pt x="1285100" y="3401125"/>
                    <a:pt x="1281266" y="3381899"/>
                    <a:pt x="1277432" y="3362617"/>
                  </a:cubicBezTo>
                  <a:cubicBezTo>
                    <a:pt x="1261985" y="3339501"/>
                    <a:pt x="1250427" y="3320275"/>
                    <a:pt x="1242759" y="3297160"/>
                  </a:cubicBezTo>
                  <a:cubicBezTo>
                    <a:pt x="1231201" y="3285602"/>
                    <a:pt x="1219643" y="3270154"/>
                    <a:pt x="1204251" y="3262486"/>
                  </a:cubicBezTo>
                  <a:cubicBezTo>
                    <a:pt x="1188803" y="3243204"/>
                    <a:pt x="1165688" y="3231646"/>
                    <a:pt x="1142572" y="3227812"/>
                  </a:cubicBezTo>
                  <a:cubicBezTo>
                    <a:pt x="1134626" y="3226034"/>
                    <a:pt x="1128069" y="3225090"/>
                    <a:pt x="1122846" y="3225090"/>
                  </a:cubicBezTo>
                  <a:close/>
                  <a:moveTo>
                    <a:pt x="534006" y="3158465"/>
                  </a:moveTo>
                  <a:cubicBezTo>
                    <a:pt x="534006" y="3185415"/>
                    <a:pt x="537896" y="3216255"/>
                    <a:pt x="553288" y="3243204"/>
                  </a:cubicBezTo>
                  <a:cubicBezTo>
                    <a:pt x="553288" y="3212420"/>
                    <a:pt x="549398" y="3181581"/>
                    <a:pt x="534006" y="3158465"/>
                  </a:cubicBezTo>
                  <a:close/>
                  <a:moveTo>
                    <a:pt x="1670289" y="3154631"/>
                  </a:moveTo>
                  <a:cubicBezTo>
                    <a:pt x="1593273" y="3162355"/>
                    <a:pt x="1523926" y="3200863"/>
                    <a:pt x="1481584" y="3262486"/>
                  </a:cubicBezTo>
                  <a:cubicBezTo>
                    <a:pt x="1462303" y="3308717"/>
                    <a:pt x="1431463" y="3351059"/>
                    <a:pt x="1392955" y="3385733"/>
                  </a:cubicBezTo>
                  <a:cubicBezTo>
                    <a:pt x="1389121" y="3397291"/>
                    <a:pt x="1385287" y="3405014"/>
                    <a:pt x="1381398" y="3412683"/>
                  </a:cubicBezTo>
                  <a:lnTo>
                    <a:pt x="1392955" y="3416572"/>
                  </a:lnTo>
                  <a:lnTo>
                    <a:pt x="1412237" y="3401125"/>
                  </a:lnTo>
                  <a:cubicBezTo>
                    <a:pt x="1408347" y="3401125"/>
                    <a:pt x="1408347" y="3389567"/>
                    <a:pt x="1412237" y="3385733"/>
                  </a:cubicBezTo>
                  <a:lnTo>
                    <a:pt x="1454579" y="3370341"/>
                  </a:lnTo>
                  <a:cubicBezTo>
                    <a:pt x="1481584" y="3351059"/>
                    <a:pt x="1512368" y="3327944"/>
                    <a:pt x="1543208" y="3304828"/>
                  </a:cubicBezTo>
                  <a:cubicBezTo>
                    <a:pt x="1589384" y="3262486"/>
                    <a:pt x="1631781" y="3212420"/>
                    <a:pt x="1666455" y="3158465"/>
                  </a:cubicBezTo>
                  <a:close/>
                  <a:moveTo>
                    <a:pt x="410759" y="3069892"/>
                  </a:moveTo>
                  <a:cubicBezTo>
                    <a:pt x="376085" y="3289436"/>
                    <a:pt x="395367" y="3512869"/>
                    <a:pt x="460825" y="3728524"/>
                  </a:cubicBezTo>
                  <a:cubicBezTo>
                    <a:pt x="460825" y="3724690"/>
                    <a:pt x="460825" y="3720855"/>
                    <a:pt x="460825" y="3720855"/>
                  </a:cubicBezTo>
                  <a:cubicBezTo>
                    <a:pt x="437709" y="3609111"/>
                    <a:pt x="422317" y="3497422"/>
                    <a:pt x="426151" y="3381899"/>
                  </a:cubicBezTo>
                  <a:cubicBezTo>
                    <a:pt x="426151" y="3378009"/>
                    <a:pt x="429040" y="3376120"/>
                    <a:pt x="431930" y="3376120"/>
                  </a:cubicBezTo>
                  <a:cubicBezTo>
                    <a:pt x="434819" y="3376120"/>
                    <a:pt x="437709" y="3378009"/>
                    <a:pt x="437709" y="3381899"/>
                  </a:cubicBezTo>
                  <a:cubicBezTo>
                    <a:pt x="441599" y="3485864"/>
                    <a:pt x="449267" y="3586051"/>
                    <a:pt x="464659" y="3686182"/>
                  </a:cubicBezTo>
                  <a:cubicBezTo>
                    <a:pt x="476217" y="3589885"/>
                    <a:pt x="480106" y="3493588"/>
                    <a:pt x="476217" y="3401125"/>
                  </a:cubicBezTo>
                  <a:cubicBezTo>
                    <a:pt x="476217" y="3324109"/>
                    <a:pt x="464659" y="3247094"/>
                    <a:pt x="445433" y="3177747"/>
                  </a:cubicBezTo>
                  <a:cubicBezTo>
                    <a:pt x="445433" y="3173913"/>
                    <a:pt x="410759" y="3069892"/>
                    <a:pt x="410759" y="3069892"/>
                  </a:cubicBezTo>
                  <a:close/>
                  <a:moveTo>
                    <a:pt x="1235035" y="3038663"/>
                  </a:moveTo>
                  <a:cubicBezTo>
                    <a:pt x="1205140" y="3038663"/>
                    <a:pt x="1208085" y="3099342"/>
                    <a:pt x="1208085" y="3116123"/>
                  </a:cubicBezTo>
                  <a:cubicBezTo>
                    <a:pt x="1211919" y="3166189"/>
                    <a:pt x="1227311" y="3216255"/>
                    <a:pt x="1246593" y="3266320"/>
                  </a:cubicBezTo>
                  <a:lnTo>
                    <a:pt x="1246593" y="3262486"/>
                  </a:lnTo>
                  <a:cubicBezTo>
                    <a:pt x="1273543" y="3289436"/>
                    <a:pt x="1292824" y="3324109"/>
                    <a:pt x="1300548" y="3358783"/>
                  </a:cubicBezTo>
                  <a:cubicBezTo>
                    <a:pt x="1308216" y="3370341"/>
                    <a:pt x="1315940" y="3381899"/>
                    <a:pt x="1323608" y="3389567"/>
                  </a:cubicBezTo>
                  <a:cubicBezTo>
                    <a:pt x="1315940" y="3358783"/>
                    <a:pt x="1312106" y="3327944"/>
                    <a:pt x="1308216" y="3293270"/>
                  </a:cubicBezTo>
                  <a:cubicBezTo>
                    <a:pt x="1305827" y="3288547"/>
                    <a:pt x="1310828" y="3285213"/>
                    <a:pt x="1315884" y="3285213"/>
                  </a:cubicBezTo>
                  <a:cubicBezTo>
                    <a:pt x="1318996" y="3285213"/>
                    <a:pt x="1322163" y="3286491"/>
                    <a:pt x="1323608" y="3289436"/>
                  </a:cubicBezTo>
                  <a:cubicBezTo>
                    <a:pt x="1331332" y="3304828"/>
                    <a:pt x="1335166" y="3320275"/>
                    <a:pt x="1339056" y="3335667"/>
                  </a:cubicBezTo>
                  <a:cubicBezTo>
                    <a:pt x="1342890" y="3331833"/>
                    <a:pt x="1346724" y="3324109"/>
                    <a:pt x="1346724" y="3320275"/>
                  </a:cubicBezTo>
                  <a:cubicBezTo>
                    <a:pt x="1346724" y="3285602"/>
                    <a:pt x="1350614" y="3250928"/>
                    <a:pt x="1358282" y="3216255"/>
                  </a:cubicBezTo>
                  <a:cubicBezTo>
                    <a:pt x="1354448" y="3196973"/>
                    <a:pt x="1350614" y="3173857"/>
                    <a:pt x="1342890" y="3150797"/>
                  </a:cubicBezTo>
                  <a:cubicBezTo>
                    <a:pt x="1327498" y="3104566"/>
                    <a:pt x="1292824" y="3066058"/>
                    <a:pt x="1250427" y="3042942"/>
                  </a:cubicBezTo>
                  <a:cubicBezTo>
                    <a:pt x="1244537" y="3039941"/>
                    <a:pt x="1239425" y="3038663"/>
                    <a:pt x="1235035" y="3038663"/>
                  </a:cubicBezTo>
                  <a:close/>
                  <a:moveTo>
                    <a:pt x="1473583" y="3033051"/>
                  </a:moveTo>
                  <a:cubicBezTo>
                    <a:pt x="1472360" y="3033051"/>
                    <a:pt x="1471193" y="3033718"/>
                    <a:pt x="1470026" y="3035218"/>
                  </a:cubicBezTo>
                  <a:cubicBezTo>
                    <a:pt x="1423795" y="3081450"/>
                    <a:pt x="1392955" y="3143073"/>
                    <a:pt x="1373729" y="3208531"/>
                  </a:cubicBezTo>
                  <a:cubicBezTo>
                    <a:pt x="1377563" y="3239370"/>
                    <a:pt x="1377563" y="3266320"/>
                    <a:pt x="1373729" y="3297160"/>
                  </a:cubicBezTo>
                  <a:cubicBezTo>
                    <a:pt x="1377563" y="3297160"/>
                    <a:pt x="1377563" y="3300994"/>
                    <a:pt x="1377563" y="3304828"/>
                  </a:cubicBezTo>
                  <a:cubicBezTo>
                    <a:pt x="1377563" y="3312552"/>
                    <a:pt x="1377563" y="3320275"/>
                    <a:pt x="1377563" y="3327944"/>
                  </a:cubicBezTo>
                  <a:lnTo>
                    <a:pt x="1385287" y="3320275"/>
                  </a:lnTo>
                  <a:cubicBezTo>
                    <a:pt x="1387399" y="3318108"/>
                    <a:pt x="1390177" y="3317164"/>
                    <a:pt x="1393011" y="3317164"/>
                  </a:cubicBezTo>
                  <a:cubicBezTo>
                    <a:pt x="1400346" y="3317164"/>
                    <a:pt x="1408347" y="3323498"/>
                    <a:pt x="1408347" y="3331833"/>
                  </a:cubicBezTo>
                  <a:cubicBezTo>
                    <a:pt x="1408347" y="3335667"/>
                    <a:pt x="1408347" y="3339501"/>
                    <a:pt x="1408347" y="3343391"/>
                  </a:cubicBezTo>
                  <a:cubicBezTo>
                    <a:pt x="1431463" y="3316386"/>
                    <a:pt x="1454579" y="3285602"/>
                    <a:pt x="1470026" y="3250928"/>
                  </a:cubicBezTo>
                  <a:cubicBezTo>
                    <a:pt x="1489252" y="3208531"/>
                    <a:pt x="1500810" y="3166189"/>
                    <a:pt x="1500810" y="3119957"/>
                  </a:cubicBezTo>
                  <a:cubicBezTo>
                    <a:pt x="1500810" y="3120513"/>
                    <a:pt x="1500755" y="3120791"/>
                    <a:pt x="1500699" y="3120791"/>
                  </a:cubicBezTo>
                  <a:cubicBezTo>
                    <a:pt x="1499477" y="3120791"/>
                    <a:pt x="1486974" y="3033051"/>
                    <a:pt x="1473583" y="3033051"/>
                  </a:cubicBezTo>
                  <a:close/>
                  <a:moveTo>
                    <a:pt x="1477695" y="3005379"/>
                  </a:moveTo>
                  <a:cubicBezTo>
                    <a:pt x="1480584" y="3005379"/>
                    <a:pt x="1483473" y="3006324"/>
                    <a:pt x="1485418" y="3008268"/>
                  </a:cubicBezTo>
                  <a:cubicBezTo>
                    <a:pt x="1520092" y="3077616"/>
                    <a:pt x="1523926" y="3154631"/>
                    <a:pt x="1500810" y="3227812"/>
                  </a:cubicBezTo>
                  <a:cubicBezTo>
                    <a:pt x="1543208" y="3170023"/>
                    <a:pt x="1612499" y="3139239"/>
                    <a:pt x="1685681" y="3139239"/>
                  </a:cubicBezTo>
                  <a:cubicBezTo>
                    <a:pt x="1693404" y="3139239"/>
                    <a:pt x="1697239" y="3146907"/>
                    <a:pt x="1693404" y="3150797"/>
                  </a:cubicBezTo>
                  <a:cubicBezTo>
                    <a:pt x="1647173" y="3223978"/>
                    <a:pt x="1593273" y="3289436"/>
                    <a:pt x="1523926" y="3343391"/>
                  </a:cubicBezTo>
                  <a:cubicBezTo>
                    <a:pt x="1577826" y="3324109"/>
                    <a:pt x="1631781" y="3312552"/>
                    <a:pt x="1689570" y="3308717"/>
                  </a:cubicBezTo>
                  <a:cubicBezTo>
                    <a:pt x="1697239" y="3308717"/>
                    <a:pt x="1704962" y="3320275"/>
                    <a:pt x="1697239" y="3324109"/>
                  </a:cubicBezTo>
                  <a:cubicBezTo>
                    <a:pt x="1640949" y="3369174"/>
                    <a:pt x="1537095" y="3439799"/>
                    <a:pt x="1449856" y="3439799"/>
                  </a:cubicBezTo>
                  <a:cubicBezTo>
                    <a:pt x="1447577" y="3439799"/>
                    <a:pt x="1445299" y="3439744"/>
                    <a:pt x="1443021" y="3439633"/>
                  </a:cubicBezTo>
                  <a:cubicBezTo>
                    <a:pt x="1435353" y="3447356"/>
                    <a:pt x="1427629" y="3455080"/>
                    <a:pt x="1419905" y="3462748"/>
                  </a:cubicBezTo>
                  <a:cubicBezTo>
                    <a:pt x="1416071" y="3462748"/>
                    <a:pt x="1412237" y="3458914"/>
                    <a:pt x="1412237" y="3455080"/>
                  </a:cubicBezTo>
                  <a:lnTo>
                    <a:pt x="1423795" y="3439633"/>
                  </a:lnTo>
                  <a:cubicBezTo>
                    <a:pt x="1392955" y="3466638"/>
                    <a:pt x="1362171" y="3489754"/>
                    <a:pt x="1331332" y="3512869"/>
                  </a:cubicBezTo>
                  <a:cubicBezTo>
                    <a:pt x="1319774" y="3559045"/>
                    <a:pt x="1304382" y="3605277"/>
                    <a:pt x="1292824" y="3651508"/>
                  </a:cubicBezTo>
                  <a:cubicBezTo>
                    <a:pt x="1319774" y="3616835"/>
                    <a:pt x="1354448" y="3597609"/>
                    <a:pt x="1392955" y="3586051"/>
                  </a:cubicBezTo>
                  <a:cubicBezTo>
                    <a:pt x="1400679" y="3586051"/>
                    <a:pt x="1408347" y="3593719"/>
                    <a:pt x="1404513" y="3601443"/>
                  </a:cubicBezTo>
                  <a:cubicBezTo>
                    <a:pt x="1373729" y="3659232"/>
                    <a:pt x="1327498" y="3705408"/>
                    <a:pt x="1269709" y="3736247"/>
                  </a:cubicBezTo>
                  <a:cubicBezTo>
                    <a:pt x="1254317" y="3801705"/>
                    <a:pt x="1238869" y="3863384"/>
                    <a:pt x="1219643" y="3928841"/>
                  </a:cubicBezTo>
                  <a:cubicBezTo>
                    <a:pt x="1219643" y="3951957"/>
                    <a:pt x="1219643" y="3975073"/>
                    <a:pt x="1215809" y="3998189"/>
                  </a:cubicBezTo>
                  <a:cubicBezTo>
                    <a:pt x="1213864" y="4000078"/>
                    <a:pt x="1211919" y="4001078"/>
                    <a:pt x="1210474" y="4001078"/>
                  </a:cubicBezTo>
                  <a:cubicBezTo>
                    <a:pt x="1209030" y="4001078"/>
                    <a:pt x="1208085" y="4000078"/>
                    <a:pt x="1208085" y="3998189"/>
                  </a:cubicBezTo>
                  <a:cubicBezTo>
                    <a:pt x="1208085" y="3994299"/>
                    <a:pt x="1208085" y="3994299"/>
                    <a:pt x="1208085" y="3994299"/>
                  </a:cubicBezTo>
                  <a:cubicBezTo>
                    <a:pt x="1181135" y="4106044"/>
                    <a:pt x="1154130" y="4217733"/>
                    <a:pt x="1131070" y="4329422"/>
                  </a:cubicBezTo>
                  <a:cubicBezTo>
                    <a:pt x="1238869" y="4075204"/>
                    <a:pt x="1427629" y="3855660"/>
                    <a:pt x="1697239" y="3778645"/>
                  </a:cubicBezTo>
                  <a:cubicBezTo>
                    <a:pt x="1698850" y="3778089"/>
                    <a:pt x="1700295" y="3777867"/>
                    <a:pt x="1701573" y="3777867"/>
                  </a:cubicBezTo>
                  <a:cubicBezTo>
                    <a:pt x="1709741" y="3777867"/>
                    <a:pt x="1712130" y="3787369"/>
                    <a:pt x="1708796" y="3794037"/>
                  </a:cubicBezTo>
                  <a:cubicBezTo>
                    <a:pt x="1600941" y="4002023"/>
                    <a:pt x="1477695" y="4202341"/>
                    <a:pt x="1339056" y="4387211"/>
                  </a:cubicBezTo>
                  <a:cubicBezTo>
                    <a:pt x="1250427" y="4525850"/>
                    <a:pt x="1154130" y="4656821"/>
                    <a:pt x="1050165" y="4783957"/>
                  </a:cubicBezTo>
                  <a:lnTo>
                    <a:pt x="1039951" y="4864966"/>
                  </a:lnTo>
                  <a:lnTo>
                    <a:pt x="997001" y="4864966"/>
                  </a:lnTo>
                  <a:lnTo>
                    <a:pt x="1000099" y="4834023"/>
                  </a:lnTo>
                  <a:lnTo>
                    <a:pt x="996209" y="4837857"/>
                  </a:lnTo>
                  <a:cubicBezTo>
                    <a:pt x="996209" y="4839802"/>
                    <a:pt x="994320" y="4840746"/>
                    <a:pt x="992375" y="4840746"/>
                  </a:cubicBezTo>
                  <a:cubicBezTo>
                    <a:pt x="990430" y="4840746"/>
                    <a:pt x="988541" y="4839802"/>
                    <a:pt x="988541" y="4837857"/>
                  </a:cubicBezTo>
                  <a:cubicBezTo>
                    <a:pt x="984652" y="4845581"/>
                    <a:pt x="980817" y="4853249"/>
                    <a:pt x="976983" y="4860972"/>
                  </a:cubicBezTo>
                  <a:cubicBezTo>
                    <a:pt x="975872" y="4863251"/>
                    <a:pt x="974038" y="4864140"/>
                    <a:pt x="972205" y="4864140"/>
                  </a:cubicBezTo>
                  <a:cubicBezTo>
                    <a:pt x="967648" y="4864140"/>
                    <a:pt x="962703" y="4858694"/>
                    <a:pt x="965425" y="4853249"/>
                  </a:cubicBezTo>
                  <a:cubicBezTo>
                    <a:pt x="984652" y="4822465"/>
                    <a:pt x="1000099" y="4787791"/>
                    <a:pt x="1011657" y="4753118"/>
                  </a:cubicBezTo>
                  <a:cubicBezTo>
                    <a:pt x="1038607" y="4572081"/>
                    <a:pt x="1077114" y="4391045"/>
                    <a:pt x="1119512" y="4213899"/>
                  </a:cubicBezTo>
                  <a:lnTo>
                    <a:pt x="1119512" y="4210009"/>
                  </a:lnTo>
                  <a:cubicBezTo>
                    <a:pt x="1069391" y="4152220"/>
                    <a:pt x="1053999" y="4075204"/>
                    <a:pt x="1077114" y="4005857"/>
                  </a:cubicBezTo>
                  <a:cubicBezTo>
                    <a:pt x="1077114" y="4003968"/>
                    <a:pt x="1080004" y="4002967"/>
                    <a:pt x="1082893" y="4002967"/>
                  </a:cubicBezTo>
                  <a:cubicBezTo>
                    <a:pt x="1085783" y="4002967"/>
                    <a:pt x="1088672" y="4003968"/>
                    <a:pt x="1088672" y="4005857"/>
                  </a:cubicBezTo>
                  <a:cubicBezTo>
                    <a:pt x="1119512" y="4048254"/>
                    <a:pt x="1134904" y="4098320"/>
                    <a:pt x="1134904" y="4152220"/>
                  </a:cubicBezTo>
                  <a:cubicBezTo>
                    <a:pt x="1150296" y="4082928"/>
                    <a:pt x="1169577" y="4009747"/>
                    <a:pt x="1188803" y="3940399"/>
                  </a:cubicBezTo>
                  <a:cubicBezTo>
                    <a:pt x="1158020" y="3886444"/>
                    <a:pt x="1142572" y="3820987"/>
                    <a:pt x="1150296" y="3759363"/>
                  </a:cubicBezTo>
                  <a:cubicBezTo>
                    <a:pt x="1150296" y="3754862"/>
                    <a:pt x="1152963" y="3752973"/>
                    <a:pt x="1155908" y="3752973"/>
                  </a:cubicBezTo>
                  <a:cubicBezTo>
                    <a:pt x="1158020" y="3752973"/>
                    <a:pt x="1160242" y="3753918"/>
                    <a:pt x="1161854" y="3755529"/>
                  </a:cubicBezTo>
                  <a:cubicBezTo>
                    <a:pt x="1188803" y="3786313"/>
                    <a:pt x="1204251" y="3820987"/>
                    <a:pt x="1211919" y="3855660"/>
                  </a:cubicBezTo>
                  <a:lnTo>
                    <a:pt x="1246593" y="3747805"/>
                  </a:lnTo>
                  <a:cubicBezTo>
                    <a:pt x="1242759" y="3747805"/>
                    <a:pt x="1238869" y="3747805"/>
                    <a:pt x="1235035" y="3751639"/>
                  </a:cubicBezTo>
                  <a:cubicBezTo>
                    <a:pt x="1227311" y="3751639"/>
                    <a:pt x="1219643" y="3747805"/>
                    <a:pt x="1227311" y="3740082"/>
                  </a:cubicBezTo>
                  <a:cubicBezTo>
                    <a:pt x="1235035" y="3732413"/>
                    <a:pt x="1242759" y="3728524"/>
                    <a:pt x="1250427" y="3720855"/>
                  </a:cubicBezTo>
                  <a:lnTo>
                    <a:pt x="1258151" y="3697740"/>
                  </a:lnTo>
                  <a:cubicBezTo>
                    <a:pt x="1258151" y="3697740"/>
                    <a:pt x="1258151" y="3693906"/>
                    <a:pt x="1258151" y="3693906"/>
                  </a:cubicBezTo>
                  <a:cubicBezTo>
                    <a:pt x="1277432" y="3628393"/>
                    <a:pt x="1296658" y="3566769"/>
                    <a:pt x="1319774" y="3505146"/>
                  </a:cubicBezTo>
                  <a:cubicBezTo>
                    <a:pt x="1315940" y="3505146"/>
                    <a:pt x="1315940" y="3501312"/>
                    <a:pt x="1319774" y="3501312"/>
                  </a:cubicBezTo>
                  <a:lnTo>
                    <a:pt x="1315940" y="3497422"/>
                  </a:lnTo>
                  <a:cubicBezTo>
                    <a:pt x="1308216" y="3478196"/>
                    <a:pt x="1300548" y="3458914"/>
                    <a:pt x="1296658" y="3439633"/>
                  </a:cubicBezTo>
                  <a:cubicBezTo>
                    <a:pt x="1181135" y="3424241"/>
                    <a:pt x="1092506" y="3331833"/>
                    <a:pt x="1084838" y="3216255"/>
                  </a:cubicBezTo>
                  <a:cubicBezTo>
                    <a:pt x="1084838" y="3212420"/>
                    <a:pt x="1088672" y="3208531"/>
                    <a:pt x="1092506" y="3208531"/>
                  </a:cubicBezTo>
                  <a:cubicBezTo>
                    <a:pt x="1101786" y="3207030"/>
                    <a:pt x="1111010" y="3206253"/>
                    <a:pt x="1120179" y="3206253"/>
                  </a:cubicBezTo>
                  <a:cubicBezTo>
                    <a:pt x="1156797" y="3206253"/>
                    <a:pt x="1191915" y="3218588"/>
                    <a:pt x="1219643" y="3243204"/>
                  </a:cubicBezTo>
                  <a:cubicBezTo>
                    <a:pt x="1196527" y="3177747"/>
                    <a:pt x="1173412" y="3096842"/>
                    <a:pt x="1204251" y="3031384"/>
                  </a:cubicBezTo>
                  <a:cubicBezTo>
                    <a:pt x="1209585" y="3020660"/>
                    <a:pt x="1218032" y="3016381"/>
                    <a:pt x="1228034" y="3016381"/>
                  </a:cubicBezTo>
                  <a:cubicBezTo>
                    <a:pt x="1261318" y="3016381"/>
                    <a:pt x="1311772" y="3063668"/>
                    <a:pt x="1323608" y="3081450"/>
                  </a:cubicBezTo>
                  <a:cubicBezTo>
                    <a:pt x="1346724" y="3108400"/>
                    <a:pt x="1362171" y="3139239"/>
                    <a:pt x="1369840" y="3173857"/>
                  </a:cubicBezTo>
                  <a:cubicBezTo>
                    <a:pt x="1385287" y="3108400"/>
                    <a:pt x="1423795" y="3054500"/>
                    <a:pt x="1470026" y="3008268"/>
                  </a:cubicBezTo>
                  <a:cubicBezTo>
                    <a:pt x="1471916" y="3006324"/>
                    <a:pt x="1474805" y="3005379"/>
                    <a:pt x="1477695" y="3005379"/>
                  </a:cubicBezTo>
                  <a:close/>
                  <a:moveTo>
                    <a:pt x="422317" y="2730935"/>
                  </a:moveTo>
                  <a:cubicBezTo>
                    <a:pt x="441599" y="2757885"/>
                    <a:pt x="472382" y="2781001"/>
                    <a:pt x="507056" y="2792559"/>
                  </a:cubicBezTo>
                  <a:cubicBezTo>
                    <a:pt x="483940" y="2765609"/>
                    <a:pt x="453156" y="2746327"/>
                    <a:pt x="422317" y="2730935"/>
                  </a:cubicBezTo>
                  <a:close/>
                  <a:moveTo>
                    <a:pt x="680368" y="2515225"/>
                  </a:moveTo>
                  <a:cubicBezTo>
                    <a:pt x="664977" y="2534507"/>
                    <a:pt x="653419" y="2553733"/>
                    <a:pt x="649585" y="2576849"/>
                  </a:cubicBezTo>
                  <a:cubicBezTo>
                    <a:pt x="649585" y="2592241"/>
                    <a:pt x="649585" y="2607688"/>
                    <a:pt x="653419" y="2626914"/>
                  </a:cubicBezTo>
                  <a:cubicBezTo>
                    <a:pt x="672700" y="2592241"/>
                    <a:pt x="680368" y="2553733"/>
                    <a:pt x="680368" y="2515225"/>
                  </a:cubicBezTo>
                  <a:close/>
                  <a:moveTo>
                    <a:pt x="383809" y="2357305"/>
                  </a:moveTo>
                  <a:cubicBezTo>
                    <a:pt x="379920" y="2388144"/>
                    <a:pt x="383809" y="2422762"/>
                    <a:pt x="395367" y="2457436"/>
                  </a:cubicBezTo>
                  <a:cubicBezTo>
                    <a:pt x="403035" y="2422762"/>
                    <a:pt x="399201" y="2388144"/>
                    <a:pt x="383809" y="2357305"/>
                  </a:cubicBezTo>
                  <a:close/>
                  <a:moveTo>
                    <a:pt x="550342" y="2203774"/>
                  </a:moveTo>
                  <a:cubicBezTo>
                    <a:pt x="558011" y="2241115"/>
                    <a:pt x="569402" y="2281734"/>
                    <a:pt x="587961" y="2318797"/>
                  </a:cubicBezTo>
                  <a:cubicBezTo>
                    <a:pt x="580793" y="2279400"/>
                    <a:pt x="570291" y="2240059"/>
                    <a:pt x="550342" y="2203774"/>
                  </a:cubicBezTo>
                  <a:close/>
                  <a:moveTo>
                    <a:pt x="1589384" y="2103087"/>
                  </a:moveTo>
                  <a:lnTo>
                    <a:pt x="1554766" y="2130037"/>
                  </a:lnTo>
                  <a:cubicBezTo>
                    <a:pt x="1570158" y="2133871"/>
                    <a:pt x="1589384" y="2137761"/>
                    <a:pt x="1608665" y="2137761"/>
                  </a:cubicBezTo>
                  <a:cubicBezTo>
                    <a:pt x="1620223" y="2137761"/>
                    <a:pt x="1631781" y="2133871"/>
                    <a:pt x="1643339" y="2130037"/>
                  </a:cubicBezTo>
                  <a:cubicBezTo>
                    <a:pt x="1647173" y="2126203"/>
                    <a:pt x="1651063" y="2122369"/>
                    <a:pt x="1651063" y="2118479"/>
                  </a:cubicBezTo>
                  <a:cubicBezTo>
                    <a:pt x="1639505" y="2106922"/>
                    <a:pt x="1620223" y="2103087"/>
                    <a:pt x="1604831" y="2103087"/>
                  </a:cubicBezTo>
                  <a:close/>
                  <a:moveTo>
                    <a:pt x="1440131" y="2079527"/>
                  </a:moveTo>
                  <a:cubicBezTo>
                    <a:pt x="1414960" y="2109756"/>
                    <a:pt x="1400790" y="2146874"/>
                    <a:pt x="1404513" y="2183993"/>
                  </a:cubicBezTo>
                  <a:cubicBezTo>
                    <a:pt x="1426962" y="2150319"/>
                    <a:pt x="1449356" y="2116702"/>
                    <a:pt x="1440131" y="2079527"/>
                  </a:cubicBezTo>
                  <a:close/>
                  <a:moveTo>
                    <a:pt x="1161854" y="2060690"/>
                  </a:moveTo>
                  <a:cubicBezTo>
                    <a:pt x="1142572" y="2076138"/>
                    <a:pt x="1131070" y="2091530"/>
                    <a:pt x="1119512" y="2110811"/>
                  </a:cubicBezTo>
                  <a:cubicBezTo>
                    <a:pt x="1115622" y="2114645"/>
                    <a:pt x="1115622" y="2114645"/>
                    <a:pt x="1111788" y="2118479"/>
                  </a:cubicBezTo>
                  <a:cubicBezTo>
                    <a:pt x="1115622" y="2118479"/>
                    <a:pt x="1115622" y="2122369"/>
                    <a:pt x="1115622" y="2126203"/>
                  </a:cubicBezTo>
                  <a:cubicBezTo>
                    <a:pt x="1123346" y="2122369"/>
                    <a:pt x="1131070" y="2114645"/>
                    <a:pt x="1134904" y="2110811"/>
                  </a:cubicBezTo>
                  <a:cubicBezTo>
                    <a:pt x="1146462" y="2095364"/>
                    <a:pt x="1158020" y="2079972"/>
                    <a:pt x="1161854" y="2060690"/>
                  </a:cubicBezTo>
                  <a:close/>
                  <a:moveTo>
                    <a:pt x="1832043" y="2026072"/>
                  </a:moveTo>
                  <a:cubicBezTo>
                    <a:pt x="1897556" y="2130037"/>
                    <a:pt x="1990019" y="2226334"/>
                    <a:pt x="2117100" y="2237892"/>
                  </a:cubicBezTo>
                  <a:cubicBezTo>
                    <a:pt x="2093984" y="2183993"/>
                    <a:pt x="2059311" y="2137761"/>
                    <a:pt x="2020803" y="2099253"/>
                  </a:cubicBezTo>
                  <a:cubicBezTo>
                    <a:pt x="1955346" y="2095364"/>
                    <a:pt x="1893722" y="2068414"/>
                    <a:pt x="1843601" y="2026072"/>
                  </a:cubicBezTo>
                  <a:close/>
                  <a:moveTo>
                    <a:pt x="2026193" y="1973562"/>
                  </a:moveTo>
                  <a:cubicBezTo>
                    <a:pt x="2008690" y="1973562"/>
                    <a:pt x="1991242" y="1974451"/>
                    <a:pt x="1974572" y="1975951"/>
                  </a:cubicBezTo>
                  <a:cubicBezTo>
                    <a:pt x="1939898" y="1991399"/>
                    <a:pt x="1905280" y="2002956"/>
                    <a:pt x="1866717" y="2010625"/>
                  </a:cubicBezTo>
                  <a:cubicBezTo>
                    <a:pt x="1870607" y="2014514"/>
                    <a:pt x="1870607" y="2014514"/>
                    <a:pt x="1866717" y="2018348"/>
                  </a:cubicBezTo>
                  <a:cubicBezTo>
                    <a:pt x="1912948" y="2045298"/>
                    <a:pt x="1959180" y="2064580"/>
                    <a:pt x="2009245" y="2072248"/>
                  </a:cubicBezTo>
                  <a:cubicBezTo>
                    <a:pt x="2024637" y="2072248"/>
                    <a:pt x="2221121" y="2072248"/>
                    <a:pt x="2201839" y="2041464"/>
                  </a:cubicBezTo>
                  <a:cubicBezTo>
                    <a:pt x="2170889" y="1988842"/>
                    <a:pt x="2097707" y="1973562"/>
                    <a:pt x="2026193" y="1973562"/>
                  </a:cubicBezTo>
                  <a:close/>
                  <a:moveTo>
                    <a:pt x="225889" y="1964393"/>
                  </a:moveTo>
                  <a:cubicBezTo>
                    <a:pt x="210441" y="1999067"/>
                    <a:pt x="206607" y="2037630"/>
                    <a:pt x="210441" y="2072248"/>
                  </a:cubicBezTo>
                  <a:cubicBezTo>
                    <a:pt x="218165" y="2056856"/>
                    <a:pt x="221999" y="2041464"/>
                    <a:pt x="225889" y="2022182"/>
                  </a:cubicBezTo>
                  <a:cubicBezTo>
                    <a:pt x="225889" y="2006790"/>
                    <a:pt x="229723" y="1987509"/>
                    <a:pt x="229723" y="1968283"/>
                  </a:cubicBezTo>
                  <a:close/>
                  <a:moveTo>
                    <a:pt x="1832043" y="1949001"/>
                  </a:moveTo>
                  <a:cubicBezTo>
                    <a:pt x="1816651" y="1952891"/>
                    <a:pt x="1801259" y="1960559"/>
                    <a:pt x="1785867" y="1964393"/>
                  </a:cubicBezTo>
                  <a:cubicBezTo>
                    <a:pt x="1785867" y="1964393"/>
                    <a:pt x="1785867" y="1964393"/>
                    <a:pt x="1785867" y="1968283"/>
                  </a:cubicBezTo>
                  <a:cubicBezTo>
                    <a:pt x="1789701" y="1968283"/>
                    <a:pt x="1789701" y="1968283"/>
                    <a:pt x="1789701" y="1972117"/>
                  </a:cubicBezTo>
                  <a:lnTo>
                    <a:pt x="1793536" y="1972117"/>
                  </a:lnTo>
                  <a:cubicBezTo>
                    <a:pt x="1805093" y="1964393"/>
                    <a:pt x="1820541" y="1956725"/>
                    <a:pt x="1832043" y="1949001"/>
                  </a:cubicBezTo>
                  <a:close/>
                  <a:moveTo>
                    <a:pt x="664977" y="1883544"/>
                  </a:moveTo>
                  <a:cubicBezTo>
                    <a:pt x="634137" y="1918217"/>
                    <a:pt x="618745" y="1964393"/>
                    <a:pt x="618745" y="2010625"/>
                  </a:cubicBezTo>
                  <a:cubicBezTo>
                    <a:pt x="626469" y="1995233"/>
                    <a:pt x="638027" y="1975951"/>
                    <a:pt x="645695" y="1960559"/>
                  </a:cubicBezTo>
                  <a:cubicBezTo>
                    <a:pt x="657253" y="1937443"/>
                    <a:pt x="661142" y="1910493"/>
                    <a:pt x="664977" y="1883544"/>
                  </a:cubicBezTo>
                  <a:close/>
                  <a:moveTo>
                    <a:pt x="826731" y="1829588"/>
                  </a:moveTo>
                  <a:cubicBezTo>
                    <a:pt x="838289" y="1848870"/>
                    <a:pt x="842179" y="1868152"/>
                    <a:pt x="842179" y="1891212"/>
                  </a:cubicBezTo>
                  <a:cubicBezTo>
                    <a:pt x="846013" y="2053022"/>
                    <a:pt x="865294" y="2214776"/>
                    <a:pt x="899912" y="2372697"/>
                  </a:cubicBezTo>
                  <a:lnTo>
                    <a:pt x="903802" y="2372697"/>
                  </a:lnTo>
                  <a:cubicBezTo>
                    <a:pt x="923028" y="2449768"/>
                    <a:pt x="930752" y="2530617"/>
                    <a:pt x="919194" y="2611522"/>
                  </a:cubicBezTo>
                  <a:cubicBezTo>
                    <a:pt x="930752" y="2592241"/>
                    <a:pt x="942310" y="2569125"/>
                    <a:pt x="950034" y="2546065"/>
                  </a:cubicBezTo>
                  <a:cubicBezTo>
                    <a:pt x="953868" y="2465160"/>
                    <a:pt x="969260" y="2388144"/>
                    <a:pt x="965425" y="2311073"/>
                  </a:cubicBezTo>
                  <a:cubicBezTo>
                    <a:pt x="953868" y="2210942"/>
                    <a:pt x="938476" y="2114645"/>
                    <a:pt x="911470" y="2022182"/>
                  </a:cubicBezTo>
                  <a:cubicBezTo>
                    <a:pt x="911470" y="2019460"/>
                    <a:pt x="915360" y="2016737"/>
                    <a:pt x="917583" y="2016737"/>
                  </a:cubicBezTo>
                  <a:cubicBezTo>
                    <a:pt x="918527" y="2016737"/>
                    <a:pt x="919194" y="2017237"/>
                    <a:pt x="919194" y="2018348"/>
                  </a:cubicBezTo>
                  <a:cubicBezTo>
                    <a:pt x="980817" y="2168545"/>
                    <a:pt x="1000099" y="2334189"/>
                    <a:pt x="969260" y="2495944"/>
                  </a:cubicBezTo>
                  <a:cubicBezTo>
                    <a:pt x="973094" y="2480552"/>
                    <a:pt x="980817" y="2465160"/>
                    <a:pt x="984652" y="2449768"/>
                  </a:cubicBezTo>
                  <a:cubicBezTo>
                    <a:pt x="984652" y="2445878"/>
                    <a:pt x="984652" y="2442044"/>
                    <a:pt x="984652" y="2442044"/>
                  </a:cubicBezTo>
                  <a:cubicBezTo>
                    <a:pt x="1034773" y="2264842"/>
                    <a:pt x="1050165" y="2072248"/>
                    <a:pt x="915360" y="1929775"/>
                  </a:cubicBezTo>
                  <a:cubicBezTo>
                    <a:pt x="880686" y="1898936"/>
                    <a:pt x="849847" y="1868152"/>
                    <a:pt x="826731" y="1829588"/>
                  </a:cubicBezTo>
                  <a:close/>
                  <a:moveTo>
                    <a:pt x="2102486" y="1795915"/>
                  </a:moveTo>
                  <a:cubicBezTo>
                    <a:pt x="2071591" y="1795915"/>
                    <a:pt x="2039085" y="1804583"/>
                    <a:pt x="2013079" y="1821920"/>
                  </a:cubicBezTo>
                  <a:lnTo>
                    <a:pt x="2016969" y="1821920"/>
                  </a:lnTo>
                  <a:cubicBezTo>
                    <a:pt x="1982296" y="1837312"/>
                    <a:pt x="1947622" y="1856594"/>
                    <a:pt x="1916782" y="1875820"/>
                  </a:cubicBezTo>
                  <a:lnTo>
                    <a:pt x="1905280" y="1887378"/>
                  </a:lnTo>
                  <a:cubicBezTo>
                    <a:pt x="1893722" y="1895101"/>
                    <a:pt x="1889833" y="1902770"/>
                    <a:pt x="1882164" y="1906659"/>
                  </a:cubicBezTo>
                  <a:cubicBezTo>
                    <a:pt x="1889833" y="1910493"/>
                    <a:pt x="1893722" y="1918217"/>
                    <a:pt x="1889833" y="1925886"/>
                  </a:cubicBezTo>
                  <a:cubicBezTo>
                    <a:pt x="1878275" y="1945167"/>
                    <a:pt x="1862883" y="1964393"/>
                    <a:pt x="1839767" y="1975951"/>
                  </a:cubicBezTo>
                  <a:lnTo>
                    <a:pt x="1878275" y="1972117"/>
                  </a:lnTo>
                  <a:cubicBezTo>
                    <a:pt x="1885998" y="1972117"/>
                    <a:pt x="1889833" y="1972117"/>
                    <a:pt x="1889833" y="1975951"/>
                  </a:cubicBezTo>
                  <a:cubicBezTo>
                    <a:pt x="1974572" y="1956725"/>
                    <a:pt x="2055477" y="1925886"/>
                    <a:pt x="2128658" y="1879654"/>
                  </a:cubicBezTo>
                  <a:cubicBezTo>
                    <a:pt x="2155608" y="1860428"/>
                    <a:pt x="2194116" y="1814196"/>
                    <a:pt x="2132492" y="1798804"/>
                  </a:cubicBezTo>
                  <a:cubicBezTo>
                    <a:pt x="2122879" y="1796860"/>
                    <a:pt x="2112766" y="1795915"/>
                    <a:pt x="2102486" y="1795915"/>
                  </a:cubicBezTo>
                  <a:close/>
                  <a:moveTo>
                    <a:pt x="1701128" y="1656276"/>
                  </a:moveTo>
                  <a:cubicBezTo>
                    <a:pt x="1701128" y="1664000"/>
                    <a:pt x="1704962" y="1667834"/>
                    <a:pt x="1704962" y="1675558"/>
                  </a:cubicBezTo>
                  <a:cubicBezTo>
                    <a:pt x="1701128" y="1683226"/>
                    <a:pt x="1697239" y="1694784"/>
                    <a:pt x="1697239" y="1702507"/>
                  </a:cubicBezTo>
                  <a:cubicBezTo>
                    <a:pt x="1689570" y="1737181"/>
                    <a:pt x="1685681" y="1767965"/>
                    <a:pt x="1689570" y="1798804"/>
                  </a:cubicBezTo>
                  <a:cubicBezTo>
                    <a:pt x="1685681" y="1860428"/>
                    <a:pt x="1704962" y="1922051"/>
                    <a:pt x="1747304" y="1964393"/>
                  </a:cubicBezTo>
                  <a:lnTo>
                    <a:pt x="1755028" y="1964393"/>
                  </a:lnTo>
                  <a:lnTo>
                    <a:pt x="1755028" y="1960559"/>
                  </a:lnTo>
                  <a:cubicBezTo>
                    <a:pt x="1751194" y="1879654"/>
                    <a:pt x="1743470" y="1798804"/>
                    <a:pt x="1747304" y="1721734"/>
                  </a:cubicBezTo>
                  <a:cubicBezTo>
                    <a:pt x="1739636" y="1714065"/>
                    <a:pt x="1728078" y="1702507"/>
                    <a:pt x="1720354" y="1690950"/>
                  </a:cubicBezTo>
                  <a:cubicBezTo>
                    <a:pt x="1712686" y="1683226"/>
                    <a:pt x="1708796" y="1671668"/>
                    <a:pt x="1704962" y="1656276"/>
                  </a:cubicBezTo>
                  <a:close/>
                  <a:moveTo>
                    <a:pt x="2043530" y="1652220"/>
                  </a:moveTo>
                  <a:cubicBezTo>
                    <a:pt x="2022026" y="1652220"/>
                    <a:pt x="1965292" y="1684837"/>
                    <a:pt x="1959180" y="1690950"/>
                  </a:cubicBezTo>
                  <a:cubicBezTo>
                    <a:pt x="1936064" y="1714065"/>
                    <a:pt x="1916782" y="1741015"/>
                    <a:pt x="1901390" y="1771855"/>
                  </a:cubicBezTo>
                  <a:cubicBezTo>
                    <a:pt x="1874441" y="1818030"/>
                    <a:pt x="1855159" y="1864262"/>
                    <a:pt x="1835933" y="1914328"/>
                  </a:cubicBezTo>
                  <a:cubicBezTo>
                    <a:pt x="1928340" y="1845036"/>
                    <a:pt x="2024637" y="1783357"/>
                    <a:pt x="2051643" y="1660110"/>
                  </a:cubicBezTo>
                  <a:cubicBezTo>
                    <a:pt x="2052421" y="1654498"/>
                    <a:pt x="2049198" y="1652220"/>
                    <a:pt x="2043530" y="1652220"/>
                  </a:cubicBezTo>
                  <a:close/>
                  <a:moveTo>
                    <a:pt x="0" y="1639188"/>
                  </a:moveTo>
                  <a:lnTo>
                    <a:pt x="17903" y="1656276"/>
                  </a:lnTo>
                  <a:cubicBezTo>
                    <a:pt x="33295" y="1671668"/>
                    <a:pt x="44853" y="1687116"/>
                    <a:pt x="48687" y="1706342"/>
                  </a:cubicBezTo>
                  <a:cubicBezTo>
                    <a:pt x="51521" y="1712009"/>
                    <a:pt x="48131" y="1715566"/>
                    <a:pt x="44630" y="1715566"/>
                  </a:cubicBezTo>
                  <a:cubicBezTo>
                    <a:pt x="43352" y="1715566"/>
                    <a:pt x="42019" y="1715065"/>
                    <a:pt x="40963" y="1714065"/>
                  </a:cubicBezTo>
                  <a:cubicBezTo>
                    <a:pt x="29461" y="1702507"/>
                    <a:pt x="14013" y="1687116"/>
                    <a:pt x="6345" y="1671668"/>
                  </a:cubicBezTo>
                  <a:lnTo>
                    <a:pt x="0" y="1666035"/>
                  </a:lnTo>
                  <a:close/>
                  <a:moveTo>
                    <a:pt x="564845" y="1629326"/>
                  </a:moveTo>
                  <a:cubicBezTo>
                    <a:pt x="568679" y="1656276"/>
                    <a:pt x="576403" y="1679392"/>
                    <a:pt x="584071" y="1702507"/>
                  </a:cubicBezTo>
                  <a:lnTo>
                    <a:pt x="591795" y="1721734"/>
                  </a:lnTo>
                  <a:lnTo>
                    <a:pt x="595629" y="1679392"/>
                  </a:lnTo>
                  <a:cubicBezTo>
                    <a:pt x="595629" y="1656276"/>
                    <a:pt x="584071" y="1636994"/>
                    <a:pt x="564845" y="1629326"/>
                  </a:cubicBezTo>
                  <a:close/>
                  <a:moveTo>
                    <a:pt x="1816373" y="1538363"/>
                  </a:moveTo>
                  <a:cubicBezTo>
                    <a:pt x="1800704" y="1538363"/>
                    <a:pt x="1778144" y="1625436"/>
                    <a:pt x="1778144" y="1625436"/>
                  </a:cubicBezTo>
                  <a:cubicBezTo>
                    <a:pt x="1766586" y="1729457"/>
                    <a:pt x="1762752" y="1837312"/>
                    <a:pt x="1770420" y="1941333"/>
                  </a:cubicBezTo>
                  <a:lnTo>
                    <a:pt x="1774309" y="1937443"/>
                  </a:lnTo>
                  <a:cubicBezTo>
                    <a:pt x="1781978" y="1898936"/>
                    <a:pt x="1801259" y="1864262"/>
                    <a:pt x="1824375" y="1837312"/>
                  </a:cubicBezTo>
                  <a:cubicBezTo>
                    <a:pt x="1826264" y="1835367"/>
                    <a:pt x="1828209" y="1834423"/>
                    <a:pt x="1830154" y="1834423"/>
                  </a:cubicBezTo>
                  <a:cubicBezTo>
                    <a:pt x="1832043" y="1834423"/>
                    <a:pt x="1833988" y="1835367"/>
                    <a:pt x="1835933" y="1837312"/>
                  </a:cubicBezTo>
                  <a:cubicBezTo>
                    <a:pt x="1874441" y="1779523"/>
                    <a:pt x="1885998" y="1714065"/>
                    <a:pt x="1870607" y="1648552"/>
                  </a:cubicBezTo>
                  <a:cubicBezTo>
                    <a:pt x="1859049" y="1610044"/>
                    <a:pt x="1843601" y="1575371"/>
                    <a:pt x="1820541" y="1540697"/>
                  </a:cubicBezTo>
                  <a:cubicBezTo>
                    <a:pt x="1819207" y="1539086"/>
                    <a:pt x="1817818" y="1538363"/>
                    <a:pt x="1816373" y="1538363"/>
                  </a:cubicBezTo>
                  <a:close/>
                  <a:moveTo>
                    <a:pt x="1347391" y="1428953"/>
                  </a:moveTo>
                  <a:cubicBezTo>
                    <a:pt x="1335277" y="1428953"/>
                    <a:pt x="1292824" y="1471406"/>
                    <a:pt x="1292824" y="1471406"/>
                  </a:cubicBezTo>
                  <a:cubicBezTo>
                    <a:pt x="1285100" y="1482964"/>
                    <a:pt x="1281266" y="1494521"/>
                    <a:pt x="1273543" y="1502190"/>
                  </a:cubicBezTo>
                  <a:cubicBezTo>
                    <a:pt x="1269709" y="1563813"/>
                    <a:pt x="1250427" y="1625436"/>
                    <a:pt x="1215809" y="1679392"/>
                  </a:cubicBezTo>
                  <a:cubicBezTo>
                    <a:pt x="1261985" y="1648552"/>
                    <a:pt x="1296658" y="1610044"/>
                    <a:pt x="1319774" y="1563813"/>
                  </a:cubicBezTo>
                  <a:cubicBezTo>
                    <a:pt x="1339056" y="1521471"/>
                    <a:pt x="1350614" y="1479074"/>
                    <a:pt x="1350614" y="1432898"/>
                  </a:cubicBezTo>
                  <a:cubicBezTo>
                    <a:pt x="1350614" y="1430120"/>
                    <a:pt x="1349391" y="1428953"/>
                    <a:pt x="1347391" y="1428953"/>
                  </a:cubicBezTo>
                  <a:close/>
                  <a:moveTo>
                    <a:pt x="1076003" y="1407059"/>
                  </a:moveTo>
                  <a:cubicBezTo>
                    <a:pt x="1071447" y="1407059"/>
                    <a:pt x="1067779" y="1410171"/>
                    <a:pt x="1065557" y="1417450"/>
                  </a:cubicBezTo>
                  <a:cubicBezTo>
                    <a:pt x="1065557" y="1417450"/>
                    <a:pt x="1065557" y="1421340"/>
                    <a:pt x="1065557" y="1421340"/>
                  </a:cubicBezTo>
                  <a:cubicBezTo>
                    <a:pt x="1096396" y="1521471"/>
                    <a:pt x="1181135" y="1629326"/>
                    <a:pt x="1115622" y="1725623"/>
                  </a:cubicBezTo>
                  <a:cubicBezTo>
                    <a:pt x="1119512" y="1729457"/>
                    <a:pt x="1119512" y="1733291"/>
                    <a:pt x="1115622" y="1733291"/>
                  </a:cubicBezTo>
                  <a:lnTo>
                    <a:pt x="1123346" y="1748739"/>
                  </a:lnTo>
                  <a:lnTo>
                    <a:pt x="1127180" y="1741015"/>
                  </a:lnTo>
                  <a:cubicBezTo>
                    <a:pt x="1123346" y="1737181"/>
                    <a:pt x="1123346" y="1733291"/>
                    <a:pt x="1127180" y="1733291"/>
                  </a:cubicBezTo>
                  <a:cubicBezTo>
                    <a:pt x="1131070" y="1706342"/>
                    <a:pt x="1142572" y="1679392"/>
                    <a:pt x="1154130" y="1656276"/>
                  </a:cubicBezTo>
                  <a:cubicBezTo>
                    <a:pt x="1154130" y="1650608"/>
                    <a:pt x="1156241" y="1647052"/>
                    <a:pt x="1160353" y="1647052"/>
                  </a:cubicBezTo>
                  <a:cubicBezTo>
                    <a:pt x="1161854" y="1647052"/>
                    <a:pt x="1163632" y="1647552"/>
                    <a:pt x="1165688" y="1648552"/>
                  </a:cubicBezTo>
                  <a:cubicBezTo>
                    <a:pt x="1177246" y="1606210"/>
                    <a:pt x="1177246" y="1563813"/>
                    <a:pt x="1165688" y="1521471"/>
                  </a:cubicBezTo>
                  <a:cubicBezTo>
                    <a:pt x="1162409" y="1514859"/>
                    <a:pt x="1102897" y="1407059"/>
                    <a:pt x="1076003" y="1407059"/>
                  </a:cubicBezTo>
                  <a:close/>
                  <a:moveTo>
                    <a:pt x="1038607" y="1398224"/>
                  </a:moveTo>
                  <a:cubicBezTo>
                    <a:pt x="973094" y="1479074"/>
                    <a:pt x="996209" y="1687116"/>
                    <a:pt x="1092506" y="1721734"/>
                  </a:cubicBezTo>
                  <a:lnTo>
                    <a:pt x="1077114" y="1687116"/>
                  </a:lnTo>
                  <a:cubicBezTo>
                    <a:pt x="1074614" y="1679614"/>
                    <a:pt x="1080171" y="1675391"/>
                    <a:pt x="1085449" y="1675391"/>
                  </a:cubicBezTo>
                  <a:cubicBezTo>
                    <a:pt x="1088339" y="1675391"/>
                    <a:pt x="1091173" y="1676669"/>
                    <a:pt x="1092506" y="1679392"/>
                  </a:cubicBezTo>
                  <a:cubicBezTo>
                    <a:pt x="1096396" y="1690950"/>
                    <a:pt x="1104064" y="1698618"/>
                    <a:pt x="1107954" y="1706342"/>
                  </a:cubicBezTo>
                  <a:cubicBezTo>
                    <a:pt x="1115622" y="1640884"/>
                    <a:pt x="1104064" y="1567703"/>
                    <a:pt x="1073280" y="1506079"/>
                  </a:cubicBezTo>
                  <a:cubicBezTo>
                    <a:pt x="1057833" y="1471406"/>
                    <a:pt x="1046331" y="1436732"/>
                    <a:pt x="1038607" y="1398224"/>
                  </a:cubicBezTo>
                  <a:close/>
                  <a:moveTo>
                    <a:pt x="1258151" y="1378943"/>
                  </a:moveTo>
                  <a:cubicBezTo>
                    <a:pt x="1231201" y="1382777"/>
                    <a:pt x="1208085" y="1402058"/>
                    <a:pt x="1192693" y="1425174"/>
                  </a:cubicBezTo>
                  <a:lnTo>
                    <a:pt x="1184969" y="1444400"/>
                  </a:lnTo>
                  <a:cubicBezTo>
                    <a:pt x="1185692" y="1442233"/>
                    <a:pt x="1185858" y="1441289"/>
                    <a:pt x="1185636" y="1441289"/>
                  </a:cubicBezTo>
                  <a:cubicBezTo>
                    <a:pt x="1184580" y="1441289"/>
                    <a:pt x="1175801" y="1458903"/>
                    <a:pt x="1169577" y="1471406"/>
                  </a:cubicBezTo>
                  <a:cubicBezTo>
                    <a:pt x="1169577" y="1475240"/>
                    <a:pt x="1169577" y="1479074"/>
                    <a:pt x="1169577" y="1479074"/>
                  </a:cubicBezTo>
                  <a:lnTo>
                    <a:pt x="1169577" y="1494521"/>
                  </a:lnTo>
                  <a:cubicBezTo>
                    <a:pt x="1196527" y="1552255"/>
                    <a:pt x="1196527" y="1621602"/>
                    <a:pt x="1169577" y="1679392"/>
                  </a:cubicBezTo>
                  <a:cubicBezTo>
                    <a:pt x="1169577" y="1683226"/>
                    <a:pt x="1169577" y="1687116"/>
                    <a:pt x="1169577" y="1690950"/>
                  </a:cubicBezTo>
                  <a:cubicBezTo>
                    <a:pt x="1223477" y="1636994"/>
                    <a:pt x="1254317" y="1563813"/>
                    <a:pt x="1258151" y="1490632"/>
                  </a:cubicBezTo>
                  <a:cubicBezTo>
                    <a:pt x="1258151" y="1452124"/>
                    <a:pt x="1258151" y="1413616"/>
                    <a:pt x="1258151" y="1378943"/>
                  </a:cubicBezTo>
                  <a:close/>
                  <a:moveTo>
                    <a:pt x="207163" y="1199685"/>
                  </a:moveTo>
                  <a:cubicBezTo>
                    <a:pt x="192604" y="1217410"/>
                    <a:pt x="175712" y="1233636"/>
                    <a:pt x="156542" y="1247972"/>
                  </a:cubicBezTo>
                  <a:cubicBezTo>
                    <a:pt x="118034" y="1278812"/>
                    <a:pt x="71802" y="1305761"/>
                    <a:pt x="25571" y="1325043"/>
                  </a:cubicBezTo>
                  <a:cubicBezTo>
                    <a:pt x="60245" y="1321153"/>
                    <a:pt x="98752" y="1309595"/>
                    <a:pt x="133426" y="1294203"/>
                  </a:cubicBezTo>
                  <a:cubicBezTo>
                    <a:pt x="160376" y="1286480"/>
                    <a:pt x="183491" y="1274922"/>
                    <a:pt x="202773" y="1255696"/>
                  </a:cubicBezTo>
                  <a:cubicBezTo>
                    <a:pt x="225889" y="1236414"/>
                    <a:pt x="214331" y="1224856"/>
                    <a:pt x="206607" y="1201741"/>
                  </a:cubicBezTo>
                  <a:cubicBezTo>
                    <a:pt x="206607" y="1200852"/>
                    <a:pt x="206829" y="1200185"/>
                    <a:pt x="207163" y="1199685"/>
                  </a:cubicBezTo>
                  <a:close/>
                  <a:moveTo>
                    <a:pt x="656308" y="1097275"/>
                  </a:moveTo>
                  <a:cubicBezTo>
                    <a:pt x="655197" y="1098887"/>
                    <a:pt x="653363" y="1099665"/>
                    <a:pt x="651474" y="1099665"/>
                  </a:cubicBezTo>
                  <a:cubicBezTo>
                    <a:pt x="650196" y="1099665"/>
                    <a:pt x="648918" y="1099331"/>
                    <a:pt x="647918" y="1098553"/>
                  </a:cubicBezTo>
                  <a:cubicBezTo>
                    <a:pt x="649751" y="1104721"/>
                    <a:pt x="651585" y="1110889"/>
                    <a:pt x="653419" y="1117001"/>
                  </a:cubicBezTo>
                  <a:cubicBezTo>
                    <a:pt x="654363" y="1110445"/>
                    <a:pt x="655363" y="1103888"/>
                    <a:pt x="656308" y="1097275"/>
                  </a:cubicBezTo>
                  <a:close/>
                  <a:moveTo>
                    <a:pt x="236669" y="1070659"/>
                  </a:moveTo>
                  <a:cubicBezTo>
                    <a:pt x="235668" y="1070659"/>
                    <a:pt x="234668" y="1070714"/>
                    <a:pt x="233557" y="1070825"/>
                  </a:cubicBezTo>
                  <a:lnTo>
                    <a:pt x="229723" y="1070825"/>
                  </a:lnTo>
                  <a:cubicBezTo>
                    <a:pt x="121868" y="1078494"/>
                    <a:pt x="98752" y="1197907"/>
                    <a:pt x="33295" y="1267254"/>
                  </a:cubicBezTo>
                  <a:cubicBezTo>
                    <a:pt x="29461" y="1278812"/>
                    <a:pt x="29461" y="1290369"/>
                    <a:pt x="25571" y="1301927"/>
                  </a:cubicBezTo>
                  <a:cubicBezTo>
                    <a:pt x="64079" y="1286480"/>
                    <a:pt x="102642" y="1267254"/>
                    <a:pt x="137260" y="1244138"/>
                  </a:cubicBezTo>
                  <a:cubicBezTo>
                    <a:pt x="168099" y="1221022"/>
                    <a:pt x="198939" y="1190183"/>
                    <a:pt x="221999" y="1155565"/>
                  </a:cubicBezTo>
                  <a:cubicBezTo>
                    <a:pt x="233279" y="1140506"/>
                    <a:pt x="273787" y="1070659"/>
                    <a:pt x="236669" y="1070659"/>
                  </a:cubicBezTo>
                  <a:close/>
                  <a:moveTo>
                    <a:pt x="622635" y="997644"/>
                  </a:moveTo>
                  <a:cubicBezTo>
                    <a:pt x="627858" y="1026650"/>
                    <a:pt x="634971" y="1053822"/>
                    <a:pt x="642639" y="1080494"/>
                  </a:cubicBezTo>
                  <a:cubicBezTo>
                    <a:pt x="636749" y="1053267"/>
                    <a:pt x="632526" y="1024038"/>
                    <a:pt x="622635" y="997644"/>
                  </a:cubicBezTo>
                  <a:close/>
                  <a:moveTo>
                    <a:pt x="123368" y="970972"/>
                  </a:moveTo>
                  <a:cubicBezTo>
                    <a:pt x="102031" y="970972"/>
                    <a:pt x="54021" y="1052433"/>
                    <a:pt x="44853" y="1070825"/>
                  </a:cubicBezTo>
                  <a:lnTo>
                    <a:pt x="37129" y="1070825"/>
                  </a:lnTo>
                  <a:lnTo>
                    <a:pt x="33295" y="1066936"/>
                  </a:lnTo>
                  <a:cubicBezTo>
                    <a:pt x="37129" y="1117001"/>
                    <a:pt x="29461" y="1163233"/>
                    <a:pt x="10179" y="1209464"/>
                  </a:cubicBezTo>
                  <a:lnTo>
                    <a:pt x="10179" y="1236414"/>
                  </a:lnTo>
                  <a:cubicBezTo>
                    <a:pt x="14013" y="1232580"/>
                    <a:pt x="17903" y="1228746"/>
                    <a:pt x="21737" y="1228746"/>
                  </a:cubicBezTo>
                  <a:cubicBezTo>
                    <a:pt x="52521" y="1201741"/>
                    <a:pt x="79526" y="1167123"/>
                    <a:pt x="98752" y="1132449"/>
                  </a:cubicBezTo>
                  <a:cubicBezTo>
                    <a:pt x="125702" y="1090052"/>
                    <a:pt x="137260" y="1039986"/>
                    <a:pt x="133426" y="989921"/>
                  </a:cubicBezTo>
                  <a:cubicBezTo>
                    <a:pt x="132648" y="976418"/>
                    <a:pt x="128925" y="970972"/>
                    <a:pt x="123368" y="970972"/>
                  </a:cubicBezTo>
                  <a:close/>
                  <a:moveTo>
                    <a:pt x="132426" y="925741"/>
                  </a:moveTo>
                  <a:cubicBezTo>
                    <a:pt x="134648" y="925741"/>
                    <a:pt x="137260" y="927630"/>
                    <a:pt x="137260" y="932131"/>
                  </a:cubicBezTo>
                  <a:cubicBezTo>
                    <a:pt x="148818" y="993755"/>
                    <a:pt x="141150" y="1059268"/>
                    <a:pt x="118034" y="1120891"/>
                  </a:cubicBezTo>
                  <a:cubicBezTo>
                    <a:pt x="144984" y="1077105"/>
                    <a:pt x="189548" y="1053933"/>
                    <a:pt x="238947" y="1053933"/>
                  </a:cubicBezTo>
                  <a:cubicBezTo>
                    <a:pt x="246059" y="1053933"/>
                    <a:pt x="253283" y="1054433"/>
                    <a:pt x="260562" y="1055378"/>
                  </a:cubicBezTo>
                  <a:cubicBezTo>
                    <a:pt x="261563" y="1054378"/>
                    <a:pt x="262618" y="1053878"/>
                    <a:pt x="263563" y="1053878"/>
                  </a:cubicBezTo>
                  <a:cubicBezTo>
                    <a:pt x="266175" y="1053878"/>
                    <a:pt x="268231" y="1057434"/>
                    <a:pt x="268231" y="1063102"/>
                  </a:cubicBezTo>
                  <a:cubicBezTo>
                    <a:pt x="260285" y="1113390"/>
                    <a:pt x="239614" y="1160066"/>
                    <a:pt x="207496" y="1199296"/>
                  </a:cubicBezTo>
                  <a:cubicBezTo>
                    <a:pt x="208830" y="1197907"/>
                    <a:pt x="211553" y="1197907"/>
                    <a:pt x="214331" y="1197907"/>
                  </a:cubicBezTo>
                  <a:cubicBezTo>
                    <a:pt x="275954" y="1221022"/>
                    <a:pt x="202773" y="1278812"/>
                    <a:pt x="179657" y="1294203"/>
                  </a:cubicBezTo>
                  <a:cubicBezTo>
                    <a:pt x="129592" y="1317319"/>
                    <a:pt x="79526" y="1332711"/>
                    <a:pt x="25571" y="1340435"/>
                  </a:cubicBezTo>
                  <a:cubicBezTo>
                    <a:pt x="23654" y="1348131"/>
                    <a:pt x="19806" y="1355827"/>
                    <a:pt x="14993" y="1363044"/>
                  </a:cubicBezTo>
                  <a:lnTo>
                    <a:pt x="0" y="1381115"/>
                  </a:lnTo>
                  <a:lnTo>
                    <a:pt x="0" y="1187990"/>
                  </a:lnTo>
                  <a:lnTo>
                    <a:pt x="2455" y="1186349"/>
                  </a:lnTo>
                  <a:cubicBezTo>
                    <a:pt x="17903" y="1147841"/>
                    <a:pt x="25571" y="1101609"/>
                    <a:pt x="21737" y="1059268"/>
                  </a:cubicBezTo>
                  <a:cubicBezTo>
                    <a:pt x="20154" y="1046682"/>
                    <a:pt x="13444" y="1008424"/>
                    <a:pt x="3435" y="973313"/>
                  </a:cubicBezTo>
                  <a:lnTo>
                    <a:pt x="0" y="964019"/>
                  </a:lnTo>
                  <a:lnTo>
                    <a:pt x="0" y="934101"/>
                  </a:lnTo>
                  <a:lnTo>
                    <a:pt x="13069" y="963909"/>
                  </a:lnTo>
                  <a:cubicBezTo>
                    <a:pt x="22696" y="993755"/>
                    <a:pt x="29433" y="1024567"/>
                    <a:pt x="33295" y="1055378"/>
                  </a:cubicBezTo>
                  <a:cubicBezTo>
                    <a:pt x="56410" y="1009146"/>
                    <a:pt x="91084" y="966805"/>
                    <a:pt x="129592" y="928297"/>
                  </a:cubicBezTo>
                  <a:cubicBezTo>
                    <a:pt x="129592" y="926686"/>
                    <a:pt x="130925" y="925741"/>
                    <a:pt x="132426" y="925741"/>
                  </a:cubicBezTo>
                  <a:close/>
                  <a:moveTo>
                    <a:pt x="757439" y="812718"/>
                  </a:moveTo>
                  <a:cubicBezTo>
                    <a:pt x="738158" y="828110"/>
                    <a:pt x="722766" y="843558"/>
                    <a:pt x="711208" y="866674"/>
                  </a:cubicBezTo>
                  <a:lnTo>
                    <a:pt x="707374" y="901347"/>
                  </a:lnTo>
                  <a:cubicBezTo>
                    <a:pt x="726600" y="874342"/>
                    <a:pt x="741992" y="843558"/>
                    <a:pt x="757439" y="812718"/>
                  </a:cubicBezTo>
                  <a:close/>
                  <a:moveTo>
                    <a:pt x="1204251" y="639406"/>
                  </a:moveTo>
                  <a:cubicBezTo>
                    <a:pt x="1084838" y="774211"/>
                    <a:pt x="930752" y="882065"/>
                    <a:pt x="834455" y="1036152"/>
                  </a:cubicBezTo>
                  <a:cubicBezTo>
                    <a:pt x="757439" y="1167123"/>
                    <a:pt x="703484" y="1313485"/>
                    <a:pt x="680368" y="1467516"/>
                  </a:cubicBezTo>
                  <a:cubicBezTo>
                    <a:pt x="803615" y="1170957"/>
                    <a:pt x="1069391" y="928297"/>
                    <a:pt x="1204251" y="639406"/>
                  </a:cubicBezTo>
                  <a:close/>
                  <a:moveTo>
                    <a:pt x="638027" y="546943"/>
                  </a:moveTo>
                  <a:cubicBezTo>
                    <a:pt x="641861" y="562390"/>
                    <a:pt x="649585" y="573893"/>
                    <a:pt x="661142" y="585451"/>
                  </a:cubicBezTo>
                  <a:cubicBezTo>
                    <a:pt x="672700" y="600898"/>
                    <a:pt x="684258" y="608566"/>
                    <a:pt x="699650" y="616290"/>
                  </a:cubicBezTo>
                  <a:lnTo>
                    <a:pt x="711208" y="616290"/>
                  </a:lnTo>
                  <a:cubicBezTo>
                    <a:pt x="691926" y="604732"/>
                    <a:pt x="676534" y="589340"/>
                    <a:pt x="672700" y="566225"/>
                  </a:cubicBezTo>
                  <a:cubicBezTo>
                    <a:pt x="661142" y="562390"/>
                    <a:pt x="649585" y="554667"/>
                    <a:pt x="638027" y="546943"/>
                  </a:cubicBezTo>
                  <a:close/>
                  <a:moveTo>
                    <a:pt x="795947" y="504601"/>
                  </a:moveTo>
                  <a:cubicBezTo>
                    <a:pt x="784389" y="523827"/>
                    <a:pt x="772831" y="546943"/>
                    <a:pt x="765108" y="570059"/>
                  </a:cubicBezTo>
                  <a:cubicBezTo>
                    <a:pt x="772831" y="550833"/>
                    <a:pt x="784389" y="535385"/>
                    <a:pt x="795947" y="519993"/>
                  </a:cubicBezTo>
                  <a:cubicBezTo>
                    <a:pt x="799781" y="516159"/>
                    <a:pt x="799781" y="508435"/>
                    <a:pt x="799781" y="504601"/>
                  </a:cubicBezTo>
                  <a:close/>
                  <a:moveTo>
                    <a:pt x="1065557" y="419862"/>
                  </a:moveTo>
                  <a:cubicBezTo>
                    <a:pt x="1003933" y="458370"/>
                    <a:pt x="938476" y="489154"/>
                    <a:pt x="872963" y="508435"/>
                  </a:cubicBezTo>
                  <a:cubicBezTo>
                    <a:pt x="901246" y="517493"/>
                    <a:pt x="928196" y="520882"/>
                    <a:pt x="954701" y="520882"/>
                  </a:cubicBezTo>
                  <a:cubicBezTo>
                    <a:pt x="1018436" y="520882"/>
                    <a:pt x="1079559" y="501211"/>
                    <a:pt x="1150296" y="493043"/>
                  </a:cubicBezTo>
                  <a:cubicBezTo>
                    <a:pt x="1161576" y="488543"/>
                    <a:pt x="1174189" y="486653"/>
                    <a:pt x="1187359" y="486653"/>
                  </a:cubicBezTo>
                  <a:cubicBezTo>
                    <a:pt x="1196638" y="486653"/>
                    <a:pt x="1206196" y="487598"/>
                    <a:pt x="1215809" y="489154"/>
                  </a:cubicBezTo>
                  <a:cubicBezTo>
                    <a:pt x="1217142" y="489320"/>
                    <a:pt x="1218365" y="489376"/>
                    <a:pt x="1219476" y="489376"/>
                  </a:cubicBezTo>
                  <a:cubicBezTo>
                    <a:pt x="1252538" y="489376"/>
                    <a:pt x="1169300" y="435254"/>
                    <a:pt x="1161854" y="435254"/>
                  </a:cubicBezTo>
                  <a:cubicBezTo>
                    <a:pt x="1131070" y="423696"/>
                    <a:pt x="1100230" y="419862"/>
                    <a:pt x="1069391" y="419862"/>
                  </a:cubicBezTo>
                  <a:close/>
                  <a:moveTo>
                    <a:pt x="1169577" y="223378"/>
                  </a:moveTo>
                  <a:lnTo>
                    <a:pt x="1169577" y="227268"/>
                  </a:lnTo>
                  <a:cubicBezTo>
                    <a:pt x="1157631" y="224712"/>
                    <a:pt x="1145295" y="223490"/>
                    <a:pt x="1132903" y="223490"/>
                  </a:cubicBezTo>
                  <a:cubicBezTo>
                    <a:pt x="1089284" y="223490"/>
                    <a:pt x="1044608" y="238770"/>
                    <a:pt x="1011657" y="265776"/>
                  </a:cubicBezTo>
                  <a:cubicBezTo>
                    <a:pt x="976983" y="358238"/>
                    <a:pt x="911470" y="439088"/>
                    <a:pt x="826731" y="489154"/>
                  </a:cubicBezTo>
                  <a:cubicBezTo>
                    <a:pt x="826731" y="489154"/>
                    <a:pt x="826731" y="493043"/>
                    <a:pt x="826731" y="493043"/>
                  </a:cubicBezTo>
                  <a:cubicBezTo>
                    <a:pt x="830621" y="493043"/>
                    <a:pt x="838289" y="493043"/>
                    <a:pt x="842179" y="500712"/>
                  </a:cubicBezTo>
                  <a:cubicBezTo>
                    <a:pt x="946144" y="458370"/>
                    <a:pt x="1065557" y="423696"/>
                    <a:pt x="1131070" y="327399"/>
                  </a:cubicBezTo>
                  <a:cubicBezTo>
                    <a:pt x="1146462" y="304283"/>
                    <a:pt x="1161854" y="273499"/>
                    <a:pt x="1177246" y="254218"/>
                  </a:cubicBezTo>
                  <a:cubicBezTo>
                    <a:pt x="1188803" y="231102"/>
                    <a:pt x="1200361" y="223378"/>
                    <a:pt x="1169577" y="223378"/>
                  </a:cubicBezTo>
                  <a:close/>
                  <a:moveTo>
                    <a:pt x="416927" y="193761"/>
                  </a:moveTo>
                  <a:cubicBezTo>
                    <a:pt x="431152" y="204485"/>
                    <a:pt x="441765" y="278111"/>
                    <a:pt x="445433" y="292725"/>
                  </a:cubicBezTo>
                  <a:cubicBezTo>
                    <a:pt x="456991" y="350515"/>
                    <a:pt x="483940" y="404414"/>
                    <a:pt x="522448" y="446812"/>
                  </a:cubicBezTo>
                  <a:cubicBezTo>
                    <a:pt x="553288" y="469928"/>
                    <a:pt x="580237" y="493043"/>
                    <a:pt x="614911" y="512269"/>
                  </a:cubicBezTo>
                  <a:lnTo>
                    <a:pt x="614911" y="496877"/>
                  </a:lnTo>
                  <a:cubicBezTo>
                    <a:pt x="614911" y="493043"/>
                    <a:pt x="617800" y="491098"/>
                    <a:pt x="620690" y="491098"/>
                  </a:cubicBezTo>
                  <a:cubicBezTo>
                    <a:pt x="623579" y="491098"/>
                    <a:pt x="626469" y="493043"/>
                    <a:pt x="626469" y="496877"/>
                  </a:cubicBezTo>
                  <a:cubicBezTo>
                    <a:pt x="626469" y="504601"/>
                    <a:pt x="626469" y="512269"/>
                    <a:pt x="626469" y="519993"/>
                  </a:cubicBezTo>
                  <a:cubicBezTo>
                    <a:pt x="641861" y="527717"/>
                    <a:pt x="653419" y="535385"/>
                    <a:pt x="664977" y="546943"/>
                  </a:cubicBezTo>
                  <a:cubicBezTo>
                    <a:pt x="661142" y="531551"/>
                    <a:pt x="657253" y="516159"/>
                    <a:pt x="653419" y="504601"/>
                  </a:cubicBezTo>
                  <a:cubicBezTo>
                    <a:pt x="653419" y="500712"/>
                    <a:pt x="653419" y="496877"/>
                    <a:pt x="657253" y="493043"/>
                  </a:cubicBezTo>
                  <a:cubicBezTo>
                    <a:pt x="645695" y="446812"/>
                    <a:pt x="626469" y="400580"/>
                    <a:pt x="599519" y="354349"/>
                  </a:cubicBezTo>
                  <a:cubicBezTo>
                    <a:pt x="595629" y="350515"/>
                    <a:pt x="595629" y="346681"/>
                    <a:pt x="591795" y="338957"/>
                  </a:cubicBezTo>
                  <a:cubicBezTo>
                    <a:pt x="584071" y="331233"/>
                    <a:pt x="580237" y="327399"/>
                    <a:pt x="576403" y="319675"/>
                  </a:cubicBezTo>
                  <a:cubicBezTo>
                    <a:pt x="530727" y="266442"/>
                    <a:pt x="477606" y="224489"/>
                    <a:pt x="416927" y="193761"/>
                  </a:cubicBezTo>
                  <a:close/>
                  <a:moveTo>
                    <a:pt x="1009823" y="126692"/>
                  </a:moveTo>
                  <a:cubicBezTo>
                    <a:pt x="1009212" y="126692"/>
                    <a:pt x="1008545" y="126804"/>
                    <a:pt x="1007767" y="127137"/>
                  </a:cubicBezTo>
                  <a:lnTo>
                    <a:pt x="1007767" y="130971"/>
                  </a:lnTo>
                  <a:cubicBezTo>
                    <a:pt x="1003933" y="154087"/>
                    <a:pt x="1000099" y="181037"/>
                    <a:pt x="996209" y="204152"/>
                  </a:cubicBezTo>
                  <a:cubicBezTo>
                    <a:pt x="992375" y="238826"/>
                    <a:pt x="984652" y="273499"/>
                    <a:pt x="965425" y="304283"/>
                  </a:cubicBezTo>
                  <a:cubicBezTo>
                    <a:pt x="926918" y="365907"/>
                    <a:pt x="880686" y="419862"/>
                    <a:pt x="826731" y="462204"/>
                  </a:cubicBezTo>
                  <a:cubicBezTo>
                    <a:pt x="876852" y="431420"/>
                    <a:pt x="919194" y="389022"/>
                    <a:pt x="953868" y="338957"/>
                  </a:cubicBezTo>
                  <a:cubicBezTo>
                    <a:pt x="976983" y="304283"/>
                    <a:pt x="992375" y="265776"/>
                    <a:pt x="1007767" y="223378"/>
                  </a:cubicBezTo>
                  <a:cubicBezTo>
                    <a:pt x="1007767" y="215988"/>
                    <a:pt x="1025604" y="126692"/>
                    <a:pt x="1009823" y="126692"/>
                  </a:cubicBezTo>
                  <a:close/>
                  <a:moveTo>
                    <a:pt x="972649" y="64458"/>
                  </a:moveTo>
                  <a:cubicBezTo>
                    <a:pt x="967759" y="64458"/>
                    <a:pt x="961591" y="65958"/>
                    <a:pt x="953868" y="69347"/>
                  </a:cubicBezTo>
                  <a:cubicBezTo>
                    <a:pt x="911470" y="92463"/>
                    <a:pt x="876852" y="130971"/>
                    <a:pt x="857571" y="177202"/>
                  </a:cubicBezTo>
                  <a:cubicBezTo>
                    <a:pt x="861405" y="204152"/>
                    <a:pt x="861405" y="227268"/>
                    <a:pt x="857571" y="254218"/>
                  </a:cubicBezTo>
                  <a:lnTo>
                    <a:pt x="857571" y="258052"/>
                  </a:lnTo>
                  <a:cubicBezTo>
                    <a:pt x="842179" y="335123"/>
                    <a:pt x="811339" y="412138"/>
                    <a:pt x="765108" y="485320"/>
                  </a:cubicBezTo>
                  <a:lnTo>
                    <a:pt x="799781" y="454536"/>
                  </a:lnTo>
                  <a:cubicBezTo>
                    <a:pt x="834455" y="427530"/>
                    <a:pt x="865294" y="392856"/>
                    <a:pt x="896078" y="362073"/>
                  </a:cubicBezTo>
                  <a:cubicBezTo>
                    <a:pt x="942310" y="304283"/>
                    <a:pt x="969260" y="231102"/>
                    <a:pt x="976983" y="154087"/>
                  </a:cubicBezTo>
                  <a:cubicBezTo>
                    <a:pt x="976983" y="137250"/>
                    <a:pt x="1006434" y="64458"/>
                    <a:pt x="972649" y="64458"/>
                  </a:cubicBezTo>
                  <a:close/>
                  <a:moveTo>
                    <a:pt x="582071" y="45231"/>
                  </a:moveTo>
                  <a:cubicBezTo>
                    <a:pt x="572791" y="45231"/>
                    <a:pt x="568791" y="60623"/>
                    <a:pt x="564845" y="92463"/>
                  </a:cubicBezTo>
                  <a:cubicBezTo>
                    <a:pt x="557122" y="123247"/>
                    <a:pt x="557122" y="154087"/>
                    <a:pt x="557122" y="188760"/>
                  </a:cubicBezTo>
                  <a:cubicBezTo>
                    <a:pt x="560956" y="227268"/>
                    <a:pt x="568679" y="265776"/>
                    <a:pt x="584071" y="304283"/>
                  </a:cubicBezTo>
                  <a:cubicBezTo>
                    <a:pt x="618745" y="342791"/>
                    <a:pt x="645695" y="389022"/>
                    <a:pt x="664977" y="439088"/>
                  </a:cubicBezTo>
                  <a:cubicBezTo>
                    <a:pt x="664977" y="435254"/>
                    <a:pt x="664977" y="431420"/>
                    <a:pt x="664977" y="427530"/>
                  </a:cubicBezTo>
                  <a:cubicBezTo>
                    <a:pt x="664977" y="421918"/>
                    <a:pt x="669088" y="418362"/>
                    <a:pt x="674367" y="418362"/>
                  </a:cubicBezTo>
                  <a:cubicBezTo>
                    <a:pt x="676257" y="418362"/>
                    <a:pt x="678313" y="418806"/>
                    <a:pt x="680368" y="419862"/>
                  </a:cubicBezTo>
                  <a:cubicBezTo>
                    <a:pt x="691926" y="435254"/>
                    <a:pt x="703484" y="450646"/>
                    <a:pt x="711208" y="469928"/>
                  </a:cubicBezTo>
                  <a:cubicBezTo>
                    <a:pt x="726600" y="331233"/>
                    <a:pt x="715042" y="204152"/>
                    <a:pt x="626469" y="84739"/>
                  </a:cubicBezTo>
                  <a:cubicBezTo>
                    <a:pt x="604131" y="58679"/>
                    <a:pt x="590795" y="45231"/>
                    <a:pt x="582071" y="45231"/>
                  </a:cubicBezTo>
                  <a:close/>
                  <a:moveTo>
                    <a:pt x="803560" y="26283"/>
                  </a:moveTo>
                  <a:cubicBezTo>
                    <a:pt x="783167" y="26283"/>
                    <a:pt x="730434" y="108522"/>
                    <a:pt x="730434" y="111689"/>
                  </a:cubicBezTo>
                  <a:cubicBezTo>
                    <a:pt x="722766" y="146363"/>
                    <a:pt x="718876" y="184871"/>
                    <a:pt x="718876" y="219544"/>
                  </a:cubicBezTo>
                  <a:cubicBezTo>
                    <a:pt x="745882" y="304283"/>
                    <a:pt x="749716" y="392856"/>
                    <a:pt x="722766" y="477651"/>
                  </a:cubicBezTo>
                  <a:cubicBezTo>
                    <a:pt x="722766" y="481486"/>
                    <a:pt x="715042" y="481486"/>
                    <a:pt x="711208" y="481486"/>
                  </a:cubicBezTo>
                  <a:cubicBezTo>
                    <a:pt x="718876" y="500712"/>
                    <a:pt x="722766" y="516159"/>
                    <a:pt x="726600" y="535385"/>
                  </a:cubicBezTo>
                  <a:cubicBezTo>
                    <a:pt x="730434" y="504601"/>
                    <a:pt x="738158" y="477651"/>
                    <a:pt x="741992" y="450646"/>
                  </a:cubicBezTo>
                  <a:cubicBezTo>
                    <a:pt x="743937" y="444867"/>
                    <a:pt x="748771" y="441978"/>
                    <a:pt x="753550" y="441978"/>
                  </a:cubicBezTo>
                  <a:cubicBezTo>
                    <a:pt x="758384" y="441978"/>
                    <a:pt x="763218" y="444867"/>
                    <a:pt x="765108" y="450646"/>
                  </a:cubicBezTo>
                  <a:cubicBezTo>
                    <a:pt x="765108" y="450646"/>
                    <a:pt x="765108" y="454536"/>
                    <a:pt x="765108" y="454536"/>
                  </a:cubicBezTo>
                  <a:cubicBezTo>
                    <a:pt x="815173" y="338957"/>
                    <a:pt x="857571" y="234936"/>
                    <a:pt x="822897" y="100131"/>
                  </a:cubicBezTo>
                  <a:cubicBezTo>
                    <a:pt x="819063" y="80905"/>
                    <a:pt x="811339" y="57790"/>
                    <a:pt x="811339" y="38508"/>
                  </a:cubicBezTo>
                  <a:cubicBezTo>
                    <a:pt x="810672" y="29839"/>
                    <a:pt x="807838" y="26283"/>
                    <a:pt x="803560" y="26283"/>
                  </a:cubicBezTo>
                  <a:close/>
                  <a:moveTo>
                    <a:pt x="815173" y="0"/>
                  </a:moveTo>
                  <a:cubicBezTo>
                    <a:pt x="819063" y="0"/>
                    <a:pt x="826731" y="3834"/>
                    <a:pt x="826731" y="7724"/>
                  </a:cubicBezTo>
                  <a:cubicBezTo>
                    <a:pt x="834455" y="57790"/>
                    <a:pt x="849847" y="104021"/>
                    <a:pt x="853736" y="154087"/>
                  </a:cubicBezTo>
                  <a:cubicBezTo>
                    <a:pt x="883298" y="98242"/>
                    <a:pt x="924028" y="53622"/>
                    <a:pt x="985541" y="53622"/>
                  </a:cubicBezTo>
                  <a:cubicBezTo>
                    <a:pt x="996154" y="53622"/>
                    <a:pt x="1007434" y="54956"/>
                    <a:pt x="1019325" y="57790"/>
                  </a:cubicBezTo>
                  <a:cubicBezTo>
                    <a:pt x="1023215" y="57790"/>
                    <a:pt x="1023215" y="61624"/>
                    <a:pt x="1023215" y="65458"/>
                  </a:cubicBezTo>
                  <a:cubicBezTo>
                    <a:pt x="1027049" y="84739"/>
                    <a:pt x="1011657" y="88573"/>
                    <a:pt x="1007767" y="111689"/>
                  </a:cubicBezTo>
                  <a:lnTo>
                    <a:pt x="1019325" y="104021"/>
                  </a:lnTo>
                  <a:cubicBezTo>
                    <a:pt x="1019325" y="104021"/>
                    <a:pt x="1027049" y="104021"/>
                    <a:pt x="1027049" y="107855"/>
                  </a:cubicBezTo>
                  <a:cubicBezTo>
                    <a:pt x="1034773" y="154087"/>
                    <a:pt x="1030883" y="200318"/>
                    <a:pt x="1019325" y="246494"/>
                  </a:cubicBezTo>
                  <a:cubicBezTo>
                    <a:pt x="1055555" y="213098"/>
                    <a:pt x="1103786" y="205875"/>
                    <a:pt x="1152463" y="205875"/>
                  </a:cubicBezTo>
                  <a:cubicBezTo>
                    <a:pt x="1171189" y="205875"/>
                    <a:pt x="1189915" y="206930"/>
                    <a:pt x="1208085" y="207986"/>
                  </a:cubicBezTo>
                  <a:cubicBezTo>
                    <a:pt x="1215809" y="207986"/>
                    <a:pt x="1219643" y="215710"/>
                    <a:pt x="1215809" y="223378"/>
                  </a:cubicBezTo>
                  <a:cubicBezTo>
                    <a:pt x="1184969" y="292725"/>
                    <a:pt x="1138738" y="358238"/>
                    <a:pt x="1080949" y="408304"/>
                  </a:cubicBezTo>
                  <a:cubicBezTo>
                    <a:pt x="1086450" y="407971"/>
                    <a:pt x="1091951" y="407804"/>
                    <a:pt x="1097507" y="407804"/>
                  </a:cubicBezTo>
                  <a:cubicBezTo>
                    <a:pt x="1162632" y="407804"/>
                    <a:pt x="1232423" y="429753"/>
                    <a:pt x="1246593" y="500712"/>
                  </a:cubicBezTo>
                  <a:cubicBezTo>
                    <a:pt x="1246593" y="504601"/>
                    <a:pt x="1242759" y="512269"/>
                    <a:pt x="1235035" y="512269"/>
                  </a:cubicBezTo>
                  <a:cubicBezTo>
                    <a:pt x="1228367" y="511658"/>
                    <a:pt x="1221588" y="511325"/>
                    <a:pt x="1214698" y="511325"/>
                  </a:cubicBezTo>
                  <a:cubicBezTo>
                    <a:pt x="1135793" y="511325"/>
                    <a:pt x="1044386" y="550499"/>
                    <a:pt x="960758" y="550499"/>
                  </a:cubicBezTo>
                  <a:cubicBezTo>
                    <a:pt x="921361" y="550499"/>
                    <a:pt x="883687" y="541775"/>
                    <a:pt x="849847" y="516159"/>
                  </a:cubicBezTo>
                  <a:cubicBezTo>
                    <a:pt x="846013" y="519993"/>
                    <a:pt x="842179" y="519993"/>
                    <a:pt x="842179" y="519993"/>
                  </a:cubicBezTo>
                  <a:cubicBezTo>
                    <a:pt x="826731" y="573893"/>
                    <a:pt x="788223" y="612456"/>
                    <a:pt x="738158" y="631682"/>
                  </a:cubicBezTo>
                  <a:lnTo>
                    <a:pt x="738158" y="647130"/>
                  </a:lnTo>
                  <a:cubicBezTo>
                    <a:pt x="738158" y="650964"/>
                    <a:pt x="738158" y="654798"/>
                    <a:pt x="738158" y="654798"/>
                  </a:cubicBezTo>
                  <a:cubicBezTo>
                    <a:pt x="738158" y="658632"/>
                    <a:pt x="738158" y="662522"/>
                    <a:pt x="734324" y="662522"/>
                  </a:cubicBezTo>
                  <a:cubicBezTo>
                    <a:pt x="730434" y="720311"/>
                    <a:pt x="722766" y="778045"/>
                    <a:pt x="718876" y="835834"/>
                  </a:cubicBezTo>
                  <a:cubicBezTo>
                    <a:pt x="730434" y="816608"/>
                    <a:pt x="745882" y="801160"/>
                    <a:pt x="765108" y="789603"/>
                  </a:cubicBezTo>
                  <a:cubicBezTo>
                    <a:pt x="768997" y="789603"/>
                    <a:pt x="776666" y="789603"/>
                    <a:pt x="776666" y="797326"/>
                  </a:cubicBezTo>
                  <a:cubicBezTo>
                    <a:pt x="768997" y="851226"/>
                    <a:pt x="741992" y="901347"/>
                    <a:pt x="707374" y="939855"/>
                  </a:cubicBezTo>
                  <a:cubicBezTo>
                    <a:pt x="680368" y="1167123"/>
                    <a:pt x="649585" y="1390501"/>
                    <a:pt x="630303" y="1613879"/>
                  </a:cubicBezTo>
                  <a:cubicBezTo>
                    <a:pt x="641861" y="1575371"/>
                    <a:pt x="653419" y="1540697"/>
                    <a:pt x="664977" y="1502190"/>
                  </a:cubicBezTo>
                  <a:cubicBezTo>
                    <a:pt x="661142" y="1502190"/>
                    <a:pt x="661142" y="1502190"/>
                    <a:pt x="661142" y="1498356"/>
                  </a:cubicBezTo>
                  <a:cubicBezTo>
                    <a:pt x="676534" y="1313485"/>
                    <a:pt x="741992" y="1136283"/>
                    <a:pt x="849847" y="986086"/>
                  </a:cubicBezTo>
                  <a:cubicBezTo>
                    <a:pt x="961591" y="839668"/>
                    <a:pt x="1111788" y="727979"/>
                    <a:pt x="1231201" y="585451"/>
                  </a:cubicBezTo>
                  <a:cubicBezTo>
                    <a:pt x="1232201" y="584450"/>
                    <a:pt x="1233535" y="583950"/>
                    <a:pt x="1234868" y="583950"/>
                  </a:cubicBezTo>
                  <a:cubicBezTo>
                    <a:pt x="1238591" y="583950"/>
                    <a:pt x="1242759" y="587562"/>
                    <a:pt x="1242759" y="593174"/>
                  </a:cubicBezTo>
                  <a:cubicBezTo>
                    <a:pt x="1215809" y="962971"/>
                    <a:pt x="976983" y="1251862"/>
                    <a:pt x="718876" y="1498356"/>
                  </a:cubicBezTo>
                  <a:cubicBezTo>
                    <a:pt x="717765" y="1499467"/>
                    <a:pt x="716320" y="1499967"/>
                    <a:pt x="714931" y="1499967"/>
                  </a:cubicBezTo>
                  <a:cubicBezTo>
                    <a:pt x="711541" y="1499967"/>
                    <a:pt x="708485" y="1497244"/>
                    <a:pt x="711208" y="1494521"/>
                  </a:cubicBezTo>
                  <a:cubicBezTo>
                    <a:pt x="815173" y="1359661"/>
                    <a:pt x="950034" y="1251862"/>
                    <a:pt x="1038607" y="1109333"/>
                  </a:cubicBezTo>
                  <a:cubicBezTo>
                    <a:pt x="1092506" y="1024594"/>
                    <a:pt x="1138738" y="932131"/>
                    <a:pt x="1173412" y="839668"/>
                  </a:cubicBezTo>
                  <a:cubicBezTo>
                    <a:pt x="1184969" y="808884"/>
                    <a:pt x="1196527" y="774211"/>
                    <a:pt x="1204251" y="743371"/>
                  </a:cubicBezTo>
                  <a:cubicBezTo>
                    <a:pt x="1215809" y="716421"/>
                    <a:pt x="1219643" y="685637"/>
                    <a:pt x="1215809" y="658632"/>
                  </a:cubicBezTo>
                  <a:cubicBezTo>
                    <a:pt x="1146462" y="835834"/>
                    <a:pt x="1003933" y="962971"/>
                    <a:pt x="899912" y="1120891"/>
                  </a:cubicBezTo>
                  <a:cubicBezTo>
                    <a:pt x="761274" y="1325043"/>
                    <a:pt x="634137" y="1559979"/>
                    <a:pt x="622635" y="1810362"/>
                  </a:cubicBezTo>
                  <a:cubicBezTo>
                    <a:pt x="618745" y="1856594"/>
                    <a:pt x="618745" y="1898936"/>
                    <a:pt x="618745" y="1941333"/>
                  </a:cubicBezTo>
                  <a:cubicBezTo>
                    <a:pt x="626469" y="1910493"/>
                    <a:pt x="645695" y="1879654"/>
                    <a:pt x="668811" y="1856594"/>
                  </a:cubicBezTo>
                  <a:cubicBezTo>
                    <a:pt x="670867" y="1855538"/>
                    <a:pt x="672978" y="1855038"/>
                    <a:pt x="674867" y="1855038"/>
                  </a:cubicBezTo>
                  <a:cubicBezTo>
                    <a:pt x="680091" y="1855038"/>
                    <a:pt x="684258" y="1858650"/>
                    <a:pt x="684258" y="1864262"/>
                  </a:cubicBezTo>
                  <a:cubicBezTo>
                    <a:pt x="688092" y="1929775"/>
                    <a:pt x="664977" y="1995233"/>
                    <a:pt x="618745" y="2041464"/>
                  </a:cubicBezTo>
                  <a:lnTo>
                    <a:pt x="618745" y="2137761"/>
                  </a:lnTo>
                  <a:cubicBezTo>
                    <a:pt x="622635" y="2272566"/>
                    <a:pt x="630303" y="2403536"/>
                    <a:pt x="641861" y="2538341"/>
                  </a:cubicBezTo>
                  <a:cubicBezTo>
                    <a:pt x="649585" y="2519060"/>
                    <a:pt x="664977" y="2503668"/>
                    <a:pt x="680368" y="2492110"/>
                  </a:cubicBezTo>
                  <a:cubicBezTo>
                    <a:pt x="681980" y="2490498"/>
                    <a:pt x="684258" y="2489609"/>
                    <a:pt x="686314" y="2489609"/>
                  </a:cubicBezTo>
                  <a:cubicBezTo>
                    <a:pt x="689315" y="2489609"/>
                    <a:pt x="691926" y="2491443"/>
                    <a:pt x="691926" y="2495944"/>
                  </a:cubicBezTo>
                  <a:cubicBezTo>
                    <a:pt x="703484" y="2553733"/>
                    <a:pt x="688092" y="2611522"/>
                    <a:pt x="653419" y="2661588"/>
                  </a:cubicBezTo>
                  <a:cubicBezTo>
                    <a:pt x="664977" y="2769443"/>
                    <a:pt x="676534" y="2881132"/>
                    <a:pt x="688092" y="2988987"/>
                  </a:cubicBezTo>
                  <a:cubicBezTo>
                    <a:pt x="738158" y="2904248"/>
                    <a:pt x="792113" y="2823398"/>
                    <a:pt x="857571" y="2750161"/>
                  </a:cubicBezTo>
                  <a:cubicBezTo>
                    <a:pt x="876852" y="2715543"/>
                    <a:pt x="896078" y="2680870"/>
                    <a:pt x="911470" y="2642362"/>
                  </a:cubicBezTo>
                  <a:cubicBezTo>
                    <a:pt x="938476" y="2484386"/>
                    <a:pt x="865294" y="2368863"/>
                    <a:pt x="846013" y="2218611"/>
                  </a:cubicBezTo>
                  <a:cubicBezTo>
                    <a:pt x="830621" y="2076138"/>
                    <a:pt x="846013" y="1933609"/>
                    <a:pt x="811339" y="1794915"/>
                  </a:cubicBezTo>
                  <a:cubicBezTo>
                    <a:pt x="808950" y="1790192"/>
                    <a:pt x="812450" y="1786913"/>
                    <a:pt x="816396" y="1786913"/>
                  </a:cubicBezTo>
                  <a:cubicBezTo>
                    <a:pt x="818841" y="1786913"/>
                    <a:pt x="821452" y="1788136"/>
                    <a:pt x="822897" y="1791081"/>
                  </a:cubicBezTo>
                  <a:cubicBezTo>
                    <a:pt x="888355" y="1914328"/>
                    <a:pt x="1015491" y="1975951"/>
                    <a:pt x="1038607" y="2118479"/>
                  </a:cubicBezTo>
                  <a:cubicBezTo>
                    <a:pt x="1046331" y="2183993"/>
                    <a:pt x="1046331" y="2249450"/>
                    <a:pt x="1038607" y="2311073"/>
                  </a:cubicBezTo>
                  <a:cubicBezTo>
                    <a:pt x="1084838" y="2149319"/>
                    <a:pt x="1115622" y="1979841"/>
                    <a:pt x="1134904" y="1806473"/>
                  </a:cubicBezTo>
                  <a:cubicBezTo>
                    <a:pt x="1131070" y="1806473"/>
                    <a:pt x="1131070" y="1810362"/>
                    <a:pt x="1127180" y="1810362"/>
                  </a:cubicBezTo>
                  <a:cubicBezTo>
                    <a:pt x="1125457" y="1813808"/>
                    <a:pt x="1121401" y="1815697"/>
                    <a:pt x="1117456" y="1815697"/>
                  </a:cubicBezTo>
                  <a:cubicBezTo>
                    <a:pt x="1112622" y="1815697"/>
                    <a:pt x="1107954" y="1812863"/>
                    <a:pt x="1107954" y="1806473"/>
                  </a:cubicBezTo>
                  <a:cubicBezTo>
                    <a:pt x="1104064" y="1783357"/>
                    <a:pt x="1100230" y="1760297"/>
                    <a:pt x="1096396" y="1737181"/>
                  </a:cubicBezTo>
                  <a:lnTo>
                    <a:pt x="1077114" y="1733291"/>
                  </a:lnTo>
                  <a:lnTo>
                    <a:pt x="1073280" y="1733291"/>
                  </a:lnTo>
                  <a:cubicBezTo>
                    <a:pt x="1007767" y="1729457"/>
                    <a:pt x="950034" y="1694784"/>
                    <a:pt x="915360" y="1640884"/>
                  </a:cubicBezTo>
                  <a:cubicBezTo>
                    <a:pt x="880686" y="1586929"/>
                    <a:pt x="892244" y="1521471"/>
                    <a:pt x="938476" y="1482964"/>
                  </a:cubicBezTo>
                  <a:cubicBezTo>
                    <a:pt x="946144" y="1482964"/>
                    <a:pt x="946144" y="1486798"/>
                    <a:pt x="946144" y="1490632"/>
                  </a:cubicBezTo>
                  <a:cubicBezTo>
                    <a:pt x="926918" y="1517637"/>
                    <a:pt x="915360" y="1548421"/>
                    <a:pt x="915360" y="1579261"/>
                  </a:cubicBezTo>
                  <a:cubicBezTo>
                    <a:pt x="915360" y="1610044"/>
                    <a:pt x="930752" y="1636994"/>
                    <a:pt x="950034" y="1656276"/>
                  </a:cubicBezTo>
                  <a:cubicBezTo>
                    <a:pt x="980817" y="1687116"/>
                    <a:pt x="1019325" y="1710176"/>
                    <a:pt x="1057833" y="1717899"/>
                  </a:cubicBezTo>
                  <a:cubicBezTo>
                    <a:pt x="965425" y="1656276"/>
                    <a:pt x="961591" y="1440566"/>
                    <a:pt x="1038607" y="1375109"/>
                  </a:cubicBezTo>
                  <a:cubicBezTo>
                    <a:pt x="1039940" y="1372386"/>
                    <a:pt x="1042274" y="1371108"/>
                    <a:pt x="1044719" y="1371108"/>
                  </a:cubicBezTo>
                  <a:cubicBezTo>
                    <a:pt x="1049164" y="1371108"/>
                    <a:pt x="1053999" y="1375331"/>
                    <a:pt x="1053999" y="1382777"/>
                  </a:cubicBezTo>
                  <a:cubicBezTo>
                    <a:pt x="1053999" y="1390501"/>
                    <a:pt x="1053999" y="1398224"/>
                    <a:pt x="1057833" y="1409782"/>
                  </a:cubicBezTo>
                  <a:cubicBezTo>
                    <a:pt x="1062945" y="1397947"/>
                    <a:pt x="1070002" y="1393168"/>
                    <a:pt x="1078170" y="1393168"/>
                  </a:cubicBezTo>
                  <a:cubicBezTo>
                    <a:pt x="1107232" y="1393168"/>
                    <a:pt x="1149851" y="1454180"/>
                    <a:pt x="1161854" y="1475240"/>
                  </a:cubicBezTo>
                  <a:cubicBezTo>
                    <a:pt x="1173412" y="1417450"/>
                    <a:pt x="1211919" y="1371219"/>
                    <a:pt x="1265874" y="1351993"/>
                  </a:cubicBezTo>
                  <a:cubicBezTo>
                    <a:pt x="1269709" y="1351993"/>
                    <a:pt x="1277432" y="1355827"/>
                    <a:pt x="1277432" y="1359661"/>
                  </a:cubicBezTo>
                  <a:cubicBezTo>
                    <a:pt x="1277432" y="1398224"/>
                    <a:pt x="1277432" y="1436732"/>
                    <a:pt x="1277432" y="1475240"/>
                  </a:cubicBezTo>
                  <a:cubicBezTo>
                    <a:pt x="1292824" y="1444400"/>
                    <a:pt x="1323608" y="1421340"/>
                    <a:pt x="1358282" y="1409782"/>
                  </a:cubicBezTo>
                  <a:cubicBezTo>
                    <a:pt x="1362171" y="1409782"/>
                    <a:pt x="1366006" y="1413616"/>
                    <a:pt x="1366006" y="1417450"/>
                  </a:cubicBezTo>
                  <a:cubicBezTo>
                    <a:pt x="1373729" y="1529139"/>
                    <a:pt x="1323608" y="1636994"/>
                    <a:pt x="1235035" y="1698618"/>
                  </a:cubicBezTo>
                  <a:cubicBezTo>
                    <a:pt x="1235035" y="1702507"/>
                    <a:pt x="1235035" y="1702507"/>
                    <a:pt x="1235035" y="1706342"/>
                  </a:cubicBezTo>
                  <a:cubicBezTo>
                    <a:pt x="1235035" y="1710176"/>
                    <a:pt x="1231201" y="1714065"/>
                    <a:pt x="1227311" y="1717899"/>
                  </a:cubicBezTo>
                  <a:cubicBezTo>
                    <a:pt x="1223477" y="1733291"/>
                    <a:pt x="1215809" y="1744849"/>
                    <a:pt x="1208085" y="1756407"/>
                  </a:cubicBezTo>
                  <a:cubicBezTo>
                    <a:pt x="1308216" y="1706342"/>
                    <a:pt x="1419905" y="1610044"/>
                    <a:pt x="1377563" y="1494521"/>
                  </a:cubicBezTo>
                  <a:cubicBezTo>
                    <a:pt x="1377563" y="1489743"/>
                    <a:pt x="1381953" y="1486464"/>
                    <a:pt x="1386232" y="1486464"/>
                  </a:cubicBezTo>
                  <a:cubicBezTo>
                    <a:pt x="1388899" y="1486464"/>
                    <a:pt x="1391511" y="1487687"/>
                    <a:pt x="1392955" y="1490632"/>
                  </a:cubicBezTo>
                  <a:cubicBezTo>
                    <a:pt x="1439187" y="1613879"/>
                    <a:pt x="1315940" y="1752573"/>
                    <a:pt x="1192693" y="1787247"/>
                  </a:cubicBezTo>
                  <a:cubicBezTo>
                    <a:pt x="1188803" y="1794915"/>
                    <a:pt x="1184969" y="1802639"/>
                    <a:pt x="1177246" y="1810362"/>
                  </a:cubicBezTo>
                  <a:cubicBezTo>
                    <a:pt x="1173412" y="1818030"/>
                    <a:pt x="1169577" y="1825754"/>
                    <a:pt x="1165688" y="1833478"/>
                  </a:cubicBezTo>
                  <a:cubicBezTo>
                    <a:pt x="1163798" y="1835367"/>
                    <a:pt x="1160909" y="1836367"/>
                    <a:pt x="1158020" y="1836367"/>
                  </a:cubicBezTo>
                  <a:cubicBezTo>
                    <a:pt x="1155130" y="1836367"/>
                    <a:pt x="1152241" y="1835367"/>
                    <a:pt x="1150296" y="1833478"/>
                  </a:cubicBezTo>
                  <a:cubicBezTo>
                    <a:pt x="1142572" y="1922051"/>
                    <a:pt x="1127180" y="2010625"/>
                    <a:pt x="1107954" y="2095364"/>
                  </a:cubicBezTo>
                  <a:cubicBezTo>
                    <a:pt x="1123346" y="2072248"/>
                    <a:pt x="1142572" y="2053022"/>
                    <a:pt x="1165688" y="2037630"/>
                  </a:cubicBezTo>
                  <a:cubicBezTo>
                    <a:pt x="1167799" y="2036574"/>
                    <a:pt x="1169855" y="2036074"/>
                    <a:pt x="1171745" y="2036074"/>
                  </a:cubicBezTo>
                  <a:cubicBezTo>
                    <a:pt x="1176968" y="2036074"/>
                    <a:pt x="1181135" y="2039686"/>
                    <a:pt x="1181135" y="2045298"/>
                  </a:cubicBezTo>
                  <a:cubicBezTo>
                    <a:pt x="1181135" y="2072248"/>
                    <a:pt x="1173412" y="2099253"/>
                    <a:pt x="1154130" y="2118479"/>
                  </a:cubicBezTo>
                  <a:cubicBezTo>
                    <a:pt x="1134904" y="2145429"/>
                    <a:pt x="1111788" y="2164711"/>
                    <a:pt x="1084838" y="2176269"/>
                  </a:cubicBezTo>
                  <a:cubicBezTo>
                    <a:pt x="1069391" y="2237892"/>
                    <a:pt x="1053999" y="2299516"/>
                    <a:pt x="1038607" y="2361139"/>
                  </a:cubicBezTo>
                  <a:cubicBezTo>
                    <a:pt x="1011657" y="2472884"/>
                    <a:pt x="973094" y="2580683"/>
                    <a:pt x="919194" y="2680870"/>
                  </a:cubicBezTo>
                  <a:cubicBezTo>
                    <a:pt x="930752" y="2669312"/>
                    <a:pt x="938476" y="2661588"/>
                    <a:pt x="950034" y="2650030"/>
                  </a:cubicBezTo>
                  <a:cubicBezTo>
                    <a:pt x="965425" y="2634638"/>
                    <a:pt x="980817" y="2619246"/>
                    <a:pt x="1000099" y="2603799"/>
                  </a:cubicBezTo>
                  <a:lnTo>
                    <a:pt x="1038607" y="2565291"/>
                  </a:lnTo>
                  <a:cubicBezTo>
                    <a:pt x="1038607" y="2565291"/>
                    <a:pt x="1038607" y="2561457"/>
                    <a:pt x="1038607" y="2561457"/>
                  </a:cubicBezTo>
                  <a:lnTo>
                    <a:pt x="1046331" y="2557623"/>
                  </a:lnTo>
                  <a:cubicBezTo>
                    <a:pt x="1154130" y="2453602"/>
                    <a:pt x="1269709" y="2338023"/>
                    <a:pt x="1389121" y="2234058"/>
                  </a:cubicBezTo>
                  <a:cubicBezTo>
                    <a:pt x="1389121" y="2234058"/>
                    <a:pt x="1389121" y="2234058"/>
                    <a:pt x="1389121" y="2230168"/>
                  </a:cubicBezTo>
                  <a:cubicBezTo>
                    <a:pt x="1392955" y="2226334"/>
                    <a:pt x="1392955" y="2218611"/>
                    <a:pt x="1396845" y="2210942"/>
                  </a:cubicBezTo>
                  <a:cubicBezTo>
                    <a:pt x="1385287" y="2156987"/>
                    <a:pt x="1400679" y="2103087"/>
                    <a:pt x="1439187" y="2060690"/>
                  </a:cubicBezTo>
                  <a:cubicBezTo>
                    <a:pt x="1441132" y="2058801"/>
                    <a:pt x="1443021" y="2057801"/>
                    <a:pt x="1444966" y="2057801"/>
                  </a:cubicBezTo>
                  <a:cubicBezTo>
                    <a:pt x="1446911" y="2057801"/>
                    <a:pt x="1448800" y="2058801"/>
                    <a:pt x="1450745" y="2060690"/>
                  </a:cubicBezTo>
                  <a:cubicBezTo>
                    <a:pt x="1470026" y="2106922"/>
                    <a:pt x="1462303" y="2156987"/>
                    <a:pt x="1435353" y="2195551"/>
                  </a:cubicBezTo>
                  <a:cubicBezTo>
                    <a:pt x="1473860" y="2160877"/>
                    <a:pt x="1516202" y="2130037"/>
                    <a:pt x="1562434" y="2099253"/>
                  </a:cubicBezTo>
                  <a:cubicBezTo>
                    <a:pt x="1558600" y="2095364"/>
                    <a:pt x="1562434" y="2095364"/>
                    <a:pt x="1562434" y="2091530"/>
                  </a:cubicBezTo>
                  <a:cubicBezTo>
                    <a:pt x="1566323" y="2091530"/>
                    <a:pt x="1573992" y="2087696"/>
                    <a:pt x="1577826" y="2087696"/>
                  </a:cubicBezTo>
                  <a:cubicBezTo>
                    <a:pt x="1631781" y="2049132"/>
                    <a:pt x="1685681" y="2018348"/>
                    <a:pt x="1743470" y="1991399"/>
                  </a:cubicBezTo>
                  <a:cubicBezTo>
                    <a:pt x="1739636" y="1987509"/>
                    <a:pt x="1739636" y="1983675"/>
                    <a:pt x="1743470" y="1979841"/>
                  </a:cubicBezTo>
                  <a:cubicBezTo>
                    <a:pt x="1654897" y="1898936"/>
                    <a:pt x="1662565" y="1752573"/>
                    <a:pt x="1697239" y="1648552"/>
                  </a:cubicBezTo>
                  <a:cubicBezTo>
                    <a:pt x="1697239" y="1644718"/>
                    <a:pt x="1701128" y="1640884"/>
                    <a:pt x="1708796" y="1640884"/>
                  </a:cubicBezTo>
                  <a:lnTo>
                    <a:pt x="1716520" y="1640884"/>
                  </a:lnTo>
                  <a:cubicBezTo>
                    <a:pt x="1720354" y="1640884"/>
                    <a:pt x="1724244" y="1644718"/>
                    <a:pt x="1728078" y="1648552"/>
                  </a:cubicBezTo>
                  <a:cubicBezTo>
                    <a:pt x="1735802" y="1664000"/>
                    <a:pt x="1743470" y="1679392"/>
                    <a:pt x="1751194" y="1694784"/>
                  </a:cubicBezTo>
                  <a:cubicBezTo>
                    <a:pt x="1755028" y="1629326"/>
                    <a:pt x="1774309" y="1563813"/>
                    <a:pt x="1801259" y="1502190"/>
                  </a:cubicBezTo>
                  <a:cubicBezTo>
                    <a:pt x="1803204" y="1500300"/>
                    <a:pt x="1806094" y="1499300"/>
                    <a:pt x="1808983" y="1499300"/>
                  </a:cubicBezTo>
                  <a:cubicBezTo>
                    <a:pt x="1811873" y="1499300"/>
                    <a:pt x="1814762" y="1500300"/>
                    <a:pt x="1816651" y="1502190"/>
                  </a:cubicBezTo>
                  <a:cubicBezTo>
                    <a:pt x="1874441" y="1571537"/>
                    <a:pt x="1901390" y="1660110"/>
                    <a:pt x="1893722" y="1752573"/>
                  </a:cubicBezTo>
                  <a:cubicBezTo>
                    <a:pt x="1924506" y="1683226"/>
                    <a:pt x="1990019" y="1636994"/>
                    <a:pt x="2067035" y="1633160"/>
                  </a:cubicBezTo>
                  <a:cubicBezTo>
                    <a:pt x="2070869" y="1633160"/>
                    <a:pt x="2074758" y="1636994"/>
                    <a:pt x="2074758" y="1644718"/>
                  </a:cubicBezTo>
                  <a:cubicBezTo>
                    <a:pt x="2059311" y="1706342"/>
                    <a:pt x="2028527" y="1767965"/>
                    <a:pt x="1986130" y="1818030"/>
                  </a:cubicBezTo>
                  <a:cubicBezTo>
                    <a:pt x="2001522" y="1806473"/>
                    <a:pt x="2020803" y="1798804"/>
                    <a:pt x="2036195" y="1794915"/>
                  </a:cubicBezTo>
                  <a:cubicBezTo>
                    <a:pt x="2051865" y="1789747"/>
                    <a:pt x="2085594" y="1782135"/>
                    <a:pt x="2117489" y="1782135"/>
                  </a:cubicBezTo>
                  <a:cubicBezTo>
                    <a:pt x="2156275" y="1782135"/>
                    <a:pt x="2192393" y="1793303"/>
                    <a:pt x="2190282" y="1833478"/>
                  </a:cubicBezTo>
                  <a:cubicBezTo>
                    <a:pt x="2186447" y="1895101"/>
                    <a:pt x="2093984" y="1925886"/>
                    <a:pt x="2047753" y="1945167"/>
                  </a:cubicBezTo>
                  <a:lnTo>
                    <a:pt x="2013079" y="1960559"/>
                  </a:lnTo>
                  <a:cubicBezTo>
                    <a:pt x="2021192" y="1960226"/>
                    <a:pt x="2029360" y="1960003"/>
                    <a:pt x="2037418" y="1960003"/>
                  </a:cubicBezTo>
                  <a:cubicBezTo>
                    <a:pt x="2117434" y="1960003"/>
                    <a:pt x="2193115" y="1978840"/>
                    <a:pt x="2221121" y="2045298"/>
                  </a:cubicBezTo>
                  <a:cubicBezTo>
                    <a:pt x="2224955" y="2049132"/>
                    <a:pt x="2224955" y="2056856"/>
                    <a:pt x="2217231" y="2056856"/>
                  </a:cubicBezTo>
                  <a:cubicBezTo>
                    <a:pt x="2168722" y="2088085"/>
                    <a:pt x="2113933" y="2103643"/>
                    <a:pt x="2061367" y="2103643"/>
                  </a:cubicBezTo>
                  <a:cubicBezTo>
                    <a:pt x="2055532" y="2103643"/>
                    <a:pt x="2049698" y="2103477"/>
                    <a:pt x="2043919" y="2103087"/>
                  </a:cubicBezTo>
                  <a:cubicBezTo>
                    <a:pt x="2086261" y="2141595"/>
                    <a:pt x="2117100" y="2191661"/>
                    <a:pt x="2140216" y="2245616"/>
                  </a:cubicBezTo>
                  <a:cubicBezTo>
                    <a:pt x="2140216" y="2253284"/>
                    <a:pt x="2136382" y="2261008"/>
                    <a:pt x="2128658" y="2261008"/>
                  </a:cubicBezTo>
                  <a:cubicBezTo>
                    <a:pt x="1986130" y="2261008"/>
                    <a:pt x="1882164" y="2145429"/>
                    <a:pt x="1812817" y="2029906"/>
                  </a:cubicBezTo>
                  <a:lnTo>
                    <a:pt x="1793536" y="2029906"/>
                  </a:lnTo>
                  <a:cubicBezTo>
                    <a:pt x="1781978" y="2026072"/>
                    <a:pt x="1770420" y="2018348"/>
                    <a:pt x="1758862" y="2010625"/>
                  </a:cubicBezTo>
                  <a:lnTo>
                    <a:pt x="1751194" y="2010625"/>
                  </a:lnTo>
                  <a:cubicBezTo>
                    <a:pt x="1747304" y="2010625"/>
                    <a:pt x="1743470" y="2010625"/>
                    <a:pt x="1739636" y="2006790"/>
                  </a:cubicBezTo>
                  <a:cubicBezTo>
                    <a:pt x="1697239" y="2029906"/>
                    <a:pt x="1654897" y="2056856"/>
                    <a:pt x="1616389" y="2087696"/>
                  </a:cubicBezTo>
                  <a:lnTo>
                    <a:pt x="1627947" y="2091530"/>
                  </a:lnTo>
                  <a:cubicBezTo>
                    <a:pt x="1643339" y="2095364"/>
                    <a:pt x="1666455" y="2099253"/>
                    <a:pt x="1670289" y="2122369"/>
                  </a:cubicBezTo>
                  <a:cubicBezTo>
                    <a:pt x="1674123" y="2141595"/>
                    <a:pt x="1643339" y="2156987"/>
                    <a:pt x="1627947" y="2160877"/>
                  </a:cubicBezTo>
                  <a:cubicBezTo>
                    <a:pt x="1597107" y="2160877"/>
                    <a:pt x="1566323" y="2156987"/>
                    <a:pt x="1539318" y="2145429"/>
                  </a:cubicBezTo>
                  <a:cubicBezTo>
                    <a:pt x="1470026" y="2199385"/>
                    <a:pt x="1404513" y="2253284"/>
                    <a:pt x="1339056" y="2318797"/>
                  </a:cubicBezTo>
                  <a:cubicBezTo>
                    <a:pt x="1269709" y="2380421"/>
                    <a:pt x="1200361" y="2442044"/>
                    <a:pt x="1134904" y="2503668"/>
                  </a:cubicBezTo>
                  <a:cubicBezTo>
                    <a:pt x="1242759" y="2438210"/>
                    <a:pt x="1346724" y="2357305"/>
                    <a:pt x="1470026" y="2338023"/>
                  </a:cubicBezTo>
                  <a:cubicBezTo>
                    <a:pt x="1531761" y="2330522"/>
                    <a:pt x="1593551" y="2326521"/>
                    <a:pt x="1655341" y="2326521"/>
                  </a:cubicBezTo>
                  <a:cubicBezTo>
                    <a:pt x="1751472" y="2326521"/>
                    <a:pt x="1847602" y="2336190"/>
                    <a:pt x="1943788" y="2357305"/>
                  </a:cubicBezTo>
                  <a:cubicBezTo>
                    <a:pt x="1951456" y="2361139"/>
                    <a:pt x="1951456" y="2372697"/>
                    <a:pt x="1943788" y="2376587"/>
                  </a:cubicBezTo>
                  <a:cubicBezTo>
                    <a:pt x="1824375" y="2442044"/>
                    <a:pt x="1701128" y="2542175"/>
                    <a:pt x="1558600" y="2553733"/>
                  </a:cubicBezTo>
                  <a:cubicBezTo>
                    <a:pt x="1369840" y="2569125"/>
                    <a:pt x="1196527" y="2561457"/>
                    <a:pt x="1015491" y="2634638"/>
                  </a:cubicBezTo>
                  <a:cubicBezTo>
                    <a:pt x="1011657" y="2634638"/>
                    <a:pt x="1007767" y="2626914"/>
                    <a:pt x="1011657" y="2626914"/>
                  </a:cubicBezTo>
                  <a:cubicBezTo>
                    <a:pt x="1109843" y="2572404"/>
                    <a:pt x="1221754" y="2541842"/>
                    <a:pt x="1334444" y="2541842"/>
                  </a:cubicBezTo>
                  <a:cubicBezTo>
                    <a:pt x="1341112" y="2541842"/>
                    <a:pt x="1347780" y="2541953"/>
                    <a:pt x="1354448" y="2542175"/>
                  </a:cubicBezTo>
                  <a:cubicBezTo>
                    <a:pt x="1361116" y="2542342"/>
                    <a:pt x="1367839" y="2542398"/>
                    <a:pt x="1374507" y="2542398"/>
                  </a:cubicBezTo>
                  <a:cubicBezTo>
                    <a:pt x="1540818" y="2542398"/>
                    <a:pt x="1702906" y="2496388"/>
                    <a:pt x="1843601" y="2411205"/>
                  </a:cubicBezTo>
                  <a:cubicBezTo>
                    <a:pt x="1944343" y="2351971"/>
                    <a:pt x="1808094" y="2345136"/>
                    <a:pt x="1713520" y="2345136"/>
                  </a:cubicBezTo>
                  <a:cubicBezTo>
                    <a:pt x="1685125" y="2345136"/>
                    <a:pt x="1660509" y="2345747"/>
                    <a:pt x="1647173" y="2345747"/>
                  </a:cubicBezTo>
                  <a:cubicBezTo>
                    <a:pt x="1631948" y="2344636"/>
                    <a:pt x="1616667" y="2344080"/>
                    <a:pt x="1601442" y="2344080"/>
                  </a:cubicBezTo>
                  <a:cubicBezTo>
                    <a:pt x="1508979" y="2344080"/>
                    <a:pt x="1417294" y="2364362"/>
                    <a:pt x="1331332" y="2407371"/>
                  </a:cubicBezTo>
                  <a:cubicBezTo>
                    <a:pt x="1250427" y="2449768"/>
                    <a:pt x="1173412" y="2503668"/>
                    <a:pt x="1092506" y="2542175"/>
                  </a:cubicBezTo>
                  <a:cubicBezTo>
                    <a:pt x="1127180" y="2526783"/>
                    <a:pt x="1169577" y="2511391"/>
                    <a:pt x="1204251" y="2499833"/>
                  </a:cubicBezTo>
                  <a:cubicBezTo>
                    <a:pt x="1353725" y="2440044"/>
                    <a:pt x="1499532" y="2380254"/>
                    <a:pt x="1659342" y="2380254"/>
                  </a:cubicBezTo>
                  <a:cubicBezTo>
                    <a:pt x="1664287" y="2380254"/>
                    <a:pt x="1669177" y="2380310"/>
                    <a:pt x="1674123" y="2380421"/>
                  </a:cubicBezTo>
                  <a:cubicBezTo>
                    <a:pt x="1681847" y="2380421"/>
                    <a:pt x="1681847" y="2391979"/>
                    <a:pt x="1674123" y="2391979"/>
                  </a:cubicBezTo>
                  <a:cubicBezTo>
                    <a:pt x="1523926" y="2407371"/>
                    <a:pt x="1377563" y="2445878"/>
                    <a:pt x="1238869" y="2499833"/>
                  </a:cubicBezTo>
                  <a:cubicBezTo>
                    <a:pt x="1173412" y="2522949"/>
                    <a:pt x="1111788" y="2549899"/>
                    <a:pt x="1053999" y="2576849"/>
                  </a:cubicBezTo>
                  <a:cubicBezTo>
                    <a:pt x="1027049" y="2603799"/>
                    <a:pt x="1000099" y="2630804"/>
                    <a:pt x="973094" y="2657754"/>
                  </a:cubicBezTo>
                  <a:cubicBezTo>
                    <a:pt x="930752" y="2703985"/>
                    <a:pt x="888355" y="2750161"/>
                    <a:pt x="849847" y="2800282"/>
                  </a:cubicBezTo>
                  <a:cubicBezTo>
                    <a:pt x="870406" y="2790003"/>
                    <a:pt x="894356" y="2784835"/>
                    <a:pt x="918361" y="2784835"/>
                  </a:cubicBezTo>
                  <a:cubicBezTo>
                    <a:pt x="930307" y="2784835"/>
                    <a:pt x="942310" y="2786113"/>
                    <a:pt x="953868" y="2788725"/>
                  </a:cubicBezTo>
                  <a:cubicBezTo>
                    <a:pt x="961591" y="2788725"/>
                    <a:pt x="961591" y="2796393"/>
                    <a:pt x="961591" y="2804117"/>
                  </a:cubicBezTo>
                  <a:cubicBezTo>
                    <a:pt x="939365" y="2835845"/>
                    <a:pt x="893578" y="2875464"/>
                    <a:pt x="847958" y="2875464"/>
                  </a:cubicBezTo>
                  <a:cubicBezTo>
                    <a:pt x="838233" y="2875464"/>
                    <a:pt x="828509" y="2873630"/>
                    <a:pt x="819063" y="2869574"/>
                  </a:cubicBezTo>
                  <a:cubicBezTo>
                    <a:pt x="811339" y="2865740"/>
                    <a:pt x="819063" y="2854182"/>
                    <a:pt x="822897" y="2854182"/>
                  </a:cubicBezTo>
                  <a:cubicBezTo>
                    <a:pt x="849847" y="2854182"/>
                    <a:pt x="872963" y="2850348"/>
                    <a:pt x="896078" y="2838790"/>
                  </a:cubicBezTo>
                  <a:cubicBezTo>
                    <a:pt x="911470" y="2831066"/>
                    <a:pt x="923028" y="2819509"/>
                    <a:pt x="934586" y="2804117"/>
                  </a:cubicBezTo>
                  <a:cubicBezTo>
                    <a:pt x="926807" y="2803227"/>
                    <a:pt x="919027" y="2802783"/>
                    <a:pt x="911304" y="2802783"/>
                  </a:cubicBezTo>
                  <a:cubicBezTo>
                    <a:pt x="884743" y="2802783"/>
                    <a:pt x="859238" y="2808451"/>
                    <a:pt x="838289" y="2823398"/>
                  </a:cubicBezTo>
                  <a:lnTo>
                    <a:pt x="830621" y="2823398"/>
                  </a:lnTo>
                  <a:cubicBezTo>
                    <a:pt x="780555" y="2892690"/>
                    <a:pt x="734324" y="2965871"/>
                    <a:pt x="695816" y="3039052"/>
                  </a:cubicBezTo>
                  <a:cubicBezTo>
                    <a:pt x="707374" y="3150797"/>
                    <a:pt x="722766" y="3262486"/>
                    <a:pt x="738158" y="3370341"/>
                  </a:cubicBezTo>
                  <a:cubicBezTo>
                    <a:pt x="749716" y="3335667"/>
                    <a:pt x="768997" y="3300994"/>
                    <a:pt x="792113" y="3270154"/>
                  </a:cubicBezTo>
                  <a:cubicBezTo>
                    <a:pt x="794169" y="3269154"/>
                    <a:pt x="796503" y="3268654"/>
                    <a:pt x="798837" y="3268654"/>
                  </a:cubicBezTo>
                  <a:cubicBezTo>
                    <a:pt x="805171" y="3268654"/>
                    <a:pt x="811339" y="3272266"/>
                    <a:pt x="811339" y="3277878"/>
                  </a:cubicBezTo>
                  <a:cubicBezTo>
                    <a:pt x="811339" y="3347225"/>
                    <a:pt x="792113" y="3412683"/>
                    <a:pt x="749716" y="3466638"/>
                  </a:cubicBezTo>
                  <a:cubicBezTo>
                    <a:pt x="761274" y="3555211"/>
                    <a:pt x="772831" y="3639950"/>
                    <a:pt x="784389" y="3728524"/>
                  </a:cubicBezTo>
                  <a:cubicBezTo>
                    <a:pt x="803615" y="3882610"/>
                    <a:pt x="830621" y="4044365"/>
                    <a:pt x="857571" y="4210009"/>
                  </a:cubicBezTo>
                  <a:cubicBezTo>
                    <a:pt x="869128" y="4163777"/>
                    <a:pt x="888355" y="4125270"/>
                    <a:pt x="915360" y="4090596"/>
                  </a:cubicBezTo>
                  <a:cubicBezTo>
                    <a:pt x="916805" y="4087651"/>
                    <a:pt x="919416" y="4086429"/>
                    <a:pt x="922250" y="4086429"/>
                  </a:cubicBezTo>
                  <a:cubicBezTo>
                    <a:pt x="926918" y="4086429"/>
                    <a:pt x="932197" y="4089707"/>
                    <a:pt x="934586" y="4094486"/>
                  </a:cubicBezTo>
                  <a:cubicBezTo>
                    <a:pt x="965425" y="4167667"/>
                    <a:pt x="934586" y="4271632"/>
                    <a:pt x="884520" y="4340980"/>
                  </a:cubicBezTo>
                  <a:cubicBezTo>
                    <a:pt x="884520" y="4340980"/>
                    <a:pt x="884520" y="4340980"/>
                    <a:pt x="884520" y="4344814"/>
                  </a:cubicBezTo>
                  <a:cubicBezTo>
                    <a:pt x="903774" y="4456531"/>
                    <a:pt x="922070" y="4570164"/>
                    <a:pt x="938441" y="4684278"/>
                  </a:cubicBezTo>
                  <a:lnTo>
                    <a:pt x="960807" y="4864966"/>
                  </a:lnTo>
                  <a:lnTo>
                    <a:pt x="922346" y="4864966"/>
                  </a:lnTo>
                  <a:lnTo>
                    <a:pt x="911470" y="4768510"/>
                  </a:lnTo>
                  <a:cubicBezTo>
                    <a:pt x="838289" y="4749283"/>
                    <a:pt x="784389" y="4683770"/>
                    <a:pt x="784389" y="4606755"/>
                  </a:cubicBezTo>
                  <a:cubicBezTo>
                    <a:pt x="784389" y="4603643"/>
                    <a:pt x="789446" y="4597975"/>
                    <a:pt x="793391" y="4597975"/>
                  </a:cubicBezTo>
                  <a:cubicBezTo>
                    <a:pt x="794336" y="4597975"/>
                    <a:pt x="795225" y="4598309"/>
                    <a:pt x="795947" y="4599031"/>
                  </a:cubicBezTo>
                  <a:cubicBezTo>
                    <a:pt x="842179" y="4618313"/>
                    <a:pt x="876852" y="4652986"/>
                    <a:pt x="899912" y="4695328"/>
                  </a:cubicBezTo>
                  <a:cubicBezTo>
                    <a:pt x="884520" y="4583639"/>
                    <a:pt x="869128" y="4471950"/>
                    <a:pt x="853736" y="4360261"/>
                  </a:cubicBezTo>
                  <a:cubicBezTo>
                    <a:pt x="849847" y="4360261"/>
                    <a:pt x="849847" y="4356372"/>
                    <a:pt x="853736" y="4356372"/>
                  </a:cubicBezTo>
                  <a:cubicBezTo>
                    <a:pt x="807505" y="4067480"/>
                    <a:pt x="761274" y="3778645"/>
                    <a:pt x="722766" y="3489754"/>
                  </a:cubicBezTo>
                  <a:lnTo>
                    <a:pt x="726600" y="3489754"/>
                  </a:lnTo>
                  <a:cubicBezTo>
                    <a:pt x="707374" y="3354893"/>
                    <a:pt x="688092" y="3220089"/>
                    <a:pt x="672700" y="3089118"/>
                  </a:cubicBezTo>
                  <a:cubicBezTo>
                    <a:pt x="668811" y="3096842"/>
                    <a:pt x="664977" y="3108400"/>
                    <a:pt x="661142" y="3116123"/>
                  </a:cubicBezTo>
                  <a:cubicBezTo>
                    <a:pt x="664977" y="3135349"/>
                    <a:pt x="668811" y="3162355"/>
                    <a:pt x="668811" y="3185415"/>
                  </a:cubicBezTo>
                  <a:cubicBezTo>
                    <a:pt x="668811" y="3189305"/>
                    <a:pt x="665921" y="3191194"/>
                    <a:pt x="663032" y="3191194"/>
                  </a:cubicBezTo>
                  <a:cubicBezTo>
                    <a:pt x="660142" y="3191194"/>
                    <a:pt x="657253" y="3189305"/>
                    <a:pt x="657253" y="3185415"/>
                  </a:cubicBezTo>
                  <a:cubicBezTo>
                    <a:pt x="653419" y="3170023"/>
                    <a:pt x="649585" y="3154631"/>
                    <a:pt x="649585" y="3139239"/>
                  </a:cubicBezTo>
                  <a:cubicBezTo>
                    <a:pt x="568679" y="3324109"/>
                    <a:pt x="522448" y="3516704"/>
                    <a:pt x="510890" y="3716966"/>
                  </a:cubicBezTo>
                  <a:cubicBezTo>
                    <a:pt x="507056" y="3770921"/>
                    <a:pt x="507056" y="3820987"/>
                    <a:pt x="507056" y="3874886"/>
                  </a:cubicBezTo>
                  <a:cubicBezTo>
                    <a:pt x="522448" y="3836379"/>
                    <a:pt x="541730" y="3797871"/>
                    <a:pt x="564845" y="3767087"/>
                  </a:cubicBezTo>
                  <a:cubicBezTo>
                    <a:pt x="566735" y="3761308"/>
                    <a:pt x="570624" y="3758419"/>
                    <a:pt x="574458" y="3758419"/>
                  </a:cubicBezTo>
                  <a:cubicBezTo>
                    <a:pt x="578293" y="3758419"/>
                    <a:pt x="582182" y="3761308"/>
                    <a:pt x="584071" y="3767087"/>
                  </a:cubicBezTo>
                  <a:cubicBezTo>
                    <a:pt x="591795" y="3805595"/>
                    <a:pt x="584071" y="3844102"/>
                    <a:pt x="564845" y="3882610"/>
                  </a:cubicBezTo>
                  <a:cubicBezTo>
                    <a:pt x="553288" y="3917284"/>
                    <a:pt x="534006" y="3955791"/>
                    <a:pt x="514780" y="3986631"/>
                  </a:cubicBezTo>
                  <a:cubicBezTo>
                    <a:pt x="522448" y="4144551"/>
                    <a:pt x="545564" y="4298638"/>
                    <a:pt x="584071" y="4448835"/>
                  </a:cubicBezTo>
                  <a:cubicBezTo>
                    <a:pt x="568679" y="4367929"/>
                    <a:pt x="568679" y="4283190"/>
                    <a:pt x="584071" y="4206175"/>
                  </a:cubicBezTo>
                  <a:cubicBezTo>
                    <a:pt x="603353" y="4113712"/>
                    <a:pt x="634137" y="4025139"/>
                    <a:pt x="661142" y="3936565"/>
                  </a:cubicBezTo>
                  <a:cubicBezTo>
                    <a:pt x="668811" y="3901892"/>
                    <a:pt x="680368" y="3867218"/>
                    <a:pt x="688092" y="3828710"/>
                  </a:cubicBezTo>
                  <a:cubicBezTo>
                    <a:pt x="688092" y="3813263"/>
                    <a:pt x="691926" y="3794037"/>
                    <a:pt x="695816" y="3774755"/>
                  </a:cubicBezTo>
                  <a:cubicBezTo>
                    <a:pt x="697316" y="3770199"/>
                    <a:pt x="700650" y="3768032"/>
                    <a:pt x="704095" y="3768032"/>
                  </a:cubicBezTo>
                  <a:cubicBezTo>
                    <a:pt x="709374" y="3768032"/>
                    <a:pt x="715042" y="3773144"/>
                    <a:pt x="715042" y="3782479"/>
                  </a:cubicBezTo>
                  <a:cubicBezTo>
                    <a:pt x="711208" y="3805595"/>
                    <a:pt x="707374" y="3828710"/>
                    <a:pt x="699650" y="3855660"/>
                  </a:cubicBezTo>
                  <a:cubicBezTo>
                    <a:pt x="715042" y="3886444"/>
                    <a:pt x="722766" y="3921118"/>
                    <a:pt x="718876" y="3955791"/>
                  </a:cubicBezTo>
                  <a:cubicBezTo>
                    <a:pt x="738158" y="4106044"/>
                    <a:pt x="745882" y="4256240"/>
                    <a:pt x="734324" y="4406437"/>
                  </a:cubicBezTo>
                  <a:cubicBezTo>
                    <a:pt x="741992" y="4541297"/>
                    <a:pt x="730434" y="4676102"/>
                    <a:pt x="703484" y="4807073"/>
                  </a:cubicBezTo>
                  <a:cubicBezTo>
                    <a:pt x="703484" y="4810907"/>
                    <a:pt x="703484" y="4810907"/>
                    <a:pt x="699650" y="4810907"/>
                  </a:cubicBezTo>
                  <a:lnTo>
                    <a:pt x="723480" y="4864966"/>
                  </a:lnTo>
                  <a:lnTo>
                    <a:pt x="688781" y="4864966"/>
                  </a:lnTo>
                  <a:lnTo>
                    <a:pt x="672700" y="4826299"/>
                  </a:lnTo>
                  <a:cubicBezTo>
                    <a:pt x="599519" y="4691494"/>
                    <a:pt x="503222" y="4568247"/>
                    <a:pt x="387643" y="4464226"/>
                  </a:cubicBezTo>
                  <a:cubicBezTo>
                    <a:pt x="314462" y="4398769"/>
                    <a:pt x="221999" y="4321698"/>
                    <a:pt x="125702" y="4298638"/>
                  </a:cubicBezTo>
                  <a:cubicBezTo>
                    <a:pt x="98363" y="4291748"/>
                    <a:pt x="80860" y="4288747"/>
                    <a:pt x="70580" y="4288747"/>
                  </a:cubicBezTo>
                  <a:cubicBezTo>
                    <a:pt x="34628" y="4288747"/>
                    <a:pt x="87194" y="4325977"/>
                    <a:pt x="114200" y="4367929"/>
                  </a:cubicBezTo>
                  <a:cubicBezTo>
                    <a:pt x="221999" y="4514292"/>
                    <a:pt x="314462" y="4626037"/>
                    <a:pt x="476217" y="4718444"/>
                  </a:cubicBezTo>
                  <a:cubicBezTo>
                    <a:pt x="514780" y="4737726"/>
                    <a:pt x="553288" y="4760841"/>
                    <a:pt x="591795" y="4787791"/>
                  </a:cubicBezTo>
                  <a:cubicBezTo>
                    <a:pt x="557122" y="4741560"/>
                    <a:pt x="522448" y="4699218"/>
                    <a:pt x="483940" y="4656821"/>
                  </a:cubicBezTo>
                  <a:cubicBezTo>
                    <a:pt x="422317" y="4587473"/>
                    <a:pt x="341412" y="4541297"/>
                    <a:pt x="283678" y="4471950"/>
                  </a:cubicBezTo>
                  <a:cubicBezTo>
                    <a:pt x="280844" y="4466282"/>
                    <a:pt x="282122" y="4462726"/>
                    <a:pt x="286067" y="4462726"/>
                  </a:cubicBezTo>
                  <a:cubicBezTo>
                    <a:pt x="287512" y="4462726"/>
                    <a:pt x="289290" y="4463226"/>
                    <a:pt x="291346" y="4464226"/>
                  </a:cubicBezTo>
                  <a:cubicBezTo>
                    <a:pt x="356859" y="4541297"/>
                    <a:pt x="449267" y="4591363"/>
                    <a:pt x="514780" y="4664544"/>
                  </a:cubicBezTo>
                  <a:cubicBezTo>
                    <a:pt x="564845" y="4718444"/>
                    <a:pt x="607187" y="4772399"/>
                    <a:pt x="649585" y="4830133"/>
                  </a:cubicBezTo>
                  <a:lnTo>
                    <a:pt x="684372" y="4864966"/>
                  </a:lnTo>
                  <a:lnTo>
                    <a:pt x="652255" y="4864966"/>
                  </a:lnTo>
                  <a:lnTo>
                    <a:pt x="626469" y="4834023"/>
                  </a:lnTo>
                  <a:cubicBezTo>
                    <a:pt x="530172" y="4756952"/>
                    <a:pt x="406925" y="4710776"/>
                    <a:pt x="306738" y="4633705"/>
                  </a:cubicBezTo>
                  <a:cubicBezTo>
                    <a:pt x="187381" y="4541297"/>
                    <a:pt x="118034" y="4391045"/>
                    <a:pt x="17903" y="4283190"/>
                  </a:cubicBezTo>
                  <a:cubicBezTo>
                    <a:pt x="10179" y="4275522"/>
                    <a:pt x="14013" y="4263964"/>
                    <a:pt x="25571" y="4263964"/>
                  </a:cubicBezTo>
                  <a:cubicBezTo>
                    <a:pt x="27627" y="4263909"/>
                    <a:pt x="29627" y="4263909"/>
                    <a:pt x="31683" y="4263909"/>
                  </a:cubicBezTo>
                  <a:cubicBezTo>
                    <a:pt x="260673" y="4263909"/>
                    <a:pt x="485163" y="4477674"/>
                    <a:pt x="622635" y="4691494"/>
                  </a:cubicBezTo>
                  <a:cubicBezTo>
                    <a:pt x="607187" y="4649152"/>
                    <a:pt x="595629" y="4606755"/>
                    <a:pt x="584071" y="4564358"/>
                  </a:cubicBezTo>
                  <a:lnTo>
                    <a:pt x="576403" y="4545132"/>
                  </a:lnTo>
                  <a:cubicBezTo>
                    <a:pt x="518614" y="4456558"/>
                    <a:pt x="472382" y="4360261"/>
                    <a:pt x="406925" y="4275522"/>
                  </a:cubicBezTo>
                  <a:cubicBezTo>
                    <a:pt x="356859" y="4206175"/>
                    <a:pt x="299070" y="4136828"/>
                    <a:pt x="241281" y="4071370"/>
                  </a:cubicBezTo>
                  <a:lnTo>
                    <a:pt x="241281" y="4075204"/>
                  </a:lnTo>
                  <a:cubicBezTo>
                    <a:pt x="241281" y="4079427"/>
                    <a:pt x="236669" y="4082483"/>
                    <a:pt x="232446" y="4082483"/>
                  </a:cubicBezTo>
                  <a:cubicBezTo>
                    <a:pt x="229000" y="4082483"/>
                    <a:pt x="225889" y="4080427"/>
                    <a:pt x="225889" y="4075204"/>
                  </a:cubicBezTo>
                  <a:cubicBezTo>
                    <a:pt x="225889" y="4071370"/>
                    <a:pt x="221999" y="4067480"/>
                    <a:pt x="221999" y="4063646"/>
                  </a:cubicBezTo>
                  <a:cubicBezTo>
                    <a:pt x="218165" y="4063646"/>
                    <a:pt x="214331" y="4063646"/>
                    <a:pt x="214331" y="4059812"/>
                  </a:cubicBezTo>
                  <a:cubicBezTo>
                    <a:pt x="212831" y="4062757"/>
                    <a:pt x="210274" y="4063980"/>
                    <a:pt x="207385" y="4063980"/>
                  </a:cubicBezTo>
                  <a:cubicBezTo>
                    <a:pt x="202773" y="4063980"/>
                    <a:pt x="197439" y="4060701"/>
                    <a:pt x="195049" y="4055922"/>
                  </a:cubicBezTo>
                  <a:lnTo>
                    <a:pt x="195049" y="4052088"/>
                  </a:lnTo>
                  <a:cubicBezTo>
                    <a:pt x="164265" y="4048254"/>
                    <a:pt x="133426" y="4036696"/>
                    <a:pt x="106476" y="4021304"/>
                  </a:cubicBezTo>
                  <a:lnTo>
                    <a:pt x="102642" y="4021304"/>
                  </a:lnTo>
                  <a:cubicBezTo>
                    <a:pt x="77582" y="4009747"/>
                    <a:pt x="50618" y="3999147"/>
                    <a:pt x="22696" y="3989993"/>
                  </a:cubicBezTo>
                  <a:lnTo>
                    <a:pt x="0" y="3983996"/>
                  </a:lnTo>
                  <a:lnTo>
                    <a:pt x="0" y="3957551"/>
                  </a:lnTo>
                  <a:lnTo>
                    <a:pt x="40963" y="3971183"/>
                  </a:lnTo>
                  <a:lnTo>
                    <a:pt x="40963" y="3967349"/>
                  </a:lnTo>
                  <a:cubicBezTo>
                    <a:pt x="40963" y="3963515"/>
                    <a:pt x="44853" y="3959625"/>
                    <a:pt x="48687" y="3959625"/>
                  </a:cubicBezTo>
                  <a:cubicBezTo>
                    <a:pt x="64079" y="3959625"/>
                    <a:pt x="83360" y="3963515"/>
                    <a:pt x="98752" y="3967349"/>
                  </a:cubicBezTo>
                  <a:cubicBezTo>
                    <a:pt x="98752" y="3963515"/>
                    <a:pt x="94918" y="3959625"/>
                    <a:pt x="94918" y="3959625"/>
                  </a:cubicBezTo>
                  <a:lnTo>
                    <a:pt x="83360" y="3948123"/>
                  </a:lnTo>
                  <a:cubicBezTo>
                    <a:pt x="60245" y="3936565"/>
                    <a:pt x="40963" y="3917284"/>
                    <a:pt x="29461" y="3894168"/>
                  </a:cubicBezTo>
                  <a:lnTo>
                    <a:pt x="17903" y="3882610"/>
                  </a:lnTo>
                  <a:lnTo>
                    <a:pt x="0" y="3868923"/>
                  </a:lnTo>
                  <a:lnTo>
                    <a:pt x="0" y="3842875"/>
                  </a:lnTo>
                  <a:lnTo>
                    <a:pt x="2455" y="3844102"/>
                  </a:lnTo>
                  <a:lnTo>
                    <a:pt x="0" y="3838552"/>
                  </a:lnTo>
                  <a:lnTo>
                    <a:pt x="0" y="3804259"/>
                  </a:lnTo>
                  <a:lnTo>
                    <a:pt x="10179" y="3828710"/>
                  </a:lnTo>
                  <a:cubicBezTo>
                    <a:pt x="14013" y="3836379"/>
                    <a:pt x="21737" y="3851826"/>
                    <a:pt x="29461" y="3867218"/>
                  </a:cubicBezTo>
                  <a:cubicBezTo>
                    <a:pt x="48687" y="3882610"/>
                    <a:pt x="71802" y="3898002"/>
                    <a:pt x="87194" y="3921118"/>
                  </a:cubicBezTo>
                  <a:cubicBezTo>
                    <a:pt x="98752" y="3925007"/>
                    <a:pt x="110310" y="3932676"/>
                    <a:pt x="118034" y="3940399"/>
                  </a:cubicBezTo>
                  <a:cubicBezTo>
                    <a:pt x="118034" y="3925007"/>
                    <a:pt x="118034" y="3909560"/>
                    <a:pt x="118034" y="3898002"/>
                  </a:cubicBezTo>
                  <a:cubicBezTo>
                    <a:pt x="118034" y="3892390"/>
                    <a:pt x="124202" y="3888833"/>
                    <a:pt x="129036" y="3888833"/>
                  </a:cubicBezTo>
                  <a:cubicBezTo>
                    <a:pt x="130814" y="3888833"/>
                    <a:pt x="132426" y="3889278"/>
                    <a:pt x="133426" y="3890334"/>
                  </a:cubicBezTo>
                  <a:cubicBezTo>
                    <a:pt x="134426" y="3890334"/>
                    <a:pt x="135204" y="3890612"/>
                    <a:pt x="135760" y="3891001"/>
                  </a:cubicBezTo>
                  <a:cubicBezTo>
                    <a:pt x="129036" y="3876609"/>
                    <a:pt x="125480" y="3862273"/>
                    <a:pt x="121868" y="3847936"/>
                  </a:cubicBezTo>
                  <a:cubicBezTo>
                    <a:pt x="114200" y="3832544"/>
                    <a:pt x="106476" y="3817152"/>
                    <a:pt x="94918" y="3801705"/>
                  </a:cubicBezTo>
                  <a:cubicBezTo>
                    <a:pt x="77665" y="3778701"/>
                    <a:pt x="57550" y="3757613"/>
                    <a:pt x="35517" y="3738908"/>
                  </a:cubicBezTo>
                  <a:lnTo>
                    <a:pt x="0" y="3714612"/>
                  </a:lnTo>
                  <a:lnTo>
                    <a:pt x="0" y="3689054"/>
                  </a:lnTo>
                  <a:lnTo>
                    <a:pt x="44366" y="3717959"/>
                  </a:lnTo>
                  <a:cubicBezTo>
                    <a:pt x="69885" y="3739137"/>
                    <a:pt x="93001" y="3763197"/>
                    <a:pt x="114200" y="3790147"/>
                  </a:cubicBezTo>
                  <a:cubicBezTo>
                    <a:pt x="106476" y="3716966"/>
                    <a:pt x="144984" y="3643784"/>
                    <a:pt x="210441" y="3613001"/>
                  </a:cubicBezTo>
                  <a:cubicBezTo>
                    <a:pt x="214331" y="3613001"/>
                    <a:pt x="221999" y="3616835"/>
                    <a:pt x="221999" y="3620669"/>
                  </a:cubicBezTo>
                  <a:cubicBezTo>
                    <a:pt x="218165" y="3670790"/>
                    <a:pt x="218165" y="3716966"/>
                    <a:pt x="218165" y="3767087"/>
                  </a:cubicBezTo>
                  <a:cubicBezTo>
                    <a:pt x="233557" y="3740082"/>
                    <a:pt x="245115" y="3716966"/>
                    <a:pt x="256673" y="3690016"/>
                  </a:cubicBezTo>
                  <a:cubicBezTo>
                    <a:pt x="258618" y="3686182"/>
                    <a:pt x="262452" y="3684237"/>
                    <a:pt x="266341" y="3684237"/>
                  </a:cubicBezTo>
                  <a:cubicBezTo>
                    <a:pt x="270175" y="3684237"/>
                    <a:pt x="274009" y="3686182"/>
                    <a:pt x="275954" y="3690016"/>
                  </a:cubicBezTo>
                  <a:cubicBezTo>
                    <a:pt x="310628" y="3778645"/>
                    <a:pt x="260562" y="3874886"/>
                    <a:pt x="229723" y="3963515"/>
                  </a:cubicBezTo>
                  <a:cubicBezTo>
                    <a:pt x="233557" y="3994299"/>
                    <a:pt x="237447" y="4021304"/>
                    <a:pt x="241281" y="4052088"/>
                  </a:cubicBezTo>
                  <a:cubicBezTo>
                    <a:pt x="360693" y="4171501"/>
                    <a:pt x="464659" y="4302472"/>
                    <a:pt x="553288" y="4448835"/>
                  </a:cubicBezTo>
                  <a:cubicBezTo>
                    <a:pt x="495498" y="4233125"/>
                    <a:pt x="468548" y="4017415"/>
                    <a:pt x="472382" y="3797871"/>
                  </a:cubicBezTo>
                  <a:cubicBezTo>
                    <a:pt x="372251" y="3547487"/>
                    <a:pt x="349136" y="3274044"/>
                    <a:pt x="403035" y="3012103"/>
                  </a:cubicBezTo>
                  <a:cubicBezTo>
                    <a:pt x="404980" y="3008268"/>
                    <a:pt x="409814" y="3006324"/>
                    <a:pt x="414149" y="3006324"/>
                  </a:cubicBezTo>
                  <a:cubicBezTo>
                    <a:pt x="418483" y="3006324"/>
                    <a:pt x="422317" y="3008268"/>
                    <a:pt x="422317" y="3012103"/>
                  </a:cubicBezTo>
                  <a:cubicBezTo>
                    <a:pt x="449267" y="3143073"/>
                    <a:pt x="495498" y="3262486"/>
                    <a:pt x="495498" y="3397291"/>
                  </a:cubicBezTo>
                  <a:cubicBezTo>
                    <a:pt x="495498" y="3455080"/>
                    <a:pt x="495498" y="3512869"/>
                    <a:pt x="491664" y="3570603"/>
                  </a:cubicBezTo>
                  <a:cubicBezTo>
                    <a:pt x="495498" y="3547487"/>
                    <a:pt x="499332" y="3520538"/>
                    <a:pt x="503222" y="3493588"/>
                  </a:cubicBezTo>
                  <a:cubicBezTo>
                    <a:pt x="518614" y="3424241"/>
                    <a:pt x="534006" y="3354893"/>
                    <a:pt x="557122" y="3285602"/>
                  </a:cubicBezTo>
                  <a:lnTo>
                    <a:pt x="553288" y="3285602"/>
                  </a:lnTo>
                  <a:lnTo>
                    <a:pt x="553288" y="3277878"/>
                  </a:lnTo>
                  <a:cubicBezTo>
                    <a:pt x="522448" y="3235536"/>
                    <a:pt x="507056" y="3181581"/>
                    <a:pt x="518614" y="3131515"/>
                  </a:cubicBezTo>
                  <a:cubicBezTo>
                    <a:pt x="520892" y="3127014"/>
                    <a:pt x="524448" y="3125125"/>
                    <a:pt x="527782" y="3125125"/>
                  </a:cubicBezTo>
                  <a:cubicBezTo>
                    <a:pt x="530172" y="3125125"/>
                    <a:pt x="532394" y="3126070"/>
                    <a:pt x="534006" y="3127681"/>
                  </a:cubicBezTo>
                  <a:cubicBezTo>
                    <a:pt x="568679" y="3162355"/>
                    <a:pt x="580237" y="3212420"/>
                    <a:pt x="568679" y="3258652"/>
                  </a:cubicBezTo>
                  <a:cubicBezTo>
                    <a:pt x="587961" y="3204697"/>
                    <a:pt x="611077" y="3146907"/>
                    <a:pt x="634137" y="3096842"/>
                  </a:cubicBezTo>
                  <a:cubicBezTo>
                    <a:pt x="607187" y="2992877"/>
                    <a:pt x="572514" y="2896579"/>
                    <a:pt x="530172" y="2800282"/>
                  </a:cubicBezTo>
                  <a:cubicBezTo>
                    <a:pt x="530172" y="2804117"/>
                    <a:pt x="526338" y="2807951"/>
                    <a:pt x="522448" y="2807951"/>
                  </a:cubicBezTo>
                  <a:cubicBezTo>
                    <a:pt x="468548" y="2804117"/>
                    <a:pt x="418483" y="2773277"/>
                    <a:pt x="391477" y="2723211"/>
                  </a:cubicBezTo>
                  <a:cubicBezTo>
                    <a:pt x="387643" y="2715543"/>
                    <a:pt x="391477" y="2707819"/>
                    <a:pt x="399201" y="2707819"/>
                  </a:cubicBezTo>
                  <a:cubicBezTo>
                    <a:pt x="445433" y="2711654"/>
                    <a:pt x="487774" y="2734769"/>
                    <a:pt x="518614" y="2773277"/>
                  </a:cubicBezTo>
                  <a:cubicBezTo>
                    <a:pt x="437709" y="2592241"/>
                    <a:pt x="341412" y="2418928"/>
                    <a:pt x="249004" y="2237892"/>
                  </a:cubicBezTo>
                  <a:lnTo>
                    <a:pt x="141150" y="2099253"/>
                  </a:lnTo>
                  <a:lnTo>
                    <a:pt x="133426" y="2099253"/>
                  </a:lnTo>
                  <a:lnTo>
                    <a:pt x="133426" y="2095364"/>
                  </a:lnTo>
                  <a:lnTo>
                    <a:pt x="125702" y="2095364"/>
                  </a:lnTo>
                  <a:cubicBezTo>
                    <a:pt x="94890" y="2071290"/>
                    <a:pt x="62634" y="2050348"/>
                    <a:pt x="29655" y="2031093"/>
                  </a:cubicBezTo>
                  <a:lnTo>
                    <a:pt x="0" y="2015094"/>
                  </a:lnTo>
                  <a:lnTo>
                    <a:pt x="0" y="1988627"/>
                  </a:lnTo>
                  <a:lnTo>
                    <a:pt x="56770" y="2022626"/>
                  </a:lnTo>
                  <a:cubicBezTo>
                    <a:pt x="79037" y="2038335"/>
                    <a:pt x="99739" y="2055912"/>
                    <a:pt x="118034" y="2076138"/>
                  </a:cubicBezTo>
                  <a:lnTo>
                    <a:pt x="0" y="1941242"/>
                  </a:lnTo>
                  <a:lnTo>
                    <a:pt x="0" y="1918712"/>
                  </a:lnTo>
                  <a:lnTo>
                    <a:pt x="60245" y="1983675"/>
                  </a:lnTo>
                  <a:lnTo>
                    <a:pt x="0" y="1900083"/>
                  </a:lnTo>
                  <a:lnTo>
                    <a:pt x="0" y="1878999"/>
                  </a:lnTo>
                  <a:lnTo>
                    <a:pt x="2884" y="1882016"/>
                  </a:lnTo>
                  <a:cubicBezTo>
                    <a:pt x="46756" y="1937686"/>
                    <a:pt x="86236" y="1997150"/>
                    <a:pt x="121868" y="2056856"/>
                  </a:cubicBezTo>
                  <a:cubicBezTo>
                    <a:pt x="156542" y="2103087"/>
                    <a:pt x="195049" y="2149319"/>
                    <a:pt x="229723" y="2199385"/>
                  </a:cubicBezTo>
                  <a:cubicBezTo>
                    <a:pt x="160376" y="2049132"/>
                    <a:pt x="102642" y="1891212"/>
                    <a:pt x="56410" y="1729457"/>
                  </a:cubicBezTo>
                  <a:cubicBezTo>
                    <a:pt x="56410" y="1733291"/>
                    <a:pt x="52521" y="1733291"/>
                    <a:pt x="52521" y="1733291"/>
                  </a:cubicBezTo>
                  <a:cubicBezTo>
                    <a:pt x="50465" y="1733458"/>
                    <a:pt x="48409" y="1733514"/>
                    <a:pt x="46353" y="1733514"/>
                  </a:cubicBezTo>
                  <a:cubicBezTo>
                    <a:pt x="31725" y="1733514"/>
                    <a:pt x="18083" y="1730243"/>
                    <a:pt x="6023" y="1724405"/>
                  </a:cubicBezTo>
                  <a:lnTo>
                    <a:pt x="0" y="1719619"/>
                  </a:lnTo>
                  <a:lnTo>
                    <a:pt x="0" y="1697844"/>
                  </a:lnTo>
                  <a:lnTo>
                    <a:pt x="24205" y="1712367"/>
                  </a:lnTo>
                  <a:cubicBezTo>
                    <a:pt x="34017" y="1715975"/>
                    <a:pt x="44852" y="1717899"/>
                    <a:pt x="56410" y="1717899"/>
                  </a:cubicBezTo>
                  <a:cubicBezTo>
                    <a:pt x="40991" y="1665889"/>
                    <a:pt x="26543" y="1613893"/>
                    <a:pt x="13541" y="1561417"/>
                  </a:cubicBezTo>
                  <a:lnTo>
                    <a:pt x="0" y="1498326"/>
                  </a:lnTo>
                  <a:lnTo>
                    <a:pt x="0" y="1451299"/>
                  </a:lnTo>
                  <a:lnTo>
                    <a:pt x="74220" y="1733791"/>
                  </a:lnTo>
                  <a:cubicBezTo>
                    <a:pt x="107449" y="1843091"/>
                    <a:pt x="145012" y="1950946"/>
                    <a:pt x="187381" y="2056856"/>
                  </a:cubicBezTo>
                  <a:cubicBezTo>
                    <a:pt x="187381" y="2010625"/>
                    <a:pt x="198939" y="1964393"/>
                    <a:pt x="225889" y="1929775"/>
                  </a:cubicBezTo>
                  <a:cubicBezTo>
                    <a:pt x="227056" y="1927386"/>
                    <a:pt x="229000" y="1926441"/>
                    <a:pt x="231112" y="1926441"/>
                  </a:cubicBezTo>
                  <a:cubicBezTo>
                    <a:pt x="235780" y="1926441"/>
                    <a:pt x="241281" y="1930942"/>
                    <a:pt x="241281" y="1933609"/>
                  </a:cubicBezTo>
                  <a:cubicBezTo>
                    <a:pt x="245115" y="1983675"/>
                    <a:pt x="249004" y="2064580"/>
                    <a:pt x="210441" y="2099253"/>
                  </a:cubicBezTo>
                  <a:cubicBezTo>
                    <a:pt x="249004" y="2187827"/>
                    <a:pt x="291346" y="2280290"/>
                    <a:pt x="337578" y="2365029"/>
                  </a:cubicBezTo>
                  <a:cubicBezTo>
                    <a:pt x="349136" y="2380421"/>
                    <a:pt x="356859" y="2395813"/>
                    <a:pt x="364528" y="2411205"/>
                  </a:cubicBezTo>
                  <a:cubicBezTo>
                    <a:pt x="360693" y="2384255"/>
                    <a:pt x="360693" y="2357305"/>
                    <a:pt x="368417" y="2326465"/>
                  </a:cubicBezTo>
                  <a:cubicBezTo>
                    <a:pt x="370640" y="2321965"/>
                    <a:pt x="374252" y="2320131"/>
                    <a:pt x="378364" y="2320131"/>
                  </a:cubicBezTo>
                  <a:cubicBezTo>
                    <a:pt x="381253" y="2320131"/>
                    <a:pt x="384476" y="2321020"/>
                    <a:pt x="387643" y="2322631"/>
                  </a:cubicBezTo>
                  <a:cubicBezTo>
                    <a:pt x="406925" y="2345747"/>
                    <a:pt x="418483" y="2376587"/>
                    <a:pt x="418483" y="2411205"/>
                  </a:cubicBezTo>
                  <a:cubicBezTo>
                    <a:pt x="422317" y="2438210"/>
                    <a:pt x="418483" y="2465160"/>
                    <a:pt x="410759" y="2492110"/>
                  </a:cubicBezTo>
                  <a:cubicBezTo>
                    <a:pt x="410759" y="2495944"/>
                    <a:pt x="410759" y="2495944"/>
                    <a:pt x="410759" y="2499833"/>
                  </a:cubicBezTo>
                  <a:cubicBezTo>
                    <a:pt x="510890" y="2676980"/>
                    <a:pt x="611077" y="2865740"/>
                    <a:pt x="653419" y="3062168"/>
                  </a:cubicBezTo>
                  <a:cubicBezTo>
                    <a:pt x="657253" y="3050610"/>
                    <a:pt x="661142" y="3042942"/>
                    <a:pt x="668811" y="3031384"/>
                  </a:cubicBezTo>
                  <a:cubicBezTo>
                    <a:pt x="641861" y="2811840"/>
                    <a:pt x="618745" y="2592241"/>
                    <a:pt x="603353" y="2372697"/>
                  </a:cubicBezTo>
                  <a:lnTo>
                    <a:pt x="599519" y="2372697"/>
                  </a:lnTo>
                  <a:cubicBezTo>
                    <a:pt x="560956" y="2311073"/>
                    <a:pt x="534006" y="2241726"/>
                    <a:pt x="526338" y="2168545"/>
                  </a:cubicBezTo>
                  <a:cubicBezTo>
                    <a:pt x="523670" y="2165933"/>
                    <a:pt x="528338" y="2161433"/>
                    <a:pt x="534006" y="2161433"/>
                  </a:cubicBezTo>
                  <a:cubicBezTo>
                    <a:pt x="536562" y="2161433"/>
                    <a:pt x="539340" y="2162322"/>
                    <a:pt x="541730" y="2164711"/>
                  </a:cubicBezTo>
                  <a:cubicBezTo>
                    <a:pt x="564845" y="2187827"/>
                    <a:pt x="580237" y="2214776"/>
                    <a:pt x="591795" y="2245616"/>
                  </a:cubicBezTo>
                  <a:cubicBezTo>
                    <a:pt x="587961" y="2168545"/>
                    <a:pt x="584071" y="2091530"/>
                    <a:pt x="584071" y="2018348"/>
                  </a:cubicBezTo>
                  <a:cubicBezTo>
                    <a:pt x="584071" y="1933609"/>
                    <a:pt x="587961" y="1852704"/>
                    <a:pt x="591795" y="1767965"/>
                  </a:cubicBezTo>
                  <a:cubicBezTo>
                    <a:pt x="587961" y="1760297"/>
                    <a:pt x="584071" y="1752573"/>
                    <a:pt x="580237" y="1744849"/>
                  </a:cubicBezTo>
                  <a:cubicBezTo>
                    <a:pt x="560956" y="1706342"/>
                    <a:pt x="549398" y="1667834"/>
                    <a:pt x="545564" y="1625436"/>
                  </a:cubicBezTo>
                  <a:cubicBezTo>
                    <a:pt x="545564" y="1617768"/>
                    <a:pt x="549398" y="1613879"/>
                    <a:pt x="557122" y="1613879"/>
                  </a:cubicBezTo>
                  <a:cubicBezTo>
                    <a:pt x="572514" y="1617768"/>
                    <a:pt x="587961" y="1625436"/>
                    <a:pt x="599519" y="1640884"/>
                  </a:cubicBezTo>
                  <a:cubicBezTo>
                    <a:pt x="611077" y="1475240"/>
                    <a:pt x="630303" y="1309595"/>
                    <a:pt x="653419" y="1144007"/>
                  </a:cubicBezTo>
                  <a:cubicBezTo>
                    <a:pt x="622635" y="1090052"/>
                    <a:pt x="603353" y="1028428"/>
                    <a:pt x="607187" y="966805"/>
                  </a:cubicBezTo>
                  <a:cubicBezTo>
                    <a:pt x="607187" y="960414"/>
                    <a:pt x="610688" y="957581"/>
                    <a:pt x="614466" y="957581"/>
                  </a:cubicBezTo>
                  <a:cubicBezTo>
                    <a:pt x="617578" y="957581"/>
                    <a:pt x="620857" y="959470"/>
                    <a:pt x="622635" y="962971"/>
                  </a:cubicBezTo>
                  <a:cubicBezTo>
                    <a:pt x="648418" y="999756"/>
                    <a:pt x="660087" y="1043653"/>
                    <a:pt x="657697" y="1087829"/>
                  </a:cubicBezTo>
                  <a:cubicBezTo>
                    <a:pt x="679368" y="939633"/>
                    <a:pt x="700817" y="791436"/>
                    <a:pt x="718876" y="643240"/>
                  </a:cubicBezTo>
                  <a:cubicBezTo>
                    <a:pt x="691926" y="639406"/>
                    <a:pt x="664977" y="624014"/>
                    <a:pt x="645695" y="600898"/>
                  </a:cubicBezTo>
                  <a:cubicBezTo>
                    <a:pt x="634137" y="581616"/>
                    <a:pt x="622635" y="562390"/>
                    <a:pt x="618745" y="539275"/>
                  </a:cubicBezTo>
                  <a:cubicBezTo>
                    <a:pt x="572514" y="516159"/>
                    <a:pt x="530172" y="481486"/>
                    <a:pt x="495498" y="442978"/>
                  </a:cubicBezTo>
                  <a:cubicBezTo>
                    <a:pt x="437709" y="362073"/>
                    <a:pt x="437709" y="265776"/>
                    <a:pt x="395367" y="177202"/>
                  </a:cubicBezTo>
                  <a:cubicBezTo>
                    <a:pt x="392255" y="174091"/>
                    <a:pt x="396701" y="168423"/>
                    <a:pt x="400535" y="168423"/>
                  </a:cubicBezTo>
                  <a:cubicBezTo>
                    <a:pt x="401424" y="168423"/>
                    <a:pt x="402313" y="168756"/>
                    <a:pt x="403035" y="169478"/>
                  </a:cubicBezTo>
                  <a:cubicBezTo>
                    <a:pt x="460825" y="196429"/>
                    <a:pt x="514780" y="231102"/>
                    <a:pt x="560956" y="277333"/>
                  </a:cubicBezTo>
                  <a:cubicBezTo>
                    <a:pt x="534006" y="188760"/>
                    <a:pt x="534006" y="96297"/>
                    <a:pt x="568679" y="11558"/>
                  </a:cubicBezTo>
                  <a:cubicBezTo>
                    <a:pt x="568679" y="8835"/>
                    <a:pt x="572514" y="6113"/>
                    <a:pt x="577515" y="6113"/>
                  </a:cubicBezTo>
                  <a:cubicBezTo>
                    <a:pt x="579571" y="6113"/>
                    <a:pt x="581849" y="6557"/>
                    <a:pt x="584071" y="7724"/>
                  </a:cubicBezTo>
                  <a:cubicBezTo>
                    <a:pt x="634137" y="61624"/>
                    <a:pt x="676534" y="123247"/>
                    <a:pt x="703484" y="192594"/>
                  </a:cubicBezTo>
                  <a:cubicBezTo>
                    <a:pt x="707374" y="107855"/>
                    <a:pt x="726600" y="26950"/>
                    <a:pt x="815173" y="0"/>
                  </a:cubicBezTo>
                  <a:close/>
                </a:path>
              </a:pathLst>
            </a:custGeom>
            <a:solidFill>
              <a:schemeClr val="tx1"/>
            </a:solidFill>
            <a:ln>
              <a:noFill/>
            </a:ln>
          </p:spPr>
          <p:txBody>
            <a:bodyPr spcFirstLastPara="1" wrap="square" lIns="121900" tIns="121900" rIns="121900" bIns="121900" anchor="ctr" anchorCtr="0">
              <a:noAutofit/>
            </a:bodyPr>
            <a:lstStyle/>
            <a:p>
              <a:endParaRPr sz="2400"/>
            </a:p>
          </p:txBody>
        </p:sp>
        <p:sp>
          <p:nvSpPr>
            <p:cNvPr id="12" name="任意多边形: 形状 11"/>
            <p:cNvSpPr/>
            <p:nvPr userDrawn="1">
              <p:custDataLst>
                <p:tags r:id="rId11"/>
              </p:custDataLst>
            </p:nvPr>
          </p:nvSpPr>
          <p:spPr>
            <a:xfrm>
              <a:off x="2721952" y="4210366"/>
              <a:ext cx="2255666" cy="2647634"/>
            </a:xfrm>
            <a:custGeom>
              <a:avLst/>
              <a:gdLst>
                <a:gd name="connsiteX0" fmla="*/ 1014449 w 2255666"/>
                <a:gd name="connsiteY0" fmla="*/ 2630315 h 2647634"/>
                <a:gd name="connsiteX1" fmla="*/ 1056973 w 2255666"/>
                <a:gd name="connsiteY1" fmla="*/ 2647634 h 2647634"/>
                <a:gd name="connsiteX2" fmla="*/ 1011152 w 2255666"/>
                <a:gd name="connsiteY2" fmla="*/ 2647634 h 2647634"/>
                <a:gd name="connsiteX3" fmla="*/ 1010186 w 2255666"/>
                <a:gd name="connsiteY3" fmla="*/ 2647186 h 2647634"/>
                <a:gd name="connsiteX4" fmla="*/ 1014449 w 2255666"/>
                <a:gd name="connsiteY4" fmla="*/ 2630315 h 2647634"/>
                <a:gd name="connsiteX5" fmla="*/ 1538490 w 2255666"/>
                <a:gd name="connsiteY5" fmla="*/ 2282050 h 2647634"/>
                <a:gd name="connsiteX6" fmla="*/ 1609690 w 2255666"/>
                <a:gd name="connsiteY6" fmla="*/ 2288324 h 2647634"/>
                <a:gd name="connsiteX7" fmla="*/ 1613953 w 2255666"/>
                <a:gd name="connsiteY7" fmla="*/ 2305195 h 2647634"/>
                <a:gd name="connsiteX8" fmla="*/ 1474599 w 2255666"/>
                <a:gd name="connsiteY8" fmla="*/ 2478292 h 2647634"/>
                <a:gd name="connsiteX9" fmla="*/ 1212822 w 2255666"/>
                <a:gd name="connsiteY9" fmla="*/ 2520561 h 2647634"/>
                <a:gd name="connsiteX10" fmla="*/ 1208620 w 2255666"/>
                <a:gd name="connsiteY10" fmla="*/ 2507892 h 2647634"/>
                <a:gd name="connsiteX11" fmla="*/ 1326291 w 2255666"/>
                <a:gd name="connsiteY11" fmla="*/ 2485722 h 2647634"/>
                <a:gd name="connsiteX12" fmla="*/ 1337376 w 2255666"/>
                <a:gd name="connsiteY12" fmla="*/ 2485722 h 2647634"/>
                <a:gd name="connsiteX13" fmla="*/ 1466194 w 2255666"/>
                <a:gd name="connsiteY13" fmla="*/ 2457218 h 2647634"/>
                <a:gd name="connsiteX14" fmla="*/ 1575948 w 2255666"/>
                <a:gd name="connsiteY14" fmla="*/ 2343201 h 2647634"/>
                <a:gd name="connsiteX15" fmla="*/ 1551220 w 2255666"/>
                <a:gd name="connsiteY15" fmla="*/ 2298678 h 2647634"/>
                <a:gd name="connsiteX16" fmla="*/ 1516807 w 2255666"/>
                <a:gd name="connsiteY16" fmla="*/ 2300992 h 2647634"/>
                <a:gd name="connsiteX17" fmla="*/ 1090400 w 2255666"/>
                <a:gd name="connsiteY17" fmla="*/ 2533229 h 2647634"/>
                <a:gd name="connsiteX18" fmla="*/ 1407054 w 2255666"/>
                <a:gd name="connsiteY18" fmla="*/ 2377004 h 2647634"/>
                <a:gd name="connsiteX19" fmla="*/ 1407480 w 2255666"/>
                <a:gd name="connsiteY19" fmla="*/ 2375786 h 2647634"/>
                <a:gd name="connsiteX20" fmla="*/ 1407054 w 2255666"/>
                <a:gd name="connsiteY20" fmla="*/ 2381206 h 2647634"/>
                <a:gd name="connsiteX21" fmla="*/ 1077731 w 2255666"/>
                <a:gd name="connsiteY21" fmla="*/ 2566972 h 2647634"/>
                <a:gd name="connsiteX22" fmla="*/ 1146921 w 2255666"/>
                <a:gd name="connsiteY22" fmla="*/ 2561307 h 2647634"/>
                <a:gd name="connsiteX23" fmla="*/ 1305705 w 2255666"/>
                <a:gd name="connsiteY23" fmla="*/ 2592309 h 2647634"/>
                <a:gd name="connsiteX24" fmla="*/ 1359609 w 2255666"/>
                <a:gd name="connsiteY24" fmla="*/ 2626427 h 2647634"/>
                <a:gd name="connsiteX25" fmla="*/ 1373584 w 2255666"/>
                <a:gd name="connsiteY25" fmla="*/ 2647634 h 2647634"/>
                <a:gd name="connsiteX26" fmla="*/ 1349325 w 2255666"/>
                <a:gd name="connsiteY26" fmla="*/ 2647634 h 2647634"/>
                <a:gd name="connsiteX27" fmla="*/ 1295648 w 2255666"/>
                <a:gd name="connsiteY27" fmla="*/ 2608190 h 2647634"/>
                <a:gd name="connsiteX28" fmla="*/ 1147165 w 2255666"/>
                <a:gd name="connsiteY28" fmla="*/ 2577021 h 2647634"/>
                <a:gd name="connsiteX29" fmla="*/ 1022855 w 2255666"/>
                <a:gd name="connsiteY29" fmla="*/ 2596511 h 2647634"/>
                <a:gd name="connsiteX30" fmla="*/ 1010186 w 2255666"/>
                <a:gd name="connsiteY30" fmla="*/ 2604977 h 2647634"/>
                <a:gd name="connsiteX31" fmla="*/ 1001781 w 2255666"/>
                <a:gd name="connsiteY31" fmla="*/ 2613444 h 2647634"/>
                <a:gd name="connsiteX32" fmla="*/ 1034975 w 2255666"/>
                <a:gd name="connsiteY32" fmla="*/ 2611738 h 2647634"/>
                <a:gd name="connsiteX33" fmla="*/ 1124203 w 2255666"/>
                <a:gd name="connsiteY33" fmla="*/ 2621849 h 2647634"/>
                <a:gd name="connsiteX34" fmla="*/ 1173672 w 2255666"/>
                <a:gd name="connsiteY34" fmla="*/ 2632601 h 2647634"/>
                <a:gd name="connsiteX35" fmla="*/ 1231581 w 2255666"/>
                <a:gd name="connsiteY35" fmla="*/ 2647634 h 2647634"/>
                <a:gd name="connsiteX36" fmla="*/ 1155798 w 2255666"/>
                <a:gd name="connsiteY36" fmla="*/ 2647634 h 2647634"/>
                <a:gd name="connsiteX37" fmla="*/ 1101447 w 2255666"/>
                <a:gd name="connsiteY37" fmla="*/ 2633863 h 2647634"/>
                <a:gd name="connsiteX38" fmla="*/ 1025656 w 2255666"/>
                <a:gd name="connsiteY38" fmla="*/ 2624468 h 2647634"/>
                <a:gd name="connsiteX39" fmla="*/ 951106 w 2255666"/>
                <a:gd name="connsiteY39" fmla="*/ 2642983 h 2647634"/>
                <a:gd name="connsiteX40" fmla="*/ 946843 w 2255666"/>
                <a:gd name="connsiteY40" fmla="*/ 2642983 h 2647634"/>
                <a:gd name="connsiteX41" fmla="*/ 939834 w 2255666"/>
                <a:gd name="connsiteY41" fmla="*/ 2647634 h 2647634"/>
                <a:gd name="connsiteX42" fmla="*/ 912751 w 2255666"/>
                <a:gd name="connsiteY42" fmla="*/ 2647634 h 2647634"/>
                <a:gd name="connsiteX43" fmla="*/ 925769 w 2255666"/>
                <a:gd name="connsiteY43" fmla="*/ 2638781 h 2647634"/>
                <a:gd name="connsiteX44" fmla="*/ 1069326 w 2255666"/>
                <a:gd name="connsiteY44" fmla="*/ 2545898 h 2647634"/>
                <a:gd name="connsiteX45" fmla="*/ 1538490 w 2255666"/>
                <a:gd name="connsiteY45" fmla="*/ 2282050 h 2647634"/>
                <a:gd name="connsiteX46" fmla="*/ 1690939 w 2255666"/>
                <a:gd name="connsiteY46" fmla="*/ 1795345 h 2647634"/>
                <a:gd name="connsiteX47" fmla="*/ 1512605 w 2255666"/>
                <a:gd name="connsiteY47" fmla="*/ 1836579 h 2647634"/>
                <a:gd name="connsiteX48" fmla="*/ 1301502 w 2255666"/>
                <a:gd name="connsiteY48" fmla="*/ 1929462 h 2647634"/>
                <a:gd name="connsiteX49" fmla="*/ 1335306 w 2255666"/>
                <a:gd name="connsiteY49" fmla="*/ 1926295 h 2647634"/>
                <a:gd name="connsiteX50" fmla="*/ 1369048 w 2255666"/>
                <a:gd name="connsiteY50" fmla="*/ 1929462 h 2647634"/>
                <a:gd name="connsiteX51" fmla="*/ 1419722 w 2255666"/>
                <a:gd name="connsiteY51" fmla="*/ 1929462 h 2647634"/>
                <a:gd name="connsiteX52" fmla="*/ 1512605 w 2255666"/>
                <a:gd name="connsiteY52" fmla="*/ 1891456 h 2647634"/>
                <a:gd name="connsiteX53" fmla="*/ 1592819 w 2255666"/>
                <a:gd name="connsiteY53" fmla="*/ 1857714 h 2647634"/>
                <a:gd name="connsiteX54" fmla="*/ 1595438 w 2255666"/>
                <a:gd name="connsiteY54" fmla="*/ 1855948 h 2647634"/>
                <a:gd name="connsiteX55" fmla="*/ 1592819 w 2255666"/>
                <a:gd name="connsiteY55" fmla="*/ 1861916 h 2647634"/>
                <a:gd name="connsiteX56" fmla="*/ 1466194 w 2255666"/>
                <a:gd name="connsiteY56" fmla="*/ 1929462 h 2647634"/>
                <a:gd name="connsiteX57" fmla="*/ 1926344 w 2255666"/>
                <a:gd name="connsiteY57" fmla="*/ 1887254 h 2647634"/>
                <a:gd name="connsiteX58" fmla="*/ 1926587 w 2255666"/>
                <a:gd name="connsiteY58" fmla="*/ 1886401 h 2647634"/>
                <a:gd name="connsiteX59" fmla="*/ 1926344 w 2255666"/>
                <a:gd name="connsiteY59" fmla="*/ 1895659 h 2647634"/>
                <a:gd name="connsiteX60" fmla="*/ 1504139 w 2255666"/>
                <a:gd name="connsiteY60" fmla="*/ 1942130 h 2647634"/>
                <a:gd name="connsiteX61" fmla="*/ 1440430 w 2255666"/>
                <a:gd name="connsiteY61" fmla="*/ 1940486 h 2647634"/>
                <a:gd name="connsiteX62" fmla="*/ 1267760 w 2255666"/>
                <a:gd name="connsiteY62" fmla="*/ 1950597 h 2647634"/>
                <a:gd name="connsiteX63" fmla="*/ 1280429 w 2255666"/>
                <a:gd name="connsiteY63" fmla="*/ 1959002 h 2647634"/>
                <a:gd name="connsiteX64" fmla="*/ 1592819 w 2255666"/>
                <a:gd name="connsiteY64" fmla="*/ 2035013 h 2647634"/>
                <a:gd name="connsiteX65" fmla="*/ 1760069 w 2255666"/>
                <a:gd name="connsiteY65" fmla="*/ 2047134 h 2647634"/>
                <a:gd name="connsiteX66" fmla="*/ 2040361 w 2255666"/>
                <a:gd name="connsiteY66" fmla="*/ 1954799 h 2647634"/>
                <a:gd name="connsiteX67" fmla="*/ 1892601 w 2255666"/>
                <a:gd name="connsiteY67" fmla="*/ 1823911 h 2647634"/>
                <a:gd name="connsiteX68" fmla="*/ 1690939 w 2255666"/>
                <a:gd name="connsiteY68" fmla="*/ 1795345 h 2647634"/>
                <a:gd name="connsiteX69" fmla="*/ 325900 w 2255666"/>
                <a:gd name="connsiteY69" fmla="*/ 755425 h 2647634"/>
                <a:gd name="connsiteX70" fmla="*/ 292462 w 2255666"/>
                <a:gd name="connsiteY70" fmla="*/ 873950 h 2647634"/>
                <a:gd name="connsiteX71" fmla="*/ 503564 w 2255666"/>
                <a:gd name="connsiteY71" fmla="*/ 1300418 h 2647634"/>
                <a:gd name="connsiteX72" fmla="*/ 714667 w 2255666"/>
                <a:gd name="connsiteY72" fmla="*/ 1549465 h 2647634"/>
                <a:gd name="connsiteX73" fmla="*/ 575313 w 2255666"/>
                <a:gd name="connsiteY73" fmla="*/ 1258149 h 2647634"/>
                <a:gd name="connsiteX74" fmla="*/ 486693 w 2255666"/>
                <a:gd name="connsiteY74" fmla="*/ 996433 h 2647634"/>
                <a:gd name="connsiteX75" fmla="*/ 497047 w 2255666"/>
                <a:gd name="connsiteY75" fmla="*/ 991560 h 2647634"/>
                <a:gd name="connsiteX76" fmla="*/ 503564 w 2255666"/>
                <a:gd name="connsiteY76" fmla="*/ 996433 h 2647634"/>
                <a:gd name="connsiteX77" fmla="*/ 600650 w 2255666"/>
                <a:gd name="connsiteY77" fmla="*/ 1245480 h 2647634"/>
                <a:gd name="connsiteX78" fmla="*/ 579576 w 2255666"/>
                <a:gd name="connsiteY78" fmla="*/ 1072384 h 2647634"/>
                <a:gd name="connsiteX79" fmla="*/ 583779 w 2255666"/>
                <a:gd name="connsiteY79" fmla="*/ 1069216 h 2647634"/>
                <a:gd name="connsiteX80" fmla="*/ 587981 w 2255666"/>
                <a:gd name="connsiteY80" fmla="*/ 1072384 h 2647634"/>
                <a:gd name="connsiteX81" fmla="*/ 617582 w 2255666"/>
                <a:gd name="connsiteY81" fmla="*/ 1220143 h 2647634"/>
                <a:gd name="connsiteX82" fmla="*/ 634453 w 2255666"/>
                <a:gd name="connsiteY82" fmla="*/ 1296155 h 2647634"/>
                <a:gd name="connsiteX83" fmla="*/ 710282 w 2255666"/>
                <a:gd name="connsiteY83" fmla="*/ 1439407 h 2647634"/>
                <a:gd name="connsiteX84" fmla="*/ 621784 w 2255666"/>
                <a:gd name="connsiteY84" fmla="*/ 1025973 h 2647634"/>
                <a:gd name="connsiteX85" fmla="*/ 427553 w 2255666"/>
                <a:gd name="connsiteY85" fmla="*/ 797999 h 2647634"/>
                <a:gd name="connsiteX86" fmla="*/ 325900 w 2255666"/>
                <a:gd name="connsiteY86" fmla="*/ 755425 h 2647634"/>
                <a:gd name="connsiteX87" fmla="*/ 1377514 w 2255666"/>
                <a:gd name="connsiteY87" fmla="*/ 0 h 2647634"/>
                <a:gd name="connsiteX88" fmla="*/ 1390182 w 2255666"/>
                <a:gd name="connsiteY88" fmla="*/ 4264 h 2647634"/>
                <a:gd name="connsiteX89" fmla="*/ 1267760 w 2255666"/>
                <a:gd name="connsiteY89" fmla="*/ 1165266 h 2647634"/>
                <a:gd name="connsiteX90" fmla="*/ 1260390 w 2255666"/>
                <a:gd name="connsiteY90" fmla="*/ 1169895 h 2647634"/>
                <a:gd name="connsiteX91" fmla="*/ 1250828 w 2255666"/>
                <a:gd name="connsiteY91" fmla="*/ 1161064 h 2647634"/>
                <a:gd name="connsiteX92" fmla="*/ 1432391 w 2255666"/>
                <a:gd name="connsiteY92" fmla="*/ 641774 h 2647634"/>
                <a:gd name="connsiteX93" fmla="*/ 1483065 w 2255666"/>
                <a:gd name="connsiteY93" fmla="*/ 337789 h 2647634"/>
                <a:gd name="connsiteX94" fmla="*/ 1369657 w 2255666"/>
                <a:gd name="connsiteY94" fmla="*/ 39224 h 2647634"/>
                <a:gd name="connsiteX95" fmla="*/ 1356379 w 2255666"/>
                <a:gd name="connsiteY95" fmla="*/ 46472 h 2647634"/>
                <a:gd name="connsiteX96" fmla="*/ 1208620 w 2255666"/>
                <a:gd name="connsiteY96" fmla="*/ 553093 h 2647634"/>
                <a:gd name="connsiteX97" fmla="*/ 1217086 w 2255666"/>
                <a:gd name="connsiteY97" fmla="*/ 907753 h 2647634"/>
                <a:gd name="connsiteX98" fmla="*/ 1246626 w 2255666"/>
                <a:gd name="connsiteY98" fmla="*/ 1063978 h 2647634"/>
                <a:gd name="connsiteX99" fmla="*/ 1284631 w 2255666"/>
                <a:gd name="connsiteY99" fmla="*/ 907753 h 2647634"/>
                <a:gd name="connsiteX100" fmla="*/ 1301502 w 2255666"/>
                <a:gd name="connsiteY100" fmla="*/ 802202 h 2647634"/>
                <a:gd name="connsiteX101" fmla="*/ 1297300 w 2255666"/>
                <a:gd name="connsiteY101" fmla="*/ 793736 h 2647634"/>
                <a:gd name="connsiteX102" fmla="*/ 1309968 w 2255666"/>
                <a:gd name="connsiteY102" fmla="*/ 743061 h 2647634"/>
                <a:gd name="connsiteX103" fmla="*/ 1381716 w 2255666"/>
                <a:gd name="connsiteY103" fmla="*/ 194232 h 2647634"/>
                <a:gd name="connsiteX104" fmla="*/ 1385310 w 2255666"/>
                <a:gd name="connsiteY104" fmla="*/ 192465 h 2647634"/>
                <a:gd name="connsiteX105" fmla="*/ 1390182 w 2255666"/>
                <a:gd name="connsiteY105" fmla="*/ 198434 h 2647634"/>
                <a:gd name="connsiteX106" fmla="*/ 1326840 w 2255666"/>
                <a:gd name="connsiteY106" fmla="*/ 683982 h 2647634"/>
                <a:gd name="connsiteX107" fmla="*/ 1411256 w 2255666"/>
                <a:gd name="connsiteY107" fmla="*/ 456008 h 2647634"/>
                <a:gd name="connsiteX108" fmla="*/ 1415520 w 2255666"/>
                <a:gd name="connsiteY108" fmla="*/ 449674 h 2647634"/>
                <a:gd name="connsiteX109" fmla="*/ 1419722 w 2255666"/>
                <a:gd name="connsiteY109" fmla="*/ 456008 h 2647634"/>
                <a:gd name="connsiteX110" fmla="*/ 1318374 w 2255666"/>
                <a:gd name="connsiteY110" fmla="*/ 759993 h 2647634"/>
                <a:gd name="connsiteX111" fmla="*/ 1288834 w 2255666"/>
                <a:gd name="connsiteY111" fmla="*/ 966832 h 2647634"/>
                <a:gd name="connsiteX112" fmla="*/ 1250828 w 2255666"/>
                <a:gd name="connsiteY112" fmla="*/ 1144192 h 2647634"/>
                <a:gd name="connsiteX113" fmla="*/ 1250828 w 2255666"/>
                <a:gd name="connsiteY113" fmla="*/ 1161064 h 2647634"/>
                <a:gd name="connsiteX114" fmla="*/ 1246626 w 2255666"/>
                <a:gd name="connsiteY114" fmla="*/ 1165266 h 2647634"/>
                <a:gd name="connsiteX115" fmla="*/ 1141074 w 2255666"/>
                <a:gd name="connsiteY115" fmla="*/ 1667685 h 2647634"/>
                <a:gd name="connsiteX116" fmla="*/ 1297300 w 2255666"/>
                <a:gd name="connsiteY116" fmla="*/ 1410172 h 2647634"/>
                <a:gd name="connsiteX117" fmla="*/ 1423925 w 2255666"/>
                <a:gd name="connsiteY117" fmla="*/ 1190603 h 2647634"/>
                <a:gd name="connsiteX118" fmla="*/ 1423925 w 2255666"/>
                <a:gd name="connsiteY118" fmla="*/ 1186401 h 2647634"/>
                <a:gd name="connsiteX119" fmla="*/ 1803921 w 2255666"/>
                <a:gd name="connsiteY119" fmla="*/ 591099 h 2647634"/>
                <a:gd name="connsiteX120" fmla="*/ 2221375 w 2255666"/>
                <a:gd name="connsiteY120" fmla="*/ 336631 h 2647634"/>
                <a:gd name="connsiteX121" fmla="*/ 2242997 w 2255666"/>
                <a:gd name="connsiteY121" fmla="*/ 337789 h 2647634"/>
                <a:gd name="connsiteX122" fmla="*/ 2255666 w 2255666"/>
                <a:gd name="connsiteY122" fmla="*/ 350457 h 2647634"/>
                <a:gd name="connsiteX123" fmla="*/ 1584353 w 2255666"/>
                <a:gd name="connsiteY123" fmla="*/ 1063978 h 2647634"/>
                <a:gd name="connsiteX124" fmla="*/ 1579480 w 2255666"/>
                <a:gd name="connsiteY124" fmla="*/ 1064770 h 2647634"/>
                <a:gd name="connsiteX125" fmla="*/ 1571745 w 2255666"/>
                <a:gd name="connsiteY125" fmla="*/ 1047046 h 2647634"/>
                <a:gd name="connsiteX126" fmla="*/ 1989687 w 2255666"/>
                <a:gd name="connsiteY126" fmla="*/ 721988 h 2647634"/>
                <a:gd name="connsiteX127" fmla="*/ 2133243 w 2255666"/>
                <a:gd name="connsiteY127" fmla="*/ 540425 h 2647634"/>
                <a:gd name="connsiteX128" fmla="*/ 2198231 w 2255666"/>
                <a:gd name="connsiteY128" fmla="*/ 358192 h 2647634"/>
                <a:gd name="connsiteX129" fmla="*/ 2175452 w 2255666"/>
                <a:gd name="connsiteY129" fmla="*/ 363126 h 2647634"/>
                <a:gd name="connsiteX130" fmla="*/ 1740578 w 2255666"/>
                <a:gd name="connsiteY130" fmla="*/ 688184 h 2647634"/>
                <a:gd name="connsiteX131" fmla="*/ 1461931 w 2255666"/>
                <a:gd name="connsiteY131" fmla="*/ 1139929 h 2647634"/>
                <a:gd name="connsiteX132" fmla="*/ 1499936 w 2255666"/>
                <a:gd name="connsiteY132" fmla="*/ 1089316 h 2647634"/>
                <a:gd name="connsiteX133" fmla="*/ 1787050 w 2255666"/>
                <a:gd name="connsiteY133" fmla="*/ 806404 h 2647634"/>
                <a:gd name="connsiteX134" fmla="*/ 2099440 w 2255666"/>
                <a:gd name="connsiteY134" fmla="*/ 447542 h 2647634"/>
                <a:gd name="connsiteX135" fmla="*/ 2104374 w 2255666"/>
                <a:gd name="connsiteY135" fmla="*/ 446446 h 2647634"/>
                <a:gd name="connsiteX136" fmla="*/ 2112109 w 2255666"/>
                <a:gd name="connsiteY136" fmla="*/ 460211 h 2647634"/>
                <a:gd name="connsiteX137" fmla="*/ 1854596 w 2255666"/>
                <a:gd name="connsiteY137" fmla="*/ 764196 h 2647634"/>
                <a:gd name="connsiteX138" fmla="*/ 2002355 w 2255666"/>
                <a:gd name="connsiteY138" fmla="*/ 641774 h 2647634"/>
                <a:gd name="connsiteX139" fmla="*/ 2005827 w 2255666"/>
                <a:gd name="connsiteY139" fmla="*/ 640007 h 2647634"/>
                <a:gd name="connsiteX140" fmla="*/ 2006558 w 2255666"/>
                <a:gd name="connsiteY140" fmla="*/ 645976 h 2647634"/>
                <a:gd name="connsiteX141" fmla="*/ 1795455 w 2255666"/>
                <a:gd name="connsiteY141" fmla="*/ 823336 h 2647634"/>
                <a:gd name="connsiteX142" fmla="*/ 1580150 w 2255666"/>
                <a:gd name="connsiteY142" fmla="*/ 1030175 h 2647634"/>
                <a:gd name="connsiteX143" fmla="*/ 1343711 w 2255666"/>
                <a:gd name="connsiteY143" fmla="*/ 1372166 h 2647634"/>
                <a:gd name="connsiteX144" fmla="*/ 1141074 w 2255666"/>
                <a:gd name="connsiteY144" fmla="*/ 1731028 h 2647634"/>
                <a:gd name="connsiteX145" fmla="*/ 1124203 w 2255666"/>
                <a:gd name="connsiteY145" fmla="*/ 1739494 h 2647634"/>
                <a:gd name="connsiteX146" fmla="*/ 1124203 w 2255666"/>
                <a:gd name="connsiteY146" fmla="*/ 1743697 h 2647634"/>
                <a:gd name="connsiteX147" fmla="*/ 1018652 w 2255666"/>
                <a:gd name="connsiteY147" fmla="*/ 2077221 h 2647634"/>
                <a:gd name="connsiteX148" fmla="*/ 1204417 w 2255666"/>
                <a:gd name="connsiteY148" fmla="*/ 1895659 h 2647634"/>
                <a:gd name="connsiteX149" fmla="*/ 1271963 w 2255666"/>
                <a:gd name="connsiteY149" fmla="*/ 1794371 h 2647634"/>
                <a:gd name="connsiteX150" fmla="*/ 1271963 w 2255666"/>
                <a:gd name="connsiteY150" fmla="*/ 1790107 h 2647634"/>
                <a:gd name="connsiteX151" fmla="*/ 1681499 w 2255666"/>
                <a:gd name="connsiteY151" fmla="*/ 1287749 h 2647634"/>
                <a:gd name="connsiteX152" fmla="*/ 1981221 w 2255666"/>
                <a:gd name="connsiteY152" fmla="*/ 1144192 h 2647634"/>
                <a:gd name="connsiteX153" fmla="*/ 2179654 w 2255666"/>
                <a:gd name="connsiteY153" fmla="*/ 1085052 h 2647634"/>
                <a:gd name="connsiteX154" fmla="*/ 2192323 w 2255666"/>
                <a:gd name="connsiteY154" fmla="*/ 1097721 h 2647634"/>
                <a:gd name="connsiteX155" fmla="*/ 1888338 w 2255666"/>
                <a:gd name="connsiteY155" fmla="*/ 1536797 h 2647634"/>
                <a:gd name="connsiteX156" fmla="*/ 1668830 w 2255666"/>
                <a:gd name="connsiteY156" fmla="*/ 1671949 h 2647634"/>
                <a:gd name="connsiteX157" fmla="*/ 1369048 w 2255666"/>
                <a:gd name="connsiteY157" fmla="*/ 1739494 h 2647634"/>
                <a:gd name="connsiteX158" fmla="*/ 1365576 w 2255666"/>
                <a:gd name="connsiteY158" fmla="*/ 1740347 h 2647634"/>
                <a:gd name="connsiteX159" fmla="*/ 1360643 w 2255666"/>
                <a:gd name="connsiteY159" fmla="*/ 1726825 h 2647634"/>
                <a:gd name="connsiteX160" fmla="*/ 1749044 w 2255666"/>
                <a:gd name="connsiteY160" fmla="*/ 1604342 h 2647634"/>
                <a:gd name="connsiteX161" fmla="*/ 2154317 w 2255666"/>
                <a:gd name="connsiteY161" fmla="*/ 1127260 h 2647634"/>
                <a:gd name="connsiteX162" fmla="*/ 2141649 w 2255666"/>
                <a:gd name="connsiteY162" fmla="*/ 1118246 h 2647634"/>
                <a:gd name="connsiteX163" fmla="*/ 1922141 w 2255666"/>
                <a:gd name="connsiteY163" fmla="*/ 1194867 h 2647634"/>
                <a:gd name="connsiteX164" fmla="*/ 1732173 w 2255666"/>
                <a:gd name="connsiteY164" fmla="*/ 1279283 h 2647634"/>
                <a:gd name="connsiteX165" fmla="*/ 1288834 w 2255666"/>
                <a:gd name="connsiteY165" fmla="*/ 1769034 h 2647634"/>
                <a:gd name="connsiteX166" fmla="*/ 1461931 w 2255666"/>
                <a:gd name="connsiteY166" fmla="*/ 1608606 h 2647634"/>
                <a:gd name="connsiteX167" fmla="*/ 1571745 w 2255666"/>
                <a:gd name="connsiteY167" fmla="*/ 1473515 h 2647634"/>
                <a:gd name="connsiteX168" fmla="*/ 1673033 w 2255666"/>
                <a:gd name="connsiteY168" fmla="*/ 1372166 h 2647634"/>
                <a:gd name="connsiteX169" fmla="*/ 1677235 w 2255666"/>
                <a:gd name="connsiteY169" fmla="*/ 1376369 h 2647634"/>
                <a:gd name="connsiteX170" fmla="*/ 1584353 w 2255666"/>
                <a:gd name="connsiteY170" fmla="*/ 1486183 h 2647634"/>
                <a:gd name="connsiteX171" fmla="*/ 1508402 w 2255666"/>
                <a:gd name="connsiteY171" fmla="*/ 1570600 h 2647634"/>
                <a:gd name="connsiteX172" fmla="*/ 1774382 w 2255666"/>
                <a:gd name="connsiteY172" fmla="*/ 1376369 h 2647634"/>
                <a:gd name="connsiteX173" fmla="*/ 1926344 w 2255666"/>
                <a:gd name="connsiteY173" fmla="*/ 1283486 h 2647634"/>
                <a:gd name="connsiteX174" fmla="*/ 1926344 w 2255666"/>
                <a:gd name="connsiteY174" fmla="*/ 1287749 h 2647634"/>
                <a:gd name="connsiteX175" fmla="*/ 1702573 w 2255666"/>
                <a:gd name="connsiteY175" fmla="*/ 1460846 h 2647634"/>
                <a:gd name="connsiteX176" fmla="*/ 1385980 w 2255666"/>
                <a:gd name="connsiteY176" fmla="*/ 1684617 h 2647634"/>
                <a:gd name="connsiteX177" fmla="*/ 1174878 w 2255666"/>
                <a:gd name="connsiteY177" fmla="*/ 1963265 h 2647634"/>
                <a:gd name="connsiteX178" fmla="*/ 1195951 w 2255666"/>
                <a:gd name="connsiteY178" fmla="*/ 1950597 h 2647634"/>
                <a:gd name="connsiteX179" fmla="*/ 1204417 w 2255666"/>
                <a:gd name="connsiteY179" fmla="*/ 1946333 h 2647634"/>
                <a:gd name="connsiteX180" fmla="*/ 1229754 w 2255666"/>
                <a:gd name="connsiteY180" fmla="*/ 1942130 h 2647634"/>
                <a:gd name="connsiteX181" fmla="*/ 1238160 w 2255666"/>
                <a:gd name="connsiteY181" fmla="*/ 1942130 h 2647634"/>
                <a:gd name="connsiteX182" fmla="*/ 1238160 w 2255666"/>
                <a:gd name="connsiteY182" fmla="*/ 1933664 h 2647634"/>
                <a:gd name="connsiteX183" fmla="*/ 1664628 w 2255666"/>
                <a:gd name="connsiteY183" fmla="*/ 1777500 h 2647634"/>
                <a:gd name="connsiteX184" fmla="*/ 1713110 w 2255666"/>
                <a:gd name="connsiteY184" fmla="*/ 1774820 h 2647634"/>
                <a:gd name="connsiteX185" fmla="*/ 2116372 w 2255666"/>
                <a:gd name="connsiteY185" fmla="*/ 1861916 h 2647634"/>
                <a:gd name="connsiteX186" fmla="*/ 2120575 w 2255666"/>
                <a:gd name="connsiteY186" fmla="*/ 1878788 h 2647634"/>
                <a:gd name="connsiteX187" fmla="*/ 1774382 w 2255666"/>
                <a:gd name="connsiteY187" fmla="*/ 2068816 h 2647634"/>
                <a:gd name="connsiteX188" fmla="*/ 1487268 w 2255666"/>
                <a:gd name="connsiteY188" fmla="*/ 2051884 h 2647634"/>
                <a:gd name="connsiteX189" fmla="*/ 1217086 w 2255666"/>
                <a:gd name="connsiteY189" fmla="*/ 1963265 h 2647634"/>
                <a:gd name="connsiteX190" fmla="*/ 1145277 w 2255666"/>
                <a:gd name="connsiteY190" fmla="*/ 2005473 h 2647634"/>
                <a:gd name="connsiteX191" fmla="*/ 993315 w 2255666"/>
                <a:gd name="connsiteY191" fmla="*/ 2144767 h 2647634"/>
                <a:gd name="connsiteX192" fmla="*/ 873519 w 2255666"/>
                <a:gd name="connsiteY192" fmla="*/ 2455612 h 2647634"/>
                <a:gd name="connsiteX193" fmla="*/ 802186 w 2255666"/>
                <a:gd name="connsiteY193" fmla="*/ 2647634 h 2647634"/>
                <a:gd name="connsiteX194" fmla="*/ 771066 w 2255666"/>
                <a:gd name="connsiteY194" fmla="*/ 2647634 h 2647634"/>
                <a:gd name="connsiteX195" fmla="*/ 782212 w 2255666"/>
                <a:gd name="connsiteY195" fmla="*/ 2617646 h 2647634"/>
                <a:gd name="connsiteX196" fmla="*/ 773746 w 2255666"/>
                <a:gd name="connsiteY196" fmla="*/ 2288324 h 2647634"/>
                <a:gd name="connsiteX197" fmla="*/ 672459 w 2255666"/>
                <a:gd name="connsiteY197" fmla="*/ 2115227 h 2647634"/>
                <a:gd name="connsiteX198" fmla="*/ 254456 w 2255666"/>
                <a:gd name="connsiteY198" fmla="*/ 1849248 h 2647634"/>
                <a:gd name="connsiteX199" fmla="*/ 1146 w 2255666"/>
                <a:gd name="connsiteY199" fmla="*/ 1448178 h 2647634"/>
                <a:gd name="connsiteX200" fmla="*/ 9612 w 2255666"/>
                <a:gd name="connsiteY200" fmla="*/ 1431246 h 2647634"/>
                <a:gd name="connsiteX201" fmla="*/ 685127 w 2255666"/>
                <a:gd name="connsiteY201" fmla="*/ 2081424 h 2647634"/>
                <a:gd name="connsiteX202" fmla="*/ 679585 w 2255666"/>
                <a:gd name="connsiteY202" fmla="*/ 2090255 h 2647634"/>
                <a:gd name="connsiteX203" fmla="*/ 672459 w 2255666"/>
                <a:gd name="connsiteY203" fmla="*/ 2085687 h 2647634"/>
                <a:gd name="connsiteX204" fmla="*/ 444485 w 2255666"/>
                <a:gd name="connsiteY204" fmla="*/ 1680354 h 2647634"/>
                <a:gd name="connsiteX205" fmla="*/ 267125 w 2255666"/>
                <a:gd name="connsiteY205" fmla="*/ 1528392 h 2647634"/>
                <a:gd name="connsiteX206" fmla="*/ 54683 w 2255666"/>
                <a:gd name="connsiteY206" fmla="*/ 1455304 h 2647634"/>
                <a:gd name="connsiteX207" fmla="*/ 34949 w 2255666"/>
                <a:gd name="connsiteY207" fmla="*/ 1481920 h 2647634"/>
                <a:gd name="connsiteX208" fmla="*/ 296665 w 2255666"/>
                <a:gd name="connsiteY208" fmla="*/ 1870382 h 2647634"/>
                <a:gd name="connsiteX209" fmla="*/ 651324 w 2255666"/>
                <a:gd name="connsiteY209" fmla="*/ 2089890 h 2647634"/>
                <a:gd name="connsiteX210" fmla="*/ 465559 w 2255666"/>
                <a:gd name="connsiteY210" fmla="*/ 1912591 h 2647634"/>
                <a:gd name="connsiteX211" fmla="*/ 271327 w 2255666"/>
                <a:gd name="connsiteY211" fmla="*/ 1794371 h 2647634"/>
                <a:gd name="connsiteX212" fmla="*/ 272058 w 2255666"/>
                <a:gd name="connsiteY212" fmla="*/ 1788402 h 2647634"/>
                <a:gd name="connsiteX213" fmla="*/ 275591 w 2255666"/>
                <a:gd name="connsiteY213" fmla="*/ 1790107 h 2647634"/>
                <a:gd name="connsiteX214" fmla="*/ 431816 w 2255666"/>
                <a:gd name="connsiteY214" fmla="*/ 1882990 h 2647634"/>
                <a:gd name="connsiteX215" fmla="*/ 94028 w 2255666"/>
                <a:gd name="connsiteY215" fmla="*/ 1549465 h 2647634"/>
                <a:gd name="connsiteX216" fmla="*/ 99083 w 2255666"/>
                <a:gd name="connsiteY216" fmla="*/ 1531741 h 2647634"/>
                <a:gd name="connsiteX217" fmla="*/ 102494 w 2255666"/>
                <a:gd name="connsiteY217" fmla="*/ 1532594 h 2647634"/>
                <a:gd name="connsiteX218" fmla="*/ 275591 w 2255666"/>
                <a:gd name="connsiteY218" fmla="*/ 1714157 h 2647634"/>
                <a:gd name="connsiteX219" fmla="*/ 524699 w 2255666"/>
                <a:gd name="connsiteY219" fmla="*/ 1937928 h 2647634"/>
                <a:gd name="connsiteX220" fmla="*/ 765341 w 2255666"/>
                <a:gd name="connsiteY220" fmla="*/ 2241913 h 2647634"/>
                <a:gd name="connsiteX221" fmla="*/ 752673 w 2255666"/>
                <a:gd name="connsiteY221" fmla="*/ 2144767 h 2647634"/>
                <a:gd name="connsiteX222" fmla="*/ 744207 w 2255666"/>
                <a:gd name="connsiteY222" fmla="*/ 1726825 h 2647634"/>
                <a:gd name="connsiteX223" fmla="*/ 727335 w 2255666"/>
                <a:gd name="connsiteY223" fmla="*/ 1595937 h 2647634"/>
                <a:gd name="connsiteX224" fmla="*/ 524699 w 2255666"/>
                <a:gd name="connsiteY224" fmla="*/ 1380632 h 2647634"/>
                <a:gd name="connsiteX225" fmla="*/ 389547 w 2255666"/>
                <a:gd name="connsiteY225" fmla="*/ 1144192 h 2647634"/>
                <a:gd name="connsiteX226" fmla="*/ 262922 w 2255666"/>
                <a:gd name="connsiteY226" fmla="*/ 726190 h 2647634"/>
                <a:gd name="connsiteX227" fmla="*/ 275591 w 2255666"/>
                <a:gd name="connsiteY227" fmla="*/ 717785 h 2647634"/>
                <a:gd name="connsiteX228" fmla="*/ 621784 w 2255666"/>
                <a:gd name="connsiteY228" fmla="*/ 987967 h 2647634"/>
                <a:gd name="connsiteX229" fmla="*/ 731538 w 2255666"/>
                <a:gd name="connsiteY229" fmla="*/ 1507257 h 2647634"/>
                <a:gd name="connsiteX230" fmla="*/ 765341 w 2255666"/>
                <a:gd name="connsiteY230" fmla="*/ 1777500 h 2647634"/>
                <a:gd name="connsiteX231" fmla="*/ 765341 w 2255666"/>
                <a:gd name="connsiteY231" fmla="*/ 1823911 h 2647634"/>
                <a:gd name="connsiteX232" fmla="*/ 790678 w 2255666"/>
                <a:gd name="connsiteY232" fmla="*/ 1705691 h 2647634"/>
                <a:gd name="connsiteX233" fmla="*/ 782212 w 2255666"/>
                <a:gd name="connsiteY233" fmla="*/ 1511460 h 2647634"/>
                <a:gd name="connsiteX234" fmla="*/ 790678 w 2255666"/>
                <a:gd name="connsiteY234" fmla="*/ 1211738 h 2647634"/>
                <a:gd name="connsiteX235" fmla="*/ 959512 w 2255666"/>
                <a:gd name="connsiteY235" fmla="*/ 726190 h 2647634"/>
                <a:gd name="connsiteX236" fmla="*/ 967734 w 2255666"/>
                <a:gd name="connsiteY236" fmla="*/ 720221 h 2647634"/>
                <a:gd name="connsiteX237" fmla="*/ 972180 w 2255666"/>
                <a:gd name="connsiteY237" fmla="*/ 721988 h 2647634"/>
                <a:gd name="connsiteX238" fmla="*/ 1031321 w 2255666"/>
                <a:gd name="connsiteY238" fmla="*/ 1144192 h 2647634"/>
                <a:gd name="connsiteX239" fmla="*/ 841292 w 2255666"/>
                <a:gd name="connsiteY239" fmla="*/ 1735231 h 2647634"/>
                <a:gd name="connsiteX240" fmla="*/ 834775 w 2255666"/>
                <a:gd name="connsiteY240" fmla="*/ 1738032 h 2647634"/>
                <a:gd name="connsiteX241" fmla="*/ 828684 w 2255666"/>
                <a:gd name="connsiteY241" fmla="*/ 1731028 h 2647634"/>
                <a:gd name="connsiteX242" fmla="*/ 989112 w 2255666"/>
                <a:gd name="connsiteY242" fmla="*/ 1291952 h 2647634"/>
                <a:gd name="connsiteX243" fmla="*/ 1010186 w 2255666"/>
                <a:gd name="connsiteY243" fmla="*/ 987967 h 2647634"/>
                <a:gd name="connsiteX244" fmla="*/ 1010125 w 2255666"/>
                <a:gd name="connsiteY244" fmla="*/ 988698 h 2647634"/>
                <a:gd name="connsiteX245" fmla="*/ 957806 w 2255666"/>
                <a:gd name="connsiteY245" fmla="*/ 778996 h 2647634"/>
                <a:gd name="connsiteX246" fmla="*/ 951106 w 2255666"/>
                <a:gd name="connsiteY246" fmla="*/ 785331 h 2647634"/>
                <a:gd name="connsiteX247" fmla="*/ 803347 w 2255666"/>
                <a:gd name="connsiteY247" fmla="*/ 1667685 h 2647634"/>
                <a:gd name="connsiteX248" fmla="*/ 938438 w 2255666"/>
                <a:gd name="connsiteY248" fmla="*/ 1038641 h 2647634"/>
                <a:gd name="connsiteX249" fmla="*/ 944772 w 2255666"/>
                <a:gd name="connsiteY249" fmla="*/ 1032307 h 2647634"/>
                <a:gd name="connsiteX250" fmla="*/ 951106 w 2255666"/>
                <a:gd name="connsiteY250" fmla="*/ 1038641 h 2647634"/>
                <a:gd name="connsiteX251" fmla="*/ 769544 w 2255666"/>
                <a:gd name="connsiteY251" fmla="*/ 1967468 h 2647634"/>
                <a:gd name="connsiteX252" fmla="*/ 786415 w 2255666"/>
                <a:gd name="connsiteY252" fmla="*/ 2250318 h 2647634"/>
                <a:gd name="connsiteX253" fmla="*/ 811752 w 2255666"/>
                <a:gd name="connsiteY253" fmla="*/ 2545898 h 2647634"/>
                <a:gd name="connsiteX254" fmla="*/ 1098866 w 2255666"/>
                <a:gd name="connsiteY254" fmla="*/ 1735231 h 2647634"/>
                <a:gd name="connsiteX255" fmla="*/ 1233957 w 2255666"/>
                <a:gd name="connsiteY255" fmla="*/ 1127260 h 2647634"/>
                <a:gd name="connsiteX256" fmla="*/ 1174878 w 2255666"/>
                <a:gd name="connsiteY256" fmla="*/ 696650 h 2647634"/>
                <a:gd name="connsiteX257" fmla="*/ 1204417 w 2255666"/>
                <a:gd name="connsiteY257" fmla="*/ 401131 h 2647634"/>
                <a:gd name="connsiteX258" fmla="*/ 1377514 w 2255666"/>
                <a:gd name="connsiteY258" fmla="*/ 0 h 2647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Lst>
              <a:rect l="l" t="t" r="r" b="b"/>
              <a:pathLst>
                <a:path w="2255666" h="2647634">
                  <a:moveTo>
                    <a:pt x="1014449" y="2630315"/>
                  </a:moveTo>
                  <a:lnTo>
                    <a:pt x="1056973" y="2647634"/>
                  </a:lnTo>
                  <a:lnTo>
                    <a:pt x="1011152" y="2647634"/>
                  </a:lnTo>
                  <a:lnTo>
                    <a:pt x="1010186" y="2647186"/>
                  </a:lnTo>
                  <a:cubicBezTo>
                    <a:pt x="1005983" y="2642983"/>
                    <a:pt x="1010186" y="2630315"/>
                    <a:pt x="1014449" y="2630315"/>
                  </a:cubicBezTo>
                  <a:close/>
                  <a:moveTo>
                    <a:pt x="1538490" y="2282050"/>
                  </a:moveTo>
                  <a:cubicBezTo>
                    <a:pt x="1563645" y="2282050"/>
                    <a:pt x="1587642" y="2284121"/>
                    <a:pt x="1609690" y="2288324"/>
                  </a:cubicBezTo>
                  <a:cubicBezTo>
                    <a:pt x="1613953" y="2292526"/>
                    <a:pt x="1618156" y="2296790"/>
                    <a:pt x="1613953" y="2305195"/>
                  </a:cubicBezTo>
                  <a:cubicBezTo>
                    <a:pt x="1592819" y="2377004"/>
                    <a:pt x="1542145" y="2436083"/>
                    <a:pt x="1474599" y="2478292"/>
                  </a:cubicBezTo>
                  <a:cubicBezTo>
                    <a:pt x="1394385" y="2524763"/>
                    <a:pt x="1301502" y="2499426"/>
                    <a:pt x="1212822" y="2520561"/>
                  </a:cubicBezTo>
                  <a:cubicBezTo>
                    <a:pt x="1204417" y="2520561"/>
                    <a:pt x="1200215" y="2512095"/>
                    <a:pt x="1208620" y="2507892"/>
                  </a:cubicBezTo>
                  <a:cubicBezTo>
                    <a:pt x="1245407" y="2486575"/>
                    <a:pt x="1285728" y="2485722"/>
                    <a:pt x="1326291" y="2485722"/>
                  </a:cubicBezTo>
                  <a:cubicBezTo>
                    <a:pt x="1330007" y="2485722"/>
                    <a:pt x="1333722" y="2485722"/>
                    <a:pt x="1337376" y="2485722"/>
                  </a:cubicBezTo>
                  <a:cubicBezTo>
                    <a:pt x="1381716" y="2485722"/>
                    <a:pt x="1426057" y="2484626"/>
                    <a:pt x="1466194" y="2457218"/>
                  </a:cubicBezTo>
                  <a:cubicBezTo>
                    <a:pt x="1512605" y="2427678"/>
                    <a:pt x="1546408" y="2389672"/>
                    <a:pt x="1575948" y="2343201"/>
                  </a:cubicBezTo>
                  <a:cubicBezTo>
                    <a:pt x="1597265" y="2306596"/>
                    <a:pt x="1578993" y="2298678"/>
                    <a:pt x="1551220" y="2298678"/>
                  </a:cubicBezTo>
                  <a:cubicBezTo>
                    <a:pt x="1540561" y="2298678"/>
                    <a:pt x="1528562" y="2299835"/>
                    <a:pt x="1516807" y="2300992"/>
                  </a:cubicBezTo>
                  <a:cubicBezTo>
                    <a:pt x="1364845" y="2313661"/>
                    <a:pt x="1166411" y="2389672"/>
                    <a:pt x="1090400" y="2533229"/>
                  </a:cubicBezTo>
                  <a:cubicBezTo>
                    <a:pt x="1187546" y="2469887"/>
                    <a:pt x="1293097" y="2415010"/>
                    <a:pt x="1407054" y="2377004"/>
                  </a:cubicBezTo>
                  <a:cubicBezTo>
                    <a:pt x="1407054" y="2376151"/>
                    <a:pt x="1407236" y="2375786"/>
                    <a:pt x="1407480" y="2375786"/>
                  </a:cubicBezTo>
                  <a:cubicBezTo>
                    <a:pt x="1408394" y="2375786"/>
                    <a:pt x="1410464" y="2381206"/>
                    <a:pt x="1407054" y="2381206"/>
                  </a:cubicBezTo>
                  <a:cubicBezTo>
                    <a:pt x="1297300" y="2444549"/>
                    <a:pt x="1187546" y="2503629"/>
                    <a:pt x="1077731" y="2566972"/>
                  </a:cubicBezTo>
                  <a:cubicBezTo>
                    <a:pt x="1100571" y="2563196"/>
                    <a:pt x="1123716" y="2561307"/>
                    <a:pt x="1146921" y="2561307"/>
                  </a:cubicBezTo>
                  <a:cubicBezTo>
                    <a:pt x="1201128" y="2561307"/>
                    <a:pt x="1255518" y="2571601"/>
                    <a:pt x="1305705" y="2592309"/>
                  </a:cubicBezTo>
                  <a:cubicBezTo>
                    <a:pt x="1327875" y="2600760"/>
                    <a:pt x="1345557" y="2612374"/>
                    <a:pt x="1359609" y="2626427"/>
                  </a:cubicBezTo>
                  <a:lnTo>
                    <a:pt x="1373584" y="2647634"/>
                  </a:lnTo>
                  <a:lnTo>
                    <a:pt x="1349325" y="2647634"/>
                  </a:lnTo>
                  <a:lnTo>
                    <a:pt x="1295648" y="2608190"/>
                  </a:lnTo>
                  <a:cubicBezTo>
                    <a:pt x="1252320" y="2586675"/>
                    <a:pt x="1199301" y="2577021"/>
                    <a:pt x="1147165" y="2577021"/>
                  </a:cubicBezTo>
                  <a:cubicBezTo>
                    <a:pt x="1102886" y="2577021"/>
                    <a:pt x="1059338" y="2583965"/>
                    <a:pt x="1022855" y="2596511"/>
                  </a:cubicBezTo>
                  <a:lnTo>
                    <a:pt x="1010186" y="2604977"/>
                  </a:lnTo>
                  <a:lnTo>
                    <a:pt x="1001781" y="2613444"/>
                  </a:lnTo>
                  <a:cubicBezTo>
                    <a:pt x="1013049" y="2612286"/>
                    <a:pt x="1024073" y="2611738"/>
                    <a:pt x="1034975" y="2611738"/>
                  </a:cubicBezTo>
                  <a:cubicBezTo>
                    <a:pt x="1064637" y="2611738"/>
                    <a:pt x="1093263" y="2615697"/>
                    <a:pt x="1124203" y="2621849"/>
                  </a:cubicBezTo>
                  <a:cubicBezTo>
                    <a:pt x="1137922" y="2625016"/>
                    <a:pt x="1155071" y="2628446"/>
                    <a:pt x="1173672" y="2632601"/>
                  </a:cubicBezTo>
                  <a:lnTo>
                    <a:pt x="1231581" y="2647634"/>
                  </a:lnTo>
                  <a:lnTo>
                    <a:pt x="1155798" y="2647634"/>
                  </a:lnTo>
                  <a:lnTo>
                    <a:pt x="1101447" y="2633863"/>
                  </a:lnTo>
                  <a:cubicBezTo>
                    <a:pt x="1076483" y="2628488"/>
                    <a:pt x="1050415" y="2624468"/>
                    <a:pt x="1025656" y="2624468"/>
                  </a:cubicBezTo>
                  <a:cubicBezTo>
                    <a:pt x="998126" y="2624468"/>
                    <a:pt x="972180" y="2629401"/>
                    <a:pt x="951106" y="2642983"/>
                  </a:cubicBezTo>
                  <a:lnTo>
                    <a:pt x="946843" y="2642983"/>
                  </a:lnTo>
                  <a:lnTo>
                    <a:pt x="939834" y="2647634"/>
                  </a:lnTo>
                  <a:lnTo>
                    <a:pt x="912751" y="2647634"/>
                  </a:lnTo>
                  <a:lnTo>
                    <a:pt x="925769" y="2638781"/>
                  </a:lnTo>
                  <a:lnTo>
                    <a:pt x="1069326" y="2545898"/>
                  </a:lnTo>
                  <a:cubicBezTo>
                    <a:pt x="1124751" y="2383216"/>
                    <a:pt x="1361435" y="2282050"/>
                    <a:pt x="1538490" y="2282050"/>
                  </a:cubicBezTo>
                  <a:close/>
                  <a:moveTo>
                    <a:pt x="1690939" y="1795345"/>
                  </a:moveTo>
                  <a:cubicBezTo>
                    <a:pt x="1630520" y="1795345"/>
                    <a:pt x="1571075" y="1806309"/>
                    <a:pt x="1512605" y="1836579"/>
                  </a:cubicBezTo>
                  <a:cubicBezTo>
                    <a:pt x="1445059" y="1874585"/>
                    <a:pt x="1373311" y="1904125"/>
                    <a:pt x="1301502" y="1929462"/>
                  </a:cubicBezTo>
                  <a:cubicBezTo>
                    <a:pt x="1312039" y="1927330"/>
                    <a:pt x="1323672" y="1926295"/>
                    <a:pt x="1335306" y="1926295"/>
                  </a:cubicBezTo>
                  <a:cubicBezTo>
                    <a:pt x="1346878" y="1926295"/>
                    <a:pt x="1358511" y="1927330"/>
                    <a:pt x="1369048" y="1929462"/>
                  </a:cubicBezTo>
                  <a:lnTo>
                    <a:pt x="1419722" y="1929462"/>
                  </a:lnTo>
                  <a:cubicBezTo>
                    <a:pt x="1449262" y="1912591"/>
                    <a:pt x="1483065" y="1904125"/>
                    <a:pt x="1512605" y="1891456"/>
                  </a:cubicBezTo>
                  <a:cubicBezTo>
                    <a:pt x="1537942" y="1878788"/>
                    <a:pt x="1563279" y="1870382"/>
                    <a:pt x="1592819" y="1857714"/>
                  </a:cubicBezTo>
                  <a:cubicBezTo>
                    <a:pt x="1594037" y="1856435"/>
                    <a:pt x="1594951" y="1855948"/>
                    <a:pt x="1595438" y="1855948"/>
                  </a:cubicBezTo>
                  <a:cubicBezTo>
                    <a:pt x="1596656" y="1855948"/>
                    <a:pt x="1595803" y="1858932"/>
                    <a:pt x="1592819" y="1861916"/>
                  </a:cubicBezTo>
                  <a:cubicBezTo>
                    <a:pt x="1554813" y="1887254"/>
                    <a:pt x="1508402" y="1912591"/>
                    <a:pt x="1466194" y="1929462"/>
                  </a:cubicBezTo>
                  <a:cubicBezTo>
                    <a:pt x="1618156" y="1929462"/>
                    <a:pt x="1774382" y="1912591"/>
                    <a:pt x="1926344" y="1887254"/>
                  </a:cubicBezTo>
                  <a:cubicBezTo>
                    <a:pt x="1926344" y="1886645"/>
                    <a:pt x="1926465" y="1886401"/>
                    <a:pt x="1926587" y="1886401"/>
                  </a:cubicBezTo>
                  <a:cubicBezTo>
                    <a:pt x="1927379" y="1886401"/>
                    <a:pt x="1929998" y="1895659"/>
                    <a:pt x="1926344" y="1895659"/>
                  </a:cubicBezTo>
                  <a:cubicBezTo>
                    <a:pt x="1791253" y="1942130"/>
                    <a:pt x="1643493" y="1933664"/>
                    <a:pt x="1504139" y="1942130"/>
                  </a:cubicBezTo>
                  <a:cubicBezTo>
                    <a:pt x="1482700" y="1940973"/>
                    <a:pt x="1461504" y="1940486"/>
                    <a:pt x="1440430" y="1940486"/>
                  </a:cubicBezTo>
                  <a:cubicBezTo>
                    <a:pt x="1382935" y="1940486"/>
                    <a:pt x="1326474" y="1944384"/>
                    <a:pt x="1267760" y="1950597"/>
                  </a:cubicBezTo>
                  <a:lnTo>
                    <a:pt x="1280429" y="1959002"/>
                  </a:lnTo>
                  <a:cubicBezTo>
                    <a:pt x="1377514" y="2001210"/>
                    <a:pt x="1483065" y="2030811"/>
                    <a:pt x="1592819" y="2035013"/>
                  </a:cubicBezTo>
                  <a:cubicBezTo>
                    <a:pt x="1642884" y="2041104"/>
                    <a:pt x="1701111" y="2047134"/>
                    <a:pt x="1760069" y="2047134"/>
                  </a:cubicBezTo>
                  <a:cubicBezTo>
                    <a:pt x="1865193" y="2047134"/>
                    <a:pt x="1972694" y="2027826"/>
                    <a:pt x="2040361" y="1954799"/>
                  </a:cubicBezTo>
                  <a:cubicBezTo>
                    <a:pt x="2141649" y="1849248"/>
                    <a:pt x="1968552" y="1845045"/>
                    <a:pt x="1892601" y="1823911"/>
                  </a:cubicBezTo>
                  <a:cubicBezTo>
                    <a:pt x="1824203" y="1808501"/>
                    <a:pt x="1757023" y="1795345"/>
                    <a:pt x="1690939" y="1795345"/>
                  </a:cubicBezTo>
                  <a:close/>
                  <a:moveTo>
                    <a:pt x="325900" y="755425"/>
                  </a:moveTo>
                  <a:cubicBezTo>
                    <a:pt x="285884" y="755425"/>
                    <a:pt x="267125" y="790386"/>
                    <a:pt x="292462" y="873950"/>
                  </a:cubicBezTo>
                  <a:cubicBezTo>
                    <a:pt x="343136" y="1025973"/>
                    <a:pt x="414884" y="1169530"/>
                    <a:pt x="503564" y="1300418"/>
                  </a:cubicBezTo>
                  <a:cubicBezTo>
                    <a:pt x="558441" y="1393301"/>
                    <a:pt x="651324" y="1460846"/>
                    <a:pt x="714667" y="1549465"/>
                  </a:cubicBezTo>
                  <a:cubicBezTo>
                    <a:pt x="680864" y="1443914"/>
                    <a:pt x="630250" y="1346829"/>
                    <a:pt x="575313" y="1258149"/>
                  </a:cubicBezTo>
                  <a:cubicBezTo>
                    <a:pt x="524699" y="1182198"/>
                    <a:pt x="490896" y="1089316"/>
                    <a:pt x="486693" y="996433"/>
                  </a:cubicBezTo>
                  <a:cubicBezTo>
                    <a:pt x="486693" y="993997"/>
                    <a:pt x="492297" y="991560"/>
                    <a:pt x="497047" y="991560"/>
                  </a:cubicBezTo>
                  <a:cubicBezTo>
                    <a:pt x="500519" y="991560"/>
                    <a:pt x="503564" y="992839"/>
                    <a:pt x="503564" y="996433"/>
                  </a:cubicBezTo>
                  <a:cubicBezTo>
                    <a:pt x="516233" y="1085052"/>
                    <a:pt x="549975" y="1169530"/>
                    <a:pt x="600650" y="1245480"/>
                  </a:cubicBezTo>
                  <a:cubicBezTo>
                    <a:pt x="587981" y="1186401"/>
                    <a:pt x="579576" y="1127260"/>
                    <a:pt x="579576" y="1072384"/>
                  </a:cubicBezTo>
                  <a:cubicBezTo>
                    <a:pt x="579576" y="1070313"/>
                    <a:pt x="581647" y="1069216"/>
                    <a:pt x="583779" y="1069216"/>
                  </a:cubicBezTo>
                  <a:cubicBezTo>
                    <a:pt x="585910" y="1069216"/>
                    <a:pt x="587981" y="1070313"/>
                    <a:pt x="587981" y="1072384"/>
                  </a:cubicBezTo>
                  <a:cubicBezTo>
                    <a:pt x="596447" y="1118855"/>
                    <a:pt x="604913" y="1169530"/>
                    <a:pt x="617582" y="1220143"/>
                  </a:cubicBezTo>
                  <a:cubicBezTo>
                    <a:pt x="621784" y="1245480"/>
                    <a:pt x="630250" y="1270817"/>
                    <a:pt x="634453" y="1296155"/>
                  </a:cubicBezTo>
                  <a:cubicBezTo>
                    <a:pt x="663932" y="1342505"/>
                    <a:pt x="689208" y="1388854"/>
                    <a:pt x="710282" y="1439407"/>
                  </a:cubicBezTo>
                  <a:cubicBezTo>
                    <a:pt x="706140" y="1297251"/>
                    <a:pt x="701146" y="1151258"/>
                    <a:pt x="621784" y="1025973"/>
                  </a:cubicBezTo>
                  <a:cubicBezTo>
                    <a:pt x="571110" y="937293"/>
                    <a:pt x="507767" y="861281"/>
                    <a:pt x="427553" y="797999"/>
                  </a:cubicBezTo>
                  <a:cubicBezTo>
                    <a:pt x="388755" y="770957"/>
                    <a:pt x="352577" y="755425"/>
                    <a:pt x="325900" y="755425"/>
                  </a:cubicBezTo>
                  <a:close/>
                  <a:moveTo>
                    <a:pt x="1377514" y="0"/>
                  </a:moveTo>
                  <a:cubicBezTo>
                    <a:pt x="1381716" y="0"/>
                    <a:pt x="1385980" y="0"/>
                    <a:pt x="1390182" y="4264"/>
                  </a:cubicBezTo>
                  <a:cubicBezTo>
                    <a:pt x="1643493" y="350457"/>
                    <a:pt x="1419722" y="823336"/>
                    <a:pt x="1267760" y="1165266"/>
                  </a:cubicBezTo>
                  <a:cubicBezTo>
                    <a:pt x="1266116" y="1168494"/>
                    <a:pt x="1263253" y="1169895"/>
                    <a:pt x="1260390" y="1169895"/>
                  </a:cubicBezTo>
                  <a:cubicBezTo>
                    <a:pt x="1255701" y="1169895"/>
                    <a:pt x="1250828" y="1166302"/>
                    <a:pt x="1250828" y="1161064"/>
                  </a:cubicBezTo>
                  <a:cubicBezTo>
                    <a:pt x="1288834" y="979501"/>
                    <a:pt x="1385980" y="814870"/>
                    <a:pt x="1432391" y="641774"/>
                  </a:cubicBezTo>
                  <a:cubicBezTo>
                    <a:pt x="1466194" y="540425"/>
                    <a:pt x="1483065" y="439137"/>
                    <a:pt x="1483065" y="337789"/>
                  </a:cubicBezTo>
                  <a:cubicBezTo>
                    <a:pt x="1483065" y="310685"/>
                    <a:pt x="1419296" y="39224"/>
                    <a:pt x="1369657" y="39224"/>
                  </a:cubicBezTo>
                  <a:cubicBezTo>
                    <a:pt x="1365089" y="39224"/>
                    <a:pt x="1360643" y="41478"/>
                    <a:pt x="1356379" y="46472"/>
                  </a:cubicBezTo>
                  <a:cubicBezTo>
                    <a:pt x="1242423" y="173097"/>
                    <a:pt x="1229754" y="396868"/>
                    <a:pt x="1208620" y="553093"/>
                  </a:cubicBezTo>
                  <a:cubicBezTo>
                    <a:pt x="1191749" y="671313"/>
                    <a:pt x="1191749" y="789533"/>
                    <a:pt x="1217086" y="907753"/>
                  </a:cubicBezTo>
                  <a:cubicBezTo>
                    <a:pt x="1229754" y="958427"/>
                    <a:pt x="1242423" y="1013304"/>
                    <a:pt x="1246626" y="1063978"/>
                  </a:cubicBezTo>
                  <a:cubicBezTo>
                    <a:pt x="1259294" y="1013304"/>
                    <a:pt x="1271963" y="958427"/>
                    <a:pt x="1284631" y="907753"/>
                  </a:cubicBezTo>
                  <a:cubicBezTo>
                    <a:pt x="1293097" y="869747"/>
                    <a:pt x="1297300" y="835944"/>
                    <a:pt x="1301502" y="802202"/>
                  </a:cubicBezTo>
                  <a:cubicBezTo>
                    <a:pt x="1297300" y="802202"/>
                    <a:pt x="1297300" y="797999"/>
                    <a:pt x="1297300" y="793736"/>
                  </a:cubicBezTo>
                  <a:cubicBezTo>
                    <a:pt x="1301502" y="776865"/>
                    <a:pt x="1305705" y="759993"/>
                    <a:pt x="1309968" y="743061"/>
                  </a:cubicBezTo>
                  <a:cubicBezTo>
                    <a:pt x="1331042" y="557296"/>
                    <a:pt x="1331042" y="371531"/>
                    <a:pt x="1381716" y="194232"/>
                  </a:cubicBezTo>
                  <a:cubicBezTo>
                    <a:pt x="1382996" y="193013"/>
                    <a:pt x="1384214" y="192465"/>
                    <a:pt x="1385310" y="192465"/>
                  </a:cubicBezTo>
                  <a:cubicBezTo>
                    <a:pt x="1388051" y="192465"/>
                    <a:pt x="1390182" y="195450"/>
                    <a:pt x="1390182" y="198434"/>
                  </a:cubicBezTo>
                  <a:cubicBezTo>
                    <a:pt x="1356379" y="358862"/>
                    <a:pt x="1335306" y="519351"/>
                    <a:pt x="1326840" y="683982"/>
                  </a:cubicBezTo>
                  <a:cubicBezTo>
                    <a:pt x="1352177" y="607970"/>
                    <a:pt x="1385980" y="532020"/>
                    <a:pt x="1411256" y="456008"/>
                  </a:cubicBezTo>
                  <a:cubicBezTo>
                    <a:pt x="1411256" y="451806"/>
                    <a:pt x="1413388" y="449674"/>
                    <a:pt x="1415520" y="449674"/>
                  </a:cubicBezTo>
                  <a:cubicBezTo>
                    <a:pt x="1417590" y="449674"/>
                    <a:pt x="1419722" y="451806"/>
                    <a:pt x="1419722" y="456008"/>
                  </a:cubicBezTo>
                  <a:cubicBezTo>
                    <a:pt x="1390182" y="557296"/>
                    <a:pt x="1360643" y="658645"/>
                    <a:pt x="1318374" y="759993"/>
                  </a:cubicBezTo>
                  <a:cubicBezTo>
                    <a:pt x="1314171" y="827539"/>
                    <a:pt x="1301502" y="899287"/>
                    <a:pt x="1288834" y="966832"/>
                  </a:cubicBezTo>
                  <a:lnTo>
                    <a:pt x="1250828" y="1144192"/>
                  </a:lnTo>
                  <a:lnTo>
                    <a:pt x="1250828" y="1161064"/>
                  </a:lnTo>
                  <a:cubicBezTo>
                    <a:pt x="1250828" y="1165266"/>
                    <a:pt x="1246626" y="1165266"/>
                    <a:pt x="1246626" y="1165266"/>
                  </a:cubicBezTo>
                  <a:cubicBezTo>
                    <a:pt x="1212822" y="1334160"/>
                    <a:pt x="1179080" y="1498852"/>
                    <a:pt x="1141074" y="1667685"/>
                  </a:cubicBezTo>
                  <a:cubicBezTo>
                    <a:pt x="1187546" y="1579066"/>
                    <a:pt x="1250828" y="1498852"/>
                    <a:pt x="1297300" y="1410172"/>
                  </a:cubicBezTo>
                  <a:cubicBezTo>
                    <a:pt x="1339508" y="1338363"/>
                    <a:pt x="1377514" y="1262412"/>
                    <a:pt x="1423925" y="1190603"/>
                  </a:cubicBezTo>
                  <a:lnTo>
                    <a:pt x="1423925" y="1186401"/>
                  </a:lnTo>
                  <a:cubicBezTo>
                    <a:pt x="1491470" y="958427"/>
                    <a:pt x="1626622" y="751527"/>
                    <a:pt x="1803921" y="591099"/>
                  </a:cubicBezTo>
                  <a:cubicBezTo>
                    <a:pt x="1908681" y="498460"/>
                    <a:pt x="2071058" y="336631"/>
                    <a:pt x="2221375" y="336631"/>
                  </a:cubicBezTo>
                  <a:cubicBezTo>
                    <a:pt x="2228623" y="336631"/>
                    <a:pt x="2235810" y="336997"/>
                    <a:pt x="2242997" y="337789"/>
                  </a:cubicBezTo>
                  <a:cubicBezTo>
                    <a:pt x="2251463" y="337789"/>
                    <a:pt x="2255666" y="346255"/>
                    <a:pt x="2255666" y="350457"/>
                  </a:cubicBezTo>
                  <a:cubicBezTo>
                    <a:pt x="2171249" y="679779"/>
                    <a:pt x="1846130" y="886618"/>
                    <a:pt x="1584353" y="1063978"/>
                  </a:cubicBezTo>
                  <a:cubicBezTo>
                    <a:pt x="1582647" y="1064527"/>
                    <a:pt x="1581003" y="1064770"/>
                    <a:pt x="1579480" y="1064770"/>
                  </a:cubicBezTo>
                  <a:cubicBezTo>
                    <a:pt x="1569735" y="1064770"/>
                    <a:pt x="1564436" y="1054355"/>
                    <a:pt x="1571745" y="1047046"/>
                  </a:cubicBezTo>
                  <a:cubicBezTo>
                    <a:pt x="1702573" y="924624"/>
                    <a:pt x="1871467" y="861281"/>
                    <a:pt x="1989687" y="721988"/>
                  </a:cubicBezTo>
                  <a:cubicBezTo>
                    <a:pt x="2036158" y="662847"/>
                    <a:pt x="2091035" y="603768"/>
                    <a:pt x="2133243" y="540425"/>
                  </a:cubicBezTo>
                  <a:cubicBezTo>
                    <a:pt x="2148653" y="521178"/>
                    <a:pt x="2258711" y="358192"/>
                    <a:pt x="2198231" y="358192"/>
                  </a:cubicBezTo>
                  <a:cubicBezTo>
                    <a:pt x="2192323" y="358192"/>
                    <a:pt x="2184831" y="359715"/>
                    <a:pt x="2175452" y="363126"/>
                  </a:cubicBezTo>
                  <a:cubicBezTo>
                    <a:pt x="2019226" y="418003"/>
                    <a:pt x="1850393" y="569965"/>
                    <a:pt x="1740578" y="688184"/>
                  </a:cubicBezTo>
                  <a:cubicBezTo>
                    <a:pt x="1618156" y="819073"/>
                    <a:pt x="1525273" y="971096"/>
                    <a:pt x="1461931" y="1139929"/>
                  </a:cubicBezTo>
                  <a:cubicBezTo>
                    <a:pt x="1474599" y="1123058"/>
                    <a:pt x="1487268" y="1106187"/>
                    <a:pt x="1499936" y="1089316"/>
                  </a:cubicBezTo>
                  <a:cubicBezTo>
                    <a:pt x="1588616" y="987967"/>
                    <a:pt x="1694168" y="903550"/>
                    <a:pt x="1787050" y="806404"/>
                  </a:cubicBezTo>
                  <a:cubicBezTo>
                    <a:pt x="1896804" y="692448"/>
                    <a:pt x="1993889" y="565762"/>
                    <a:pt x="2099440" y="447542"/>
                  </a:cubicBezTo>
                  <a:cubicBezTo>
                    <a:pt x="2101024" y="446751"/>
                    <a:pt x="2102729" y="446446"/>
                    <a:pt x="2104374" y="446446"/>
                  </a:cubicBezTo>
                  <a:cubicBezTo>
                    <a:pt x="2111865" y="446446"/>
                    <a:pt x="2118991" y="453328"/>
                    <a:pt x="2112109" y="460211"/>
                  </a:cubicBezTo>
                  <a:cubicBezTo>
                    <a:pt x="2027692" y="561560"/>
                    <a:pt x="1947478" y="667111"/>
                    <a:pt x="1854596" y="764196"/>
                  </a:cubicBezTo>
                  <a:cubicBezTo>
                    <a:pt x="1905270" y="726190"/>
                    <a:pt x="1951681" y="683982"/>
                    <a:pt x="2002355" y="641774"/>
                  </a:cubicBezTo>
                  <a:cubicBezTo>
                    <a:pt x="2003573" y="640555"/>
                    <a:pt x="2004852" y="640007"/>
                    <a:pt x="2005827" y="640007"/>
                  </a:cubicBezTo>
                  <a:cubicBezTo>
                    <a:pt x="2008324" y="640007"/>
                    <a:pt x="2009542" y="642992"/>
                    <a:pt x="2006558" y="645976"/>
                  </a:cubicBezTo>
                  <a:cubicBezTo>
                    <a:pt x="1943276" y="713522"/>
                    <a:pt x="1871467" y="772662"/>
                    <a:pt x="1795455" y="823336"/>
                  </a:cubicBezTo>
                  <a:cubicBezTo>
                    <a:pt x="1723707" y="890882"/>
                    <a:pt x="1647696" y="954164"/>
                    <a:pt x="1580150" y="1030175"/>
                  </a:cubicBezTo>
                  <a:cubicBezTo>
                    <a:pt x="1487268" y="1131524"/>
                    <a:pt x="1407054" y="1249744"/>
                    <a:pt x="1343711" y="1372166"/>
                  </a:cubicBezTo>
                  <a:cubicBezTo>
                    <a:pt x="1276165" y="1490386"/>
                    <a:pt x="1187546" y="1604342"/>
                    <a:pt x="1141074" y="1731028"/>
                  </a:cubicBezTo>
                  <a:cubicBezTo>
                    <a:pt x="1136872" y="1735231"/>
                    <a:pt x="1128406" y="1739494"/>
                    <a:pt x="1124203" y="1739494"/>
                  </a:cubicBezTo>
                  <a:cubicBezTo>
                    <a:pt x="1124203" y="1739494"/>
                    <a:pt x="1124203" y="1739494"/>
                    <a:pt x="1124203" y="1743697"/>
                  </a:cubicBezTo>
                  <a:cubicBezTo>
                    <a:pt x="1094663" y="1857714"/>
                    <a:pt x="1056658" y="1967468"/>
                    <a:pt x="1018652" y="2077221"/>
                  </a:cubicBezTo>
                  <a:cubicBezTo>
                    <a:pt x="1073529" y="2013879"/>
                    <a:pt x="1153743" y="1971670"/>
                    <a:pt x="1204417" y="1895659"/>
                  </a:cubicBezTo>
                  <a:cubicBezTo>
                    <a:pt x="1225491" y="1857714"/>
                    <a:pt x="1246626" y="1828113"/>
                    <a:pt x="1271963" y="1794371"/>
                  </a:cubicBezTo>
                  <a:cubicBezTo>
                    <a:pt x="1271963" y="1794371"/>
                    <a:pt x="1271963" y="1794371"/>
                    <a:pt x="1271963" y="1790107"/>
                  </a:cubicBezTo>
                  <a:cubicBezTo>
                    <a:pt x="1305705" y="1587471"/>
                    <a:pt x="1508402" y="1389037"/>
                    <a:pt x="1681499" y="1287749"/>
                  </a:cubicBezTo>
                  <a:cubicBezTo>
                    <a:pt x="1778584" y="1228609"/>
                    <a:pt x="1884135" y="1190603"/>
                    <a:pt x="1981221" y="1144192"/>
                  </a:cubicBezTo>
                  <a:cubicBezTo>
                    <a:pt x="2044563" y="1110389"/>
                    <a:pt x="2107906" y="1089316"/>
                    <a:pt x="2179654" y="1085052"/>
                  </a:cubicBezTo>
                  <a:cubicBezTo>
                    <a:pt x="2188120" y="1085052"/>
                    <a:pt x="2192323" y="1089316"/>
                    <a:pt x="2192323" y="1097721"/>
                  </a:cubicBezTo>
                  <a:cubicBezTo>
                    <a:pt x="2154317" y="1266615"/>
                    <a:pt x="2019226" y="1427043"/>
                    <a:pt x="1888338" y="1536797"/>
                  </a:cubicBezTo>
                  <a:cubicBezTo>
                    <a:pt x="1825056" y="1595937"/>
                    <a:pt x="1749044" y="1642348"/>
                    <a:pt x="1668830" y="1671949"/>
                  </a:cubicBezTo>
                  <a:cubicBezTo>
                    <a:pt x="1571745" y="1701488"/>
                    <a:pt x="1461931" y="1688820"/>
                    <a:pt x="1369048" y="1739494"/>
                  </a:cubicBezTo>
                  <a:cubicBezTo>
                    <a:pt x="1367891" y="1740042"/>
                    <a:pt x="1366733" y="1740347"/>
                    <a:pt x="1365576" y="1740347"/>
                  </a:cubicBezTo>
                  <a:cubicBezTo>
                    <a:pt x="1358572" y="1740347"/>
                    <a:pt x="1353334" y="1730419"/>
                    <a:pt x="1360643" y="1726825"/>
                  </a:cubicBezTo>
                  <a:cubicBezTo>
                    <a:pt x="1470397" y="1629679"/>
                    <a:pt x="1626622" y="1684617"/>
                    <a:pt x="1749044" y="1604342"/>
                  </a:cubicBezTo>
                  <a:cubicBezTo>
                    <a:pt x="1909473" y="1503054"/>
                    <a:pt x="2112109" y="1317289"/>
                    <a:pt x="2154317" y="1127260"/>
                  </a:cubicBezTo>
                  <a:cubicBezTo>
                    <a:pt x="2155779" y="1120926"/>
                    <a:pt x="2150845" y="1118246"/>
                    <a:pt x="2141649" y="1118246"/>
                  </a:cubicBezTo>
                  <a:cubicBezTo>
                    <a:pt x="2095847" y="1118246"/>
                    <a:pt x="1943215" y="1184330"/>
                    <a:pt x="1922141" y="1194867"/>
                  </a:cubicBezTo>
                  <a:cubicBezTo>
                    <a:pt x="1858798" y="1220143"/>
                    <a:pt x="1795455" y="1249744"/>
                    <a:pt x="1732173" y="1279283"/>
                  </a:cubicBezTo>
                  <a:cubicBezTo>
                    <a:pt x="1550611" y="1384835"/>
                    <a:pt x="1360643" y="1562134"/>
                    <a:pt x="1288834" y="1769034"/>
                  </a:cubicBezTo>
                  <a:cubicBezTo>
                    <a:pt x="1339508" y="1709893"/>
                    <a:pt x="1398588" y="1655017"/>
                    <a:pt x="1461931" y="1608606"/>
                  </a:cubicBezTo>
                  <a:cubicBezTo>
                    <a:pt x="1495734" y="1562134"/>
                    <a:pt x="1529476" y="1515723"/>
                    <a:pt x="1571745" y="1473515"/>
                  </a:cubicBezTo>
                  <a:cubicBezTo>
                    <a:pt x="1601285" y="1435509"/>
                    <a:pt x="1635027" y="1401706"/>
                    <a:pt x="1673033" y="1372166"/>
                  </a:cubicBezTo>
                  <a:cubicBezTo>
                    <a:pt x="1677235" y="1372166"/>
                    <a:pt x="1677235" y="1376369"/>
                    <a:pt x="1677235" y="1376369"/>
                  </a:cubicBezTo>
                  <a:cubicBezTo>
                    <a:pt x="1647696" y="1414374"/>
                    <a:pt x="1618156" y="1452380"/>
                    <a:pt x="1584353" y="1486183"/>
                  </a:cubicBezTo>
                  <a:cubicBezTo>
                    <a:pt x="1563279" y="1515723"/>
                    <a:pt x="1533739" y="1545263"/>
                    <a:pt x="1508402" y="1570600"/>
                  </a:cubicBezTo>
                  <a:cubicBezTo>
                    <a:pt x="1601285" y="1511460"/>
                    <a:pt x="1689904" y="1448178"/>
                    <a:pt x="1774382" y="1376369"/>
                  </a:cubicBezTo>
                  <a:cubicBezTo>
                    <a:pt x="1820792" y="1334160"/>
                    <a:pt x="1858798" y="1283486"/>
                    <a:pt x="1926344" y="1283486"/>
                  </a:cubicBezTo>
                  <a:lnTo>
                    <a:pt x="1926344" y="1287749"/>
                  </a:lnTo>
                  <a:cubicBezTo>
                    <a:pt x="1825056" y="1321492"/>
                    <a:pt x="1787050" y="1405969"/>
                    <a:pt x="1702573" y="1460846"/>
                  </a:cubicBezTo>
                  <a:cubicBezTo>
                    <a:pt x="1592819" y="1528392"/>
                    <a:pt x="1487268" y="1604342"/>
                    <a:pt x="1385980" y="1684617"/>
                  </a:cubicBezTo>
                  <a:cubicBezTo>
                    <a:pt x="1297300" y="1764831"/>
                    <a:pt x="1246626" y="1866119"/>
                    <a:pt x="1174878" y="1963265"/>
                  </a:cubicBezTo>
                  <a:cubicBezTo>
                    <a:pt x="1183283" y="1959002"/>
                    <a:pt x="1191749" y="1954799"/>
                    <a:pt x="1195951" y="1950597"/>
                  </a:cubicBezTo>
                  <a:cubicBezTo>
                    <a:pt x="1195951" y="1946333"/>
                    <a:pt x="1200215" y="1946333"/>
                    <a:pt x="1204417" y="1946333"/>
                  </a:cubicBezTo>
                  <a:lnTo>
                    <a:pt x="1229754" y="1942130"/>
                  </a:lnTo>
                  <a:lnTo>
                    <a:pt x="1238160" y="1942130"/>
                  </a:lnTo>
                  <a:cubicBezTo>
                    <a:pt x="1233957" y="1937928"/>
                    <a:pt x="1233957" y="1933664"/>
                    <a:pt x="1238160" y="1933664"/>
                  </a:cubicBezTo>
                  <a:cubicBezTo>
                    <a:pt x="1390182" y="1904125"/>
                    <a:pt x="1512605" y="1794371"/>
                    <a:pt x="1664628" y="1777500"/>
                  </a:cubicBezTo>
                  <a:cubicBezTo>
                    <a:pt x="1680585" y="1775673"/>
                    <a:pt x="1696787" y="1774820"/>
                    <a:pt x="1713110" y="1774820"/>
                  </a:cubicBezTo>
                  <a:cubicBezTo>
                    <a:pt x="1847713" y="1774820"/>
                    <a:pt x="1992123" y="1831768"/>
                    <a:pt x="2116372" y="1861916"/>
                  </a:cubicBezTo>
                  <a:cubicBezTo>
                    <a:pt x="2124777" y="1861916"/>
                    <a:pt x="2124777" y="1870382"/>
                    <a:pt x="2120575" y="1878788"/>
                  </a:cubicBezTo>
                  <a:cubicBezTo>
                    <a:pt x="2053029" y="2009676"/>
                    <a:pt x="1917939" y="2064553"/>
                    <a:pt x="1774382" y="2068816"/>
                  </a:cubicBezTo>
                  <a:cubicBezTo>
                    <a:pt x="1677235" y="2068816"/>
                    <a:pt x="1584353" y="2064553"/>
                    <a:pt x="1487268" y="2051884"/>
                  </a:cubicBezTo>
                  <a:cubicBezTo>
                    <a:pt x="1394385" y="2039216"/>
                    <a:pt x="1305705" y="1975934"/>
                    <a:pt x="1217086" y="1963265"/>
                  </a:cubicBezTo>
                  <a:cubicBezTo>
                    <a:pt x="1191749" y="1971670"/>
                    <a:pt x="1166411" y="1988541"/>
                    <a:pt x="1145277" y="2005473"/>
                  </a:cubicBezTo>
                  <a:cubicBezTo>
                    <a:pt x="1098866" y="2060350"/>
                    <a:pt x="1035523" y="2085687"/>
                    <a:pt x="993315" y="2144767"/>
                  </a:cubicBezTo>
                  <a:cubicBezTo>
                    <a:pt x="955309" y="2248217"/>
                    <a:pt x="914151" y="2351652"/>
                    <a:pt x="873519" y="2455612"/>
                  </a:cubicBezTo>
                  <a:lnTo>
                    <a:pt x="802186" y="2647634"/>
                  </a:lnTo>
                  <a:lnTo>
                    <a:pt x="771066" y="2647634"/>
                  </a:lnTo>
                  <a:lnTo>
                    <a:pt x="782212" y="2617646"/>
                  </a:lnTo>
                  <a:cubicBezTo>
                    <a:pt x="790678" y="2507892"/>
                    <a:pt x="786415" y="2393875"/>
                    <a:pt x="773746" y="2288324"/>
                  </a:cubicBezTo>
                  <a:cubicBezTo>
                    <a:pt x="744207" y="2224981"/>
                    <a:pt x="710464" y="2165901"/>
                    <a:pt x="672459" y="2115227"/>
                  </a:cubicBezTo>
                  <a:cubicBezTo>
                    <a:pt x="512031" y="2043479"/>
                    <a:pt x="372676" y="1980136"/>
                    <a:pt x="254456" y="1849248"/>
                  </a:cubicBezTo>
                  <a:cubicBezTo>
                    <a:pt x="144703" y="1731028"/>
                    <a:pt x="56022" y="1595937"/>
                    <a:pt x="1146" y="1448178"/>
                  </a:cubicBezTo>
                  <a:cubicBezTo>
                    <a:pt x="-3057" y="1439712"/>
                    <a:pt x="5348" y="1431246"/>
                    <a:pt x="9612" y="1431246"/>
                  </a:cubicBezTo>
                  <a:cubicBezTo>
                    <a:pt x="343136" y="1443914"/>
                    <a:pt x="617582" y="1769034"/>
                    <a:pt x="685127" y="2081424"/>
                  </a:cubicBezTo>
                  <a:cubicBezTo>
                    <a:pt x="687746" y="2086662"/>
                    <a:pt x="683848" y="2090255"/>
                    <a:pt x="679585" y="2090255"/>
                  </a:cubicBezTo>
                  <a:cubicBezTo>
                    <a:pt x="676905" y="2090255"/>
                    <a:pt x="674042" y="2088916"/>
                    <a:pt x="672459" y="2085687"/>
                  </a:cubicBezTo>
                  <a:cubicBezTo>
                    <a:pt x="604913" y="1946333"/>
                    <a:pt x="554239" y="1798574"/>
                    <a:pt x="444485" y="1680354"/>
                  </a:cubicBezTo>
                  <a:cubicBezTo>
                    <a:pt x="393811" y="1621274"/>
                    <a:pt x="334670" y="1566397"/>
                    <a:pt x="267125" y="1528392"/>
                  </a:cubicBezTo>
                  <a:cubicBezTo>
                    <a:pt x="267125" y="1528392"/>
                    <a:pt x="113701" y="1455304"/>
                    <a:pt x="54683" y="1455304"/>
                  </a:cubicBezTo>
                  <a:cubicBezTo>
                    <a:pt x="36045" y="1455304"/>
                    <a:pt x="26787" y="1462612"/>
                    <a:pt x="34949" y="1481920"/>
                  </a:cubicBezTo>
                  <a:cubicBezTo>
                    <a:pt x="94028" y="1629679"/>
                    <a:pt x="182708" y="1760568"/>
                    <a:pt x="296665" y="1870382"/>
                  </a:cubicBezTo>
                  <a:cubicBezTo>
                    <a:pt x="410682" y="1971670"/>
                    <a:pt x="524699" y="2022345"/>
                    <a:pt x="651324" y="2089890"/>
                  </a:cubicBezTo>
                  <a:cubicBezTo>
                    <a:pt x="596447" y="2026547"/>
                    <a:pt x="533104" y="1963265"/>
                    <a:pt x="465559" y="1912591"/>
                  </a:cubicBezTo>
                  <a:cubicBezTo>
                    <a:pt x="389547" y="1891456"/>
                    <a:pt x="322002" y="1849248"/>
                    <a:pt x="271327" y="1794371"/>
                  </a:cubicBezTo>
                  <a:cubicBezTo>
                    <a:pt x="268343" y="1791387"/>
                    <a:pt x="269622" y="1788402"/>
                    <a:pt x="272058" y="1788402"/>
                  </a:cubicBezTo>
                  <a:cubicBezTo>
                    <a:pt x="273094" y="1788402"/>
                    <a:pt x="274373" y="1788889"/>
                    <a:pt x="275591" y="1790107"/>
                  </a:cubicBezTo>
                  <a:cubicBezTo>
                    <a:pt x="322002" y="1828113"/>
                    <a:pt x="372676" y="1861916"/>
                    <a:pt x="431816" y="1882990"/>
                  </a:cubicBezTo>
                  <a:cubicBezTo>
                    <a:pt x="305131" y="1785905"/>
                    <a:pt x="229119" y="1629679"/>
                    <a:pt x="94028" y="1549465"/>
                  </a:cubicBezTo>
                  <a:cubicBezTo>
                    <a:pt x="86719" y="1542217"/>
                    <a:pt x="92018" y="1531741"/>
                    <a:pt x="99083" y="1531741"/>
                  </a:cubicBezTo>
                  <a:cubicBezTo>
                    <a:pt x="100180" y="1531741"/>
                    <a:pt x="101337" y="1532046"/>
                    <a:pt x="102494" y="1532594"/>
                  </a:cubicBezTo>
                  <a:cubicBezTo>
                    <a:pt x="178445" y="1579066"/>
                    <a:pt x="216451" y="1650814"/>
                    <a:pt x="275591" y="1714157"/>
                  </a:cubicBezTo>
                  <a:cubicBezTo>
                    <a:pt x="355805" y="1794371"/>
                    <a:pt x="440222" y="1866119"/>
                    <a:pt x="524699" y="1937928"/>
                  </a:cubicBezTo>
                  <a:cubicBezTo>
                    <a:pt x="625987" y="2018142"/>
                    <a:pt x="710464" y="2123693"/>
                    <a:pt x="765341" y="2241913"/>
                  </a:cubicBezTo>
                  <a:cubicBezTo>
                    <a:pt x="761078" y="2208110"/>
                    <a:pt x="756875" y="2174307"/>
                    <a:pt x="752673" y="2144767"/>
                  </a:cubicBezTo>
                  <a:cubicBezTo>
                    <a:pt x="740004" y="2001210"/>
                    <a:pt x="748409" y="1866119"/>
                    <a:pt x="744207" y="1726825"/>
                  </a:cubicBezTo>
                  <a:cubicBezTo>
                    <a:pt x="740004" y="1684617"/>
                    <a:pt x="735802" y="1638145"/>
                    <a:pt x="727335" y="1595937"/>
                  </a:cubicBezTo>
                  <a:cubicBezTo>
                    <a:pt x="672459" y="1515723"/>
                    <a:pt x="583779" y="1460846"/>
                    <a:pt x="524699" y="1380632"/>
                  </a:cubicBezTo>
                  <a:cubicBezTo>
                    <a:pt x="474025" y="1304621"/>
                    <a:pt x="431816" y="1220143"/>
                    <a:pt x="389547" y="1144192"/>
                  </a:cubicBezTo>
                  <a:cubicBezTo>
                    <a:pt x="313597" y="1013304"/>
                    <a:pt x="237585" y="878213"/>
                    <a:pt x="262922" y="726190"/>
                  </a:cubicBezTo>
                  <a:cubicBezTo>
                    <a:pt x="267125" y="721988"/>
                    <a:pt x="271327" y="717785"/>
                    <a:pt x="275591" y="717785"/>
                  </a:cubicBezTo>
                  <a:cubicBezTo>
                    <a:pt x="423350" y="734656"/>
                    <a:pt x="545773" y="865545"/>
                    <a:pt x="621784" y="987967"/>
                  </a:cubicBezTo>
                  <a:cubicBezTo>
                    <a:pt x="718869" y="1144192"/>
                    <a:pt x="731538" y="1325694"/>
                    <a:pt x="731538" y="1507257"/>
                  </a:cubicBezTo>
                  <a:cubicBezTo>
                    <a:pt x="756875" y="1591735"/>
                    <a:pt x="769544" y="1684617"/>
                    <a:pt x="765341" y="1777500"/>
                  </a:cubicBezTo>
                  <a:lnTo>
                    <a:pt x="765341" y="1823911"/>
                  </a:lnTo>
                  <a:cubicBezTo>
                    <a:pt x="773746" y="1785905"/>
                    <a:pt x="782212" y="1743697"/>
                    <a:pt x="790678" y="1705691"/>
                  </a:cubicBezTo>
                  <a:cubicBezTo>
                    <a:pt x="782212" y="1642348"/>
                    <a:pt x="782212" y="1574802"/>
                    <a:pt x="782212" y="1511460"/>
                  </a:cubicBezTo>
                  <a:cubicBezTo>
                    <a:pt x="773746" y="1410172"/>
                    <a:pt x="778010" y="1313026"/>
                    <a:pt x="790678" y="1211738"/>
                  </a:cubicBezTo>
                  <a:cubicBezTo>
                    <a:pt x="816016" y="1042844"/>
                    <a:pt x="875095" y="878213"/>
                    <a:pt x="959512" y="726190"/>
                  </a:cubicBezTo>
                  <a:cubicBezTo>
                    <a:pt x="959512" y="723206"/>
                    <a:pt x="963775" y="720221"/>
                    <a:pt x="967734" y="720221"/>
                  </a:cubicBezTo>
                  <a:cubicBezTo>
                    <a:pt x="969378" y="720221"/>
                    <a:pt x="970962" y="720769"/>
                    <a:pt x="972180" y="721988"/>
                  </a:cubicBezTo>
                  <a:cubicBezTo>
                    <a:pt x="1048192" y="738859"/>
                    <a:pt x="1039726" y="1085052"/>
                    <a:pt x="1031321" y="1144192"/>
                  </a:cubicBezTo>
                  <a:cubicBezTo>
                    <a:pt x="1014449" y="1346829"/>
                    <a:pt x="959512" y="1566397"/>
                    <a:pt x="841292" y="1735231"/>
                  </a:cubicBezTo>
                  <a:cubicBezTo>
                    <a:pt x="839586" y="1736997"/>
                    <a:pt x="837089" y="1738032"/>
                    <a:pt x="834775" y="1738032"/>
                  </a:cubicBezTo>
                  <a:cubicBezTo>
                    <a:pt x="831547" y="1738032"/>
                    <a:pt x="828684" y="1735961"/>
                    <a:pt x="828684" y="1731028"/>
                  </a:cubicBezTo>
                  <a:cubicBezTo>
                    <a:pt x="887764" y="1587471"/>
                    <a:pt x="959512" y="1452380"/>
                    <a:pt x="989112" y="1291952"/>
                  </a:cubicBezTo>
                  <a:cubicBezTo>
                    <a:pt x="1005983" y="1190603"/>
                    <a:pt x="1014449" y="1089316"/>
                    <a:pt x="1010186" y="987967"/>
                  </a:cubicBezTo>
                  <a:cubicBezTo>
                    <a:pt x="1010186" y="988454"/>
                    <a:pt x="1010186" y="988698"/>
                    <a:pt x="1010125" y="988698"/>
                  </a:cubicBezTo>
                  <a:cubicBezTo>
                    <a:pt x="1008298" y="988698"/>
                    <a:pt x="981194" y="778996"/>
                    <a:pt x="957806" y="778996"/>
                  </a:cubicBezTo>
                  <a:cubicBezTo>
                    <a:pt x="955492" y="778996"/>
                    <a:pt x="953238" y="780945"/>
                    <a:pt x="951106" y="785331"/>
                  </a:cubicBezTo>
                  <a:cubicBezTo>
                    <a:pt x="816016" y="1059715"/>
                    <a:pt x="782212" y="1363700"/>
                    <a:pt x="803347" y="1667685"/>
                  </a:cubicBezTo>
                  <a:cubicBezTo>
                    <a:pt x="853960" y="1456583"/>
                    <a:pt x="934174" y="1249744"/>
                    <a:pt x="938438" y="1038641"/>
                  </a:cubicBezTo>
                  <a:cubicBezTo>
                    <a:pt x="938438" y="1034378"/>
                    <a:pt x="941605" y="1032307"/>
                    <a:pt x="944772" y="1032307"/>
                  </a:cubicBezTo>
                  <a:cubicBezTo>
                    <a:pt x="947939" y="1032307"/>
                    <a:pt x="951106" y="1034378"/>
                    <a:pt x="951106" y="1038641"/>
                  </a:cubicBezTo>
                  <a:cubicBezTo>
                    <a:pt x="984849" y="1359497"/>
                    <a:pt x="794881" y="1650814"/>
                    <a:pt x="769544" y="1967468"/>
                  </a:cubicBezTo>
                  <a:cubicBezTo>
                    <a:pt x="769544" y="2060350"/>
                    <a:pt x="778010" y="2153233"/>
                    <a:pt x="786415" y="2250318"/>
                  </a:cubicBezTo>
                  <a:cubicBezTo>
                    <a:pt x="803347" y="2347464"/>
                    <a:pt x="807550" y="2444549"/>
                    <a:pt x="811752" y="2545898"/>
                  </a:cubicBezTo>
                  <a:cubicBezTo>
                    <a:pt x="913101" y="2275655"/>
                    <a:pt x="1027057" y="2009676"/>
                    <a:pt x="1098866" y="1735231"/>
                  </a:cubicBezTo>
                  <a:cubicBezTo>
                    <a:pt x="1149540" y="1532594"/>
                    <a:pt x="1191749" y="1329958"/>
                    <a:pt x="1233957" y="1127260"/>
                  </a:cubicBezTo>
                  <a:cubicBezTo>
                    <a:pt x="1225491" y="979501"/>
                    <a:pt x="1166411" y="844410"/>
                    <a:pt x="1174878" y="696650"/>
                  </a:cubicBezTo>
                  <a:cubicBezTo>
                    <a:pt x="1179080" y="599565"/>
                    <a:pt x="1187546" y="498217"/>
                    <a:pt x="1204417" y="401131"/>
                  </a:cubicBezTo>
                  <a:cubicBezTo>
                    <a:pt x="1225491" y="278648"/>
                    <a:pt x="1250828" y="67607"/>
                    <a:pt x="1377514" y="0"/>
                  </a:cubicBezTo>
                  <a:close/>
                </a:path>
              </a:pathLst>
            </a:custGeom>
            <a:solidFill>
              <a:schemeClr val="tx1"/>
            </a:solidFill>
            <a:ln>
              <a:noFill/>
            </a:ln>
          </p:spPr>
          <p:txBody>
            <a:bodyPr spcFirstLastPara="1" wrap="square" lIns="121900" tIns="121900" rIns="121900" bIns="121900" anchor="ctr" anchorCtr="0">
              <a:noAutofit/>
            </a:bodyPr>
            <a:lstStyle/>
            <a:p>
              <a:endParaRPr sz="2400"/>
            </a:p>
          </p:txBody>
        </p:sp>
        <p:sp>
          <p:nvSpPr>
            <p:cNvPr id="13" name="任意多边形: 形状 12"/>
            <p:cNvSpPr/>
            <p:nvPr userDrawn="1">
              <p:custDataLst>
                <p:tags r:id="rId12"/>
              </p:custDataLst>
            </p:nvPr>
          </p:nvSpPr>
          <p:spPr>
            <a:xfrm>
              <a:off x="1647329" y="4277068"/>
              <a:ext cx="1940967" cy="2580933"/>
            </a:xfrm>
            <a:custGeom>
              <a:avLst/>
              <a:gdLst>
                <a:gd name="connsiteX0" fmla="*/ 1286555 w 1940967"/>
                <a:gd name="connsiteY0" fmla="*/ 2534464 h 2580933"/>
                <a:gd name="connsiteX1" fmla="*/ 1292488 w 1940967"/>
                <a:gd name="connsiteY1" fmla="*/ 2552093 h 2580933"/>
                <a:gd name="connsiteX2" fmla="*/ 1297573 w 1940967"/>
                <a:gd name="connsiteY2" fmla="*/ 2547685 h 2580933"/>
                <a:gd name="connsiteX3" fmla="*/ 1298336 w 1940967"/>
                <a:gd name="connsiteY3" fmla="*/ 2552093 h 2580933"/>
                <a:gd name="connsiteX4" fmla="*/ 1304184 w 1940967"/>
                <a:gd name="connsiteY4" fmla="*/ 2563873 h 2580933"/>
                <a:gd name="connsiteX5" fmla="*/ 1310117 w 1940967"/>
                <a:gd name="connsiteY5" fmla="*/ 2575569 h 2580933"/>
                <a:gd name="connsiteX6" fmla="*/ 1292488 w 1940967"/>
                <a:gd name="connsiteY6" fmla="*/ 2534464 h 2580933"/>
                <a:gd name="connsiteX7" fmla="*/ 795410 w 1940967"/>
                <a:gd name="connsiteY7" fmla="*/ 2525056 h 2580933"/>
                <a:gd name="connsiteX8" fmla="*/ 875332 w 1940967"/>
                <a:gd name="connsiteY8" fmla="*/ 2552093 h 2580933"/>
                <a:gd name="connsiteX9" fmla="*/ 904742 w 1940967"/>
                <a:gd name="connsiteY9" fmla="*/ 2557941 h 2580933"/>
                <a:gd name="connsiteX10" fmla="*/ 881180 w 1940967"/>
                <a:gd name="connsiteY10" fmla="*/ 2546245 h 2580933"/>
                <a:gd name="connsiteX11" fmla="*/ 795410 w 1940967"/>
                <a:gd name="connsiteY11" fmla="*/ 2525056 h 2580933"/>
                <a:gd name="connsiteX12" fmla="*/ 1293505 w 1940967"/>
                <a:gd name="connsiteY12" fmla="*/ 2504631 h 2580933"/>
                <a:gd name="connsiteX13" fmla="*/ 1327747 w 1940967"/>
                <a:gd name="connsiteY13" fmla="*/ 2560302 h 2580933"/>
                <a:gd name="connsiteX14" fmla="*/ 1323221 w 1940967"/>
                <a:gd name="connsiteY14" fmla="*/ 2580933 h 2580933"/>
                <a:gd name="connsiteX15" fmla="*/ 1280255 w 1940967"/>
                <a:gd name="connsiteY15" fmla="*/ 2580933 h 2580933"/>
                <a:gd name="connsiteX16" fmla="*/ 1260134 w 1940967"/>
                <a:gd name="connsiteY16" fmla="*/ 2559434 h 2580933"/>
                <a:gd name="connsiteX17" fmla="*/ 1257231 w 1940967"/>
                <a:gd name="connsiteY17" fmla="*/ 2528616 h 2580933"/>
                <a:gd name="connsiteX18" fmla="*/ 1286555 w 1940967"/>
                <a:gd name="connsiteY18" fmla="*/ 2505055 h 2580933"/>
                <a:gd name="connsiteX19" fmla="*/ 1293505 w 1940967"/>
                <a:gd name="connsiteY19" fmla="*/ 2504631 h 2580933"/>
                <a:gd name="connsiteX20" fmla="*/ 340708 w 1940967"/>
                <a:gd name="connsiteY20" fmla="*/ 2399367 h 2580933"/>
                <a:gd name="connsiteX21" fmla="*/ 428851 w 1940967"/>
                <a:gd name="connsiteY21" fmla="*/ 2452168 h 2580933"/>
                <a:gd name="connsiteX22" fmla="*/ 687349 w 1940967"/>
                <a:gd name="connsiteY22" fmla="*/ 2516835 h 2580933"/>
                <a:gd name="connsiteX23" fmla="*/ 693197 w 1940967"/>
                <a:gd name="connsiteY23" fmla="*/ 2516835 h 2580933"/>
                <a:gd name="connsiteX24" fmla="*/ 487586 w 1940967"/>
                <a:gd name="connsiteY24" fmla="*/ 2452168 h 2580933"/>
                <a:gd name="connsiteX25" fmla="*/ 340708 w 1940967"/>
                <a:gd name="connsiteY25" fmla="*/ 2399367 h 2580933"/>
                <a:gd name="connsiteX26" fmla="*/ 340708 w 1940967"/>
                <a:gd name="connsiteY26" fmla="*/ 2369958 h 2580933"/>
                <a:gd name="connsiteX27" fmla="*/ 493434 w 1940967"/>
                <a:gd name="connsiteY27" fmla="*/ 2428692 h 2580933"/>
                <a:gd name="connsiteX28" fmla="*/ 683027 w 1940967"/>
                <a:gd name="connsiteY28" fmla="*/ 2486917 h 2580933"/>
                <a:gd name="connsiteX29" fmla="*/ 481738 w 1940967"/>
                <a:gd name="connsiteY29" fmla="*/ 2387586 h 2580933"/>
                <a:gd name="connsiteX30" fmla="*/ 446480 w 1940967"/>
                <a:gd name="connsiteY30" fmla="*/ 2381738 h 2580933"/>
                <a:gd name="connsiteX31" fmla="*/ 340708 w 1940967"/>
                <a:gd name="connsiteY31" fmla="*/ 2369958 h 2580933"/>
                <a:gd name="connsiteX32" fmla="*/ 452328 w 1940967"/>
                <a:gd name="connsiteY32" fmla="*/ 2328852 h 2580933"/>
                <a:gd name="connsiteX33" fmla="*/ 493434 w 1940967"/>
                <a:gd name="connsiteY33" fmla="*/ 2358177 h 2580933"/>
                <a:gd name="connsiteX34" fmla="*/ 875332 w 1940967"/>
                <a:gd name="connsiteY34" fmla="*/ 2510987 h 2580933"/>
                <a:gd name="connsiteX35" fmla="*/ 910590 w 1940967"/>
                <a:gd name="connsiteY35" fmla="*/ 2522683 h 2580933"/>
                <a:gd name="connsiteX36" fmla="*/ 616834 w 1940967"/>
                <a:gd name="connsiteY36" fmla="*/ 2369958 h 2580933"/>
                <a:gd name="connsiteX37" fmla="*/ 605054 w 1940967"/>
                <a:gd name="connsiteY37" fmla="*/ 2364110 h 2580933"/>
                <a:gd name="connsiteX38" fmla="*/ 452328 w 1940967"/>
                <a:gd name="connsiteY38" fmla="*/ 2328852 h 2580933"/>
                <a:gd name="connsiteX39" fmla="*/ 393594 w 1940967"/>
                <a:gd name="connsiteY39" fmla="*/ 2311224 h 2580933"/>
                <a:gd name="connsiteX40" fmla="*/ 305451 w 1940967"/>
                <a:gd name="connsiteY40" fmla="*/ 2352329 h 2580933"/>
                <a:gd name="connsiteX41" fmla="*/ 428851 w 1940967"/>
                <a:gd name="connsiteY41" fmla="*/ 2346481 h 2580933"/>
                <a:gd name="connsiteX42" fmla="*/ 405375 w 1940967"/>
                <a:gd name="connsiteY42" fmla="*/ 2328852 h 2580933"/>
                <a:gd name="connsiteX43" fmla="*/ 405375 w 1940967"/>
                <a:gd name="connsiteY43" fmla="*/ 2311224 h 2580933"/>
                <a:gd name="connsiteX44" fmla="*/ 1080944 w 1940967"/>
                <a:gd name="connsiteY44" fmla="*/ 2281814 h 2580933"/>
                <a:gd name="connsiteX45" fmla="*/ 1069248 w 1940967"/>
                <a:gd name="connsiteY45" fmla="*/ 2293595 h 2580933"/>
                <a:gd name="connsiteX46" fmla="*/ 1063315 w 1940967"/>
                <a:gd name="connsiteY46" fmla="*/ 2293595 h 2580933"/>
                <a:gd name="connsiteX47" fmla="*/ 1075096 w 1940967"/>
                <a:gd name="connsiteY47" fmla="*/ 2317072 h 2580933"/>
                <a:gd name="connsiteX48" fmla="*/ 1092725 w 1940967"/>
                <a:gd name="connsiteY48" fmla="*/ 2311224 h 2580933"/>
                <a:gd name="connsiteX49" fmla="*/ 1098573 w 1940967"/>
                <a:gd name="connsiteY49" fmla="*/ 2305376 h 2580933"/>
                <a:gd name="connsiteX50" fmla="*/ 1092725 w 1940967"/>
                <a:gd name="connsiteY50" fmla="*/ 2293595 h 2580933"/>
                <a:gd name="connsiteX51" fmla="*/ 1080944 w 1940967"/>
                <a:gd name="connsiteY51" fmla="*/ 2281814 h 2580933"/>
                <a:gd name="connsiteX52" fmla="*/ 1085436 w 1940967"/>
                <a:gd name="connsiteY52" fmla="*/ 2244184 h 2580933"/>
                <a:gd name="connsiteX53" fmla="*/ 1075096 w 1940967"/>
                <a:gd name="connsiteY53" fmla="*/ 2246557 h 2580933"/>
                <a:gd name="connsiteX54" fmla="*/ 1063146 w 1940967"/>
                <a:gd name="connsiteY54" fmla="*/ 2269695 h 2580933"/>
                <a:gd name="connsiteX55" fmla="*/ 1085012 w 1940967"/>
                <a:gd name="connsiteY55" fmla="*/ 2254354 h 2580933"/>
                <a:gd name="connsiteX56" fmla="*/ 1104505 w 1940967"/>
                <a:gd name="connsiteY56" fmla="*/ 2264186 h 2580933"/>
                <a:gd name="connsiteX57" fmla="*/ 1116201 w 1940967"/>
                <a:gd name="connsiteY57" fmla="*/ 2287747 h 2580933"/>
                <a:gd name="connsiteX58" fmla="*/ 1122049 w 1940967"/>
                <a:gd name="connsiteY58" fmla="*/ 2299443 h 2580933"/>
                <a:gd name="connsiteX59" fmla="*/ 1127982 w 1940967"/>
                <a:gd name="connsiteY59" fmla="*/ 2299443 h 2580933"/>
                <a:gd name="connsiteX60" fmla="*/ 1110353 w 1940967"/>
                <a:gd name="connsiteY60" fmla="*/ 2252490 h 2580933"/>
                <a:gd name="connsiteX61" fmla="*/ 1085436 w 1940967"/>
                <a:gd name="connsiteY61" fmla="*/ 2244184 h 2580933"/>
                <a:gd name="connsiteX62" fmla="*/ 1076791 w 1940967"/>
                <a:gd name="connsiteY62" fmla="*/ 2219605 h 2580933"/>
                <a:gd name="connsiteX63" fmla="*/ 1110353 w 1940967"/>
                <a:gd name="connsiteY63" fmla="*/ 2234861 h 2580933"/>
                <a:gd name="connsiteX64" fmla="*/ 1127982 w 1940967"/>
                <a:gd name="connsiteY64" fmla="*/ 2340548 h 2580933"/>
                <a:gd name="connsiteX65" fmla="*/ 1122049 w 1940967"/>
                <a:gd name="connsiteY65" fmla="*/ 2340548 h 2580933"/>
                <a:gd name="connsiteX66" fmla="*/ 1208741 w 1940967"/>
                <a:gd name="connsiteY66" fmla="*/ 2538140 h 2580933"/>
                <a:gd name="connsiteX67" fmla="*/ 1234995 w 1940967"/>
                <a:gd name="connsiteY67" fmla="*/ 2580933 h 2580933"/>
                <a:gd name="connsiteX68" fmla="*/ 1203650 w 1940967"/>
                <a:gd name="connsiteY68" fmla="*/ 2580933 h 2580933"/>
                <a:gd name="connsiteX69" fmla="*/ 1195520 w 1940967"/>
                <a:gd name="connsiteY69" fmla="*/ 2568969 h 2580933"/>
                <a:gd name="connsiteX70" fmla="*/ 1098573 w 1940967"/>
                <a:gd name="connsiteY70" fmla="*/ 2352329 h 2580933"/>
                <a:gd name="connsiteX71" fmla="*/ 1089250 w 1940967"/>
                <a:gd name="connsiteY71" fmla="*/ 2354617 h 2580933"/>
                <a:gd name="connsiteX72" fmla="*/ 1069248 w 1940967"/>
                <a:gd name="connsiteY72" fmla="*/ 2340548 h 2580933"/>
                <a:gd name="connsiteX73" fmla="*/ 1033990 w 1940967"/>
                <a:gd name="connsiteY73" fmla="*/ 2293595 h 2580933"/>
                <a:gd name="connsiteX74" fmla="*/ 1057467 w 1940967"/>
                <a:gd name="connsiteY74" fmla="*/ 2223080 h 2580933"/>
                <a:gd name="connsiteX75" fmla="*/ 1076791 w 1940967"/>
                <a:gd name="connsiteY75" fmla="*/ 2219605 h 2580933"/>
                <a:gd name="connsiteX76" fmla="*/ 1879998 w 1940967"/>
                <a:gd name="connsiteY76" fmla="*/ 2218673 h 2580933"/>
                <a:gd name="connsiteX77" fmla="*/ 1891694 w 1940967"/>
                <a:gd name="connsiteY77" fmla="*/ 2223080 h 2580933"/>
                <a:gd name="connsiteX78" fmla="*/ 1903475 w 1940967"/>
                <a:gd name="connsiteY78" fmla="*/ 2223080 h 2580933"/>
                <a:gd name="connsiteX79" fmla="*/ 1921104 w 1940967"/>
                <a:gd name="connsiteY79" fmla="*/ 2505055 h 2580933"/>
                <a:gd name="connsiteX80" fmla="*/ 1905510 w 1940967"/>
                <a:gd name="connsiteY80" fmla="*/ 2580933 h 2580933"/>
                <a:gd name="connsiteX81" fmla="*/ 1866649 w 1940967"/>
                <a:gd name="connsiteY81" fmla="*/ 2580933 h 2580933"/>
                <a:gd name="connsiteX82" fmla="*/ 1870411 w 1940967"/>
                <a:gd name="connsiteY82" fmla="*/ 2567486 h 2580933"/>
                <a:gd name="connsiteX83" fmla="*/ 1891694 w 1940967"/>
                <a:gd name="connsiteY83" fmla="*/ 2328852 h 2580933"/>
                <a:gd name="connsiteX84" fmla="*/ 1885846 w 1940967"/>
                <a:gd name="connsiteY84" fmla="*/ 2334700 h 2580933"/>
                <a:gd name="connsiteX85" fmla="*/ 1879998 w 1940967"/>
                <a:gd name="connsiteY85" fmla="*/ 2275966 h 2580933"/>
                <a:gd name="connsiteX86" fmla="*/ 1838808 w 1940967"/>
                <a:gd name="connsiteY86" fmla="*/ 2340548 h 2580933"/>
                <a:gd name="connsiteX87" fmla="*/ 1827112 w 1940967"/>
                <a:gd name="connsiteY87" fmla="*/ 2375806 h 2580933"/>
                <a:gd name="connsiteX88" fmla="*/ 1817546 w 1940967"/>
                <a:gd name="connsiteY88" fmla="*/ 2577794 h 2580933"/>
                <a:gd name="connsiteX89" fmla="*/ 1817043 w 1940967"/>
                <a:gd name="connsiteY89" fmla="*/ 2580933 h 2580933"/>
                <a:gd name="connsiteX90" fmla="*/ 1785621 w 1940967"/>
                <a:gd name="connsiteY90" fmla="*/ 2580933 h 2580933"/>
                <a:gd name="connsiteX91" fmla="*/ 1791855 w 1940967"/>
                <a:gd name="connsiteY91" fmla="*/ 2510987 h 2580933"/>
                <a:gd name="connsiteX92" fmla="*/ 1797703 w 1940967"/>
                <a:gd name="connsiteY92" fmla="*/ 2446320 h 2580933"/>
                <a:gd name="connsiteX93" fmla="*/ 1770539 w 1940967"/>
                <a:gd name="connsiteY93" fmla="*/ 2531498 h 2580933"/>
                <a:gd name="connsiteX94" fmla="*/ 1762448 w 1940967"/>
                <a:gd name="connsiteY94" fmla="*/ 2580933 h 2580933"/>
                <a:gd name="connsiteX95" fmla="*/ 1682618 w 1940967"/>
                <a:gd name="connsiteY95" fmla="*/ 2580933 h 2580933"/>
                <a:gd name="connsiteX96" fmla="*/ 1686072 w 1940967"/>
                <a:gd name="connsiteY96" fmla="*/ 2535926 h 2580933"/>
                <a:gd name="connsiteX97" fmla="*/ 1785922 w 1940967"/>
                <a:gd name="connsiteY97" fmla="*/ 2305376 h 2580933"/>
                <a:gd name="connsiteX98" fmla="*/ 1792024 w 1940967"/>
                <a:gd name="connsiteY98" fmla="*/ 2302748 h 2580933"/>
                <a:gd name="connsiteX99" fmla="*/ 1797703 w 1940967"/>
                <a:gd name="connsiteY99" fmla="*/ 2305376 h 2580933"/>
                <a:gd name="connsiteX100" fmla="*/ 1868218 w 1940967"/>
                <a:gd name="connsiteY100" fmla="*/ 2223080 h 2580933"/>
                <a:gd name="connsiteX101" fmla="*/ 1879998 w 1940967"/>
                <a:gd name="connsiteY101" fmla="*/ 2218673 h 2580933"/>
                <a:gd name="connsiteX102" fmla="*/ 816598 w 1940967"/>
                <a:gd name="connsiteY102" fmla="*/ 2199604 h 2580933"/>
                <a:gd name="connsiteX103" fmla="*/ 816598 w 1940967"/>
                <a:gd name="connsiteY103" fmla="*/ 2205452 h 2580933"/>
                <a:gd name="connsiteX104" fmla="*/ 804817 w 1940967"/>
                <a:gd name="connsiteY104" fmla="*/ 2217232 h 2580933"/>
                <a:gd name="connsiteX105" fmla="*/ 838380 w 1940967"/>
                <a:gd name="connsiteY105" fmla="*/ 2268932 h 2580933"/>
                <a:gd name="connsiteX106" fmla="*/ 839143 w 1940967"/>
                <a:gd name="connsiteY106" fmla="*/ 2268593 h 2580933"/>
                <a:gd name="connsiteX107" fmla="*/ 816598 w 1940967"/>
                <a:gd name="connsiteY107" fmla="*/ 2199604 h 2580933"/>
                <a:gd name="connsiteX108" fmla="*/ 1319609 w 1940967"/>
                <a:gd name="connsiteY108" fmla="*/ 2054167 h 2580933"/>
                <a:gd name="connsiteX109" fmla="*/ 1315965 w 1940967"/>
                <a:gd name="connsiteY109" fmla="*/ 2058574 h 2580933"/>
                <a:gd name="connsiteX110" fmla="*/ 1339442 w 1940967"/>
                <a:gd name="connsiteY110" fmla="*/ 2076203 h 2580933"/>
                <a:gd name="connsiteX111" fmla="*/ 1339187 w 1940967"/>
                <a:gd name="connsiteY111" fmla="*/ 2054591 h 2580933"/>
                <a:gd name="connsiteX112" fmla="*/ 1327746 w 1940967"/>
                <a:gd name="connsiteY112" fmla="*/ 2058574 h 2580933"/>
                <a:gd name="connsiteX113" fmla="*/ 1319609 w 1940967"/>
                <a:gd name="connsiteY113" fmla="*/ 2054167 h 2580933"/>
                <a:gd name="connsiteX114" fmla="*/ 1310117 w 1940967"/>
                <a:gd name="connsiteY114" fmla="*/ 1993992 h 2580933"/>
                <a:gd name="connsiteX115" fmla="*/ 1310117 w 1940967"/>
                <a:gd name="connsiteY115" fmla="*/ 2035097 h 2580933"/>
                <a:gd name="connsiteX116" fmla="*/ 1315965 w 1940967"/>
                <a:gd name="connsiteY116" fmla="*/ 2029249 h 2580933"/>
                <a:gd name="connsiteX117" fmla="*/ 1333594 w 1940967"/>
                <a:gd name="connsiteY117" fmla="*/ 2035097 h 2580933"/>
                <a:gd name="connsiteX118" fmla="*/ 1339103 w 1940967"/>
                <a:gd name="connsiteY118" fmla="*/ 2052387 h 2580933"/>
                <a:gd name="connsiteX119" fmla="*/ 1310117 w 1940967"/>
                <a:gd name="connsiteY119" fmla="*/ 1993992 h 2580933"/>
                <a:gd name="connsiteX120" fmla="*/ 1550986 w 1940967"/>
                <a:gd name="connsiteY120" fmla="*/ 1917544 h 2580933"/>
                <a:gd name="connsiteX121" fmla="*/ 1480471 w 1940967"/>
                <a:gd name="connsiteY121" fmla="*/ 2111460 h 2580933"/>
                <a:gd name="connsiteX122" fmla="*/ 1486319 w 1940967"/>
                <a:gd name="connsiteY122" fmla="*/ 2111460 h 2580933"/>
                <a:gd name="connsiteX123" fmla="*/ 1480471 w 1940967"/>
                <a:gd name="connsiteY123" fmla="*/ 2158498 h 2580933"/>
                <a:gd name="connsiteX124" fmla="*/ 1492252 w 1940967"/>
                <a:gd name="connsiteY124" fmla="*/ 2170194 h 2580933"/>
                <a:gd name="connsiteX125" fmla="*/ 1492252 w 1940967"/>
                <a:gd name="connsiteY125" fmla="*/ 2140869 h 2580933"/>
                <a:gd name="connsiteX126" fmla="*/ 1503948 w 1940967"/>
                <a:gd name="connsiteY126" fmla="*/ 2129089 h 2580933"/>
                <a:gd name="connsiteX127" fmla="*/ 1533357 w 1940967"/>
                <a:gd name="connsiteY127" fmla="*/ 2040945 h 2580933"/>
                <a:gd name="connsiteX128" fmla="*/ 1550986 w 1940967"/>
                <a:gd name="connsiteY128" fmla="*/ 1917544 h 2580933"/>
                <a:gd name="connsiteX129" fmla="*/ 1580311 w 1940967"/>
                <a:gd name="connsiteY129" fmla="*/ 1900001 h 2580933"/>
                <a:gd name="connsiteX130" fmla="*/ 1509796 w 1940967"/>
                <a:gd name="connsiteY130" fmla="*/ 2211299 h 2580933"/>
                <a:gd name="connsiteX131" fmla="*/ 1503948 w 1940967"/>
                <a:gd name="connsiteY131" fmla="*/ 2305376 h 2580933"/>
                <a:gd name="connsiteX132" fmla="*/ 1527424 w 1940967"/>
                <a:gd name="connsiteY132" fmla="*/ 2275966 h 2580933"/>
                <a:gd name="connsiteX133" fmla="*/ 1527424 w 1940967"/>
                <a:gd name="connsiteY133" fmla="*/ 2270118 h 2580933"/>
                <a:gd name="connsiteX134" fmla="*/ 1592091 w 1940967"/>
                <a:gd name="connsiteY134" fmla="*/ 2099679 h 2580933"/>
                <a:gd name="connsiteX135" fmla="*/ 1592091 w 1940967"/>
                <a:gd name="connsiteY135" fmla="*/ 2093831 h 2580933"/>
                <a:gd name="connsiteX136" fmla="*/ 1603872 w 1940967"/>
                <a:gd name="connsiteY136" fmla="*/ 2011621 h 2580933"/>
                <a:gd name="connsiteX137" fmla="*/ 1603872 w 1940967"/>
                <a:gd name="connsiteY137" fmla="*/ 1941106 h 2580933"/>
                <a:gd name="connsiteX138" fmla="*/ 1580311 w 1940967"/>
                <a:gd name="connsiteY138" fmla="*/ 1900001 h 2580933"/>
                <a:gd name="connsiteX139" fmla="*/ 663873 w 1940967"/>
                <a:gd name="connsiteY139" fmla="*/ 1835334 h 2580933"/>
                <a:gd name="connsiteX140" fmla="*/ 757864 w 1940967"/>
                <a:gd name="connsiteY140" fmla="*/ 2070355 h 2580933"/>
                <a:gd name="connsiteX141" fmla="*/ 734303 w 1940967"/>
                <a:gd name="connsiteY141" fmla="*/ 2005688 h 2580933"/>
                <a:gd name="connsiteX142" fmla="*/ 675569 w 1940967"/>
                <a:gd name="connsiteY142" fmla="*/ 1852962 h 2580933"/>
                <a:gd name="connsiteX143" fmla="*/ 663873 w 1940967"/>
                <a:gd name="connsiteY143" fmla="*/ 1835334 h 2580933"/>
                <a:gd name="connsiteX144" fmla="*/ 583865 w 1940967"/>
                <a:gd name="connsiteY144" fmla="*/ 1737020 h 2580933"/>
                <a:gd name="connsiteX145" fmla="*/ 575729 w 1940967"/>
                <a:gd name="connsiteY145" fmla="*/ 1753123 h 2580933"/>
                <a:gd name="connsiteX146" fmla="*/ 699130 w 1940967"/>
                <a:gd name="connsiteY146" fmla="*/ 2076203 h 2580933"/>
                <a:gd name="connsiteX147" fmla="*/ 775493 w 1940967"/>
                <a:gd name="connsiteY147" fmla="*/ 2176127 h 2580933"/>
                <a:gd name="connsiteX148" fmla="*/ 628615 w 1940967"/>
                <a:gd name="connsiteY148" fmla="*/ 1776600 h 2580933"/>
                <a:gd name="connsiteX149" fmla="*/ 583865 w 1940967"/>
                <a:gd name="connsiteY149" fmla="*/ 1737020 h 2580933"/>
                <a:gd name="connsiteX150" fmla="*/ 205611 w 1940967"/>
                <a:gd name="connsiteY150" fmla="*/ 1670828 h 2580933"/>
                <a:gd name="connsiteX151" fmla="*/ 323079 w 1940967"/>
                <a:gd name="connsiteY151" fmla="*/ 1829486 h 2580933"/>
                <a:gd name="connsiteX152" fmla="*/ 417071 w 1940967"/>
                <a:gd name="connsiteY152" fmla="*/ 1923477 h 2580933"/>
                <a:gd name="connsiteX153" fmla="*/ 346556 w 1940967"/>
                <a:gd name="connsiteY153" fmla="*/ 1829486 h 2580933"/>
                <a:gd name="connsiteX154" fmla="*/ 240869 w 1940967"/>
                <a:gd name="connsiteY154" fmla="*/ 1694304 h 2580933"/>
                <a:gd name="connsiteX155" fmla="*/ 205611 w 1940967"/>
                <a:gd name="connsiteY155" fmla="*/ 1670828 h 2580933"/>
                <a:gd name="connsiteX156" fmla="*/ 1521577 w 1940967"/>
                <a:gd name="connsiteY156" fmla="*/ 1635570 h 2580933"/>
                <a:gd name="connsiteX157" fmla="*/ 1509796 w 1940967"/>
                <a:gd name="connsiteY157" fmla="*/ 1664980 h 2580933"/>
                <a:gd name="connsiteX158" fmla="*/ 1474623 w 1940967"/>
                <a:gd name="connsiteY158" fmla="*/ 1858810 h 2580933"/>
                <a:gd name="connsiteX159" fmla="*/ 1462842 w 1940967"/>
                <a:gd name="connsiteY159" fmla="*/ 2029249 h 2580933"/>
                <a:gd name="connsiteX160" fmla="*/ 1550986 w 1940967"/>
                <a:gd name="connsiteY160" fmla="*/ 1858810 h 2580933"/>
                <a:gd name="connsiteX161" fmla="*/ 1550986 w 1940967"/>
                <a:gd name="connsiteY161" fmla="*/ 1794228 h 2580933"/>
                <a:gd name="connsiteX162" fmla="*/ 1539205 w 1940967"/>
                <a:gd name="connsiteY162" fmla="*/ 1688456 h 2580933"/>
                <a:gd name="connsiteX163" fmla="*/ 1521577 w 1940967"/>
                <a:gd name="connsiteY163" fmla="*/ 1635570 h 2580933"/>
                <a:gd name="connsiteX164" fmla="*/ 1562682 w 1940967"/>
                <a:gd name="connsiteY164" fmla="*/ 1603957 h 2580933"/>
                <a:gd name="connsiteX165" fmla="*/ 1550986 w 1940967"/>
                <a:gd name="connsiteY165" fmla="*/ 1606245 h 2580933"/>
                <a:gd name="connsiteX166" fmla="*/ 1586243 w 1940967"/>
                <a:gd name="connsiteY166" fmla="*/ 1841182 h 2580933"/>
                <a:gd name="connsiteX167" fmla="*/ 1592091 w 1940967"/>
                <a:gd name="connsiteY167" fmla="*/ 1841182 h 2580933"/>
                <a:gd name="connsiteX168" fmla="*/ 1621501 w 1940967"/>
                <a:gd name="connsiteY168" fmla="*/ 1900001 h 2580933"/>
                <a:gd name="connsiteX169" fmla="*/ 1621501 w 1940967"/>
                <a:gd name="connsiteY169" fmla="*/ 1682608 h 2580933"/>
                <a:gd name="connsiteX170" fmla="*/ 1562682 w 1940967"/>
                <a:gd name="connsiteY170" fmla="*/ 1603957 h 2580933"/>
                <a:gd name="connsiteX171" fmla="*/ 123316 w 1940967"/>
                <a:gd name="connsiteY171" fmla="*/ 1594465 h 2580933"/>
                <a:gd name="connsiteX172" fmla="*/ 440632 w 1940967"/>
                <a:gd name="connsiteY172" fmla="*/ 1993992 h 2580933"/>
                <a:gd name="connsiteX173" fmla="*/ 170354 w 1940967"/>
                <a:gd name="connsiteY173" fmla="*/ 1635570 h 2580933"/>
                <a:gd name="connsiteX174" fmla="*/ 123316 w 1940967"/>
                <a:gd name="connsiteY174" fmla="*/ 1594465 h 2580933"/>
                <a:gd name="connsiteX175" fmla="*/ 1562597 w 1940967"/>
                <a:gd name="connsiteY175" fmla="*/ 1566581 h 2580933"/>
                <a:gd name="connsiteX176" fmla="*/ 1592091 w 1940967"/>
                <a:gd name="connsiteY176" fmla="*/ 1576836 h 2580933"/>
                <a:gd name="connsiteX177" fmla="*/ 1650825 w 1940967"/>
                <a:gd name="connsiteY177" fmla="*/ 1964583 h 2580933"/>
                <a:gd name="connsiteX178" fmla="*/ 1503948 w 1940967"/>
                <a:gd name="connsiteY178" fmla="*/ 2364110 h 2580933"/>
                <a:gd name="connsiteX179" fmla="*/ 1492252 w 1940967"/>
                <a:gd name="connsiteY179" fmla="*/ 2364110 h 2580933"/>
                <a:gd name="connsiteX180" fmla="*/ 1479013 w 1940967"/>
                <a:gd name="connsiteY180" fmla="*/ 2479490 h 2580933"/>
                <a:gd name="connsiteX181" fmla="*/ 1482856 w 1940967"/>
                <a:gd name="connsiteY181" fmla="*/ 2580933 h 2580933"/>
                <a:gd name="connsiteX182" fmla="*/ 1470128 w 1940967"/>
                <a:gd name="connsiteY182" fmla="*/ 2580933 h 2580933"/>
                <a:gd name="connsiteX183" fmla="*/ 1467260 w 1940967"/>
                <a:gd name="connsiteY183" fmla="*/ 2557210 h 2580933"/>
                <a:gd name="connsiteX184" fmla="*/ 1474623 w 1940967"/>
                <a:gd name="connsiteY184" fmla="*/ 2352329 h 2580933"/>
                <a:gd name="connsiteX185" fmla="*/ 1445214 w 1940967"/>
                <a:gd name="connsiteY185" fmla="*/ 2146717 h 2580933"/>
                <a:gd name="connsiteX186" fmla="*/ 1498100 w 1940967"/>
                <a:gd name="connsiteY186" fmla="*/ 1594465 h 2580933"/>
                <a:gd name="connsiteX187" fmla="*/ 1507846 w 1940967"/>
                <a:gd name="connsiteY187" fmla="*/ 1584718 h 2580933"/>
                <a:gd name="connsiteX188" fmla="*/ 1521577 w 1940967"/>
                <a:gd name="connsiteY188" fmla="*/ 1588617 h 2580933"/>
                <a:gd name="connsiteX189" fmla="*/ 1562597 w 1940967"/>
                <a:gd name="connsiteY189" fmla="*/ 1566581 h 2580933"/>
                <a:gd name="connsiteX190" fmla="*/ 174168 w 1940967"/>
                <a:gd name="connsiteY190" fmla="*/ 1545393 h 2580933"/>
                <a:gd name="connsiteX191" fmla="*/ 182135 w 1940967"/>
                <a:gd name="connsiteY191" fmla="*/ 1594465 h 2580933"/>
                <a:gd name="connsiteX192" fmla="*/ 182135 w 1940967"/>
                <a:gd name="connsiteY192" fmla="*/ 1606245 h 2580933"/>
                <a:gd name="connsiteX193" fmla="*/ 487586 w 1940967"/>
                <a:gd name="connsiteY193" fmla="*/ 1982211 h 2580933"/>
                <a:gd name="connsiteX194" fmla="*/ 522843 w 1940967"/>
                <a:gd name="connsiteY194" fmla="*/ 2017469 h 2580933"/>
                <a:gd name="connsiteX195" fmla="*/ 229088 w 1940967"/>
                <a:gd name="connsiteY195" fmla="*/ 1582684 h 2580933"/>
                <a:gd name="connsiteX196" fmla="*/ 174168 w 1940967"/>
                <a:gd name="connsiteY196" fmla="*/ 1545393 h 2580933"/>
                <a:gd name="connsiteX197" fmla="*/ 781341 w 1940967"/>
                <a:gd name="connsiteY197" fmla="*/ 1523950 h 2580933"/>
                <a:gd name="connsiteX198" fmla="*/ 769560 w 1940967"/>
                <a:gd name="connsiteY198" fmla="*/ 1553359 h 2580933"/>
                <a:gd name="connsiteX199" fmla="*/ 787189 w 1940967"/>
                <a:gd name="connsiteY199" fmla="*/ 1570988 h 2580933"/>
                <a:gd name="connsiteX200" fmla="*/ 787189 w 1940967"/>
                <a:gd name="connsiteY200" fmla="*/ 1565055 h 2580933"/>
                <a:gd name="connsiteX201" fmla="*/ 793969 w 1940967"/>
                <a:gd name="connsiteY201" fmla="*/ 1556750 h 2580933"/>
                <a:gd name="connsiteX202" fmla="*/ 798969 w 1940967"/>
                <a:gd name="connsiteY202" fmla="*/ 1559207 h 2580933"/>
                <a:gd name="connsiteX203" fmla="*/ 810750 w 1940967"/>
                <a:gd name="connsiteY203" fmla="*/ 1576836 h 2580933"/>
                <a:gd name="connsiteX204" fmla="*/ 834227 w 1940967"/>
                <a:gd name="connsiteY204" fmla="*/ 1565055 h 2580933"/>
                <a:gd name="connsiteX205" fmla="*/ 816598 w 1940967"/>
                <a:gd name="connsiteY205" fmla="*/ 1565055 h 2580933"/>
                <a:gd name="connsiteX206" fmla="*/ 816598 w 1940967"/>
                <a:gd name="connsiteY206" fmla="*/ 1541579 h 2580933"/>
                <a:gd name="connsiteX207" fmla="*/ 822446 w 1940967"/>
                <a:gd name="connsiteY207" fmla="*/ 1541579 h 2580933"/>
                <a:gd name="connsiteX208" fmla="*/ 781341 w 1940967"/>
                <a:gd name="connsiteY208" fmla="*/ 1523950 h 2580933"/>
                <a:gd name="connsiteX209" fmla="*/ 144504 w 1940967"/>
                <a:gd name="connsiteY209" fmla="*/ 1521662 h 2580933"/>
                <a:gd name="connsiteX210" fmla="*/ 152725 w 1940967"/>
                <a:gd name="connsiteY210" fmla="*/ 1523950 h 2580933"/>
                <a:gd name="connsiteX211" fmla="*/ 563948 w 1940967"/>
                <a:gd name="connsiteY211" fmla="*/ 2058574 h 2580933"/>
                <a:gd name="connsiteX212" fmla="*/ 916438 w 1940967"/>
                <a:gd name="connsiteY212" fmla="*/ 2446320 h 2580933"/>
                <a:gd name="connsiteX213" fmla="*/ 851856 w 1940967"/>
                <a:gd name="connsiteY213" fmla="*/ 2299443 h 2580933"/>
                <a:gd name="connsiteX214" fmla="*/ 575729 w 1940967"/>
                <a:gd name="connsiteY214" fmla="*/ 1706085 h 2580933"/>
                <a:gd name="connsiteX215" fmla="*/ 584289 w 1940967"/>
                <a:gd name="connsiteY215" fmla="*/ 1696338 h 2580933"/>
                <a:gd name="connsiteX216" fmla="*/ 593358 w 1940967"/>
                <a:gd name="connsiteY216" fmla="*/ 1700237 h 2580933"/>
                <a:gd name="connsiteX217" fmla="*/ 628615 w 1940967"/>
                <a:gd name="connsiteY217" fmla="*/ 1735494 h 2580933"/>
                <a:gd name="connsiteX218" fmla="*/ 637430 w 1940967"/>
                <a:gd name="connsiteY218" fmla="*/ 1731087 h 2580933"/>
                <a:gd name="connsiteX219" fmla="*/ 646244 w 1940967"/>
                <a:gd name="connsiteY219" fmla="*/ 1735494 h 2580933"/>
                <a:gd name="connsiteX220" fmla="*/ 728455 w 1940967"/>
                <a:gd name="connsiteY220" fmla="*/ 1900001 h 2580933"/>
                <a:gd name="connsiteX221" fmla="*/ 734303 w 1940967"/>
                <a:gd name="connsiteY221" fmla="*/ 1900001 h 2580933"/>
                <a:gd name="connsiteX222" fmla="*/ 875332 w 1940967"/>
                <a:gd name="connsiteY222" fmla="*/ 2293595 h 2580933"/>
                <a:gd name="connsiteX223" fmla="*/ 875332 w 1940967"/>
                <a:gd name="connsiteY223" fmla="*/ 2299443 h 2580933"/>
                <a:gd name="connsiteX224" fmla="*/ 963476 w 1940967"/>
                <a:gd name="connsiteY224" fmla="*/ 2493359 h 2580933"/>
                <a:gd name="connsiteX225" fmla="*/ 1020017 w 1940967"/>
                <a:gd name="connsiteY225" fmla="*/ 2545503 h 2580933"/>
                <a:gd name="connsiteX226" fmla="*/ 1065276 w 1940967"/>
                <a:gd name="connsiteY226" fmla="*/ 2580933 h 2580933"/>
                <a:gd name="connsiteX227" fmla="*/ 945605 w 1940967"/>
                <a:gd name="connsiteY227" fmla="*/ 2580933 h 2580933"/>
                <a:gd name="connsiteX228" fmla="*/ 922370 w 1940967"/>
                <a:gd name="connsiteY228" fmla="*/ 2575569 h 2580933"/>
                <a:gd name="connsiteX229" fmla="*/ 276126 w 1940967"/>
                <a:gd name="connsiteY229" fmla="*/ 2369958 h 2580933"/>
                <a:gd name="connsiteX230" fmla="*/ 276126 w 1940967"/>
                <a:gd name="connsiteY230" fmla="*/ 2358177 h 2580933"/>
                <a:gd name="connsiteX231" fmla="*/ 281974 w 1940967"/>
                <a:gd name="connsiteY231" fmla="*/ 2358177 h 2580933"/>
                <a:gd name="connsiteX232" fmla="*/ 258497 w 1940967"/>
                <a:gd name="connsiteY232" fmla="*/ 2322920 h 2580933"/>
                <a:gd name="connsiteX233" fmla="*/ 264345 w 1940967"/>
                <a:gd name="connsiteY233" fmla="*/ 2305376 h 2580933"/>
                <a:gd name="connsiteX234" fmla="*/ 397239 w 1940967"/>
                <a:gd name="connsiteY234" fmla="*/ 2277746 h 2580933"/>
                <a:gd name="connsiteX235" fmla="*/ 851856 w 1940967"/>
                <a:gd name="connsiteY235" fmla="*/ 2452168 h 2580933"/>
                <a:gd name="connsiteX236" fmla="*/ 869484 w 1940967"/>
                <a:gd name="connsiteY236" fmla="*/ 2463949 h 2580933"/>
                <a:gd name="connsiteX237" fmla="*/ 881180 w 1940967"/>
                <a:gd name="connsiteY237" fmla="*/ 2469797 h 2580933"/>
                <a:gd name="connsiteX238" fmla="*/ 669721 w 1940967"/>
                <a:gd name="connsiteY238" fmla="*/ 2228928 h 2580933"/>
                <a:gd name="connsiteX239" fmla="*/ 676416 w 1940967"/>
                <a:gd name="connsiteY239" fmla="*/ 2220622 h 2580933"/>
                <a:gd name="connsiteX240" fmla="*/ 681501 w 1940967"/>
                <a:gd name="connsiteY240" fmla="*/ 2223080 h 2580933"/>
                <a:gd name="connsiteX241" fmla="*/ 981104 w 1940967"/>
                <a:gd name="connsiteY241" fmla="*/ 2528616 h 2580933"/>
                <a:gd name="connsiteX242" fmla="*/ 998733 w 1940967"/>
                <a:gd name="connsiteY242" fmla="*/ 2540312 h 2580933"/>
                <a:gd name="connsiteX243" fmla="*/ 981104 w 1940967"/>
                <a:gd name="connsiteY243" fmla="*/ 2522683 h 2580933"/>
                <a:gd name="connsiteX244" fmla="*/ 951695 w 1940967"/>
                <a:gd name="connsiteY244" fmla="*/ 2493359 h 2580933"/>
                <a:gd name="connsiteX245" fmla="*/ 558100 w 1940967"/>
                <a:gd name="connsiteY245" fmla="*/ 2070355 h 2580933"/>
                <a:gd name="connsiteX246" fmla="*/ 546320 w 1940967"/>
                <a:gd name="connsiteY246" fmla="*/ 2070355 h 2580933"/>
                <a:gd name="connsiteX247" fmla="*/ 534115 w 1940967"/>
                <a:gd name="connsiteY247" fmla="*/ 2080101 h 2580933"/>
                <a:gd name="connsiteX248" fmla="*/ 522843 w 1940967"/>
                <a:gd name="connsiteY248" fmla="*/ 2076203 h 2580933"/>
                <a:gd name="connsiteX249" fmla="*/ 481738 w 1940967"/>
                <a:gd name="connsiteY249" fmla="*/ 2035097 h 2580933"/>
                <a:gd name="connsiteX250" fmla="*/ 99839 w 1940967"/>
                <a:gd name="connsiteY250" fmla="*/ 1582684 h 2580933"/>
                <a:gd name="connsiteX251" fmla="*/ 117468 w 1940967"/>
                <a:gd name="connsiteY251" fmla="*/ 1565055 h 2580933"/>
                <a:gd name="connsiteX252" fmla="*/ 152725 w 1940967"/>
                <a:gd name="connsiteY252" fmla="*/ 1588617 h 2580933"/>
                <a:gd name="connsiteX253" fmla="*/ 135096 w 1940967"/>
                <a:gd name="connsiteY253" fmla="*/ 1535731 h 2580933"/>
                <a:gd name="connsiteX254" fmla="*/ 144504 w 1940967"/>
                <a:gd name="connsiteY254" fmla="*/ 1521662 h 2580933"/>
                <a:gd name="connsiteX255" fmla="*/ 1221973 w 1940967"/>
                <a:gd name="connsiteY255" fmla="*/ 1353596 h 2580933"/>
                <a:gd name="connsiteX256" fmla="*/ 1198497 w 1940967"/>
                <a:gd name="connsiteY256" fmla="*/ 1429959 h 2580933"/>
                <a:gd name="connsiteX257" fmla="*/ 1192564 w 1940967"/>
                <a:gd name="connsiteY257" fmla="*/ 1612093 h 2580933"/>
                <a:gd name="connsiteX258" fmla="*/ 1216125 w 1940967"/>
                <a:gd name="connsiteY258" fmla="*/ 1394701 h 2580933"/>
                <a:gd name="connsiteX259" fmla="*/ 1221973 w 1940967"/>
                <a:gd name="connsiteY259" fmla="*/ 1353596 h 2580933"/>
                <a:gd name="connsiteX260" fmla="*/ 370117 w 1940967"/>
                <a:gd name="connsiteY260" fmla="*/ 871858 h 2580933"/>
                <a:gd name="connsiteX261" fmla="*/ 511062 w 1940967"/>
                <a:gd name="connsiteY261" fmla="*/ 1065689 h 2580933"/>
                <a:gd name="connsiteX262" fmla="*/ 699130 w 1940967"/>
                <a:gd name="connsiteY262" fmla="*/ 1200870 h 2580933"/>
                <a:gd name="connsiteX263" fmla="*/ 699130 w 1940967"/>
                <a:gd name="connsiteY263" fmla="*/ 1206718 h 2580933"/>
                <a:gd name="connsiteX264" fmla="*/ 704978 w 1940967"/>
                <a:gd name="connsiteY264" fmla="*/ 1206718 h 2580933"/>
                <a:gd name="connsiteX265" fmla="*/ 734303 w 1940967"/>
                <a:gd name="connsiteY265" fmla="*/ 1230195 h 2580933"/>
                <a:gd name="connsiteX266" fmla="*/ 469957 w 1940967"/>
                <a:gd name="connsiteY266" fmla="*/ 960001 h 2580933"/>
                <a:gd name="connsiteX267" fmla="*/ 477839 w 1940967"/>
                <a:gd name="connsiteY267" fmla="*/ 946610 h 2580933"/>
                <a:gd name="connsiteX268" fmla="*/ 481738 w 1940967"/>
                <a:gd name="connsiteY268" fmla="*/ 948221 h 2580933"/>
                <a:gd name="connsiteX269" fmla="*/ 740235 w 1940967"/>
                <a:gd name="connsiteY269" fmla="*/ 1183242 h 2580933"/>
                <a:gd name="connsiteX270" fmla="*/ 663873 w 1940967"/>
                <a:gd name="connsiteY270" fmla="*/ 1095098 h 2580933"/>
                <a:gd name="connsiteX271" fmla="*/ 493434 w 1940967"/>
                <a:gd name="connsiteY271" fmla="*/ 924744 h 2580933"/>
                <a:gd name="connsiteX272" fmla="*/ 370117 w 1940967"/>
                <a:gd name="connsiteY272" fmla="*/ 871858 h 2580933"/>
                <a:gd name="connsiteX273" fmla="*/ 305196 w 1940967"/>
                <a:gd name="connsiteY273" fmla="*/ 856602 h 2580933"/>
                <a:gd name="connsiteX274" fmla="*/ 299603 w 1940967"/>
                <a:gd name="connsiteY274" fmla="*/ 871858 h 2580933"/>
                <a:gd name="connsiteX275" fmla="*/ 364185 w 1940967"/>
                <a:gd name="connsiteY275" fmla="*/ 965849 h 2580933"/>
                <a:gd name="connsiteX276" fmla="*/ 323079 w 1940967"/>
                <a:gd name="connsiteY276" fmla="*/ 860077 h 2580933"/>
                <a:gd name="connsiteX277" fmla="*/ 305196 w 1940967"/>
                <a:gd name="connsiteY277" fmla="*/ 856602 h 2580933"/>
                <a:gd name="connsiteX278" fmla="*/ 1201633 w 1940967"/>
                <a:gd name="connsiteY278" fmla="*/ 833634 h 2580933"/>
                <a:gd name="connsiteX279" fmla="*/ 1127982 w 1940967"/>
                <a:gd name="connsiteY279" fmla="*/ 995174 h 2580933"/>
                <a:gd name="connsiteX280" fmla="*/ 1163239 w 1940967"/>
                <a:gd name="connsiteY280" fmla="*/ 1623874 h 2580933"/>
                <a:gd name="connsiteX281" fmla="*/ 1174935 w 1940967"/>
                <a:gd name="connsiteY281" fmla="*/ 1365376 h 2580933"/>
                <a:gd name="connsiteX282" fmla="*/ 1198497 w 1940967"/>
                <a:gd name="connsiteY282" fmla="*/ 889487 h 2580933"/>
                <a:gd name="connsiteX283" fmla="*/ 1210193 w 1940967"/>
                <a:gd name="connsiteY283" fmla="*/ 876265 h 2580933"/>
                <a:gd name="connsiteX284" fmla="*/ 1221973 w 1940967"/>
                <a:gd name="connsiteY284" fmla="*/ 889487 h 2580933"/>
                <a:gd name="connsiteX285" fmla="*/ 1210193 w 1940967"/>
                <a:gd name="connsiteY285" fmla="*/ 1059841 h 2580933"/>
                <a:gd name="connsiteX286" fmla="*/ 1216125 w 1940967"/>
                <a:gd name="connsiteY286" fmla="*/ 1024583 h 2580933"/>
                <a:gd name="connsiteX287" fmla="*/ 1224940 w 1940967"/>
                <a:gd name="connsiteY287" fmla="*/ 1020176 h 2580933"/>
                <a:gd name="connsiteX288" fmla="*/ 1233754 w 1940967"/>
                <a:gd name="connsiteY288" fmla="*/ 1024583 h 2580933"/>
                <a:gd name="connsiteX289" fmla="*/ 1204345 w 1940967"/>
                <a:gd name="connsiteY289" fmla="*/ 1324186 h 2580933"/>
                <a:gd name="connsiteX290" fmla="*/ 1233754 w 1940967"/>
                <a:gd name="connsiteY290" fmla="*/ 1147984 h 2580933"/>
                <a:gd name="connsiteX291" fmla="*/ 1233754 w 1940967"/>
                <a:gd name="connsiteY291" fmla="*/ 942373 h 2580933"/>
                <a:gd name="connsiteX292" fmla="*/ 1216125 w 1940967"/>
                <a:gd name="connsiteY292" fmla="*/ 848381 h 2580933"/>
                <a:gd name="connsiteX293" fmla="*/ 1201633 w 1940967"/>
                <a:gd name="connsiteY293" fmla="*/ 833634 h 2580933"/>
                <a:gd name="connsiteX294" fmla="*/ 475296 w 1940967"/>
                <a:gd name="connsiteY294" fmla="*/ 721421 h 2580933"/>
                <a:gd name="connsiteX295" fmla="*/ 464109 w 1940967"/>
                <a:gd name="connsiteY295" fmla="*/ 736676 h 2580933"/>
                <a:gd name="connsiteX296" fmla="*/ 464109 w 1940967"/>
                <a:gd name="connsiteY296" fmla="*/ 754305 h 2580933"/>
                <a:gd name="connsiteX297" fmla="*/ 493434 w 1940967"/>
                <a:gd name="connsiteY297" fmla="*/ 760238 h 2580933"/>
                <a:gd name="connsiteX298" fmla="*/ 509537 w 1940967"/>
                <a:gd name="connsiteY298" fmla="*/ 762865 h 2580933"/>
                <a:gd name="connsiteX299" fmla="*/ 516995 w 1940967"/>
                <a:gd name="connsiteY299" fmla="*/ 760238 h 2580933"/>
                <a:gd name="connsiteX300" fmla="*/ 511062 w 1940967"/>
                <a:gd name="connsiteY300" fmla="*/ 760238 h 2580933"/>
                <a:gd name="connsiteX301" fmla="*/ 511062 w 1940967"/>
                <a:gd name="connsiteY301" fmla="*/ 754305 h 2580933"/>
                <a:gd name="connsiteX302" fmla="*/ 487586 w 1940967"/>
                <a:gd name="connsiteY302" fmla="*/ 742609 h 2580933"/>
                <a:gd name="connsiteX303" fmla="*/ 487586 w 1940967"/>
                <a:gd name="connsiteY303" fmla="*/ 724980 h 2580933"/>
                <a:gd name="connsiteX304" fmla="*/ 475296 w 1940967"/>
                <a:gd name="connsiteY304" fmla="*/ 721421 h 2580933"/>
                <a:gd name="connsiteX305" fmla="*/ 375965 w 1940967"/>
                <a:gd name="connsiteY305" fmla="*/ 425377 h 2580933"/>
                <a:gd name="connsiteX306" fmla="*/ 481738 w 1940967"/>
                <a:gd name="connsiteY306" fmla="*/ 513436 h 2580933"/>
                <a:gd name="connsiteX307" fmla="*/ 387746 w 1940967"/>
                <a:gd name="connsiteY307" fmla="*/ 425377 h 2580933"/>
                <a:gd name="connsiteX308" fmla="*/ 763034 w 1940967"/>
                <a:gd name="connsiteY308" fmla="*/ 363677 h 2580933"/>
                <a:gd name="connsiteX309" fmla="*/ 751931 w 1940967"/>
                <a:gd name="connsiteY309" fmla="*/ 425377 h 2580933"/>
                <a:gd name="connsiteX310" fmla="*/ 846008 w 1940967"/>
                <a:gd name="connsiteY310" fmla="*/ 789562 h 2580933"/>
                <a:gd name="connsiteX311" fmla="*/ 898809 w 1940967"/>
                <a:gd name="connsiteY311" fmla="*/ 989326 h 2580933"/>
                <a:gd name="connsiteX312" fmla="*/ 898809 w 1940967"/>
                <a:gd name="connsiteY312" fmla="*/ 965849 h 2580933"/>
                <a:gd name="connsiteX313" fmla="*/ 875671 w 1940967"/>
                <a:gd name="connsiteY313" fmla="*/ 817022 h 2580933"/>
                <a:gd name="connsiteX314" fmla="*/ 875502 w 1940967"/>
                <a:gd name="connsiteY314" fmla="*/ 817107 h 2580933"/>
                <a:gd name="connsiteX315" fmla="*/ 887113 w 1940967"/>
                <a:gd name="connsiteY315" fmla="*/ 801343 h 2580933"/>
                <a:gd name="connsiteX316" fmla="*/ 887113 w 1940967"/>
                <a:gd name="connsiteY316" fmla="*/ 783714 h 2580933"/>
                <a:gd name="connsiteX317" fmla="*/ 840075 w 1940967"/>
                <a:gd name="connsiteY317" fmla="*/ 548693 h 2580933"/>
                <a:gd name="connsiteX318" fmla="*/ 810750 w 1940967"/>
                <a:gd name="connsiteY318" fmla="*/ 489959 h 2580933"/>
                <a:gd name="connsiteX319" fmla="*/ 799732 w 1940967"/>
                <a:gd name="connsiteY319" fmla="*/ 498774 h 2580933"/>
                <a:gd name="connsiteX320" fmla="*/ 793121 w 1940967"/>
                <a:gd name="connsiteY320" fmla="*/ 489959 h 2580933"/>
                <a:gd name="connsiteX321" fmla="*/ 793121 w 1940967"/>
                <a:gd name="connsiteY321" fmla="*/ 443006 h 2580933"/>
                <a:gd name="connsiteX322" fmla="*/ 806682 w 1940967"/>
                <a:gd name="connsiteY322" fmla="*/ 432073 h 2580933"/>
                <a:gd name="connsiteX323" fmla="*/ 810750 w 1940967"/>
                <a:gd name="connsiteY323" fmla="*/ 437073 h 2580933"/>
                <a:gd name="connsiteX324" fmla="*/ 916438 w 1940967"/>
                <a:gd name="connsiteY324" fmla="*/ 842448 h 2580933"/>
                <a:gd name="connsiteX325" fmla="*/ 922370 w 1940967"/>
                <a:gd name="connsiteY325" fmla="*/ 901182 h 2580933"/>
                <a:gd name="connsiteX326" fmla="*/ 934066 w 1940967"/>
                <a:gd name="connsiteY326" fmla="*/ 965849 h 2580933"/>
                <a:gd name="connsiteX327" fmla="*/ 928218 w 1940967"/>
                <a:gd name="connsiteY327" fmla="*/ 789562 h 2580933"/>
                <a:gd name="connsiteX328" fmla="*/ 904742 w 1940967"/>
                <a:gd name="connsiteY328" fmla="*/ 595731 h 2580933"/>
                <a:gd name="connsiteX329" fmla="*/ 863551 w 1940967"/>
                <a:gd name="connsiteY329" fmla="*/ 472331 h 2580933"/>
                <a:gd name="connsiteX330" fmla="*/ 763034 w 1940967"/>
                <a:gd name="connsiteY330" fmla="*/ 363677 h 2580933"/>
                <a:gd name="connsiteX331" fmla="*/ 135096 w 1940967"/>
                <a:gd name="connsiteY331" fmla="*/ 102213 h 2580933"/>
                <a:gd name="connsiteX332" fmla="*/ 199763 w 1940967"/>
                <a:gd name="connsiteY332" fmla="*/ 207985 h 2580933"/>
                <a:gd name="connsiteX333" fmla="*/ 405375 w 1940967"/>
                <a:gd name="connsiteY333" fmla="*/ 407749 h 2580933"/>
                <a:gd name="connsiteX334" fmla="*/ 399442 w 1940967"/>
                <a:gd name="connsiteY334" fmla="*/ 395968 h 2580933"/>
                <a:gd name="connsiteX335" fmla="*/ 403087 w 1940967"/>
                <a:gd name="connsiteY335" fmla="*/ 387662 h 2580933"/>
                <a:gd name="connsiteX336" fmla="*/ 405375 w 1940967"/>
                <a:gd name="connsiteY336" fmla="*/ 390120 h 2580933"/>
                <a:gd name="connsiteX337" fmla="*/ 464109 w 1940967"/>
                <a:gd name="connsiteY337" fmla="*/ 460550 h 2580933"/>
                <a:gd name="connsiteX338" fmla="*/ 381813 w 1940967"/>
                <a:gd name="connsiteY338" fmla="*/ 343082 h 2580933"/>
                <a:gd name="connsiteX339" fmla="*/ 135096 w 1940967"/>
                <a:gd name="connsiteY339" fmla="*/ 102213 h 2580933"/>
                <a:gd name="connsiteX340" fmla="*/ 53394 w 1940967"/>
                <a:gd name="connsiteY340" fmla="*/ 73312 h 2580933"/>
                <a:gd name="connsiteX341" fmla="*/ 111620 w 1940967"/>
                <a:gd name="connsiteY341" fmla="*/ 266719 h 2580933"/>
                <a:gd name="connsiteX342" fmla="*/ 281974 w 1940967"/>
                <a:gd name="connsiteY342" fmla="*/ 425377 h 2580933"/>
                <a:gd name="connsiteX343" fmla="*/ 528691 w 1940967"/>
                <a:gd name="connsiteY343" fmla="*/ 583951 h 2580933"/>
                <a:gd name="connsiteX344" fmla="*/ 246717 w 1940967"/>
                <a:gd name="connsiteY344" fmla="*/ 331301 h 2580933"/>
                <a:gd name="connsiteX345" fmla="*/ 217307 w 1940967"/>
                <a:gd name="connsiteY345" fmla="*/ 296128 h 2580933"/>
                <a:gd name="connsiteX346" fmla="*/ 140944 w 1940967"/>
                <a:gd name="connsiteY346" fmla="*/ 225614 h 2580933"/>
                <a:gd name="connsiteX347" fmla="*/ 144843 w 1940967"/>
                <a:gd name="connsiteY347" fmla="*/ 204086 h 2580933"/>
                <a:gd name="connsiteX348" fmla="*/ 152725 w 1940967"/>
                <a:gd name="connsiteY348" fmla="*/ 207985 h 2580933"/>
                <a:gd name="connsiteX349" fmla="*/ 211459 w 1940967"/>
                <a:gd name="connsiteY349" fmla="*/ 266719 h 2580933"/>
                <a:gd name="connsiteX350" fmla="*/ 229088 w 1940967"/>
                <a:gd name="connsiteY350" fmla="*/ 278500 h 2580933"/>
                <a:gd name="connsiteX351" fmla="*/ 93991 w 1940967"/>
                <a:gd name="connsiteY351" fmla="*/ 84584 h 2580933"/>
                <a:gd name="connsiteX352" fmla="*/ 82210 w 1940967"/>
                <a:gd name="connsiteY352" fmla="*/ 78736 h 2580933"/>
                <a:gd name="connsiteX353" fmla="*/ 53394 w 1940967"/>
                <a:gd name="connsiteY353" fmla="*/ 73312 h 2580933"/>
                <a:gd name="connsiteX354" fmla="*/ 114332 w 1940967"/>
                <a:gd name="connsiteY354" fmla="*/ 30766 h 2580933"/>
                <a:gd name="connsiteX355" fmla="*/ 123316 w 1940967"/>
                <a:gd name="connsiteY355" fmla="*/ 72803 h 2580933"/>
                <a:gd name="connsiteX356" fmla="*/ 405375 w 1940967"/>
                <a:gd name="connsiteY356" fmla="*/ 325453 h 2580933"/>
                <a:gd name="connsiteX357" fmla="*/ 323079 w 1940967"/>
                <a:gd name="connsiteY357" fmla="*/ 207985 h 2580933"/>
                <a:gd name="connsiteX358" fmla="*/ 117468 w 1940967"/>
                <a:gd name="connsiteY358" fmla="*/ 31698 h 2580933"/>
                <a:gd name="connsiteX359" fmla="*/ 114332 w 1940967"/>
                <a:gd name="connsiteY359" fmla="*/ 30766 h 2580933"/>
                <a:gd name="connsiteX360" fmla="*/ 82549 w 1940967"/>
                <a:gd name="connsiteY360" fmla="*/ 0 h 2580933"/>
                <a:gd name="connsiteX361" fmla="*/ 88058 w 1940967"/>
                <a:gd name="connsiteY361" fmla="*/ 2373 h 2580933"/>
                <a:gd name="connsiteX362" fmla="*/ 552252 w 1940967"/>
                <a:gd name="connsiteY362" fmla="*/ 583951 h 2580933"/>
                <a:gd name="connsiteX363" fmla="*/ 552252 w 1940967"/>
                <a:gd name="connsiteY363" fmla="*/ 595731 h 2580933"/>
                <a:gd name="connsiteX364" fmla="*/ 563948 w 1940967"/>
                <a:gd name="connsiteY364" fmla="*/ 607427 h 2580933"/>
                <a:gd name="connsiteX365" fmla="*/ 581577 w 1940967"/>
                <a:gd name="connsiteY365" fmla="*/ 619208 h 2580933"/>
                <a:gd name="connsiteX366" fmla="*/ 581577 w 1940967"/>
                <a:gd name="connsiteY366" fmla="*/ 636837 h 2580933"/>
                <a:gd name="connsiteX367" fmla="*/ 746083 w 1940967"/>
                <a:gd name="connsiteY367" fmla="*/ 936440 h 2580933"/>
                <a:gd name="connsiteX368" fmla="*/ 804817 w 1940967"/>
                <a:gd name="connsiteY368" fmla="*/ 1024583 h 2580933"/>
                <a:gd name="connsiteX369" fmla="*/ 798969 w 1940967"/>
                <a:gd name="connsiteY369" fmla="*/ 1030431 h 2580933"/>
                <a:gd name="connsiteX370" fmla="*/ 951695 w 1940967"/>
                <a:gd name="connsiteY370" fmla="*/ 1394701 h 2580933"/>
                <a:gd name="connsiteX371" fmla="*/ 934066 w 1940967"/>
                <a:gd name="connsiteY371" fmla="*/ 1165613 h 2580933"/>
                <a:gd name="connsiteX372" fmla="*/ 922370 w 1940967"/>
                <a:gd name="connsiteY372" fmla="*/ 1153832 h 2580933"/>
                <a:gd name="connsiteX373" fmla="*/ 910590 w 1940967"/>
                <a:gd name="connsiteY373" fmla="*/ 1077469 h 2580933"/>
                <a:gd name="connsiteX374" fmla="*/ 769560 w 1940967"/>
                <a:gd name="connsiteY374" fmla="*/ 630989 h 2580933"/>
                <a:gd name="connsiteX375" fmla="*/ 746083 w 1940967"/>
                <a:gd name="connsiteY375" fmla="*/ 325453 h 2580933"/>
                <a:gd name="connsiteX376" fmla="*/ 757610 w 1940967"/>
                <a:gd name="connsiteY376" fmla="*/ 315706 h 2580933"/>
                <a:gd name="connsiteX377" fmla="*/ 769560 w 1940967"/>
                <a:gd name="connsiteY377" fmla="*/ 319605 h 2580933"/>
                <a:gd name="connsiteX378" fmla="*/ 892961 w 1940967"/>
                <a:gd name="connsiteY378" fmla="*/ 472331 h 2580933"/>
                <a:gd name="connsiteX379" fmla="*/ 892961 w 1940967"/>
                <a:gd name="connsiteY379" fmla="*/ 378339 h 2580933"/>
                <a:gd name="connsiteX380" fmla="*/ 906267 w 1940967"/>
                <a:gd name="connsiteY380" fmla="*/ 366050 h 2580933"/>
                <a:gd name="connsiteX381" fmla="*/ 916438 w 1940967"/>
                <a:gd name="connsiteY381" fmla="*/ 372491 h 2580933"/>
                <a:gd name="connsiteX382" fmla="*/ 951695 w 1940967"/>
                <a:gd name="connsiteY382" fmla="*/ 666246 h 2580933"/>
                <a:gd name="connsiteX383" fmla="*/ 981104 w 1940967"/>
                <a:gd name="connsiteY383" fmla="*/ 865925 h 2580933"/>
                <a:gd name="connsiteX384" fmla="*/ 992800 w 1940967"/>
                <a:gd name="connsiteY384" fmla="*/ 1142051 h 2580933"/>
                <a:gd name="connsiteX385" fmla="*/ 992800 w 1940967"/>
                <a:gd name="connsiteY385" fmla="*/ 1218499 h 2580933"/>
                <a:gd name="connsiteX386" fmla="*/ 978138 w 1940967"/>
                <a:gd name="connsiteY386" fmla="*/ 1231720 h 2580933"/>
                <a:gd name="connsiteX387" fmla="*/ 963476 w 1940967"/>
                <a:gd name="connsiteY387" fmla="*/ 1218499 h 2580933"/>
                <a:gd name="connsiteX388" fmla="*/ 963476 w 1940967"/>
                <a:gd name="connsiteY388" fmla="*/ 1071621 h 2580933"/>
                <a:gd name="connsiteX389" fmla="*/ 963476 w 1940967"/>
                <a:gd name="connsiteY389" fmla="*/ 1053993 h 2580933"/>
                <a:gd name="connsiteX390" fmla="*/ 957628 w 1940967"/>
                <a:gd name="connsiteY390" fmla="*/ 1142051 h 2580933"/>
                <a:gd name="connsiteX391" fmla="*/ 975256 w 1940967"/>
                <a:gd name="connsiteY391" fmla="*/ 1447587 h 2580933"/>
                <a:gd name="connsiteX392" fmla="*/ 1180868 w 1940967"/>
                <a:gd name="connsiteY392" fmla="*/ 1999840 h 2580933"/>
                <a:gd name="connsiteX393" fmla="*/ 1198497 w 1940967"/>
                <a:gd name="connsiteY393" fmla="*/ 2052726 h 2580933"/>
                <a:gd name="connsiteX394" fmla="*/ 1169087 w 1940967"/>
                <a:gd name="connsiteY394" fmla="*/ 1711933 h 2580933"/>
                <a:gd name="connsiteX395" fmla="*/ 1110353 w 1940967"/>
                <a:gd name="connsiteY395" fmla="*/ 1006955 h 2580933"/>
                <a:gd name="connsiteX396" fmla="*/ 1204938 w 1940967"/>
                <a:gd name="connsiteY396" fmla="*/ 810157 h 2580933"/>
                <a:gd name="connsiteX397" fmla="*/ 1233754 w 1940967"/>
                <a:gd name="connsiteY397" fmla="*/ 830752 h 2580933"/>
                <a:gd name="connsiteX398" fmla="*/ 1268927 w 1940967"/>
                <a:gd name="connsiteY398" fmla="*/ 924744 h 2580933"/>
                <a:gd name="connsiteX399" fmla="*/ 1274860 w 1940967"/>
                <a:gd name="connsiteY399" fmla="*/ 877706 h 2580933"/>
                <a:gd name="connsiteX400" fmla="*/ 1286555 w 1940967"/>
                <a:gd name="connsiteY400" fmla="*/ 864484 h 2580933"/>
                <a:gd name="connsiteX401" fmla="*/ 1298336 w 1940967"/>
                <a:gd name="connsiteY401" fmla="*/ 877706 h 2580933"/>
                <a:gd name="connsiteX402" fmla="*/ 1263079 w 1940967"/>
                <a:gd name="connsiteY402" fmla="*/ 1406482 h 2580933"/>
                <a:gd name="connsiteX403" fmla="*/ 1245450 w 1940967"/>
                <a:gd name="connsiteY403" fmla="*/ 1512254 h 2580933"/>
                <a:gd name="connsiteX404" fmla="*/ 1210193 w 1940967"/>
                <a:gd name="connsiteY404" fmla="*/ 1782448 h 2580933"/>
                <a:gd name="connsiteX405" fmla="*/ 1198497 w 1940967"/>
                <a:gd name="connsiteY405" fmla="*/ 1794228 h 2580933"/>
                <a:gd name="connsiteX406" fmla="*/ 1239602 w 1940967"/>
                <a:gd name="connsiteY406" fmla="*/ 2140869 h 2580933"/>
                <a:gd name="connsiteX407" fmla="*/ 1321813 w 1940967"/>
                <a:gd name="connsiteY407" fmla="*/ 2346481 h 2580933"/>
                <a:gd name="connsiteX408" fmla="*/ 1310117 w 1940967"/>
                <a:gd name="connsiteY408" fmla="*/ 2087983 h 2580933"/>
                <a:gd name="connsiteX409" fmla="*/ 1298336 w 1940967"/>
                <a:gd name="connsiteY409" fmla="*/ 1988059 h 2580933"/>
                <a:gd name="connsiteX410" fmla="*/ 1310117 w 1940967"/>
                <a:gd name="connsiteY410" fmla="*/ 1976363 h 2580933"/>
                <a:gd name="connsiteX411" fmla="*/ 1363003 w 1940967"/>
                <a:gd name="connsiteY411" fmla="*/ 2105612 h 2580933"/>
                <a:gd name="connsiteX412" fmla="*/ 1351561 w 1940967"/>
                <a:gd name="connsiteY412" fmla="*/ 2113918 h 2580933"/>
                <a:gd name="connsiteX413" fmla="*/ 1345374 w 1940967"/>
                <a:gd name="connsiteY413" fmla="*/ 2111460 h 2580933"/>
                <a:gd name="connsiteX414" fmla="*/ 1327746 w 1940967"/>
                <a:gd name="connsiteY414" fmla="*/ 2099679 h 2580933"/>
                <a:gd name="connsiteX415" fmla="*/ 1327746 w 1940967"/>
                <a:gd name="connsiteY415" fmla="*/ 2117308 h 2580933"/>
                <a:gd name="connsiteX416" fmla="*/ 1327746 w 1940967"/>
                <a:gd name="connsiteY416" fmla="*/ 2234861 h 2580933"/>
                <a:gd name="connsiteX417" fmla="*/ 1392328 w 1940967"/>
                <a:gd name="connsiteY417" fmla="*/ 2505055 h 2580933"/>
                <a:gd name="connsiteX418" fmla="*/ 1392328 w 1940967"/>
                <a:gd name="connsiteY418" fmla="*/ 2510987 h 2580933"/>
                <a:gd name="connsiteX419" fmla="*/ 1423973 w 1940967"/>
                <a:gd name="connsiteY419" fmla="*/ 2580933 h 2580933"/>
                <a:gd name="connsiteX420" fmla="*/ 1378167 w 1940967"/>
                <a:gd name="connsiteY420" fmla="*/ 2580933 h 2580933"/>
                <a:gd name="connsiteX421" fmla="*/ 1325489 w 1940967"/>
                <a:gd name="connsiteY421" fmla="*/ 2465443 h 2580933"/>
                <a:gd name="connsiteX422" fmla="*/ 1133830 w 1940967"/>
                <a:gd name="connsiteY422" fmla="*/ 1988059 h 2580933"/>
                <a:gd name="connsiteX423" fmla="*/ 1075096 w 1940967"/>
                <a:gd name="connsiteY423" fmla="*/ 1817705 h 2580933"/>
                <a:gd name="connsiteX424" fmla="*/ 851856 w 1940967"/>
                <a:gd name="connsiteY424" fmla="*/ 1570988 h 2580933"/>
                <a:gd name="connsiteX425" fmla="*/ 793121 w 1940967"/>
                <a:gd name="connsiteY425" fmla="*/ 1606245 h 2580933"/>
                <a:gd name="connsiteX426" fmla="*/ 740235 w 1940967"/>
                <a:gd name="connsiteY426" fmla="*/ 1523950 h 2580933"/>
                <a:gd name="connsiteX427" fmla="*/ 751931 w 1940967"/>
                <a:gd name="connsiteY427" fmla="*/ 1506321 h 2580933"/>
                <a:gd name="connsiteX428" fmla="*/ 781086 w 1940967"/>
                <a:gd name="connsiteY428" fmla="*/ 1498015 h 2580933"/>
                <a:gd name="connsiteX429" fmla="*/ 851856 w 1940967"/>
                <a:gd name="connsiteY429" fmla="*/ 1553359 h 2580933"/>
                <a:gd name="connsiteX430" fmla="*/ 998733 w 1940967"/>
                <a:gd name="connsiteY430" fmla="*/ 1688456 h 2580933"/>
                <a:gd name="connsiteX431" fmla="*/ 1051619 w 1940967"/>
                <a:gd name="connsiteY431" fmla="*/ 1758971 h 2580933"/>
                <a:gd name="connsiteX432" fmla="*/ 916438 w 1940967"/>
                <a:gd name="connsiteY432" fmla="*/ 1400549 h 2580933"/>
                <a:gd name="connsiteX433" fmla="*/ 910590 w 1940967"/>
                <a:gd name="connsiteY433" fmla="*/ 1404956 h 2580933"/>
                <a:gd name="connsiteX434" fmla="*/ 904742 w 1940967"/>
                <a:gd name="connsiteY434" fmla="*/ 1400549 h 2580933"/>
                <a:gd name="connsiteX435" fmla="*/ 499366 w 1940967"/>
                <a:gd name="connsiteY435" fmla="*/ 1118575 h 2580933"/>
                <a:gd name="connsiteX436" fmla="*/ 258497 w 1940967"/>
                <a:gd name="connsiteY436" fmla="*/ 842448 h 2580933"/>
                <a:gd name="connsiteX437" fmla="*/ 270193 w 1940967"/>
                <a:gd name="connsiteY437" fmla="*/ 830752 h 2580933"/>
                <a:gd name="connsiteX438" fmla="*/ 296636 w 1940967"/>
                <a:gd name="connsiteY438" fmla="*/ 826345 h 2580933"/>
                <a:gd name="connsiteX439" fmla="*/ 323079 w 1940967"/>
                <a:gd name="connsiteY439" fmla="*/ 830752 h 2580933"/>
                <a:gd name="connsiteX440" fmla="*/ 328249 w 1940967"/>
                <a:gd name="connsiteY440" fmla="*/ 826345 h 2580933"/>
                <a:gd name="connsiteX441" fmla="*/ 329012 w 1940967"/>
                <a:gd name="connsiteY441" fmla="*/ 830752 h 2580933"/>
                <a:gd name="connsiteX442" fmla="*/ 887113 w 1940967"/>
                <a:gd name="connsiteY442" fmla="*/ 1318338 h 2580933"/>
                <a:gd name="connsiteX443" fmla="*/ 699130 w 1940967"/>
                <a:gd name="connsiteY443" fmla="*/ 901182 h 2580933"/>
                <a:gd name="connsiteX444" fmla="*/ 522843 w 1940967"/>
                <a:gd name="connsiteY444" fmla="*/ 766086 h 2580933"/>
                <a:gd name="connsiteX445" fmla="*/ 505214 w 1940967"/>
                <a:gd name="connsiteY445" fmla="*/ 783714 h 2580933"/>
                <a:gd name="connsiteX446" fmla="*/ 469957 w 1940967"/>
                <a:gd name="connsiteY446" fmla="*/ 777866 h 2580933"/>
                <a:gd name="connsiteX447" fmla="*/ 481738 w 1940967"/>
                <a:gd name="connsiteY447" fmla="*/ 789562 h 2580933"/>
                <a:gd name="connsiteX448" fmla="*/ 475805 w 1940967"/>
                <a:gd name="connsiteY448" fmla="*/ 801343 h 2580933"/>
                <a:gd name="connsiteX449" fmla="*/ 434700 w 1940967"/>
                <a:gd name="connsiteY449" fmla="*/ 754305 h 2580933"/>
                <a:gd name="connsiteX450" fmla="*/ 434700 w 1940967"/>
                <a:gd name="connsiteY450" fmla="*/ 748457 h 2580933"/>
                <a:gd name="connsiteX451" fmla="*/ 440632 w 1940967"/>
                <a:gd name="connsiteY451" fmla="*/ 724980 h 2580933"/>
                <a:gd name="connsiteX452" fmla="*/ 471991 w 1940967"/>
                <a:gd name="connsiteY452" fmla="*/ 702690 h 2580933"/>
                <a:gd name="connsiteX453" fmla="*/ 511062 w 1940967"/>
                <a:gd name="connsiteY453" fmla="*/ 724980 h 2580933"/>
                <a:gd name="connsiteX454" fmla="*/ 522843 w 1940967"/>
                <a:gd name="connsiteY454" fmla="*/ 736676 h 2580933"/>
                <a:gd name="connsiteX455" fmla="*/ 669721 w 1940967"/>
                <a:gd name="connsiteY455" fmla="*/ 836600 h 2580933"/>
                <a:gd name="connsiteX456" fmla="*/ 546320 w 1940967"/>
                <a:gd name="connsiteY456" fmla="*/ 619208 h 2580933"/>
                <a:gd name="connsiteX457" fmla="*/ 0 w 1940967"/>
                <a:gd name="connsiteY457" fmla="*/ 61107 h 2580933"/>
                <a:gd name="connsiteX458" fmla="*/ 11696 w 1940967"/>
                <a:gd name="connsiteY458" fmla="*/ 49327 h 2580933"/>
                <a:gd name="connsiteX459" fmla="*/ 82210 w 1940967"/>
                <a:gd name="connsiteY459" fmla="*/ 61107 h 2580933"/>
                <a:gd name="connsiteX460" fmla="*/ 76362 w 1940967"/>
                <a:gd name="connsiteY460" fmla="*/ 14069 h 2580933"/>
                <a:gd name="connsiteX461" fmla="*/ 82549 w 1940967"/>
                <a:gd name="connsiteY461" fmla="*/ 0 h 258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Lst>
              <a:rect l="l" t="t" r="r" b="b"/>
              <a:pathLst>
                <a:path w="1940967" h="2580933">
                  <a:moveTo>
                    <a:pt x="1286555" y="2534464"/>
                  </a:moveTo>
                  <a:cubicBezTo>
                    <a:pt x="1286555" y="2540312"/>
                    <a:pt x="1292488" y="2546245"/>
                    <a:pt x="1292488" y="2552093"/>
                  </a:cubicBezTo>
                  <a:cubicBezTo>
                    <a:pt x="1295370" y="2549126"/>
                    <a:pt x="1296895" y="2547685"/>
                    <a:pt x="1297573" y="2547685"/>
                  </a:cubicBezTo>
                  <a:cubicBezTo>
                    <a:pt x="1298336" y="2547685"/>
                    <a:pt x="1298336" y="2549126"/>
                    <a:pt x="1298336" y="2552093"/>
                  </a:cubicBezTo>
                  <a:cubicBezTo>
                    <a:pt x="1304184" y="2552093"/>
                    <a:pt x="1304184" y="2557941"/>
                    <a:pt x="1304184" y="2563873"/>
                  </a:cubicBezTo>
                  <a:cubicBezTo>
                    <a:pt x="1304184" y="2569721"/>
                    <a:pt x="1310117" y="2569721"/>
                    <a:pt x="1310117" y="2575569"/>
                  </a:cubicBezTo>
                  <a:cubicBezTo>
                    <a:pt x="1315965" y="2557941"/>
                    <a:pt x="1315965" y="2534464"/>
                    <a:pt x="1292488" y="2534464"/>
                  </a:cubicBezTo>
                  <a:close/>
                  <a:moveTo>
                    <a:pt x="795410" y="2525056"/>
                  </a:moveTo>
                  <a:cubicBezTo>
                    <a:pt x="822107" y="2534379"/>
                    <a:pt x="848720" y="2544465"/>
                    <a:pt x="875332" y="2552093"/>
                  </a:cubicBezTo>
                  <a:lnTo>
                    <a:pt x="904742" y="2557941"/>
                  </a:lnTo>
                  <a:lnTo>
                    <a:pt x="881180" y="2546245"/>
                  </a:lnTo>
                  <a:cubicBezTo>
                    <a:pt x="852195" y="2540142"/>
                    <a:pt x="823633" y="2533108"/>
                    <a:pt x="795410" y="2525056"/>
                  </a:cubicBezTo>
                  <a:close/>
                  <a:moveTo>
                    <a:pt x="1293505" y="2504631"/>
                  </a:moveTo>
                  <a:cubicBezTo>
                    <a:pt x="1323572" y="2504631"/>
                    <a:pt x="1330754" y="2532329"/>
                    <a:pt x="1327747" y="2560302"/>
                  </a:cubicBezTo>
                  <a:lnTo>
                    <a:pt x="1323221" y="2580933"/>
                  </a:lnTo>
                  <a:lnTo>
                    <a:pt x="1280255" y="2580933"/>
                  </a:lnTo>
                  <a:lnTo>
                    <a:pt x="1260134" y="2559434"/>
                  </a:lnTo>
                  <a:cubicBezTo>
                    <a:pt x="1255726" y="2550631"/>
                    <a:pt x="1254264" y="2540355"/>
                    <a:pt x="1257231" y="2528616"/>
                  </a:cubicBezTo>
                  <a:cubicBezTo>
                    <a:pt x="1263079" y="2516835"/>
                    <a:pt x="1274860" y="2505055"/>
                    <a:pt x="1286555" y="2505055"/>
                  </a:cubicBezTo>
                  <a:cubicBezTo>
                    <a:pt x="1289013" y="2504800"/>
                    <a:pt x="1291302" y="2504631"/>
                    <a:pt x="1293505" y="2504631"/>
                  </a:cubicBezTo>
                  <a:close/>
                  <a:moveTo>
                    <a:pt x="340708" y="2399367"/>
                  </a:moveTo>
                  <a:cubicBezTo>
                    <a:pt x="370117" y="2422844"/>
                    <a:pt x="423004" y="2452168"/>
                    <a:pt x="428851" y="2452168"/>
                  </a:cubicBezTo>
                  <a:cubicBezTo>
                    <a:pt x="516995" y="2475730"/>
                    <a:pt x="599206" y="2499207"/>
                    <a:pt x="687349" y="2516835"/>
                  </a:cubicBezTo>
                  <a:lnTo>
                    <a:pt x="693197" y="2516835"/>
                  </a:lnTo>
                  <a:cubicBezTo>
                    <a:pt x="628615" y="2493359"/>
                    <a:pt x="558100" y="2469797"/>
                    <a:pt x="487586" y="2452168"/>
                  </a:cubicBezTo>
                  <a:cubicBezTo>
                    <a:pt x="434700" y="2440473"/>
                    <a:pt x="387746" y="2422844"/>
                    <a:pt x="340708" y="2399367"/>
                  </a:cubicBezTo>
                  <a:close/>
                  <a:moveTo>
                    <a:pt x="340708" y="2369958"/>
                  </a:moveTo>
                  <a:cubicBezTo>
                    <a:pt x="387746" y="2393434"/>
                    <a:pt x="440632" y="2416996"/>
                    <a:pt x="493434" y="2428692"/>
                  </a:cubicBezTo>
                  <a:cubicBezTo>
                    <a:pt x="557422" y="2445727"/>
                    <a:pt x="621326" y="2465899"/>
                    <a:pt x="683027" y="2486917"/>
                  </a:cubicBezTo>
                  <a:cubicBezTo>
                    <a:pt x="614885" y="2460051"/>
                    <a:pt x="548269" y="2426912"/>
                    <a:pt x="481738" y="2387586"/>
                  </a:cubicBezTo>
                  <a:lnTo>
                    <a:pt x="446480" y="2381738"/>
                  </a:lnTo>
                  <a:cubicBezTo>
                    <a:pt x="411223" y="2375806"/>
                    <a:pt x="375965" y="2369958"/>
                    <a:pt x="340708" y="2369958"/>
                  </a:cubicBezTo>
                  <a:close/>
                  <a:moveTo>
                    <a:pt x="452328" y="2328852"/>
                  </a:moveTo>
                  <a:cubicBezTo>
                    <a:pt x="464109" y="2340548"/>
                    <a:pt x="481738" y="2346481"/>
                    <a:pt x="493434" y="2358177"/>
                  </a:cubicBezTo>
                  <a:cubicBezTo>
                    <a:pt x="628615" y="2387586"/>
                    <a:pt x="757864" y="2440473"/>
                    <a:pt x="875332" y="2510987"/>
                  </a:cubicBezTo>
                  <a:lnTo>
                    <a:pt x="910590" y="2522683"/>
                  </a:lnTo>
                  <a:cubicBezTo>
                    <a:pt x="816598" y="2463949"/>
                    <a:pt x="722607" y="2411063"/>
                    <a:pt x="616834" y="2369958"/>
                  </a:cubicBezTo>
                  <a:lnTo>
                    <a:pt x="605054" y="2364110"/>
                  </a:lnTo>
                  <a:cubicBezTo>
                    <a:pt x="552252" y="2358177"/>
                    <a:pt x="499366" y="2346481"/>
                    <a:pt x="452328" y="2328852"/>
                  </a:cubicBezTo>
                  <a:close/>
                  <a:moveTo>
                    <a:pt x="393594" y="2311224"/>
                  </a:moveTo>
                  <a:cubicBezTo>
                    <a:pt x="381813" y="2311224"/>
                    <a:pt x="240869" y="2311224"/>
                    <a:pt x="305451" y="2352329"/>
                  </a:cubicBezTo>
                  <a:cubicBezTo>
                    <a:pt x="346556" y="2346481"/>
                    <a:pt x="387746" y="2346481"/>
                    <a:pt x="428851" y="2346481"/>
                  </a:cubicBezTo>
                  <a:lnTo>
                    <a:pt x="405375" y="2328852"/>
                  </a:lnTo>
                  <a:cubicBezTo>
                    <a:pt x="399442" y="2322920"/>
                    <a:pt x="399442" y="2311224"/>
                    <a:pt x="405375" y="2311224"/>
                  </a:cubicBezTo>
                  <a:close/>
                  <a:moveTo>
                    <a:pt x="1080944" y="2281814"/>
                  </a:moveTo>
                  <a:cubicBezTo>
                    <a:pt x="1075096" y="2287747"/>
                    <a:pt x="1075096" y="2287747"/>
                    <a:pt x="1069248" y="2293595"/>
                  </a:cubicBezTo>
                  <a:lnTo>
                    <a:pt x="1063315" y="2293595"/>
                  </a:lnTo>
                  <a:cubicBezTo>
                    <a:pt x="1069248" y="2299443"/>
                    <a:pt x="1069248" y="2311224"/>
                    <a:pt x="1075096" y="2317072"/>
                  </a:cubicBezTo>
                  <a:cubicBezTo>
                    <a:pt x="1080944" y="2317072"/>
                    <a:pt x="1086877" y="2317072"/>
                    <a:pt x="1092725" y="2311224"/>
                  </a:cubicBezTo>
                  <a:cubicBezTo>
                    <a:pt x="1092725" y="2311224"/>
                    <a:pt x="1092725" y="2305376"/>
                    <a:pt x="1098573" y="2305376"/>
                  </a:cubicBezTo>
                  <a:cubicBezTo>
                    <a:pt x="1092725" y="2305376"/>
                    <a:pt x="1092725" y="2299443"/>
                    <a:pt x="1092725" y="2293595"/>
                  </a:cubicBezTo>
                  <a:cubicBezTo>
                    <a:pt x="1086877" y="2287747"/>
                    <a:pt x="1086877" y="2287747"/>
                    <a:pt x="1080944" y="2281814"/>
                  </a:cubicBezTo>
                  <a:close/>
                  <a:moveTo>
                    <a:pt x="1085436" y="2244184"/>
                  </a:moveTo>
                  <a:cubicBezTo>
                    <a:pt x="1081961" y="2244184"/>
                    <a:pt x="1078571" y="2244862"/>
                    <a:pt x="1075096" y="2246557"/>
                  </a:cubicBezTo>
                  <a:cubicBezTo>
                    <a:pt x="1063485" y="2246557"/>
                    <a:pt x="1057637" y="2258083"/>
                    <a:pt x="1063146" y="2269695"/>
                  </a:cubicBezTo>
                  <a:cubicBezTo>
                    <a:pt x="1068316" y="2261304"/>
                    <a:pt x="1075774" y="2254354"/>
                    <a:pt x="1085012" y="2254354"/>
                  </a:cubicBezTo>
                  <a:cubicBezTo>
                    <a:pt x="1090860" y="2254354"/>
                    <a:pt x="1097386" y="2257151"/>
                    <a:pt x="1104505" y="2264186"/>
                  </a:cubicBezTo>
                  <a:cubicBezTo>
                    <a:pt x="1110353" y="2270118"/>
                    <a:pt x="1116201" y="2275966"/>
                    <a:pt x="1116201" y="2287747"/>
                  </a:cubicBezTo>
                  <a:lnTo>
                    <a:pt x="1122049" y="2299443"/>
                  </a:lnTo>
                  <a:lnTo>
                    <a:pt x="1127982" y="2299443"/>
                  </a:lnTo>
                  <a:cubicBezTo>
                    <a:pt x="1127982" y="2281814"/>
                    <a:pt x="1116201" y="2270118"/>
                    <a:pt x="1110353" y="2252490"/>
                  </a:cubicBezTo>
                  <a:cubicBezTo>
                    <a:pt x="1102047" y="2248337"/>
                    <a:pt x="1093742" y="2244184"/>
                    <a:pt x="1085436" y="2244184"/>
                  </a:cubicBezTo>
                  <a:close/>
                  <a:moveTo>
                    <a:pt x="1076791" y="2219605"/>
                  </a:moveTo>
                  <a:cubicBezTo>
                    <a:pt x="1087978" y="2219605"/>
                    <a:pt x="1099166" y="2223673"/>
                    <a:pt x="1110353" y="2234861"/>
                  </a:cubicBezTo>
                  <a:cubicBezTo>
                    <a:pt x="1139678" y="2258338"/>
                    <a:pt x="1145611" y="2305376"/>
                    <a:pt x="1127982" y="2340548"/>
                  </a:cubicBezTo>
                  <a:lnTo>
                    <a:pt x="1122049" y="2340548"/>
                  </a:lnTo>
                  <a:cubicBezTo>
                    <a:pt x="1145568" y="2408139"/>
                    <a:pt x="1174956" y="2474247"/>
                    <a:pt x="1208741" y="2538140"/>
                  </a:cubicBezTo>
                  <a:lnTo>
                    <a:pt x="1234995" y="2580933"/>
                  </a:lnTo>
                  <a:lnTo>
                    <a:pt x="1203650" y="2580933"/>
                  </a:lnTo>
                  <a:lnTo>
                    <a:pt x="1195520" y="2568969"/>
                  </a:lnTo>
                  <a:cubicBezTo>
                    <a:pt x="1157328" y="2500669"/>
                    <a:pt x="1125016" y="2428692"/>
                    <a:pt x="1098573" y="2352329"/>
                  </a:cubicBezTo>
                  <a:cubicBezTo>
                    <a:pt x="1095437" y="2353939"/>
                    <a:pt x="1092301" y="2354617"/>
                    <a:pt x="1089250" y="2354617"/>
                  </a:cubicBezTo>
                  <a:cubicBezTo>
                    <a:pt x="1080944" y="2354617"/>
                    <a:pt x="1073486" y="2349193"/>
                    <a:pt x="1069248" y="2340548"/>
                  </a:cubicBezTo>
                  <a:cubicBezTo>
                    <a:pt x="1045686" y="2340548"/>
                    <a:pt x="1033990" y="2322920"/>
                    <a:pt x="1033990" y="2293595"/>
                  </a:cubicBezTo>
                  <a:cubicBezTo>
                    <a:pt x="1028058" y="2270118"/>
                    <a:pt x="1022210" y="2228928"/>
                    <a:pt x="1057467" y="2223080"/>
                  </a:cubicBezTo>
                  <a:cubicBezTo>
                    <a:pt x="1063908" y="2220961"/>
                    <a:pt x="1070350" y="2219605"/>
                    <a:pt x="1076791" y="2219605"/>
                  </a:cubicBezTo>
                  <a:close/>
                  <a:moveTo>
                    <a:pt x="1879998" y="2218673"/>
                  </a:moveTo>
                  <a:cubicBezTo>
                    <a:pt x="1884406" y="2218673"/>
                    <a:pt x="1888813" y="2220114"/>
                    <a:pt x="1891694" y="2223080"/>
                  </a:cubicBezTo>
                  <a:lnTo>
                    <a:pt x="1903475" y="2223080"/>
                  </a:lnTo>
                  <a:cubicBezTo>
                    <a:pt x="1956361" y="2299443"/>
                    <a:pt x="1944580" y="2416996"/>
                    <a:pt x="1921104" y="2505055"/>
                  </a:cubicBezTo>
                  <a:lnTo>
                    <a:pt x="1905510" y="2580933"/>
                  </a:lnTo>
                  <a:lnTo>
                    <a:pt x="1866649" y="2580933"/>
                  </a:lnTo>
                  <a:lnTo>
                    <a:pt x="1870411" y="2567486"/>
                  </a:lnTo>
                  <a:cubicBezTo>
                    <a:pt x="1887287" y="2488909"/>
                    <a:pt x="1894618" y="2408139"/>
                    <a:pt x="1891694" y="2328852"/>
                  </a:cubicBezTo>
                  <a:lnTo>
                    <a:pt x="1885846" y="2334700"/>
                  </a:lnTo>
                  <a:cubicBezTo>
                    <a:pt x="1885846" y="2317072"/>
                    <a:pt x="1885846" y="2293595"/>
                    <a:pt x="1879998" y="2275966"/>
                  </a:cubicBezTo>
                  <a:cubicBezTo>
                    <a:pt x="1862370" y="2299443"/>
                    <a:pt x="1850589" y="2317072"/>
                    <a:pt x="1838808" y="2340548"/>
                  </a:cubicBezTo>
                  <a:lnTo>
                    <a:pt x="1827112" y="2375806"/>
                  </a:lnTo>
                  <a:cubicBezTo>
                    <a:pt x="1827112" y="2443396"/>
                    <a:pt x="1824167" y="2510966"/>
                    <a:pt x="1817546" y="2577794"/>
                  </a:cubicBezTo>
                  <a:lnTo>
                    <a:pt x="1817043" y="2580933"/>
                  </a:lnTo>
                  <a:lnTo>
                    <a:pt x="1785621" y="2580933"/>
                  </a:lnTo>
                  <a:lnTo>
                    <a:pt x="1791855" y="2510987"/>
                  </a:lnTo>
                  <a:cubicBezTo>
                    <a:pt x="1797703" y="2493359"/>
                    <a:pt x="1797703" y="2469797"/>
                    <a:pt x="1797703" y="2446320"/>
                  </a:cubicBezTo>
                  <a:cubicBezTo>
                    <a:pt x="1785964" y="2475688"/>
                    <a:pt x="1777150" y="2503593"/>
                    <a:pt x="1770539" y="2531498"/>
                  </a:cubicBezTo>
                  <a:lnTo>
                    <a:pt x="1762448" y="2580933"/>
                  </a:lnTo>
                  <a:lnTo>
                    <a:pt x="1682618" y="2580933"/>
                  </a:lnTo>
                  <a:lnTo>
                    <a:pt x="1686072" y="2535926"/>
                  </a:lnTo>
                  <a:cubicBezTo>
                    <a:pt x="1702228" y="2443397"/>
                    <a:pt x="1736002" y="2358220"/>
                    <a:pt x="1785922" y="2305376"/>
                  </a:cubicBezTo>
                  <a:cubicBezTo>
                    <a:pt x="1785922" y="2305376"/>
                    <a:pt x="1788550" y="2302748"/>
                    <a:pt x="1792024" y="2302748"/>
                  </a:cubicBezTo>
                  <a:cubicBezTo>
                    <a:pt x="1793804" y="2302748"/>
                    <a:pt x="1795754" y="2303342"/>
                    <a:pt x="1797703" y="2305376"/>
                  </a:cubicBezTo>
                  <a:cubicBezTo>
                    <a:pt x="1815332" y="2270118"/>
                    <a:pt x="1838808" y="2246557"/>
                    <a:pt x="1868218" y="2223080"/>
                  </a:cubicBezTo>
                  <a:cubicBezTo>
                    <a:pt x="1871184" y="2220114"/>
                    <a:pt x="1875591" y="2218673"/>
                    <a:pt x="1879998" y="2218673"/>
                  </a:cubicBezTo>
                  <a:close/>
                  <a:moveTo>
                    <a:pt x="816598" y="2199604"/>
                  </a:moveTo>
                  <a:lnTo>
                    <a:pt x="816598" y="2205452"/>
                  </a:lnTo>
                  <a:cubicBezTo>
                    <a:pt x="816598" y="2211299"/>
                    <a:pt x="810750" y="2217232"/>
                    <a:pt x="804817" y="2217232"/>
                  </a:cubicBezTo>
                  <a:cubicBezTo>
                    <a:pt x="819225" y="2241133"/>
                    <a:pt x="833549" y="2268932"/>
                    <a:pt x="838380" y="2268932"/>
                  </a:cubicBezTo>
                  <a:cubicBezTo>
                    <a:pt x="838634" y="2268932"/>
                    <a:pt x="838888" y="2268847"/>
                    <a:pt x="839143" y="2268593"/>
                  </a:cubicBezTo>
                  <a:cubicBezTo>
                    <a:pt x="828040" y="2250879"/>
                    <a:pt x="822277" y="2222487"/>
                    <a:pt x="816598" y="2199604"/>
                  </a:cubicBezTo>
                  <a:close/>
                  <a:moveTo>
                    <a:pt x="1319609" y="2054167"/>
                  </a:moveTo>
                  <a:cubicBezTo>
                    <a:pt x="1317406" y="2054167"/>
                    <a:pt x="1315965" y="2055608"/>
                    <a:pt x="1315965" y="2058574"/>
                  </a:cubicBezTo>
                  <a:cubicBezTo>
                    <a:pt x="1321813" y="2064422"/>
                    <a:pt x="1327746" y="2070355"/>
                    <a:pt x="1339442" y="2076203"/>
                  </a:cubicBezTo>
                  <a:cubicBezTo>
                    <a:pt x="1339442" y="2068914"/>
                    <a:pt x="1339442" y="2061710"/>
                    <a:pt x="1339187" y="2054591"/>
                  </a:cubicBezTo>
                  <a:cubicBezTo>
                    <a:pt x="1338001" y="2058574"/>
                    <a:pt x="1332831" y="2058574"/>
                    <a:pt x="1327746" y="2058574"/>
                  </a:cubicBezTo>
                  <a:cubicBezTo>
                    <a:pt x="1324779" y="2055608"/>
                    <a:pt x="1321813" y="2054167"/>
                    <a:pt x="1319609" y="2054167"/>
                  </a:cubicBezTo>
                  <a:close/>
                  <a:moveTo>
                    <a:pt x="1310117" y="1993992"/>
                  </a:moveTo>
                  <a:cubicBezTo>
                    <a:pt x="1304184" y="2005688"/>
                    <a:pt x="1304184" y="2023317"/>
                    <a:pt x="1310117" y="2035097"/>
                  </a:cubicBezTo>
                  <a:lnTo>
                    <a:pt x="1315965" y="2029249"/>
                  </a:lnTo>
                  <a:cubicBezTo>
                    <a:pt x="1321813" y="2029249"/>
                    <a:pt x="1327746" y="2029249"/>
                    <a:pt x="1333594" y="2035097"/>
                  </a:cubicBezTo>
                  <a:cubicBezTo>
                    <a:pt x="1333594" y="2040861"/>
                    <a:pt x="1333594" y="2046624"/>
                    <a:pt x="1339103" y="2052387"/>
                  </a:cubicBezTo>
                  <a:cubicBezTo>
                    <a:pt x="1337916" y="2026114"/>
                    <a:pt x="1332746" y="2003061"/>
                    <a:pt x="1310117" y="1993992"/>
                  </a:cubicBezTo>
                  <a:close/>
                  <a:moveTo>
                    <a:pt x="1550986" y="1917544"/>
                  </a:moveTo>
                  <a:cubicBezTo>
                    <a:pt x="1515729" y="1976363"/>
                    <a:pt x="1498100" y="2046878"/>
                    <a:pt x="1480471" y="2111460"/>
                  </a:cubicBezTo>
                  <a:lnTo>
                    <a:pt x="1486319" y="2111460"/>
                  </a:lnTo>
                  <a:cubicBezTo>
                    <a:pt x="1480471" y="2129089"/>
                    <a:pt x="1480471" y="2140869"/>
                    <a:pt x="1480471" y="2158498"/>
                  </a:cubicBezTo>
                  <a:cubicBezTo>
                    <a:pt x="1480471" y="2164346"/>
                    <a:pt x="1486319" y="2164346"/>
                    <a:pt x="1492252" y="2170194"/>
                  </a:cubicBezTo>
                  <a:cubicBezTo>
                    <a:pt x="1492252" y="2158498"/>
                    <a:pt x="1492252" y="2146717"/>
                    <a:pt x="1492252" y="2140869"/>
                  </a:cubicBezTo>
                  <a:cubicBezTo>
                    <a:pt x="1498100" y="2134937"/>
                    <a:pt x="1498100" y="2129089"/>
                    <a:pt x="1503948" y="2129089"/>
                  </a:cubicBezTo>
                  <a:cubicBezTo>
                    <a:pt x="1515729" y="2099679"/>
                    <a:pt x="1521577" y="2070355"/>
                    <a:pt x="1533357" y="2040945"/>
                  </a:cubicBezTo>
                  <a:cubicBezTo>
                    <a:pt x="1539205" y="1999840"/>
                    <a:pt x="1545053" y="1958735"/>
                    <a:pt x="1550986" y="1917544"/>
                  </a:cubicBezTo>
                  <a:close/>
                  <a:moveTo>
                    <a:pt x="1580311" y="1900001"/>
                  </a:moveTo>
                  <a:cubicBezTo>
                    <a:pt x="1580311" y="2005688"/>
                    <a:pt x="1556834" y="2111460"/>
                    <a:pt x="1509796" y="2211299"/>
                  </a:cubicBezTo>
                  <a:lnTo>
                    <a:pt x="1503948" y="2305376"/>
                  </a:lnTo>
                  <a:cubicBezTo>
                    <a:pt x="1509796" y="2305376"/>
                    <a:pt x="1515729" y="2299443"/>
                    <a:pt x="1527424" y="2275966"/>
                  </a:cubicBezTo>
                  <a:cubicBezTo>
                    <a:pt x="1521577" y="2275966"/>
                    <a:pt x="1521577" y="2270118"/>
                    <a:pt x="1527424" y="2270118"/>
                  </a:cubicBezTo>
                  <a:cubicBezTo>
                    <a:pt x="1539205" y="2217232"/>
                    <a:pt x="1568615" y="2158498"/>
                    <a:pt x="1592091" y="2099679"/>
                  </a:cubicBezTo>
                  <a:lnTo>
                    <a:pt x="1592091" y="2093831"/>
                  </a:lnTo>
                  <a:cubicBezTo>
                    <a:pt x="1592091" y="2064422"/>
                    <a:pt x="1603872" y="2040945"/>
                    <a:pt x="1603872" y="2011621"/>
                  </a:cubicBezTo>
                  <a:cubicBezTo>
                    <a:pt x="1609720" y="1988059"/>
                    <a:pt x="1609720" y="1964583"/>
                    <a:pt x="1603872" y="1941106"/>
                  </a:cubicBezTo>
                  <a:cubicBezTo>
                    <a:pt x="1597939" y="1917544"/>
                    <a:pt x="1592091" y="1905849"/>
                    <a:pt x="1580311" y="1900001"/>
                  </a:cubicBezTo>
                  <a:close/>
                  <a:moveTo>
                    <a:pt x="663873" y="1835334"/>
                  </a:moveTo>
                  <a:cubicBezTo>
                    <a:pt x="687349" y="1917544"/>
                    <a:pt x="716759" y="1993992"/>
                    <a:pt x="757864" y="2070355"/>
                  </a:cubicBezTo>
                  <a:cubicBezTo>
                    <a:pt x="751931" y="2046878"/>
                    <a:pt x="746083" y="2029249"/>
                    <a:pt x="734303" y="2005688"/>
                  </a:cubicBezTo>
                  <a:cubicBezTo>
                    <a:pt x="716759" y="1952802"/>
                    <a:pt x="699130" y="1905849"/>
                    <a:pt x="675569" y="1852962"/>
                  </a:cubicBezTo>
                  <a:cubicBezTo>
                    <a:pt x="669721" y="1847114"/>
                    <a:pt x="669721" y="1841182"/>
                    <a:pt x="663873" y="1835334"/>
                  </a:cubicBezTo>
                  <a:close/>
                  <a:moveTo>
                    <a:pt x="583865" y="1737020"/>
                  </a:moveTo>
                  <a:cubicBezTo>
                    <a:pt x="578865" y="1737020"/>
                    <a:pt x="575729" y="1741597"/>
                    <a:pt x="575729" y="1753123"/>
                  </a:cubicBezTo>
                  <a:cubicBezTo>
                    <a:pt x="581577" y="1870591"/>
                    <a:pt x="622682" y="1988059"/>
                    <a:pt x="699130" y="2076203"/>
                  </a:cubicBezTo>
                  <a:cubicBezTo>
                    <a:pt x="722607" y="2111460"/>
                    <a:pt x="746083" y="2146717"/>
                    <a:pt x="775493" y="2176127"/>
                  </a:cubicBezTo>
                  <a:cubicBezTo>
                    <a:pt x="716759" y="2052726"/>
                    <a:pt x="634463" y="1917544"/>
                    <a:pt x="628615" y="1776600"/>
                  </a:cubicBezTo>
                  <a:cubicBezTo>
                    <a:pt x="612766" y="1756767"/>
                    <a:pt x="594205" y="1737020"/>
                    <a:pt x="583865" y="1737020"/>
                  </a:cubicBezTo>
                  <a:close/>
                  <a:moveTo>
                    <a:pt x="205611" y="1670828"/>
                  </a:moveTo>
                  <a:cubicBezTo>
                    <a:pt x="240869" y="1729562"/>
                    <a:pt x="276126" y="1782448"/>
                    <a:pt x="323079" y="1829486"/>
                  </a:cubicBezTo>
                  <a:cubicBezTo>
                    <a:pt x="352489" y="1858810"/>
                    <a:pt x="381813" y="1894068"/>
                    <a:pt x="417071" y="1923477"/>
                  </a:cubicBezTo>
                  <a:cubicBezTo>
                    <a:pt x="393594" y="1894068"/>
                    <a:pt x="370117" y="1858810"/>
                    <a:pt x="346556" y="1829486"/>
                  </a:cubicBezTo>
                  <a:cubicBezTo>
                    <a:pt x="311383" y="1782448"/>
                    <a:pt x="276126" y="1735494"/>
                    <a:pt x="240869" y="1694304"/>
                  </a:cubicBezTo>
                  <a:cubicBezTo>
                    <a:pt x="234936" y="1688456"/>
                    <a:pt x="223240" y="1676675"/>
                    <a:pt x="205611" y="1670828"/>
                  </a:cubicBezTo>
                  <a:close/>
                  <a:moveTo>
                    <a:pt x="1521577" y="1635570"/>
                  </a:moveTo>
                  <a:cubicBezTo>
                    <a:pt x="1515729" y="1641503"/>
                    <a:pt x="1509796" y="1653199"/>
                    <a:pt x="1509796" y="1664980"/>
                  </a:cubicBezTo>
                  <a:cubicBezTo>
                    <a:pt x="1492252" y="1729562"/>
                    <a:pt x="1480471" y="1794228"/>
                    <a:pt x="1474623" y="1858810"/>
                  </a:cubicBezTo>
                  <a:cubicBezTo>
                    <a:pt x="1474623" y="1911696"/>
                    <a:pt x="1462842" y="1970431"/>
                    <a:pt x="1462842" y="2029249"/>
                  </a:cubicBezTo>
                  <a:cubicBezTo>
                    <a:pt x="1480471" y="1964583"/>
                    <a:pt x="1509796" y="1911696"/>
                    <a:pt x="1550986" y="1858810"/>
                  </a:cubicBezTo>
                  <a:lnTo>
                    <a:pt x="1550986" y="1794228"/>
                  </a:lnTo>
                  <a:cubicBezTo>
                    <a:pt x="1550986" y="1758971"/>
                    <a:pt x="1550986" y="1723714"/>
                    <a:pt x="1539205" y="1688456"/>
                  </a:cubicBezTo>
                  <a:cubicBezTo>
                    <a:pt x="1539205" y="1676675"/>
                    <a:pt x="1527424" y="1653199"/>
                    <a:pt x="1521577" y="1635570"/>
                  </a:cubicBezTo>
                  <a:close/>
                  <a:moveTo>
                    <a:pt x="1562682" y="1603957"/>
                  </a:moveTo>
                  <a:cubicBezTo>
                    <a:pt x="1558698" y="1603957"/>
                    <a:pt x="1554800" y="1604720"/>
                    <a:pt x="1550986" y="1606245"/>
                  </a:cubicBezTo>
                  <a:cubicBezTo>
                    <a:pt x="1580311" y="1682608"/>
                    <a:pt x="1592091" y="1758971"/>
                    <a:pt x="1586243" y="1841182"/>
                  </a:cubicBezTo>
                  <a:lnTo>
                    <a:pt x="1592091" y="1841182"/>
                  </a:lnTo>
                  <a:cubicBezTo>
                    <a:pt x="1603872" y="1858810"/>
                    <a:pt x="1615568" y="1882372"/>
                    <a:pt x="1621501" y="1900001"/>
                  </a:cubicBezTo>
                  <a:cubicBezTo>
                    <a:pt x="1633197" y="1829486"/>
                    <a:pt x="1633197" y="1753123"/>
                    <a:pt x="1621501" y="1682608"/>
                  </a:cubicBezTo>
                  <a:cubicBezTo>
                    <a:pt x="1616331" y="1636587"/>
                    <a:pt x="1589040" y="1603957"/>
                    <a:pt x="1562682" y="1603957"/>
                  </a:cubicBezTo>
                  <a:close/>
                  <a:moveTo>
                    <a:pt x="123316" y="1594465"/>
                  </a:moveTo>
                  <a:cubicBezTo>
                    <a:pt x="170354" y="1764819"/>
                    <a:pt x="287822" y="1911696"/>
                    <a:pt x="440632" y="1993992"/>
                  </a:cubicBezTo>
                  <a:cubicBezTo>
                    <a:pt x="329012" y="1894068"/>
                    <a:pt x="234936" y="1776600"/>
                    <a:pt x="170354" y="1635570"/>
                  </a:cubicBezTo>
                  <a:cubicBezTo>
                    <a:pt x="152725" y="1623874"/>
                    <a:pt x="135096" y="1612093"/>
                    <a:pt x="123316" y="1594465"/>
                  </a:cubicBezTo>
                  <a:close/>
                  <a:moveTo>
                    <a:pt x="1562597" y="1566581"/>
                  </a:moveTo>
                  <a:cubicBezTo>
                    <a:pt x="1572598" y="1566581"/>
                    <a:pt x="1582853" y="1569886"/>
                    <a:pt x="1592091" y="1576836"/>
                  </a:cubicBezTo>
                  <a:cubicBezTo>
                    <a:pt x="1703711" y="1623874"/>
                    <a:pt x="1662606" y="1876439"/>
                    <a:pt x="1650825" y="1964583"/>
                  </a:cubicBezTo>
                  <a:cubicBezTo>
                    <a:pt x="1627349" y="2082051"/>
                    <a:pt x="1603872" y="2281814"/>
                    <a:pt x="1503948" y="2364110"/>
                  </a:cubicBezTo>
                  <a:lnTo>
                    <a:pt x="1492252" y="2364110"/>
                  </a:lnTo>
                  <a:cubicBezTo>
                    <a:pt x="1484899" y="2402292"/>
                    <a:pt x="1480487" y="2440844"/>
                    <a:pt x="1479013" y="2479490"/>
                  </a:cubicBezTo>
                  <a:lnTo>
                    <a:pt x="1482856" y="2580933"/>
                  </a:lnTo>
                  <a:lnTo>
                    <a:pt x="1470128" y="2580933"/>
                  </a:lnTo>
                  <a:lnTo>
                    <a:pt x="1467260" y="2557210"/>
                  </a:lnTo>
                  <a:cubicBezTo>
                    <a:pt x="1462864" y="2488909"/>
                    <a:pt x="1465809" y="2419878"/>
                    <a:pt x="1474623" y="2352329"/>
                  </a:cubicBezTo>
                  <a:cubicBezTo>
                    <a:pt x="1445214" y="2287747"/>
                    <a:pt x="1433433" y="2217232"/>
                    <a:pt x="1445214" y="2146717"/>
                  </a:cubicBezTo>
                  <a:cubicBezTo>
                    <a:pt x="1392328" y="2011621"/>
                    <a:pt x="1456994" y="1664980"/>
                    <a:pt x="1498100" y="1594465"/>
                  </a:cubicBezTo>
                  <a:cubicBezTo>
                    <a:pt x="1498100" y="1587600"/>
                    <a:pt x="1502083" y="1584718"/>
                    <a:pt x="1507846" y="1584718"/>
                  </a:cubicBezTo>
                  <a:cubicBezTo>
                    <a:pt x="1511830" y="1584718"/>
                    <a:pt x="1516746" y="1586159"/>
                    <a:pt x="1521577" y="1588617"/>
                  </a:cubicBezTo>
                  <a:cubicBezTo>
                    <a:pt x="1532255" y="1574378"/>
                    <a:pt x="1547257" y="1566581"/>
                    <a:pt x="1562597" y="1566581"/>
                  </a:cubicBezTo>
                  <a:close/>
                  <a:moveTo>
                    <a:pt x="174168" y="1545393"/>
                  </a:moveTo>
                  <a:cubicBezTo>
                    <a:pt x="166964" y="1545393"/>
                    <a:pt x="167387" y="1557597"/>
                    <a:pt x="182135" y="1594465"/>
                  </a:cubicBezTo>
                  <a:cubicBezTo>
                    <a:pt x="182135" y="1600313"/>
                    <a:pt x="182135" y="1600313"/>
                    <a:pt x="182135" y="1606245"/>
                  </a:cubicBezTo>
                  <a:cubicBezTo>
                    <a:pt x="311383" y="1700237"/>
                    <a:pt x="393594" y="1847114"/>
                    <a:pt x="487586" y="1982211"/>
                  </a:cubicBezTo>
                  <a:lnTo>
                    <a:pt x="522843" y="2017469"/>
                  </a:lnTo>
                  <a:cubicBezTo>
                    <a:pt x="464109" y="1847114"/>
                    <a:pt x="358337" y="1700237"/>
                    <a:pt x="229088" y="1582684"/>
                  </a:cubicBezTo>
                  <a:cubicBezTo>
                    <a:pt x="208578" y="1569039"/>
                    <a:pt x="184084" y="1545393"/>
                    <a:pt x="174168" y="1545393"/>
                  </a:cubicBezTo>
                  <a:close/>
                  <a:moveTo>
                    <a:pt x="781341" y="1523950"/>
                  </a:moveTo>
                  <a:cubicBezTo>
                    <a:pt x="769560" y="1523950"/>
                    <a:pt x="769560" y="1541579"/>
                    <a:pt x="769560" y="1553359"/>
                  </a:cubicBezTo>
                  <a:cubicBezTo>
                    <a:pt x="775493" y="1559207"/>
                    <a:pt x="781341" y="1565055"/>
                    <a:pt x="787189" y="1570988"/>
                  </a:cubicBezTo>
                  <a:lnTo>
                    <a:pt x="787189" y="1565055"/>
                  </a:lnTo>
                  <a:cubicBezTo>
                    <a:pt x="787189" y="1560902"/>
                    <a:pt x="790155" y="1556750"/>
                    <a:pt x="793969" y="1556750"/>
                  </a:cubicBezTo>
                  <a:cubicBezTo>
                    <a:pt x="795495" y="1556750"/>
                    <a:pt x="797274" y="1557512"/>
                    <a:pt x="798969" y="1559207"/>
                  </a:cubicBezTo>
                  <a:cubicBezTo>
                    <a:pt x="798969" y="1565055"/>
                    <a:pt x="804817" y="1570988"/>
                    <a:pt x="810750" y="1576836"/>
                  </a:cubicBezTo>
                  <a:cubicBezTo>
                    <a:pt x="816598" y="1576836"/>
                    <a:pt x="828379" y="1570988"/>
                    <a:pt x="834227" y="1565055"/>
                  </a:cubicBezTo>
                  <a:lnTo>
                    <a:pt x="816598" y="1565055"/>
                  </a:lnTo>
                  <a:cubicBezTo>
                    <a:pt x="798969" y="1565055"/>
                    <a:pt x="804817" y="1541579"/>
                    <a:pt x="816598" y="1541579"/>
                  </a:cubicBezTo>
                  <a:lnTo>
                    <a:pt x="822446" y="1541579"/>
                  </a:lnTo>
                  <a:cubicBezTo>
                    <a:pt x="816598" y="1529798"/>
                    <a:pt x="798969" y="1523950"/>
                    <a:pt x="781341" y="1523950"/>
                  </a:cubicBezTo>
                  <a:close/>
                  <a:moveTo>
                    <a:pt x="144504" y="1521662"/>
                  </a:moveTo>
                  <a:cubicBezTo>
                    <a:pt x="146877" y="1521662"/>
                    <a:pt x="149589" y="1522424"/>
                    <a:pt x="152725" y="1523950"/>
                  </a:cubicBezTo>
                  <a:cubicBezTo>
                    <a:pt x="358337" y="1588617"/>
                    <a:pt x="499366" y="1864743"/>
                    <a:pt x="563948" y="2058574"/>
                  </a:cubicBezTo>
                  <a:cubicBezTo>
                    <a:pt x="693197" y="2176127"/>
                    <a:pt x="798969" y="2317072"/>
                    <a:pt x="916438" y="2446320"/>
                  </a:cubicBezTo>
                  <a:cubicBezTo>
                    <a:pt x="892961" y="2399367"/>
                    <a:pt x="869484" y="2346481"/>
                    <a:pt x="851856" y="2299443"/>
                  </a:cubicBezTo>
                  <a:cubicBezTo>
                    <a:pt x="722607" y="2176127"/>
                    <a:pt x="475805" y="1894068"/>
                    <a:pt x="575729" y="1706085"/>
                  </a:cubicBezTo>
                  <a:cubicBezTo>
                    <a:pt x="575729" y="1699220"/>
                    <a:pt x="579712" y="1696338"/>
                    <a:pt x="584289" y="1696338"/>
                  </a:cubicBezTo>
                  <a:cubicBezTo>
                    <a:pt x="587510" y="1696338"/>
                    <a:pt x="590900" y="1697779"/>
                    <a:pt x="593358" y="1700237"/>
                  </a:cubicBezTo>
                  <a:cubicBezTo>
                    <a:pt x="605054" y="1711933"/>
                    <a:pt x="616834" y="1723714"/>
                    <a:pt x="628615" y="1735494"/>
                  </a:cubicBezTo>
                  <a:cubicBezTo>
                    <a:pt x="631497" y="1732528"/>
                    <a:pt x="634463" y="1731087"/>
                    <a:pt x="637430" y="1731087"/>
                  </a:cubicBezTo>
                  <a:cubicBezTo>
                    <a:pt x="640311" y="1731087"/>
                    <a:pt x="643278" y="1732528"/>
                    <a:pt x="646244" y="1735494"/>
                  </a:cubicBezTo>
                  <a:cubicBezTo>
                    <a:pt x="675569" y="1788296"/>
                    <a:pt x="704978" y="1841182"/>
                    <a:pt x="728455" y="1900001"/>
                  </a:cubicBezTo>
                  <a:lnTo>
                    <a:pt x="734303" y="1900001"/>
                  </a:lnTo>
                  <a:cubicBezTo>
                    <a:pt x="793121" y="2023317"/>
                    <a:pt x="828379" y="2158498"/>
                    <a:pt x="875332" y="2293595"/>
                  </a:cubicBezTo>
                  <a:cubicBezTo>
                    <a:pt x="875332" y="2293595"/>
                    <a:pt x="875332" y="2299443"/>
                    <a:pt x="875332" y="2299443"/>
                  </a:cubicBezTo>
                  <a:cubicBezTo>
                    <a:pt x="898809" y="2364110"/>
                    <a:pt x="928218" y="2428692"/>
                    <a:pt x="963476" y="2493359"/>
                  </a:cubicBezTo>
                  <a:cubicBezTo>
                    <a:pt x="981104" y="2510988"/>
                    <a:pt x="1000195" y="2528616"/>
                    <a:pt x="1020017" y="2545503"/>
                  </a:cubicBezTo>
                  <a:lnTo>
                    <a:pt x="1065276" y="2580933"/>
                  </a:lnTo>
                  <a:lnTo>
                    <a:pt x="945605" y="2580933"/>
                  </a:lnTo>
                  <a:lnTo>
                    <a:pt x="922370" y="2575569"/>
                  </a:lnTo>
                  <a:cubicBezTo>
                    <a:pt x="693197" y="2534464"/>
                    <a:pt x="440632" y="2522683"/>
                    <a:pt x="276126" y="2369958"/>
                  </a:cubicBezTo>
                  <a:cubicBezTo>
                    <a:pt x="270193" y="2369958"/>
                    <a:pt x="270193" y="2358177"/>
                    <a:pt x="276126" y="2358177"/>
                  </a:cubicBezTo>
                  <a:lnTo>
                    <a:pt x="281974" y="2358177"/>
                  </a:lnTo>
                  <a:cubicBezTo>
                    <a:pt x="270193" y="2346481"/>
                    <a:pt x="264345" y="2334700"/>
                    <a:pt x="258497" y="2322920"/>
                  </a:cubicBezTo>
                  <a:cubicBezTo>
                    <a:pt x="252565" y="2317072"/>
                    <a:pt x="252565" y="2311224"/>
                    <a:pt x="264345" y="2305376"/>
                  </a:cubicBezTo>
                  <a:cubicBezTo>
                    <a:pt x="306976" y="2286052"/>
                    <a:pt x="351556" y="2277746"/>
                    <a:pt x="397239" y="2277746"/>
                  </a:cubicBezTo>
                  <a:cubicBezTo>
                    <a:pt x="546659" y="2277746"/>
                    <a:pt x="707860" y="2366737"/>
                    <a:pt x="851856" y="2452168"/>
                  </a:cubicBezTo>
                  <a:lnTo>
                    <a:pt x="869484" y="2463949"/>
                  </a:lnTo>
                  <a:lnTo>
                    <a:pt x="881180" y="2469797"/>
                  </a:lnTo>
                  <a:cubicBezTo>
                    <a:pt x="804817" y="2399367"/>
                    <a:pt x="734303" y="2317072"/>
                    <a:pt x="669721" y="2228928"/>
                  </a:cubicBezTo>
                  <a:cubicBezTo>
                    <a:pt x="669721" y="2224775"/>
                    <a:pt x="672687" y="2220622"/>
                    <a:pt x="676416" y="2220622"/>
                  </a:cubicBezTo>
                  <a:cubicBezTo>
                    <a:pt x="678026" y="2220622"/>
                    <a:pt x="679721" y="2221385"/>
                    <a:pt x="681501" y="2223080"/>
                  </a:cubicBezTo>
                  <a:cubicBezTo>
                    <a:pt x="775493" y="2334700"/>
                    <a:pt x="875332" y="2434625"/>
                    <a:pt x="981104" y="2528616"/>
                  </a:cubicBezTo>
                  <a:lnTo>
                    <a:pt x="998733" y="2540312"/>
                  </a:lnTo>
                  <a:lnTo>
                    <a:pt x="981104" y="2522683"/>
                  </a:lnTo>
                  <a:lnTo>
                    <a:pt x="951695" y="2493359"/>
                  </a:lnTo>
                  <a:cubicBezTo>
                    <a:pt x="816598" y="2352329"/>
                    <a:pt x="699130" y="2205452"/>
                    <a:pt x="558100" y="2070355"/>
                  </a:cubicBezTo>
                  <a:lnTo>
                    <a:pt x="546320" y="2070355"/>
                  </a:lnTo>
                  <a:cubicBezTo>
                    <a:pt x="546320" y="2077220"/>
                    <a:pt x="540302" y="2080101"/>
                    <a:pt x="534115" y="2080101"/>
                  </a:cubicBezTo>
                  <a:cubicBezTo>
                    <a:pt x="529708" y="2080101"/>
                    <a:pt x="525301" y="2078661"/>
                    <a:pt x="522843" y="2076203"/>
                  </a:cubicBezTo>
                  <a:lnTo>
                    <a:pt x="481738" y="2035097"/>
                  </a:lnTo>
                  <a:cubicBezTo>
                    <a:pt x="293755" y="1988059"/>
                    <a:pt x="123316" y="1747190"/>
                    <a:pt x="99839" y="1582684"/>
                  </a:cubicBezTo>
                  <a:cubicBezTo>
                    <a:pt x="93991" y="1570988"/>
                    <a:pt x="105687" y="1565055"/>
                    <a:pt x="117468" y="1565055"/>
                  </a:cubicBezTo>
                  <a:cubicBezTo>
                    <a:pt x="129248" y="1570988"/>
                    <a:pt x="140944" y="1582684"/>
                    <a:pt x="152725" y="1588617"/>
                  </a:cubicBezTo>
                  <a:cubicBezTo>
                    <a:pt x="146877" y="1570988"/>
                    <a:pt x="140944" y="1553359"/>
                    <a:pt x="135096" y="1535731"/>
                  </a:cubicBezTo>
                  <a:cubicBezTo>
                    <a:pt x="135096" y="1527086"/>
                    <a:pt x="138232" y="1521662"/>
                    <a:pt x="144504" y="1521662"/>
                  </a:cubicBezTo>
                  <a:close/>
                  <a:moveTo>
                    <a:pt x="1221973" y="1353596"/>
                  </a:moveTo>
                  <a:cubicBezTo>
                    <a:pt x="1216125" y="1377072"/>
                    <a:pt x="1204345" y="1406482"/>
                    <a:pt x="1198497" y="1429959"/>
                  </a:cubicBezTo>
                  <a:cubicBezTo>
                    <a:pt x="1192564" y="1494625"/>
                    <a:pt x="1192564" y="1553359"/>
                    <a:pt x="1192564" y="1612093"/>
                  </a:cubicBezTo>
                  <a:cubicBezTo>
                    <a:pt x="1198497" y="1541579"/>
                    <a:pt x="1210193" y="1465216"/>
                    <a:pt x="1216125" y="1394701"/>
                  </a:cubicBezTo>
                  <a:cubicBezTo>
                    <a:pt x="1221973" y="1377072"/>
                    <a:pt x="1221973" y="1365376"/>
                    <a:pt x="1221973" y="1353596"/>
                  </a:cubicBezTo>
                  <a:close/>
                  <a:moveTo>
                    <a:pt x="370117" y="871858"/>
                  </a:moveTo>
                  <a:cubicBezTo>
                    <a:pt x="346556" y="907115"/>
                    <a:pt x="469957" y="1036364"/>
                    <a:pt x="511062" y="1065689"/>
                  </a:cubicBezTo>
                  <a:cubicBezTo>
                    <a:pt x="575729" y="1112727"/>
                    <a:pt x="640311" y="1153832"/>
                    <a:pt x="699130" y="1200870"/>
                  </a:cubicBezTo>
                  <a:cubicBezTo>
                    <a:pt x="704978" y="1200870"/>
                    <a:pt x="704978" y="1206718"/>
                    <a:pt x="699130" y="1206718"/>
                  </a:cubicBezTo>
                  <a:lnTo>
                    <a:pt x="704978" y="1206718"/>
                  </a:lnTo>
                  <a:lnTo>
                    <a:pt x="734303" y="1230195"/>
                  </a:lnTo>
                  <a:cubicBezTo>
                    <a:pt x="640311" y="1142051"/>
                    <a:pt x="552252" y="1048060"/>
                    <a:pt x="469957" y="960001"/>
                  </a:cubicBezTo>
                  <a:cubicBezTo>
                    <a:pt x="465211" y="955170"/>
                    <a:pt x="471991" y="946610"/>
                    <a:pt x="477839" y="946610"/>
                  </a:cubicBezTo>
                  <a:cubicBezTo>
                    <a:pt x="479280" y="946610"/>
                    <a:pt x="480636" y="947119"/>
                    <a:pt x="481738" y="948221"/>
                  </a:cubicBezTo>
                  <a:cubicBezTo>
                    <a:pt x="563948" y="1036364"/>
                    <a:pt x="652092" y="1106879"/>
                    <a:pt x="740235" y="1183242"/>
                  </a:cubicBezTo>
                  <a:cubicBezTo>
                    <a:pt x="710826" y="1153832"/>
                    <a:pt x="687349" y="1124423"/>
                    <a:pt x="663873" y="1095098"/>
                  </a:cubicBezTo>
                  <a:cubicBezTo>
                    <a:pt x="610986" y="1030431"/>
                    <a:pt x="558100" y="977630"/>
                    <a:pt x="493434" y="924744"/>
                  </a:cubicBezTo>
                  <a:cubicBezTo>
                    <a:pt x="452328" y="907115"/>
                    <a:pt x="411223" y="889487"/>
                    <a:pt x="370117" y="871858"/>
                  </a:cubicBezTo>
                  <a:close/>
                  <a:moveTo>
                    <a:pt x="305196" y="856602"/>
                  </a:moveTo>
                  <a:cubicBezTo>
                    <a:pt x="296467" y="856602"/>
                    <a:pt x="292144" y="860670"/>
                    <a:pt x="299603" y="871858"/>
                  </a:cubicBezTo>
                  <a:cubicBezTo>
                    <a:pt x="311383" y="907115"/>
                    <a:pt x="334860" y="936440"/>
                    <a:pt x="364185" y="965849"/>
                  </a:cubicBezTo>
                  <a:cubicBezTo>
                    <a:pt x="340708" y="936440"/>
                    <a:pt x="329012" y="895334"/>
                    <a:pt x="323079" y="860077"/>
                  </a:cubicBezTo>
                  <a:cubicBezTo>
                    <a:pt x="316638" y="857958"/>
                    <a:pt x="310197" y="856602"/>
                    <a:pt x="305196" y="856602"/>
                  </a:cubicBezTo>
                  <a:close/>
                  <a:moveTo>
                    <a:pt x="1201633" y="833634"/>
                  </a:moveTo>
                  <a:cubicBezTo>
                    <a:pt x="1170867" y="833634"/>
                    <a:pt x="1127982" y="985173"/>
                    <a:pt x="1127982" y="995174"/>
                  </a:cubicBezTo>
                  <a:cubicBezTo>
                    <a:pt x="1104505" y="1206718"/>
                    <a:pt x="1116201" y="1418178"/>
                    <a:pt x="1163239" y="1623874"/>
                  </a:cubicBezTo>
                  <a:cubicBezTo>
                    <a:pt x="1163239" y="1541579"/>
                    <a:pt x="1169087" y="1453435"/>
                    <a:pt x="1174935" y="1365376"/>
                  </a:cubicBezTo>
                  <a:cubicBezTo>
                    <a:pt x="1186716" y="1206718"/>
                    <a:pt x="1186716" y="1048060"/>
                    <a:pt x="1198497" y="889487"/>
                  </a:cubicBezTo>
                  <a:cubicBezTo>
                    <a:pt x="1198497" y="880672"/>
                    <a:pt x="1204345" y="876265"/>
                    <a:pt x="1210193" y="876265"/>
                  </a:cubicBezTo>
                  <a:cubicBezTo>
                    <a:pt x="1216125" y="876265"/>
                    <a:pt x="1221973" y="880672"/>
                    <a:pt x="1221973" y="889487"/>
                  </a:cubicBezTo>
                  <a:cubicBezTo>
                    <a:pt x="1216125" y="942373"/>
                    <a:pt x="1210193" y="1001107"/>
                    <a:pt x="1210193" y="1059841"/>
                  </a:cubicBezTo>
                  <a:cubicBezTo>
                    <a:pt x="1216125" y="1048060"/>
                    <a:pt x="1216125" y="1036364"/>
                    <a:pt x="1216125" y="1024583"/>
                  </a:cubicBezTo>
                  <a:cubicBezTo>
                    <a:pt x="1216125" y="1021617"/>
                    <a:pt x="1220533" y="1020176"/>
                    <a:pt x="1224940" y="1020176"/>
                  </a:cubicBezTo>
                  <a:cubicBezTo>
                    <a:pt x="1229347" y="1020176"/>
                    <a:pt x="1233754" y="1021617"/>
                    <a:pt x="1233754" y="1024583"/>
                  </a:cubicBezTo>
                  <a:cubicBezTo>
                    <a:pt x="1221973" y="1124423"/>
                    <a:pt x="1216125" y="1224347"/>
                    <a:pt x="1204345" y="1324186"/>
                  </a:cubicBezTo>
                  <a:cubicBezTo>
                    <a:pt x="1216125" y="1265452"/>
                    <a:pt x="1227821" y="1206718"/>
                    <a:pt x="1233754" y="1147984"/>
                  </a:cubicBezTo>
                  <a:cubicBezTo>
                    <a:pt x="1239602" y="1077469"/>
                    <a:pt x="1239602" y="1012803"/>
                    <a:pt x="1233754" y="942373"/>
                  </a:cubicBezTo>
                  <a:cubicBezTo>
                    <a:pt x="1233754" y="912963"/>
                    <a:pt x="1227821" y="877706"/>
                    <a:pt x="1216125" y="848381"/>
                  </a:cubicBezTo>
                  <a:cubicBezTo>
                    <a:pt x="1211803" y="838041"/>
                    <a:pt x="1206887" y="833634"/>
                    <a:pt x="1201633" y="833634"/>
                  </a:cubicBezTo>
                  <a:close/>
                  <a:moveTo>
                    <a:pt x="475296" y="721421"/>
                  </a:moveTo>
                  <a:cubicBezTo>
                    <a:pt x="468855" y="721421"/>
                    <a:pt x="464109" y="725574"/>
                    <a:pt x="464109" y="736676"/>
                  </a:cubicBezTo>
                  <a:cubicBezTo>
                    <a:pt x="464109" y="742609"/>
                    <a:pt x="464109" y="748457"/>
                    <a:pt x="464109" y="754305"/>
                  </a:cubicBezTo>
                  <a:cubicBezTo>
                    <a:pt x="469957" y="754305"/>
                    <a:pt x="481738" y="760238"/>
                    <a:pt x="493434" y="760238"/>
                  </a:cubicBezTo>
                  <a:cubicBezTo>
                    <a:pt x="497417" y="760238"/>
                    <a:pt x="503943" y="762865"/>
                    <a:pt x="509537" y="762865"/>
                  </a:cubicBezTo>
                  <a:cubicBezTo>
                    <a:pt x="512418" y="762865"/>
                    <a:pt x="515046" y="762187"/>
                    <a:pt x="516995" y="760238"/>
                  </a:cubicBezTo>
                  <a:lnTo>
                    <a:pt x="511062" y="760238"/>
                  </a:lnTo>
                  <a:cubicBezTo>
                    <a:pt x="516995" y="760238"/>
                    <a:pt x="511062" y="754305"/>
                    <a:pt x="511062" y="754305"/>
                  </a:cubicBezTo>
                  <a:lnTo>
                    <a:pt x="487586" y="742609"/>
                  </a:lnTo>
                  <a:cubicBezTo>
                    <a:pt x="481738" y="742609"/>
                    <a:pt x="481738" y="730828"/>
                    <a:pt x="487586" y="724980"/>
                  </a:cubicBezTo>
                  <a:cubicBezTo>
                    <a:pt x="483263" y="722777"/>
                    <a:pt x="479026" y="721421"/>
                    <a:pt x="475296" y="721421"/>
                  </a:cubicBezTo>
                  <a:close/>
                  <a:moveTo>
                    <a:pt x="375965" y="425377"/>
                  </a:moveTo>
                  <a:cubicBezTo>
                    <a:pt x="411223" y="454702"/>
                    <a:pt x="446480" y="484111"/>
                    <a:pt x="481738" y="513436"/>
                  </a:cubicBezTo>
                  <a:cubicBezTo>
                    <a:pt x="452328" y="484111"/>
                    <a:pt x="417071" y="454702"/>
                    <a:pt x="387746" y="425377"/>
                  </a:cubicBezTo>
                  <a:close/>
                  <a:moveTo>
                    <a:pt x="763034" y="363677"/>
                  </a:moveTo>
                  <a:cubicBezTo>
                    <a:pt x="750914" y="363677"/>
                    <a:pt x="744982" y="380034"/>
                    <a:pt x="751931" y="425377"/>
                  </a:cubicBezTo>
                  <a:cubicBezTo>
                    <a:pt x="775493" y="548693"/>
                    <a:pt x="816598" y="666246"/>
                    <a:pt x="846008" y="789562"/>
                  </a:cubicBezTo>
                  <a:cubicBezTo>
                    <a:pt x="857703" y="854229"/>
                    <a:pt x="875332" y="924744"/>
                    <a:pt x="898809" y="989326"/>
                  </a:cubicBezTo>
                  <a:lnTo>
                    <a:pt x="898809" y="965849"/>
                  </a:lnTo>
                  <a:cubicBezTo>
                    <a:pt x="893385" y="911522"/>
                    <a:pt x="877960" y="817022"/>
                    <a:pt x="875671" y="817022"/>
                  </a:cubicBezTo>
                  <a:cubicBezTo>
                    <a:pt x="875586" y="817022"/>
                    <a:pt x="875586" y="817022"/>
                    <a:pt x="875502" y="817107"/>
                  </a:cubicBezTo>
                  <a:cubicBezTo>
                    <a:pt x="876603" y="811852"/>
                    <a:pt x="881858" y="806598"/>
                    <a:pt x="887113" y="801343"/>
                  </a:cubicBezTo>
                  <a:lnTo>
                    <a:pt x="887113" y="783714"/>
                  </a:lnTo>
                  <a:cubicBezTo>
                    <a:pt x="881180" y="701504"/>
                    <a:pt x="863551" y="625056"/>
                    <a:pt x="840075" y="548693"/>
                  </a:cubicBezTo>
                  <a:cubicBezTo>
                    <a:pt x="846008" y="525217"/>
                    <a:pt x="828379" y="501740"/>
                    <a:pt x="810750" y="489959"/>
                  </a:cubicBezTo>
                  <a:cubicBezTo>
                    <a:pt x="810750" y="495807"/>
                    <a:pt x="804817" y="498774"/>
                    <a:pt x="799732" y="498774"/>
                  </a:cubicBezTo>
                  <a:cubicBezTo>
                    <a:pt x="794562" y="498774"/>
                    <a:pt x="790155" y="495807"/>
                    <a:pt x="793121" y="489959"/>
                  </a:cubicBezTo>
                  <a:cubicBezTo>
                    <a:pt x="787189" y="472331"/>
                    <a:pt x="787189" y="454702"/>
                    <a:pt x="793121" y="443006"/>
                  </a:cubicBezTo>
                  <a:cubicBezTo>
                    <a:pt x="793121" y="438938"/>
                    <a:pt x="801512" y="432073"/>
                    <a:pt x="806682" y="432073"/>
                  </a:cubicBezTo>
                  <a:cubicBezTo>
                    <a:pt x="809055" y="432073"/>
                    <a:pt x="810750" y="433429"/>
                    <a:pt x="810750" y="437073"/>
                  </a:cubicBezTo>
                  <a:cubicBezTo>
                    <a:pt x="875332" y="560474"/>
                    <a:pt x="910590" y="701504"/>
                    <a:pt x="916438" y="842448"/>
                  </a:cubicBezTo>
                  <a:cubicBezTo>
                    <a:pt x="916438" y="860077"/>
                    <a:pt x="916438" y="877706"/>
                    <a:pt x="922370" y="901182"/>
                  </a:cubicBezTo>
                  <a:cubicBezTo>
                    <a:pt x="928218" y="924744"/>
                    <a:pt x="934066" y="942373"/>
                    <a:pt x="934066" y="965849"/>
                  </a:cubicBezTo>
                  <a:cubicBezTo>
                    <a:pt x="934066" y="907115"/>
                    <a:pt x="928218" y="848381"/>
                    <a:pt x="928218" y="789562"/>
                  </a:cubicBezTo>
                  <a:cubicBezTo>
                    <a:pt x="916438" y="724980"/>
                    <a:pt x="910590" y="660313"/>
                    <a:pt x="904742" y="595731"/>
                  </a:cubicBezTo>
                  <a:cubicBezTo>
                    <a:pt x="892961" y="554626"/>
                    <a:pt x="875332" y="513436"/>
                    <a:pt x="863551" y="472331"/>
                  </a:cubicBezTo>
                  <a:cubicBezTo>
                    <a:pt x="855330" y="455804"/>
                    <a:pt x="791850" y="363677"/>
                    <a:pt x="763034" y="363677"/>
                  </a:cubicBezTo>
                  <a:close/>
                  <a:moveTo>
                    <a:pt x="135096" y="102213"/>
                  </a:moveTo>
                  <a:cubicBezTo>
                    <a:pt x="152725" y="137470"/>
                    <a:pt x="176202" y="172728"/>
                    <a:pt x="199763" y="207985"/>
                  </a:cubicBezTo>
                  <a:cubicBezTo>
                    <a:pt x="258497" y="278500"/>
                    <a:pt x="334860" y="337234"/>
                    <a:pt x="405375" y="407749"/>
                  </a:cubicBezTo>
                  <a:lnTo>
                    <a:pt x="399442" y="395968"/>
                  </a:lnTo>
                  <a:cubicBezTo>
                    <a:pt x="395289" y="391815"/>
                    <a:pt x="399951" y="387662"/>
                    <a:pt x="403087" y="387662"/>
                  </a:cubicBezTo>
                  <a:cubicBezTo>
                    <a:pt x="404358" y="387662"/>
                    <a:pt x="405375" y="388340"/>
                    <a:pt x="405375" y="390120"/>
                  </a:cubicBezTo>
                  <a:cubicBezTo>
                    <a:pt x="428851" y="413597"/>
                    <a:pt x="446480" y="437073"/>
                    <a:pt x="464109" y="460550"/>
                  </a:cubicBezTo>
                  <a:cubicBezTo>
                    <a:pt x="434700" y="419445"/>
                    <a:pt x="411223" y="378339"/>
                    <a:pt x="381813" y="343082"/>
                  </a:cubicBezTo>
                  <a:cubicBezTo>
                    <a:pt x="317231" y="243242"/>
                    <a:pt x="229088" y="166880"/>
                    <a:pt x="135096" y="102213"/>
                  </a:cubicBezTo>
                  <a:close/>
                  <a:moveTo>
                    <a:pt x="53394" y="73312"/>
                  </a:moveTo>
                  <a:cubicBezTo>
                    <a:pt x="-23477" y="73312"/>
                    <a:pt x="90262" y="245361"/>
                    <a:pt x="111620" y="266719"/>
                  </a:cubicBezTo>
                  <a:cubicBezTo>
                    <a:pt x="164506" y="325453"/>
                    <a:pt x="223240" y="378339"/>
                    <a:pt x="281974" y="425377"/>
                  </a:cubicBezTo>
                  <a:cubicBezTo>
                    <a:pt x="358337" y="484111"/>
                    <a:pt x="440632" y="536997"/>
                    <a:pt x="528691" y="583951"/>
                  </a:cubicBezTo>
                  <a:cubicBezTo>
                    <a:pt x="434700" y="501740"/>
                    <a:pt x="334860" y="419445"/>
                    <a:pt x="246717" y="331301"/>
                  </a:cubicBezTo>
                  <a:cubicBezTo>
                    <a:pt x="234936" y="319605"/>
                    <a:pt x="229088" y="307824"/>
                    <a:pt x="217307" y="296128"/>
                  </a:cubicBezTo>
                  <a:cubicBezTo>
                    <a:pt x="187982" y="272567"/>
                    <a:pt x="164506" y="249090"/>
                    <a:pt x="140944" y="225614"/>
                  </a:cubicBezTo>
                  <a:cubicBezTo>
                    <a:pt x="131961" y="216545"/>
                    <a:pt x="136791" y="204086"/>
                    <a:pt x="144843" y="204086"/>
                  </a:cubicBezTo>
                  <a:cubicBezTo>
                    <a:pt x="147301" y="204086"/>
                    <a:pt x="150013" y="205273"/>
                    <a:pt x="152725" y="207985"/>
                  </a:cubicBezTo>
                  <a:lnTo>
                    <a:pt x="211459" y="266719"/>
                  </a:lnTo>
                  <a:lnTo>
                    <a:pt x="229088" y="278500"/>
                  </a:lnTo>
                  <a:cubicBezTo>
                    <a:pt x="164506" y="225614"/>
                    <a:pt x="123316" y="160947"/>
                    <a:pt x="93991" y="84584"/>
                  </a:cubicBezTo>
                  <a:cubicBezTo>
                    <a:pt x="88058" y="84584"/>
                    <a:pt x="88058" y="84584"/>
                    <a:pt x="82210" y="78736"/>
                  </a:cubicBezTo>
                  <a:cubicBezTo>
                    <a:pt x="70514" y="75007"/>
                    <a:pt x="61022" y="73312"/>
                    <a:pt x="53394" y="73312"/>
                  </a:cubicBezTo>
                  <a:close/>
                  <a:moveTo>
                    <a:pt x="114332" y="30766"/>
                  </a:moveTo>
                  <a:cubicBezTo>
                    <a:pt x="107043" y="30766"/>
                    <a:pt x="112806" y="51785"/>
                    <a:pt x="123316" y="72803"/>
                  </a:cubicBezTo>
                  <a:cubicBezTo>
                    <a:pt x="240869" y="131622"/>
                    <a:pt x="334860" y="219681"/>
                    <a:pt x="405375" y="325453"/>
                  </a:cubicBezTo>
                  <a:cubicBezTo>
                    <a:pt x="381813" y="284348"/>
                    <a:pt x="352489" y="243242"/>
                    <a:pt x="323079" y="207985"/>
                  </a:cubicBezTo>
                  <a:cubicBezTo>
                    <a:pt x="270193" y="137470"/>
                    <a:pt x="199763" y="72803"/>
                    <a:pt x="117468" y="31698"/>
                  </a:cubicBezTo>
                  <a:cubicBezTo>
                    <a:pt x="116196" y="31105"/>
                    <a:pt x="115179" y="30766"/>
                    <a:pt x="114332" y="30766"/>
                  </a:cubicBezTo>
                  <a:close/>
                  <a:moveTo>
                    <a:pt x="82549" y="0"/>
                  </a:moveTo>
                  <a:cubicBezTo>
                    <a:pt x="84499" y="0"/>
                    <a:pt x="86533" y="763"/>
                    <a:pt x="88058" y="2373"/>
                  </a:cubicBezTo>
                  <a:cubicBezTo>
                    <a:pt x="323079" y="96365"/>
                    <a:pt x="475805" y="354862"/>
                    <a:pt x="552252" y="583951"/>
                  </a:cubicBezTo>
                  <a:cubicBezTo>
                    <a:pt x="558100" y="583951"/>
                    <a:pt x="558100" y="589799"/>
                    <a:pt x="552252" y="595731"/>
                  </a:cubicBezTo>
                  <a:cubicBezTo>
                    <a:pt x="558100" y="601579"/>
                    <a:pt x="558100" y="601579"/>
                    <a:pt x="563948" y="607427"/>
                  </a:cubicBezTo>
                  <a:cubicBezTo>
                    <a:pt x="569881" y="613360"/>
                    <a:pt x="575729" y="619208"/>
                    <a:pt x="581577" y="619208"/>
                  </a:cubicBezTo>
                  <a:cubicBezTo>
                    <a:pt x="593358" y="625056"/>
                    <a:pt x="593358" y="630989"/>
                    <a:pt x="581577" y="636837"/>
                  </a:cubicBezTo>
                  <a:cubicBezTo>
                    <a:pt x="646244" y="730828"/>
                    <a:pt x="699130" y="830752"/>
                    <a:pt x="746083" y="936440"/>
                  </a:cubicBezTo>
                  <a:cubicBezTo>
                    <a:pt x="769560" y="960001"/>
                    <a:pt x="787189" y="995174"/>
                    <a:pt x="804817" y="1024583"/>
                  </a:cubicBezTo>
                  <a:cubicBezTo>
                    <a:pt x="810750" y="1030431"/>
                    <a:pt x="798969" y="1030431"/>
                    <a:pt x="798969" y="1030431"/>
                  </a:cubicBezTo>
                  <a:cubicBezTo>
                    <a:pt x="851856" y="1153832"/>
                    <a:pt x="904742" y="1271300"/>
                    <a:pt x="951695" y="1394701"/>
                  </a:cubicBezTo>
                  <a:cubicBezTo>
                    <a:pt x="945847" y="1318338"/>
                    <a:pt x="939999" y="1236128"/>
                    <a:pt x="934066" y="1165613"/>
                  </a:cubicBezTo>
                  <a:cubicBezTo>
                    <a:pt x="928218" y="1165613"/>
                    <a:pt x="922370" y="1159680"/>
                    <a:pt x="922370" y="1153832"/>
                  </a:cubicBezTo>
                  <a:cubicBezTo>
                    <a:pt x="916438" y="1130355"/>
                    <a:pt x="910590" y="1106879"/>
                    <a:pt x="910590" y="1077469"/>
                  </a:cubicBezTo>
                  <a:cubicBezTo>
                    <a:pt x="834227" y="942373"/>
                    <a:pt x="816598" y="777866"/>
                    <a:pt x="769560" y="630989"/>
                  </a:cubicBezTo>
                  <a:cubicBezTo>
                    <a:pt x="740235" y="531065"/>
                    <a:pt x="704978" y="425377"/>
                    <a:pt x="746083" y="325453"/>
                  </a:cubicBezTo>
                  <a:cubicBezTo>
                    <a:pt x="749558" y="318588"/>
                    <a:pt x="752948" y="315706"/>
                    <a:pt x="757610" y="315706"/>
                  </a:cubicBezTo>
                  <a:cubicBezTo>
                    <a:pt x="760830" y="315706"/>
                    <a:pt x="764729" y="317147"/>
                    <a:pt x="769560" y="319605"/>
                  </a:cubicBezTo>
                  <a:cubicBezTo>
                    <a:pt x="822446" y="354862"/>
                    <a:pt x="863551" y="413597"/>
                    <a:pt x="892961" y="472331"/>
                  </a:cubicBezTo>
                  <a:lnTo>
                    <a:pt x="892961" y="378339"/>
                  </a:lnTo>
                  <a:cubicBezTo>
                    <a:pt x="892961" y="371050"/>
                    <a:pt x="899656" y="366050"/>
                    <a:pt x="906267" y="366050"/>
                  </a:cubicBezTo>
                  <a:cubicBezTo>
                    <a:pt x="910251" y="366050"/>
                    <a:pt x="914234" y="367999"/>
                    <a:pt x="916438" y="372491"/>
                  </a:cubicBezTo>
                  <a:cubicBezTo>
                    <a:pt x="945847" y="466483"/>
                    <a:pt x="957628" y="566322"/>
                    <a:pt x="951695" y="666246"/>
                  </a:cubicBezTo>
                  <a:cubicBezTo>
                    <a:pt x="969324" y="736676"/>
                    <a:pt x="975256" y="807191"/>
                    <a:pt x="981104" y="865925"/>
                  </a:cubicBezTo>
                  <a:cubicBezTo>
                    <a:pt x="986952" y="954069"/>
                    <a:pt x="992800" y="1048060"/>
                    <a:pt x="992800" y="1142051"/>
                  </a:cubicBezTo>
                  <a:cubicBezTo>
                    <a:pt x="992800" y="1171461"/>
                    <a:pt x="992800" y="1200870"/>
                    <a:pt x="992800" y="1218499"/>
                  </a:cubicBezTo>
                  <a:cubicBezTo>
                    <a:pt x="992800" y="1227313"/>
                    <a:pt x="985512" y="1231720"/>
                    <a:pt x="978138" y="1231720"/>
                  </a:cubicBezTo>
                  <a:cubicBezTo>
                    <a:pt x="970849" y="1231720"/>
                    <a:pt x="963476" y="1227313"/>
                    <a:pt x="963476" y="1218499"/>
                  </a:cubicBezTo>
                  <a:lnTo>
                    <a:pt x="963476" y="1071621"/>
                  </a:lnTo>
                  <a:lnTo>
                    <a:pt x="963476" y="1053993"/>
                  </a:lnTo>
                  <a:cubicBezTo>
                    <a:pt x="963476" y="1083317"/>
                    <a:pt x="957628" y="1112727"/>
                    <a:pt x="957628" y="1142051"/>
                  </a:cubicBezTo>
                  <a:cubicBezTo>
                    <a:pt x="963476" y="1241976"/>
                    <a:pt x="969324" y="1341815"/>
                    <a:pt x="975256" y="1447587"/>
                  </a:cubicBezTo>
                  <a:cubicBezTo>
                    <a:pt x="1045686" y="1635570"/>
                    <a:pt x="1110353" y="1817705"/>
                    <a:pt x="1180868" y="1999840"/>
                  </a:cubicBezTo>
                  <a:cubicBezTo>
                    <a:pt x="1186716" y="2017469"/>
                    <a:pt x="1192564" y="2035097"/>
                    <a:pt x="1198497" y="2052726"/>
                  </a:cubicBezTo>
                  <a:cubicBezTo>
                    <a:pt x="1180868" y="1935173"/>
                    <a:pt x="1169087" y="1823553"/>
                    <a:pt x="1169087" y="1711933"/>
                  </a:cubicBezTo>
                  <a:cubicBezTo>
                    <a:pt x="1104505" y="1482845"/>
                    <a:pt x="1086877" y="1241976"/>
                    <a:pt x="1110353" y="1006955"/>
                  </a:cubicBezTo>
                  <a:cubicBezTo>
                    <a:pt x="1115354" y="997038"/>
                    <a:pt x="1154001" y="810157"/>
                    <a:pt x="1204938" y="810157"/>
                  </a:cubicBezTo>
                  <a:cubicBezTo>
                    <a:pt x="1214176" y="810157"/>
                    <a:pt x="1223838" y="816344"/>
                    <a:pt x="1233754" y="830752"/>
                  </a:cubicBezTo>
                  <a:cubicBezTo>
                    <a:pt x="1251298" y="854229"/>
                    <a:pt x="1263079" y="889487"/>
                    <a:pt x="1268927" y="924744"/>
                  </a:cubicBezTo>
                  <a:cubicBezTo>
                    <a:pt x="1274860" y="907115"/>
                    <a:pt x="1274860" y="895334"/>
                    <a:pt x="1274860" y="877706"/>
                  </a:cubicBezTo>
                  <a:cubicBezTo>
                    <a:pt x="1274860" y="868891"/>
                    <a:pt x="1280707" y="864484"/>
                    <a:pt x="1286555" y="864484"/>
                  </a:cubicBezTo>
                  <a:cubicBezTo>
                    <a:pt x="1292488" y="864484"/>
                    <a:pt x="1298336" y="868891"/>
                    <a:pt x="1298336" y="877706"/>
                  </a:cubicBezTo>
                  <a:cubicBezTo>
                    <a:pt x="1298336" y="1053993"/>
                    <a:pt x="1286555" y="1230195"/>
                    <a:pt x="1263079" y="1406482"/>
                  </a:cubicBezTo>
                  <a:cubicBezTo>
                    <a:pt x="1257231" y="1441739"/>
                    <a:pt x="1251298" y="1476997"/>
                    <a:pt x="1245450" y="1512254"/>
                  </a:cubicBezTo>
                  <a:cubicBezTo>
                    <a:pt x="1233754" y="1606245"/>
                    <a:pt x="1227821" y="1694304"/>
                    <a:pt x="1210193" y="1782448"/>
                  </a:cubicBezTo>
                  <a:cubicBezTo>
                    <a:pt x="1210193" y="1788296"/>
                    <a:pt x="1204345" y="1788296"/>
                    <a:pt x="1198497" y="1794228"/>
                  </a:cubicBezTo>
                  <a:cubicBezTo>
                    <a:pt x="1204345" y="1905849"/>
                    <a:pt x="1216125" y="2023317"/>
                    <a:pt x="1239602" y="2140869"/>
                  </a:cubicBezTo>
                  <a:cubicBezTo>
                    <a:pt x="1263079" y="2211299"/>
                    <a:pt x="1292488" y="2281814"/>
                    <a:pt x="1321813" y="2346481"/>
                  </a:cubicBezTo>
                  <a:cubicBezTo>
                    <a:pt x="1310117" y="2264186"/>
                    <a:pt x="1304184" y="2176127"/>
                    <a:pt x="1310117" y="2087983"/>
                  </a:cubicBezTo>
                  <a:cubicBezTo>
                    <a:pt x="1286555" y="2058574"/>
                    <a:pt x="1280707" y="2017469"/>
                    <a:pt x="1298336" y="1988059"/>
                  </a:cubicBezTo>
                  <a:cubicBezTo>
                    <a:pt x="1298336" y="1982211"/>
                    <a:pt x="1304184" y="1976363"/>
                    <a:pt x="1310117" y="1976363"/>
                  </a:cubicBezTo>
                  <a:cubicBezTo>
                    <a:pt x="1368851" y="1988059"/>
                    <a:pt x="1380547" y="2058574"/>
                    <a:pt x="1363003" y="2105612"/>
                  </a:cubicBezTo>
                  <a:cubicBezTo>
                    <a:pt x="1363003" y="2109765"/>
                    <a:pt x="1357070" y="2113918"/>
                    <a:pt x="1351561" y="2113918"/>
                  </a:cubicBezTo>
                  <a:cubicBezTo>
                    <a:pt x="1349273" y="2113918"/>
                    <a:pt x="1347069" y="2113155"/>
                    <a:pt x="1345374" y="2111460"/>
                  </a:cubicBezTo>
                  <a:cubicBezTo>
                    <a:pt x="1339442" y="2111460"/>
                    <a:pt x="1333594" y="2105612"/>
                    <a:pt x="1327746" y="2099679"/>
                  </a:cubicBezTo>
                  <a:cubicBezTo>
                    <a:pt x="1327746" y="2105612"/>
                    <a:pt x="1327746" y="2111460"/>
                    <a:pt x="1327746" y="2117308"/>
                  </a:cubicBezTo>
                  <a:lnTo>
                    <a:pt x="1327746" y="2234861"/>
                  </a:lnTo>
                  <a:cubicBezTo>
                    <a:pt x="1327746" y="2328852"/>
                    <a:pt x="1351222" y="2422844"/>
                    <a:pt x="1392328" y="2505055"/>
                  </a:cubicBezTo>
                  <a:cubicBezTo>
                    <a:pt x="1392328" y="2505055"/>
                    <a:pt x="1392328" y="2510987"/>
                    <a:pt x="1392328" y="2510987"/>
                  </a:cubicBezTo>
                  <a:lnTo>
                    <a:pt x="1423973" y="2580933"/>
                  </a:lnTo>
                  <a:lnTo>
                    <a:pt x="1378167" y="2580933"/>
                  </a:lnTo>
                  <a:lnTo>
                    <a:pt x="1325489" y="2465443"/>
                  </a:lnTo>
                  <a:cubicBezTo>
                    <a:pt x="1257189" y="2308279"/>
                    <a:pt x="1192564" y="2149642"/>
                    <a:pt x="1133830" y="1988059"/>
                  </a:cubicBezTo>
                  <a:cubicBezTo>
                    <a:pt x="1116201" y="1935173"/>
                    <a:pt x="1092725" y="1876439"/>
                    <a:pt x="1075096" y="1817705"/>
                  </a:cubicBezTo>
                  <a:cubicBezTo>
                    <a:pt x="1022210" y="1717866"/>
                    <a:pt x="939999" y="1606245"/>
                    <a:pt x="851856" y="1570988"/>
                  </a:cubicBezTo>
                  <a:cubicBezTo>
                    <a:pt x="846008" y="1594465"/>
                    <a:pt x="822446" y="1606245"/>
                    <a:pt x="793121" y="1606245"/>
                  </a:cubicBezTo>
                  <a:cubicBezTo>
                    <a:pt x="757864" y="1600313"/>
                    <a:pt x="728455" y="1565055"/>
                    <a:pt x="740235" y="1523950"/>
                  </a:cubicBezTo>
                  <a:cubicBezTo>
                    <a:pt x="740235" y="1518102"/>
                    <a:pt x="746083" y="1512254"/>
                    <a:pt x="751931" y="1506321"/>
                  </a:cubicBezTo>
                  <a:cubicBezTo>
                    <a:pt x="760661" y="1500558"/>
                    <a:pt x="770747" y="1498015"/>
                    <a:pt x="781086" y="1498015"/>
                  </a:cubicBezTo>
                  <a:cubicBezTo>
                    <a:pt x="812869" y="1498015"/>
                    <a:pt x="847448" y="1522340"/>
                    <a:pt x="851856" y="1553359"/>
                  </a:cubicBezTo>
                  <a:cubicBezTo>
                    <a:pt x="916438" y="1582684"/>
                    <a:pt x="963476" y="1629722"/>
                    <a:pt x="998733" y="1688456"/>
                  </a:cubicBezTo>
                  <a:cubicBezTo>
                    <a:pt x="1016362" y="1711933"/>
                    <a:pt x="1033990" y="1735494"/>
                    <a:pt x="1051619" y="1758971"/>
                  </a:cubicBezTo>
                  <a:cubicBezTo>
                    <a:pt x="1004581" y="1641503"/>
                    <a:pt x="963476" y="1518102"/>
                    <a:pt x="916438" y="1400549"/>
                  </a:cubicBezTo>
                  <a:cubicBezTo>
                    <a:pt x="916438" y="1403515"/>
                    <a:pt x="913556" y="1404956"/>
                    <a:pt x="910590" y="1404956"/>
                  </a:cubicBezTo>
                  <a:cubicBezTo>
                    <a:pt x="907623" y="1404956"/>
                    <a:pt x="904742" y="1403515"/>
                    <a:pt x="904742" y="1400549"/>
                  </a:cubicBezTo>
                  <a:cubicBezTo>
                    <a:pt x="846008" y="1271300"/>
                    <a:pt x="616834" y="1194938"/>
                    <a:pt x="499366" y="1118575"/>
                  </a:cubicBezTo>
                  <a:cubicBezTo>
                    <a:pt x="399442" y="1048060"/>
                    <a:pt x="293755" y="971697"/>
                    <a:pt x="258497" y="842448"/>
                  </a:cubicBezTo>
                  <a:cubicBezTo>
                    <a:pt x="258497" y="836600"/>
                    <a:pt x="264345" y="830752"/>
                    <a:pt x="270193" y="830752"/>
                  </a:cubicBezTo>
                  <a:cubicBezTo>
                    <a:pt x="279008" y="827786"/>
                    <a:pt x="287822" y="826345"/>
                    <a:pt x="296636" y="826345"/>
                  </a:cubicBezTo>
                  <a:cubicBezTo>
                    <a:pt x="305451" y="826345"/>
                    <a:pt x="314265" y="827786"/>
                    <a:pt x="323079" y="830752"/>
                  </a:cubicBezTo>
                  <a:cubicBezTo>
                    <a:pt x="326046" y="827786"/>
                    <a:pt x="327487" y="826345"/>
                    <a:pt x="328249" y="826345"/>
                  </a:cubicBezTo>
                  <a:cubicBezTo>
                    <a:pt x="329012" y="826345"/>
                    <a:pt x="329012" y="827786"/>
                    <a:pt x="329012" y="830752"/>
                  </a:cubicBezTo>
                  <a:cubicBezTo>
                    <a:pt x="599206" y="836600"/>
                    <a:pt x="722607" y="1153832"/>
                    <a:pt x="887113" y="1318338"/>
                  </a:cubicBezTo>
                  <a:cubicBezTo>
                    <a:pt x="828379" y="1177309"/>
                    <a:pt x="769560" y="1042212"/>
                    <a:pt x="699130" y="901182"/>
                  </a:cubicBezTo>
                  <a:cubicBezTo>
                    <a:pt x="652092" y="848381"/>
                    <a:pt x="593358" y="795495"/>
                    <a:pt x="522843" y="766086"/>
                  </a:cubicBezTo>
                  <a:cubicBezTo>
                    <a:pt x="522843" y="771934"/>
                    <a:pt x="516995" y="783714"/>
                    <a:pt x="505214" y="783714"/>
                  </a:cubicBezTo>
                  <a:cubicBezTo>
                    <a:pt x="493434" y="783714"/>
                    <a:pt x="481738" y="777866"/>
                    <a:pt x="469957" y="777866"/>
                  </a:cubicBezTo>
                  <a:lnTo>
                    <a:pt x="481738" y="789562"/>
                  </a:lnTo>
                  <a:cubicBezTo>
                    <a:pt x="481738" y="795495"/>
                    <a:pt x="481738" y="801343"/>
                    <a:pt x="475805" y="801343"/>
                  </a:cubicBezTo>
                  <a:cubicBezTo>
                    <a:pt x="452328" y="795495"/>
                    <a:pt x="440632" y="777866"/>
                    <a:pt x="434700" y="754305"/>
                  </a:cubicBezTo>
                  <a:cubicBezTo>
                    <a:pt x="428851" y="754305"/>
                    <a:pt x="428851" y="748457"/>
                    <a:pt x="434700" y="748457"/>
                  </a:cubicBezTo>
                  <a:cubicBezTo>
                    <a:pt x="434700" y="736676"/>
                    <a:pt x="434700" y="730828"/>
                    <a:pt x="440632" y="724980"/>
                  </a:cubicBezTo>
                  <a:cubicBezTo>
                    <a:pt x="448514" y="709047"/>
                    <a:pt x="460126" y="702690"/>
                    <a:pt x="471991" y="702690"/>
                  </a:cubicBezTo>
                  <a:cubicBezTo>
                    <a:pt x="486484" y="702690"/>
                    <a:pt x="501400" y="712098"/>
                    <a:pt x="511062" y="724980"/>
                  </a:cubicBezTo>
                  <a:cubicBezTo>
                    <a:pt x="516995" y="730828"/>
                    <a:pt x="516995" y="736676"/>
                    <a:pt x="522843" y="736676"/>
                  </a:cubicBezTo>
                  <a:cubicBezTo>
                    <a:pt x="575729" y="766086"/>
                    <a:pt x="628615" y="795495"/>
                    <a:pt x="669721" y="836600"/>
                  </a:cubicBezTo>
                  <a:cubicBezTo>
                    <a:pt x="628615" y="766086"/>
                    <a:pt x="587510" y="689723"/>
                    <a:pt x="546320" y="619208"/>
                  </a:cubicBezTo>
                  <a:cubicBezTo>
                    <a:pt x="323079" y="507588"/>
                    <a:pt x="11696" y="331301"/>
                    <a:pt x="0" y="61107"/>
                  </a:cubicBezTo>
                  <a:cubicBezTo>
                    <a:pt x="0" y="55259"/>
                    <a:pt x="5847" y="49327"/>
                    <a:pt x="11696" y="49327"/>
                  </a:cubicBezTo>
                  <a:cubicBezTo>
                    <a:pt x="35257" y="49327"/>
                    <a:pt x="58734" y="55259"/>
                    <a:pt x="82210" y="61107"/>
                  </a:cubicBezTo>
                  <a:cubicBezTo>
                    <a:pt x="76362" y="43479"/>
                    <a:pt x="76362" y="25850"/>
                    <a:pt x="76362" y="14069"/>
                  </a:cubicBezTo>
                  <a:cubicBezTo>
                    <a:pt x="72040" y="5509"/>
                    <a:pt x="77210" y="0"/>
                    <a:pt x="82549" y="0"/>
                  </a:cubicBezTo>
                  <a:close/>
                </a:path>
              </a:pathLst>
            </a:custGeom>
            <a:solidFill>
              <a:schemeClr val="tx1"/>
            </a:solidFill>
            <a:ln>
              <a:noFill/>
            </a:ln>
          </p:spPr>
          <p:txBody>
            <a:bodyPr spcFirstLastPara="1" wrap="square" lIns="121900" tIns="121900" rIns="121900" bIns="121900" anchor="ctr" anchorCtr="0">
              <a:noAutofit/>
            </a:bodyPr>
            <a:lstStyle/>
            <a:p>
              <a:endParaRPr sz="2400"/>
            </a:p>
          </p:txBody>
        </p:sp>
      </p:grpSp>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4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4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t>2021-9-13</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grpSp>
        <p:nvGrpSpPr>
          <p:cNvPr id="9" name="组合 8"/>
          <p:cNvGrpSpPr/>
          <p:nvPr userDrawn="1">
            <p:custDataLst>
              <p:tags r:id="rId1"/>
            </p:custDataLst>
          </p:nvPr>
        </p:nvGrpSpPr>
        <p:grpSpPr>
          <a:xfrm>
            <a:off x="-1362710" y="878840"/>
            <a:ext cx="13561695" cy="5996305"/>
            <a:chOff x="-2146" y="1384"/>
            <a:chExt cx="21357" cy="9443"/>
          </a:xfrm>
        </p:grpSpPr>
        <p:sp>
          <p:nvSpPr>
            <p:cNvPr id="6" name="Google Shape;247;p30"/>
            <p:cNvSpPr/>
            <p:nvPr userDrawn="1">
              <p:custDataLst>
                <p:tags r:id="rId6"/>
              </p:custDataLst>
            </p:nvPr>
          </p:nvSpPr>
          <p:spPr>
            <a:xfrm>
              <a:off x="15609" y="2473"/>
              <a:ext cx="3603" cy="8354"/>
            </a:xfrm>
            <a:custGeom>
              <a:avLst/>
              <a:gdLst/>
              <a:ahLst/>
              <a:cxnLst/>
              <a:rect l="l" t="t" r="r" b="b"/>
              <a:pathLst>
                <a:path w="38958" h="90331" extrusionOk="0">
                  <a:moveTo>
                    <a:pt x="36629" y="1550"/>
                  </a:moveTo>
                  <a:cubicBezTo>
                    <a:pt x="36579" y="1678"/>
                    <a:pt x="36523" y="1801"/>
                    <a:pt x="36467" y="1915"/>
                  </a:cubicBezTo>
                  <a:lnTo>
                    <a:pt x="36467" y="1915"/>
                  </a:lnTo>
                  <a:cubicBezTo>
                    <a:pt x="36530" y="1795"/>
                    <a:pt x="36585" y="1673"/>
                    <a:pt x="36629" y="1550"/>
                  </a:cubicBezTo>
                  <a:close/>
                  <a:moveTo>
                    <a:pt x="38472" y="1828"/>
                  </a:moveTo>
                  <a:cubicBezTo>
                    <a:pt x="38750" y="1828"/>
                    <a:pt x="38957" y="2036"/>
                    <a:pt x="38750" y="2244"/>
                  </a:cubicBezTo>
                  <a:cubicBezTo>
                    <a:pt x="38334" y="2660"/>
                    <a:pt x="37710" y="2938"/>
                    <a:pt x="37086" y="3076"/>
                  </a:cubicBezTo>
                  <a:cubicBezTo>
                    <a:pt x="37294" y="2938"/>
                    <a:pt x="37432" y="2799"/>
                    <a:pt x="37502" y="2591"/>
                  </a:cubicBezTo>
                  <a:cubicBezTo>
                    <a:pt x="37502" y="2522"/>
                    <a:pt x="37432" y="2522"/>
                    <a:pt x="37432" y="2522"/>
                  </a:cubicBezTo>
                  <a:lnTo>
                    <a:pt x="36809" y="2868"/>
                  </a:lnTo>
                  <a:cubicBezTo>
                    <a:pt x="37017" y="2660"/>
                    <a:pt x="37294" y="2452"/>
                    <a:pt x="37571" y="2314"/>
                  </a:cubicBezTo>
                  <a:lnTo>
                    <a:pt x="37571" y="2244"/>
                  </a:lnTo>
                  <a:cubicBezTo>
                    <a:pt x="37779" y="2036"/>
                    <a:pt x="38126" y="1898"/>
                    <a:pt x="38472" y="1828"/>
                  </a:cubicBezTo>
                  <a:close/>
                  <a:moveTo>
                    <a:pt x="36508" y="5014"/>
                  </a:moveTo>
                  <a:cubicBezTo>
                    <a:pt x="36797" y="5014"/>
                    <a:pt x="37095" y="5091"/>
                    <a:pt x="37363" y="5225"/>
                  </a:cubicBezTo>
                  <a:cubicBezTo>
                    <a:pt x="37571" y="5294"/>
                    <a:pt x="37848" y="5502"/>
                    <a:pt x="37640" y="5780"/>
                  </a:cubicBezTo>
                  <a:cubicBezTo>
                    <a:pt x="37225" y="6057"/>
                    <a:pt x="36670" y="6196"/>
                    <a:pt x="36115" y="6196"/>
                  </a:cubicBezTo>
                  <a:cubicBezTo>
                    <a:pt x="35838" y="6196"/>
                    <a:pt x="35561" y="6196"/>
                    <a:pt x="35353" y="6126"/>
                  </a:cubicBezTo>
                  <a:lnTo>
                    <a:pt x="35561" y="5918"/>
                  </a:lnTo>
                  <a:cubicBezTo>
                    <a:pt x="35684" y="5857"/>
                    <a:pt x="35588" y="5630"/>
                    <a:pt x="35419" y="5630"/>
                  </a:cubicBezTo>
                  <a:cubicBezTo>
                    <a:pt x="35398" y="5630"/>
                    <a:pt x="35376" y="5633"/>
                    <a:pt x="35353" y="5641"/>
                  </a:cubicBezTo>
                  <a:cubicBezTo>
                    <a:pt x="35076" y="5780"/>
                    <a:pt x="34729" y="5849"/>
                    <a:pt x="34382" y="5988"/>
                  </a:cubicBezTo>
                  <a:lnTo>
                    <a:pt x="34452" y="5849"/>
                  </a:lnTo>
                  <a:cubicBezTo>
                    <a:pt x="34937" y="5502"/>
                    <a:pt x="35492" y="5225"/>
                    <a:pt x="36046" y="5086"/>
                  </a:cubicBezTo>
                  <a:cubicBezTo>
                    <a:pt x="36193" y="5037"/>
                    <a:pt x="36349" y="5014"/>
                    <a:pt x="36508" y="5014"/>
                  </a:cubicBezTo>
                  <a:close/>
                  <a:moveTo>
                    <a:pt x="33183" y="2721"/>
                  </a:moveTo>
                  <a:cubicBezTo>
                    <a:pt x="33296" y="2721"/>
                    <a:pt x="33403" y="2820"/>
                    <a:pt x="33481" y="3076"/>
                  </a:cubicBezTo>
                  <a:cubicBezTo>
                    <a:pt x="33551" y="3423"/>
                    <a:pt x="33551" y="3839"/>
                    <a:pt x="33551" y="4255"/>
                  </a:cubicBezTo>
                  <a:cubicBezTo>
                    <a:pt x="33551" y="4948"/>
                    <a:pt x="33412" y="5641"/>
                    <a:pt x="33204" y="6265"/>
                  </a:cubicBezTo>
                  <a:cubicBezTo>
                    <a:pt x="33204" y="5988"/>
                    <a:pt x="33135" y="5641"/>
                    <a:pt x="33135" y="5364"/>
                  </a:cubicBezTo>
                  <a:cubicBezTo>
                    <a:pt x="33135" y="5294"/>
                    <a:pt x="33083" y="5260"/>
                    <a:pt x="33031" y="5260"/>
                  </a:cubicBezTo>
                  <a:cubicBezTo>
                    <a:pt x="32979" y="5260"/>
                    <a:pt x="32927" y="5294"/>
                    <a:pt x="32927" y="5364"/>
                  </a:cubicBezTo>
                  <a:lnTo>
                    <a:pt x="32927" y="5918"/>
                  </a:lnTo>
                  <a:cubicBezTo>
                    <a:pt x="32719" y="5156"/>
                    <a:pt x="32580" y="4463"/>
                    <a:pt x="32580" y="3700"/>
                  </a:cubicBezTo>
                  <a:cubicBezTo>
                    <a:pt x="32580" y="3353"/>
                    <a:pt x="32900" y="2721"/>
                    <a:pt x="33183" y="2721"/>
                  </a:cubicBezTo>
                  <a:close/>
                  <a:moveTo>
                    <a:pt x="30560" y="4206"/>
                  </a:moveTo>
                  <a:cubicBezTo>
                    <a:pt x="31029" y="4206"/>
                    <a:pt x="31263" y="6212"/>
                    <a:pt x="31263" y="6403"/>
                  </a:cubicBezTo>
                  <a:cubicBezTo>
                    <a:pt x="31402" y="7235"/>
                    <a:pt x="31402" y="8067"/>
                    <a:pt x="31263" y="8899"/>
                  </a:cubicBezTo>
                  <a:lnTo>
                    <a:pt x="31263" y="8830"/>
                  </a:lnTo>
                  <a:cubicBezTo>
                    <a:pt x="31263" y="8691"/>
                    <a:pt x="31194" y="8552"/>
                    <a:pt x="31194" y="8344"/>
                  </a:cubicBezTo>
                  <a:cubicBezTo>
                    <a:pt x="31125" y="7998"/>
                    <a:pt x="31055" y="7651"/>
                    <a:pt x="30917" y="7374"/>
                  </a:cubicBezTo>
                  <a:cubicBezTo>
                    <a:pt x="30917" y="7305"/>
                    <a:pt x="30865" y="7270"/>
                    <a:pt x="30813" y="7270"/>
                  </a:cubicBezTo>
                  <a:cubicBezTo>
                    <a:pt x="30761" y="7270"/>
                    <a:pt x="30709" y="7305"/>
                    <a:pt x="30709" y="7374"/>
                  </a:cubicBezTo>
                  <a:cubicBezTo>
                    <a:pt x="30709" y="7582"/>
                    <a:pt x="30709" y="7859"/>
                    <a:pt x="30778" y="8067"/>
                  </a:cubicBezTo>
                  <a:cubicBezTo>
                    <a:pt x="30778" y="8136"/>
                    <a:pt x="30778" y="8206"/>
                    <a:pt x="30778" y="8275"/>
                  </a:cubicBezTo>
                  <a:cubicBezTo>
                    <a:pt x="30778" y="8457"/>
                    <a:pt x="30831" y="8586"/>
                    <a:pt x="30891" y="8708"/>
                  </a:cubicBezTo>
                  <a:lnTo>
                    <a:pt x="30891" y="8708"/>
                  </a:lnTo>
                  <a:cubicBezTo>
                    <a:pt x="30626" y="8171"/>
                    <a:pt x="30427" y="7634"/>
                    <a:pt x="30293" y="7097"/>
                  </a:cubicBezTo>
                  <a:cubicBezTo>
                    <a:pt x="30085" y="6334"/>
                    <a:pt x="29600" y="4878"/>
                    <a:pt x="30431" y="4255"/>
                  </a:cubicBezTo>
                  <a:cubicBezTo>
                    <a:pt x="30476" y="4221"/>
                    <a:pt x="30519" y="4206"/>
                    <a:pt x="30560" y="4206"/>
                  </a:cubicBezTo>
                  <a:close/>
                  <a:moveTo>
                    <a:pt x="35178" y="7835"/>
                  </a:moveTo>
                  <a:cubicBezTo>
                    <a:pt x="35519" y="7835"/>
                    <a:pt x="35857" y="7903"/>
                    <a:pt x="36185" y="8067"/>
                  </a:cubicBezTo>
                  <a:lnTo>
                    <a:pt x="36185" y="7998"/>
                  </a:lnTo>
                  <a:lnTo>
                    <a:pt x="36185" y="7998"/>
                  </a:lnTo>
                  <a:cubicBezTo>
                    <a:pt x="37502" y="8691"/>
                    <a:pt x="35145" y="9176"/>
                    <a:pt x="34660" y="9246"/>
                  </a:cubicBezTo>
                  <a:cubicBezTo>
                    <a:pt x="34244" y="9246"/>
                    <a:pt x="33828" y="9246"/>
                    <a:pt x="33412" y="9176"/>
                  </a:cubicBezTo>
                  <a:cubicBezTo>
                    <a:pt x="33620" y="9038"/>
                    <a:pt x="33551" y="8830"/>
                    <a:pt x="33343" y="8830"/>
                  </a:cubicBezTo>
                  <a:lnTo>
                    <a:pt x="32372" y="8830"/>
                  </a:lnTo>
                  <a:cubicBezTo>
                    <a:pt x="33241" y="8370"/>
                    <a:pt x="34222" y="7835"/>
                    <a:pt x="35178" y="7835"/>
                  </a:cubicBezTo>
                  <a:close/>
                  <a:moveTo>
                    <a:pt x="28072" y="6955"/>
                  </a:moveTo>
                  <a:cubicBezTo>
                    <a:pt x="28095" y="6955"/>
                    <a:pt x="28119" y="6956"/>
                    <a:pt x="28144" y="6958"/>
                  </a:cubicBezTo>
                  <a:cubicBezTo>
                    <a:pt x="29184" y="7097"/>
                    <a:pt x="29184" y="9246"/>
                    <a:pt x="29184" y="9939"/>
                  </a:cubicBezTo>
                  <a:cubicBezTo>
                    <a:pt x="29253" y="10771"/>
                    <a:pt x="29114" y="11533"/>
                    <a:pt x="28976" y="12296"/>
                  </a:cubicBezTo>
                  <a:cubicBezTo>
                    <a:pt x="28976" y="11880"/>
                    <a:pt x="28906" y="11533"/>
                    <a:pt x="28698" y="11186"/>
                  </a:cubicBezTo>
                  <a:cubicBezTo>
                    <a:pt x="28698" y="11117"/>
                    <a:pt x="28629" y="11117"/>
                    <a:pt x="28560" y="11117"/>
                  </a:cubicBezTo>
                  <a:cubicBezTo>
                    <a:pt x="28560" y="11082"/>
                    <a:pt x="28525" y="11065"/>
                    <a:pt x="28482" y="11065"/>
                  </a:cubicBezTo>
                  <a:cubicBezTo>
                    <a:pt x="28438" y="11065"/>
                    <a:pt x="28386" y="11082"/>
                    <a:pt x="28352" y="11117"/>
                  </a:cubicBezTo>
                  <a:cubicBezTo>
                    <a:pt x="28352" y="11325"/>
                    <a:pt x="28352" y="11533"/>
                    <a:pt x="28421" y="11741"/>
                  </a:cubicBezTo>
                  <a:lnTo>
                    <a:pt x="28421" y="11880"/>
                  </a:lnTo>
                  <a:cubicBezTo>
                    <a:pt x="28421" y="12088"/>
                    <a:pt x="28490" y="12296"/>
                    <a:pt x="28560" y="12504"/>
                  </a:cubicBezTo>
                  <a:cubicBezTo>
                    <a:pt x="27468" y="11275"/>
                    <a:pt x="26577" y="6955"/>
                    <a:pt x="28072" y="6955"/>
                  </a:cubicBezTo>
                  <a:close/>
                  <a:moveTo>
                    <a:pt x="33296" y="10976"/>
                  </a:moveTo>
                  <a:cubicBezTo>
                    <a:pt x="33519" y="10976"/>
                    <a:pt x="33743" y="10999"/>
                    <a:pt x="33967" y="11048"/>
                  </a:cubicBezTo>
                  <a:cubicBezTo>
                    <a:pt x="34937" y="11256"/>
                    <a:pt x="34452" y="12018"/>
                    <a:pt x="33967" y="12434"/>
                  </a:cubicBezTo>
                  <a:cubicBezTo>
                    <a:pt x="33481" y="12642"/>
                    <a:pt x="33065" y="12850"/>
                    <a:pt x="32580" y="12919"/>
                  </a:cubicBezTo>
                  <a:cubicBezTo>
                    <a:pt x="31748" y="13197"/>
                    <a:pt x="30847" y="13266"/>
                    <a:pt x="30015" y="13335"/>
                  </a:cubicBezTo>
                  <a:cubicBezTo>
                    <a:pt x="30223" y="13127"/>
                    <a:pt x="30431" y="12989"/>
                    <a:pt x="30570" y="12781"/>
                  </a:cubicBezTo>
                  <a:cubicBezTo>
                    <a:pt x="30627" y="12668"/>
                    <a:pt x="30545" y="12554"/>
                    <a:pt x="30437" y="12554"/>
                  </a:cubicBezTo>
                  <a:cubicBezTo>
                    <a:pt x="30413" y="12554"/>
                    <a:pt x="30387" y="12560"/>
                    <a:pt x="30362" y="12573"/>
                  </a:cubicBezTo>
                  <a:cubicBezTo>
                    <a:pt x="30085" y="12781"/>
                    <a:pt x="29738" y="12919"/>
                    <a:pt x="29461" y="13058"/>
                  </a:cubicBezTo>
                  <a:lnTo>
                    <a:pt x="29600" y="12781"/>
                  </a:lnTo>
                  <a:cubicBezTo>
                    <a:pt x="30612" y="11827"/>
                    <a:pt x="31933" y="10976"/>
                    <a:pt x="33296" y="10976"/>
                  </a:cubicBezTo>
                  <a:close/>
                  <a:moveTo>
                    <a:pt x="24686" y="10883"/>
                  </a:moveTo>
                  <a:cubicBezTo>
                    <a:pt x="24921" y="10883"/>
                    <a:pt x="25192" y="11021"/>
                    <a:pt x="25440" y="11325"/>
                  </a:cubicBezTo>
                  <a:cubicBezTo>
                    <a:pt x="25718" y="11741"/>
                    <a:pt x="25926" y="12157"/>
                    <a:pt x="26064" y="12711"/>
                  </a:cubicBezTo>
                  <a:cubicBezTo>
                    <a:pt x="26619" y="14098"/>
                    <a:pt x="26342" y="15484"/>
                    <a:pt x="26272" y="16871"/>
                  </a:cubicBezTo>
                  <a:cubicBezTo>
                    <a:pt x="26252" y="16891"/>
                    <a:pt x="26238" y="16899"/>
                    <a:pt x="26227" y="16899"/>
                  </a:cubicBezTo>
                  <a:cubicBezTo>
                    <a:pt x="26203" y="16899"/>
                    <a:pt x="26203" y="16850"/>
                    <a:pt x="26203" y="16801"/>
                  </a:cubicBezTo>
                  <a:cubicBezTo>
                    <a:pt x="26203" y="16801"/>
                    <a:pt x="26203" y="16732"/>
                    <a:pt x="26203" y="16732"/>
                  </a:cubicBezTo>
                  <a:cubicBezTo>
                    <a:pt x="26203" y="16732"/>
                    <a:pt x="26203" y="16663"/>
                    <a:pt x="26134" y="16663"/>
                  </a:cubicBezTo>
                  <a:cubicBezTo>
                    <a:pt x="26064" y="16524"/>
                    <a:pt x="25995" y="16385"/>
                    <a:pt x="25926" y="16247"/>
                  </a:cubicBezTo>
                  <a:cubicBezTo>
                    <a:pt x="25787" y="15900"/>
                    <a:pt x="25648" y="15554"/>
                    <a:pt x="25510" y="15207"/>
                  </a:cubicBezTo>
                  <a:cubicBezTo>
                    <a:pt x="25481" y="15120"/>
                    <a:pt x="25427" y="15081"/>
                    <a:pt x="25380" y="15081"/>
                  </a:cubicBezTo>
                  <a:cubicBezTo>
                    <a:pt x="25315" y="15081"/>
                    <a:pt x="25261" y="15155"/>
                    <a:pt x="25302" y="15276"/>
                  </a:cubicBezTo>
                  <a:cubicBezTo>
                    <a:pt x="25371" y="15554"/>
                    <a:pt x="25440" y="15831"/>
                    <a:pt x="25510" y="16108"/>
                  </a:cubicBezTo>
                  <a:cubicBezTo>
                    <a:pt x="25510" y="16177"/>
                    <a:pt x="25510" y="16247"/>
                    <a:pt x="25510" y="16316"/>
                  </a:cubicBezTo>
                  <a:cubicBezTo>
                    <a:pt x="25579" y="16455"/>
                    <a:pt x="25648" y="16593"/>
                    <a:pt x="25718" y="16732"/>
                  </a:cubicBezTo>
                  <a:lnTo>
                    <a:pt x="25787" y="16940"/>
                  </a:lnTo>
                  <a:cubicBezTo>
                    <a:pt x="24609" y="15761"/>
                    <a:pt x="23985" y="13335"/>
                    <a:pt x="24054" y="11741"/>
                  </a:cubicBezTo>
                  <a:cubicBezTo>
                    <a:pt x="24054" y="11199"/>
                    <a:pt x="24330" y="10883"/>
                    <a:pt x="24686" y="10883"/>
                  </a:cubicBezTo>
                  <a:close/>
                  <a:moveTo>
                    <a:pt x="30879" y="14990"/>
                  </a:moveTo>
                  <a:cubicBezTo>
                    <a:pt x="30983" y="14990"/>
                    <a:pt x="31088" y="14993"/>
                    <a:pt x="31194" y="14999"/>
                  </a:cubicBezTo>
                  <a:cubicBezTo>
                    <a:pt x="31610" y="14999"/>
                    <a:pt x="32719" y="15138"/>
                    <a:pt x="32234" y="15761"/>
                  </a:cubicBezTo>
                  <a:cubicBezTo>
                    <a:pt x="31748" y="16177"/>
                    <a:pt x="31194" y="16455"/>
                    <a:pt x="30639" y="16593"/>
                  </a:cubicBezTo>
                  <a:cubicBezTo>
                    <a:pt x="29738" y="16940"/>
                    <a:pt x="28837" y="17079"/>
                    <a:pt x="27936" y="17217"/>
                  </a:cubicBezTo>
                  <a:cubicBezTo>
                    <a:pt x="28144" y="17079"/>
                    <a:pt x="28352" y="16871"/>
                    <a:pt x="28490" y="16663"/>
                  </a:cubicBezTo>
                  <a:cubicBezTo>
                    <a:pt x="28490" y="16524"/>
                    <a:pt x="28421" y="16385"/>
                    <a:pt x="28282" y="16385"/>
                  </a:cubicBezTo>
                  <a:cubicBezTo>
                    <a:pt x="27936" y="16524"/>
                    <a:pt x="27589" y="16593"/>
                    <a:pt x="27312" y="16801"/>
                  </a:cubicBezTo>
                  <a:cubicBezTo>
                    <a:pt x="27173" y="16871"/>
                    <a:pt x="27035" y="16940"/>
                    <a:pt x="26965" y="17009"/>
                  </a:cubicBezTo>
                  <a:cubicBezTo>
                    <a:pt x="27243" y="16663"/>
                    <a:pt x="27451" y="16316"/>
                    <a:pt x="27659" y="15900"/>
                  </a:cubicBezTo>
                  <a:cubicBezTo>
                    <a:pt x="28674" y="15329"/>
                    <a:pt x="29747" y="14990"/>
                    <a:pt x="30879" y="14990"/>
                  </a:cubicBezTo>
                  <a:close/>
                  <a:moveTo>
                    <a:pt x="27936" y="16871"/>
                  </a:moveTo>
                  <a:lnTo>
                    <a:pt x="27936" y="16871"/>
                  </a:lnTo>
                  <a:cubicBezTo>
                    <a:pt x="27659" y="17079"/>
                    <a:pt x="27312" y="17217"/>
                    <a:pt x="27035" y="17425"/>
                  </a:cubicBezTo>
                  <a:lnTo>
                    <a:pt x="26827" y="17425"/>
                  </a:lnTo>
                  <a:cubicBezTo>
                    <a:pt x="26896" y="17356"/>
                    <a:pt x="27035" y="17356"/>
                    <a:pt x="27104" y="17287"/>
                  </a:cubicBezTo>
                  <a:cubicBezTo>
                    <a:pt x="27243" y="17217"/>
                    <a:pt x="27381" y="17148"/>
                    <a:pt x="27520" y="17079"/>
                  </a:cubicBezTo>
                  <a:cubicBezTo>
                    <a:pt x="27659" y="17009"/>
                    <a:pt x="27797" y="16940"/>
                    <a:pt x="27936" y="16871"/>
                  </a:cubicBezTo>
                  <a:close/>
                  <a:moveTo>
                    <a:pt x="22158" y="16292"/>
                  </a:moveTo>
                  <a:cubicBezTo>
                    <a:pt x="22633" y="16292"/>
                    <a:pt x="23285" y="17336"/>
                    <a:pt x="23430" y="17772"/>
                  </a:cubicBezTo>
                  <a:cubicBezTo>
                    <a:pt x="23915" y="19089"/>
                    <a:pt x="23707" y="20337"/>
                    <a:pt x="23707" y="21654"/>
                  </a:cubicBezTo>
                  <a:lnTo>
                    <a:pt x="23638" y="21654"/>
                  </a:lnTo>
                  <a:lnTo>
                    <a:pt x="23638" y="21584"/>
                  </a:lnTo>
                  <a:cubicBezTo>
                    <a:pt x="23638" y="21584"/>
                    <a:pt x="23638" y="21515"/>
                    <a:pt x="23638" y="21515"/>
                  </a:cubicBezTo>
                  <a:cubicBezTo>
                    <a:pt x="23638" y="21238"/>
                    <a:pt x="23499" y="21030"/>
                    <a:pt x="23430" y="20752"/>
                  </a:cubicBezTo>
                  <a:cubicBezTo>
                    <a:pt x="23361" y="20614"/>
                    <a:pt x="23292" y="20475"/>
                    <a:pt x="23292" y="20337"/>
                  </a:cubicBezTo>
                  <a:cubicBezTo>
                    <a:pt x="23262" y="20278"/>
                    <a:pt x="23221" y="20256"/>
                    <a:pt x="23182" y="20256"/>
                  </a:cubicBezTo>
                  <a:cubicBezTo>
                    <a:pt x="23130" y="20256"/>
                    <a:pt x="23084" y="20297"/>
                    <a:pt x="23084" y="20337"/>
                  </a:cubicBezTo>
                  <a:cubicBezTo>
                    <a:pt x="22945" y="20337"/>
                    <a:pt x="22876" y="20475"/>
                    <a:pt x="22876" y="20614"/>
                  </a:cubicBezTo>
                  <a:cubicBezTo>
                    <a:pt x="22945" y="20683"/>
                    <a:pt x="23014" y="20822"/>
                    <a:pt x="23084" y="20960"/>
                  </a:cubicBezTo>
                  <a:cubicBezTo>
                    <a:pt x="22113" y="19851"/>
                    <a:pt x="21628" y="18465"/>
                    <a:pt x="21697" y="17009"/>
                  </a:cubicBezTo>
                  <a:cubicBezTo>
                    <a:pt x="21781" y="16487"/>
                    <a:pt x="21953" y="16292"/>
                    <a:pt x="22158" y="16292"/>
                  </a:cubicBezTo>
                  <a:close/>
                  <a:moveTo>
                    <a:pt x="29020" y="19222"/>
                  </a:moveTo>
                  <a:cubicBezTo>
                    <a:pt x="29567" y="19222"/>
                    <a:pt x="30093" y="19468"/>
                    <a:pt x="30501" y="19921"/>
                  </a:cubicBezTo>
                  <a:cubicBezTo>
                    <a:pt x="30847" y="20475"/>
                    <a:pt x="29877" y="20891"/>
                    <a:pt x="29530" y="21030"/>
                  </a:cubicBezTo>
                  <a:cubicBezTo>
                    <a:pt x="28144" y="21446"/>
                    <a:pt x="26757" y="21654"/>
                    <a:pt x="25302" y="21654"/>
                  </a:cubicBezTo>
                  <a:cubicBezTo>
                    <a:pt x="25440" y="21584"/>
                    <a:pt x="25510" y="21376"/>
                    <a:pt x="25579" y="21238"/>
                  </a:cubicBezTo>
                  <a:cubicBezTo>
                    <a:pt x="25579" y="21124"/>
                    <a:pt x="25487" y="21011"/>
                    <a:pt x="25377" y="21011"/>
                  </a:cubicBezTo>
                  <a:cubicBezTo>
                    <a:pt x="25353" y="21011"/>
                    <a:pt x="25327" y="21017"/>
                    <a:pt x="25302" y="21030"/>
                  </a:cubicBezTo>
                  <a:cubicBezTo>
                    <a:pt x="25163" y="21168"/>
                    <a:pt x="24955" y="21238"/>
                    <a:pt x="24817" y="21307"/>
                  </a:cubicBezTo>
                  <a:lnTo>
                    <a:pt x="24609" y="21376"/>
                  </a:lnTo>
                  <a:lnTo>
                    <a:pt x="24678" y="21168"/>
                  </a:lnTo>
                  <a:cubicBezTo>
                    <a:pt x="25718" y="20337"/>
                    <a:pt x="26896" y="19782"/>
                    <a:pt x="28144" y="19435"/>
                  </a:cubicBezTo>
                  <a:cubicBezTo>
                    <a:pt x="28432" y="19291"/>
                    <a:pt x="28729" y="19222"/>
                    <a:pt x="29020" y="19222"/>
                  </a:cubicBezTo>
                  <a:close/>
                  <a:moveTo>
                    <a:pt x="19336" y="20763"/>
                  </a:moveTo>
                  <a:cubicBezTo>
                    <a:pt x="19540" y="20763"/>
                    <a:pt x="19758" y="20880"/>
                    <a:pt x="19964" y="21168"/>
                  </a:cubicBezTo>
                  <a:cubicBezTo>
                    <a:pt x="20242" y="21584"/>
                    <a:pt x="20519" y="22000"/>
                    <a:pt x="20657" y="22485"/>
                  </a:cubicBezTo>
                  <a:cubicBezTo>
                    <a:pt x="20935" y="23525"/>
                    <a:pt x="21073" y="24634"/>
                    <a:pt x="21004" y="25674"/>
                  </a:cubicBezTo>
                  <a:cubicBezTo>
                    <a:pt x="20727" y="24981"/>
                    <a:pt x="20449" y="24288"/>
                    <a:pt x="20242" y="23594"/>
                  </a:cubicBezTo>
                  <a:cubicBezTo>
                    <a:pt x="20242" y="23542"/>
                    <a:pt x="20201" y="23519"/>
                    <a:pt x="20155" y="23519"/>
                  </a:cubicBezTo>
                  <a:cubicBezTo>
                    <a:pt x="20080" y="23519"/>
                    <a:pt x="19991" y="23578"/>
                    <a:pt x="20034" y="23664"/>
                  </a:cubicBezTo>
                  <a:cubicBezTo>
                    <a:pt x="20242" y="24704"/>
                    <a:pt x="20657" y="25743"/>
                    <a:pt x="21073" y="26783"/>
                  </a:cubicBezTo>
                  <a:lnTo>
                    <a:pt x="21073" y="27130"/>
                  </a:lnTo>
                  <a:lnTo>
                    <a:pt x="21004" y="27199"/>
                  </a:lnTo>
                  <a:lnTo>
                    <a:pt x="20865" y="26991"/>
                  </a:lnTo>
                  <a:cubicBezTo>
                    <a:pt x="20935" y="26922"/>
                    <a:pt x="20935" y="26852"/>
                    <a:pt x="20865" y="26852"/>
                  </a:cubicBezTo>
                  <a:cubicBezTo>
                    <a:pt x="20865" y="26506"/>
                    <a:pt x="20727" y="26159"/>
                    <a:pt x="20519" y="25882"/>
                  </a:cubicBezTo>
                  <a:cubicBezTo>
                    <a:pt x="20449" y="25605"/>
                    <a:pt x="20311" y="25327"/>
                    <a:pt x="20242" y="25050"/>
                  </a:cubicBezTo>
                  <a:cubicBezTo>
                    <a:pt x="20221" y="25030"/>
                    <a:pt x="20195" y="25021"/>
                    <a:pt x="20168" y="25021"/>
                  </a:cubicBezTo>
                  <a:cubicBezTo>
                    <a:pt x="20103" y="25021"/>
                    <a:pt x="20034" y="25070"/>
                    <a:pt x="20034" y="25120"/>
                  </a:cubicBezTo>
                  <a:cubicBezTo>
                    <a:pt x="20172" y="25605"/>
                    <a:pt x="20242" y="26021"/>
                    <a:pt x="20449" y="26506"/>
                  </a:cubicBezTo>
                  <a:cubicBezTo>
                    <a:pt x="19340" y="25258"/>
                    <a:pt x="18647" y="23664"/>
                    <a:pt x="18509" y="22000"/>
                  </a:cubicBezTo>
                  <a:cubicBezTo>
                    <a:pt x="18460" y="21416"/>
                    <a:pt x="18856" y="20763"/>
                    <a:pt x="19336" y="20763"/>
                  </a:cubicBezTo>
                  <a:close/>
                  <a:moveTo>
                    <a:pt x="26758" y="24439"/>
                  </a:moveTo>
                  <a:cubicBezTo>
                    <a:pt x="27517" y="24439"/>
                    <a:pt x="28123" y="24687"/>
                    <a:pt x="28352" y="25327"/>
                  </a:cubicBezTo>
                  <a:cubicBezTo>
                    <a:pt x="28906" y="27060"/>
                    <a:pt x="25025" y="27268"/>
                    <a:pt x="22806" y="27268"/>
                  </a:cubicBezTo>
                  <a:cubicBezTo>
                    <a:pt x="23292" y="27199"/>
                    <a:pt x="23777" y="26991"/>
                    <a:pt x="24123" y="26645"/>
                  </a:cubicBezTo>
                  <a:cubicBezTo>
                    <a:pt x="24262" y="26506"/>
                    <a:pt x="24123" y="26298"/>
                    <a:pt x="23985" y="26298"/>
                  </a:cubicBezTo>
                  <a:cubicBezTo>
                    <a:pt x="23430" y="26367"/>
                    <a:pt x="22945" y="26506"/>
                    <a:pt x="22460" y="26714"/>
                  </a:cubicBezTo>
                  <a:cubicBezTo>
                    <a:pt x="22252" y="26783"/>
                    <a:pt x="21974" y="26852"/>
                    <a:pt x="21767" y="26922"/>
                  </a:cubicBezTo>
                  <a:lnTo>
                    <a:pt x="22113" y="26298"/>
                  </a:lnTo>
                  <a:cubicBezTo>
                    <a:pt x="23042" y="25462"/>
                    <a:pt x="25216" y="24439"/>
                    <a:pt x="26758" y="24439"/>
                  </a:cubicBezTo>
                  <a:close/>
                  <a:moveTo>
                    <a:pt x="17072" y="26327"/>
                  </a:moveTo>
                  <a:cubicBezTo>
                    <a:pt x="17275" y="26327"/>
                    <a:pt x="17503" y="26420"/>
                    <a:pt x="17746" y="26645"/>
                  </a:cubicBezTo>
                  <a:cubicBezTo>
                    <a:pt x="18162" y="27130"/>
                    <a:pt x="18439" y="27615"/>
                    <a:pt x="18578" y="28239"/>
                  </a:cubicBezTo>
                  <a:cubicBezTo>
                    <a:pt x="19063" y="29625"/>
                    <a:pt x="18717" y="31150"/>
                    <a:pt x="18786" y="32606"/>
                  </a:cubicBezTo>
                  <a:lnTo>
                    <a:pt x="18647" y="32814"/>
                  </a:lnTo>
                  <a:cubicBezTo>
                    <a:pt x="17261" y="31427"/>
                    <a:pt x="16429" y="29556"/>
                    <a:pt x="16221" y="27615"/>
                  </a:cubicBezTo>
                  <a:cubicBezTo>
                    <a:pt x="16170" y="27008"/>
                    <a:pt x="16526" y="26327"/>
                    <a:pt x="17072" y="26327"/>
                  </a:cubicBezTo>
                  <a:close/>
                  <a:moveTo>
                    <a:pt x="24343" y="29909"/>
                  </a:moveTo>
                  <a:cubicBezTo>
                    <a:pt x="25109" y="29909"/>
                    <a:pt x="25893" y="30123"/>
                    <a:pt x="25995" y="30942"/>
                  </a:cubicBezTo>
                  <a:cubicBezTo>
                    <a:pt x="25995" y="31497"/>
                    <a:pt x="25232" y="31843"/>
                    <a:pt x="24747" y="32051"/>
                  </a:cubicBezTo>
                  <a:cubicBezTo>
                    <a:pt x="23376" y="32550"/>
                    <a:pt x="21949" y="32824"/>
                    <a:pt x="20466" y="32824"/>
                  </a:cubicBezTo>
                  <a:cubicBezTo>
                    <a:pt x="20300" y="32824"/>
                    <a:pt x="20132" y="32821"/>
                    <a:pt x="19964" y="32814"/>
                  </a:cubicBezTo>
                  <a:lnTo>
                    <a:pt x="20172" y="32745"/>
                  </a:lnTo>
                  <a:cubicBezTo>
                    <a:pt x="21073" y="32467"/>
                    <a:pt x="21905" y="32190"/>
                    <a:pt x="22737" y="31843"/>
                  </a:cubicBezTo>
                  <a:cubicBezTo>
                    <a:pt x="22806" y="31843"/>
                    <a:pt x="22737" y="31705"/>
                    <a:pt x="22737" y="31705"/>
                  </a:cubicBezTo>
                  <a:cubicBezTo>
                    <a:pt x="22113" y="31774"/>
                    <a:pt x="21559" y="31913"/>
                    <a:pt x="21004" y="32051"/>
                  </a:cubicBezTo>
                  <a:lnTo>
                    <a:pt x="21073" y="31982"/>
                  </a:lnTo>
                  <a:cubicBezTo>
                    <a:pt x="21242" y="31870"/>
                    <a:pt x="21138" y="31667"/>
                    <a:pt x="20982" y="31667"/>
                  </a:cubicBezTo>
                  <a:cubicBezTo>
                    <a:pt x="20945" y="31667"/>
                    <a:pt x="20905" y="31678"/>
                    <a:pt x="20865" y="31705"/>
                  </a:cubicBezTo>
                  <a:cubicBezTo>
                    <a:pt x="20395" y="31974"/>
                    <a:pt x="19924" y="32178"/>
                    <a:pt x="19390" y="32379"/>
                  </a:cubicBezTo>
                  <a:lnTo>
                    <a:pt x="19390" y="32379"/>
                  </a:lnTo>
                  <a:cubicBezTo>
                    <a:pt x="19410" y="32359"/>
                    <a:pt x="19410" y="32329"/>
                    <a:pt x="19410" y="32329"/>
                  </a:cubicBezTo>
                  <a:cubicBezTo>
                    <a:pt x="20519" y="31081"/>
                    <a:pt x="21974" y="30318"/>
                    <a:pt x="23569" y="29972"/>
                  </a:cubicBezTo>
                  <a:cubicBezTo>
                    <a:pt x="23804" y="29936"/>
                    <a:pt x="24073" y="29909"/>
                    <a:pt x="24343" y="29909"/>
                  </a:cubicBezTo>
                  <a:close/>
                  <a:moveTo>
                    <a:pt x="12645" y="21392"/>
                  </a:moveTo>
                  <a:cubicBezTo>
                    <a:pt x="13022" y="21392"/>
                    <a:pt x="13934" y="24981"/>
                    <a:pt x="13934" y="24981"/>
                  </a:cubicBezTo>
                  <a:cubicBezTo>
                    <a:pt x="14072" y="26090"/>
                    <a:pt x="14142" y="27130"/>
                    <a:pt x="14142" y="28239"/>
                  </a:cubicBezTo>
                  <a:cubicBezTo>
                    <a:pt x="14280" y="31220"/>
                    <a:pt x="14280" y="34270"/>
                    <a:pt x="14557" y="37250"/>
                  </a:cubicBezTo>
                  <a:cubicBezTo>
                    <a:pt x="14072" y="35101"/>
                    <a:pt x="13587" y="32952"/>
                    <a:pt x="12963" y="30873"/>
                  </a:cubicBezTo>
                  <a:cubicBezTo>
                    <a:pt x="12686" y="29902"/>
                    <a:pt x="12339" y="29071"/>
                    <a:pt x="11854" y="28239"/>
                  </a:cubicBezTo>
                  <a:cubicBezTo>
                    <a:pt x="11715" y="26021"/>
                    <a:pt x="11923" y="23733"/>
                    <a:pt x="12547" y="21584"/>
                  </a:cubicBezTo>
                  <a:lnTo>
                    <a:pt x="12547" y="21515"/>
                  </a:lnTo>
                  <a:cubicBezTo>
                    <a:pt x="12573" y="21431"/>
                    <a:pt x="12606" y="21392"/>
                    <a:pt x="12645" y="21392"/>
                  </a:cubicBezTo>
                  <a:close/>
                  <a:moveTo>
                    <a:pt x="5047" y="31679"/>
                  </a:moveTo>
                  <a:cubicBezTo>
                    <a:pt x="6436" y="31679"/>
                    <a:pt x="7828" y="31979"/>
                    <a:pt x="8804" y="32467"/>
                  </a:cubicBezTo>
                  <a:lnTo>
                    <a:pt x="9012" y="32745"/>
                  </a:lnTo>
                  <a:lnTo>
                    <a:pt x="9081" y="32745"/>
                  </a:lnTo>
                  <a:cubicBezTo>
                    <a:pt x="10190" y="34270"/>
                    <a:pt x="11369" y="35725"/>
                    <a:pt x="12270" y="37320"/>
                  </a:cubicBezTo>
                  <a:cubicBezTo>
                    <a:pt x="12755" y="38082"/>
                    <a:pt x="13518" y="39191"/>
                    <a:pt x="14142" y="40300"/>
                  </a:cubicBezTo>
                  <a:cubicBezTo>
                    <a:pt x="13448" y="39260"/>
                    <a:pt x="12617" y="38290"/>
                    <a:pt x="11785" y="37389"/>
                  </a:cubicBezTo>
                  <a:cubicBezTo>
                    <a:pt x="11161" y="36418"/>
                    <a:pt x="10468" y="35587"/>
                    <a:pt x="9567" y="34893"/>
                  </a:cubicBezTo>
                  <a:cubicBezTo>
                    <a:pt x="9557" y="34884"/>
                    <a:pt x="9547" y="34879"/>
                    <a:pt x="9537" y="34879"/>
                  </a:cubicBezTo>
                  <a:cubicBezTo>
                    <a:pt x="9480" y="34879"/>
                    <a:pt x="9438" y="35032"/>
                    <a:pt x="9497" y="35032"/>
                  </a:cubicBezTo>
                  <a:cubicBezTo>
                    <a:pt x="10329" y="35864"/>
                    <a:pt x="11022" y="36834"/>
                    <a:pt x="11785" y="37805"/>
                  </a:cubicBezTo>
                  <a:cubicBezTo>
                    <a:pt x="10398" y="36488"/>
                    <a:pt x="8873" y="35309"/>
                    <a:pt x="7210" y="34408"/>
                  </a:cubicBezTo>
                  <a:cubicBezTo>
                    <a:pt x="6595" y="34073"/>
                    <a:pt x="3007" y="33197"/>
                    <a:pt x="1385" y="33197"/>
                  </a:cubicBezTo>
                  <a:cubicBezTo>
                    <a:pt x="995" y="33197"/>
                    <a:pt x="718" y="33248"/>
                    <a:pt x="624" y="33368"/>
                  </a:cubicBezTo>
                  <a:cubicBezTo>
                    <a:pt x="1517" y="32165"/>
                    <a:pt x="3279" y="31679"/>
                    <a:pt x="5047" y="31679"/>
                  </a:cubicBezTo>
                  <a:close/>
                  <a:moveTo>
                    <a:pt x="7483" y="23542"/>
                  </a:moveTo>
                  <a:cubicBezTo>
                    <a:pt x="7506" y="23542"/>
                    <a:pt x="7531" y="23559"/>
                    <a:pt x="7556" y="23594"/>
                  </a:cubicBezTo>
                  <a:cubicBezTo>
                    <a:pt x="9081" y="25189"/>
                    <a:pt x="10468" y="26852"/>
                    <a:pt x="11646" y="28655"/>
                  </a:cubicBezTo>
                  <a:cubicBezTo>
                    <a:pt x="12824" y="30665"/>
                    <a:pt x="13102" y="33022"/>
                    <a:pt x="13518" y="35240"/>
                  </a:cubicBezTo>
                  <a:cubicBezTo>
                    <a:pt x="13864" y="36626"/>
                    <a:pt x="14211" y="38013"/>
                    <a:pt x="14557" y="39399"/>
                  </a:cubicBezTo>
                  <a:cubicBezTo>
                    <a:pt x="14072" y="38013"/>
                    <a:pt x="13379" y="36765"/>
                    <a:pt x="12824" y="35448"/>
                  </a:cubicBezTo>
                  <a:cubicBezTo>
                    <a:pt x="11854" y="33299"/>
                    <a:pt x="11092" y="30942"/>
                    <a:pt x="9636" y="29001"/>
                  </a:cubicBezTo>
                  <a:cubicBezTo>
                    <a:pt x="9567" y="29001"/>
                    <a:pt x="9497" y="29001"/>
                    <a:pt x="9567" y="29071"/>
                  </a:cubicBezTo>
                  <a:cubicBezTo>
                    <a:pt x="10537" y="31012"/>
                    <a:pt x="11369" y="32952"/>
                    <a:pt x="12270" y="34963"/>
                  </a:cubicBezTo>
                  <a:cubicBezTo>
                    <a:pt x="13240" y="36765"/>
                    <a:pt x="14072" y="38706"/>
                    <a:pt x="14696" y="40716"/>
                  </a:cubicBezTo>
                  <a:cubicBezTo>
                    <a:pt x="14349" y="39954"/>
                    <a:pt x="13795" y="39260"/>
                    <a:pt x="13448" y="38637"/>
                  </a:cubicBezTo>
                  <a:lnTo>
                    <a:pt x="13379" y="38637"/>
                  </a:lnTo>
                  <a:cubicBezTo>
                    <a:pt x="12409" y="36904"/>
                    <a:pt x="11507" y="35171"/>
                    <a:pt x="10329" y="33576"/>
                  </a:cubicBezTo>
                  <a:cubicBezTo>
                    <a:pt x="9012" y="32051"/>
                    <a:pt x="7972" y="30249"/>
                    <a:pt x="7348" y="28308"/>
                  </a:cubicBezTo>
                  <a:cubicBezTo>
                    <a:pt x="7210" y="27684"/>
                    <a:pt x="7071" y="26991"/>
                    <a:pt x="7071" y="26298"/>
                  </a:cubicBezTo>
                  <a:cubicBezTo>
                    <a:pt x="7071" y="26169"/>
                    <a:pt x="7190" y="23542"/>
                    <a:pt x="7483" y="23542"/>
                  </a:cubicBezTo>
                  <a:close/>
                  <a:moveTo>
                    <a:pt x="23732" y="37429"/>
                  </a:moveTo>
                  <a:cubicBezTo>
                    <a:pt x="24096" y="37429"/>
                    <a:pt x="24473" y="37479"/>
                    <a:pt x="24817" y="37528"/>
                  </a:cubicBezTo>
                  <a:cubicBezTo>
                    <a:pt x="25787" y="37735"/>
                    <a:pt x="24747" y="38567"/>
                    <a:pt x="24539" y="38775"/>
                  </a:cubicBezTo>
                  <a:cubicBezTo>
                    <a:pt x="23499" y="39676"/>
                    <a:pt x="22252" y="40300"/>
                    <a:pt x="20865" y="40647"/>
                  </a:cubicBezTo>
                  <a:cubicBezTo>
                    <a:pt x="20034" y="40786"/>
                    <a:pt x="19132" y="40924"/>
                    <a:pt x="18301" y="40993"/>
                  </a:cubicBezTo>
                  <a:cubicBezTo>
                    <a:pt x="18717" y="40786"/>
                    <a:pt x="19132" y="40508"/>
                    <a:pt x="19548" y="40162"/>
                  </a:cubicBezTo>
                  <a:cubicBezTo>
                    <a:pt x="19672" y="40100"/>
                    <a:pt x="19575" y="39873"/>
                    <a:pt x="19455" y="39873"/>
                  </a:cubicBezTo>
                  <a:cubicBezTo>
                    <a:pt x="19440" y="39873"/>
                    <a:pt x="19425" y="39877"/>
                    <a:pt x="19410" y="39884"/>
                  </a:cubicBezTo>
                  <a:cubicBezTo>
                    <a:pt x="18370" y="40162"/>
                    <a:pt x="17330" y="40647"/>
                    <a:pt x="16429" y="41201"/>
                  </a:cubicBezTo>
                  <a:cubicBezTo>
                    <a:pt x="17538" y="40162"/>
                    <a:pt x="18717" y="39330"/>
                    <a:pt x="20034" y="38637"/>
                  </a:cubicBezTo>
                  <a:cubicBezTo>
                    <a:pt x="21004" y="38013"/>
                    <a:pt x="22113" y="37597"/>
                    <a:pt x="23292" y="37458"/>
                  </a:cubicBezTo>
                  <a:cubicBezTo>
                    <a:pt x="23434" y="37438"/>
                    <a:pt x="23582" y="37429"/>
                    <a:pt x="23732" y="37429"/>
                  </a:cubicBezTo>
                  <a:close/>
                  <a:moveTo>
                    <a:pt x="7689" y="40069"/>
                  </a:moveTo>
                  <a:cubicBezTo>
                    <a:pt x="8412" y="40069"/>
                    <a:pt x="9551" y="41500"/>
                    <a:pt x="9705" y="41756"/>
                  </a:cubicBezTo>
                  <a:cubicBezTo>
                    <a:pt x="10398" y="42588"/>
                    <a:pt x="10884" y="43489"/>
                    <a:pt x="11299" y="44529"/>
                  </a:cubicBezTo>
                  <a:cubicBezTo>
                    <a:pt x="11785" y="45707"/>
                    <a:pt x="12131" y="46886"/>
                    <a:pt x="12478" y="48133"/>
                  </a:cubicBezTo>
                  <a:cubicBezTo>
                    <a:pt x="12131" y="47163"/>
                    <a:pt x="11507" y="46331"/>
                    <a:pt x="10606" y="45776"/>
                  </a:cubicBezTo>
                  <a:cubicBezTo>
                    <a:pt x="10569" y="45758"/>
                    <a:pt x="10532" y="45749"/>
                    <a:pt x="10498" y="45749"/>
                  </a:cubicBezTo>
                  <a:cubicBezTo>
                    <a:pt x="10403" y="45749"/>
                    <a:pt x="10329" y="45814"/>
                    <a:pt x="10329" y="45915"/>
                  </a:cubicBezTo>
                  <a:cubicBezTo>
                    <a:pt x="10329" y="45984"/>
                    <a:pt x="10329" y="46123"/>
                    <a:pt x="10329" y="46192"/>
                  </a:cubicBezTo>
                  <a:cubicBezTo>
                    <a:pt x="10304" y="46180"/>
                    <a:pt x="10278" y="46174"/>
                    <a:pt x="10254" y="46174"/>
                  </a:cubicBezTo>
                  <a:cubicBezTo>
                    <a:pt x="10147" y="46174"/>
                    <a:pt x="10064" y="46287"/>
                    <a:pt x="10121" y="46400"/>
                  </a:cubicBezTo>
                  <a:cubicBezTo>
                    <a:pt x="10260" y="46539"/>
                    <a:pt x="10329" y="46678"/>
                    <a:pt x="10468" y="46816"/>
                  </a:cubicBezTo>
                  <a:cubicBezTo>
                    <a:pt x="10883" y="47646"/>
                    <a:pt x="11435" y="48407"/>
                    <a:pt x="12057" y="49099"/>
                  </a:cubicBezTo>
                  <a:lnTo>
                    <a:pt x="12057" y="49099"/>
                  </a:lnTo>
                  <a:cubicBezTo>
                    <a:pt x="9370" y="47096"/>
                    <a:pt x="6523" y="44243"/>
                    <a:pt x="7140" y="40786"/>
                  </a:cubicBezTo>
                  <a:lnTo>
                    <a:pt x="7140" y="40716"/>
                  </a:lnTo>
                  <a:cubicBezTo>
                    <a:pt x="7231" y="40246"/>
                    <a:pt x="7434" y="40069"/>
                    <a:pt x="7689" y="40069"/>
                  </a:cubicBezTo>
                  <a:close/>
                  <a:moveTo>
                    <a:pt x="10676" y="46331"/>
                  </a:moveTo>
                  <a:lnTo>
                    <a:pt x="10676" y="46331"/>
                  </a:lnTo>
                  <a:cubicBezTo>
                    <a:pt x="11646" y="46955"/>
                    <a:pt x="11993" y="48411"/>
                    <a:pt x="12617" y="49312"/>
                  </a:cubicBezTo>
                  <a:cubicBezTo>
                    <a:pt x="12643" y="49365"/>
                    <a:pt x="12680" y="49387"/>
                    <a:pt x="12711" y="49387"/>
                  </a:cubicBezTo>
                  <a:cubicBezTo>
                    <a:pt x="12761" y="49387"/>
                    <a:pt x="12798" y="49328"/>
                    <a:pt x="12755" y="49242"/>
                  </a:cubicBezTo>
                  <a:lnTo>
                    <a:pt x="12755" y="49242"/>
                  </a:lnTo>
                  <a:cubicBezTo>
                    <a:pt x="12894" y="49450"/>
                    <a:pt x="12963" y="49658"/>
                    <a:pt x="13032" y="49797"/>
                  </a:cubicBezTo>
                  <a:cubicBezTo>
                    <a:pt x="12730" y="49588"/>
                    <a:pt x="12419" y="49367"/>
                    <a:pt x="12106" y="49135"/>
                  </a:cubicBezTo>
                  <a:lnTo>
                    <a:pt x="12106" y="49135"/>
                  </a:lnTo>
                  <a:cubicBezTo>
                    <a:pt x="12128" y="49145"/>
                    <a:pt x="12151" y="49149"/>
                    <a:pt x="12174" y="49149"/>
                  </a:cubicBezTo>
                  <a:cubicBezTo>
                    <a:pt x="12307" y="49149"/>
                    <a:pt x="12446" y="49002"/>
                    <a:pt x="12339" y="48896"/>
                  </a:cubicBezTo>
                  <a:cubicBezTo>
                    <a:pt x="11923" y="48272"/>
                    <a:pt x="11507" y="47717"/>
                    <a:pt x="11022" y="47163"/>
                  </a:cubicBezTo>
                  <a:cubicBezTo>
                    <a:pt x="10814" y="46886"/>
                    <a:pt x="10745" y="46608"/>
                    <a:pt x="10676" y="46331"/>
                  </a:cubicBezTo>
                  <a:close/>
                  <a:moveTo>
                    <a:pt x="27156" y="44781"/>
                  </a:moveTo>
                  <a:cubicBezTo>
                    <a:pt x="27751" y="44781"/>
                    <a:pt x="27191" y="46122"/>
                    <a:pt x="26827" y="46955"/>
                  </a:cubicBezTo>
                  <a:cubicBezTo>
                    <a:pt x="25995" y="48896"/>
                    <a:pt x="24539" y="50559"/>
                    <a:pt x="22737" y="51669"/>
                  </a:cubicBezTo>
                  <a:cubicBezTo>
                    <a:pt x="21905" y="51530"/>
                    <a:pt x="21143" y="51461"/>
                    <a:pt x="20311" y="51461"/>
                  </a:cubicBezTo>
                  <a:cubicBezTo>
                    <a:pt x="19479" y="51461"/>
                    <a:pt x="18647" y="51599"/>
                    <a:pt x="17885" y="51807"/>
                  </a:cubicBezTo>
                  <a:cubicBezTo>
                    <a:pt x="18509" y="51530"/>
                    <a:pt x="19132" y="51322"/>
                    <a:pt x="19756" y="51045"/>
                  </a:cubicBezTo>
                  <a:cubicBezTo>
                    <a:pt x="21628" y="50282"/>
                    <a:pt x="23499" y="49312"/>
                    <a:pt x="24609" y="47579"/>
                  </a:cubicBezTo>
                  <a:cubicBezTo>
                    <a:pt x="24658" y="47530"/>
                    <a:pt x="24637" y="47481"/>
                    <a:pt x="24597" y="47481"/>
                  </a:cubicBezTo>
                  <a:cubicBezTo>
                    <a:pt x="24580" y="47481"/>
                    <a:pt x="24560" y="47489"/>
                    <a:pt x="24539" y="47509"/>
                  </a:cubicBezTo>
                  <a:cubicBezTo>
                    <a:pt x="22390" y="49381"/>
                    <a:pt x="19964" y="50837"/>
                    <a:pt x="17261" y="51738"/>
                  </a:cubicBezTo>
                  <a:cubicBezTo>
                    <a:pt x="15805" y="52292"/>
                    <a:pt x="14003" y="52708"/>
                    <a:pt x="13171" y="54164"/>
                  </a:cubicBezTo>
                  <a:cubicBezTo>
                    <a:pt x="12894" y="54441"/>
                    <a:pt x="12686" y="54788"/>
                    <a:pt x="12478" y="55204"/>
                  </a:cubicBezTo>
                  <a:lnTo>
                    <a:pt x="12409" y="55134"/>
                  </a:lnTo>
                  <a:cubicBezTo>
                    <a:pt x="12894" y="53124"/>
                    <a:pt x="15667" y="51461"/>
                    <a:pt x="17261" y="50629"/>
                  </a:cubicBezTo>
                  <a:cubicBezTo>
                    <a:pt x="19479" y="49381"/>
                    <a:pt x="21697" y="48411"/>
                    <a:pt x="23915" y="47024"/>
                  </a:cubicBezTo>
                  <a:cubicBezTo>
                    <a:pt x="24678" y="46539"/>
                    <a:pt x="25371" y="45915"/>
                    <a:pt x="26134" y="45291"/>
                  </a:cubicBezTo>
                  <a:cubicBezTo>
                    <a:pt x="26634" y="44929"/>
                    <a:pt x="26959" y="44781"/>
                    <a:pt x="27156" y="44781"/>
                  </a:cubicBezTo>
                  <a:close/>
                  <a:moveTo>
                    <a:pt x="20323" y="52026"/>
                  </a:moveTo>
                  <a:cubicBezTo>
                    <a:pt x="20979" y="52026"/>
                    <a:pt x="21628" y="52071"/>
                    <a:pt x="22252" y="52154"/>
                  </a:cubicBezTo>
                  <a:lnTo>
                    <a:pt x="22876" y="52154"/>
                  </a:lnTo>
                  <a:cubicBezTo>
                    <a:pt x="22876" y="52203"/>
                    <a:pt x="22910" y="52252"/>
                    <a:pt x="22931" y="52252"/>
                  </a:cubicBezTo>
                  <a:cubicBezTo>
                    <a:pt x="22939" y="52252"/>
                    <a:pt x="22945" y="52243"/>
                    <a:pt x="22945" y="52223"/>
                  </a:cubicBezTo>
                  <a:lnTo>
                    <a:pt x="23707" y="52362"/>
                  </a:lnTo>
                  <a:cubicBezTo>
                    <a:pt x="24401" y="52570"/>
                    <a:pt x="31471" y="55966"/>
                    <a:pt x="29530" y="56590"/>
                  </a:cubicBezTo>
                  <a:lnTo>
                    <a:pt x="29530" y="56521"/>
                  </a:lnTo>
                  <a:cubicBezTo>
                    <a:pt x="28975" y="56724"/>
                    <a:pt x="28365" y="56804"/>
                    <a:pt x="27731" y="56804"/>
                  </a:cubicBezTo>
                  <a:cubicBezTo>
                    <a:pt x="25992" y="56804"/>
                    <a:pt x="24072" y="56202"/>
                    <a:pt x="22598" y="55897"/>
                  </a:cubicBezTo>
                  <a:cubicBezTo>
                    <a:pt x="20768" y="55453"/>
                    <a:pt x="17874" y="54344"/>
                    <a:pt x="15405" y="54344"/>
                  </a:cubicBezTo>
                  <a:cubicBezTo>
                    <a:pt x="14788" y="54344"/>
                    <a:pt x="14197" y="54414"/>
                    <a:pt x="13656" y="54580"/>
                  </a:cubicBezTo>
                  <a:cubicBezTo>
                    <a:pt x="14765" y="54164"/>
                    <a:pt x="15944" y="53956"/>
                    <a:pt x="17122" y="53956"/>
                  </a:cubicBezTo>
                  <a:cubicBezTo>
                    <a:pt x="17354" y="53936"/>
                    <a:pt x="17583" y="53927"/>
                    <a:pt x="17810" y="53927"/>
                  </a:cubicBezTo>
                  <a:cubicBezTo>
                    <a:pt x="19961" y="53927"/>
                    <a:pt x="21922" y="54745"/>
                    <a:pt x="24054" y="54996"/>
                  </a:cubicBezTo>
                  <a:cubicBezTo>
                    <a:pt x="24054" y="54996"/>
                    <a:pt x="24054" y="54926"/>
                    <a:pt x="24054" y="54926"/>
                  </a:cubicBezTo>
                  <a:cubicBezTo>
                    <a:pt x="22070" y="54091"/>
                    <a:pt x="19930" y="53688"/>
                    <a:pt x="17809" y="53688"/>
                  </a:cubicBezTo>
                  <a:cubicBezTo>
                    <a:pt x="17114" y="53688"/>
                    <a:pt x="16421" y="53732"/>
                    <a:pt x="15736" y="53817"/>
                  </a:cubicBezTo>
                  <a:cubicBezTo>
                    <a:pt x="14835" y="53887"/>
                    <a:pt x="14003" y="54164"/>
                    <a:pt x="13171" y="54511"/>
                  </a:cubicBezTo>
                  <a:cubicBezTo>
                    <a:pt x="14946" y="52736"/>
                    <a:pt x="17696" y="52026"/>
                    <a:pt x="20323" y="52026"/>
                  </a:cubicBezTo>
                  <a:close/>
                  <a:moveTo>
                    <a:pt x="6912" y="55130"/>
                  </a:moveTo>
                  <a:cubicBezTo>
                    <a:pt x="7235" y="55130"/>
                    <a:pt x="7607" y="55274"/>
                    <a:pt x="7903" y="55481"/>
                  </a:cubicBezTo>
                  <a:cubicBezTo>
                    <a:pt x="8388" y="55758"/>
                    <a:pt x="8804" y="56244"/>
                    <a:pt x="9081" y="56729"/>
                  </a:cubicBezTo>
                  <a:cubicBezTo>
                    <a:pt x="9705" y="57977"/>
                    <a:pt x="10260" y="59363"/>
                    <a:pt x="10676" y="60749"/>
                  </a:cubicBezTo>
                  <a:lnTo>
                    <a:pt x="10537" y="61304"/>
                  </a:lnTo>
                  <a:lnTo>
                    <a:pt x="10190" y="60957"/>
                  </a:lnTo>
                  <a:cubicBezTo>
                    <a:pt x="10190" y="60888"/>
                    <a:pt x="10190" y="60819"/>
                    <a:pt x="10190" y="60819"/>
                  </a:cubicBezTo>
                  <a:cubicBezTo>
                    <a:pt x="9982" y="60472"/>
                    <a:pt x="9774" y="60125"/>
                    <a:pt x="9636" y="59779"/>
                  </a:cubicBezTo>
                  <a:cubicBezTo>
                    <a:pt x="9601" y="59709"/>
                    <a:pt x="9549" y="59675"/>
                    <a:pt x="9497" y="59675"/>
                  </a:cubicBezTo>
                  <a:cubicBezTo>
                    <a:pt x="9445" y="59675"/>
                    <a:pt x="9393" y="59709"/>
                    <a:pt x="9359" y="59779"/>
                  </a:cubicBezTo>
                  <a:cubicBezTo>
                    <a:pt x="9289" y="59640"/>
                    <a:pt x="9220" y="59502"/>
                    <a:pt x="9151" y="59363"/>
                  </a:cubicBezTo>
                  <a:cubicBezTo>
                    <a:pt x="9110" y="59322"/>
                    <a:pt x="9069" y="59305"/>
                    <a:pt x="9034" y="59305"/>
                  </a:cubicBezTo>
                  <a:cubicBezTo>
                    <a:pt x="8949" y="59305"/>
                    <a:pt x="8894" y="59403"/>
                    <a:pt x="8943" y="59502"/>
                  </a:cubicBezTo>
                  <a:cubicBezTo>
                    <a:pt x="9081" y="59779"/>
                    <a:pt x="9220" y="60056"/>
                    <a:pt x="9359" y="60333"/>
                  </a:cubicBezTo>
                  <a:cubicBezTo>
                    <a:pt x="7903" y="59224"/>
                    <a:pt x="6309" y="58046"/>
                    <a:pt x="6170" y="56105"/>
                  </a:cubicBezTo>
                  <a:cubicBezTo>
                    <a:pt x="6130" y="55390"/>
                    <a:pt x="6478" y="55130"/>
                    <a:pt x="6912" y="55130"/>
                  </a:cubicBezTo>
                  <a:close/>
                  <a:moveTo>
                    <a:pt x="15112" y="54788"/>
                  </a:moveTo>
                  <a:cubicBezTo>
                    <a:pt x="15597" y="54788"/>
                    <a:pt x="16082" y="54788"/>
                    <a:pt x="16568" y="54857"/>
                  </a:cubicBezTo>
                  <a:cubicBezTo>
                    <a:pt x="17885" y="55412"/>
                    <a:pt x="19063" y="56244"/>
                    <a:pt x="20034" y="57353"/>
                  </a:cubicBezTo>
                  <a:cubicBezTo>
                    <a:pt x="20935" y="58323"/>
                    <a:pt x="21697" y="59640"/>
                    <a:pt x="22806" y="60403"/>
                  </a:cubicBezTo>
                  <a:cubicBezTo>
                    <a:pt x="22827" y="60423"/>
                    <a:pt x="22847" y="60431"/>
                    <a:pt x="22865" y="60431"/>
                  </a:cubicBezTo>
                  <a:cubicBezTo>
                    <a:pt x="22910" y="60431"/>
                    <a:pt x="22945" y="60382"/>
                    <a:pt x="22945" y="60333"/>
                  </a:cubicBezTo>
                  <a:cubicBezTo>
                    <a:pt x="21974" y="58878"/>
                    <a:pt x="20865" y="57561"/>
                    <a:pt x="19618" y="56382"/>
                  </a:cubicBezTo>
                  <a:cubicBezTo>
                    <a:pt x="19132" y="55897"/>
                    <a:pt x="18578" y="55481"/>
                    <a:pt x="18023" y="55134"/>
                  </a:cubicBezTo>
                  <a:lnTo>
                    <a:pt x="18023" y="55134"/>
                  </a:lnTo>
                  <a:cubicBezTo>
                    <a:pt x="19132" y="55412"/>
                    <a:pt x="20172" y="55689"/>
                    <a:pt x="21004" y="55966"/>
                  </a:cubicBezTo>
                  <a:cubicBezTo>
                    <a:pt x="21004" y="55966"/>
                    <a:pt x="21004" y="55966"/>
                    <a:pt x="21004" y="56036"/>
                  </a:cubicBezTo>
                  <a:cubicBezTo>
                    <a:pt x="23084" y="57491"/>
                    <a:pt x="24678" y="59502"/>
                    <a:pt x="25648" y="61789"/>
                  </a:cubicBezTo>
                  <a:lnTo>
                    <a:pt x="25648" y="61720"/>
                  </a:lnTo>
                  <a:lnTo>
                    <a:pt x="25648" y="61720"/>
                  </a:lnTo>
                  <a:cubicBezTo>
                    <a:pt x="25992" y="62539"/>
                    <a:pt x="25852" y="62814"/>
                    <a:pt x="25501" y="62814"/>
                  </a:cubicBezTo>
                  <a:cubicBezTo>
                    <a:pt x="24931" y="62814"/>
                    <a:pt x="23806" y="62089"/>
                    <a:pt x="23292" y="61789"/>
                  </a:cubicBezTo>
                  <a:cubicBezTo>
                    <a:pt x="22044" y="61027"/>
                    <a:pt x="20935" y="60056"/>
                    <a:pt x="19964" y="58947"/>
                  </a:cubicBezTo>
                  <a:cubicBezTo>
                    <a:pt x="18786" y="57630"/>
                    <a:pt x="17122" y="55204"/>
                    <a:pt x="15112" y="54788"/>
                  </a:cubicBezTo>
                  <a:close/>
                  <a:moveTo>
                    <a:pt x="14319" y="59260"/>
                  </a:moveTo>
                  <a:cubicBezTo>
                    <a:pt x="14812" y="59260"/>
                    <a:pt x="15259" y="59472"/>
                    <a:pt x="15181" y="60056"/>
                  </a:cubicBezTo>
                  <a:cubicBezTo>
                    <a:pt x="15112" y="61096"/>
                    <a:pt x="13795" y="62205"/>
                    <a:pt x="13102" y="62898"/>
                  </a:cubicBezTo>
                  <a:cubicBezTo>
                    <a:pt x="12478" y="63453"/>
                    <a:pt x="11785" y="63938"/>
                    <a:pt x="11092" y="64423"/>
                  </a:cubicBezTo>
                  <a:cubicBezTo>
                    <a:pt x="11438" y="64007"/>
                    <a:pt x="11785" y="63591"/>
                    <a:pt x="12062" y="63106"/>
                  </a:cubicBezTo>
                  <a:cubicBezTo>
                    <a:pt x="12131" y="63037"/>
                    <a:pt x="12131" y="62967"/>
                    <a:pt x="12062" y="62967"/>
                  </a:cubicBezTo>
                  <a:cubicBezTo>
                    <a:pt x="12062" y="62898"/>
                    <a:pt x="12062" y="62898"/>
                    <a:pt x="12062" y="62829"/>
                  </a:cubicBezTo>
                  <a:cubicBezTo>
                    <a:pt x="12062" y="62780"/>
                    <a:pt x="11993" y="62731"/>
                    <a:pt x="11928" y="62731"/>
                  </a:cubicBezTo>
                  <a:cubicBezTo>
                    <a:pt x="11901" y="62731"/>
                    <a:pt x="11874" y="62739"/>
                    <a:pt x="11854" y="62759"/>
                  </a:cubicBezTo>
                  <a:cubicBezTo>
                    <a:pt x="11507" y="63106"/>
                    <a:pt x="11161" y="63522"/>
                    <a:pt x="10884" y="63938"/>
                  </a:cubicBezTo>
                  <a:cubicBezTo>
                    <a:pt x="11022" y="63661"/>
                    <a:pt x="11161" y="63453"/>
                    <a:pt x="11299" y="63175"/>
                  </a:cubicBezTo>
                  <a:cubicBezTo>
                    <a:pt x="11577" y="62759"/>
                    <a:pt x="11785" y="62344"/>
                    <a:pt x="11993" y="61858"/>
                  </a:cubicBezTo>
                  <a:cubicBezTo>
                    <a:pt x="11993" y="61824"/>
                    <a:pt x="11975" y="61806"/>
                    <a:pt x="11949" y="61806"/>
                  </a:cubicBezTo>
                  <a:cubicBezTo>
                    <a:pt x="11923" y="61806"/>
                    <a:pt x="11889" y="61824"/>
                    <a:pt x="11854" y="61858"/>
                  </a:cubicBezTo>
                  <a:lnTo>
                    <a:pt x="11854" y="61789"/>
                  </a:lnTo>
                  <a:cubicBezTo>
                    <a:pt x="11646" y="62066"/>
                    <a:pt x="11438" y="62344"/>
                    <a:pt x="11230" y="62690"/>
                  </a:cubicBezTo>
                  <a:cubicBezTo>
                    <a:pt x="11438" y="62205"/>
                    <a:pt x="11646" y="61789"/>
                    <a:pt x="11854" y="61373"/>
                  </a:cubicBezTo>
                  <a:cubicBezTo>
                    <a:pt x="12201" y="60680"/>
                    <a:pt x="12686" y="60056"/>
                    <a:pt x="13310" y="59571"/>
                  </a:cubicBezTo>
                  <a:cubicBezTo>
                    <a:pt x="13522" y="59389"/>
                    <a:pt x="13934" y="59260"/>
                    <a:pt x="14319" y="59260"/>
                  </a:cubicBezTo>
                  <a:close/>
                  <a:moveTo>
                    <a:pt x="35905" y="0"/>
                  </a:moveTo>
                  <a:cubicBezTo>
                    <a:pt x="34662" y="0"/>
                    <a:pt x="34452" y="3256"/>
                    <a:pt x="34452" y="4463"/>
                  </a:cubicBezTo>
                  <a:cubicBezTo>
                    <a:pt x="34452" y="4532"/>
                    <a:pt x="34452" y="4671"/>
                    <a:pt x="34452" y="4740"/>
                  </a:cubicBezTo>
                  <a:cubicBezTo>
                    <a:pt x="34382" y="4809"/>
                    <a:pt x="34452" y="4948"/>
                    <a:pt x="34521" y="4948"/>
                  </a:cubicBezTo>
                  <a:lnTo>
                    <a:pt x="34175" y="5433"/>
                  </a:lnTo>
                  <a:cubicBezTo>
                    <a:pt x="33967" y="5572"/>
                    <a:pt x="33759" y="5710"/>
                    <a:pt x="33620" y="5849"/>
                  </a:cubicBezTo>
                  <a:cubicBezTo>
                    <a:pt x="33412" y="6057"/>
                    <a:pt x="33620" y="6057"/>
                    <a:pt x="33689" y="6057"/>
                  </a:cubicBezTo>
                  <a:lnTo>
                    <a:pt x="33412" y="6334"/>
                  </a:lnTo>
                  <a:cubicBezTo>
                    <a:pt x="33689" y="5502"/>
                    <a:pt x="33759" y="4671"/>
                    <a:pt x="33759" y="3908"/>
                  </a:cubicBezTo>
                  <a:cubicBezTo>
                    <a:pt x="33759" y="3353"/>
                    <a:pt x="33620" y="2175"/>
                    <a:pt x="32857" y="2175"/>
                  </a:cubicBezTo>
                  <a:cubicBezTo>
                    <a:pt x="32095" y="2244"/>
                    <a:pt x="31956" y="3631"/>
                    <a:pt x="32026" y="4185"/>
                  </a:cubicBezTo>
                  <a:cubicBezTo>
                    <a:pt x="32095" y="4740"/>
                    <a:pt x="32164" y="5225"/>
                    <a:pt x="32303" y="5710"/>
                  </a:cubicBezTo>
                  <a:cubicBezTo>
                    <a:pt x="32372" y="6196"/>
                    <a:pt x="32442" y="6611"/>
                    <a:pt x="32650" y="7027"/>
                  </a:cubicBezTo>
                  <a:cubicBezTo>
                    <a:pt x="32650" y="7097"/>
                    <a:pt x="32650" y="7097"/>
                    <a:pt x="32650" y="7097"/>
                  </a:cubicBezTo>
                  <a:cubicBezTo>
                    <a:pt x="32650" y="7166"/>
                    <a:pt x="32650" y="7235"/>
                    <a:pt x="32719" y="7305"/>
                  </a:cubicBezTo>
                  <a:cubicBezTo>
                    <a:pt x="32303" y="7790"/>
                    <a:pt x="31887" y="8344"/>
                    <a:pt x="31471" y="8968"/>
                  </a:cubicBezTo>
                  <a:lnTo>
                    <a:pt x="31402" y="8968"/>
                  </a:lnTo>
                  <a:cubicBezTo>
                    <a:pt x="31715" y="7903"/>
                    <a:pt x="31518" y="3832"/>
                    <a:pt x="30401" y="3832"/>
                  </a:cubicBezTo>
                  <a:cubicBezTo>
                    <a:pt x="30283" y="3832"/>
                    <a:pt x="30155" y="3878"/>
                    <a:pt x="30015" y="3977"/>
                  </a:cubicBezTo>
                  <a:cubicBezTo>
                    <a:pt x="28906" y="4878"/>
                    <a:pt x="30015" y="9176"/>
                    <a:pt x="31125" y="9454"/>
                  </a:cubicBezTo>
                  <a:cubicBezTo>
                    <a:pt x="30501" y="10355"/>
                    <a:pt x="29877" y="11186"/>
                    <a:pt x="29322" y="12088"/>
                  </a:cubicBezTo>
                  <a:cubicBezTo>
                    <a:pt x="29783" y="10243"/>
                    <a:pt x="29556" y="6581"/>
                    <a:pt x="27984" y="6581"/>
                  </a:cubicBezTo>
                  <a:cubicBezTo>
                    <a:pt x="27902" y="6581"/>
                    <a:pt x="27817" y="6591"/>
                    <a:pt x="27728" y="6611"/>
                  </a:cubicBezTo>
                  <a:cubicBezTo>
                    <a:pt x="26480" y="6889"/>
                    <a:pt x="26827" y="8691"/>
                    <a:pt x="26965" y="9592"/>
                  </a:cubicBezTo>
                  <a:cubicBezTo>
                    <a:pt x="27104" y="10493"/>
                    <a:pt x="27589" y="12781"/>
                    <a:pt x="28698" y="12919"/>
                  </a:cubicBezTo>
                  <a:lnTo>
                    <a:pt x="28768" y="12919"/>
                  </a:lnTo>
                  <a:cubicBezTo>
                    <a:pt x="28144" y="13890"/>
                    <a:pt x="27589" y="14791"/>
                    <a:pt x="26965" y="15761"/>
                  </a:cubicBezTo>
                  <a:cubicBezTo>
                    <a:pt x="26827" y="15900"/>
                    <a:pt x="26688" y="16039"/>
                    <a:pt x="26550" y="16177"/>
                  </a:cubicBezTo>
                  <a:cubicBezTo>
                    <a:pt x="26827" y="14722"/>
                    <a:pt x="26619" y="13197"/>
                    <a:pt x="25995" y="11880"/>
                  </a:cubicBezTo>
                  <a:cubicBezTo>
                    <a:pt x="25692" y="11224"/>
                    <a:pt x="25132" y="10347"/>
                    <a:pt x="24475" y="10347"/>
                  </a:cubicBezTo>
                  <a:cubicBezTo>
                    <a:pt x="24230" y="10347"/>
                    <a:pt x="23971" y="10469"/>
                    <a:pt x="23707" y="10771"/>
                  </a:cubicBezTo>
                  <a:cubicBezTo>
                    <a:pt x="23014" y="11672"/>
                    <a:pt x="23638" y="13543"/>
                    <a:pt x="23915" y="14444"/>
                  </a:cubicBezTo>
                  <a:cubicBezTo>
                    <a:pt x="24193" y="15346"/>
                    <a:pt x="24817" y="17217"/>
                    <a:pt x="25926" y="17494"/>
                  </a:cubicBezTo>
                  <a:cubicBezTo>
                    <a:pt x="25302" y="18534"/>
                    <a:pt x="24678" y="19643"/>
                    <a:pt x="24123" y="20752"/>
                  </a:cubicBezTo>
                  <a:cubicBezTo>
                    <a:pt x="24193" y="19574"/>
                    <a:pt x="23985" y="18326"/>
                    <a:pt x="23499" y="17217"/>
                  </a:cubicBezTo>
                  <a:cubicBezTo>
                    <a:pt x="23215" y="16705"/>
                    <a:pt x="22698" y="15914"/>
                    <a:pt x="22100" y="15914"/>
                  </a:cubicBezTo>
                  <a:cubicBezTo>
                    <a:pt x="21969" y="15914"/>
                    <a:pt x="21834" y="15952"/>
                    <a:pt x="21697" y="16039"/>
                  </a:cubicBezTo>
                  <a:cubicBezTo>
                    <a:pt x="20935" y="16524"/>
                    <a:pt x="21212" y="18188"/>
                    <a:pt x="21489" y="18950"/>
                  </a:cubicBezTo>
                  <a:cubicBezTo>
                    <a:pt x="21767" y="20198"/>
                    <a:pt x="22460" y="21238"/>
                    <a:pt x="23499" y="21931"/>
                  </a:cubicBezTo>
                  <a:cubicBezTo>
                    <a:pt x="22737" y="23387"/>
                    <a:pt x="21974" y="24842"/>
                    <a:pt x="21281" y="26367"/>
                  </a:cubicBezTo>
                  <a:cubicBezTo>
                    <a:pt x="21420" y="24704"/>
                    <a:pt x="21143" y="23040"/>
                    <a:pt x="20519" y="21515"/>
                  </a:cubicBezTo>
                  <a:cubicBezTo>
                    <a:pt x="20183" y="20891"/>
                    <a:pt x="19681" y="20234"/>
                    <a:pt x="19104" y="20234"/>
                  </a:cubicBezTo>
                  <a:cubicBezTo>
                    <a:pt x="18848" y="20234"/>
                    <a:pt x="18578" y="20363"/>
                    <a:pt x="18301" y="20683"/>
                  </a:cubicBezTo>
                  <a:cubicBezTo>
                    <a:pt x="17469" y="21654"/>
                    <a:pt x="18162" y="23248"/>
                    <a:pt x="18578" y="24218"/>
                  </a:cubicBezTo>
                  <a:cubicBezTo>
                    <a:pt x="18994" y="25466"/>
                    <a:pt x="19756" y="26506"/>
                    <a:pt x="20796" y="27338"/>
                  </a:cubicBezTo>
                  <a:cubicBezTo>
                    <a:pt x="20242" y="28585"/>
                    <a:pt x="19687" y="29902"/>
                    <a:pt x="19063" y="31289"/>
                  </a:cubicBezTo>
                  <a:cubicBezTo>
                    <a:pt x="19202" y="29833"/>
                    <a:pt x="18994" y="28447"/>
                    <a:pt x="18439" y="27130"/>
                  </a:cubicBezTo>
                  <a:cubicBezTo>
                    <a:pt x="18071" y="26439"/>
                    <a:pt x="17489" y="25841"/>
                    <a:pt x="16896" y="25841"/>
                  </a:cubicBezTo>
                  <a:cubicBezTo>
                    <a:pt x="16596" y="25841"/>
                    <a:pt x="16293" y="25994"/>
                    <a:pt x="16013" y="26367"/>
                  </a:cubicBezTo>
                  <a:cubicBezTo>
                    <a:pt x="15251" y="27268"/>
                    <a:pt x="16013" y="29001"/>
                    <a:pt x="16360" y="29833"/>
                  </a:cubicBezTo>
                  <a:cubicBezTo>
                    <a:pt x="16706" y="31012"/>
                    <a:pt x="17399" y="32051"/>
                    <a:pt x="18301" y="32883"/>
                  </a:cubicBezTo>
                  <a:cubicBezTo>
                    <a:pt x="18162" y="33022"/>
                    <a:pt x="18023" y="33160"/>
                    <a:pt x="17954" y="33368"/>
                  </a:cubicBezTo>
                  <a:cubicBezTo>
                    <a:pt x="17954" y="33417"/>
                    <a:pt x="17989" y="33466"/>
                    <a:pt x="18034" y="33466"/>
                  </a:cubicBezTo>
                  <a:cubicBezTo>
                    <a:pt x="18052" y="33466"/>
                    <a:pt x="18072" y="33458"/>
                    <a:pt x="18093" y="33438"/>
                  </a:cubicBezTo>
                  <a:lnTo>
                    <a:pt x="18162" y="33438"/>
                  </a:lnTo>
                  <a:cubicBezTo>
                    <a:pt x="17192" y="36072"/>
                    <a:pt x="16221" y="38706"/>
                    <a:pt x="15320" y="41409"/>
                  </a:cubicBezTo>
                  <a:cubicBezTo>
                    <a:pt x="14349" y="37320"/>
                    <a:pt x="14488" y="33091"/>
                    <a:pt x="14488" y="28932"/>
                  </a:cubicBezTo>
                  <a:cubicBezTo>
                    <a:pt x="14488" y="25951"/>
                    <a:pt x="14349" y="22971"/>
                    <a:pt x="12686" y="20406"/>
                  </a:cubicBezTo>
                  <a:cubicBezTo>
                    <a:pt x="12633" y="20353"/>
                    <a:pt x="12560" y="20330"/>
                    <a:pt x="12486" y="20330"/>
                  </a:cubicBezTo>
                  <a:cubicBezTo>
                    <a:pt x="12366" y="20330"/>
                    <a:pt x="12243" y="20389"/>
                    <a:pt x="12201" y="20475"/>
                  </a:cubicBezTo>
                  <a:cubicBezTo>
                    <a:pt x="11577" y="22555"/>
                    <a:pt x="11230" y="24634"/>
                    <a:pt x="11230" y="26783"/>
                  </a:cubicBezTo>
                  <a:cubicBezTo>
                    <a:pt x="11092" y="26159"/>
                    <a:pt x="10953" y="25466"/>
                    <a:pt x="10884" y="24773"/>
                  </a:cubicBezTo>
                  <a:cubicBezTo>
                    <a:pt x="10884" y="24288"/>
                    <a:pt x="10814" y="23872"/>
                    <a:pt x="10745" y="23456"/>
                  </a:cubicBezTo>
                  <a:lnTo>
                    <a:pt x="10676" y="23040"/>
                  </a:lnTo>
                  <a:cubicBezTo>
                    <a:pt x="10745" y="22832"/>
                    <a:pt x="10676" y="22624"/>
                    <a:pt x="10537" y="22485"/>
                  </a:cubicBezTo>
                  <a:lnTo>
                    <a:pt x="10537" y="22416"/>
                  </a:lnTo>
                  <a:cubicBezTo>
                    <a:pt x="10537" y="22347"/>
                    <a:pt x="10537" y="22277"/>
                    <a:pt x="10537" y="22208"/>
                  </a:cubicBezTo>
                  <a:cubicBezTo>
                    <a:pt x="10814" y="21654"/>
                    <a:pt x="10884" y="20960"/>
                    <a:pt x="10606" y="20337"/>
                  </a:cubicBezTo>
                  <a:cubicBezTo>
                    <a:pt x="10537" y="20163"/>
                    <a:pt x="10398" y="20077"/>
                    <a:pt x="10268" y="20077"/>
                  </a:cubicBezTo>
                  <a:cubicBezTo>
                    <a:pt x="10138" y="20077"/>
                    <a:pt x="10017" y="20163"/>
                    <a:pt x="9982" y="20337"/>
                  </a:cubicBezTo>
                  <a:cubicBezTo>
                    <a:pt x="9774" y="20822"/>
                    <a:pt x="9774" y="21376"/>
                    <a:pt x="9982" y="21931"/>
                  </a:cubicBezTo>
                  <a:lnTo>
                    <a:pt x="9982" y="22139"/>
                  </a:lnTo>
                  <a:cubicBezTo>
                    <a:pt x="9913" y="22277"/>
                    <a:pt x="10052" y="22416"/>
                    <a:pt x="10190" y="22416"/>
                  </a:cubicBezTo>
                  <a:lnTo>
                    <a:pt x="10260" y="22416"/>
                  </a:lnTo>
                  <a:cubicBezTo>
                    <a:pt x="10260" y="22485"/>
                    <a:pt x="10260" y="22555"/>
                    <a:pt x="10260" y="22555"/>
                  </a:cubicBezTo>
                  <a:cubicBezTo>
                    <a:pt x="10676" y="24149"/>
                    <a:pt x="10606" y="25813"/>
                    <a:pt x="11161" y="27407"/>
                  </a:cubicBezTo>
                  <a:cubicBezTo>
                    <a:pt x="11092" y="27338"/>
                    <a:pt x="11022" y="27268"/>
                    <a:pt x="11022" y="27199"/>
                  </a:cubicBezTo>
                  <a:cubicBezTo>
                    <a:pt x="10537" y="25397"/>
                    <a:pt x="9705" y="23733"/>
                    <a:pt x="9151" y="22000"/>
                  </a:cubicBezTo>
                  <a:cubicBezTo>
                    <a:pt x="9289" y="21307"/>
                    <a:pt x="9081" y="20614"/>
                    <a:pt x="8596" y="20129"/>
                  </a:cubicBezTo>
                  <a:cubicBezTo>
                    <a:pt x="8535" y="20047"/>
                    <a:pt x="8456" y="20014"/>
                    <a:pt x="8375" y="20014"/>
                  </a:cubicBezTo>
                  <a:cubicBezTo>
                    <a:pt x="8180" y="20014"/>
                    <a:pt x="7972" y="20210"/>
                    <a:pt x="7972" y="20406"/>
                  </a:cubicBezTo>
                  <a:cubicBezTo>
                    <a:pt x="7972" y="21168"/>
                    <a:pt x="8180" y="21931"/>
                    <a:pt x="8665" y="22485"/>
                  </a:cubicBezTo>
                  <a:cubicBezTo>
                    <a:pt x="8692" y="22538"/>
                    <a:pt x="8749" y="22561"/>
                    <a:pt x="8805" y="22561"/>
                  </a:cubicBezTo>
                  <a:cubicBezTo>
                    <a:pt x="8896" y="22561"/>
                    <a:pt x="8985" y="22502"/>
                    <a:pt x="8943" y="22416"/>
                  </a:cubicBezTo>
                  <a:lnTo>
                    <a:pt x="8943" y="22277"/>
                  </a:lnTo>
                  <a:cubicBezTo>
                    <a:pt x="9567" y="23664"/>
                    <a:pt x="10052" y="25189"/>
                    <a:pt x="10537" y="26645"/>
                  </a:cubicBezTo>
                  <a:cubicBezTo>
                    <a:pt x="9497" y="25258"/>
                    <a:pt x="8319" y="24010"/>
                    <a:pt x="7279" y="22763"/>
                  </a:cubicBezTo>
                  <a:cubicBezTo>
                    <a:pt x="7244" y="22728"/>
                    <a:pt x="7192" y="22711"/>
                    <a:pt x="7132" y="22711"/>
                  </a:cubicBezTo>
                  <a:cubicBezTo>
                    <a:pt x="7071" y="22711"/>
                    <a:pt x="7002" y="22728"/>
                    <a:pt x="6932" y="22763"/>
                  </a:cubicBezTo>
                  <a:cubicBezTo>
                    <a:pt x="5754" y="24080"/>
                    <a:pt x="6170" y="26783"/>
                    <a:pt x="6794" y="28793"/>
                  </a:cubicBezTo>
                  <a:cubicBezTo>
                    <a:pt x="6170" y="27476"/>
                    <a:pt x="5407" y="26298"/>
                    <a:pt x="4576" y="25120"/>
                  </a:cubicBezTo>
                  <a:cubicBezTo>
                    <a:pt x="4506" y="25120"/>
                    <a:pt x="4506" y="25050"/>
                    <a:pt x="4437" y="25050"/>
                  </a:cubicBezTo>
                  <a:lnTo>
                    <a:pt x="4437" y="24981"/>
                  </a:lnTo>
                  <a:cubicBezTo>
                    <a:pt x="4462" y="24994"/>
                    <a:pt x="4488" y="24999"/>
                    <a:pt x="4512" y="24999"/>
                  </a:cubicBezTo>
                  <a:cubicBezTo>
                    <a:pt x="4619" y="24999"/>
                    <a:pt x="4702" y="24886"/>
                    <a:pt x="4645" y="24773"/>
                  </a:cubicBezTo>
                  <a:cubicBezTo>
                    <a:pt x="4506" y="24704"/>
                    <a:pt x="4437" y="24565"/>
                    <a:pt x="4368" y="24496"/>
                  </a:cubicBezTo>
                  <a:cubicBezTo>
                    <a:pt x="4437" y="24426"/>
                    <a:pt x="4437" y="24357"/>
                    <a:pt x="4368" y="24357"/>
                  </a:cubicBezTo>
                  <a:cubicBezTo>
                    <a:pt x="4298" y="24010"/>
                    <a:pt x="4160" y="23733"/>
                    <a:pt x="4021" y="23456"/>
                  </a:cubicBezTo>
                  <a:cubicBezTo>
                    <a:pt x="3970" y="23354"/>
                    <a:pt x="3863" y="23308"/>
                    <a:pt x="3752" y="23308"/>
                  </a:cubicBezTo>
                  <a:cubicBezTo>
                    <a:pt x="3559" y="23308"/>
                    <a:pt x="3353" y="23444"/>
                    <a:pt x="3397" y="23664"/>
                  </a:cubicBezTo>
                  <a:cubicBezTo>
                    <a:pt x="3397" y="23733"/>
                    <a:pt x="3467" y="23872"/>
                    <a:pt x="3467" y="23941"/>
                  </a:cubicBezTo>
                  <a:cubicBezTo>
                    <a:pt x="3328" y="24080"/>
                    <a:pt x="3328" y="24288"/>
                    <a:pt x="3467" y="24426"/>
                  </a:cubicBezTo>
                  <a:cubicBezTo>
                    <a:pt x="3744" y="24773"/>
                    <a:pt x="4021" y="25189"/>
                    <a:pt x="4090" y="25605"/>
                  </a:cubicBezTo>
                  <a:cubicBezTo>
                    <a:pt x="4160" y="25709"/>
                    <a:pt x="4264" y="25761"/>
                    <a:pt x="4359" y="25761"/>
                  </a:cubicBezTo>
                  <a:cubicBezTo>
                    <a:pt x="4454" y="25761"/>
                    <a:pt x="4541" y="25709"/>
                    <a:pt x="4576" y="25605"/>
                  </a:cubicBezTo>
                  <a:cubicBezTo>
                    <a:pt x="5685" y="27130"/>
                    <a:pt x="6239" y="29001"/>
                    <a:pt x="7348" y="30457"/>
                  </a:cubicBezTo>
                  <a:cubicBezTo>
                    <a:pt x="7383" y="30492"/>
                    <a:pt x="7418" y="30509"/>
                    <a:pt x="7444" y="30509"/>
                  </a:cubicBezTo>
                  <a:cubicBezTo>
                    <a:pt x="7470" y="30509"/>
                    <a:pt x="7487" y="30492"/>
                    <a:pt x="7487" y="30457"/>
                  </a:cubicBezTo>
                  <a:cubicBezTo>
                    <a:pt x="7695" y="30804"/>
                    <a:pt x="7903" y="31220"/>
                    <a:pt x="8180" y="31566"/>
                  </a:cubicBezTo>
                  <a:cubicBezTo>
                    <a:pt x="6932" y="30041"/>
                    <a:pt x="5477" y="28724"/>
                    <a:pt x="3882" y="27615"/>
                  </a:cubicBezTo>
                  <a:cubicBezTo>
                    <a:pt x="3882" y="27546"/>
                    <a:pt x="3813" y="27476"/>
                    <a:pt x="3744" y="27407"/>
                  </a:cubicBezTo>
                  <a:cubicBezTo>
                    <a:pt x="3674" y="27407"/>
                    <a:pt x="3674" y="27338"/>
                    <a:pt x="3536" y="27338"/>
                  </a:cubicBezTo>
                  <a:cubicBezTo>
                    <a:pt x="3397" y="27199"/>
                    <a:pt x="3189" y="27060"/>
                    <a:pt x="2912" y="26991"/>
                  </a:cubicBezTo>
                  <a:cubicBezTo>
                    <a:pt x="2855" y="26962"/>
                    <a:pt x="2797" y="26946"/>
                    <a:pt x="2740" y="26946"/>
                  </a:cubicBezTo>
                  <a:cubicBezTo>
                    <a:pt x="2658" y="26946"/>
                    <a:pt x="2577" y="26979"/>
                    <a:pt x="2496" y="27060"/>
                  </a:cubicBezTo>
                  <a:cubicBezTo>
                    <a:pt x="2357" y="27199"/>
                    <a:pt x="2288" y="27407"/>
                    <a:pt x="2427" y="27546"/>
                  </a:cubicBezTo>
                  <a:lnTo>
                    <a:pt x="2565" y="27615"/>
                  </a:lnTo>
                  <a:cubicBezTo>
                    <a:pt x="2664" y="28009"/>
                    <a:pt x="2903" y="28369"/>
                    <a:pt x="3232" y="28369"/>
                  </a:cubicBezTo>
                  <a:cubicBezTo>
                    <a:pt x="3366" y="28369"/>
                    <a:pt x="3514" y="28310"/>
                    <a:pt x="3674" y="28170"/>
                  </a:cubicBezTo>
                  <a:cubicBezTo>
                    <a:pt x="3744" y="28100"/>
                    <a:pt x="3744" y="28100"/>
                    <a:pt x="3813" y="28031"/>
                  </a:cubicBezTo>
                  <a:cubicBezTo>
                    <a:pt x="5477" y="28932"/>
                    <a:pt x="6932" y="30180"/>
                    <a:pt x="8180" y="31705"/>
                  </a:cubicBezTo>
                  <a:cubicBezTo>
                    <a:pt x="7538" y="31384"/>
                    <a:pt x="6746" y="31243"/>
                    <a:pt x="5907" y="31243"/>
                  </a:cubicBezTo>
                  <a:cubicBezTo>
                    <a:pt x="3669" y="31243"/>
                    <a:pt x="1097" y="32246"/>
                    <a:pt x="139" y="33507"/>
                  </a:cubicBezTo>
                  <a:cubicBezTo>
                    <a:pt x="1" y="33646"/>
                    <a:pt x="70" y="33854"/>
                    <a:pt x="278" y="33854"/>
                  </a:cubicBezTo>
                  <a:cubicBezTo>
                    <a:pt x="537" y="33842"/>
                    <a:pt x="798" y="33837"/>
                    <a:pt x="1060" y="33837"/>
                  </a:cubicBezTo>
                  <a:cubicBezTo>
                    <a:pt x="4033" y="33837"/>
                    <a:pt x="7199" y="34577"/>
                    <a:pt x="9428" y="36488"/>
                  </a:cubicBezTo>
                  <a:cubicBezTo>
                    <a:pt x="11646" y="38359"/>
                    <a:pt x="14349" y="39884"/>
                    <a:pt x="15112" y="42934"/>
                  </a:cubicBezTo>
                  <a:cubicBezTo>
                    <a:pt x="15043" y="42934"/>
                    <a:pt x="15043" y="42934"/>
                    <a:pt x="15112" y="43004"/>
                  </a:cubicBezTo>
                  <a:cubicBezTo>
                    <a:pt x="14904" y="43558"/>
                    <a:pt x="14696" y="44113"/>
                    <a:pt x="14557" y="44667"/>
                  </a:cubicBezTo>
                  <a:cubicBezTo>
                    <a:pt x="14142" y="46123"/>
                    <a:pt x="13726" y="47648"/>
                    <a:pt x="13310" y="49173"/>
                  </a:cubicBezTo>
                  <a:cubicBezTo>
                    <a:pt x="12755" y="46539"/>
                    <a:pt x="11715" y="44043"/>
                    <a:pt x="10260" y="41825"/>
                  </a:cubicBezTo>
                  <a:cubicBezTo>
                    <a:pt x="9918" y="41313"/>
                    <a:pt x="8691" y="39775"/>
                    <a:pt x="7763" y="39775"/>
                  </a:cubicBezTo>
                  <a:cubicBezTo>
                    <a:pt x="7560" y="39775"/>
                    <a:pt x="7372" y="39849"/>
                    <a:pt x="7210" y="40023"/>
                  </a:cubicBezTo>
                  <a:cubicBezTo>
                    <a:pt x="5962" y="41340"/>
                    <a:pt x="7071" y="43974"/>
                    <a:pt x="7834" y="45222"/>
                  </a:cubicBezTo>
                  <a:cubicBezTo>
                    <a:pt x="9151" y="47163"/>
                    <a:pt x="10953" y="48826"/>
                    <a:pt x="13032" y="50074"/>
                  </a:cubicBezTo>
                  <a:cubicBezTo>
                    <a:pt x="12478" y="52154"/>
                    <a:pt x="11993" y="54303"/>
                    <a:pt x="11507" y="56451"/>
                  </a:cubicBezTo>
                  <a:cubicBezTo>
                    <a:pt x="11507" y="56451"/>
                    <a:pt x="11507" y="56521"/>
                    <a:pt x="11507" y="56521"/>
                  </a:cubicBezTo>
                  <a:cubicBezTo>
                    <a:pt x="11299" y="57561"/>
                    <a:pt x="11092" y="58600"/>
                    <a:pt x="10884" y="59640"/>
                  </a:cubicBezTo>
                  <a:cubicBezTo>
                    <a:pt x="10350" y="57566"/>
                    <a:pt x="8804" y="54733"/>
                    <a:pt x="7154" y="54733"/>
                  </a:cubicBezTo>
                  <a:cubicBezTo>
                    <a:pt x="6874" y="54733"/>
                    <a:pt x="6590" y="54815"/>
                    <a:pt x="6309" y="54996"/>
                  </a:cubicBezTo>
                  <a:cubicBezTo>
                    <a:pt x="5199" y="55689"/>
                    <a:pt x="6170" y="57699"/>
                    <a:pt x="6724" y="58462"/>
                  </a:cubicBezTo>
                  <a:cubicBezTo>
                    <a:pt x="7764" y="59779"/>
                    <a:pt x="9081" y="60888"/>
                    <a:pt x="10468" y="61789"/>
                  </a:cubicBezTo>
                  <a:cubicBezTo>
                    <a:pt x="8804" y="71078"/>
                    <a:pt x="8249" y="80644"/>
                    <a:pt x="8735" y="90071"/>
                  </a:cubicBezTo>
                  <a:cubicBezTo>
                    <a:pt x="8769" y="90244"/>
                    <a:pt x="8908" y="90331"/>
                    <a:pt x="9047" y="90331"/>
                  </a:cubicBezTo>
                  <a:cubicBezTo>
                    <a:pt x="9185" y="90331"/>
                    <a:pt x="9324" y="90244"/>
                    <a:pt x="9359" y="90071"/>
                  </a:cubicBezTo>
                  <a:cubicBezTo>
                    <a:pt x="8873" y="81822"/>
                    <a:pt x="9289" y="73573"/>
                    <a:pt x="10468" y="65394"/>
                  </a:cubicBezTo>
                  <a:cubicBezTo>
                    <a:pt x="10537" y="65394"/>
                    <a:pt x="10606" y="65324"/>
                    <a:pt x="10606" y="65324"/>
                  </a:cubicBezTo>
                  <a:cubicBezTo>
                    <a:pt x="11854" y="65116"/>
                    <a:pt x="13102" y="63661"/>
                    <a:pt x="13934" y="62829"/>
                  </a:cubicBezTo>
                  <a:cubicBezTo>
                    <a:pt x="14557" y="62136"/>
                    <a:pt x="16082" y="60611"/>
                    <a:pt x="15320" y="59571"/>
                  </a:cubicBezTo>
                  <a:cubicBezTo>
                    <a:pt x="15075" y="59203"/>
                    <a:pt x="14751" y="59058"/>
                    <a:pt x="14402" y="59058"/>
                  </a:cubicBezTo>
                  <a:cubicBezTo>
                    <a:pt x="13568" y="59058"/>
                    <a:pt x="12592" y="59886"/>
                    <a:pt x="12201" y="60472"/>
                  </a:cubicBezTo>
                  <a:cubicBezTo>
                    <a:pt x="11646" y="61096"/>
                    <a:pt x="11230" y="61928"/>
                    <a:pt x="10953" y="62690"/>
                  </a:cubicBezTo>
                  <a:cubicBezTo>
                    <a:pt x="11299" y="60541"/>
                    <a:pt x="11715" y="58323"/>
                    <a:pt x="12201" y="56105"/>
                  </a:cubicBezTo>
                  <a:cubicBezTo>
                    <a:pt x="12617" y="55689"/>
                    <a:pt x="13102" y="55342"/>
                    <a:pt x="13726" y="55134"/>
                  </a:cubicBezTo>
                  <a:cubicBezTo>
                    <a:pt x="13786" y="55132"/>
                    <a:pt x="13846" y="55130"/>
                    <a:pt x="13905" y="55130"/>
                  </a:cubicBezTo>
                  <a:cubicBezTo>
                    <a:pt x="16714" y="55130"/>
                    <a:pt x="18544" y="58291"/>
                    <a:pt x="20242" y="60056"/>
                  </a:cubicBezTo>
                  <a:cubicBezTo>
                    <a:pt x="21905" y="61858"/>
                    <a:pt x="23985" y="63037"/>
                    <a:pt x="26342" y="63661"/>
                  </a:cubicBezTo>
                  <a:cubicBezTo>
                    <a:pt x="26480" y="63661"/>
                    <a:pt x="26619" y="63522"/>
                    <a:pt x="26550" y="63383"/>
                  </a:cubicBezTo>
                  <a:cubicBezTo>
                    <a:pt x="25648" y="60680"/>
                    <a:pt x="24193" y="57977"/>
                    <a:pt x="21767" y="56313"/>
                  </a:cubicBezTo>
                  <a:lnTo>
                    <a:pt x="21767" y="56313"/>
                  </a:lnTo>
                  <a:cubicBezTo>
                    <a:pt x="23471" y="56750"/>
                    <a:pt x="25590" y="57325"/>
                    <a:pt x="27548" y="57325"/>
                  </a:cubicBezTo>
                  <a:cubicBezTo>
                    <a:pt x="28695" y="57325"/>
                    <a:pt x="29787" y="57128"/>
                    <a:pt x="30709" y="56590"/>
                  </a:cubicBezTo>
                  <a:cubicBezTo>
                    <a:pt x="30778" y="56521"/>
                    <a:pt x="30847" y="56451"/>
                    <a:pt x="30778" y="56382"/>
                  </a:cubicBezTo>
                  <a:cubicBezTo>
                    <a:pt x="30431" y="55134"/>
                    <a:pt x="28213" y="54095"/>
                    <a:pt x="27173" y="53471"/>
                  </a:cubicBezTo>
                  <a:cubicBezTo>
                    <a:pt x="26757" y="53194"/>
                    <a:pt x="26342" y="52986"/>
                    <a:pt x="25926" y="52847"/>
                  </a:cubicBezTo>
                  <a:lnTo>
                    <a:pt x="25926" y="52847"/>
                  </a:lnTo>
                  <a:cubicBezTo>
                    <a:pt x="26688" y="52916"/>
                    <a:pt x="27451" y="52986"/>
                    <a:pt x="28213" y="53055"/>
                  </a:cubicBezTo>
                  <a:cubicBezTo>
                    <a:pt x="29184" y="53124"/>
                    <a:pt x="30154" y="53263"/>
                    <a:pt x="31055" y="53609"/>
                  </a:cubicBezTo>
                  <a:cubicBezTo>
                    <a:pt x="31055" y="53748"/>
                    <a:pt x="31055" y="53817"/>
                    <a:pt x="31125" y="53956"/>
                  </a:cubicBezTo>
                  <a:cubicBezTo>
                    <a:pt x="31402" y="54164"/>
                    <a:pt x="31679" y="54372"/>
                    <a:pt x="31956" y="54580"/>
                  </a:cubicBezTo>
                  <a:cubicBezTo>
                    <a:pt x="32015" y="54615"/>
                    <a:pt x="32072" y="54631"/>
                    <a:pt x="32125" y="54631"/>
                  </a:cubicBezTo>
                  <a:cubicBezTo>
                    <a:pt x="32381" y="54631"/>
                    <a:pt x="32533" y="54267"/>
                    <a:pt x="32303" y="54095"/>
                  </a:cubicBezTo>
                  <a:cubicBezTo>
                    <a:pt x="32234" y="53956"/>
                    <a:pt x="32164" y="53887"/>
                    <a:pt x="32095" y="53817"/>
                  </a:cubicBezTo>
                  <a:lnTo>
                    <a:pt x="32164" y="53609"/>
                  </a:lnTo>
                  <a:cubicBezTo>
                    <a:pt x="32218" y="53393"/>
                    <a:pt x="32019" y="53219"/>
                    <a:pt x="31797" y="53219"/>
                  </a:cubicBezTo>
                  <a:cubicBezTo>
                    <a:pt x="31735" y="53219"/>
                    <a:pt x="31671" y="53232"/>
                    <a:pt x="31610" y="53263"/>
                  </a:cubicBezTo>
                  <a:lnTo>
                    <a:pt x="31540" y="53263"/>
                  </a:lnTo>
                  <a:cubicBezTo>
                    <a:pt x="31506" y="53228"/>
                    <a:pt x="31471" y="53211"/>
                    <a:pt x="31436" y="53211"/>
                  </a:cubicBezTo>
                  <a:cubicBezTo>
                    <a:pt x="31402" y="53211"/>
                    <a:pt x="31367" y="53228"/>
                    <a:pt x="31332" y="53263"/>
                  </a:cubicBezTo>
                  <a:cubicBezTo>
                    <a:pt x="30709" y="52986"/>
                    <a:pt x="30085" y="52847"/>
                    <a:pt x="29461" y="52778"/>
                  </a:cubicBezTo>
                  <a:cubicBezTo>
                    <a:pt x="27936" y="52570"/>
                    <a:pt x="26342" y="52431"/>
                    <a:pt x="24817" y="52292"/>
                  </a:cubicBezTo>
                  <a:cubicBezTo>
                    <a:pt x="24401" y="52154"/>
                    <a:pt x="23915" y="52015"/>
                    <a:pt x="23569" y="51946"/>
                  </a:cubicBezTo>
                  <a:cubicBezTo>
                    <a:pt x="23638" y="51876"/>
                    <a:pt x="23777" y="51807"/>
                    <a:pt x="23915" y="51738"/>
                  </a:cubicBezTo>
                  <a:cubicBezTo>
                    <a:pt x="25025" y="51738"/>
                    <a:pt x="26134" y="51669"/>
                    <a:pt x="27173" y="51461"/>
                  </a:cubicBezTo>
                  <a:cubicBezTo>
                    <a:pt x="27867" y="51322"/>
                    <a:pt x="28421" y="51114"/>
                    <a:pt x="29045" y="50975"/>
                  </a:cubicBezTo>
                  <a:cubicBezTo>
                    <a:pt x="29322" y="50906"/>
                    <a:pt x="29669" y="50837"/>
                    <a:pt x="29946" y="50837"/>
                  </a:cubicBezTo>
                  <a:cubicBezTo>
                    <a:pt x="29807" y="50906"/>
                    <a:pt x="29669" y="50975"/>
                    <a:pt x="29600" y="51114"/>
                  </a:cubicBezTo>
                  <a:cubicBezTo>
                    <a:pt x="29461" y="51183"/>
                    <a:pt x="29530" y="51391"/>
                    <a:pt x="29738" y="51391"/>
                  </a:cubicBezTo>
                  <a:cubicBezTo>
                    <a:pt x="29877" y="51391"/>
                    <a:pt x="30015" y="51322"/>
                    <a:pt x="30154" y="51322"/>
                  </a:cubicBezTo>
                  <a:cubicBezTo>
                    <a:pt x="30223" y="51322"/>
                    <a:pt x="30223" y="51391"/>
                    <a:pt x="30293" y="51391"/>
                  </a:cubicBezTo>
                  <a:cubicBezTo>
                    <a:pt x="30323" y="51399"/>
                    <a:pt x="30353" y="51402"/>
                    <a:pt x="30384" y="51402"/>
                  </a:cubicBezTo>
                  <a:cubicBezTo>
                    <a:pt x="30631" y="51402"/>
                    <a:pt x="30878" y="51176"/>
                    <a:pt x="31125" y="51114"/>
                  </a:cubicBezTo>
                  <a:cubicBezTo>
                    <a:pt x="31125" y="51045"/>
                    <a:pt x="31194" y="51045"/>
                    <a:pt x="31194" y="50975"/>
                  </a:cubicBezTo>
                  <a:cubicBezTo>
                    <a:pt x="31332" y="50906"/>
                    <a:pt x="31402" y="50837"/>
                    <a:pt x="31540" y="50767"/>
                  </a:cubicBezTo>
                  <a:cubicBezTo>
                    <a:pt x="31610" y="50629"/>
                    <a:pt x="31610" y="50559"/>
                    <a:pt x="31540" y="50490"/>
                  </a:cubicBezTo>
                  <a:cubicBezTo>
                    <a:pt x="31397" y="50275"/>
                    <a:pt x="31112" y="50200"/>
                    <a:pt x="30779" y="50200"/>
                  </a:cubicBezTo>
                  <a:cubicBezTo>
                    <a:pt x="30147" y="50200"/>
                    <a:pt x="29339" y="50469"/>
                    <a:pt x="28976" y="50559"/>
                  </a:cubicBezTo>
                  <a:cubicBezTo>
                    <a:pt x="27867" y="50837"/>
                    <a:pt x="26827" y="51114"/>
                    <a:pt x="25718" y="51322"/>
                  </a:cubicBezTo>
                  <a:cubicBezTo>
                    <a:pt x="25926" y="51253"/>
                    <a:pt x="26134" y="51183"/>
                    <a:pt x="26342" y="51114"/>
                  </a:cubicBezTo>
                  <a:cubicBezTo>
                    <a:pt x="27797" y="50490"/>
                    <a:pt x="29114" y="49728"/>
                    <a:pt x="30362" y="48757"/>
                  </a:cubicBezTo>
                  <a:cubicBezTo>
                    <a:pt x="30501" y="48688"/>
                    <a:pt x="30501" y="48480"/>
                    <a:pt x="30293" y="48411"/>
                  </a:cubicBezTo>
                  <a:cubicBezTo>
                    <a:pt x="30456" y="48192"/>
                    <a:pt x="30234" y="47931"/>
                    <a:pt x="29996" y="47931"/>
                  </a:cubicBezTo>
                  <a:cubicBezTo>
                    <a:pt x="29932" y="47931"/>
                    <a:pt x="29867" y="47950"/>
                    <a:pt x="29807" y="47995"/>
                  </a:cubicBezTo>
                  <a:cubicBezTo>
                    <a:pt x="29392" y="48203"/>
                    <a:pt x="29045" y="48411"/>
                    <a:pt x="28698" y="48757"/>
                  </a:cubicBezTo>
                  <a:cubicBezTo>
                    <a:pt x="28560" y="48826"/>
                    <a:pt x="28629" y="49034"/>
                    <a:pt x="28768" y="49104"/>
                  </a:cubicBezTo>
                  <a:cubicBezTo>
                    <a:pt x="28768" y="49242"/>
                    <a:pt x="28768" y="49381"/>
                    <a:pt x="28837" y="49450"/>
                  </a:cubicBezTo>
                  <a:cubicBezTo>
                    <a:pt x="27797" y="50213"/>
                    <a:pt x="26550" y="50767"/>
                    <a:pt x="25302" y="51183"/>
                  </a:cubicBezTo>
                  <a:cubicBezTo>
                    <a:pt x="24955" y="51253"/>
                    <a:pt x="24539" y="51322"/>
                    <a:pt x="24123" y="51391"/>
                  </a:cubicBezTo>
                  <a:cubicBezTo>
                    <a:pt x="26272" y="49936"/>
                    <a:pt x="27728" y="46747"/>
                    <a:pt x="28005" y="44459"/>
                  </a:cubicBezTo>
                  <a:cubicBezTo>
                    <a:pt x="28062" y="44346"/>
                    <a:pt x="27980" y="44233"/>
                    <a:pt x="27872" y="44233"/>
                  </a:cubicBezTo>
                  <a:cubicBezTo>
                    <a:pt x="27848" y="44233"/>
                    <a:pt x="27823" y="44239"/>
                    <a:pt x="27797" y="44251"/>
                  </a:cubicBezTo>
                  <a:cubicBezTo>
                    <a:pt x="26134" y="44667"/>
                    <a:pt x="25025" y="45915"/>
                    <a:pt x="23707" y="46816"/>
                  </a:cubicBezTo>
                  <a:cubicBezTo>
                    <a:pt x="21974" y="47995"/>
                    <a:pt x="20172" y="49034"/>
                    <a:pt x="18231" y="49936"/>
                  </a:cubicBezTo>
                  <a:cubicBezTo>
                    <a:pt x="18578" y="49450"/>
                    <a:pt x="18924" y="48965"/>
                    <a:pt x="19202" y="48480"/>
                  </a:cubicBezTo>
                  <a:cubicBezTo>
                    <a:pt x="19687" y="47717"/>
                    <a:pt x="20311" y="46955"/>
                    <a:pt x="20796" y="46192"/>
                  </a:cubicBezTo>
                  <a:cubicBezTo>
                    <a:pt x="20852" y="46192"/>
                    <a:pt x="20818" y="46104"/>
                    <a:pt x="20767" y="46104"/>
                  </a:cubicBezTo>
                  <a:cubicBezTo>
                    <a:pt x="20754" y="46104"/>
                    <a:pt x="20741" y="46109"/>
                    <a:pt x="20727" y="46123"/>
                  </a:cubicBezTo>
                  <a:cubicBezTo>
                    <a:pt x="19410" y="47093"/>
                    <a:pt x="18855" y="48826"/>
                    <a:pt x="17885" y="50074"/>
                  </a:cubicBezTo>
                  <a:lnTo>
                    <a:pt x="17815" y="50144"/>
                  </a:lnTo>
                  <a:cubicBezTo>
                    <a:pt x="17399" y="50282"/>
                    <a:pt x="16914" y="50559"/>
                    <a:pt x="16429" y="50837"/>
                  </a:cubicBezTo>
                  <a:cubicBezTo>
                    <a:pt x="17538" y="49589"/>
                    <a:pt x="18370" y="47856"/>
                    <a:pt x="19479" y="46608"/>
                  </a:cubicBezTo>
                  <a:cubicBezTo>
                    <a:pt x="20380" y="45361"/>
                    <a:pt x="21628" y="44390"/>
                    <a:pt x="23014" y="43836"/>
                  </a:cubicBezTo>
                  <a:cubicBezTo>
                    <a:pt x="23066" y="43820"/>
                    <a:pt x="23110" y="43812"/>
                    <a:pt x="23149" y="43812"/>
                  </a:cubicBezTo>
                  <a:cubicBezTo>
                    <a:pt x="23792" y="43812"/>
                    <a:pt x="22798" y="45858"/>
                    <a:pt x="22668" y="46054"/>
                  </a:cubicBezTo>
                  <a:cubicBezTo>
                    <a:pt x="22182" y="46816"/>
                    <a:pt x="21628" y="47579"/>
                    <a:pt x="21004" y="48203"/>
                  </a:cubicBezTo>
                  <a:cubicBezTo>
                    <a:pt x="20948" y="48259"/>
                    <a:pt x="21028" y="48360"/>
                    <a:pt x="21097" y="48360"/>
                  </a:cubicBezTo>
                  <a:cubicBezTo>
                    <a:pt x="21114" y="48360"/>
                    <a:pt x="21129" y="48354"/>
                    <a:pt x="21143" y="48341"/>
                  </a:cubicBezTo>
                  <a:cubicBezTo>
                    <a:pt x="22668" y="47232"/>
                    <a:pt x="23638" y="45499"/>
                    <a:pt x="23915" y="43628"/>
                  </a:cubicBezTo>
                  <a:cubicBezTo>
                    <a:pt x="23985" y="43489"/>
                    <a:pt x="23846" y="43350"/>
                    <a:pt x="23707" y="43350"/>
                  </a:cubicBezTo>
                  <a:cubicBezTo>
                    <a:pt x="19687" y="43350"/>
                    <a:pt x="17954" y="48688"/>
                    <a:pt x="15667" y="51253"/>
                  </a:cubicBezTo>
                  <a:cubicBezTo>
                    <a:pt x="14557" y="51876"/>
                    <a:pt x="13518" y="52778"/>
                    <a:pt x="12686" y="53817"/>
                  </a:cubicBezTo>
                  <a:cubicBezTo>
                    <a:pt x="13310" y="51114"/>
                    <a:pt x="14003" y="48411"/>
                    <a:pt x="14765" y="45707"/>
                  </a:cubicBezTo>
                  <a:cubicBezTo>
                    <a:pt x="15112" y="44459"/>
                    <a:pt x="15528" y="43212"/>
                    <a:pt x="15944" y="41964"/>
                  </a:cubicBezTo>
                  <a:cubicBezTo>
                    <a:pt x="18231" y="41687"/>
                    <a:pt x="20865" y="41409"/>
                    <a:pt x="22945" y="40300"/>
                  </a:cubicBezTo>
                  <a:cubicBezTo>
                    <a:pt x="23499" y="40023"/>
                    <a:pt x="25995" y="38706"/>
                    <a:pt x="25510" y="37735"/>
                  </a:cubicBezTo>
                  <a:cubicBezTo>
                    <a:pt x="25269" y="37200"/>
                    <a:pt x="24686" y="37016"/>
                    <a:pt x="24007" y="37016"/>
                  </a:cubicBezTo>
                  <a:cubicBezTo>
                    <a:pt x="22926" y="37016"/>
                    <a:pt x="21600" y="37480"/>
                    <a:pt x="21004" y="37735"/>
                  </a:cubicBezTo>
                  <a:cubicBezTo>
                    <a:pt x="19271" y="38429"/>
                    <a:pt x="17677" y="39468"/>
                    <a:pt x="16290" y="40716"/>
                  </a:cubicBezTo>
                  <a:cubicBezTo>
                    <a:pt x="17122" y="38221"/>
                    <a:pt x="18023" y="35725"/>
                    <a:pt x="18994" y="33230"/>
                  </a:cubicBezTo>
                  <a:lnTo>
                    <a:pt x="19202" y="33160"/>
                  </a:lnTo>
                  <a:cubicBezTo>
                    <a:pt x="19597" y="33204"/>
                    <a:pt x="19992" y="33227"/>
                    <a:pt x="20385" y="33227"/>
                  </a:cubicBezTo>
                  <a:cubicBezTo>
                    <a:pt x="21233" y="33227"/>
                    <a:pt x="22070" y="33120"/>
                    <a:pt x="22876" y="32883"/>
                  </a:cubicBezTo>
                  <a:cubicBezTo>
                    <a:pt x="23915" y="32745"/>
                    <a:pt x="25718" y="32398"/>
                    <a:pt x="26203" y="31289"/>
                  </a:cubicBezTo>
                  <a:cubicBezTo>
                    <a:pt x="26688" y="30180"/>
                    <a:pt x="25025" y="29556"/>
                    <a:pt x="24193" y="29556"/>
                  </a:cubicBezTo>
                  <a:cubicBezTo>
                    <a:pt x="22460" y="29695"/>
                    <a:pt x="20796" y="30457"/>
                    <a:pt x="19618" y="31705"/>
                  </a:cubicBezTo>
                  <a:cubicBezTo>
                    <a:pt x="20172" y="30318"/>
                    <a:pt x="20796" y="29001"/>
                    <a:pt x="21420" y="27615"/>
                  </a:cubicBezTo>
                  <a:cubicBezTo>
                    <a:pt x="21752" y="27702"/>
                    <a:pt x="22331" y="27752"/>
                    <a:pt x="23022" y="27752"/>
                  </a:cubicBezTo>
                  <a:cubicBezTo>
                    <a:pt x="25647" y="27752"/>
                    <a:pt x="29888" y="27023"/>
                    <a:pt x="28352" y="24773"/>
                  </a:cubicBezTo>
                  <a:cubicBezTo>
                    <a:pt x="28056" y="24340"/>
                    <a:pt x="27482" y="24162"/>
                    <a:pt x="26785" y="24162"/>
                  </a:cubicBezTo>
                  <a:cubicBezTo>
                    <a:pt x="25360" y="24162"/>
                    <a:pt x="23415" y="24906"/>
                    <a:pt x="22252" y="25743"/>
                  </a:cubicBezTo>
                  <a:cubicBezTo>
                    <a:pt x="22876" y="24496"/>
                    <a:pt x="23430" y="23317"/>
                    <a:pt x="24054" y="22139"/>
                  </a:cubicBezTo>
                  <a:cubicBezTo>
                    <a:pt x="24268" y="22151"/>
                    <a:pt x="24480" y="22156"/>
                    <a:pt x="24690" y="22156"/>
                  </a:cubicBezTo>
                  <a:cubicBezTo>
                    <a:pt x="25704" y="22156"/>
                    <a:pt x="26670" y="22022"/>
                    <a:pt x="27589" y="21792"/>
                  </a:cubicBezTo>
                  <a:cubicBezTo>
                    <a:pt x="28560" y="21654"/>
                    <a:pt x="30223" y="21446"/>
                    <a:pt x="30709" y="20475"/>
                  </a:cubicBezTo>
                  <a:cubicBezTo>
                    <a:pt x="31167" y="19494"/>
                    <a:pt x="29586" y="18944"/>
                    <a:pt x="28883" y="18944"/>
                  </a:cubicBezTo>
                  <a:cubicBezTo>
                    <a:pt x="28841" y="18944"/>
                    <a:pt x="28803" y="18946"/>
                    <a:pt x="28768" y="18950"/>
                  </a:cubicBezTo>
                  <a:cubicBezTo>
                    <a:pt x="27312" y="19158"/>
                    <a:pt x="25995" y="19713"/>
                    <a:pt x="24886" y="20683"/>
                  </a:cubicBezTo>
                  <a:cubicBezTo>
                    <a:pt x="25440" y="19643"/>
                    <a:pt x="25995" y="18673"/>
                    <a:pt x="26550" y="17633"/>
                  </a:cubicBezTo>
                  <a:cubicBezTo>
                    <a:pt x="26878" y="17673"/>
                    <a:pt x="27210" y="17692"/>
                    <a:pt x="27541" y="17692"/>
                  </a:cubicBezTo>
                  <a:cubicBezTo>
                    <a:pt x="28956" y="17692"/>
                    <a:pt x="30374" y="17337"/>
                    <a:pt x="31610" y="16663"/>
                  </a:cubicBezTo>
                  <a:cubicBezTo>
                    <a:pt x="32303" y="16316"/>
                    <a:pt x="33204" y="15415"/>
                    <a:pt x="32164" y="14860"/>
                  </a:cubicBezTo>
                  <a:cubicBezTo>
                    <a:pt x="31825" y="14702"/>
                    <a:pt x="31418" y="14639"/>
                    <a:pt x="30989" y="14639"/>
                  </a:cubicBezTo>
                  <a:cubicBezTo>
                    <a:pt x="30104" y="14639"/>
                    <a:pt x="29121" y="14904"/>
                    <a:pt x="28421" y="15138"/>
                  </a:cubicBezTo>
                  <a:cubicBezTo>
                    <a:pt x="28213" y="15207"/>
                    <a:pt x="28075" y="15276"/>
                    <a:pt x="27936" y="15346"/>
                  </a:cubicBezTo>
                  <a:cubicBezTo>
                    <a:pt x="28213" y="14791"/>
                    <a:pt x="28560" y="14306"/>
                    <a:pt x="28906" y="13751"/>
                  </a:cubicBezTo>
                  <a:cubicBezTo>
                    <a:pt x="29045" y="13751"/>
                    <a:pt x="29184" y="13682"/>
                    <a:pt x="29253" y="13682"/>
                  </a:cubicBezTo>
                  <a:cubicBezTo>
                    <a:pt x="29552" y="13709"/>
                    <a:pt x="29849" y="13723"/>
                    <a:pt x="30142" y="13723"/>
                  </a:cubicBezTo>
                  <a:cubicBezTo>
                    <a:pt x="31346" y="13723"/>
                    <a:pt x="32506" y="13490"/>
                    <a:pt x="33620" y="12989"/>
                  </a:cubicBezTo>
                  <a:cubicBezTo>
                    <a:pt x="34105" y="12781"/>
                    <a:pt x="35214" y="12088"/>
                    <a:pt x="34798" y="11325"/>
                  </a:cubicBezTo>
                  <a:cubicBezTo>
                    <a:pt x="34496" y="10833"/>
                    <a:pt x="33924" y="10672"/>
                    <a:pt x="33321" y="10672"/>
                  </a:cubicBezTo>
                  <a:cubicBezTo>
                    <a:pt x="32820" y="10672"/>
                    <a:pt x="32296" y="10783"/>
                    <a:pt x="31887" y="10909"/>
                  </a:cubicBezTo>
                  <a:cubicBezTo>
                    <a:pt x="31263" y="11117"/>
                    <a:pt x="30639" y="11464"/>
                    <a:pt x="30085" y="11880"/>
                  </a:cubicBezTo>
                  <a:cubicBezTo>
                    <a:pt x="30709" y="11048"/>
                    <a:pt x="31263" y="10147"/>
                    <a:pt x="31818" y="9315"/>
                  </a:cubicBezTo>
                  <a:lnTo>
                    <a:pt x="32164" y="9384"/>
                  </a:lnTo>
                  <a:cubicBezTo>
                    <a:pt x="32026" y="9454"/>
                    <a:pt x="32095" y="9592"/>
                    <a:pt x="32164" y="9592"/>
                  </a:cubicBezTo>
                  <a:cubicBezTo>
                    <a:pt x="32303" y="9592"/>
                    <a:pt x="32442" y="9592"/>
                    <a:pt x="32511" y="9523"/>
                  </a:cubicBezTo>
                  <a:cubicBezTo>
                    <a:pt x="32996" y="9627"/>
                    <a:pt x="33481" y="9679"/>
                    <a:pt x="33958" y="9679"/>
                  </a:cubicBezTo>
                  <a:cubicBezTo>
                    <a:pt x="34434" y="9679"/>
                    <a:pt x="34902" y="9627"/>
                    <a:pt x="35353" y="9523"/>
                  </a:cubicBezTo>
                  <a:cubicBezTo>
                    <a:pt x="35977" y="9384"/>
                    <a:pt x="37086" y="8968"/>
                    <a:pt x="36947" y="8206"/>
                  </a:cubicBezTo>
                  <a:cubicBezTo>
                    <a:pt x="36809" y="7374"/>
                    <a:pt x="35284" y="7305"/>
                    <a:pt x="34660" y="7305"/>
                  </a:cubicBezTo>
                  <a:cubicBezTo>
                    <a:pt x="33897" y="7513"/>
                    <a:pt x="33135" y="7859"/>
                    <a:pt x="32442" y="8275"/>
                  </a:cubicBezTo>
                  <a:cubicBezTo>
                    <a:pt x="32996" y="7582"/>
                    <a:pt x="33481" y="6819"/>
                    <a:pt x="34036" y="6057"/>
                  </a:cubicBezTo>
                  <a:cubicBezTo>
                    <a:pt x="34105" y="6092"/>
                    <a:pt x="34157" y="6109"/>
                    <a:pt x="34209" y="6109"/>
                  </a:cubicBezTo>
                  <a:cubicBezTo>
                    <a:pt x="34261" y="6109"/>
                    <a:pt x="34313" y="6092"/>
                    <a:pt x="34382" y="6057"/>
                  </a:cubicBezTo>
                  <a:lnTo>
                    <a:pt x="34382" y="6057"/>
                  </a:lnTo>
                  <a:cubicBezTo>
                    <a:pt x="34313" y="6126"/>
                    <a:pt x="34313" y="6265"/>
                    <a:pt x="34382" y="6265"/>
                  </a:cubicBezTo>
                  <a:lnTo>
                    <a:pt x="34590" y="6265"/>
                  </a:lnTo>
                  <a:cubicBezTo>
                    <a:pt x="34960" y="6450"/>
                    <a:pt x="35361" y="6542"/>
                    <a:pt x="35751" y="6542"/>
                  </a:cubicBezTo>
                  <a:cubicBezTo>
                    <a:pt x="35946" y="6542"/>
                    <a:pt x="36139" y="6519"/>
                    <a:pt x="36323" y="6473"/>
                  </a:cubicBezTo>
                  <a:cubicBezTo>
                    <a:pt x="36878" y="6403"/>
                    <a:pt x="37710" y="6196"/>
                    <a:pt x="37918" y="5572"/>
                  </a:cubicBezTo>
                  <a:cubicBezTo>
                    <a:pt x="38126" y="4948"/>
                    <a:pt x="37017" y="4532"/>
                    <a:pt x="36601" y="4463"/>
                  </a:cubicBezTo>
                  <a:cubicBezTo>
                    <a:pt x="35977" y="4463"/>
                    <a:pt x="35422" y="4601"/>
                    <a:pt x="34868" y="4948"/>
                  </a:cubicBezTo>
                  <a:lnTo>
                    <a:pt x="35076" y="4671"/>
                  </a:lnTo>
                  <a:lnTo>
                    <a:pt x="35214" y="4671"/>
                  </a:lnTo>
                  <a:cubicBezTo>
                    <a:pt x="35214" y="4601"/>
                    <a:pt x="35284" y="4463"/>
                    <a:pt x="35353" y="4393"/>
                  </a:cubicBezTo>
                  <a:lnTo>
                    <a:pt x="35353" y="4324"/>
                  </a:lnTo>
                  <a:cubicBezTo>
                    <a:pt x="35353" y="4324"/>
                    <a:pt x="35353" y="4255"/>
                    <a:pt x="35353" y="4255"/>
                  </a:cubicBezTo>
                  <a:cubicBezTo>
                    <a:pt x="35353" y="4116"/>
                    <a:pt x="35422" y="4047"/>
                    <a:pt x="35422" y="3908"/>
                  </a:cubicBezTo>
                  <a:cubicBezTo>
                    <a:pt x="35561" y="3769"/>
                    <a:pt x="35630" y="3631"/>
                    <a:pt x="35700" y="3492"/>
                  </a:cubicBezTo>
                  <a:cubicBezTo>
                    <a:pt x="35700" y="3541"/>
                    <a:pt x="35734" y="3590"/>
                    <a:pt x="35779" y="3590"/>
                  </a:cubicBezTo>
                  <a:cubicBezTo>
                    <a:pt x="35798" y="3590"/>
                    <a:pt x="35818" y="3582"/>
                    <a:pt x="35838" y="3561"/>
                  </a:cubicBezTo>
                  <a:lnTo>
                    <a:pt x="35907" y="3561"/>
                  </a:lnTo>
                  <a:cubicBezTo>
                    <a:pt x="36462" y="3492"/>
                    <a:pt x="37017" y="3353"/>
                    <a:pt x="37502" y="3076"/>
                  </a:cubicBezTo>
                  <a:cubicBezTo>
                    <a:pt x="37918" y="2868"/>
                    <a:pt x="38957" y="2522"/>
                    <a:pt x="38957" y="1967"/>
                  </a:cubicBezTo>
                  <a:cubicBezTo>
                    <a:pt x="38918" y="1650"/>
                    <a:pt x="38607" y="1537"/>
                    <a:pt x="38270" y="1537"/>
                  </a:cubicBezTo>
                  <a:cubicBezTo>
                    <a:pt x="38017" y="1537"/>
                    <a:pt x="37749" y="1601"/>
                    <a:pt x="37571" y="1690"/>
                  </a:cubicBezTo>
                  <a:cubicBezTo>
                    <a:pt x="37155" y="1898"/>
                    <a:pt x="36739" y="2175"/>
                    <a:pt x="36393" y="2522"/>
                  </a:cubicBezTo>
                  <a:cubicBezTo>
                    <a:pt x="36254" y="2660"/>
                    <a:pt x="36115" y="2868"/>
                    <a:pt x="35907" y="3007"/>
                  </a:cubicBezTo>
                  <a:cubicBezTo>
                    <a:pt x="36046" y="2799"/>
                    <a:pt x="36185" y="2522"/>
                    <a:pt x="36254" y="2314"/>
                  </a:cubicBezTo>
                  <a:cubicBezTo>
                    <a:pt x="36314" y="2208"/>
                    <a:pt x="36391" y="2070"/>
                    <a:pt x="36467" y="1915"/>
                  </a:cubicBezTo>
                  <a:lnTo>
                    <a:pt x="36467" y="1915"/>
                  </a:lnTo>
                  <a:cubicBezTo>
                    <a:pt x="36249" y="2332"/>
                    <a:pt x="35946" y="2724"/>
                    <a:pt x="35769" y="3007"/>
                  </a:cubicBezTo>
                  <a:cubicBezTo>
                    <a:pt x="35630" y="3215"/>
                    <a:pt x="35492" y="3423"/>
                    <a:pt x="35353" y="3631"/>
                  </a:cubicBezTo>
                  <a:cubicBezTo>
                    <a:pt x="35422" y="3284"/>
                    <a:pt x="35492" y="2938"/>
                    <a:pt x="35492" y="2522"/>
                  </a:cubicBezTo>
                  <a:cubicBezTo>
                    <a:pt x="35492" y="2487"/>
                    <a:pt x="35457" y="2470"/>
                    <a:pt x="35422" y="2470"/>
                  </a:cubicBezTo>
                  <a:cubicBezTo>
                    <a:pt x="35388" y="2470"/>
                    <a:pt x="35353" y="2487"/>
                    <a:pt x="35353" y="2522"/>
                  </a:cubicBezTo>
                  <a:cubicBezTo>
                    <a:pt x="35284" y="2660"/>
                    <a:pt x="35214" y="2868"/>
                    <a:pt x="35145" y="3076"/>
                  </a:cubicBezTo>
                  <a:lnTo>
                    <a:pt x="35145" y="2730"/>
                  </a:lnTo>
                  <a:cubicBezTo>
                    <a:pt x="35145" y="2244"/>
                    <a:pt x="35214" y="1690"/>
                    <a:pt x="35422" y="1205"/>
                  </a:cubicBezTo>
                  <a:cubicBezTo>
                    <a:pt x="35471" y="912"/>
                    <a:pt x="35932" y="379"/>
                    <a:pt x="36297" y="379"/>
                  </a:cubicBezTo>
                  <a:cubicBezTo>
                    <a:pt x="36451" y="379"/>
                    <a:pt x="36588" y="473"/>
                    <a:pt x="36670" y="719"/>
                  </a:cubicBezTo>
                  <a:cubicBezTo>
                    <a:pt x="36765" y="980"/>
                    <a:pt x="36730" y="1266"/>
                    <a:pt x="36629" y="1550"/>
                  </a:cubicBezTo>
                  <a:lnTo>
                    <a:pt x="36629" y="1550"/>
                  </a:lnTo>
                  <a:cubicBezTo>
                    <a:pt x="36824" y="1051"/>
                    <a:pt x="36921" y="494"/>
                    <a:pt x="36531" y="234"/>
                  </a:cubicBezTo>
                  <a:cubicBezTo>
                    <a:pt x="36298" y="73"/>
                    <a:pt x="36090" y="0"/>
                    <a:pt x="35905" y="0"/>
                  </a:cubicBezTo>
                  <a:close/>
                </a:path>
              </a:pathLst>
            </a:custGeom>
            <a:solidFill>
              <a:schemeClr val="tx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248;p30"/>
            <p:cNvSpPr/>
            <p:nvPr userDrawn="1">
              <p:custDataLst>
                <p:tags r:id="rId7"/>
              </p:custDataLst>
            </p:nvPr>
          </p:nvSpPr>
          <p:spPr>
            <a:xfrm rot="7689674">
              <a:off x="-1442" y="680"/>
              <a:ext cx="4738" cy="6147"/>
            </a:xfrm>
            <a:custGeom>
              <a:avLst/>
              <a:gdLst/>
              <a:ahLst/>
              <a:cxnLst/>
              <a:rect l="l" t="t" r="r" b="b"/>
              <a:pathLst>
                <a:path w="60031" h="77883" extrusionOk="0">
                  <a:moveTo>
                    <a:pt x="59337" y="378"/>
                  </a:moveTo>
                  <a:cubicBezTo>
                    <a:pt x="59822" y="378"/>
                    <a:pt x="59476" y="655"/>
                    <a:pt x="59268" y="863"/>
                  </a:cubicBezTo>
                  <a:cubicBezTo>
                    <a:pt x="58990" y="1071"/>
                    <a:pt x="58644" y="1348"/>
                    <a:pt x="58367" y="1487"/>
                  </a:cubicBezTo>
                  <a:cubicBezTo>
                    <a:pt x="58089" y="1625"/>
                    <a:pt x="57465" y="2180"/>
                    <a:pt x="57050" y="2180"/>
                  </a:cubicBezTo>
                  <a:lnTo>
                    <a:pt x="57465" y="1903"/>
                  </a:lnTo>
                  <a:cubicBezTo>
                    <a:pt x="57535" y="1833"/>
                    <a:pt x="57535" y="1695"/>
                    <a:pt x="57396" y="1625"/>
                  </a:cubicBezTo>
                  <a:cubicBezTo>
                    <a:pt x="58020" y="1002"/>
                    <a:pt x="58575" y="378"/>
                    <a:pt x="59337" y="378"/>
                  </a:cubicBezTo>
                  <a:close/>
                  <a:moveTo>
                    <a:pt x="54623" y="2041"/>
                  </a:moveTo>
                  <a:lnTo>
                    <a:pt x="54623" y="2111"/>
                  </a:lnTo>
                  <a:cubicBezTo>
                    <a:pt x="54415" y="2527"/>
                    <a:pt x="54138" y="3012"/>
                    <a:pt x="53792" y="3358"/>
                  </a:cubicBezTo>
                  <a:cubicBezTo>
                    <a:pt x="54000" y="2873"/>
                    <a:pt x="54277" y="2457"/>
                    <a:pt x="54623" y="2041"/>
                  </a:cubicBezTo>
                  <a:close/>
                  <a:moveTo>
                    <a:pt x="55499" y="4204"/>
                  </a:moveTo>
                  <a:cubicBezTo>
                    <a:pt x="55737" y="4204"/>
                    <a:pt x="55977" y="4261"/>
                    <a:pt x="56218" y="4398"/>
                  </a:cubicBezTo>
                  <a:cubicBezTo>
                    <a:pt x="55317" y="4814"/>
                    <a:pt x="54415" y="5091"/>
                    <a:pt x="53445" y="5091"/>
                  </a:cubicBezTo>
                  <a:cubicBezTo>
                    <a:pt x="54071" y="4726"/>
                    <a:pt x="54775" y="4204"/>
                    <a:pt x="55499" y="4204"/>
                  </a:cubicBezTo>
                  <a:close/>
                  <a:moveTo>
                    <a:pt x="51157" y="3774"/>
                  </a:moveTo>
                  <a:cubicBezTo>
                    <a:pt x="51019" y="4745"/>
                    <a:pt x="50672" y="5577"/>
                    <a:pt x="50048" y="6339"/>
                  </a:cubicBezTo>
                  <a:lnTo>
                    <a:pt x="49979" y="6408"/>
                  </a:lnTo>
                  <a:cubicBezTo>
                    <a:pt x="49979" y="6339"/>
                    <a:pt x="49979" y="6270"/>
                    <a:pt x="49979" y="6270"/>
                  </a:cubicBezTo>
                  <a:cubicBezTo>
                    <a:pt x="50256" y="5785"/>
                    <a:pt x="50603" y="5369"/>
                    <a:pt x="50880" y="4883"/>
                  </a:cubicBezTo>
                  <a:cubicBezTo>
                    <a:pt x="50929" y="4785"/>
                    <a:pt x="50840" y="4687"/>
                    <a:pt x="50758" y="4687"/>
                  </a:cubicBezTo>
                  <a:cubicBezTo>
                    <a:pt x="50725" y="4687"/>
                    <a:pt x="50693" y="4704"/>
                    <a:pt x="50672" y="4745"/>
                  </a:cubicBezTo>
                  <a:cubicBezTo>
                    <a:pt x="50326" y="5091"/>
                    <a:pt x="50048" y="5438"/>
                    <a:pt x="49771" y="5785"/>
                  </a:cubicBezTo>
                  <a:cubicBezTo>
                    <a:pt x="49840" y="5646"/>
                    <a:pt x="49910" y="5507"/>
                    <a:pt x="49979" y="5369"/>
                  </a:cubicBezTo>
                  <a:cubicBezTo>
                    <a:pt x="49979" y="5320"/>
                    <a:pt x="49910" y="5271"/>
                    <a:pt x="49869" y="5271"/>
                  </a:cubicBezTo>
                  <a:cubicBezTo>
                    <a:pt x="49852" y="5271"/>
                    <a:pt x="49840" y="5279"/>
                    <a:pt x="49840" y="5299"/>
                  </a:cubicBezTo>
                  <a:cubicBezTo>
                    <a:pt x="49702" y="5577"/>
                    <a:pt x="49632" y="5785"/>
                    <a:pt x="49494" y="6062"/>
                  </a:cubicBezTo>
                  <a:cubicBezTo>
                    <a:pt x="49425" y="6062"/>
                    <a:pt x="49425" y="6131"/>
                    <a:pt x="49494" y="6131"/>
                  </a:cubicBezTo>
                  <a:cubicBezTo>
                    <a:pt x="49355" y="6339"/>
                    <a:pt x="49217" y="6616"/>
                    <a:pt x="49078" y="6824"/>
                  </a:cubicBezTo>
                  <a:cubicBezTo>
                    <a:pt x="49009" y="6894"/>
                    <a:pt x="49009" y="6963"/>
                    <a:pt x="49078" y="7032"/>
                  </a:cubicBezTo>
                  <a:lnTo>
                    <a:pt x="48939" y="7102"/>
                  </a:lnTo>
                  <a:cubicBezTo>
                    <a:pt x="48662" y="6339"/>
                    <a:pt x="50256" y="4467"/>
                    <a:pt x="51088" y="3774"/>
                  </a:cubicBezTo>
                  <a:close/>
                  <a:moveTo>
                    <a:pt x="52206" y="6842"/>
                  </a:moveTo>
                  <a:cubicBezTo>
                    <a:pt x="52353" y="6842"/>
                    <a:pt x="52509" y="6859"/>
                    <a:pt x="52682" y="6894"/>
                  </a:cubicBezTo>
                  <a:cubicBezTo>
                    <a:pt x="52368" y="7019"/>
                    <a:pt x="52111" y="7088"/>
                    <a:pt x="51808" y="7203"/>
                  </a:cubicBezTo>
                  <a:lnTo>
                    <a:pt x="51808" y="7203"/>
                  </a:lnTo>
                  <a:cubicBezTo>
                    <a:pt x="51845" y="7176"/>
                    <a:pt x="51883" y="7139"/>
                    <a:pt x="51920" y="7102"/>
                  </a:cubicBezTo>
                  <a:cubicBezTo>
                    <a:pt x="51920" y="7032"/>
                    <a:pt x="51851" y="6894"/>
                    <a:pt x="51781" y="6894"/>
                  </a:cubicBezTo>
                  <a:cubicBezTo>
                    <a:pt x="51920" y="6859"/>
                    <a:pt x="52059" y="6842"/>
                    <a:pt x="52206" y="6842"/>
                  </a:cubicBezTo>
                  <a:close/>
                  <a:moveTo>
                    <a:pt x="17815" y="6755"/>
                  </a:moveTo>
                  <a:cubicBezTo>
                    <a:pt x="17954" y="7032"/>
                    <a:pt x="18023" y="7240"/>
                    <a:pt x="18023" y="7517"/>
                  </a:cubicBezTo>
                  <a:lnTo>
                    <a:pt x="18093" y="7517"/>
                  </a:lnTo>
                  <a:cubicBezTo>
                    <a:pt x="18023" y="7517"/>
                    <a:pt x="18023" y="7587"/>
                    <a:pt x="18023" y="7656"/>
                  </a:cubicBezTo>
                  <a:cubicBezTo>
                    <a:pt x="17954" y="7310"/>
                    <a:pt x="17885" y="7032"/>
                    <a:pt x="17815" y="6755"/>
                  </a:cubicBezTo>
                  <a:close/>
                  <a:moveTo>
                    <a:pt x="20865" y="6755"/>
                  </a:moveTo>
                  <a:cubicBezTo>
                    <a:pt x="20727" y="7517"/>
                    <a:pt x="20380" y="8211"/>
                    <a:pt x="19895" y="8765"/>
                  </a:cubicBezTo>
                  <a:cubicBezTo>
                    <a:pt x="19964" y="8627"/>
                    <a:pt x="20034" y="8419"/>
                    <a:pt x="20103" y="8211"/>
                  </a:cubicBezTo>
                  <a:cubicBezTo>
                    <a:pt x="20242" y="7725"/>
                    <a:pt x="20449" y="7240"/>
                    <a:pt x="20796" y="6755"/>
                  </a:cubicBezTo>
                  <a:close/>
                  <a:moveTo>
                    <a:pt x="49078" y="9944"/>
                  </a:moveTo>
                  <a:cubicBezTo>
                    <a:pt x="49355" y="9944"/>
                    <a:pt x="49702" y="9944"/>
                    <a:pt x="50048" y="10013"/>
                  </a:cubicBezTo>
                  <a:cubicBezTo>
                    <a:pt x="49563" y="10221"/>
                    <a:pt x="49078" y="10360"/>
                    <a:pt x="48593" y="10429"/>
                  </a:cubicBezTo>
                  <a:cubicBezTo>
                    <a:pt x="48801" y="10290"/>
                    <a:pt x="48939" y="10152"/>
                    <a:pt x="49078" y="9944"/>
                  </a:cubicBezTo>
                  <a:close/>
                  <a:moveTo>
                    <a:pt x="41661" y="11469"/>
                  </a:moveTo>
                  <a:lnTo>
                    <a:pt x="41314" y="12162"/>
                  </a:lnTo>
                  <a:lnTo>
                    <a:pt x="40552" y="13618"/>
                  </a:lnTo>
                  <a:cubicBezTo>
                    <a:pt x="40760" y="12855"/>
                    <a:pt x="41176" y="12093"/>
                    <a:pt x="41661" y="11469"/>
                  </a:cubicBezTo>
                  <a:close/>
                  <a:moveTo>
                    <a:pt x="20519" y="12093"/>
                  </a:moveTo>
                  <a:lnTo>
                    <a:pt x="20519" y="12093"/>
                  </a:lnTo>
                  <a:cubicBezTo>
                    <a:pt x="20172" y="12855"/>
                    <a:pt x="19618" y="13548"/>
                    <a:pt x="18994" y="14103"/>
                  </a:cubicBezTo>
                  <a:cubicBezTo>
                    <a:pt x="19202" y="13756"/>
                    <a:pt x="19756" y="13132"/>
                    <a:pt x="19826" y="12994"/>
                  </a:cubicBezTo>
                  <a:cubicBezTo>
                    <a:pt x="20034" y="12647"/>
                    <a:pt x="20242" y="12370"/>
                    <a:pt x="20519" y="12093"/>
                  </a:cubicBezTo>
                  <a:close/>
                  <a:moveTo>
                    <a:pt x="45335" y="13548"/>
                  </a:moveTo>
                  <a:cubicBezTo>
                    <a:pt x="44836" y="13992"/>
                    <a:pt x="44159" y="14214"/>
                    <a:pt x="43518" y="14214"/>
                  </a:cubicBezTo>
                  <a:cubicBezTo>
                    <a:pt x="43358" y="14214"/>
                    <a:pt x="43200" y="14200"/>
                    <a:pt x="43047" y="14172"/>
                  </a:cubicBezTo>
                  <a:cubicBezTo>
                    <a:pt x="43810" y="13895"/>
                    <a:pt x="44572" y="13687"/>
                    <a:pt x="45335" y="13548"/>
                  </a:cubicBezTo>
                  <a:close/>
                  <a:moveTo>
                    <a:pt x="42152" y="14061"/>
                  </a:moveTo>
                  <a:cubicBezTo>
                    <a:pt x="42098" y="14152"/>
                    <a:pt x="42139" y="14278"/>
                    <a:pt x="42274" y="14373"/>
                  </a:cubicBezTo>
                  <a:lnTo>
                    <a:pt x="42274" y="14373"/>
                  </a:lnTo>
                  <a:cubicBezTo>
                    <a:pt x="42162" y="14353"/>
                    <a:pt x="42050" y="14297"/>
                    <a:pt x="41938" y="14241"/>
                  </a:cubicBezTo>
                  <a:cubicBezTo>
                    <a:pt x="42009" y="14182"/>
                    <a:pt x="42080" y="14122"/>
                    <a:pt x="42152" y="14061"/>
                  </a:cubicBezTo>
                  <a:close/>
                  <a:moveTo>
                    <a:pt x="37363" y="15004"/>
                  </a:moveTo>
                  <a:cubicBezTo>
                    <a:pt x="37363" y="15552"/>
                    <a:pt x="37276" y="16101"/>
                    <a:pt x="37068" y="16615"/>
                  </a:cubicBezTo>
                  <a:lnTo>
                    <a:pt x="37068" y="16615"/>
                  </a:lnTo>
                  <a:cubicBezTo>
                    <a:pt x="37210" y="16101"/>
                    <a:pt x="37308" y="15552"/>
                    <a:pt x="37363" y="15004"/>
                  </a:cubicBezTo>
                  <a:close/>
                  <a:moveTo>
                    <a:pt x="16706" y="16598"/>
                  </a:moveTo>
                  <a:cubicBezTo>
                    <a:pt x="16845" y="16737"/>
                    <a:pt x="16914" y="16945"/>
                    <a:pt x="16984" y="17153"/>
                  </a:cubicBezTo>
                  <a:cubicBezTo>
                    <a:pt x="16914" y="17153"/>
                    <a:pt x="16845" y="17222"/>
                    <a:pt x="16845" y="17291"/>
                  </a:cubicBezTo>
                  <a:cubicBezTo>
                    <a:pt x="16803" y="17588"/>
                    <a:pt x="16786" y="17858"/>
                    <a:pt x="16780" y="18135"/>
                  </a:cubicBezTo>
                  <a:lnTo>
                    <a:pt x="16780" y="18135"/>
                  </a:lnTo>
                  <a:cubicBezTo>
                    <a:pt x="16680" y="17623"/>
                    <a:pt x="16655" y="17110"/>
                    <a:pt x="16706" y="16598"/>
                  </a:cubicBezTo>
                  <a:close/>
                  <a:moveTo>
                    <a:pt x="40760" y="17499"/>
                  </a:moveTo>
                  <a:lnTo>
                    <a:pt x="40760" y="17499"/>
                  </a:lnTo>
                  <a:cubicBezTo>
                    <a:pt x="40413" y="17777"/>
                    <a:pt x="40067" y="17985"/>
                    <a:pt x="39720" y="18193"/>
                  </a:cubicBezTo>
                  <a:lnTo>
                    <a:pt x="39581" y="18193"/>
                  </a:lnTo>
                  <a:cubicBezTo>
                    <a:pt x="39189" y="18258"/>
                    <a:pt x="38796" y="18323"/>
                    <a:pt x="38404" y="18331"/>
                  </a:cubicBezTo>
                  <a:lnTo>
                    <a:pt x="38404" y="18331"/>
                  </a:lnTo>
                  <a:cubicBezTo>
                    <a:pt x="39097" y="17915"/>
                    <a:pt x="39928" y="17638"/>
                    <a:pt x="40760" y="17499"/>
                  </a:cubicBezTo>
                  <a:close/>
                  <a:moveTo>
                    <a:pt x="36531" y="16460"/>
                  </a:moveTo>
                  <a:lnTo>
                    <a:pt x="36601" y="16529"/>
                  </a:lnTo>
                  <a:cubicBezTo>
                    <a:pt x="36393" y="17153"/>
                    <a:pt x="36185" y="17777"/>
                    <a:pt x="35838" y="18401"/>
                  </a:cubicBezTo>
                  <a:cubicBezTo>
                    <a:pt x="36046" y="17777"/>
                    <a:pt x="36323" y="17083"/>
                    <a:pt x="36531" y="16460"/>
                  </a:cubicBezTo>
                  <a:close/>
                  <a:moveTo>
                    <a:pt x="20935" y="16460"/>
                  </a:moveTo>
                  <a:lnTo>
                    <a:pt x="20935" y="16460"/>
                  </a:lnTo>
                  <a:cubicBezTo>
                    <a:pt x="20519" y="17569"/>
                    <a:pt x="19340" y="19510"/>
                    <a:pt x="18301" y="19787"/>
                  </a:cubicBezTo>
                  <a:cubicBezTo>
                    <a:pt x="19132" y="18608"/>
                    <a:pt x="19548" y="17222"/>
                    <a:pt x="20935" y="16460"/>
                  </a:cubicBezTo>
                  <a:close/>
                  <a:moveTo>
                    <a:pt x="32234" y="19094"/>
                  </a:moveTo>
                  <a:lnTo>
                    <a:pt x="32234" y="19094"/>
                  </a:lnTo>
                  <a:cubicBezTo>
                    <a:pt x="32367" y="19891"/>
                    <a:pt x="32244" y="20753"/>
                    <a:pt x="31929" y="21556"/>
                  </a:cubicBezTo>
                  <a:lnTo>
                    <a:pt x="31929" y="21556"/>
                  </a:lnTo>
                  <a:cubicBezTo>
                    <a:pt x="32039" y="20874"/>
                    <a:pt x="32095" y="20199"/>
                    <a:pt x="32095" y="19579"/>
                  </a:cubicBezTo>
                  <a:cubicBezTo>
                    <a:pt x="32095" y="19440"/>
                    <a:pt x="32026" y="19371"/>
                    <a:pt x="31956" y="19302"/>
                  </a:cubicBezTo>
                  <a:cubicBezTo>
                    <a:pt x="32026" y="19232"/>
                    <a:pt x="32164" y="19163"/>
                    <a:pt x="32234" y="19094"/>
                  </a:cubicBezTo>
                  <a:close/>
                  <a:moveTo>
                    <a:pt x="37640" y="21936"/>
                  </a:moveTo>
                  <a:cubicBezTo>
                    <a:pt x="37779" y="21936"/>
                    <a:pt x="37918" y="22005"/>
                    <a:pt x="38056" y="22074"/>
                  </a:cubicBezTo>
                  <a:cubicBezTo>
                    <a:pt x="37607" y="22331"/>
                    <a:pt x="37218" y="22528"/>
                    <a:pt x="36723" y="22666"/>
                  </a:cubicBezTo>
                  <a:lnTo>
                    <a:pt x="36723" y="22666"/>
                  </a:lnTo>
                  <a:cubicBezTo>
                    <a:pt x="37052" y="22462"/>
                    <a:pt x="37377" y="22199"/>
                    <a:pt x="37640" y="21936"/>
                  </a:cubicBezTo>
                  <a:close/>
                  <a:moveTo>
                    <a:pt x="36739" y="22074"/>
                  </a:moveTo>
                  <a:lnTo>
                    <a:pt x="36739" y="22074"/>
                  </a:lnTo>
                  <a:cubicBezTo>
                    <a:pt x="35907" y="22698"/>
                    <a:pt x="34937" y="23114"/>
                    <a:pt x="33897" y="23253"/>
                  </a:cubicBezTo>
                  <a:lnTo>
                    <a:pt x="33412" y="23253"/>
                  </a:lnTo>
                  <a:cubicBezTo>
                    <a:pt x="34452" y="22698"/>
                    <a:pt x="35630" y="22352"/>
                    <a:pt x="36739" y="22074"/>
                  </a:cubicBezTo>
                  <a:close/>
                  <a:moveTo>
                    <a:pt x="31540" y="20688"/>
                  </a:moveTo>
                  <a:cubicBezTo>
                    <a:pt x="31471" y="21658"/>
                    <a:pt x="31194" y="22629"/>
                    <a:pt x="30639" y="23461"/>
                  </a:cubicBezTo>
                  <a:cubicBezTo>
                    <a:pt x="30986" y="22490"/>
                    <a:pt x="31125" y="21589"/>
                    <a:pt x="31540" y="20688"/>
                  </a:cubicBezTo>
                  <a:close/>
                  <a:moveTo>
                    <a:pt x="30431" y="24085"/>
                  </a:moveTo>
                  <a:cubicBezTo>
                    <a:pt x="30431" y="24085"/>
                    <a:pt x="30501" y="24154"/>
                    <a:pt x="30570" y="24154"/>
                  </a:cubicBezTo>
                  <a:cubicBezTo>
                    <a:pt x="30477" y="24247"/>
                    <a:pt x="30384" y="24340"/>
                    <a:pt x="30292" y="24433"/>
                  </a:cubicBezTo>
                  <a:lnTo>
                    <a:pt x="30292" y="24433"/>
                  </a:lnTo>
                  <a:cubicBezTo>
                    <a:pt x="30292" y="24433"/>
                    <a:pt x="30292" y="24432"/>
                    <a:pt x="30293" y="24431"/>
                  </a:cubicBezTo>
                  <a:cubicBezTo>
                    <a:pt x="30362" y="24223"/>
                    <a:pt x="30362" y="24154"/>
                    <a:pt x="30431" y="24085"/>
                  </a:cubicBezTo>
                  <a:close/>
                  <a:moveTo>
                    <a:pt x="15043" y="21589"/>
                  </a:moveTo>
                  <a:lnTo>
                    <a:pt x="15043" y="21589"/>
                  </a:lnTo>
                  <a:cubicBezTo>
                    <a:pt x="15251" y="21866"/>
                    <a:pt x="15389" y="22144"/>
                    <a:pt x="15597" y="22421"/>
                  </a:cubicBezTo>
                  <a:cubicBezTo>
                    <a:pt x="15597" y="22421"/>
                    <a:pt x="15528" y="22490"/>
                    <a:pt x="15528" y="22560"/>
                  </a:cubicBezTo>
                  <a:cubicBezTo>
                    <a:pt x="15724" y="23346"/>
                    <a:pt x="15859" y="24194"/>
                    <a:pt x="15932" y="24987"/>
                  </a:cubicBezTo>
                  <a:lnTo>
                    <a:pt x="15932" y="24987"/>
                  </a:lnTo>
                  <a:cubicBezTo>
                    <a:pt x="15331" y="23959"/>
                    <a:pt x="14711" y="22584"/>
                    <a:pt x="15043" y="21589"/>
                  </a:cubicBezTo>
                  <a:close/>
                  <a:moveTo>
                    <a:pt x="32164" y="26303"/>
                  </a:moveTo>
                  <a:cubicBezTo>
                    <a:pt x="32511" y="26303"/>
                    <a:pt x="32857" y="26303"/>
                    <a:pt x="33204" y="26441"/>
                  </a:cubicBezTo>
                  <a:cubicBezTo>
                    <a:pt x="32996" y="26580"/>
                    <a:pt x="32719" y="26788"/>
                    <a:pt x="32442" y="26927"/>
                  </a:cubicBezTo>
                  <a:lnTo>
                    <a:pt x="32580" y="26719"/>
                  </a:lnTo>
                  <a:cubicBezTo>
                    <a:pt x="32650" y="26580"/>
                    <a:pt x="32580" y="26372"/>
                    <a:pt x="32442" y="26372"/>
                  </a:cubicBezTo>
                  <a:cubicBezTo>
                    <a:pt x="32303" y="26303"/>
                    <a:pt x="32234" y="26303"/>
                    <a:pt x="32095" y="26303"/>
                  </a:cubicBezTo>
                  <a:close/>
                  <a:moveTo>
                    <a:pt x="31818" y="26788"/>
                  </a:moveTo>
                  <a:cubicBezTo>
                    <a:pt x="31167" y="27330"/>
                    <a:pt x="30346" y="27618"/>
                    <a:pt x="29522" y="27618"/>
                  </a:cubicBezTo>
                  <a:cubicBezTo>
                    <a:pt x="29293" y="27618"/>
                    <a:pt x="29063" y="27596"/>
                    <a:pt x="28837" y="27551"/>
                  </a:cubicBezTo>
                  <a:cubicBezTo>
                    <a:pt x="29877" y="27551"/>
                    <a:pt x="30778" y="26788"/>
                    <a:pt x="31818" y="26788"/>
                  </a:cubicBezTo>
                  <a:close/>
                  <a:moveTo>
                    <a:pt x="26619" y="26303"/>
                  </a:moveTo>
                  <a:lnTo>
                    <a:pt x="26619" y="26303"/>
                  </a:lnTo>
                  <a:cubicBezTo>
                    <a:pt x="26480" y="26996"/>
                    <a:pt x="26272" y="27759"/>
                    <a:pt x="25995" y="28521"/>
                  </a:cubicBezTo>
                  <a:lnTo>
                    <a:pt x="25926" y="28521"/>
                  </a:lnTo>
                  <a:lnTo>
                    <a:pt x="25926" y="28244"/>
                  </a:lnTo>
                  <a:cubicBezTo>
                    <a:pt x="26134" y="27551"/>
                    <a:pt x="26342" y="26927"/>
                    <a:pt x="26619" y="26303"/>
                  </a:cubicBezTo>
                  <a:close/>
                  <a:moveTo>
                    <a:pt x="18786" y="27481"/>
                  </a:moveTo>
                  <a:cubicBezTo>
                    <a:pt x="18301" y="28174"/>
                    <a:pt x="17746" y="28729"/>
                    <a:pt x="17053" y="29214"/>
                  </a:cubicBezTo>
                  <a:cubicBezTo>
                    <a:pt x="17122" y="29006"/>
                    <a:pt x="17261" y="28798"/>
                    <a:pt x="17399" y="28660"/>
                  </a:cubicBezTo>
                  <a:lnTo>
                    <a:pt x="17746" y="28313"/>
                  </a:lnTo>
                  <a:lnTo>
                    <a:pt x="18162" y="27897"/>
                  </a:lnTo>
                  <a:cubicBezTo>
                    <a:pt x="18370" y="27759"/>
                    <a:pt x="18578" y="27620"/>
                    <a:pt x="18786" y="27481"/>
                  </a:cubicBezTo>
                  <a:close/>
                  <a:moveTo>
                    <a:pt x="14835" y="27759"/>
                  </a:moveTo>
                  <a:lnTo>
                    <a:pt x="14835" y="27759"/>
                  </a:lnTo>
                  <a:cubicBezTo>
                    <a:pt x="14973" y="28174"/>
                    <a:pt x="15112" y="28590"/>
                    <a:pt x="15181" y="29006"/>
                  </a:cubicBezTo>
                  <a:cubicBezTo>
                    <a:pt x="15065" y="29356"/>
                    <a:pt x="14997" y="29706"/>
                    <a:pt x="14979" y="30055"/>
                  </a:cubicBezTo>
                  <a:lnTo>
                    <a:pt x="14979" y="30055"/>
                  </a:lnTo>
                  <a:cubicBezTo>
                    <a:pt x="14936" y="29913"/>
                    <a:pt x="14904" y="29772"/>
                    <a:pt x="14904" y="29630"/>
                  </a:cubicBezTo>
                  <a:cubicBezTo>
                    <a:pt x="14765" y="29076"/>
                    <a:pt x="14765" y="28382"/>
                    <a:pt x="14835" y="27759"/>
                  </a:cubicBezTo>
                  <a:close/>
                  <a:moveTo>
                    <a:pt x="18855" y="32472"/>
                  </a:moveTo>
                  <a:lnTo>
                    <a:pt x="18855" y="32472"/>
                  </a:lnTo>
                  <a:cubicBezTo>
                    <a:pt x="18679" y="32648"/>
                    <a:pt x="18454" y="32923"/>
                    <a:pt x="18178" y="33130"/>
                  </a:cubicBezTo>
                  <a:lnTo>
                    <a:pt x="18178" y="33130"/>
                  </a:lnTo>
                  <a:cubicBezTo>
                    <a:pt x="18266" y="33001"/>
                    <a:pt x="18332" y="32841"/>
                    <a:pt x="18439" y="32680"/>
                  </a:cubicBezTo>
                  <a:lnTo>
                    <a:pt x="18855" y="32472"/>
                  </a:lnTo>
                  <a:close/>
                  <a:moveTo>
                    <a:pt x="17746" y="32611"/>
                  </a:moveTo>
                  <a:lnTo>
                    <a:pt x="17746" y="32611"/>
                  </a:lnTo>
                  <a:cubicBezTo>
                    <a:pt x="16984" y="33096"/>
                    <a:pt x="16290" y="33720"/>
                    <a:pt x="15736" y="34482"/>
                  </a:cubicBezTo>
                  <a:cubicBezTo>
                    <a:pt x="15667" y="34621"/>
                    <a:pt x="15736" y="34760"/>
                    <a:pt x="15805" y="34829"/>
                  </a:cubicBezTo>
                  <a:cubicBezTo>
                    <a:pt x="15701" y="34864"/>
                    <a:pt x="15615" y="34881"/>
                    <a:pt x="15528" y="34881"/>
                  </a:cubicBezTo>
                  <a:cubicBezTo>
                    <a:pt x="15441" y="34881"/>
                    <a:pt x="15355" y="34864"/>
                    <a:pt x="15251" y="34829"/>
                  </a:cubicBezTo>
                  <a:cubicBezTo>
                    <a:pt x="16013" y="34136"/>
                    <a:pt x="16706" y="32957"/>
                    <a:pt x="17746" y="32611"/>
                  </a:cubicBezTo>
                  <a:close/>
                  <a:moveTo>
                    <a:pt x="13656" y="33720"/>
                  </a:moveTo>
                  <a:lnTo>
                    <a:pt x="13656" y="33720"/>
                  </a:lnTo>
                  <a:cubicBezTo>
                    <a:pt x="13889" y="34186"/>
                    <a:pt x="14024" y="34701"/>
                    <a:pt x="14144" y="35183"/>
                  </a:cubicBezTo>
                  <a:lnTo>
                    <a:pt x="14144" y="35183"/>
                  </a:lnTo>
                  <a:cubicBezTo>
                    <a:pt x="13981" y="34695"/>
                    <a:pt x="13819" y="34208"/>
                    <a:pt x="13656" y="33720"/>
                  </a:cubicBezTo>
                  <a:close/>
                  <a:moveTo>
                    <a:pt x="14280" y="35453"/>
                  </a:moveTo>
                  <a:lnTo>
                    <a:pt x="14280" y="35592"/>
                  </a:lnTo>
                  <a:cubicBezTo>
                    <a:pt x="14265" y="35545"/>
                    <a:pt x="14249" y="35499"/>
                    <a:pt x="14234" y="35453"/>
                  </a:cubicBezTo>
                  <a:close/>
                  <a:moveTo>
                    <a:pt x="30431" y="38711"/>
                  </a:moveTo>
                  <a:lnTo>
                    <a:pt x="30431" y="38711"/>
                  </a:lnTo>
                  <a:cubicBezTo>
                    <a:pt x="29946" y="39057"/>
                    <a:pt x="29322" y="39265"/>
                    <a:pt x="28698" y="39335"/>
                  </a:cubicBezTo>
                  <a:lnTo>
                    <a:pt x="29600" y="38988"/>
                  </a:lnTo>
                  <a:cubicBezTo>
                    <a:pt x="29600" y="38988"/>
                    <a:pt x="29600" y="38919"/>
                    <a:pt x="29600" y="38919"/>
                  </a:cubicBezTo>
                  <a:cubicBezTo>
                    <a:pt x="29877" y="38849"/>
                    <a:pt x="30154" y="38780"/>
                    <a:pt x="30431" y="38711"/>
                  </a:cubicBezTo>
                  <a:close/>
                  <a:moveTo>
                    <a:pt x="31125" y="38711"/>
                  </a:moveTo>
                  <a:cubicBezTo>
                    <a:pt x="31402" y="38711"/>
                    <a:pt x="31610" y="38711"/>
                    <a:pt x="31818" y="38780"/>
                  </a:cubicBezTo>
                  <a:cubicBezTo>
                    <a:pt x="31029" y="39306"/>
                    <a:pt x="29840" y="39872"/>
                    <a:pt x="28798" y="39872"/>
                  </a:cubicBezTo>
                  <a:cubicBezTo>
                    <a:pt x="28467" y="39872"/>
                    <a:pt x="28151" y="39815"/>
                    <a:pt x="27867" y="39681"/>
                  </a:cubicBezTo>
                  <a:lnTo>
                    <a:pt x="27936" y="39681"/>
                  </a:lnTo>
                  <a:cubicBezTo>
                    <a:pt x="28096" y="39701"/>
                    <a:pt x="28259" y="39711"/>
                    <a:pt x="28423" y="39711"/>
                  </a:cubicBezTo>
                  <a:cubicBezTo>
                    <a:pt x="29396" y="39711"/>
                    <a:pt x="30413" y="39363"/>
                    <a:pt x="31125" y="38711"/>
                  </a:cubicBezTo>
                  <a:close/>
                  <a:moveTo>
                    <a:pt x="24747" y="39404"/>
                  </a:moveTo>
                  <a:cubicBezTo>
                    <a:pt x="24262" y="39820"/>
                    <a:pt x="23777" y="40167"/>
                    <a:pt x="23292" y="40444"/>
                  </a:cubicBezTo>
                  <a:cubicBezTo>
                    <a:pt x="23707" y="40028"/>
                    <a:pt x="24193" y="39681"/>
                    <a:pt x="24678" y="39404"/>
                  </a:cubicBezTo>
                  <a:close/>
                  <a:moveTo>
                    <a:pt x="25648" y="39057"/>
                  </a:moveTo>
                  <a:cubicBezTo>
                    <a:pt x="24886" y="40167"/>
                    <a:pt x="23777" y="40998"/>
                    <a:pt x="22529" y="41345"/>
                  </a:cubicBezTo>
                  <a:cubicBezTo>
                    <a:pt x="23707" y="40790"/>
                    <a:pt x="24747" y="39959"/>
                    <a:pt x="25648" y="39057"/>
                  </a:cubicBezTo>
                  <a:close/>
                  <a:moveTo>
                    <a:pt x="25371" y="41414"/>
                  </a:moveTo>
                  <a:cubicBezTo>
                    <a:pt x="25787" y="41414"/>
                    <a:pt x="26272" y="41484"/>
                    <a:pt x="26688" y="41553"/>
                  </a:cubicBezTo>
                  <a:cubicBezTo>
                    <a:pt x="26272" y="41692"/>
                    <a:pt x="25822" y="41761"/>
                    <a:pt x="25371" y="41761"/>
                  </a:cubicBezTo>
                  <a:cubicBezTo>
                    <a:pt x="24921" y="41761"/>
                    <a:pt x="24470" y="41692"/>
                    <a:pt x="24054" y="41553"/>
                  </a:cubicBezTo>
                  <a:lnTo>
                    <a:pt x="24123" y="41553"/>
                  </a:lnTo>
                  <a:cubicBezTo>
                    <a:pt x="24539" y="41484"/>
                    <a:pt x="24886" y="41414"/>
                    <a:pt x="25302" y="41414"/>
                  </a:cubicBezTo>
                  <a:close/>
                  <a:moveTo>
                    <a:pt x="27173" y="41761"/>
                  </a:moveTo>
                  <a:cubicBezTo>
                    <a:pt x="27381" y="41830"/>
                    <a:pt x="27589" y="41900"/>
                    <a:pt x="27728" y="42038"/>
                  </a:cubicBezTo>
                  <a:cubicBezTo>
                    <a:pt x="27325" y="42159"/>
                    <a:pt x="26899" y="42233"/>
                    <a:pt x="26463" y="42233"/>
                  </a:cubicBezTo>
                  <a:cubicBezTo>
                    <a:pt x="26148" y="42233"/>
                    <a:pt x="25829" y="42195"/>
                    <a:pt x="25510" y="42107"/>
                  </a:cubicBezTo>
                  <a:lnTo>
                    <a:pt x="25579" y="42107"/>
                  </a:lnTo>
                  <a:cubicBezTo>
                    <a:pt x="26134" y="42107"/>
                    <a:pt x="26688" y="41969"/>
                    <a:pt x="27173" y="41761"/>
                  </a:cubicBezTo>
                  <a:close/>
                  <a:moveTo>
                    <a:pt x="19548" y="42593"/>
                  </a:moveTo>
                  <a:lnTo>
                    <a:pt x="19548" y="42593"/>
                  </a:lnTo>
                  <a:cubicBezTo>
                    <a:pt x="19410" y="42870"/>
                    <a:pt x="19271" y="43147"/>
                    <a:pt x="19063" y="43425"/>
                  </a:cubicBezTo>
                  <a:lnTo>
                    <a:pt x="18509" y="43771"/>
                  </a:lnTo>
                  <a:cubicBezTo>
                    <a:pt x="18786" y="43355"/>
                    <a:pt x="19132" y="42939"/>
                    <a:pt x="19548" y="42593"/>
                  </a:cubicBezTo>
                  <a:close/>
                  <a:moveTo>
                    <a:pt x="20187" y="41006"/>
                  </a:moveTo>
                  <a:cubicBezTo>
                    <a:pt x="20264" y="41006"/>
                    <a:pt x="20296" y="41060"/>
                    <a:pt x="20242" y="41206"/>
                  </a:cubicBezTo>
                  <a:cubicBezTo>
                    <a:pt x="20103" y="41553"/>
                    <a:pt x="19964" y="41900"/>
                    <a:pt x="19756" y="42246"/>
                  </a:cubicBezTo>
                  <a:cubicBezTo>
                    <a:pt x="19202" y="42523"/>
                    <a:pt x="18647" y="42939"/>
                    <a:pt x="18231" y="43494"/>
                  </a:cubicBezTo>
                  <a:cubicBezTo>
                    <a:pt x="17954" y="43840"/>
                    <a:pt x="17469" y="44187"/>
                    <a:pt x="17192" y="44603"/>
                  </a:cubicBezTo>
                  <a:cubicBezTo>
                    <a:pt x="17399" y="43840"/>
                    <a:pt x="17746" y="43147"/>
                    <a:pt x="18301" y="42593"/>
                  </a:cubicBezTo>
                  <a:lnTo>
                    <a:pt x="18301" y="42523"/>
                  </a:lnTo>
                  <a:cubicBezTo>
                    <a:pt x="18647" y="42177"/>
                    <a:pt x="18994" y="41830"/>
                    <a:pt x="19340" y="41484"/>
                  </a:cubicBezTo>
                  <a:cubicBezTo>
                    <a:pt x="19391" y="41433"/>
                    <a:pt x="19969" y="41006"/>
                    <a:pt x="20187" y="41006"/>
                  </a:cubicBezTo>
                  <a:close/>
                  <a:moveTo>
                    <a:pt x="21087" y="44240"/>
                  </a:moveTo>
                  <a:cubicBezTo>
                    <a:pt x="21293" y="44240"/>
                    <a:pt x="21497" y="44264"/>
                    <a:pt x="21697" y="44326"/>
                  </a:cubicBezTo>
                  <a:cubicBezTo>
                    <a:pt x="21014" y="44644"/>
                    <a:pt x="20242" y="44814"/>
                    <a:pt x="19477" y="44814"/>
                  </a:cubicBezTo>
                  <a:cubicBezTo>
                    <a:pt x="19078" y="44814"/>
                    <a:pt x="18681" y="44767"/>
                    <a:pt x="18301" y="44672"/>
                  </a:cubicBezTo>
                  <a:lnTo>
                    <a:pt x="18370" y="44672"/>
                  </a:lnTo>
                  <a:lnTo>
                    <a:pt x="18786" y="44464"/>
                  </a:lnTo>
                  <a:cubicBezTo>
                    <a:pt x="18786" y="44534"/>
                    <a:pt x="18855" y="44534"/>
                    <a:pt x="18855" y="44534"/>
                  </a:cubicBezTo>
                  <a:cubicBezTo>
                    <a:pt x="19610" y="44534"/>
                    <a:pt x="20365" y="44240"/>
                    <a:pt x="21087" y="44240"/>
                  </a:cubicBezTo>
                  <a:close/>
                  <a:moveTo>
                    <a:pt x="59352" y="1"/>
                  </a:moveTo>
                  <a:cubicBezTo>
                    <a:pt x="58246" y="1"/>
                    <a:pt x="57080" y="1149"/>
                    <a:pt x="56426" y="2041"/>
                  </a:cubicBezTo>
                  <a:cubicBezTo>
                    <a:pt x="55663" y="2388"/>
                    <a:pt x="54901" y="2873"/>
                    <a:pt x="54207" y="3289"/>
                  </a:cubicBezTo>
                  <a:cubicBezTo>
                    <a:pt x="54623" y="2804"/>
                    <a:pt x="54901" y="2180"/>
                    <a:pt x="55178" y="1556"/>
                  </a:cubicBezTo>
                  <a:cubicBezTo>
                    <a:pt x="55178" y="1400"/>
                    <a:pt x="55100" y="1322"/>
                    <a:pt x="55002" y="1322"/>
                  </a:cubicBezTo>
                  <a:cubicBezTo>
                    <a:pt x="54970" y="1322"/>
                    <a:pt x="54935" y="1331"/>
                    <a:pt x="54901" y="1348"/>
                  </a:cubicBezTo>
                  <a:cubicBezTo>
                    <a:pt x="54346" y="1695"/>
                    <a:pt x="53861" y="2180"/>
                    <a:pt x="53584" y="2735"/>
                  </a:cubicBezTo>
                  <a:cubicBezTo>
                    <a:pt x="53306" y="3220"/>
                    <a:pt x="52890" y="3774"/>
                    <a:pt x="52682" y="4260"/>
                  </a:cubicBezTo>
                  <a:cubicBezTo>
                    <a:pt x="52128" y="4675"/>
                    <a:pt x="51504" y="5161"/>
                    <a:pt x="50880" y="5577"/>
                  </a:cubicBezTo>
                  <a:cubicBezTo>
                    <a:pt x="51296" y="4953"/>
                    <a:pt x="51504" y="4190"/>
                    <a:pt x="51504" y="3428"/>
                  </a:cubicBezTo>
                  <a:cubicBezTo>
                    <a:pt x="51453" y="3326"/>
                    <a:pt x="51365" y="3262"/>
                    <a:pt x="51268" y="3262"/>
                  </a:cubicBezTo>
                  <a:cubicBezTo>
                    <a:pt x="51232" y="3262"/>
                    <a:pt x="51195" y="3270"/>
                    <a:pt x="51157" y="3289"/>
                  </a:cubicBezTo>
                  <a:cubicBezTo>
                    <a:pt x="50534" y="3566"/>
                    <a:pt x="47622" y="6755"/>
                    <a:pt x="48731" y="7379"/>
                  </a:cubicBezTo>
                  <a:lnTo>
                    <a:pt x="48315" y="7725"/>
                  </a:lnTo>
                  <a:cubicBezTo>
                    <a:pt x="48315" y="7725"/>
                    <a:pt x="48246" y="7725"/>
                    <a:pt x="48246" y="7795"/>
                  </a:cubicBezTo>
                  <a:cubicBezTo>
                    <a:pt x="47345" y="8557"/>
                    <a:pt x="46582" y="9250"/>
                    <a:pt x="45751" y="10013"/>
                  </a:cubicBezTo>
                  <a:cubicBezTo>
                    <a:pt x="45889" y="9736"/>
                    <a:pt x="46028" y="9458"/>
                    <a:pt x="46167" y="9181"/>
                  </a:cubicBezTo>
                  <a:cubicBezTo>
                    <a:pt x="46582" y="8419"/>
                    <a:pt x="46860" y="7587"/>
                    <a:pt x="46929" y="6755"/>
                  </a:cubicBezTo>
                  <a:cubicBezTo>
                    <a:pt x="46929" y="6654"/>
                    <a:pt x="46855" y="6589"/>
                    <a:pt x="46761" y="6589"/>
                  </a:cubicBezTo>
                  <a:cubicBezTo>
                    <a:pt x="46726" y="6589"/>
                    <a:pt x="46689" y="6598"/>
                    <a:pt x="46652" y="6616"/>
                  </a:cubicBezTo>
                  <a:cubicBezTo>
                    <a:pt x="45404" y="7587"/>
                    <a:pt x="44572" y="9112"/>
                    <a:pt x="44503" y="10706"/>
                  </a:cubicBezTo>
                  <a:cubicBezTo>
                    <a:pt x="44503" y="10775"/>
                    <a:pt x="44572" y="10914"/>
                    <a:pt x="44711" y="10914"/>
                  </a:cubicBezTo>
                  <a:lnTo>
                    <a:pt x="44572" y="10983"/>
                  </a:lnTo>
                  <a:cubicBezTo>
                    <a:pt x="44572" y="10983"/>
                    <a:pt x="44572" y="11053"/>
                    <a:pt x="44572" y="11053"/>
                  </a:cubicBezTo>
                  <a:lnTo>
                    <a:pt x="41730" y="13756"/>
                  </a:lnTo>
                  <a:cubicBezTo>
                    <a:pt x="42493" y="12716"/>
                    <a:pt x="42909" y="11469"/>
                    <a:pt x="42839" y="10152"/>
                  </a:cubicBezTo>
                  <a:cubicBezTo>
                    <a:pt x="42839" y="10054"/>
                    <a:pt x="42770" y="9956"/>
                    <a:pt x="42680" y="9956"/>
                  </a:cubicBezTo>
                  <a:cubicBezTo>
                    <a:pt x="42643" y="9956"/>
                    <a:pt x="42603" y="9972"/>
                    <a:pt x="42562" y="10013"/>
                  </a:cubicBezTo>
                  <a:cubicBezTo>
                    <a:pt x="40968" y="11191"/>
                    <a:pt x="39928" y="12994"/>
                    <a:pt x="39789" y="14935"/>
                  </a:cubicBezTo>
                  <a:cubicBezTo>
                    <a:pt x="39789" y="15097"/>
                    <a:pt x="39884" y="15164"/>
                    <a:pt x="39991" y="15164"/>
                  </a:cubicBezTo>
                  <a:cubicBezTo>
                    <a:pt x="40067" y="15164"/>
                    <a:pt x="40148" y="15131"/>
                    <a:pt x="40205" y="15073"/>
                  </a:cubicBezTo>
                  <a:lnTo>
                    <a:pt x="40482" y="14588"/>
                  </a:lnTo>
                  <a:lnTo>
                    <a:pt x="40552" y="14519"/>
                  </a:lnTo>
                  <a:cubicBezTo>
                    <a:pt x="41176" y="13479"/>
                    <a:pt x="41661" y="12370"/>
                    <a:pt x="42285" y="11330"/>
                  </a:cubicBezTo>
                  <a:cubicBezTo>
                    <a:pt x="42354" y="11191"/>
                    <a:pt x="42215" y="10983"/>
                    <a:pt x="42077" y="10983"/>
                  </a:cubicBezTo>
                  <a:lnTo>
                    <a:pt x="42423" y="10637"/>
                  </a:lnTo>
                  <a:lnTo>
                    <a:pt x="42423" y="10637"/>
                  </a:lnTo>
                  <a:cubicBezTo>
                    <a:pt x="42285" y="12231"/>
                    <a:pt x="41522" y="13687"/>
                    <a:pt x="40413" y="14796"/>
                  </a:cubicBezTo>
                  <a:cubicBezTo>
                    <a:pt x="40344" y="14865"/>
                    <a:pt x="40344" y="14935"/>
                    <a:pt x="40413" y="15004"/>
                  </a:cubicBezTo>
                  <a:lnTo>
                    <a:pt x="39096" y="16182"/>
                  </a:lnTo>
                  <a:cubicBezTo>
                    <a:pt x="38264" y="16945"/>
                    <a:pt x="37363" y="17707"/>
                    <a:pt x="36531" y="18539"/>
                  </a:cubicBezTo>
                  <a:cubicBezTo>
                    <a:pt x="37432" y="17291"/>
                    <a:pt x="37848" y="15766"/>
                    <a:pt x="37710" y="14241"/>
                  </a:cubicBezTo>
                  <a:cubicBezTo>
                    <a:pt x="37710" y="14192"/>
                    <a:pt x="37640" y="14143"/>
                    <a:pt x="37551" y="14143"/>
                  </a:cubicBezTo>
                  <a:cubicBezTo>
                    <a:pt x="37514" y="14143"/>
                    <a:pt x="37473" y="14152"/>
                    <a:pt x="37432" y="14172"/>
                  </a:cubicBezTo>
                  <a:cubicBezTo>
                    <a:pt x="37294" y="14241"/>
                    <a:pt x="37155" y="14311"/>
                    <a:pt x="37017" y="14380"/>
                  </a:cubicBezTo>
                  <a:cubicBezTo>
                    <a:pt x="35700" y="15558"/>
                    <a:pt x="35006" y="17291"/>
                    <a:pt x="35006" y="19024"/>
                  </a:cubicBezTo>
                  <a:cubicBezTo>
                    <a:pt x="35006" y="19232"/>
                    <a:pt x="34937" y="19440"/>
                    <a:pt x="34868" y="19579"/>
                  </a:cubicBezTo>
                  <a:cubicBezTo>
                    <a:pt x="34868" y="19692"/>
                    <a:pt x="34914" y="19805"/>
                    <a:pt x="35006" y="19805"/>
                  </a:cubicBezTo>
                  <a:cubicBezTo>
                    <a:pt x="35027" y="19805"/>
                    <a:pt x="35050" y="19800"/>
                    <a:pt x="35076" y="19787"/>
                  </a:cubicBezTo>
                  <a:lnTo>
                    <a:pt x="35076" y="19787"/>
                  </a:lnTo>
                  <a:cubicBezTo>
                    <a:pt x="33828" y="20965"/>
                    <a:pt x="32650" y="22074"/>
                    <a:pt x="31471" y="23253"/>
                  </a:cubicBezTo>
                  <a:cubicBezTo>
                    <a:pt x="32442" y="21866"/>
                    <a:pt x="32857" y="20203"/>
                    <a:pt x="32650" y="18608"/>
                  </a:cubicBezTo>
                  <a:cubicBezTo>
                    <a:pt x="32599" y="18507"/>
                    <a:pt x="32511" y="18443"/>
                    <a:pt x="32413" y="18443"/>
                  </a:cubicBezTo>
                  <a:cubicBezTo>
                    <a:pt x="32377" y="18443"/>
                    <a:pt x="32340" y="18451"/>
                    <a:pt x="32303" y="18470"/>
                  </a:cubicBezTo>
                  <a:cubicBezTo>
                    <a:pt x="30709" y="19163"/>
                    <a:pt x="29738" y="21589"/>
                    <a:pt x="30154" y="23391"/>
                  </a:cubicBezTo>
                  <a:cubicBezTo>
                    <a:pt x="30085" y="23669"/>
                    <a:pt x="30085" y="24015"/>
                    <a:pt x="30015" y="24293"/>
                  </a:cubicBezTo>
                  <a:cubicBezTo>
                    <a:pt x="30015" y="24391"/>
                    <a:pt x="30119" y="24489"/>
                    <a:pt x="30205" y="24489"/>
                  </a:cubicBezTo>
                  <a:cubicBezTo>
                    <a:pt x="30219" y="24489"/>
                    <a:pt x="30233" y="24486"/>
                    <a:pt x="30245" y="24480"/>
                  </a:cubicBezTo>
                  <a:lnTo>
                    <a:pt x="30245" y="24480"/>
                  </a:lnTo>
                  <a:cubicBezTo>
                    <a:pt x="29047" y="25689"/>
                    <a:pt x="27902" y="26902"/>
                    <a:pt x="26757" y="28174"/>
                  </a:cubicBezTo>
                  <a:cubicBezTo>
                    <a:pt x="27520" y="27135"/>
                    <a:pt x="27589" y="24639"/>
                    <a:pt x="27520" y="23877"/>
                  </a:cubicBezTo>
                  <a:cubicBezTo>
                    <a:pt x="27520" y="23742"/>
                    <a:pt x="27433" y="23666"/>
                    <a:pt x="27334" y="23666"/>
                  </a:cubicBezTo>
                  <a:cubicBezTo>
                    <a:pt x="27280" y="23666"/>
                    <a:pt x="27222" y="23689"/>
                    <a:pt x="27173" y="23738"/>
                  </a:cubicBezTo>
                  <a:cubicBezTo>
                    <a:pt x="26411" y="24916"/>
                    <a:pt x="25856" y="26234"/>
                    <a:pt x="25648" y="27620"/>
                  </a:cubicBezTo>
                  <a:cubicBezTo>
                    <a:pt x="25371" y="28382"/>
                    <a:pt x="25232" y="29145"/>
                    <a:pt x="25163" y="29977"/>
                  </a:cubicBezTo>
                  <a:cubicBezTo>
                    <a:pt x="23846" y="31502"/>
                    <a:pt x="22529" y="33096"/>
                    <a:pt x="21212" y="34690"/>
                  </a:cubicBezTo>
                  <a:cubicBezTo>
                    <a:pt x="17746" y="39265"/>
                    <a:pt x="14557" y="43979"/>
                    <a:pt x="11715" y="48901"/>
                  </a:cubicBezTo>
                  <a:cubicBezTo>
                    <a:pt x="12617" y="45157"/>
                    <a:pt x="13518" y="41414"/>
                    <a:pt x="14349" y="37671"/>
                  </a:cubicBezTo>
                  <a:cubicBezTo>
                    <a:pt x="14488" y="37671"/>
                    <a:pt x="14557" y="37532"/>
                    <a:pt x="14488" y="37463"/>
                  </a:cubicBezTo>
                  <a:lnTo>
                    <a:pt x="14488" y="37324"/>
                  </a:lnTo>
                  <a:lnTo>
                    <a:pt x="14488" y="37186"/>
                  </a:lnTo>
                  <a:cubicBezTo>
                    <a:pt x="14696" y="36423"/>
                    <a:pt x="14835" y="35661"/>
                    <a:pt x="14973" y="34968"/>
                  </a:cubicBezTo>
                  <a:cubicBezTo>
                    <a:pt x="15129" y="35124"/>
                    <a:pt x="15328" y="35192"/>
                    <a:pt x="15555" y="35192"/>
                  </a:cubicBezTo>
                  <a:cubicBezTo>
                    <a:pt x="16944" y="35192"/>
                    <a:pt x="19409" y="32642"/>
                    <a:pt x="19826" y="31987"/>
                  </a:cubicBezTo>
                  <a:cubicBezTo>
                    <a:pt x="19895" y="31779"/>
                    <a:pt x="19756" y="31640"/>
                    <a:pt x="19618" y="31640"/>
                  </a:cubicBezTo>
                  <a:cubicBezTo>
                    <a:pt x="19271" y="31779"/>
                    <a:pt x="18994" y="31918"/>
                    <a:pt x="18647" y="32056"/>
                  </a:cubicBezTo>
                  <a:cubicBezTo>
                    <a:pt x="18647" y="31987"/>
                    <a:pt x="18578" y="31918"/>
                    <a:pt x="18509" y="31918"/>
                  </a:cubicBezTo>
                  <a:cubicBezTo>
                    <a:pt x="17053" y="31918"/>
                    <a:pt x="15874" y="33304"/>
                    <a:pt x="15112" y="34413"/>
                  </a:cubicBezTo>
                  <a:cubicBezTo>
                    <a:pt x="15251" y="33581"/>
                    <a:pt x="15459" y="32749"/>
                    <a:pt x="15597" y="31918"/>
                  </a:cubicBezTo>
                  <a:cubicBezTo>
                    <a:pt x="15667" y="31918"/>
                    <a:pt x="15736" y="31848"/>
                    <a:pt x="15736" y="31779"/>
                  </a:cubicBezTo>
                  <a:cubicBezTo>
                    <a:pt x="15736" y="31710"/>
                    <a:pt x="15736" y="31640"/>
                    <a:pt x="15667" y="31571"/>
                  </a:cubicBezTo>
                  <a:lnTo>
                    <a:pt x="16082" y="29491"/>
                  </a:lnTo>
                  <a:cubicBezTo>
                    <a:pt x="16082" y="29491"/>
                    <a:pt x="16082" y="29644"/>
                    <a:pt x="16126" y="29644"/>
                  </a:cubicBezTo>
                  <a:cubicBezTo>
                    <a:pt x="16133" y="29644"/>
                    <a:pt x="16142" y="29640"/>
                    <a:pt x="16152" y="29630"/>
                  </a:cubicBezTo>
                  <a:cubicBezTo>
                    <a:pt x="16221" y="29630"/>
                    <a:pt x="16290" y="29561"/>
                    <a:pt x="16360" y="29561"/>
                  </a:cubicBezTo>
                  <a:cubicBezTo>
                    <a:pt x="16388" y="29562"/>
                    <a:pt x="16417" y="29563"/>
                    <a:pt x="16445" y="29563"/>
                  </a:cubicBezTo>
                  <a:cubicBezTo>
                    <a:pt x="17588" y="29563"/>
                    <a:pt x="18596" y="28217"/>
                    <a:pt x="19340" y="27135"/>
                  </a:cubicBezTo>
                  <a:cubicBezTo>
                    <a:pt x="19479" y="27065"/>
                    <a:pt x="19548" y="27065"/>
                    <a:pt x="19687" y="27065"/>
                  </a:cubicBezTo>
                  <a:cubicBezTo>
                    <a:pt x="19410" y="28244"/>
                    <a:pt x="17815" y="29907"/>
                    <a:pt x="16568" y="29907"/>
                  </a:cubicBezTo>
                  <a:cubicBezTo>
                    <a:pt x="16429" y="29907"/>
                    <a:pt x="16429" y="30115"/>
                    <a:pt x="16568" y="30185"/>
                  </a:cubicBezTo>
                  <a:cubicBezTo>
                    <a:pt x="16616" y="30189"/>
                    <a:pt x="16665" y="30191"/>
                    <a:pt x="16714" y="30191"/>
                  </a:cubicBezTo>
                  <a:cubicBezTo>
                    <a:pt x="18206" y="30191"/>
                    <a:pt x="19902" y="28199"/>
                    <a:pt x="20103" y="26857"/>
                  </a:cubicBezTo>
                  <a:cubicBezTo>
                    <a:pt x="20103" y="26788"/>
                    <a:pt x="19964" y="26649"/>
                    <a:pt x="19895" y="26649"/>
                  </a:cubicBezTo>
                  <a:lnTo>
                    <a:pt x="19618" y="26649"/>
                  </a:lnTo>
                  <a:lnTo>
                    <a:pt x="19895" y="26303"/>
                  </a:lnTo>
                  <a:cubicBezTo>
                    <a:pt x="20008" y="26190"/>
                    <a:pt x="19890" y="26076"/>
                    <a:pt x="19768" y="26076"/>
                  </a:cubicBezTo>
                  <a:cubicBezTo>
                    <a:pt x="19740" y="26076"/>
                    <a:pt x="19712" y="26082"/>
                    <a:pt x="19687" y="26095"/>
                  </a:cubicBezTo>
                  <a:cubicBezTo>
                    <a:pt x="19063" y="26511"/>
                    <a:pt x="18439" y="26927"/>
                    <a:pt x="17954" y="27481"/>
                  </a:cubicBezTo>
                  <a:cubicBezTo>
                    <a:pt x="17261" y="27966"/>
                    <a:pt x="16706" y="28521"/>
                    <a:pt x="16221" y="29214"/>
                  </a:cubicBezTo>
                  <a:lnTo>
                    <a:pt x="16152" y="29214"/>
                  </a:lnTo>
                  <a:cubicBezTo>
                    <a:pt x="16117" y="29180"/>
                    <a:pt x="16100" y="29162"/>
                    <a:pt x="16082" y="29162"/>
                  </a:cubicBezTo>
                  <a:cubicBezTo>
                    <a:pt x="16065" y="29162"/>
                    <a:pt x="16048" y="29180"/>
                    <a:pt x="16013" y="29214"/>
                  </a:cubicBezTo>
                  <a:cubicBezTo>
                    <a:pt x="16568" y="26095"/>
                    <a:pt x="17122" y="22976"/>
                    <a:pt x="17607" y="19856"/>
                  </a:cubicBezTo>
                  <a:cubicBezTo>
                    <a:pt x="17607" y="19954"/>
                    <a:pt x="17711" y="20052"/>
                    <a:pt x="17797" y="20052"/>
                  </a:cubicBezTo>
                  <a:cubicBezTo>
                    <a:pt x="17832" y="20052"/>
                    <a:pt x="17864" y="20035"/>
                    <a:pt x="17885" y="19995"/>
                  </a:cubicBezTo>
                  <a:lnTo>
                    <a:pt x="17954" y="19926"/>
                  </a:lnTo>
                  <a:cubicBezTo>
                    <a:pt x="17988" y="19929"/>
                    <a:pt x="18022" y="19930"/>
                    <a:pt x="18056" y="19930"/>
                  </a:cubicBezTo>
                  <a:cubicBezTo>
                    <a:pt x="19552" y="19930"/>
                    <a:pt x="21150" y="16991"/>
                    <a:pt x="21489" y="15974"/>
                  </a:cubicBezTo>
                  <a:cubicBezTo>
                    <a:pt x="21559" y="15836"/>
                    <a:pt x="21420" y="15697"/>
                    <a:pt x="21281" y="15697"/>
                  </a:cubicBezTo>
                  <a:cubicBezTo>
                    <a:pt x="19687" y="16182"/>
                    <a:pt x="18301" y="17985"/>
                    <a:pt x="17746" y="19579"/>
                  </a:cubicBezTo>
                  <a:lnTo>
                    <a:pt x="17677" y="19579"/>
                  </a:lnTo>
                  <a:cubicBezTo>
                    <a:pt x="17746" y="19232"/>
                    <a:pt x="17746" y="18886"/>
                    <a:pt x="17815" y="18539"/>
                  </a:cubicBezTo>
                  <a:cubicBezTo>
                    <a:pt x="18093" y="17153"/>
                    <a:pt x="18370" y="15836"/>
                    <a:pt x="18647" y="14449"/>
                  </a:cubicBezTo>
                  <a:cubicBezTo>
                    <a:pt x="18717" y="14449"/>
                    <a:pt x="18786" y="14380"/>
                    <a:pt x="18855" y="14311"/>
                  </a:cubicBezTo>
                  <a:lnTo>
                    <a:pt x="18924" y="14241"/>
                  </a:lnTo>
                  <a:cubicBezTo>
                    <a:pt x="19826" y="14241"/>
                    <a:pt x="21073" y="11607"/>
                    <a:pt x="21351" y="11122"/>
                  </a:cubicBezTo>
                  <a:cubicBezTo>
                    <a:pt x="21470" y="11002"/>
                    <a:pt x="21332" y="10831"/>
                    <a:pt x="21158" y="10831"/>
                  </a:cubicBezTo>
                  <a:cubicBezTo>
                    <a:pt x="21130" y="10831"/>
                    <a:pt x="21102" y="10835"/>
                    <a:pt x="21073" y="10845"/>
                  </a:cubicBezTo>
                  <a:cubicBezTo>
                    <a:pt x="20380" y="11399"/>
                    <a:pt x="19756" y="12023"/>
                    <a:pt x="19271" y="12716"/>
                  </a:cubicBezTo>
                  <a:cubicBezTo>
                    <a:pt x="19202" y="12855"/>
                    <a:pt x="18994" y="13063"/>
                    <a:pt x="18855" y="13271"/>
                  </a:cubicBezTo>
                  <a:cubicBezTo>
                    <a:pt x="19063" y="12300"/>
                    <a:pt x="19132" y="11261"/>
                    <a:pt x="19202" y="10290"/>
                  </a:cubicBezTo>
                  <a:lnTo>
                    <a:pt x="19202" y="9736"/>
                  </a:lnTo>
                  <a:cubicBezTo>
                    <a:pt x="19271" y="9736"/>
                    <a:pt x="19271" y="9666"/>
                    <a:pt x="19340" y="9666"/>
                  </a:cubicBezTo>
                  <a:cubicBezTo>
                    <a:pt x="19479" y="9458"/>
                    <a:pt x="19548" y="9250"/>
                    <a:pt x="19618" y="8973"/>
                  </a:cubicBezTo>
                  <a:cubicBezTo>
                    <a:pt x="20657" y="8765"/>
                    <a:pt x="21212" y="6686"/>
                    <a:pt x="21281" y="5854"/>
                  </a:cubicBezTo>
                  <a:cubicBezTo>
                    <a:pt x="21281" y="5752"/>
                    <a:pt x="21133" y="5688"/>
                    <a:pt x="21026" y="5688"/>
                  </a:cubicBezTo>
                  <a:cubicBezTo>
                    <a:pt x="20987" y="5688"/>
                    <a:pt x="20953" y="5697"/>
                    <a:pt x="20935" y="5715"/>
                  </a:cubicBezTo>
                  <a:cubicBezTo>
                    <a:pt x="20172" y="6478"/>
                    <a:pt x="19618" y="7448"/>
                    <a:pt x="19271" y="8419"/>
                  </a:cubicBezTo>
                  <a:cubicBezTo>
                    <a:pt x="19340" y="6963"/>
                    <a:pt x="19410" y="5438"/>
                    <a:pt x="19548" y="3982"/>
                  </a:cubicBezTo>
                  <a:cubicBezTo>
                    <a:pt x="19618" y="4260"/>
                    <a:pt x="19687" y="4467"/>
                    <a:pt x="19756" y="4745"/>
                  </a:cubicBezTo>
                  <a:cubicBezTo>
                    <a:pt x="19822" y="4876"/>
                    <a:pt x="19949" y="4945"/>
                    <a:pt x="20065" y="4945"/>
                  </a:cubicBezTo>
                  <a:cubicBezTo>
                    <a:pt x="20195" y="4945"/>
                    <a:pt x="20311" y="4858"/>
                    <a:pt x="20311" y="4675"/>
                  </a:cubicBezTo>
                  <a:cubicBezTo>
                    <a:pt x="20242" y="4121"/>
                    <a:pt x="20103" y="3566"/>
                    <a:pt x="20034" y="2942"/>
                  </a:cubicBezTo>
                  <a:cubicBezTo>
                    <a:pt x="20242" y="2180"/>
                    <a:pt x="20311" y="1279"/>
                    <a:pt x="20242" y="447"/>
                  </a:cubicBezTo>
                  <a:cubicBezTo>
                    <a:pt x="20242" y="326"/>
                    <a:pt x="20148" y="252"/>
                    <a:pt x="20056" y="252"/>
                  </a:cubicBezTo>
                  <a:cubicBezTo>
                    <a:pt x="19989" y="252"/>
                    <a:pt x="19924" y="291"/>
                    <a:pt x="19895" y="378"/>
                  </a:cubicBezTo>
                  <a:cubicBezTo>
                    <a:pt x="19756" y="516"/>
                    <a:pt x="19687" y="655"/>
                    <a:pt x="19618" y="863"/>
                  </a:cubicBezTo>
                  <a:cubicBezTo>
                    <a:pt x="19596" y="858"/>
                    <a:pt x="19576" y="855"/>
                    <a:pt x="19557" y="855"/>
                  </a:cubicBezTo>
                  <a:cubicBezTo>
                    <a:pt x="19322" y="855"/>
                    <a:pt x="19228" y="1215"/>
                    <a:pt x="19548" y="1279"/>
                  </a:cubicBezTo>
                  <a:lnTo>
                    <a:pt x="19548" y="1348"/>
                  </a:lnTo>
                  <a:cubicBezTo>
                    <a:pt x="19410" y="1972"/>
                    <a:pt x="19410" y="2665"/>
                    <a:pt x="19479" y="3289"/>
                  </a:cubicBezTo>
                  <a:cubicBezTo>
                    <a:pt x="19479" y="3358"/>
                    <a:pt x="19479" y="3428"/>
                    <a:pt x="19479" y="3497"/>
                  </a:cubicBezTo>
                  <a:cubicBezTo>
                    <a:pt x="19202" y="5299"/>
                    <a:pt x="19063" y="7102"/>
                    <a:pt x="18924" y="8973"/>
                  </a:cubicBezTo>
                  <a:cubicBezTo>
                    <a:pt x="18924" y="8488"/>
                    <a:pt x="18717" y="8072"/>
                    <a:pt x="18439" y="7725"/>
                  </a:cubicBezTo>
                  <a:cubicBezTo>
                    <a:pt x="18439" y="7587"/>
                    <a:pt x="18370" y="7448"/>
                    <a:pt x="18370" y="7379"/>
                  </a:cubicBezTo>
                  <a:cubicBezTo>
                    <a:pt x="18231" y="6894"/>
                    <a:pt x="18023" y="6408"/>
                    <a:pt x="17677" y="5992"/>
                  </a:cubicBezTo>
                  <a:cubicBezTo>
                    <a:pt x="17656" y="5952"/>
                    <a:pt x="17624" y="5935"/>
                    <a:pt x="17587" y="5935"/>
                  </a:cubicBezTo>
                  <a:cubicBezTo>
                    <a:pt x="17498" y="5935"/>
                    <a:pt x="17379" y="6033"/>
                    <a:pt x="17330" y="6131"/>
                  </a:cubicBezTo>
                  <a:cubicBezTo>
                    <a:pt x="17330" y="7587"/>
                    <a:pt x="17815" y="9043"/>
                    <a:pt x="18647" y="10290"/>
                  </a:cubicBezTo>
                  <a:cubicBezTo>
                    <a:pt x="18647" y="10360"/>
                    <a:pt x="18717" y="10429"/>
                    <a:pt x="18855" y="10429"/>
                  </a:cubicBezTo>
                  <a:cubicBezTo>
                    <a:pt x="18717" y="11677"/>
                    <a:pt x="18439" y="12924"/>
                    <a:pt x="18231" y="14172"/>
                  </a:cubicBezTo>
                  <a:cubicBezTo>
                    <a:pt x="18231" y="13410"/>
                    <a:pt x="18093" y="12647"/>
                    <a:pt x="17815" y="11885"/>
                  </a:cubicBezTo>
                  <a:cubicBezTo>
                    <a:pt x="17773" y="11799"/>
                    <a:pt x="17703" y="11740"/>
                    <a:pt x="17624" y="11740"/>
                  </a:cubicBezTo>
                  <a:cubicBezTo>
                    <a:pt x="17575" y="11740"/>
                    <a:pt x="17522" y="11762"/>
                    <a:pt x="17469" y="11815"/>
                  </a:cubicBezTo>
                  <a:cubicBezTo>
                    <a:pt x="17330" y="11815"/>
                    <a:pt x="17192" y="11885"/>
                    <a:pt x="17192" y="12023"/>
                  </a:cubicBezTo>
                  <a:cubicBezTo>
                    <a:pt x="16914" y="12994"/>
                    <a:pt x="16984" y="13964"/>
                    <a:pt x="17399" y="14935"/>
                  </a:cubicBezTo>
                  <a:cubicBezTo>
                    <a:pt x="17399" y="15212"/>
                    <a:pt x="17469" y="15558"/>
                    <a:pt x="17538" y="15766"/>
                  </a:cubicBezTo>
                  <a:cubicBezTo>
                    <a:pt x="17595" y="15880"/>
                    <a:pt x="17651" y="15993"/>
                    <a:pt x="17746" y="15993"/>
                  </a:cubicBezTo>
                  <a:cubicBezTo>
                    <a:pt x="17767" y="15993"/>
                    <a:pt x="17790" y="15987"/>
                    <a:pt x="17815" y="15974"/>
                  </a:cubicBezTo>
                  <a:cubicBezTo>
                    <a:pt x="17815" y="16044"/>
                    <a:pt x="17815" y="16044"/>
                    <a:pt x="17815" y="16044"/>
                  </a:cubicBezTo>
                  <a:cubicBezTo>
                    <a:pt x="17746" y="16668"/>
                    <a:pt x="17607" y="17361"/>
                    <a:pt x="17469" y="17985"/>
                  </a:cubicBezTo>
                  <a:cubicBezTo>
                    <a:pt x="17469" y="17222"/>
                    <a:pt x="17192" y="16460"/>
                    <a:pt x="16706" y="15836"/>
                  </a:cubicBezTo>
                  <a:cubicBezTo>
                    <a:pt x="16656" y="15810"/>
                    <a:pt x="16596" y="15794"/>
                    <a:pt x="16540" y="15794"/>
                  </a:cubicBezTo>
                  <a:cubicBezTo>
                    <a:pt x="16443" y="15794"/>
                    <a:pt x="16360" y="15843"/>
                    <a:pt x="16360" y="15974"/>
                  </a:cubicBezTo>
                  <a:cubicBezTo>
                    <a:pt x="15944" y="17361"/>
                    <a:pt x="16429" y="19024"/>
                    <a:pt x="16845" y="20341"/>
                  </a:cubicBezTo>
                  <a:cubicBezTo>
                    <a:pt x="16845" y="20480"/>
                    <a:pt x="16914" y="20480"/>
                    <a:pt x="17053" y="20549"/>
                  </a:cubicBezTo>
                  <a:cubicBezTo>
                    <a:pt x="16845" y="21520"/>
                    <a:pt x="16706" y="22490"/>
                    <a:pt x="16498" y="23530"/>
                  </a:cubicBezTo>
                  <a:cubicBezTo>
                    <a:pt x="16221" y="22560"/>
                    <a:pt x="15736" y="21658"/>
                    <a:pt x="15112" y="20896"/>
                  </a:cubicBezTo>
                  <a:cubicBezTo>
                    <a:pt x="15055" y="20867"/>
                    <a:pt x="14997" y="20850"/>
                    <a:pt x="14940" y="20850"/>
                  </a:cubicBezTo>
                  <a:cubicBezTo>
                    <a:pt x="14858" y="20850"/>
                    <a:pt x="14777" y="20884"/>
                    <a:pt x="14696" y="20965"/>
                  </a:cubicBezTo>
                  <a:cubicBezTo>
                    <a:pt x="13864" y="22421"/>
                    <a:pt x="15112" y="24639"/>
                    <a:pt x="15944" y="25887"/>
                  </a:cubicBezTo>
                  <a:cubicBezTo>
                    <a:pt x="15944" y="25956"/>
                    <a:pt x="16013" y="25956"/>
                    <a:pt x="16082" y="26026"/>
                  </a:cubicBezTo>
                  <a:cubicBezTo>
                    <a:pt x="15944" y="26927"/>
                    <a:pt x="15736" y="27828"/>
                    <a:pt x="15597" y="28798"/>
                  </a:cubicBezTo>
                  <a:cubicBezTo>
                    <a:pt x="15597" y="28729"/>
                    <a:pt x="15528" y="28660"/>
                    <a:pt x="15528" y="28660"/>
                  </a:cubicBezTo>
                  <a:cubicBezTo>
                    <a:pt x="15459" y="28036"/>
                    <a:pt x="15181" y="27481"/>
                    <a:pt x="14835" y="26996"/>
                  </a:cubicBezTo>
                  <a:cubicBezTo>
                    <a:pt x="14782" y="26943"/>
                    <a:pt x="14719" y="26920"/>
                    <a:pt x="14657" y="26920"/>
                  </a:cubicBezTo>
                  <a:cubicBezTo>
                    <a:pt x="14557" y="26920"/>
                    <a:pt x="14462" y="26980"/>
                    <a:pt x="14419" y="27065"/>
                  </a:cubicBezTo>
                  <a:cubicBezTo>
                    <a:pt x="14280" y="27966"/>
                    <a:pt x="14280" y="28868"/>
                    <a:pt x="14419" y="29769"/>
                  </a:cubicBezTo>
                  <a:cubicBezTo>
                    <a:pt x="14488" y="30393"/>
                    <a:pt x="14765" y="31016"/>
                    <a:pt x="15043" y="31571"/>
                  </a:cubicBezTo>
                  <a:cubicBezTo>
                    <a:pt x="14835" y="32611"/>
                    <a:pt x="14627" y="33651"/>
                    <a:pt x="14419" y="34690"/>
                  </a:cubicBezTo>
                  <a:cubicBezTo>
                    <a:pt x="14072" y="33651"/>
                    <a:pt x="13587" y="32611"/>
                    <a:pt x="13032" y="31710"/>
                  </a:cubicBezTo>
                  <a:cubicBezTo>
                    <a:pt x="12998" y="31640"/>
                    <a:pt x="12928" y="31606"/>
                    <a:pt x="12859" y="31606"/>
                  </a:cubicBezTo>
                  <a:cubicBezTo>
                    <a:pt x="12790" y="31606"/>
                    <a:pt x="12720" y="31640"/>
                    <a:pt x="12686" y="31710"/>
                  </a:cubicBezTo>
                  <a:cubicBezTo>
                    <a:pt x="12201" y="32888"/>
                    <a:pt x="12824" y="34413"/>
                    <a:pt x="13448" y="35661"/>
                  </a:cubicBezTo>
                  <a:cubicBezTo>
                    <a:pt x="13587" y="36077"/>
                    <a:pt x="13726" y="36493"/>
                    <a:pt x="13934" y="36978"/>
                  </a:cubicBezTo>
                  <a:cubicBezTo>
                    <a:pt x="13795" y="37324"/>
                    <a:pt x="13726" y="37671"/>
                    <a:pt x="13656" y="38018"/>
                  </a:cubicBezTo>
                  <a:cubicBezTo>
                    <a:pt x="12617" y="42523"/>
                    <a:pt x="11438" y="46960"/>
                    <a:pt x="10260" y="51465"/>
                  </a:cubicBezTo>
                  <a:cubicBezTo>
                    <a:pt x="9567" y="52713"/>
                    <a:pt x="8873" y="53961"/>
                    <a:pt x="8249" y="55209"/>
                  </a:cubicBezTo>
                  <a:cubicBezTo>
                    <a:pt x="4714" y="62279"/>
                    <a:pt x="1456" y="69974"/>
                    <a:pt x="1" y="77737"/>
                  </a:cubicBezTo>
                  <a:cubicBezTo>
                    <a:pt x="1" y="77823"/>
                    <a:pt x="80" y="77882"/>
                    <a:pt x="141" y="77882"/>
                  </a:cubicBezTo>
                  <a:cubicBezTo>
                    <a:pt x="178" y="77882"/>
                    <a:pt x="209" y="77859"/>
                    <a:pt x="209" y="77807"/>
                  </a:cubicBezTo>
                  <a:cubicBezTo>
                    <a:pt x="2912" y="69904"/>
                    <a:pt x="5338" y="62071"/>
                    <a:pt x="9220" y="54654"/>
                  </a:cubicBezTo>
                  <a:cubicBezTo>
                    <a:pt x="9289" y="54446"/>
                    <a:pt x="9428" y="54238"/>
                    <a:pt x="9497" y="54030"/>
                  </a:cubicBezTo>
                  <a:lnTo>
                    <a:pt x="9497" y="54030"/>
                  </a:lnTo>
                  <a:cubicBezTo>
                    <a:pt x="9289" y="54723"/>
                    <a:pt x="9151" y="55486"/>
                    <a:pt x="8943" y="56179"/>
                  </a:cubicBezTo>
                  <a:cubicBezTo>
                    <a:pt x="7210" y="62348"/>
                    <a:pt x="4922" y="68310"/>
                    <a:pt x="3259" y="74410"/>
                  </a:cubicBezTo>
                  <a:cubicBezTo>
                    <a:pt x="3218" y="74531"/>
                    <a:pt x="3295" y="74605"/>
                    <a:pt x="3394" y="74605"/>
                  </a:cubicBezTo>
                  <a:cubicBezTo>
                    <a:pt x="3465" y="74605"/>
                    <a:pt x="3547" y="74566"/>
                    <a:pt x="3605" y="74479"/>
                  </a:cubicBezTo>
                  <a:cubicBezTo>
                    <a:pt x="6517" y="67131"/>
                    <a:pt x="8943" y="59576"/>
                    <a:pt x="10884" y="51881"/>
                  </a:cubicBezTo>
                  <a:cubicBezTo>
                    <a:pt x="12617" y="49594"/>
                    <a:pt x="14557" y="47514"/>
                    <a:pt x="16706" y="45643"/>
                  </a:cubicBezTo>
                  <a:cubicBezTo>
                    <a:pt x="16743" y="45661"/>
                    <a:pt x="16781" y="45670"/>
                    <a:pt x="16815" y="45670"/>
                  </a:cubicBezTo>
                  <a:cubicBezTo>
                    <a:pt x="16909" y="45670"/>
                    <a:pt x="16984" y="45606"/>
                    <a:pt x="16984" y="45504"/>
                  </a:cubicBezTo>
                  <a:lnTo>
                    <a:pt x="16984" y="45435"/>
                  </a:lnTo>
                  <a:lnTo>
                    <a:pt x="17122" y="45296"/>
                  </a:lnTo>
                  <a:cubicBezTo>
                    <a:pt x="17399" y="45157"/>
                    <a:pt x="17677" y="45019"/>
                    <a:pt x="17885" y="44880"/>
                  </a:cubicBezTo>
                  <a:lnTo>
                    <a:pt x="18162" y="44950"/>
                  </a:lnTo>
                  <a:cubicBezTo>
                    <a:pt x="18796" y="45187"/>
                    <a:pt x="19450" y="45304"/>
                    <a:pt x="20097" y="45304"/>
                  </a:cubicBezTo>
                  <a:cubicBezTo>
                    <a:pt x="21149" y="45304"/>
                    <a:pt x="22183" y="44996"/>
                    <a:pt x="23084" y="44395"/>
                  </a:cubicBezTo>
                  <a:cubicBezTo>
                    <a:pt x="23153" y="44326"/>
                    <a:pt x="23153" y="44118"/>
                    <a:pt x="23084" y="44048"/>
                  </a:cubicBezTo>
                  <a:cubicBezTo>
                    <a:pt x="22421" y="43697"/>
                    <a:pt x="21692" y="43522"/>
                    <a:pt x="20959" y="43522"/>
                  </a:cubicBezTo>
                  <a:cubicBezTo>
                    <a:pt x="20389" y="43522"/>
                    <a:pt x="19817" y="43628"/>
                    <a:pt x="19271" y="43840"/>
                  </a:cubicBezTo>
                  <a:cubicBezTo>
                    <a:pt x="20588" y="42939"/>
                    <a:pt x="22044" y="42107"/>
                    <a:pt x="23499" y="41414"/>
                  </a:cubicBezTo>
                  <a:cubicBezTo>
                    <a:pt x="23499" y="41484"/>
                    <a:pt x="23569" y="41553"/>
                    <a:pt x="23569" y="41622"/>
                  </a:cubicBezTo>
                  <a:cubicBezTo>
                    <a:pt x="23915" y="41761"/>
                    <a:pt x="24193" y="41900"/>
                    <a:pt x="24539" y="41969"/>
                  </a:cubicBezTo>
                  <a:cubicBezTo>
                    <a:pt x="25158" y="42239"/>
                    <a:pt x="25840" y="42381"/>
                    <a:pt x="26528" y="42381"/>
                  </a:cubicBezTo>
                  <a:cubicBezTo>
                    <a:pt x="27074" y="42381"/>
                    <a:pt x="27622" y="42292"/>
                    <a:pt x="28144" y="42107"/>
                  </a:cubicBezTo>
                  <a:cubicBezTo>
                    <a:pt x="28213" y="42107"/>
                    <a:pt x="28282" y="41969"/>
                    <a:pt x="28213" y="41900"/>
                  </a:cubicBezTo>
                  <a:cubicBezTo>
                    <a:pt x="27936" y="41692"/>
                    <a:pt x="27728" y="41553"/>
                    <a:pt x="27451" y="41414"/>
                  </a:cubicBezTo>
                  <a:cubicBezTo>
                    <a:pt x="27451" y="41345"/>
                    <a:pt x="27451" y="41276"/>
                    <a:pt x="27381" y="41276"/>
                  </a:cubicBezTo>
                  <a:cubicBezTo>
                    <a:pt x="26804" y="41009"/>
                    <a:pt x="26169" y="40885"/>
                    <a:pt x="25532" y="40885"/>
                  </a:cubicBezTo>
                  <a:cubicBezTo>
                    <a:pt x="25175" y="40885"/>
                    <a:pt x="24818" y="40924"/>
                    <a:pt x="24470" y="40998"/>
                  </a:cubicBezTo>
                  <a:cubicBezTo>
                    <a:pt x="25510" y="40513"/>
                    <a:pt x="26549" y="40097"/>
                    <a:pt x="27589" y="39681"/>
                  </a:cubicBezTo>
                  <a:cubicBezTo>
                    <a:pt x="27966" y="39926"/>
                    <a:pt x="28409" y="40028"/>
                    <a:pt x="28877" y="40028"/>
                  </a:cubicBezTo>
                  <a:cubicBezTo>
                    <a:pt x="30132" y="40028"/>
                    <a:pt x="31564" y="39298"/>
                    <a:pt x="32372" y="38642"/>
                  </a:cubicBezTo>
                  <a:cubicBezTo>
                    <a:pt x="32511" y="38503"/>
                    <a:pt x="32442" y="38364"/>
                    <a:pt x="32303" y="38364"/>
                  </a:cubicBezTo>
                  <a:cubicBezTo>
                    <a:pt x="32026" y="38295"/>
                    <a:pt x="31748" y="38226"/>
                    <a:pt x="31540" y="38226"/>
                  </a:cubicBezTo>
                  <a:lnTo>
                    <a:pt x="31610" y="38156"/>
                  </a:lnTo>
                  <a:cubicBezTo>
                    <a:pt x="31679" y="38018"/>
                    <a:pt x="31610" y="37879"/>
                    <a:pt x="31471" y="37879"/>
                  </a:cubicBezTo>
                  <a:cubicBezTo>
                    <a:pt x="30154" y="37879"/>
                    <a:pt x="28976" y="38226"/>
                    <a:pt x="27867" y="38919"/>
                  </a:cubicBezTo>
                  <a:cubicBezTo>
                    <a:pt x="27748" y="38919"/>
                    <a:pt x="27782" y="39072"/>
                    <a:pt x="27881" y="39072"/>
                  </a:cubicBezTo>
                  <a:cubicBezTo>
                    <a:pt x="27898" y="39072"/>
                    <a:pt x="27916" y="39067"/>
                    <a:pt x="27936" y="39057"/>
                  </a:cubicBezTo>
                  <a:lnTo>
                    <a:pt x="28282" y="38988"/>
                  </a:lnTo>
                  <a:lnTo>
                    <a:pt x="27936" y="39196"/>
                  </a:lnTo>
                  <a:lnTo>
                    <a:pt x="27520" y="39335"/>
                  </a:lnTo>
                  <a:cubicBezTo>
                    <a:pt x="27485" y="39300"/>
                    <a:pt x="27451" y="39283"/>
                    <a:pt x="27425" y="39283"/>
                  </a:cubicBezTo>
                  <a:cubicBezTo>
                    <a:pt x="27399" y="39283"/>
                    <a:pt x="27381" y="39300"/>
                    <a:pt x="27381" y="39335"/>
                  </a:cubicBezTo>
                  <a:cubicBezTo>
                    <a:pt x="26619" y="39612"/>
                    <a:pt x="25856" y="39889"/>
                    <a:pt x="25024" y="40236"/>
                  </a:cubicBezTo>
                  <a:cubicBezTo>
                    <a:pt x="25579" y="39751"/>
                    <a:pt x="25995" y="39196"/>
                    <a:pt x="26272" y="38572"/>
                  </a:cubicBezTo>
                  <a:cubicBezTo>
                    <a:pt x="26329" y="38459"/>
                    <a:pt x="26201" y="38346"/>
                    <a:pt x="26114" y="38346"/>
                  </a:cubicBezTo>
                  <a:cubicBezTo>
                    <a:pt x="26094" y="38346"/>
                    <a:pt x="26077" y="38352"/>
                    <a:pt x="26064" y="38364"/>
                  </a:cubicBezTo>
                  <a:cubicBezTo>
                    <a:pt x="24331" y="38642"/>
                    <a:pt x="23084" y="39959"/>
                    <a:pt x="21836" y="41137"/>
                  </a:cubicBezTo>
                  <a:cubicBezTo>
                    <a:pt x="21767" y="41206"/>
                    <a:pt x="21767" y="41345"/>
                    <a:pt x="21836" y="41414"/>
                  </a:cubicBezTo>
                  <a:lnTo>
                    <a:pt x="21767" y="41484"/>
                  </a:lnTo>
                  <a:cubicBezTo>
                    <a:pt x="21710" y="41540"/>
                    <a:pt x="21745" y="41641"/>
                    <a:pt x="21797" y="41641"/>
                  </a:cubicBezTo>
                  <a:cubicBezTo>
                    <a:pt x="21809" y="41641"/>
                    <a:pt x="21823" y="41635"/>
                    <a:pt x="21836" y="41622"/>
                  </a:cubicBezTo>
                  <a:lnTo>
                    <a:pt x="22044" y="41484"/>
                  </a:lnTo>
                  <a:cubicBezTo>
                    <a:pt x="22044" y="41484"/>
                    <a:pt x="22044" y="41553"/>
                    <a:pt x="22044" y="41553"/>
                  </a:cubicBezTo>
                  <a:cubicBezTo>
                    <a:pt x="21281" y="41969"/>
                    <a:pt x="20519" y="42454"/>
                    <a:pt x="19756" y="42870"/>
                  </a:cubicBezTo>
                  <a:cubicBezTo>
                    <a:pt x="20242" y="42177"/>
                    <a:pt x="20519" y="41414"/>
                    <a:pt x="20588" y="40582"/>
                  </a:cubicBezTo>
                  <a:cubicBezTo>
                    <a:pt x="20588" y="40526"/>
                    <a:pt x="20543" y="40425"/>
                    <a:pt x="20452" y="40425"/>
                  </a:cubicBezTo>
                  <a:cubicBezTo>
                    <a:pt x="20431" y="40425"/>
                    <a:pt x="20407" y="40431"/>
                    <a:pt x="20380" y="40444"/>
                  </a:cubicBezTo>
                  <a:cubicBezTo>
                    <a:pt x="18717" y="40929"/>
                    <a:pt x="16706" y="43078"/>
                    <a:pt x="16637" y="45019"/>
                  </a:cubicBezTo>
                  <a:cubicBezTo>
                    <a:pt x="14904" y="46336"/>
                    <a:pt x="13379" y="47861"/>
                    <a:pt x="11993" y="49525"/>
                  </a:cubicBezTo>
                  <a:cubicBezTo>
                    <a:pt x="15043" y="44187"/>
                    <a:pt x="18439" y="39127"/>
                    <a:pt x="22252" y="34274"/>
                  </a:cubicBezTo>
                  <a:cubicBezTo>
                    <a:pt x="23222" y="33096"/>
                    <a:pt x="24193" y="31918"/>
                    <a:pt x="25163" y="30739"/>
                  </a:cubicBezTo>
                  <a:cubicBezTo>
                    <a:pt x="25198" y="30774"/>
                    <a:pt x="25232" y="30791"/>
                    <a:pt x="25267" y="30791"/>
                  </a:cubicBezTo>
                  <a:cubicBezTo>
                    <a:pt x="25302" y="30791"/>
                    <a:pt x="25336" y="30774"/>
                    <a:pt x="25371" y="30739"/>
                  </a:cubicBezTo>
                  <a:lnTo>
                    <a:pt x="25440" y="30462"/>
                  </a:lnTo>
                  <a:cubicBezTo>
                    <a:pt x="26272" y="29491"/>
                    <a:pt x="27104" y="28521"/>
                    <a:pt x="27936" y="27620"/>
                  </a:cubicBezTo>
                  <a:lnTo>
                    <a:pt x="28005" y="27620"/>
                  </a:lnTo>
                  <a:cubicBezTo>
                    <a:pt x="27867" y="27689"/>
                    <a:pt x="27867" y="27828"/>
                    <a:pt x="28005" y="27897"/>
                  </a:cubicBezTo>
                  <a:cubicBezTo>
                    <a:pt x="28439" y="28114"/>
                    <a:pt x="28920" y="28206"/>
                    <a:pt x="29422" y="28206"/>
                  </a:cubicBezTo>
                  <a:cubicBezTo>
                    <a:pt x="31006" y="28206"/>
                    <a:pt x="32792" y="27284"/>
                    <a:pt x="33897" y="26441"/>
                  </a:cubicBezTo>
                  <a:cubicBezTo>
                    <a:pt x="34036" y="26303"/>
                    <a:pt x="33967" y="26095"/>
                    <a:pt x="33828" y="26026"/>
                  </a:cubicBezTo>
                  <a:cubicBezTo>
                    <a:pt x="33415" y="25790"/>
                    <a:pt x="32947" y="25693"/>
                    <a:pt x="32452" y="25693"/>
                  </a:cubicBezTo>
                  <a:cubicBezTo>
                    <a:pt x="31199" y="25693"/>
                    <a:pt x="29772" y="26311"/>
                    <a:pt x="28629" y="26857"/>
                  </a:cubicBezTo>
                  <a:cubicBezTo>
                    <a:pt x="29738" y="25679"/>
                    <a:pt x="30847" y="24501"/>
                    <a:pt x="32026" y="23391"/>
                  </a:cubicBezTo>
                  <a:cubicBezTo>
                    <a:pt x="32026" y="23391"/>
                    <a:pt x="32095" y="23461"/>
                    <a:pt x="32095" y="23461"/>
                  </a:cubicBezTo>
                  <a:lnTo>
                    <a:pt x="32303" y="23461"/>
                  </a:lnTo>
                  <a:cubicBezTo>
                    <a:pt x="32684" y="23565"/>
                    <a:pt x="33065" y="23617"/>
                    <a:pt x="33447" y="23617"/>
                  </a:cubicBezTo>
                  <a:cubicBezTo>
                    <a:pt x="33828" y="23617"/>
                    <a:pt x="34209" y="23565"/>
                    <a:pt x="34590" y="23461"/>
                  </a:cubicBezTo>
                  <a:cubicBezTo>
                    <a:pt x="35977" y="23322"/>
                    <a:pt x="37363" y="22906"/>
                    <a:pt x="38611" y="22213"/>
                  </a:cubicBezTo>
                  <a:cubicBezTo>
                    <a:pt x="38680" y="22144"/>
                    <a:pt x="38750" y="21936"/>
                    <a:pt x="38611" y="21866"/>
                  </a:cubicBezTo>
                  <a:cubicBezTo>
                    <a:pt x="38080" y="21437"/>
                    <a:pt x="37464" y="21267"/>
                    <a:pt x="36818" y="21267"/>
                  </a:cubicBezTo>
                  <a:cubicBezTo>
                    <a:pt x="35271" y="21267"/>
                    <a:pt x="33546" y="22242"/>
                    <a:pt x="32372" y="22976"/>
                  </a:cubicBezTo>
                  <a:cubicBezTo>
                    <a:pt x="33828" y="21520"/>
                    <a:pt x="35353" y="20064"/>
                    <a:pt x="36878" y="18678"/>
                  </a:cubicBezTo>
                  <a:cubicBezTo>
                    <a:pt x="37182" y="18779"/>
                    <a:pt x="37487" y="18844"/>
                    <a:pt x="37819" y="18844"/>
                  </a:cubicBezTo>
                  <a:cubicBezTo>
                    <a:pt x="37940" y="18844"/>
                    <a:pt x="38065" y="18835"/>
                    <a:pt x="38195" y="18816"/>
                  </a:cubicBezTo>
                  <a:cubicBezTo>
                    <a:pt x="38302" y="18828"/>
                    <a:pt x="38409" y="18834"/>
                    <a:pt x="38516" y="18834"/>
                  </a:cubicBezTo>
                  <a:cubicBezTo>
                    <a:pt x="39031" y="18834"/>
                    <a:pt x="39538" y="18700"/>
                    <a:pt x="39997" y="18470"/>
                  </a:cubicBezTo>
                  <a:cubicBezTo>
                    <a:pt x="40829" y="18262"/>
                    <a:pt x="41592" y="17915"/>
                    <a:pt x="42354" y="17499"/>
                  </a:cubicBezTo>
                  <a:cubicBezTo>
                    <a:pt x="42493" y="17430"/>
                    <a:pt x="42493" y="17153"/>
                    <a:pt x="42354" y="17083"/>
                  </a:cubicBezTo>
                  <a:cubicBezTo>
                    <a:pt x="41924" y="16859"/>
                    <a:pt x="41478" y="16766"/>
                    <a:pt x="41029" y="16766"/>
                  </a:cubicBezTo>
                  <a:cubicBezTo>
                    <a:pt x="39817" y="16766"/>
                    <a:pt x="38583" y="17447"/>
                    <a:pt x="37571" y="18054"/>
                  </a:cubicBezTo>
                  <a:cubicBezTo>
                    <a:pt x="38957" y="16806"/>
                    <a:pt x="40344" y="15558"/>
                    <a:pt x="41730" y="14311"/>
                  </a:cubicBezTo>
                  <a:cubicBezTo>
                    <a:pt x="41730" y="14311"/>
                    <a:pt x="41730" y="14311"/>
                    <a:pt x="41730" y="14380"/>
                  </a:cubicBezTo>
                  <a:cubicBezTo>
                    <a:pt x="42057" y="14670"/>
                    <a:pt x="42516" y="14771"/>
                    <a:pt x="42979" y="14771"/>
                  </a:cubicBezTo>
                  <a:cubicBezTo>
                    <a:pt x="43401" y="14771"/>
                    <a:pt x="43826" y="14687"/>
                    <a:pt x="44156" y="14588"/>
                  </a:cubicBezTo>
                  <a:cubicBezTo>
                    <a:pt x="45127" y="14449"/>
                    <a:pt x="45959" y="13964"/>
                    <a:pt x="46652" y="13340"/>
                  </a:cubicBezTo>
                  <a:cubicBezTo>
                    <a:pt x="46652" y="13202"/>
                    <a:pt x="46652" y="13132"/>
                    <a:pt x="46582" y="13132"/>
                  </a:cubicBezTo>
                  <a:cubicBezTo>
                    <a:pt x="46239" y="12970"/>
                    <a:pt x="45858" y="12901"/>
                    <a:pt x="45463" y="12901"/>
                  </a:cubicBezTo>
                  <a:cubicBezTo>
                    <a:pt x="44341" y="12901"/>
                    <a:pt x="43105" y="13452"/>
                    <a:pt x="42285" y="13964"/>
                  </a:cubicBezTo>
                  <a:cubicBezTo>
                    <a:pt x="42273" y="13968"/>
                    <a:pt x="42262" y="13972"/>
                    <a:pt x="42252" y="13977"/>
                  </a:cubicBezTo>
                  <a:lnTo>
                    <a:pt x="42252" y="13977"/>
                  </a:lnTo>
                  <a:cubicBezTo>
                    <a:pt x="43475" y="12946"/>
                    <a:pt x="44751" y="11861"/>
                    <a:pt x="46028" y="10775"/>
                  </a:cubicBezTo>
                  <a:cubicBezTo>
                    <a:pt x="46569" y="10940"/>
                    <a:pt x="47117" y="11017"/>
                    <a:pt x="47660" y="11017"/>
                  </a:cubicBezTo>
                  <a:cubicBezTo>
                    <a:pt x="48719" y="11017"/>
                    <a:pt x="49756" y="10725"/>
                    <a:pt x="50672" y="10221"/>
                  </a:cubicBezTo>
                  <a:cubicBezTo>
                    <a:pt x="50880" y="10082"/>
                    <a:pt x="50880" y="9874"/>
                    <a:pt x="50672" y="9805"/>
                  </a:cubicBezTo>
                  <a:cubicBezTo>
                    <a:pt x="50158" y="9612"/>
                    <a:pt x="49613" y="9509"/>
                    <a:pt x="49066" y="9509"/>
                  </a:cubicBezTo>
                  <a:cubicBezTo>
                    <a:pt x="48435" y="9509"/>
                    <a:pt x="47801" y="9646"/>
                    <a:pt x="47206" y="9944"/>
                  </a:cubicBezTo>
                  <a:lnTo>
                    <a:pt x="47068" y="9944"/>
                  </a:lnTo>
                  <a:lnTo>
                    <a:pt x="49494" y="7933"/>
                  </a:lnTo>
                  <a:cubicBezTo>
                    <a:pt x="49736" y="7968"/>
                    <a:pt x="49979" y="7985"/>
                    <a:pt x="50222" y="7985"/>
                  </a:cubicBezTo>
                  <a:cubicBezTo>
                    <a:pt x="50464" y="7985"/>
                    <a:pt x="50707" y="7968"/>
                    <a:pt x="50950" y="7933"/>
                  </a:cubicBezTo>
                  <a:cubicBezTo>
                    <a:pt x="51781" y="7725"/>
                    <a:pt x="52544" y="7448"/>
                    <a:pt x="53306" y="7032"/>
                  </a:cubicBezTo>
                  <a:cubicBezTo>
                    <a:pt x="53445" y="6963"/>
                    <a:pt x="53445" y="6755"/>
                    <a:pt x="53306" y="6686"/>
                  </a:cubicBezTo>
                  <a:cubicBezTo>
                    <a:pt x="52929" y="6518"/>
                    <a:pt x="52525" y="6426"/>
                    <a:pt x="52128" y="6426"/>
                  </a:cubicBezTo>
                  <a:cubicBezTo>
                    <a:pt x="51868" y="6426"/>
                    <a:pt x="51612" y="6465"/>
                    <a:pt x="51365" y="6547"/>
                  </a:cubicBezTo>
                  <a:lnTo>
                    <a:pt x="52821" y="5438"/>
                  </a:lnTo>
                  <a:lnTo>
                    <a:pt x="53098" y="5299"/>
                  </a:lnTo>
                  <a:cubicBezTo>
                    <a:pt x="53370" y="5345"/>
                    <a:pt x="53642" y="5367"/>
                    <a:pt x="53910" y="5367"/>
                  </a:cubicBezTo>
                  <a:cubicBezTo>
                    <a:pt x="54876" y="5367"/>
                    <a:pt x="55805" y="5079"/>
                    <a:pt x="56564" y="4537"/>
                  </a:cubicBezTo>
                  <a:cubicBezTo>
                    <a:pt x="56703" y="4467"/>
                    <a:pt x="56703" y="4260"/>
                    <a:pt x="56564" y="4260"/>
                  </a:cubicBezTo>
                  <a:cubicBezTo>
                    <a:pt x="56206" y="3991"/>
                    <a:pt x="55790" y="3838"/>
                    <a:pt x="55373" y="3838"/>
                  </a:cubicBezTo>
                  <a:cubicBezTo>
                    <a:pt x="55143" y="3838"/>
                    <a:pt x="54914" y="3884"/>
                    <a:pt x="54693" y="3982"/>
                  </a:cubicBezTo>
                  <a:lnTo>
                    <a:pt x="56911" y="2319"/>
                  </a:lnTo>
                  <a:cubicBezTo>
                    <a:pt x="57004" y="2372"/>
                    <a:pt x="57106" y="2394"/>
                    <a:pt x="57214" y="2394"/>
                  </a:cubicBezTo>
                  <a:cubicBezTo>
                    <a:pt x="57672" y="2394"/>
                    <a:pt x="58225" y="1988"/>
                    <a:pt x="58505" y="1764"/>
                  </a:cubicBezTo>
                  <a:cubicBezTo>
                    <a:pt x="59129" y="1417"/>
                    <a:pt x="59614" y="932"/>
                    <a:pt x="59961" y="308"/>
                  </a:cubicBezTo>
                  <a:cubicBezTo>
                    <a:pt x="60030" y="239"/>
                    <a:pt x="59961" y="170"/>
                    <a:pt x="59892" y="100"/>
                  </a:cubicBezTo>
                  <a:cubicBezTo>
                    <a:pt x="59715" y="32"/>
                    <a:pt x="59534" y="1"/>
                    <a:pt x="59352" y="1"/>
                  </a:cubicBezTo>
                  <a:close/>
                </a:path>
              </a:pathLst>
            </a:custGeom>
            <a:solidFill>
              <a:schemeClr val="tx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solidFill>
                  <a:srgbClr val="FFFFFF"/>
                </a:solidFill>
              </a:endParaRPr>
            </a:p>
          </p:txBody>
        </p:sp>
      </p:grpSp>
      <p:sp>
        <p:nvSpPr>
          <p:cNvPr id="2" name="标题 1"/>
          <p:cNvSpPr>
            <a:spLocks noGrp="1"/>
          </p:cNvSpPr>
          <p:nvPr>
            <p:ph type="title"/>
            <p:custDataLst>
              <p:tags r:id="rId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2021-9-13</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2021-9-13</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2021-9-13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flipH="1">
            <a:off x="10265093" y="5014231"/>
            <a:ext cx="1886463" cy="1843770"/>
            <a:chOff x="1" y="1993034"/>
            <a:chExt cx="4977617" cy="4864967"/>
          </a:xfrm>
        </p:grpSpPr>
        <p:sp>
          <p:nvSpPr>
            <p:cNvPr id="9" name="任意多边形: 形状 8"/>
            <p:cNvSpPr/>
            <p:nvPr userDrawn="1">
              <p:custDataLst>
                <p:tags r:id="rId8"/>
              </p:custDataLst>
            </p:nvPr>
          </p:nvSpPr>
          <p:spPr>
            <a:xfrm>
              <a:off x="1" y="1993034"/>
              <a:ext cx="2223635" cy="4864966"/>
            </a:xfrm>
            <a:custGeom>
              <a:avLst/>
              <a:gdLst>
                <a:gd name="connsiteX0" fmla="*/ 807505 w 2223635"/>
                <a:gd name="connsiteY0" fmla="*/ 4629871 h 4864966"/>
                <a:gd name="connsiteX1" fmla="*/ 899912 w 2223635"/>
                <a:gd name="connsiteY1" fmla="*/ 4749283 h 4864966"/>
                <a:gd name="connsiteX2" fmla="*/ 903802 w 2223635"/>
                <a:gd name="connsiteY2" fmla="*/ 4749283 h 4864966"/>
                <a:gd name="connsiteX3" fmla="*/ 807505 w 2223635"/>
                <a:gd name="connsiteY3" fmla="*/ 4629871 h 4864966"/>
                <a:gd name="connsiteX4" fmla="*/ 920028 w 2223635"/>
                <a:gd name="connsiteY4" fmla="*/ 4125103 h 4864966"/>
                <a:gd name="connsiteX5" fmla="*/ 872963 w 2223635"/>
                <a:gd name="connsiteY5" fmla="*/ 4302472 h 4864966"/>
                <a:gd name="connsiteX6" fmla="*/ 920028 w 2223635"/>
                <a:gd name="connsiteY6" fmla="*/ 4125103 h 4864966"/>
                <a:gd name="connsiteX7" fmla="*/ 1080949 w 2223635"/>
                <a:gd name="connsiteY7" fmla="*/ 4032862 h 4864966"/>
                <a:gd name="connsiteX8" fmla="*/ 1111788 w 2223635"/>
                <a:gd name="connsiteY8" fmla="*/ 4179225 h 4864966"/>
                <a:gd name="connsiteX9" fmla="*/ 1080949 w 2223635"/>
                <a:gd name="connsiteY9" fmla="*/ 4032862 h 4864966"/>
                <a:gd name="connsiteX10" fmla="*/ 0 w 2223635"/>
                <a:gd name="connsiteY10" fmla="*/ 4016337 h 4864966"/>
                <a:gd name="connsiteX11" fmla="*/ 71789 w 2223635"/>
                <a:gd name="connsiteY11" fmla="*/ 4023319 h 4864966"/>
                <a:gd name="connsiteX12" fmla="*/ 144984 w 2223635"/>
                <a:gd name="connsiteY12" fmla="*/ 4044365 h 4864966"/>
                <a:gd name="connsiteX13" fmla="*/ 144984 w 2223635"/>
                <a:gd name="connsiteY13" fmla="*/ 4052088 h 4864966"/>
                <a:gd name="connsiteX14" fmla="*/ 73678 w 2223635"/>
                <a:gd name="connsiteY14" fmla="*/ 4040149 h 4864966"/>
                <a:gd name="connsiteX15" fmla="*/ 0 w 2223635"/>
                <a:gd name="connsiteY15" fmla="*/ 4034416 h 4864966"/>
                <a:gd name="connsiteX16" fmla="*/ 80915 w 2223635"/>
                <a:gd name="connsiteY16" fmla="*/ 3986798 h 4864966"/>
                <a:gd name="connsiteX17" fmla="*/ 191215 w 2223635"/>
                <a:gd name="connsiteY17" fmla="*/ 4044365 h 4864966"/>
                <a:gd name="connsiteX18" fmla="*/ 187381 w 2223635"/>
                <a:gd name="connsiteY18" fmla="*/ 4028973 h 4864966"/>
                <a:gd name="connsiteX19" fmla="*/ 179657 w 2223635"/>
                <a:gd name="connsiteY19" fmla="*/ 4028973 h 4864966"/>
                <a:gd name="connsiteX20" fmla="*/ 174378 w 2223635"/>
                <a:gd name="connsiteY20" fmla="*/ 4031862 h 4864966"/>
                <a:gd name="connsiteX21" fmla="*/ 171933 w 2223635"/>
                <a:gd name="connsiteY21" fmla="*/ 4028973 h 4864966"/>
                <a:gd name="connsiteX22" fmla="*/ 133426 w 2223635"/>
                <a:gd name="connsiteY22" fmla="*/ 4005857 h 4864966"/>
                <a:gd name="connsiteX23" fmla="*/ 80915 w 2223635"/>
                <a:gd name="connsiteY23" fmla="*/ 3986798 h 4864966"/>
                <a:gd name="connsiteX24" fmla="*/ 195049 w 2223635"/>
                <a:gd name="connsiteY24" fmla="*/ 3948123 h 4864966"/>
                <a:gd name="connsiteX25" fmla="*/ 191215 w 2223635"/>
                <a:gd name="connsiteY25" fmla="*/ 3959625 h 4864966"/>
                <a:gd name="connsiteX26" fmla="*/ 198939 w 2223635"/>
                <a:gd name="connsiteY26" fmla="*/ 3998189 h 4864966"/>
                <a:gd name="connsiteX27" fmla="*/ 206607 w 2223635"/>
                <a:gd name="connsiteY27" fmla="*/ 4021304 h 4864966"/>
                <a:gd name="connsiteX28" fmla="*/ 206607 w 2223635"/>
                <a:gd name="connsiteY28" fmla="*/ 4002023 h 4864966"/>
                <a:gd name="connsiteX29" fmla="*/ 206607 w 2223635"/>
                <a:gd name="connsiteY29" fmla="*/ 3994299 h 4864966"/>
                <a:gd name="connsiteX30" fmla="*/ 195049 w 2223635"/>
                <a:gd name="connsiteY30" fmla="*/ 3948123 h 4864966"/>
                <a:gd name="connsiteX31" fmla="*/ 137260 w 2223635"/>
                <a:gd name="connsiteY31" fmla="*/ 3917284 h 4864966"/>
                <a:gd name="connsiteX32" fmla="*/ 144984 w 2223635"/>
                <a:gd name="connsiteY32" fmla="*/ 3959625 h 4864966"/>
                <a:gd name="connsiteX33" fmla="*/ 160376 w 2223635"/>
                <a:gd name="connsiteY33" fmla="*/ 3978907 h 4864966"/>
                <a:gd name="connsiteX34" fmla="*/ 164265 w 2223635"/>
                <a:gd name="connsiteY34" fmla="*/ 3978907 h 4864966"/>
                <a:gd name="connsiteX35" fmla="*/ 168099 w 2223635"/>
                <a:gd name="connsiteY35" fmla="*/ 3975073 h 4864966"/>
                <a:gd name="connsiteX36" fmla="*/ 156542 w 2223635"/>
                <a:gd name="connsiteY36" fmla="*/ 3948123 h 4864966"/>
                <a:gd name="connsiteX37" fmla="*/ 137260 w 2223635"/>
                <a:gd name="connsiteY37" fmla="*/ 3917284 h 4864966"/>
                <a:gd name="connsiteX38" fmla="*/ 684258 w 2223635"/>
                <a:gd name="connsiteY38" fmla="*/ 3913450 h 4864966"/>
                <a:gd name="connsiteX39" fmla="*/ 611077 w 2223635"/>
                <a:gd name="connsiteY39" fmla="*/ 4152220 h 4864966"/>
                <a:gd name="connsiteX40" fmla="*/ 622635 w 2223635"/>
                <a:gd name="connsiteY40" fmla="*/ 4591363 h 4864966"/>
                <a:gd name="connsiteX41" fmla="*/ 622635 w 2223635"/>
                <a:gd name="connsiteY41" fmla="*/ 4599031 h 4864966"/>
                <a:gd name="connsiteX42" fmla="*/ 661142 w 2223635"/>
                <a:gd name="connsiteY42" fmla="*/ 4714610 h 4864966"/>
                <a:gd name="connsiteX43" fmla="*/ 657253 w 2223635"/>
                <a:gd name="connsiteY43" fmla="*/ 4329422 h 4864966"/>
                <a:gd name="connsiteX44" fmla="*/ 661142 w 2223635"/>
                <a:gd name="connsiteY44" fmla="*/ 4326532 h 4864966"/>
                <a:gd name="connsiteX45" fmla="*/ 664977 w 2223635"/>
                <a:gd name="connsiteY45" fmla="*/ 4329422 h 4864966"/>
                <a:gd name="connsiteX46" fmla="*/ 684258 w 2223635"/>
                <a:gd name="connsiteY46" fmla="*/ 4776233 h 4864966"/>
                <a:gd name="connsiteX47" fmla="*/ 688092 w 2223635"/>
                <a:gd name="connsiteY47" fmla="*/ 4776233 h 4864966"/>
                <a:gd name="connsiteX48" fmla="*/ 691926 w 2223635"/>
                <a:gd name="connsiteY48" fmla="*/ 4799349 h 4864966"/>
                <a:gd name="connsiteX49" fmla="*/ 715042 w 2223635"/>
                <a:gd name="connsiteY49" fmla="*/ 4233125 h 4864966"/>
                <a:gd name="connsiteX50" fmla="*/ 684258 w 2223635"/>
                <a:gd name="connsiteY50" fmla="*/ 3913450 h 4864966"/>
                <a:gd name="connsiteX51" fmla="*/ 1654897 w 2223635"/>
                <a:gd name="connsiteY51" fmla="*/ 3809429 h 4864966"/>
                <a:gd name="connsiteX52" fmla="*/ 1107954 w 2223635"/>
                <a:gd name="connsiteY52" fmla="*/ 4417995 h 4864966"/>
                <a:gd name="connsiteX53" fmla="*/ 1084838 w 2223635"/>
                <a:gd name="connsiteY53" fmla="*/ 4560524 h 4864966"/>
                <a:gd name="connsiteX54" fmla="*/ 1158020 w 2223635"/>
                <a:gd name="connsiteY54" fmla="*/ 4410327 h 4864966"/>
                <a:gd name="connsiteX55" fmla="*/ 1435353 w 2223635"/>
                <a:gd name="connsiteY55" fmla="*/ 3990465 h 4864966"/>
                <a:gd name="connsiteX56" fmla="*/ 1440798 w 2223635"/>
                <a:gd name="connsiteY56" fmla="*/ 3986242 h 4864966"/>
                <a:gd name="connsiteX57" fmla="*/ 1446911 w 2223635"/>
                <a:gd name="connsiteY57" fmla="*/ 3994299 h 4864966"/>
                <a:gd name="connsiteX58" fmla="*/ 1169577 w 2223635"/>
                <a:gd name="connsiteY58" fmla="*/ 4417995 h 4864966"/>
                <a:gd name="connsiteX59" fmla="*/ 1073280 w 2223635"/>
                <a:gd name="connsiteY59" fmla="*/ 4633705 h 4864966"/>
                <a:gd name="connsiteX60" fmla="*/ 1053999 w 2223635"/>
                <a:gd name="connsiteY60" fmla="*/ 4741560 h 4864966"/>
                <a:gd name="connsiteX61" fmla="*/ 1377563 w 2223635"/>
                <a:gd name="connsiteY61" fmla="*/ 4298638 h 4864966"/>
                <a:gd name="connsiteX62" fmla="*/ 1558600 w 2223635"/>
                <a:gd name="connsiteY62" fmla="*/ 4025139 h 4864966"/>
                <a:gd name="connsiteX63" fmla="*/ 1654897 w 2223635"/>
                <a:gd name="connsiteY63" fmla="*/ 3809429 h 4864966"/>
                <a:gd name="connsiteX64" fmla="*/ 564845 w 2223635"/>
                <a:gd name="connsiteY64" fmla="*/ 3797871 h 4864966"/>
                <a:gd name="connsiteX65" fmla="*/ 507056 w 2223635"/>
                <a:gd name="connsiteY65" fmla="*/ 3932676 h 4864966"/>
                <a:gd name="connsiteX66" fmla="*/ 507056 w 2223635"/>
                <a:gd name="connsiteY66" fmla="*/ 3940399 h 4864966"/>
                <a:gd name="connsiteX67" fmla="*/ 564845 w 2223635"/>
                <a:gd name="connsiteY67" fmla="*/ 3797871 h 4864966"/>
                <a:gd name="connsiteX68" fmla="*/ 1161854 w 2223635"/>
                <a:gd name="connsiteY68" fmla="*/ 3786313 h 4864966"/>
                <a:gd name="connsiteX69" fmla="*/ 1192693 w 2223635"/>
                <a:gd name="connsiteY69" fmla="*/ 3898002 h 4864966"/>
                <a:gd name="connsiteX70" fmla="*/ 1161854 w 2223635"/>
                <a:gd name="connsiteY70" fmla="*/ 3786313 h 4864966"/>
                <a:gd name="connsiteX71" fmla="*/ 264396 w 2223635"/>
                <a:gd name="connsiteY71" fmla="*/ 3724690 h 4864966"/>
                <a:gd name="connsiteX72" fmla="*/ 218165 w 2223635"/>
                <a:gd name="connsiteY72" fmla="*/ 3801705 h 4864966"/>
                <a:gd name="connsiteX73" fmla="*/ 210441 w 2223635"/>
                <a:gd name="connsiteY73" fmla="*/ 3886444 h 4864966"/>
                <a:gd name="connsiteX74" fmla="*/ 221999 w 2223635"/>
                <a:gd name="connsiteY74" fmla="*/ 3894168 h 4864966"/>
                <a:gd name="connsiteX75" fmla="*/ 221999 w 2223635"/>
                <a:gd name="connsiteY75" fmla="*/ 3890334 h 4864966"/>
                <a:gd name="connsiteX76" fmla="*/ 225889 w 2223635"/>
                <a:gd name="connsiteY76" fmla="*/ 3940399 h 4864966"/>
                <a:gd name="connsiteX77" fmla="*/ 264396 w 2223635"/>
                <a:gd name="connsiteY77" fmla="*/ 3724690 h 4864966"/>
                <a:gd name="connsiteX78" fmla="*/ 191882 w 2223635"/>
                <a:gd name="connsiteY78" fmla="*/ 3646563 h 4864966"/>
                <a:gd name="connsiteX79" fmla="*/ 160376 w 2223635"/>
                <a:gd name="connsiteY79" fmla="*/ 3678458 h 4864966"/>
                <a:gd name="connsiteX80" fmla="*/ 137260 w 2223635"/>
                <a:gd name="connsiteY80" fmla="*/ 3828710 h 4864966"/>
                <a:gd name="connsiteX81" fmla="*/ 168099 w 2223635"/>
                <a:gd name="connsiteY81" fmla="*/ 3901892 h 4864966"/>
                <a:gd name="connsiteX82" fmla="*/ 168099 w 2223635"/>
                <a:gd name="connsiteY82" fmla="*/ 3898002 h 4864966"/>
                <a:gd name="connsiteX83" fmla="*/ 178268 w 2223635"/>
                <a:gd name="connsiteY83" fmla="*/ 3890889 h 4864966"/>
                <a:gd name="connsiteX84" fmla="*/ 183491 w 2223635"/>
                <a:gd name="connsiteY84" fmla="*/ 3894168 h 4864966"/>
                <a:gd name="connsiteX85" fmla="*/ 195049 w 2223635"/>
                <a:gd name="connsiteY85" fmla="*/ 3774755 h 4864966"/>
                <a:gd name="connsiteX86" fmla="*/ 202773 w 2223635"/>
                <a:gd name="connsiteY86" fmla="*/ 3674624 h 4864966"/>
                <a:gd name="connsiteX87" fmla="*/ 191882 w 2223635"/>
                <a:gd name="connsiteY87" fmla="*/ 3646563 h 4864966"/>
                <a:gd name="connsiteX88" fmla="*/ 1377563 w 2223635"/>
                <a:gd name="connsiteY88" fmla="*/ 3613001 h 4864966"/>
                <a:gd name="connsiteX89" fmla="*/ 1281266 w 2223635"/>
                <a:gd name="connsiteY89" fmla="*/ 3693906 h 4864966"/>
                <a:gd name="connsiteX90" fmla="*/ 1283656 w 2223635"/>
                <a:gd name="connsiteY90" fmla="*/ 3699962 h 4864966"/>
                <a:gd name="connsiteX91" fmla="*/ 1377563 w 2223635"/>
                <a:gd name="connsiteY91" fmla="*/ 3613001 h 4864966"/>
                <a:gd name="connsiteX92" fmla="*/ 1308216 w 2223635"/>
                <a:gd name="connsiteY92" fmla="*/ 3435798 h 4864966"/>
                <a:gd name="connsiteX93" fmla="*/ 1323608 w 2223635"/>
                <a:gd name="connsiteY93" fmla="*/ 3489754 h 4864966"/>
                <a:gd name="connsiteX94" fmla="*/ 1327498 w 2223635"/>
                <a:gd name="connsiteY94" fmla="*/ 3474306 h 4864966"/>
                <a:gd name="connsiteX95" fmla="*/ 1315940 w 2223635"/>
                <a:gd name="connsiteY95" fmla="*/ 3435798 h 4864966"/>
                <a:gd name="connsiteX96" fmla="*/ 1647173 w 2223635"/>
                <a:gd name="connsiteY96" fmla="*/ 3339501 h 4864966"/>
                <a:gd name="connsiteX97" fmla="*/ 1462303 w 2223635"/>
                <a:gd name="connsiteY97" fmla="*/ 3393457 h 4864966"/>
                <a:gd name="connsiteX98" fmla="*/ 1466137 w 2223635"/>
                <a:gd name="connsiteY98" fmla="*/ 3401125 h 4864966"/>
                <a:gd name="connsiteX99" fmla="*/ 1458468 w 2223635"/>
                <a:gd name="connsiteY99" fmla="*/ 3420406 h 4864966"/>
                <a:gd name="connsiteX100" fmla="*/ 1643339 w 2223635"/>
                <a:gd name="connsiteY100" fmla="*/ 3343391 h 4864966"/>
                <a:gd name="connsiteX101" fmla="*/ 788223 w 2223635"/>
                <a:gd name="connsiteY101" fmla="*/ 3308717 h 4864966"/>
                <a:gd name="connsiteX102" fmla="*/ 745882 w 2223635"/>
                <a:gd name="connsiteY102" fmla="*/ 3428130 h 4864966"/>
                <a:gd name="connsiteX103" fmla="*/ 745882 w 2223635"/>
                <a:gd name="connsiteY103" fmla="*/ 3431964 h 4864966"/>
                <a:gd name="connsiteX104" fmla="*/ 768997 w 2223635"/>
                <a:gd name="connsiteY104" fmla="*/ 3378009 h 4864966"/>
                <a:gd name="connsiteX105" fmla="*/ 788223 w 2223635"/>
                <a:gd name="connsiteY105" fmla="*/ 3308717 h 4864966"/>
                <a:gd name="connsiteX106" fmla="*/ 1122846 w 2223635"/>
                <a:gd name="connsiteY106" fmla="*/ 3225090 h 4864966"/>
                <a:gd name="connsiteX107" fmla="*/ 1111788 w 2223635"/>
                <a:gd name="connsiteY107" fmla="*/ 3262486 h 4864966"/>
                <a:gd name="connsiteX108" fmla="*/ 1111788 w 2223635"/>
                <a:gd name="connsiteY108" fmla="*/ 3258652 h 4864966"/>
                <a:gd name="connsiteX109" fmla="*/ 1288990 w 2223635"/>
                <a:gd name="connsiteY109" fmla="*/ 3420406 h 4864966"/>
                <a:gd name="connsiteX110" fmla="*/ 1277432 w 2223635"/>
                <a:gd name="connsiteY110" fmla="*/ 3362617 h 4864966"/>
                <a:gd name="connsiteX111" fmla="*/ 1242759 w 2223635"/>
                <a:gd name="connsiteY111" fmla="*/ 3297160 h 4864966"/>
                <a:gd name="connsiteX112" fmla="*/ 1204251 w 2223635"/>
                <a:gd name="connsiteY112" fmla="*/ 3262486 h 4864966"/>
                <a:gd name="connsiteX113" fmla="*/ 1142572 w 2223635"/>
                <a:gd name="connsiteY113" fmla="*/ 3227812 h 4864966"/>
                <a:gd name="connsiteX114" fmla="*/ 1122846 w 2223635"/>
                <a:gd name="connsiteY114" fmla="*/ 3225090 h 4864966"/>
                <a:gd name="connsiteX115" fmla="*/ 534006 w 2223635"/>
                <a:gd name="connsiteY115" fmla="*/ 3158465 h 4864966"/>
                <a:gd name="connsiteX116" fmla="*/ 553288 w 2223635"/>
                <a:gd name="connsiteY116" fmla="*/ 3243204 h 4864966"/>
                <a:gd name="connsiteX117" fmla="*/ 534006 w 2223635"/>
                <a:gd name="connsiteY117" fmla="*/ 3158465 h 4864966"/>
                <a:gd name="connsiteX118" fmla="*/ 1670289 w 2223635"/>
                <a:gd name="connsiteY118" fmla="*/ 3154631 h 4864966"/>
                <a:gd name="connsiteX119" fmla="*/ 1481584 w 2223635"/>
                <a:gd name="connsiteY119" fmla="*/ 3262486 h 4864966"/>
                <a:gd name="connsiteX120" fmla="*/ 1392955 w 2223635"/>
                <a:gd name="connsiteY120" fmla="*/ 3385733 h 4864966"/>
                <a:gd name="connsiteX121" fmla="*/ 1381398 w 2223635"/>
                <a:gd name="connsiteY121" fmla="*/ 3412683 h 4864966"/>
                <a:gd name="connsiteX122" fmla="*/ 1392955 w 2223635"/>
                <a:gd name="connsiteY122" fmla="*/ 3416572 h 4864966"/>
                <a:gd name="connsiteX123" fmla="*/ 1412237 w 2223635"/>
                <a:gd name="connsiteY123" fmla="*/ 3401125 h 4864966"/>
                <a:gd name="connsiteX124" fmla="*/ 1412237 w 2223635"/>
                <a:gd name="connsiteY124" fmla="*/ 3385733 h 4864966"/>
                <a:gd name="connsiteX125" fmla="*/ 1454579 w 2223635"/>
                <a:gd name="connsiteY125" fmla="*/ 3370341 h 4864966"/>
                <a:gd name="connsiteX126" fmla="*/ 1543208 w 2223635"/>
                <a:gd name="connsiteY126" fmla="*/ 3304828 h 4864966"/>
                <a:gd name="connsiteX127" fmla="*/ 1666455 w 2223635"/>
                <a:gd name="connsiteY127" fmla="*/ 3158465 h 4864966"/>
                <a:gd name="connsiteX128" fmla="*/ 410759 w 2223635"/>
                <a:gd name="connsiteY128" fmla="*/ 3069892 h 4864966"/>
                <a:gd name="connsiteX129" fmla="*/ 460825 w 2223635"/>
                <a:gd name="connsiteY129" fmla="*/ 3728524 h 4864966"/>
                <a:gd name="connsiteX130" fmla="*/ 460825 w 2223635"/>
                <a:gd name="connsiteY130" fmla="*/ 3720855 h 4864966"/>
                <a:gd name="connsiteX131" fmla="*/ 426151 w 2223635"/>
                <a:gd name="connsiteY131" fmla="*/ 3381899 h 4864966"/>
                <a:gd name="connsiteX132" fmla="*/ 431930 w 2223635"/>
                <a:gd name="connsiteY132" fmla="*/ 3376120 h 4864966"/>
                <a:gd name="connsiteX133" fmla="*/ 437709 w 2223635"/>
                <a:gd name="connsiteY133" fmla="*/ 3381899 h 4864966"/>
                <a:gd name="connsiteX134" fmla="*/ 464659 w 2223635"/>
                <a:gd name="connsiteY134" fmla="*/ 3686182 h 4864966"/>
                <a:gd name="connsiteX135" fmla="*/ 476217 w 2223635"/>
                <a:gd name="connsiteY135" fmla="*/ 3401125 h 4864966"/>
                <a:gd name="connsiteX136" fmla="*/ 445433 w 2223635"/>
                <a:gd name="connsiteY136" fmla="*/ 3177747 h 4864966"/>
                <a:gd name="connsiteX137" fmla="*/ 410759 w 2223635"/>
                <a:gd name="connsiteY137" fmla="*/ 3069892 h 4864966"/>
                <a:gd name="connsiteX138" fmla="*/ 1235035 w 2223635"/>
                <a:gd name="connsiteY138" fmla="*/ 3038663 h 4864966"/>
                <a:gd name="connsiteX139" fmla="*/ 1208085 w 2223635"/>
                <a:gd name="connsiteY139" fmla="*/ 3116123 h 4864966"/>
                <a:gd name="connsiteX140" fmla="*/ 1246593 w 2223635"/>
                <a:gd name="connsiteY140" fmla="*/ 3266320 h 4864966"/>
                <a:gd name="connsiteX141" fmla="*/ 1246593 w 2223635"/>
                <a:gd name="connsiteY141" fmla="*/ 3262486 h 4864966"/>
                <a:gd name="connsiteX142" fmla="*/ 1300548 w 2223635"/>
                <a:gd name="connsiteY142" fmla="*/ 3358783 h 4864966"/>
                <a:gd name="connsiteX143" fmla="*/ 1323608 w 2223635"/>
                <a:gd name="connsiteY143" fmla="*/ 3389567 h 4864966"/>
                <a:gd name="connsiteX144" fmla="*/ 1308216 w 2223635"/>
                <a:gd name="connsiteY144" fmla="*/ 3293270 h 4864966"/>
                <a:gd name="connsiteX145" fmla="*/ 1315884 w 2223635"/>
                <a:gd name="connsiteY145" fmla="*/ 3285213 h 4864966"/>
                <a:gd name="connsiteX146" fmla="*/ 1323608 w 2223635"/>
                <a:gd name="connsiteY146" fmla="*/ 3289436 h 4864966"/>
                <a:gd name="connsiteX147" fmla="*/ 1339056 w 2223635"/>
                <a:gd name="connsiteY147" fmla="*/ 3335667 h 4864966"/>
                <a:gd name="connsiteX148" fmla="*/ 1346724 w 2223635"/>
                <a:gd name="connsiteY148" fmla="*/ 3320275 h 4864966"/>
                <a:gd name="connsiteX149" fmla="*/ 1358282 w 2223635"/>
                <a:gd name="connsiteY149" fmla="*/ 3216255 h 4864966"/>
                <a:gd name="connsiteX150" fmla="*/ 1342890 w 2223635"/>
                <a:gd name="connsiteY150" fmla="*/ 3150797 h 4864966"/>
                <a:gd name="connsiteX151" fmla="*/ 1250427 w 2223635"/>
                <a:gd name="connsiteY151" fmla="*/ 3042942 h 4864966"/>
                <a:gd name="connsiteX152" fmla="*/ 1235035 w 2223635"/>
                <a:gd name="connsiteY152" fmla="*/ 3038663 h 4864966"/>
                <a:gd name="connsiteX153" fmla="*/ 1473583 w 2223635"/>
                <a:gd name="connsiteY153" fmla="*/ 3033051 h 4864966"/>
                <a:gd name="connsiteX154" fmla="*/ 1470026 w 2223635"/>
                <a:gd name="connsiteY154" fmla="*/ 3035218 h 4864966"/>
                <a:gd name="connsiteX155" fmla="*/ 1373729 w 2223635"/>
                <a:gd name="connsiteY155" fmla="*/ 3208531 h 4864966"/>
                <a:gd name="connsiteX156" fmla="*/ 1373729 w 2223635"/>
                <a:gd name="connsiteY156" fmla="*/ 3297160 h 4864966"/>
                <a:gd name="connsiteX157" fmla="*/ 1377563 w 2223635"/>
                <a:gd name="connsiteY157" fmla="*/ 3304828 h 4864966"/>
                <a:gd name="connsiteX158" fmla="*/ 1377563 w 2223635"/>
                <a:gd name="connsiteY158" fmla="*/ 3327944 h 4864966"/>
                <a:gd name="connsiteX159" fmla="*/ 1385287 w 2223635"/>
                <a:gd name="connsiteY159" fmla="*/ 3320275 h 4864966"/>
                <a:gd name="connsiteX160" fmla="*/ 1393011 w 2223635"/>
                <a:gd name="connsiteY160" fmla="*/ 3317164 h 4864966"/>
                <a:gd name="connsiteX161" fmla="*/ 1408347 w 2223635"/>
                <a:gd name="connsiteY161" fmla="*/ 3331833 h 4864966"/>
                <a:gd name="connsiteX162" fmla="*/ 1408347 w 2223635"/>
                <a:gd name="connsiteY162" fmla="*/ 3343391 h 4864966"/>
                <a:gd name="connsiteX163" fmla="*/ 1470026 w 2223635"/>
                <a:gd name="connsiteY163" fmla="*/ 3250928 h 4864966"/>
                <a:gd name="connsiteX164" fmla="*/ 1500810 w 2223635"/>
                <a:gd name="connsiteY164" fmla="*/ 3119957 h 4864966"/>
                <a:gd name="connsiteX165" fmla="*/ 1500699 w 2223635"/>
                <a:gd name="connsiteY165" fmla="*/ 3120791 h 4864966"/>
                <a:gd name="connsiteX166" fmla="*/ 1473583 w 2223635"/>
                <a:gd name="connsiteY166" fmla="*/ 3033051 h 4864966"/>
                <a:gd name="connsiteX167" fmla="*/ 1477695 w 2223635"/>
                <a:gd name="connsiteY167" fmla="*/ 3005379 h 4864966"/>
                <a:gd name="connsiteX168" fmla="*/ 1485418 w 2223635"/>
                <a:gd name="connsiteY168" fmla="*/ 3008268 h 4864966"/>
                <a:gd name="connsiteX169" fmla="*/ 1500810 w 2223635"/>
                <a:gd name="connsiteY169" fmla="*/ 3227812 h 4864966"/>
                <a:gd name="connsiteX170" fmla="*/ 1685681 w 2223635"/>
                <a:gd name="connsiteY170" fmla="*/ 3139239 h 4864966"/>
                <a:gd name="connsiteX171" fmla="*/ 1693404 w 2223635"/>
                <a:gd name="connsiteY171" fmla="*/ 3150797 h 4864966"/>
                <a:gd name="connsiteX172" fmla="*/ 1523926 w 2223635"/>
                <a:gd name="connsiteY172" fmla="*/ 3343391 h 4864966"/>
                <a:gd name="connsiteX173" fmla="*/ 1689570 w 2223635"/>
                <a:gd name="connsiteY173" fmla="*/ 3308717 h 4864966"/>
                <a:gd name="connsiteX174" fmla="*/ 1697239 w 2223635"/>
                <a:gd name="connsiteY174" fmla="*/ 3324109 h 4864966"/>
                <a:gd name="connsiteX175" fmla="*/ 1449856 w 2223635"/>
                <a:gd name="connsiteY175" fmla="*/ 3439799 h 4864966"/>
                <a:gd name="connsiteX176" fmla="*/ 1443021 w 2223635"/>
                <a:gd name="connsiteY176" fmla="*/ 3439633 h 4864966"/>
                <a:gd name="connsiteX177" fmla="*/ 1419905 w 2223635"/>
                <a:gd name="connsiteY177" fmla="*/ 3462748 h 4864966"/>
                <a:gd name="connsiteX178" fmla="*/ 1412237 w 2223635"/>
                <a:gd name="connsiteY178" fmla="*/ 3455080 h 4864966"/>
                <a:gd name="connsiteX179" fmla="*/ 1423795 w 2223635"/>
                <a:gd name="connsiteY179" fmla="*/ 3439633 h 4864966"/>
                <a:gd name="connsiteX180" fmla="*/ 1331332 w 2223635"/>
                <a:gd name="connsiteY180" fmla="*/ 3512869 h 4864966"/>
                <a:gd name="connsiteX181" fmla="*/ 1292824 w 2223635"/>
                <a:gd name="connsiteY181" fmla="*/ 3651508 h 4864966"/>
                <a:gd name="connsiteX182" fmla="*/ 1392955 w 2223635"/>
                <a:gd name="connsiteY182" fmla="*/ 3586051 h 4864966"/>
                <a:gd name="connsiteX183" fmla="*/ 1404513 w 2223635"/>
                <a:gd name="connsiteY183" fmla="*/ 3601443 h 4864966"/>
                <a:gd name="connsiteX184" fmla="*/ 1269709 w 2223635"/>
                <a:gd name="connsiteY184" fmla="*/ 3736247 h 4864966"/>
                <a:gd name="connsiteX185" fmla="*/ 1219643 w 2223635"/>
                <a:gd name="connsiteY185" fmla="*/ 3928841 h 4864966"/>
                <a:gd name="connsiteX186" fmla="*/ 1215809 w 2223635"/>
                <a:gd name="connsiteY186" fmla="*/ 3998189 h 4864966"/>
                <a:gd name="connsiteX187" fmla="*/ 1210474 w 2223635"/>
                <a:gd name="connsiteY187" fmla="*/ 4001078 h 4864966"/>
                <a:gd name="connsiteX188" fmla="*/ 1208085 w 2223635"/>
                <a:gd name="connsiteY188" fmla="*/ 3998189 h 4864966"/>
                <a:gd name="connsiteX189" fmla="*/ 1208085 w 2223635"/>
                <a:gd name="connsiteY189" fmla="*/ 3994299 h 4864966"/>
                <a:gd name="connsiteX190" fmla="*/ 1131070 w 2223635"/>
                <a:gd name="connsiteY190" fmla="*/ 4329422 h 4864966"/>
                <a:gd name="connsiteX191" fmla="*/ 1697239 w 2223635"/>
                <a:gd name="connsiteY191" fmla="*/ 3778645 h 4864966"/>
                <a:gd name="connsiteX192" fmla="*/ 1701573 w 2223635"/>
                <a:gd name="connsiteY192" fmla="*/ 3777867 h 4864966"/>
                <a:gd name="connsiteX193" fmla="*/ 1708796 w 2223635"/>
                <a:gd name="connsiteY193" fmla="*/ 3794037 h 4864966"/>
                <a:gd name="connsiteX194" fmla="*/ 1339056 w 2223635"/>
                <a:gd name="connsiteY194" fmla="*/ 4387211 h 4864966"/>
                <a:gd name="connsiteX195" fmla="*/ 1050165 w 2223635"/>
                <a:gd name="connsiteY195" fmla="*/ 4783957 h 4864966"/>
                <a:gd name="connsiteX196" fmla="*/ 1039951 w 2223635"/>
                <a:gd name="connsiteY196" fmla="*/ 4864966 h 4864966"/>
                <a:gd name="connsiteX197" fmla="*/ 997001 w 2223635"/>
                <a:gd name="connsiteY197" fmla="*/ 4864966 h 4864966"/>
                <a:gd name="connsiteX198" fmla="*/ 1000099 w 2223635"/>
                <a:gd name="connsiteY198" fmla="*/ 4834023 h 4864966"/>
                <a:gd name="connsiteX199" fmla="*/ 996209 w 2223635"/>
                <a:gd name="connsiteY199" fmla="*/ 4837857 h 4864966"/>
                <a:gd name="connsiteX200" fmla="*/ 992375 w 2223635"/>
                <a:gd name="connsiteY200" fmla="*/ 4840746 h 4864966"/>
                <a:gd name="connsiteX201" fmla="*/ 988541 w 2223635"/>
                <a:gd name="connsiteY201" fmla="*/ 4837857 h 4864966"/>
                <a:gd name="connsiteX202" fmla="*/ 976983 w 2223635"/>
                <a:gd name="connsiteY202" fmla="*/ 4860972 h 4864966"/>
                <a:gd name="connsiteX203" fmla="*/ 972205 w 2223635"/>
                <a:gd name="connsiteY203" fmla="*/ 4864140 h 4864966"/>
                <a:gd name="connsiteX204" fmla="*/ 965425 w 2223635"/>
                <a:gd name="connsiteY204" fmla="*/ 4853249 h 4864966"/>
                <a:gd name="connsiteX205" fmla="*/ 1011657 w 2223635"/>
                <a:gd name="connsiteY205" fmla="*/ 4753118 h 4864966"/>
                <a:gd name="connsiteX206" fmla="*/ 1119512 w 2223635"/>
                <a:gd name="connsiteY206" fmla="*/ 4213899 h 4864966"/>
                <a:gd name="connsiteX207" fmla="*/ 1119512 w 2223635"/>
                <a:gd name="connsiteY207" fmla="*/ 4210009 h 4864966"/>
                <a:gd name="connsiteX208" fmla="*/ 1077114 w 2223635"/>
                <a:gd name="connsiteY208" fmla="*/ 4005857 h 4864966"/>
                <a:gd name="connsiteX209" fmla="*/ 1082893 w 2223635"/>
                <a:gd name="connsiteY209" fmla="*/ 4002967 h 4864966"/>
                <a:gd name="connsiteX210" fmla="*/ 1088672 w 2223635"/>
                <a:gd name="connsiteY210" fmla="*/ 4005857 h 4864966"/>
                <a:gd name="connsiteX211" fmla="*/ 1134904 w 2223635"/>
                <a:gd name="connsiteY211" fmla="*/ 4152220 h 4864966"/>
                <a:gd name="connsiteX212" fmla="*/ 1188803 w 2223635"/>
                <a:gd name="connsiteY212" fmla="*/ 3940399 h 4864966"/>
                <a:gd name="connsiteX213" fmla="*/ 1150296 w 2223635"/>
                <a:gd name="connsiteY213" fmla="*/ 3759363 h 4864966"/>
                <a:gd name="connsiteX214" fmla="*/ 1155908 w 2223635"/>
                <a:gd name="connsiteY214" fmla="*/ 3752973 h 4864966"/>
                <a:gd name="connsiteX215" fmla="*/ 1161854 w 2223635"/>
                <a:gd name="connsiteY215" fmla="*/ 3755529 h 4864966"/>
                <a:gd name="connsiteX216" fmla="*/ 1211919 w 2223635"/>
                <a:gd name="connsiteY216" fmla="*/ 3855660 h 4864966"/>
                <a:gd name="connsiteX217" fmla="*/ 1246593 w 2223635"/>
                <a:gd name="connsiteY217" fmla="*/ 3747805 h 4864966"/>
                <a:gd name="connsiteX218" fmla="*/ 1235035 w 2223635"/>
                <a:gd name="connsiteY218" fmla="*/ 3751639 h 4864966"/>
                <a:gd name="connsiteX219" fmla="*/ 1227311 w 2223635"/>
                <a:gd name="connsiteY219" fmla="*/ 3740082 h 4864966"/>
                <a:gd name="connsiteX220" fmla="*/ 1250427 w 2223635"/>
                <a:gd name="connsiteY220" fmla="*/ 3720855 h 4864966"/>
                <a:gd name="connsiteX221" fmla="*/ 1258151 w 2223635"/>
                <a:gd name="connsiteY221" fmla="*/ 3697740 h 4864966"/>
                <a:gd name="connsiteX222" fmla="*/ 1258151 w 2223635"/>
                <a:gd name="connsiteY222" fmla="*/ 3693906 h 4864966"/>
                <a:gd name="connsiteX223" fmla="*/ 1319774 w 2223635"/>
                <a:gd name="connsiteY223" fmla="*/ 3505146 h 4864966"/>
                <a:gd name="connsiteX224" fmla="*/ 1319774 w 2223635"/>
                <a:gd name="connsiteY224" fmla="*/ 3501312 h 4864966"/>
                <a:gd name="connsiteX225" fmla="*/ 1315940 w 2223635"/>
                <a:gd name="connsiteY225" fmla="*/ 3497422 h 4864966"/>
                <a:gd name="connsiteX226" fmla="*/ 1296658 w 2223635"/>
                <a:gd name="connsiteY226" fmla="*/ 3439633 h 4864966"/>
                <a:gd name="connsiteX227" fmla="*/ 1084838 w 2223635"/>
                <a:gd name="connsiteY227" fmla="*/ 3216255 h 4864966"/>
                <a:gd name="connsiteX228" fmla="*/ 1092506 w 2223635"/>
                <a:gd name="connsiteY228" fmla="*/ 3208531 h 4864966"/>
                <a:gd name="connsiteX229" fmla="*/ 1120179 w 2223635"/>
                <a:gd name="connsiteY229" fmla="*/ 3206253 h 4864966"/>
                <a:gd name="connsiteX230" fmla="*/ 1219643 w 2223635"/>
                <a:gd name="connsiteY230" fmla="*/ 3243204 h 4864966"/>
                <a:gd name="connsiteX231" fmla="*/ 1204251 w 2223635"/>
                <a:gd name="connsiteY231" fmla="*/ 3031384 h 4864966"/>
                <a:gd name="connsiteX232" fmla="*/ 1228034 w 2223635"/>
                <a:gd name="connsiteY232" fmla="*/ 3016381 h 4864966"/>
                <a:gd name="connsiteX233" fmla="*/ 1323608 w 2223635"/>
                <a:gd name="connsiteY233" fmla="*/ 3081450 h 4864966"/>
                <a:gd name="connsiteX234" fmla="*/ 1369840 w 2223635"/>
                <a:gd name="connsiteY234" fmla="*/ 3173857 h 4864966"/>
                <a:gd name="connsiteX235" fmla="*/ 1470026 w 2223635"/>
                <a:gd name="connsiteY235" fmla="*/ 3008268 h 4864966"/>
                <a:gd name="connsiteX236" fmla="*/ 1477695 w 2223635"/>
                <a:gd name="connsiteY236" fmla="*/ 3005379 h 4864966"/>
                <a:gd name="connsiteX237" fmla="*/ 422317 w 2223635"/>
                <a:gd name="connsiteY237" fmla="*/ 2730935 h 4864966"/>
                <a:gd name="connsiteX238" fmla="*/ 507056 w 2223635"/>
                <a:gd name="connsiteY238" fmla="*/ 2792559 h 4864966"/>
                <a:gd name="connsiteX239" fmla="*/ 422317 w 2223635"/>
                <a:gd name="connsiteY239" fmla="*/ 2730935 h 4864966"/>
                <a:gd name="connsiteX240" fmla="*/ 680368 w 2223635"/>
                <a:gd name="connsiteY240" fmla="*/ 2515225 h 4864966"/>
                <a:gd name="connsiteX241" fmla="*/ 649585 w 2223635"/>
                <a:gd name="connsiteY241" fmla="*/ 2576849 h 4864966"/>
                <a:gd name="connsiteX242" fmla="*/ 653419 w 2223635"/>
                <a:gd name="connsiteY242" fmla="*/ 2626914 h 4864966"/>
                <a:gd name="connsiteX243" fmla="*/ 680368 w 2223635"/>
                <a:gd name="connsiteY243" fmla="*/ 2515225 h 4864966"/>
                <a:gd name="connsiteX244" fmla="*/ 383809 w 2223635"/>
                <a:gd name="connsiteY244" fmla="*/ 2357305 h 4864966"/>
                <a:gd name="connsiteX245" fmla="*/ 395367 w 2223635"/>
                <a:gd name="connsiteY245" fmla="*/ 2457436 h 4864966"/>
                <a:gd name="connsiteX246" fmla="*/ 383809 w 2223635"/>
                <a:gd name="connsiteY246" fmla="*/ 2357305 h 4864966"/>
                <a:gd name="connsiteX247" fmla="*/ 550342 w 2223635"/>
                <a:gd name="connsiteY247" fmla="*/ 2203774 h 4864966"/>
                <a:gd name="connsiteX248" fmla="*/ 587961 w 2223635"/>
                <a:gd name="connsiteY248" fmla="*/ 2318797 h 4864966"/>
                <a:gd name="connsiteX249" fmla="*/ 550342 w 2223635"/>
                <a:gd name="connsiteY249" fmla="*/ 2203774 h 4864966"/>
                <a:gd name="connsiteX250" fmla="*/ 1589384 w 2223635"/>
                <a:gd name="connsiteY250" fmla="*/ 2103087 h 4864966"/>
                <a:gd name="connsiteX251" fmla="*/ 1554766 w 2223635"/>
                <a:gd name="connsiteY251" fmla="*/ 2130037 h 4864966"/>
                <a:gd name="connsiteX252" fmla="*/ 1608665 w 2223635"/>
                <a:gd name="connsiteY252" fmla="*/ 2137761 h 4864966"/>
                <a:gd name="connsiteX253" fmla="*/ 1643339 w 2223635"/>
                <a:gd name="connsiteY253" fmla="*/ 2130037 h 4864966"/>
                <a:gd name="connsiteX254" fmla="*/ 1651063 w 2223635"/>
                <a:gd name="connsiteY254" fmla="*/ 2118479 h 4864966"/>
                <a:gd name="connsiteX255" fmla="*/ 1604831 w 2223635"/>
                <a:gd name="connsiteY255" fmla="*/ 2103087 h 4864966"/>
                <a:gd name="connsiteX256" fmla="*/ 1440131 w 2223635"/>
                <a:gd name="connsiteY256" fmla="*/ 2079527 h 4864966"/>
                <a:gd name="connsiteX257" fmla="*/ 1404513 w 2223635"/>
                <a:gd name="connsiteY257" fmla="*/ 2183993 h 4864966"/>
                <a:gd name="connsiteX258" fmla="*/ 1440131 w 2223635"/>
                <a:gd name="connsiteY258" fmla="*/ 2079527 h 4864966"/>
                <a:gd name="connsiteX259" fmla="*/ 1161854 w 2223635"/>
                <a:gd name="connsiteY259" fmla="*/ 2060690 h 4864966"/>
                <a:gd name="connsiteX260" fmla="*/ 1119512 w 2223635"/>
                <a:gd name="connsiteY260" fmla="*/ 2110811 h 4864966"/>
                <a:gd name="connsiteX261" fmla="*/ 1111788 w 2223635"/>
                <a:gd name="connsiteY261" fmla="*/ 2118479 h 4864966"/>
                <a:gd name="connsiteX262" fmla="*/ 1115622 w 2223635"/>
                <a:gd name="connsiteY262" fmla="*/ 2126203 h 4864966"/>
                <a:gd name="connsiteX263" fmla="*/ 1134904 w 2223635"/>
                <a:gd name="connsiteY263" fmla="*/ 2110811 h 4864966"/>
                <a:gd name="connsiteX264" fmla="*/ 1161854 w 2223635"/>
                <a:gd name="connsiteY264" fmla="*/ 2060690 h 4864966"/>
                <a:gd name="connsiteX265" fmla="*/ 1832043 w 2223635"/>
                <a:gd name="connsiteY265" fmla="*/ 2026072 h 4864966"/>
                <a:gd name="connsiteX266" fmla="*/ 2117100 w 2223635"/>
                <a:gd name="connsiteY266" fmla="*/ 2237892 h 4864966"/>
                <a:gd name="connsiteX267" fmla="*/ 2020803 w 2223635"/>
                <a:gd name="connsiteY267" fmla="*/ 2099253 h 4864966"/>
                <a:gd name="connsiteX268" fmla="*/ 1843601 w 2223635"/>
                <a:gd name="connsiteY268" fmla="*/ 2026072 h 4864966"/>
                <a:gd name="connsiteX269" fmla="*/ 2026193 w 2223635"/>
                <a:gd name="connsiteY269" fmla="*/ 1973562 h 4864966"/>
                <a:gd name="connsiteX270" fmla="*/ 1974572 w 2223635"/>
                <a:gd name="connsiteY270" fmla="*/ 1975951 h 4864966"/>
                <a:gd name="connsiteX271" fmla="*/ 1866717 w 2223635"/>
                <a:gd name="connsiteY271" fmla="*/ 2010625 h 4864966"/>
                <a:gd name="connsiteX272" fmla="*/ 1866717 w 2223635"/>
                <a:gd name="connsiteY272" fmla="*/ 2018348 h 4864966"/>
                <a:gd name="connsiteX273" fmla="*/ 2009245 w 2223635"/>
                <a:gd name="connsiteY273" fmla="*/ 2072248 h 4864966"/>
                <a:gd name="connsiteX274" fmla="*/ 2201839 w 2223635"/>
                <a:gd name="connsiteY274" fmla="*/ 2041464 h 4864966"/>
                <a:gd name="connsiteX275" fmla="*/ 2026193 w 2223635"/>
                <a:gd name="connsiteY275" fmla="*/ 1973562 h 4864966"/>
                <a:gd name="connsiteX276" fmla="*/ 225889 w 2223635"/>
                <a:gd name="connsiteY276" fmla="*/ 1964393 h 4864966"/>
                <a:gd name="connsiteX277" fmla="*/ 210441 w 2223635"/>
                <a:gd name="connsiteY277" fmla="*/ 2072248 h 4864966"/>
                <a:gd name="connsiteX278" fmla="*/ 225889 w 2223635"/>
                <a:gd name="connsiteY278" fmla="*/ 2022182 h 4864966"/>
                <a:gd name="connsiteX279" fmla="*/ 229723 w 2223635"/>
                <a:gd name="connsiteY279" fmla="*/ 1968283 h 4864966"/>
                <a:gd name="connsiteX280" fmla="*/ 1832043 w 2223635"/>
                <a:gd name="connsiteY280" fmla="*/ 1949001 h 4864966"/>
                <a:gd name="connsiteX281" fmla="*/ 1785867 w 2223635"/>
                <a:gd name="connsiteY281" fmla="*/ 1964393 h 4864966"/>
                <a:gd name="connsiteX282" fmla="*/ 1785867 w 2223635"/>
                <a:gd name="connsiteY282" fmla="*/ 1968283 h 4864966"/>
                <a:gd name="connsiteX283" fmla="*/ 1789701 w 2223635"/>
                <a:gd name="connsiteY283" fmla="*/ 1972117 h 4864966"/>
                <a:gd name="connsiteX284" fmla="*/ 1793536 w 2223635"/>
                <a:gd name="connsiteY284" fmla="*/ 1972117 h 4864966"/>
                <a:gd name="connsiteX285" fmla="*/ 1832043 w 2223635"/>
                <a:gd name="connsiteY285" fmla="*/ 1949001 h 4864966"/>
                <a:gd name="connsiteX286" fmla="*/ 664977 w 2223635"/>
                <a:gd name="connsiteY286" fmla="*/ 1883544 h 4864966"/>
                <a:gd name="connsiteX287" fmla="*/ 618745 w 2223635"/>
                <a:gd name="connsiteY287" fmla="*/ 2010625 h 4864966"/>
                <a:gd name="connsiteX288" fmla="*/ 645695 w 2223635"/>
                <a:gd name="connsiteY288" fmla="*/ 1960559 h 4864966"/>
                <a:gd name="connsiteX289" fmla="*/ 664977 w 2223635"/>
                <a:gd name="connsiteY289" fmla="*/ 1883544 h 4864966"/>
                <a:gd name="connsiteX290" fmla="*/ 826731 w 2223635"/>
                <a:gd name="connsiteY290" fmla="*/ 1829588 h 4864966"/>
                <a:gd name="connsiteX291" fmla="*/ 842179 w 2223635"/>
                <a:gd name="connsiteY291" fmla="*/ 1891212 h 4864966"/>
                <a:gd name="connsiteX292" fmla="*/ 899912 w 2223635"/>
                <a:gd name="connsiteY292" fmla="*/ 2372697 h 4864966"/>
                <a:gd name="connsiteX293" fmla="*/ 903802 w 2223635"/>
                <a:gd name="connsiteY293" fmla="*/ 2372697 h 4864966"/>
                <a:gd name="connsiteX294" fmla="*/ 919194 w 2223635"/>
                <a:gd name="connsiteY294" fmla="*/ 2611522 h 4864966"/>
                <a:gd name="connsiteX295" fmla="*/ 950034 w 2223635"/>
                <a:gd name="connsiteY295" fmla="*/ 2546065 h 4864966"/>
                <a:gd name="connsiteX296" fmla="*/ 965425 w 2223635"/>
                <a:gd name="connsiteY296" fmla="*/ 2311073 h 4864966"/>
                <a:gd name="connsiteX297" fmla="*/ 911470 w 2223635"/>
                <a:gd name="connsiteY297" fmla="*/ 2022182 h 4864966"/>
                <a:gd name="connsiteX298" fmla="*/ 917583 w 2223635"/>
                <a:gd name="connsiteY298" fmla="*/ 2016737 h 4864966"/>
                <a:gd name="connsiteX299" fmla="*/ 919194 w 2223635"/>
                <a:gd name="connsiteY299" fmla="*/ 2018348 h 4864966"/>
                <a:gd name="connsiteX300" fmla="*/ 969260 w 2223635"/>
                <a:gd name="connsiteY300" fmla="*/ 2495944 h 4864966"/>
                <a:gd name="connsiteX301" fmla="*/ 984652 w 2223635"/>
                <a:gd name="connsiteY301" fmla="*/ 2449768 h 4864966"/>
                <a:gd name="connsiteX302" fmla="*/ 984652 w 2223635"/>
                <a:gd name="connsiteY302" fmla="*/ 2442044 h 4864966"/>
                <a:gd name="connsiteX303" fmla="*/ 915360 w 2223635"/>
                <a:gd name="connsiteY303" fmla="*/ 1929775 h 4864966"/>
                <a:gd name="connsiteX304" fmla="*/ 826731 w 2223635"/>
                <a:gd name="connsiteY304" fmla="*/ 1829588 h 4864966"/>
                <a:gd name="connsiteX305" fmla="*/ 2102486 w 2223635"/>
                <a:gd name="connsiteY305" fmla="*/ 1795915 h 4864966"/>
                <a:gd name="connsiteX306" fmla="*/ 2013079 w 2223635"/>
                <a:gd name="connsiteY306" fmla="*/ 1821920 h 4864966"/>
                <a:gd name="connsiteX307" fmla="*/ 2016969 w 2223635"/>
                <a:gd name="connsiteY307" fmla="*/ 1821920 h 4864966"/>
                <a:gd name="connsiteX308" fmla="*/ 1916782 w 2223635"/>
                <a:gd name="connsiteY308" fmla="*/ 1875820 h 4864966"/>
                <a:gd name="connsiteX309" fmla="*/ 1905280 w 2223635"/>
                <a:gd name="connsiteY309" fmla="*/ 1887378 h 4864966"/>
                <a:gd name="connsiteX310" fmla="*/ 1882164 w 2223635"/>
                <a:gd name="connsiteY310" fmla="*/ 1906659 h 4864966"/>
                <a:gd name="connsiteX311" fmla="*/ 1889833 w 2223635"/>
                <a:gd name="connsiteY311" fmla="*/ 1925886 h 4864966"/>
                <a:gd name="connsiteX312" fmla="*/ 1839767 w 2223635"/>
                <a:gd name="connsiteY312" fmla="*/ 1975951 h 4864966"/>
                <a:gd name="connsiteX313" fmla="*/ 1878275 w 2223635"/>
                <a:gd name="connsiteY313" fmla="*/ 1972117 h 4864966"/>
                <a:gd name="connsiteX314" fmla="*/ 1889833 w 2223635"/>
                <a:gd name="connsiteY314" fmla="*/ 1975951 h 4864966"/>
                <a:gd name="connsiteX315" fmla="*/ 2128658 w 2223635"/>
                <a:gd name="connsiteY315" fmla="*/ 1879654 h 4864966"/>
                <a:gd name="connsiteX316" fmla="*/ 2132492 w 2223635"/>
                <a:gd name="connsiteY316" fmla="*/ 1798804 h 4864966"/>
                <a:gd name="connsiteX317" fmla="*/ 2102486 w 2223635"/>
                <a:gd name="connsiteY317" fmla="*/ 1795915 h 4864966"/>
                <a:gd name="connsiteX318" fmla="*/ 1701128 w 2223635"/>
                <a:gd name="connsiteY318" fmla="*/ 1656276 h 4864966"/>
                <a:gd name="connsiteX319" fmla="*/ 1704962 w 2223635"/>
                <a:gd name="connsiteY319" fmla="*/ 1675558 h 4864966"/>
                <a:gd name="connsiteX320" fmla="*/ 1697239 w 2223635"/>
                <a:gd name="connsiteY320" fmla="*/ 1702507 h 4864966"/>
                <a:gd name="connsiteX321" fmla="*/ 1689570 w 2223635"/>
                <a:gd name="connsiteY321" fmla="*/ 1798804 h 4864966"/>
                <a:gd name="connsiteX322" fmla="*/ 1747304 w 2223635"/>
                <a:gd name="connsiteY322" fmla="*/ 1964393 h 4864966"/>
                <a:gd name="connsiteX323" fmla="*/ 1755028 w 2223635"/>
                <a:gd name="connsiteY323" fmla="*/ 1964393 h 4864966"/>
                <a:gd name="connsiteX324" fmla="*/ 1755028 w 2223635"/>
                <a:gd name="connsiteY324" fmla="*/ 1960559 h 4864966"/>
                <a:gd name="connsiteX325" fmla="*/ 1747304 w 2223635"/>
                <a:gd name="connsiteY325" fmla="*/ 1721734 h 4864966"/>
                <a:gd name="connsiteX326" fmla="*/ 1720354 w 2223635"/>
                <a:gd name="connsiteY326" fmla="*/ 1690950 h 4864966"/>
                <a:gd name="connsiteX327" fmla="*/ 1704962 w 2223635"/>
                <a:gd name="connsiteY327" fmla="*/ 1656276 h 4864966"/>
                <a:gd name="connsiteX328" fmla="*/ 2043530 w 2223635"/>
                <a:gd name="connsiteY328" fmla="*/ 1652220 h 4864966"/>
                <a:gd name="connsiteX329" fmla="*/ 1959180 w 2223635"/>
                <a:gd name="connsiteY329" fmla="*/ 1690950 h 4864966"/>
                <a:gd name="connsiteX330" fmla="*/ 1901390 w 2223635"/>
                <a:gd name="connsiteY330" fmla="*/ 1771855 h 4864966"/>
                <a:gd name="connsiteX331" fmla="*/ 1835933 w 2223635"/>
                <a:gd name="connsiteY331" fmla="*/ 1914328 h 4864966"/>
                <a:gd name="connsiteX332" fmla="*/ 2051643 w 2223635"/>
                <a:gd name="connsiteY332" fmla="*/ 1660110 h 4864966"/>
                <a:gd name="connsiteX333" fmla="*/ 2043530 w 2223635"/>
                <a:gd name="connsiteY333" fmla="*/ 1652220 h 4864966"/>
                <a:gd name="connsiteX334" fmla="*/ 0 w 2223635"/>
                <a:gd name="connsiteY334" fmla="*/ 1639188 h 4864966"/>
                <a:gd name="connsiteX335" fmla="*/ 17903 w 2223635"/>
                <a:gd name="connsiteY335" fmla="*/ 1656276 h 4864966"/>
                <a:gd name="connsiteX336" fmla="*/ 48687 w 2223635"/>
                <a:gd name="connsiteY336" fmla="*/ 1706342 h 4864966"/>
                <a:gd name="connsiteX337" fmla="*/ 44630 w 2223635"/>
                <a:gd name="connsiteY337" fmla="*/ 1715566 h 4864966"/>
                <a:gd name="connsiteX338" fmla="*/ 40963 w 2223635"/>
                <a:gd name="connsiteY338" fmla="*/ 1714065 h 4864966"/>
                <a:gd name="connsiteX339" fmla="*/ 6345 w 2223635"/>
                <a:gd name="connsiteY339" fmla="*/ 1671668 h 4864966"/>
                <a:gd name="connsiteX340" fmla="*/ 0 w 2223635"/>
                <a:gd name="connsiteY340" fmla="*/ 1666035 h 4864966"/>
                <a:gd name="connsiteX341" fmla="*/ 564845 w 2223635"/>
                <a:gd name="connsiteY341" fmla="*/ 1629326 h 4864966"/>
                <a:gd name="connsiteX342" fmla="*/ 584071 w 2223635"/>
                <a:gd name="connsiteY342" fmla="*/ 1702507 h 4864966"/>
                <a:gd name="connsiteX343" fmla="*/ 591795 w 2223635"/>
                <a:gd name="connsiteY343" fmla="*/ 1721734 h 4864966"/>
                <a:gd name="connsiteX344" fmla="*/ 595629 w 2223635"/>
                <a:gd name="connsiteY344" fmla="*/ 1679392 h 4864966"/>
                <a:gd name="connsiteX345" fmla="*/ 564845 w 2223635"/>
                <a:gd name="connsiteY345" fmla="*/ 1629326 h 4864966"/>
                <a:gd name="connsiteX346" fmla="*/ 1816373 w 2223635"/>
                <a:gd name="connsiteY346" fmla="*/ 1538363 h 4864966"/>
                <a:gd name="connsiteX347" fmla="*/ 1778144 w 2223635"/>
                <a:gd name="connsiteY347" fmla="*/ 1625436 h 4864966"/>
                <a:gd name="connsiteX348" fmla="*/ 1770420 w 2223635"/>
                <a:gd name="connsiteY348" fmla="*/ 1941333 h 4864966"/>
                <a:gd name="connsiteX349" fmla="*/ 1774309 w 2223635"/>
                <a:gd name="connsiteY349" fmla="*/ 1937443 h 4864966"/>
                <a:gd name="connsiteX350" fmla="*/ 1824375 w 2223635"/>
                <a:gd name="connsiteY350" fmla="*/ 1837312 h 4864966"/>
                <a:gd name="connsiteX351" fmla="*/ 1830154 w 2223635"/>
                <a:gd name="connsiteY351" fmla="*/ 1834423 h 4864966"/>
                <a:gd name="connsiteX352" fmla="*/ 1835933 w 2223635"/>
                <a:gd name="connsiteY352" fmla="*/ 1837312 h 4864966"/>
                <a:gd name="connsiteX353" fmla="*/ 1870607 w 2223635"/>
                <a:gd name="connsiteY353" fmla="*/ 1648552 h 4864966"/>
                <a:gd name="connsiteX354" fmla="*/ 1820541 w 2223635"/>
                <a:gd name="connsiteY354" fmla="*/ 1540697 h 4864966"/>
                <a:gd name="connsiteX355" fmla="*/ 1816373 w 2223635"/>
                <a:gd name="connsiteY355" fmla="*/ 1538363 h 4864966"/>
                <a:gd name="connsiteX356" fmla="*/ 1347391 w 2223635"/>
                <a:gd name="connsiteY356" fmla="*/ 1428953 h 4864966"/>
                <a:gd name="connsiteX357" fmla="*/ 1292824 w 2223635"/>
                <a:gd name="connsiteY357" fmla="*/ 1471406 h 4864966"/>
                <a:gd name="connsiteX358" fmla="*/ 1273543 w 2223635"/>
                <a:gd name="connsiteY358" fmla="*/ 1502190 h 4864966"/>
                <a:gd name="connsiteX359" fmla="*/ 1215809 w 2223635"/>
                <a:gd name="connsiteY359" fmla="*/ 1679392 h 4864966"/>
                <a:gd name="connsiteX360" fmla="*/ 1319774 w 2223635"/>
                <a:gd name="connsiteY360" fmla="*/ 1563813 h 4864966"/>
                <a:gd name="connsiteX361" fmla="*/ 1350614 w 2223635"/>
                <a:gd name="connsiteY361" fmla="*/ 1432898 h 4864966"/>
                <a:gd name="connsiteX362" fmla="*/ 1347391 w 2223635"/>
                <a:gd name="connsiteY362" fmla="*/ 1428953 h 4864966"/>
                <a:gd name="connsiteX363" fmla="*/ 1076003 w 2223635"/>
                <a:gd name="connsiteY363" fmla="*/ 1407059 h 4864966"/>
                <a:gd name="connsiteX364" fmla="*/ 1065557 w 2223635"/>
                <a:gd name="connsiteY364" fmla="*/ 1417450 h 4864966"/>
                <a:gd name="connsiteX365" fmla="*/ 1065557 w 2223635"/>
                <a:gd name="connsiteY365" fmla="*/ 1421340 h 4864966"/>
                <a:gd name="connsiteX366" fmla="*/ 1115622 w 2223635"/>
                <a:gd name="connsiteY366" fmla="*/ 1725623 h 4864966"/>
                <a:gd name="connsiteX367" fmla="*/ 1115622 w 2223635"/>
                <a:gd name="connsiteY367" fmla="*/ 1733291 h 4864966"/>
                <a:gd name="connsiteX368" fmla="*/ 1123346 w 2223635"/>
                <a:gd name="connsiteY368" fmla="*/ 1748739 h 4864966"/>
                <a:gd name="connsiteX369" fmla="*/ 1127180 w 2223635"/>
                <a:gd name="connsiteY369" fmla="*/ 1741015 h 4864966"/>
                <a:gd name="connsiteX370" fmla="*/ 1127180 w 2223635"/>
                <a:gd name="connsiteY370" fmla="*/ 1733291 h 4864966"/>
                <a:gd name="connsiteX371" fmla="*/ 1154130 w 2223635"/>
                <a:gd name="connsiteY371" fmla="*/ 1656276 h 4864966"/>
                <a:gd name="connsiteX372" fmla="*/ 1160353 w 2223635"/>
                <a:gd name="connsiteY372" fmla="*/ 1647052 h 4864966"/>
                <a:gd name="connsiteX373" fmla="*/ 1165688 w 2223635"/>
                <a:gd name="connsiteY373" fmla="*/ 1648552 h 4864966"/>
                <a:gd name="connsiteX374" fmla="*/ 1165688 w 2223635"/>
                <a:gd name="connsiteY374" fmla="*/ 1521471 h 4864966"/>
                <a:gd name="connsiteX375" fmla="*/ 1076003 w 2223635"/>
                <a:gd name="connsiteY375" fmla="*/ 1407059 h 4864966"/>
                <a:gd name="connsiteX376" fmla="*/ 1038607 w 2223635"/>
                <a:gd name="connsiteY376" fmla="*/ 1398224 h 4864966"/>
                <a:gd name="connsiteX377" fmla="*/ 1092506 w 2223635"/>
                <a:gd name="connsiteY377" fmla="*/ 1721734 h 4864966"/>
                <a:gd name="connsiteX378" fmla="*/ 1077114 w 2223635"/>
                <a:gd name="connsiteY378" fmla="*/ 1687116 h 4864966"/>
                <a:gd name="connsiteX379" fmla="*/ 1085449 w 2223635"/>
                <a:gd name="connsiteY379" fmla="*/ 1675391 h 4864966"/>
                <a:gd name="connsiteX380" fmla="*/ 1092506 w 2223635"/>
                <a:gd name="connsiteY380" fmla="*/ 1679392 h 4864966"/>
                <a:gd name="connsiteX381" fmla="*/ 1107954 w 2223635"/>
                <a:gd name="connsiteY381" fmla="*/ 1706342 h 4864966"/>
                <a:gd name="connsiteX382" fmla="*/ 1073280 w 2223635"/>
                <a:gd name="connsiteY382" fmla="*/ 1506079 h 4864966"/>
                <a:gd name="connsiteX383" fmla="*/ 1038607 w 2223635"/>
                <a:gd name="connsiteY383" fmla="*/ 1398224 h 4864966"/>
                <a:gd name="connsiteX384" fmla="*/ 1258151 w 2223635"/>
                <a:gd name="connsiteY384" fmla="*/ 1378943 h 4864966"/>
                <a:gd name="connsiteX385" fmla="*/ 1192693 w 2223635"/>
                <a:gd name="connsiteY385" fmla="*/ 1425174 h 4864966"/>
                <a:gd name="connsiteX386" fmla="*/ 1184969 w 2223635"/>
                <a:gd name="connsiteY386" fmla="*/ 1444400 h 4864966"/>
                <a:gd name="connsiteX387" fmla="*/ 1185636 w 2223635"/>
                <a:gd name="connsiteY387" fmla="*/ 1441289 h 4864966"/>
                <a:gd name="connsiteX388" fmla="*/ 1169577 w 2223635"/>
                <a:gd name="connsiteY388" fmla="*/ 1471406 h 4864966"/>
                <a:gd name="connsiteX389" fmla="*/ 1169577 w 2223635"/>
                <a:gd name="connsiteY389" fmla="*/ 1479074 h 4864966"/>
                <a:gd name="connsiteX390" fmla="*/ 1169577 w 2223635"/>
                <a:gd name="connsiteY390" fmla="*/ 1494521 h 4864966"/>
                <a:gd name="connsiteX391" fmla="*/ 1169577 w 2223635"/>
                <a:gd name="connsiteY391" fmla="*/ 1679392 h 4864966"/>
                <a:gd name="connsiteX392" fmla="*/ 1169577 w 2223635"/>
                <a:gd name="connsiteY392" fmla="*/ 1690950 h 4864966"/>
                <a:gd name="connsiteX393" fmla="*/ 1258151 w 2223635"/>
                <a:gd name="connsiteY393" fmla="*/ 1490632 h 4864966"/>
                <a:gd name="connsiteX394" fmla="*/ 1258151 w 2223635"/>
                <a:gd name="connsiteY394" fmla="*/ 1378943 h 4864966"/>
                <a:gd name="connsiteX395" fmla="*/ 207163 w 2223635"/>
                <a:gd name="connsiteY395" fmla="*/ 1199685 h 4864966"/>
                <a:gd name="connsiteX396" fmla="*/ 156542 w 2223635"/>
                <a:gd name="connsiteY396" fmla="*/ 1247972 h 4864966"/>
                <a:gd name="connsiteX397" fmla="*/ 25571 w 2223635"/>
                <a:gd name="connsiteY397" fmla="*/ 1325043 h 4864966"/>
                <a:gd name="connsiteX398" fmla="*/ 133426 w 2223635"/>
                <a:gd name="connsiteY398" fmla="*/ 1294203 h 4864966"/>
                <a:gd name="connsiteX399" fmla="*/ 202773 w 2223635"/>
                <a:gd name="connsiteY399" fmla="*/ 1255696 h 4864966"/>
                <a:gd name="connsiteX400" fmla="*/ 206607 w 2223635"/>
                <a:gd name="connsiteY400" fmla="*/ 1201741 h 4864966"/>
                <a:gd name="connsiteX401" fmla="*/ 207163 w 2223635"/>
                <a:gd name="connsiteY401" fmla="*/ 1199685 h 4864966"/>
                <a:gd name="connsiteX402" fmla="*/ 656308 w 2223635"/>
                <a:gd name="connsiteY402" fmla="*/ 1097275 h 4864966"/>
                <a:gd name="connsiteX403" fmla="*/ 651474 w 2223635"/>
                <a:gd name="connsiteY403" fmla="*/ 1099665 h 4864966"/>
                <a:gd name="connsiteX404" fmla="*/ 647918 w 2223635"/>
                <a:gd name="connsiteY404" fmla="*/ 1098553 h 4864966"/>
                <a:gd name="connsiteX405" fmla="*/ 653419 w 2223635"/>
                <a:gd name="connsiteY405" fmla="*/ 1117001 h 4864966"/>
                <a:gd name="connsiteX406" fmla="*/ 656308 w 2223635"/>
                <a:gd name="connsiteY406" fmla="*/ 1097275 h 4864966"/>
                <a:gd name="connsiteX407" fmla="*/ 236669 w 2223635"/>
                <a:gd name="connsiteY407" fmla="*/ 1070659 h 4864966"/>
                <a:gd name="connsiteX408" fmla="*/ 233557 w 2223635"/>
                <a:gd name="connsiteY408" fmla="*/ 1070825 h 4864966"/>
                <a:gd name="connsiteX409" fmla="*/ 229723 w 2223635"/>
                <a:gd name="connsiteY409" fmla="*/ 1070825 h 4864966"/>
                <a:gd name="connsiteX410" fmla="*/ 33295 w 2223635"/>
                <a:gd name="connsiteY410" fmla="*/ 1267254 h 4864966"/>
                <a:gd name="connsiteX411" fmla="*/ 25571 w 2223635"/>
                <a:gd name="connsiteY411" fmla="*/ 1301927 h 4864966"/>
                <a:gd name="connsiteX412" fmla="*/ 137260 w 2223635"/>
                <a:gd name="connsiteY412" fmla="*/ 1244138 h 4864966"/>
                <a:gd name="connsiteX413" fmla="*/ 221999 w 2223635"/>
                <a:gd name="connsiteY413" fmla="*/ 1155565 h 4864966"/>
                <a:gd name="connsiteX414" fmla="*/ 236669 w 2223635"/>
                <a:gd name="connsiteY414" fmla="*/ 1070659 h 4864966"/>
                <a:gd name="connsiteX415" fmla="*/ 622635 w 2223635"/>
                <a:gd name="connsiteY415" fmla="*/ 997644 h 4864966"/>
                <a:gd name="connsiteX416" fmla="*/ 642639 w 2223635"/>
                <a:gd name="connsiteY416" fmla="*/ 1080494 h 4864966"/>
                <a:gd name="connsiteX417" fmla="*/ 622635 w 2223635"/>
                <a:gd name="connsiteY417" fmla="*/ 997644 h 4864966"/>
                <a:gd name="connsiteX418" fmla="*/ 123368 w 2223635"/>
                <a:gd name="connsiteY418" fmla="*/ 970972 h 4864966"/>
                <a:gd name="connsiteX419" fmla="*/ 44853 w 2223635"/>
                <a:gd name="connsiteY419" fmla="*/ 1070825 h 4864966"/>
                <a:gd name="connsiteX420" fmla="*/ 37129 w 2223635"/>
                <a:gd name="connsiteY420" fmla="*/ 1070825 h 4864966"/>
                <a:gd name="connsiteX421" fmla="*/ 33295 w 2223635"/>
                <a:gd name="connsiteY421" fmla="*/ 1066936 h 4864966"/>
                <a:gd name="connsiteX422" fmla="*/ 10179 w 2223635"/>
                <a:gd name="connsiteY422" fmla="*/ 1209464 h 4864966"/>
                <a:gd name="connsiteX423" fmla="*/ 10179 w 2223635"/>
                <a:gd name="connsiteY423" fmla="*/ 1236414 h 4864966"/>
                <a:gd name="connsiteX424" fmla="*/ 21737 w 2223635"/>
                <a:gd name="connsiteY424" fmla="*/ 1228746 h 4864966"/>
                <a:gd name="connsiteX425" fmla="*/ 98752 w 2223635"/>
                <a:gd name="connsiteY425" fmla="*/ 1132449 h 4864966"/>
                <a:gd name="connsiteX426" fmla="*/ 133426 w 2223635"/>
                <a:gd name="connsiteY426" fmla="*/ 989921 h 4864966"/>
                <a:gd name="connsiteX427" fmla="*/ 123368 w 2223635"/>
                <a:gd name="connsiteY427" fmla="*/ 970972 h 4864966"/>
                <a:gd name="connsiteX428" fmla="*/ 132426 w 2223635"/>
                <a:gd name="connsiteY428" fmla="*/ 925741 h 4864966"/>
                <a:gd name="connsiteX429" fmla="*/ 137260 w 2223635"/>
                <a:gd name="connsiteY429" fmla="*/ 932131 h 4864966"/>
                <a:gd name="connsiteX430" fmla="*/ 118034 w 2223635"/>
                <a:gd name="connsiteY430" fmla="*/ 1120891 h 4864966"/>
                <a:gd name="connsiteX431" fmla="*/ 238947 w 2223635"/>
                <a:gd name="connsiteY431" fmla="*/ 1053933 h 4864966"/>
                <a:gd name="connsiteX432" fmla="*/ 260562 w 2223635"/>
                <a:gd name="connsiteY432" fmla="*/ 1055378 h 4864966"/>
                <a:gd name="connsiteX433" fmla="*/ 263563 w 2223635"/>
                <a:gd name="connsiteY433" fmla="*/ 1053878 h 4864966"/>
                <a:gd name="connsiteX434" fmla="*/ 268231 w 2223635"/>
                <a:gd name="connsiteY434" fmla="*/ 1063102 h 4864966"/>
                <a:gd name="connsiteX435" fmla="*/ 207496 w 2223635"/>
                <a:gd name="connsiteY435" fmla="*/ 1199296 h 4864966"/>
                <a:gd name="connsiteX436" fmla="*/ 214331 w 2223635"/>
                <a:gd name="connsiteY436" fmla="*/ 1197907 h 4864966"/>
                <a:gd name="connsiteX437" fmla="*/ 179657 w 2223635"/>
                <a:gd name="connsiteY437" fmla="*/ 1294203 h 4864966"/>
                <a:gd name="connsiteX438" fmla="*/ 25571 w 2223635"/>
                <a:gd name="connsiteY438" fmla="*/ 1340435 h 4864966"/>
                <a:gd name="connsiteX439" fmla="*/ 14993 w 2223635"/>
                <a:gd name="connsiteY439" fmla="*/ 1363044 h 4864966"/>
                <a:gd name="connsiteX440" fmla="*/ 0 w 2223635"/>
                <a:gd name="connsiteY440" fmla="*/ 1381115 h 4864966"/>
                <a:gd name="connsiteX441" fmla="*/ 0 w 2223635"/>
                <a:gd name="connsiteY441" fmla="*/ 1187990 h 4864966"/>
                <a:gd name="connsiteX442" fmla="*/ 2455 w 2223635"/>
                <a:gd name="connsiteY442" fmla="*/ 1186349 h 4864966"/>
                <a:gd name="connsiteX443" fmla="*/ 21737 w 2223635"/>
                <a:gd name="connsiteY443" fmla="*/ 1059268 h 4864966"/>
                <a:gd name="connsiteX444" fmla="*/ 3435 w 2223635"/>
                <a:gd name="connsiteY444" fmla="*/ 973313 h 4864966"/>
                <a:gd name="connsiteX445" fmla="*/ 0 w 2223635"/>
                <a:gd name="connsiteY445" fmla="*/ 964019 h 4864966"/>
                <a:gd name="connsiteX446" fmla="*/ 0 w 2223635"/>
                <a:gd name="connsiteY446" fmla="*/ 934101 h 4864966"/>
                <a:gd name="connsiteX447" fmla="*/ 13069 w 2223635"/>
                <a:gd name="connsiteY447" fmla="*/ 963909 h 4864966"/>
                <a:gd name="connsiteX448" fmla="*/ 33295 w 2223635"/>
                <a:gd name="connsiteY448" fmla="*/ 1055378 h 4864966"/>
                <a:gd name="connsiteX449" fmla="*/ 129592 w 2223635"/>
                <a:gd name="connsiteY449" fmla="*/ 928297 h 4864966"/>
                <a:gd name="connsiteX450" fmla="*/ 132426 w 2223635"/>
                <a:gd name="connsiteY450" fmla="*/ 925741 h 4864966"/>
                <a:gd name="connsiteX451" fmla="*/ 757439 w 2223635"/>
                <a:gd name="connsiteY451" fmla="*/ 812718 h 4864966"/>
                <a:gd name="connsiteX452" fmla="*/ 711208 w 2223635"/>
                <a:gd name="connsiteY452" fmla="*/ 866674 h 4864966"/>
                <a:gd name="connsiteX453" fmla="*/ 707374 w 2223635"/>
                <a:gd name="connsiteY453" fmla="*/ 901347 h 4864966"/>
                <a:gd name="connsiteX454" fmla="*/ 757439 w 2223635"/>
                <a:gd name="connsiteY454" fmla="*/ 812718 h 4864966"/>
                <a:gd name="connsiteX455" fmla="*/ 1204251 w 2223635"/>
                <a:gd name="connsiteY455" fmla="*/ 639406 h 4864966"/>
                <a:gd name="connsiteX456" fmla="*/ 834455 w 2223635"/>
                <a:gd name="connsiteY456" fmla="*/ 1036152 h 4864966"/>
                <a:gd name="connsiteX457" fmla="*/ 680368 w 2223635"/>
                <a:gd name="connsiteY457" fmla="*/ 1467516 h 4864966"/>
                <a:gd name="connsiteX458" fmla="*/ 1204251 w 2223635"/>
                <a:gd name="connsiteY458" fmla="*/ 639406 h 4864966"/>
                <a:gd name="connsiteX459" fmla="*/ 638027 w 2223635"/>
                <a:gd name="connsiteY459" fmla="*/ 546943 h 4864966"/>
                <a:gd name="connsiteX460" fmla="*/ 661142 w 2223635"/>
                <a:gd name="connsiteY460" fmla="*/ 585451 h 4864966"/>
                <a:gd name="connsiteX461" fmla="*/ 699650 w 2223635"/>
                <a:gd name="connsiteY461" fmla="*/ 616290 h 4864966"/>
                <a:gd name="connsiteX462" fmla="*/ 711208 w 2223635"/>
                <a:gd name="connsiteY462" fmla="*/ 616290 h 4864966"/>
                <a:gd name="connsiteX463" fmla="*/ 672700 w 2223635"/>
                <a:gd name="connsiteY463" fmla="*/ 566225 h 4864966"/>
                <a:gd name="connsiteX464" fmla="*/ 638027 w 2223635"/>
                <a:gd name="connsiteY464" fmla="*/ 546943 h 4864966"/>
                <a:gd name="connsiteX465" fmla="*/ 795947 w 2223635"/>
                <a:gd name="connsiteY465" fmla="*/ 504601 h 4864966"/>
                <a:gd name="connsiteX466" fmla="*/ 765108 w 2223635"/>
                <a:gd name="connsiteY466" fmla="*/ 570059 h 4864966"/>
                <a:gd name="connsiteX467" fmla="*/ 795947 w 2223635"/>
                <a:gd name="connsiteY467" fmla="*/ 519993 h 4864966"/>
                <a:gd name="connsiteX468" fmla="*/ 799781 w 2223635"/>
                <a:gd name="connsiteY468" fmla="*/ 504601 h 4864966"/>
                <a:gd name="connsiteX469" fmla="*/ 1065557 w 2223635"/>
                <a:gd name="connsiteY469" fmla="*/ 419862 h 4864966"/>
                <a:gd name="connsiteX470" fmla="*/ 872963 w 2223635"/>
                <a:gd name="connsiteY470" fmla="*/ 508435 h 4864966"/>
                <a:gd name="connsiteX471" fmla="*/ 954701 w 2223635"/>
                <a:gd name="connsiteY471" fmla="*/ 520882 h 4864966"/>
                <a:gd name="connsiteX472" fmla="*/ 1150296 w 2223635"/>
                <a:gd name="connsiteY472" fmla="*/ 493043 h 4864966"/>
                <a:gd name="connsiteX473" fmla="*/ 1187359 w 2223635"/>
                <a:gd name="connsiteY473" fmla="*/ 486653 h 4864966"/>
                <a:gd name="connsiteX474" fmla="*/ 1215809 w 2223635"/>
                <a:gd name="connsiteY474" fmla="*/ 489154 h 4864966"/>
                <a:gd name="connsiteX475" fmla="*/ 1219476 w 2223635"/>
                <a:gd name="connsiteY475" fmla="*/ 489376 h 4864966"/>
                <a:gd name="connsiteX476" fmla="*/ 1161854 w 2223635"/>
                <a:gd name="connsiteY476" fmla="*/ 435254 h 4864966"/>
                <a:gd name="connsiteX477" fmla="*/ 1069391 w 2223635"/>
                <a:gd name="connsiteY477" fmla="*/ 419862 h 4864966"/>
                <a:gd name="connsiteX478" fmla="*/ 1169577 w 2223635"/>
                <a:gd name="connsiteY478" fmla="*/ 223378 h 4864966"/>
                <a:gd name="connsiteX479" fmla="*/ 1169577 w 2223635"/>
                <a:gd name="connsiteY479" fmla="*/ 227268 h 4864966"/>
                <a:gd name="connsiteX480" fmla="*/ 1132903 w 2223635"/>
                <a:gd name="connsiteY480" fmla="*/ 223490 h 4864966"/>
                <a:gd name="connsiteX481" fmla="*/ 1011657 w 2223635"/>
                <a:gd name="connsiteY481" fmla="*/ 265776 h 4864966"/>
                <a:gd name="connsiteX482" fmla="*/ 826731 w 2223635"/>
                <a:gd name="connsiteY482" fmla="*/ 489154 h 4864966"/>
                <a:gd name="connsiteX483" fmla="*/ 826731 w 2223635"/>
                <a:gd name="connsiteY483" fmla="*/ 493043 h 4864966"/>
                <a:gd name="connsiteX484" fmla="*/ 842179 w 2223635"/>
                <a:gd name="connsiteY484" fmla="*/ 500712 h 4864966"/>
                <a:gd name="connsiteX485" fmla="*/ 1131070 w 2223635"/>
                <a:gd name="connsiteY485" fmla="*/ 327399 h 4864966"/>
                <a:gd name="connsiteX486" fmla="*/ 1177246 w 2223635"/>
                <a:gd name="connsiteY486" fmla="*/ 254218 h 4864966"/>
                <a:gd name="connsiteX487" fmla="*/ 1169577 w 2223635"/>
                <a:gd name="connsiteY487" fmla="*/ 223378 h 4864966"/>
                <a:gd name="connsiteX488" fmla="*/ 416927 w 2223635"/>
                <a:gd name="connsiteY488" fmla="*/ 193761 h 4864966"/>
                <a:gd name="connsiteX489" fmla="*/ 445433 w 2223635"/>
                <a:gd name="connsiteY489" fmla="*/ 292725 h 4864966"/>
                <a:gd name="connsiteX490" fmla="*/ 522448 w 2223635"/>
                <a:gd name="connsiteY490" fmla="*/ 446812 h 4864966"/>
                <a:gd name="connsiteX491" fmla="*/ 614911 w 2223635"/>
                <a:gd name="connsiteY491" fmla="*/ 512269 h 4864966"/>
                <a:gd name="connsiteX492" fmla="*/ 614911 w 2223635"/>
                <a:gd name="connsiteY492" fmla="*/ 496877 h 4864966"/>
                <a:gd name="connsiteX493" fmla="*/ 620690 w 2223635"/>
                <a:gd name="connsiteY493" fmla="*/ 491098 h 4864966"/>
                <a:gd name="connsiteX494" fmla="*/ 626469 w 2223635"/>
                <a:gd name="connsiteY494" fmla="*/ 496877 h 4864966"/>
                <a:gd name="connsiteX495" fmla="*/ 626469 w 2223635"/>
                <a:gd name="connsiteY495" fmla="*/ 519993 h 4864966"/>
                <a:gd name="connsiteX496" fmla="*/ 664977 w 2223635"/>
                <a:gd name="connsiteY496" fmla="*/ 546943 h 4864966"/>
                <a:gd name="connsiteX497" fmla="*/ 653419 w 2223635"/>
                <a:gd name="connsiteY497" fmla="*/ 504601 h 4864966"/>
                <a:gd name="connsiteX498" fmla="*/ 657253 w 2223635"/>
                <a:gd name="connsiteY498" fmla="*/ 493043 h 4864966"/>
                <a:gd name="connsiteX499" fmla="*/ 599519 w 2223635"/>
                <a:gd name="connsiteY499" fmla="*/ 354349 h 4864966"/>
                <a:gd name="connsiteX500" fmla="*/ 591795 w 2223635"/>
                <a:gd name="connsiteY500" fmla="*/ 338957 h 4864966"/>
                <a:gd name="connsiteX501" fmla="*/ 576403 w 2223635"/>
                <a:gd name="connsiteY501" fmla="*/ 319675 h 4864966"/>
                <a:gd name="connsiteX502" fmla="*/ 416927 w 2223635"/>
                <a:gd name="connsiteY502" fmla="*/ 193761 h 4864966"/>
                <a:gd name="connsiteX503" fmla="*/ 1009823 w 2223635"/>
                <a:gd name="connsiteY503" fmla="*/ 126692 h 4864966"/>
                <a:gd name="connsiteX504" fmla="*/ 1007767 w 2223635"/>
                <a:gd name="connsiteY504" fmla="*/ 127137 h 4864966"/>
                <a:gd name="connsiteX505" fmla="*/ 1007767 w 2223635"/>
                <a:gd name="connsiteY505" fmla="*/ 130971 h 4864966"/>
                <a:gd name="connsiteX506" fmla="*/ 996209 w 2223635"/>
                <a:gd name="connsiteY506" fmla="*/ 204152 h 4864966"/>
                <a:gd name="connsiteX507" fmla="*/ 965425 w 2223635"/>
                <a:gd name="connsiteY507" fmla="*/ 304283 h 4864966"/>
                <a:gd name="connsiteX508" fmla="*/ 826731 w 2223635"/>
                <a:gd name="connsiteY508" fmla="*/ 462204 h 4864966"/>
                <a:gd name="connsiteX509" fmla="*/ 953868 w 2223635"/>
                <a:gd name="connsiteY509" fmla="*/ 338957 h 4864966"/>
                <a:gd name="connsiteX510" fmla="*/ 1007767 w 2223635"/>
                <a:gd name="connsiteY510" fmla="*/ 223378 h 4864966"/>
                <a:gd name="connsiteX511" fmla="*/ 1009823 w 2223635"/>
                <a:gd name="connsiteY511" fmla="*/ 126692 h 4864966"/>
                <a:gd name="connsiteX512" fmla="*/ 972649 w 2223635"/>
                <a:gd name="connsiteY512" fmla="*/ 64458 h 4864966"/>
                <a:gd name="connsiteX513" fmla="*/ 953868 w 2223635"/>
                <a:gd name="connsiteY513" fmla="*/ 69347 h 4864966"/>
                <a:gd name="connsiteX514" fmla="*/ 857571 w 2223635"/>
                <a:gd name="connsiteY514" fmla="*/ 177202 h 4864966"/>
                <a:gd name="connsiteX515" fmla="*/ 857571 w 2223635"/>
                <a:gd name="connsiteY515" fmla="*/ 254218 h 4864966"/>
                <a:gd name="connsiteX516" fmla="*/ 857571 w 2223635"/>
                <a:gd name="connsiteY516" fmla="*/ 258052 h 4864966"/>
                <a:gd name="connsiteX517" fmla="*/ 765108 w 2223635"/>
                <a:gd name="connsiteY517" fmla="*/ 485320 h 4864966"/>
                <a:gd name="connsiteX518" fmla="*/ 799781 w 2223635"/>
                <a:gd name="connsiteY518" fmla="*/ 454536 h 4864966"/>
                <a:gd name="connsiteX519" fmla="*/ 896078 w 2223635"/>
                <a:gd name="connsiteY519" fmla="*/ 362073 h 4864966"/>
                <a:gd name="connsiteX520" fmla="*/ 976983 w 2223635"/>
                <a:gd name="connsiteY520" fmla="*/ 154087 h 4864966"/>
                <a:gd name="connsiteX521" fmla="*/ 972649 w 2223635"/>
                <a:gd name="connsiteY521" fmla="*/ 64458 h 4864966"/>
                <a:gd name="connsiteX522" fmla="*/ 582071 w 2223635"/>
                <a:gd name="connsiteY522" fmla="*/ 45231 h 4864966"/>
                <a:gd name="connsiteX523" fmla="*/ 564845 w 2223635"/>
                <a:gd name="connsiteY523" fmla="*/ 92463 h 4864966"/>
                <a:gd name="connsiteX524" fmla="*/ 557122 w 2223635"/>
                <a:gd name="connsiteY524" fmla="*/ 188760 h 4864966"/>
                <a:gd name="connsiteX525" fmla="*/ 584071 w 2223635"/>
                <a:gd name="connsiteY525" fmla="*/ 304283 h 4864966"/>
                <a:gd name="connsiteX526" fmla="*/ 664977 w 2223635"/>
                <a:gd name="connsiteY526" fmla="*/ 439088 h 4864966"/>
                <a:gd name="connsiteX527" fmla="*/ 664977 w 2223635"/>
                <a:gd name="connsiteY527" fmla="*/ 427530 h 4864966"/>
                <a:gd name="connsiteX528" fmla="*/ 674367 w 2223635"/>
                <a:gd name="connsiteY528" fmla="*/ 418362 h 4864966"/>
                <a:gd name="connsiteX529" fmla="*/ 680368 w 2223635"/>
                <a:gd name="connsiteY529" fmla="*/ 419862 h 4864966"/>
                <a:gd name="connsiteX530" fmla="*/ 711208 w 2223635"/>
                <a:gd name="connsiteY530" fmla="*/ 469928 h 4864966"/>
                <a:gd name="connsiteX531" fmla="*/ 626469 w 2223635"/>
                <a:gd name="connsiteY531" fmla="*/ 84739 h 4864966"/>
                <a:gd name="connsiteX532" fmla="*/ 582071 w 2223635"/>
                <a:gd name="connsiteY532" fmla="*/ 45231 h 4864966"/>
                <a:gd name="connsiteX533" fmla="*/ 803560 w 2223635"/>
                <a:gd name="connsiteY533" fmla="*/ 26283 h 4864966"/>
                <a:gd name="connsiteX534" fmla="*/ 730434 w 2223635"/>
                <a:gd name="connsiteY534" fmla="*/ 111689 h 4864966"/>
                <a:gd name="connsiteX535" fmla="*/ 718876 w 2223635"/>
                <a:gd name="connsiteY535" fmla="*/ 219544 h 4864966"/>
                <a:gd name="connsiteX536" fmla="*/ 722766 w 2223635"/>
                <a:gd name="connsiteY536" fmla="*/ 477651 h 4864966"/>
                <a:gd name="connsiteX537" fmla="*/ 711208 w 2223635"/>
                <a:gd name="connsiteY537" fmla="*/ 481486 h 4864966"/>
                <a:gd name="connsiteX538" fmla="*/ 726600 w 2223635"/>
                <a:gd name="connsiteY538" fmla="*/ 535385 h 4864966"/>
                <a:gd name="connsiteX539" fmla="*/ 741992 w 2223635"/>
                <a:gd name="connsiteY539" fmla="*/ 450646 h 4864966"/>
                <a:gd name="connsiteX540" fmla="*/ 753550 w 2223635"/>
                <a:gd name="connsiteY540" fmla="*/ 441978 h 4864966"/>
                <a:gd name="connsiteX541" fmla="*/ 765108 w 2223635"/>
                <a:gd name="connsiteY541" fmla="*/ 450646 h 4864966"/>
                <a:gd name="connsiteX542" fmla="*/ 765108 w 2223635"/>
                <a:gd name="connsiteY542" fmla="*/ 454536 h 4864966"/>
                <a:gd name="connsiteX543" fmla="*/ 822897 w 2223635"/>
                <a:gd name="connsiteY543" fmla="*/ 100131 h 4864966"/>
                <a:gd name="connsiteX544" fmla="*/ 811339 w 2223635"/>
                <a:gd name="connsiteY544" fmla="*/ 38508 h 4864966"/>
                <a:gd name="connsiteX545" fmla="*/ 803560 w 2223635"/>
                <a:gd name="connsiteY545" fmla="*/ 26283 h 4864966"/>
                <a:gd name="connsiteX546" fmla="*/ 815173 w 2223635"/>
                <a:gd name="connsiteY546" fmla="*/ 0 h 4864966"/>
                <a:gd name="connsiteX547" fmla="*/ 826731 w 2223635"/>
                <a:gd name="connsiteY547" fmla="*/ 7724 h 4864966"/>
                <a:gd name="connsiteX548" fmla="*/ 853736 w 2223635"/>
                <a:gd name="connsiteY548" fmla="*/ 154087 h 4864966"/>
                <a:gd name="connsiteX549" fmla="*/ 985541 w 2223635"/>
                <a:gd name="connsiteY549" fmla="*/ 53622 h 4864966"/>
                <a:gd name="connsiteX550" fmla="*/ 1019325 w 2223635"/>
                <a:gd name="connsiteY550" fmla="*/ 57790 h 4864966"/>
                <a:gd name="connsiteX551" fmla="*/ 1023215 w 2223635"/>
                <a:gd name="connsiteY551" fmla="*/ 65458 h 4864966"/>
                <a:gd name="connsiteX552" fmla="*/ 1007767 w 2223635"/>
                <a:gd name="connsiteY552" fmla="*/ 111689 h 4864966"/>
                <a:gd name="connsiteX553" fmla="*/ 1019325 w 2223635"/>
                <a:gd name="connsiteY553" fmla="*/ 104021 h 4864966"/>
                <a:gd name="connsiteX554" fmla="*/ 1027049 w 2223635"/>
                <a:gd name="connsiteY554" fmla="*/ 107855 h 4864966"/>
                <a:gd name="connsiteX555" fmla="*/ 1019325 w 2223635"/>
                <a:gd name="connsiteY555" fmla="*/ 246494 h 4864966"/>
                <a:gd name="connsiteX556" fmla="*/ 1152463 w 2223635"/>
                <a:gd name="connsiteY556" fmla="*/ 205875 h 4864966"/>
                <a:gd name="connsiteX557" fmla="*/ 1208085 w 2223635"/>
                <a:gd name="connsiteY557" fmla="*/ 207986 h 4864966"/>
                <a:gd name="connsiteX558" fmla="*/ 1215809 w 2223635"/>
                <a:gd name="connsiteY558" fmla="*/ 223378 h 4864966"/>
                <a:gd name="connsiteX559" fmla="*/ 1080949 w 2223635"/>
                <a:gd name="connsiteY559" fmla="*/ 408304 h 4864966"/>
                <a:gd name="connsiteX560" fmla="*/ 1097507 w 2223635"/>
                <a:gd name="connsiteY560" fmla="*/ 407804 h 4864966"/>
                <a:gd name="connsiteX561" fmla="*/ 1246593 w 2223635"/>
                <a:gd name="connsiteY561" fmla="*/ 500712 h 4864966"/>
                <a:gd name="connsiteX562" fmla="*/ 1235035 w 2223635"/>
                <a:gd name="connsiteY562" fmla="*/ 512269 h 4864966"/>
                <a:gd name="connsiteX563" fmla="*/ 1214698 w 2223635"/>
                <a:gd name="connsiteY563" fmla="*/ 511325 h 4864966"/>
                <a:gd name="connsiteX564" fmla="*/ 960758 w 2223635"/>
                <a:gd name="connsiteY564" fmla="*/ 550499 h 4864966"/>
                <a:gd name="connsiteX565" fmla="*/ 849847 w 2223635"/>
                <a:gd name="connsiteY565" fmla="*/ 516159 h 4864966"/>
                <a:gd name="connsiteX566" fmla="*/ 842179 w 2223635"/>
                <a:gd name="connsiteY566" fmla="*/ 519993 h 4864966"/>
                <a:gd name="connsiteX567" fmla="*/ 738158 w 2223635"/>
                <a:gd name="connsiteY567" fmla="*/ 631682 h 4864966"/>
                <a:gd name="connsiteX568" fmla="*/ 738158 w 2223635"/>
                <a:gd name="connsiteY568" fmla="*/ 647130 h 4864966"/>
                <a:gd name="connsiteX569" fmla="*/ 738158 w 2223635"/>
                <a:gd name="connsiteY569" fmla="*/ 654798 h 4864966"/>
                <a:gd name="connsiteX570" fmla="*/ 734324 w 2223635"/>
                <a:gd name="connsiteY570" fmla="*/ 662522 h 4864966"/>
                <a:gd name="connsiteX571" fmla="*/ 718876 w 2223635"/>
                <a:gd name="connsiteY571" fmla="*/ 835834 h 4864966"/>
                <a:gd name="connsiteX572" fmla="*/ 765108 w 2223635"/>
                <a:gd name="connsiteY572" fmla="*/ 789603 h 4864966"/>
                <a:gd name="connsiteX573" fmla="*/ 776666 w 2223635"/>
                <a:gd name="connsiteY573" fmla="*/ 797326 h 4864966"/>
                <a:gd name="connsiteX574" fmla="*/ 707374 w 2223635"/>
                <a:gd name="connsiteY574" fmla="*/ 939855 h 4864966"/>
                <a:gd name="connsiteX575" fmla="*/ 630303 w 2223635"/>
                <a:gd name="connsiteY575" fmla="*/ 1613879 h 4864966"/>
                <a:gd name="connsiteX576" fmla="*/ 664977 w 2223635"/>
                <a:gd name="connsiteY576" fmla="*/ 1502190 h 4864966"/>
                <a:gd name="connsiteX577" fmla="*/ 661142 w 2223635"/>
                <a:gd name="connsiteY577" fmla="*/ 1498356 h 4864966"/>
                <a:gd name="connsiteX578" fmla="*/ 849847 w 2223635"/>
                <a:gd name="connsiteY578" fmla="*/ 986086 h 4864966"/>
                <a:gd name="connsiteX579" fmla="*/ 1231201 w 2223635"/>
                <a:gd name="connsiteY579" fmla="*/ 585451 h 4864966"/>
                <a:gd name="connsiteX580" fmla="*/ 1234868 w 2223635"/>
                <a:gd name="connsiteY580" fmla="*/ 583950 h 4864966"/>
                <a:gd name="connsiteX581" fmla="*/ 1242759 w 2223635"/>
                <a:gd name="connsiteY581" fmla="*/ 593174 h 4864966"/>
                <a:gd name="connsiteX582" fmla="*/ 718876 w 2223635"/>
                <a:gd name="connsiteY582" fmla="*/ 1498356 h 4864966"/>
                <a:gd name="connsiteX583" fmla="*/ 714931 w 2223635"/>
                <a:gd name="connsiteY583" fmla="*/ 1499967 h 4864966"/>
                <a:gd name="connsiteX584" fmla="*/ 711208 w 2223635"/>
                <a:gd name="connsiteY584" fmla="*/ 1494521 h 4864966"/>
                <a:gd name="connsiteX585" fmla="*/ 1038607 w 2223635"/>
                <a:gd name="connsiteY585" fmla="*/ 1109333 h 4864966"/>
                <a:gd name="connsiteX586" fmla="*/ 1173412 w 2223635"/>
                <a:gd name="connsiteY586" fmla="*/ 839668 h 4864966"/>
                <a:gd name="connsiteX587" fmla="*/ 1204251 w 2223635"/>
                <a:gd name="connsiteY587" fmla="*/ 743371 h 4864966"/>
                <a:gd name="connsiteX588" fmla="*/ 1215809 w 2223635"/>
                <a:gd name="connsiteY588" fmla="*/ 658632 h 4864966"/>
                <a:gd name="connsiteX589" fmla="*/ 899912 w 2223635"/>
                <a:gd name="connsiteY589" fmla="*/ 1120891 h 4864966"/>
                <a:gd name="connsiteX590" fmla="*/ 622635 w 2223635"/>
                <a:gd name="connsiteY590" fmla="*/ 1810362 h 4864966"/>
                <a:gd name="connsiteX591" fmla="*/ 618745 w 2223635"/>
                <a:gd name="connsiteY591" fmla="*/ 1941333 h 4864966"/>
                <a:gd name="connsiteX592" fmla="*/ 668811 w 2223635"/>
                <a:gd name="connsiteY592" fmla="*/ 1856594 h 4864966"/>
                <a:gd name="connsiteX593" fmla="*/ 674867 w 2223635"/>
                <a:gd name="connsiteY593" fmla="*/ 1855038 h 4864966"/>
                <a:gd name="connsiteX594" fmla="*/ 684258 w 2223635"/>
                <a:gd name="connsiteY594" fmla="*/ 1864262 h 4864966"/>
                <a:gd name="connsiteX595" fmla="*/ 618745 w 2223635"/>
                <a:gd name="connsiteY595" fmla="*/ 2041464 h 4864966"/>
                <a:gd name="connsiteX596" fmla="*/ 618745 w 2223635"/>
                <a:gd name="connsiteY596" fmla="*/ 2137761 h 4864966"/>
                <a:gd name="connsiteX597" fmla="*/ 641861 w 2223635"/>
                <a:gd name="connsiteY597" fmla="*/ 2538341 h 4864966"/>
                <a:gd name="connsiteX598" fmla="*/ 680368 w 2223635"/>
                <a:gd name="connsiteY598" fmla="*/ 2492110 h 4864966"/>
                <a:gd name="connsiteX599" fmla="*/ 686314 w 2223635"/>
                <a:gd name="connsiteY599" fmla="*/ 2489609 h 4864966"/>
                <a:gd name="connsiteX600" fmla="*/ 691926 w 2223635"/>
                <a:gd name="connsiteY600" fmla="*/ 2495944 h 4864966"/>
                <a:gd name="connsiteX601" fmla="*/ 653419 w 2223635"/>
                <a:gd name="connsiteY601" fmla="*/ 2661588 h 4864966"/>
                <a:gd name="connsiteX602" fmla="*/ 688092 w 2223635"/>
                <a:gd name="connsiteY602" fmla="*/ 2988987 h 4864966"/>
                <a:gd name="connsiteX603" fmla="*/ 857571 w 2223635"/>
                <a:gd name="connsiteY603" fmla="*/ 2750161 h 4864966"/>
                <a:gd name="connsiteX604" fmla="*/ 911470 w 2223635"/>
                <a:gd name="connsiteY604" fmla="*/ 2642362 h 4864966"/>
                <a:gd name="connsiteX605" fmla="*/ 846013 w 2223635"/>
                <a:gd name="connsiteY605" fmla="*/ 2218611 h 4864966"/>
                <a:gd name="connsiteX606" fmla="*/ 811339 w 2223635"/>
                <a:gd name="connsiteY606" fmla="*/ 1794915 h 4864966"/>
                <a:gd name="connsiteX607" fmla="*/ 816396 w 2223635"/>
                <a:gd name="connsiteY607" fmla="*/ 1786913 h 4864966"/>
                <a:gd name="connsiteX608" fmla="*/ 822897 w 2223635"/>
                <a:gd name="connsiteY608" fmla="*/ 1791081 h 4864966"/>
                <a:gd name="connsiteX609" fmla="*/ 1038607 w 2223635"/>
                <a:gd name="connsiteY609" fmla="*/ 2118479 h 4864966"/>
                <a:gd name="connsiteX610" fmla="*/ 1038607 w 2223635"/>
                <a:gd name="connsiteY610" fmla="*/ 2311073 h 4864966"/>
                <a:gd name="connsiteX611" fmla="*/ 1134904 w 2223635"/>
                <a:gd name="connsiteY611" fmla="*/ 1806473 h 4864966"/>
                <a:gd name="connsiteX612" fmla="*/ 1127180 w 2223635"/>
                <a:gd name="connsiteY612" fmla="*/ 1810362 h 4864966"/>
                <a:gd name="connsiteX613" fmla="*/ 1117456 w 2223635"/>
                <a:gd name="connsiteY613" fmla="*/ 1815697 h 4864966"/>
                <a:gd name="connsiteX614" fmla="*/ 1107954 w 2223635"/>
                <a:gd name="connsiteY614" fmla="*/ 1806473 h 4864966"/>
                <a:gd name="connsiteX615" fmla="*/ 1096396 w 2223635"/>
                <a:gd name="connsiteY615" fmla="*/ 1737181 h 4864966"/>
                <a:gd name="connsiteX616" fmla="*/ 1077114 w 2223635"/>
                <a:gd name="connsiteY616" fmla="*/ 1733291 h 4864966"/>
                <a:gd name="connsiteX617" fmla="*/ 1073280 w 2223635"/>
                <a:gd name="connsiteY617" fmla="*/ 1733291 h 4864966"/>
                <a:gd name="connsiteX618" fmla="*/ 915360 w 2223635"/>
                <a:gd name="connsiteY618" fmla="*/ 1640884 h 4864966"/>
                <a:gd name="connsiteX619" fmla="*/ 938476 w 2223635"/>
                <a:gd name="connsiteY619" fmla="*/ 1482964 h 4864966"/>
                <a:gd name="connsiteX620" fmla="*/ 946144 w 2223635"/>
                <a:gd name="connsiteY620" fmla="*/ 1490632 h 4864966"/>
                <a:gd name="connsiteX621" fmla="*/ 915360 w 2223635"/>
                <a:gd name="connsiteY621" fmla="*/ 1579261 h 4864966"/>
                <a:gd name="connsiteX622" fmla="*/ 950034 w 2223635"/>
                <a:gd name="connsiteY622" fmla="*/ 1656276 h 4864966"/>
                <a:gd name="connsiteX623" fmla="*/ 1057833 w 2223635"/>
                <a:gd name="connsiteY623" fmla="*/ 1717899 h 4864966"/>
                <a:gd name="connsiteX624" fmla="*/ 1038607 w 2223635"/>
                <a:gd name="connsiteY624" fmla="*/ 1375109 h 4864966"/>
                <a:gd name="connsiteX625" fmla="*/ 1044719 w 2223635"/>
                <a:gd name="connsiteY625" fmla="*/ 1371108 h 4864966"/>
                <a:gd name="connsiteX626" fmla="*/ 1053999 w 2223635"/>
                <a:gd name="connsiteY626" fmla="*/ 1382777 h 4864966"/>
                <a:gd name="connsiteX627" fmla="*/ 1057833 w 2223635"/>
                <a:gd name="connsiteY627" fmla="*/ 1409782 h 4864966"/>
                <a:gd name="connsiteX628" fmla="*/ 1078170 w 2223635"/>
                <a:gd name="connsiteY628" fmla="*/ 1393168 h 4864966"/>
                <a:gd name="connsiteX629" fmla="*/ 1161854 w 2223635"/>
                <a:gd name="connsiteY629" fmla="*/ 1475240 h 4864966"/>
                <a:gd name="connsiteX630" fmla="*/ 1265874 w 2223635"/>
                <a:gd name="connsiteY630" fmla="*/ 1351993 h 4864966"/>
                <a:gd name="connsiteX631" fmla="*/ 1277432 w 2223635"/>
                <a:gd name="connsiteY631" fmla="*/ 1359661 h 4864966"/>
                <a:gd name="connsiteX632" fmla="*/ 1277432 w 2223635"/>
                <a:gd name="connsiteY632" fmla="*/ 1475240 h 4864966"/>
                <a:gd name="connsiteX633" fmla="*/ 1358282 w 2223635"/>
                <a:gd name="connsiteY633" fmla="*/ 1409782 h 4864966"/>
                <a:gd name="connsiteX634" fmla="*/ 1366006 w 2223635"/>
                <a:gd name="connsiteY634" fmla="*/ 1417450 h 4864966"/>
                <a:gd name="connsiteX635" fmla="*/ 1235035 w 2223635"/>
                <a:gd name="connsiteY635" fmla="*/ 1698618 h 4864966"/>
                <a:gd name="connsiteX636" fmla="*/ 1235035 w 2223635"/>
                <a:gd name="connsiteY636" fmla="*/ 1706342 h 4864966"/>
                <a:gd name="connsiteX637" fmla="*/ 1227311 w 2223635"/>
                <a:gd name="connsiteY637" fmla="*/ 1717899 h 4864966"/>
                <a:gd name="connsiteX638" fmla="*/ 1208085 w 2223635"/>
                <a:gd name="connsiteY638" fmla="*/ 1756407 h 4864966"/>
                <a:gd name="connsiteX639" fmla="*/ 1377563 w 2223635"/>
                <a:gd name="connsiteY639" fmla="*/ 1494521 h 4864966"/>
                <a:gd name="connsiteX640" fmla="*/ 1386232 w 2223635"/>
                <a:gd name="connsiteY640" fmla="*/ 1486464 h 4864966"/>
                <a:gd name="connsiteX641" fmla="*/ 1392955 w 2223635"/>
                <a:gd name="connsiteY641" fmla="*/ 1490632 h 4864966"/>
                <a:gd name="connsiteX642" fmla="*/ 1192693 w 2223635"/>
                <a:gd name="connsiteY642" fmla="*/ 1787247 h 4864966"/>
                <a:gd name="connsiteX643" fmla="*/ 1177246 w 2223635"/>
                <a:gd name="connsiteY643" fmla="*/ 1810362 h 4864966"/>
                <a:gd name="connsiteX644" fmla="*/ 1165688 w 2223635"/>
                <a:gd name="connsiteY644" fmla="*/ 1833478 h 4864966"/>
                <a:gd name="connsiteX645" fmla="*/ 1158020 w 2223635"/>
                <a:gd name="connsiteY645" fmla="*/ 1836367 h 4864966"/>
                <a:gd name="connsiteX646" fmla="*/ 1150296 w 2223635"/>
                <a:gd name="connsiteY646" fmla="*/ 1833478 h 4864966"/>
                <a:gd name="connsiteX647" fmla="*/ 1107954 w 2223635"/>
                <a:gd name="connsiteY647" fmla="*/ 2095364 h 4864966"/>
                <a:gd name="connsiteX648" fmla="*/ 1165688 w 2223635"/>
                <a:gd name="connsiteY648" fmla="*/ 2037630 h 4864966"/>
                <a:gd name="connsiteX649" fmla="*/ 1171745 w 2223635"/>
                <a:gd name="connsiteY649" fmla="*/ 2036074 h 4864966"/>
                <a:gd name="connsiteX650" fmla="*/ 1181135 w 2223635"/>
                <a:gd name="connsiteY650" fmla="*/ 2045298 h 4864966"/>
                <a:gd name="connsiteX651" fmla="*/ 1154130 w 2223635"/>
                <a:gd name="connsiteY651" fmla="*/ 2118479 h 4864966"/>
                <a:gd name="connsiteX652" fmla="*/ 1084838 w 2223635"/>
                <a:gd name="connsiteY652" fmla="*/ 2176269 h 4864966"/>
                <a:gd name="connsiteX653" fmla="*/ 1038607 w 2223635"/>
                <a:gd name="connsiteY653" fmla="*/ 2361139 h 4864966"/>
                <a:gd name="connsiteX654" fmla="*/ 919194 w 2223635"/>
                <a:gd name="connsiteY654" fmla="*/ 2680870 h 4864966"/>
                <a:gd name="connsiteX655" fmla="*/ 950034 w 2223635"/>
                <a:gd name="connsiteY655" fmla="*/ 2650030 h 4864966"/>
                <a:gd name="connsiteX656" fmla="*/ 1000099 w 2223635"/>
                <a:gd name="connsiteY656" fmla="*/ 2603799 h 4864966"/>
                <a:gd name="connsiteX657" fmla="*/ 1038607 w 2223635"/>
                <a:gd name="connsiteY657" fmla="*/ 2565291 h 4864966"/>
                <a:gd name="connsiteX658" fmla="*/ 1038607 w 2223635"/>
                <a:gd name="connsiteY658" fmla="*/ 2561457 h 4864966"/>
                <a:gd name="connsiteX659" fmla="*/ 1046331 w 2223635"/>
                <a:gd name="connsiteY659" fmla="*/ 2557623 h 4864966"/>
                <a:gd name="connsiteX660" fmla="*/ 1389121 w 2223635"/>
                <a:gd name="connsiteY660" fmla="*/ 2234058 h 4864966"/>
                <a:gd name="connsiteX661" fmla="*/ 1389121 w 2223635"/>
                <a:gd name="connsiteY661" fmla="*/ 2230168 h 4864966"/>
                <a:gd name="connsiteX662" fmla="*/ 1396845 w 2223635"/>
                <a:gd name="connsiteY662" fmla="*/ 2210942 h 4864966"/>
                <a:gd name="connsiteX663" fmla="*/ 1439187 w 2223635"/>
                <a:gd name="connsiteY663" fmla="*/ 2060690 h 4864966"/>
                <a:gd name="connsiteX664" fmla="*/ 1444966 w 2223635"/>
                <a:gd name="connsiteY664" fmla="*/ 2057801 h 4864966"/>
                <a:gd name="connsiteX665" fmla="*/ 1450745 w 2223635"/>
                <a:gd name="connsiteY665" fmla="*/ 2060690 h 4864966"/>
                <a:gd name="connsiteX666" fmla="*/ 1435353 w 2223635"/>
                <a:gd name="connsiteY666" fmla="*/ 2195551 h 4864966"/>
                <a:gd name="connsiteX667" fmla="*/ 1562434 w 2223635"/>
                <a:gd name="connsiteY667" fmla="*/ 2099253 h 4864966"/>
                <a:gd name="connsiteX668" fmla="*/ 1562434 w 2223635"/>
                <a:gd name="connsiteY668" fmla="*/ 2091530 h 4864966"/>
                <a:gd name="connsiteX669" fmla="*/ 1577826 w 2223635"/>
                <a:gd name="connsiteY669" fmla="*/ 2087696 h 4864966"/>
                <a:gd name="connsiteX670" fmla="*/ 1743470 w 2223635"/>
                <a:gd name="connsiteY670" fmla="*/ 1991399 h 4864966"/>
                <a:gd name="connsiteX671" fmla="*/ 1743470 w 2223635"/>
                <a:gd name="connsiteY671" fmla="*/ 1979841 h 4864966"/>
                <a:gd name="connsiteX672" fmla="*/ 1697239 w 2223635"/>
                <a:gd name="connsiteY672" fmla="*/ 1648552 h 4864966"/>
                <a:gd name="connsiteX673" fmla="*/ 1708796 w 2223635"/>
                <a:gd name="connsiteY673" fmla="*/ 1640884 h 4864966"/>
                <a:gd name="connsiteX674" fmla="*/ 1716520 w 2223635"/>
                <a:gd name="connsiteY674" fmla="*/ 1640884 h 4864966"/>
                <a:gd name="connsiteX675" fmla="*/ 1728078 w 2223635"/>
                <a:gd name="connsiteY675" fmla="*/ 1648552 h 4864966"/>
                <a:gd name="connsiteX676" fmla="*/ 1751194 w 2223635"/>
                <a:gd name="connsiteY676" fmla="*/ 1694784 h 4864966"/>
                <a:gd name="connsiteX677" fmla="*/ 1801259 w 2223635"/>
                <a:gd name="connsiteY677" fmla="*/ 1502190 h 4864966"/>
                <a:gd name="connsiteX678" fmla="*/ 1808983 w 2223635"/>
                <a:gd name="connsiteY678" fmla="*/ 1499300 h 4864966"/>
                <a:gd name="connsiteX679" fmla="*/ 1816651 w 2223635"/>
                <a:gd name="connsiteY679" fmla="*/ 1502190 h 4864966"/>
                <a:gd name="connsiteX680" fmla="*/ 1893722 w 2223635"/>
                <a:gd name="connsiteY680" fmla="*/ 1752573 h 4864966"/>
                <a:gd name="connsiteX681" fmla="*/ 2067035 w 2223635"/>
                <a:gd name="connsiteY681" fmla="*/ 1633160 h 4864966"/>
                <a:gd name="connsiteX682" fmla="*/ 2074758 w 2223635"/>
                <a:gd name="connsiteY682" fmla="*/ 1644718 h 4864966"/>
                <a:gd name="connsiteX683" fmla="*/ 1986130 w 2223635"/>
                <a:gd name="connsiteY683" fmla="*/ 1818030 h 4864966"/>
                <a:gd name="connsiteX684" fmla="*/ 2036195 w 2223635"/>
                <a:gd name="connsiteY684" fmla="*/ 1794915 h 4864966"/>
                <a:gd name="connsiteX685" fmla="*/ 2117489 w 2223635"/>
                <a:gd name="connsiteY685" fmla="*/ 1782135 h 4864966"/>
                <a:gd name="connsiteX686" fmla="*/ 2190282 w 2223635"/>
                <a:gd name="connsiteY686" fmla="*/ 1833478 h 4864966"/>
                <a:gd name="connsiteX687" fmla="*/ 2047753 w 2223635"/>
                <a:gd name="connsiteY687" fmla="*/ 1945167 h 4864966"/>
                <a:gd name="connsiteX688" fmla="*/ 2013079 w 2223635"/>
                <a:gd name="connsiteY688" fmla="*/ 1960559 h 4864966"/>
                <a:gd name="connsiteX689" fmla="*/ 2037418 w 2223635"/>
                <a:gd name="connsiteY689" fmla="*/ 1960003 h 4864966"/>
                <a:gd name="connsiteX690" fmla="*/ 2221121 w 2223635"/>
                <a:gd name="connsiteY690" fmla="*/ 2045298 h 4864966"/>
                <a:gd name="connsiteX691" fmla="*/ 2217231 w 2223635"/>
                <a:gd name="connsiteY691" fmla="*/ 2056856 h 4864966"/>
                <a:gd name="connsiteX692" fmla="*/ 2061367 w 2223635"/>
                <a:gd name="connsiteY692" fmla="*/ 2103643 h 4864966"/>
                <a:gd name="connsiteX693" fmla="*/ 2043919 w 2223635"/>
                <a:gd name="connsiteY693" fmla="*/ 2103087 h 4864966"/>
                <a:gd name="connsiteX694" fmla="*/ 2140216 w 2223635"/>
                <a:gd name="connsiteY694" fmla="*/ 2245616 h 4864966"/>
                <a:gd name="connsiteX695" fmla="*/ 2128658 w 2223635"/>
                <a:gd name="connsiteY695" fmla="*/ 2261008 h 4864966"/>
                <a:gd name="connsiteX696" fmla="*/ 1812817 w 2223635"/>
                <a:gd name="connsiteY696" fmla="*/ 2029906 h 4864966"/>
                <a:gd name="connsiteX697" fmla="*/ 1793536 w 2223635"/>
                <a:gd name="connsiteY697" fmla="*/ 2029906 h 4864966"/>
                <a:gd name="connsiteX698" fmla="*/ 1758862 w 2223635"/>
                <a:gd name="connsiteY698" fmla="*/ 2010625 h 4864966"/>
                <a:gd name="connsiteX699" fmla="*/ 1751194 w 2223635"/>
                <a:gd name="connsiteY699" fmla="*/ 2010625 h 4864966"/>
                <a:gd name="connsiteX700" fmla="*/ 1739636 w 2223635"/>
                <a:gd name="connsiteY700" fmla="*/ 2006790 h 4864966"/>
                <a:gd name="connsiteX701" fmla="*/ 1616389 w 2223635"/>
                <a:gd name="connsiteY701" fmla="*/ 2087696 h 4864966"/>
                <a:gd name="connsiteX702" fmla="*/ 1627947 w 2223635"/>
                <a:gd name="connsiteY702" fmla="*/ 2091530 h 4864966"/>
                <a:gd name="connsiteX703" fmla="*/ 1670289 w 2223635"/>
                <a:gd name="connsiteY703" fmla="*/ 2122369 h 4864966"/>
                <a:gd name="connsiteX704" fmla="*/ 1627947 w 2223635"/>
                <a:gd name="connsiteY704" fmla="*/ 2160877 h 4864966"/>
                <a:gd name="connsiteX705" fmla="*/ 1539318 w 2223635"/>
                <a:gd name="connsiteY705" fmla="*/ 2145429 h 4864966"/>
                <a:gd name="connsiteX706" fmla="*/ 1339056 w 2223635"/>
                <a:gd name="connsiteY706" fmla="*/ 2318797 h 4864966"/>
                <a:gd name="connsiteX707" fmla="*/ 1134904 w 2223635"/>
                <a:gd name="connsiteY707" fmla="*/ 2503668 h 4864966"/>
                <a:gd name="connsiteX708" fmla="*/ 1470026 w 2223635"/>
                <a:gd name="connsiteY708" fmla="*/ 2338023 h 4864966"/>
                <a:gd name="connsiteX709" fmla="*/ 1655341 w 2223635"/>
                <a:gd name="connsiteY709" fmla="*/ 2326521 h 4864966"/>
                <a:gd name="connsiteX710" fmla="*/ 1943788 w 2223635"/>
                <a:gd name="connsiteY710" fmla="*/ 2357305 h 4864966"/>
                <a:gd name="connsiteX711" fmla="*/ 1943788 w 2223635"/>
                <a:gd name="connsiteY711" fmla="*/ 2376587 h 4864966"/>
                <a:gd name="connsiteX712" fmla="*/ 1558600 w 2223635"/>
                <a:gd name="connsiteY712" fmla="*/ 2553733 h 4864966"/>
                <a:gd name="connsiteX713" fmla="*/ 1015491 w 2223635"/>
                <a:gd name="connsiteY713" fmla="*/ 2634638 h 4864966"/>
                <a:gd name="connsiteX714" fmla="*/ 1011657 w 2223635"/>
                <a:gd name="connsiteY714" fmla="*/ 2626914 h 4864966"/>
                <a:gd name="connsiteX715" fmla="*/ 1334444 w 2223635"/>
                <a:gd name="connsiteY715" fmla="*/ 2541842 h 4864966"/>
                <a:gd name="connsiteX716" fmla="*/ 1354448 w 2223635"/>
                <a:gd name="connsiteY716" fmla="*/ 2542175 h 4864966"/>
                <a:gd name="connsiteX717" fmla="*/ 1374507 w 2223635"/>
                <a:gd name="connsiteY717" fmla="*/ 2542398 h 4864966"/>
                <a:gd name="connsiteX718" fmla="*/ 1843601 w 2223635"/>
                <a:gd name="connsiteY718" fmla="*/ 2411205 h 4864966"/>
                <a:gd name="connsiteX719" fmla="*/ 1713520 w 2223635"/>
                <a:gd name="connsiteY719" fmla="*/ 2345136 h 4864966"/>
                <a:gd name="connsiteX720" fmla="*/ 1647173 w 2223635"/>
                <a:gd name="connsiteY720" fmla="*/ 2345747 h 4864966"/>
                <a:gd name="connsiteX721" fmla="*/ 1601442 w 2223635"/>
                <a:gd name="connsiteY721" fmla="*/ 2344080 h 4864966"/>
                <a:gd name="connsiteX722" fmla="*/ 1331332 w 2223635"/>
                <a:gd name="connsiteY722" fmla="*/ 2407371 h 4864966"/>
                <a:gd name="connsiteX723" fmla="*/ 1092506 w 2223635"/>
                <a:gd name="connsiteY723" fmla="*/ 2542175 h 4864966"/>
                <a:gd name="connsiteX724" fmla="*/ 1204251 w 2223635"/>
                <a:gd name="connsiteY724" fmla="*/ 2499833 h 4864966"/>
                <a:gd name="connsiteX725" fmla="*/ 1659342 w 2223635"/>
                <a:gd name="connsiteY725" fmla="*/ 2380254 h 4864966"/>
                <a:gd name="connsiteX726" fmla="*/ 1674123 w 2223635"/>
                <a:gd name="connsiteY726" fmla="*/ 2380421 h 4864966"/>
                <a:gd name="connsiteX727" fmla="*/ 1674123 w 2223635"/>
                <a:gd name="connsiteY727" fmla="*/ 2391979 h 4864966"/>
                <a:gd name="connsiteX728" fmla="*/ 1238869 w 2223635"/>
                <a:gd name="connsiteY728" fmla="*/ 2499833 h 4864966"/>
                <a:gd name="connsiteX729" fmla="*/ 1053999 w 2223635"/>
                <a:gd name="connsiteY729" fmla="*/ 2576849 h 4864966"/>
                <a:gd name="connsiteX730" fmla="*/ 973094 w 2223635"/>
                <a:gd name="connsiteY730" fmla="*/ 2657754 h 4864966"/>
                <a:gd name="connsiteX731" fmla="*/ 849847 w 2223635"/>
                <a:gd name="connsiteY731" fmla="*/ 2800282 h 4864966"/>
                <a:gd name="connsiteX732" fmla="*/ 918361 w 2223635"/>
                <a:gd name="connsiteY732" fmla="*/ 2784835 h 4864966"/>
                <a:gd name="connsiteX733" fmla="*/ 953868 w 2223635"/>
                <a:gd name="connsiteY733" fmla="*/ 2788725 h 4864966"/>
                <a:gd name="connsiteX734" fmla="*/ 961591 w 2223635"/>
                <a:gd name="connsiteY734" fmla="*/ 2804117 h 4864966"/>
                <a:gd name="connsiteX735" fmla="*/ 847958 w 2223635"/>
                <a:gd name="connsiteY735" fmla="*/ 2875464 h 4864966"/>
                <a:gd name="connsiteX736" fmla="*/ 819063 w 2223635"/>
                <a:gd name="connsiteY736" fmla="*/ 2869574 h 4864966"/>
                <a:gd name="connsiteX737" fmla="*/ 822897 w 2223635"/>
                <a:gd name="connsiteY737" fmla="*/ 2854182 h 4864966"/>
                <a:gd name="connsiteX738" fmla="*/ 896078 w 2223635"/>
                <a:gd name="connsiteY738" fmla="*/ 2838790 h 4864966"/>
                <a:gd name="connsiteX739" fmla="*/ 934586 w 2223635"/>
                <a:gd name="connsiteY739" fmla="*/ 2804117 h 4864966"/>
                <a:gd name="connsiteX740" fmla="*/ 911304 w 2223635"/>
                <a:gd name="connsiteY740" fmla="*/ 2802783 h 4864966"/>
                <a:gd name="connsiteX741" fmla="*/ 838289 w 2223635"/>
                <a:gd name="connsiteY741" fmla="*/ 2823398 h 4864966"/>
                <a:gd name="connsiteX742" fmla="*/ 830621 w 2223635"/>
                <a:gd name="connsiteY742" fmla="*/ 2823398 h 4864966"/>
                <a:gd name="connsiteX743" fmla="*/ 695816 w 2223635"/>
                <a:gd name="connsiteY743" fmla="*/ 3039052 h 4864966"/>
                <a:gd name="connsiteX744" fmla="*/ 738158 w 2223635"/>
                <a:gd name="connsiteY744" fmla="*/ 3370341 h 4864966"/>
                <a:gd name="connsiteX745" fmla="*/ 792113 w 2223635"/>
                <a:gd name="connsiteY745" fmla="*/ 3270154 h 4864966"/>
                <a:gd name="connsiteX746" fmla="*/ 798837 w 2223635"/>
                <a:gd name="connsiteY746" fmla="*/ 3268654 h 4864966"/>
                <a:gd name="connsiteX747" fmla="*/ 811339 w 2223635"/>
                <a:gd name="connsiteY747" fmla="*/ 3277878 h 4864966"/>
                <a:gd name="connsiteX748" fmla="*/ 749716 w 2223635"/>
                <a:gd name="connsiteY748" fmla="*/ 3466638 h 4864966"/>
                <a:gd name="connsiteX749" fmla="*/ 784389 w 2223635"/>
                <a:gd name="connsiteY749" fmla="*/ 3728524 h 4864966"/>
                <a:gd name="connsiteX750" fmla="*/ 857571 w 2223635"/>
                <a:gd name="connsiteY750" fmla="*/ 4210009 h 4864966"/>
                <a:gd name="connsiteX751" fmla="*/ 915360 w 2223635"/>
                <a:gd name="connsiteY751" fmla="*/ 4090596 h 4864966"/>
                <a:gd name="connsiteX752" fmla="*/ 922250 w 2223635"/>
                <a:gd name="connsiteY752" fmla="*/ 4086429 h 4864966"/>
                <a:gd name="connsiteX753" fmla="*/ 934586 w 2223635"/>
                <a:gd name="connsiteY753" fmla="*/ 4094486 h 4864966"/>
                <a:gd name="connsiteX754" fmla="*/ 884520 w 2223635"/>
                <a:gd name="connsiteY754" fmla="*/ 4340980 h 4864966"/>
                <a:gd name="connsiteX755" fmla="*/ 884520 w 2223635"/>
                <a:gd name="connsiteY755" fmla="*/ 4344814 h 4864966"/>
                <a:gd name="connsiteX756" fmla="*/ 938441 w 2223635"/>
                <a:gd name="connsiteY756" fmla="*/ 4684278 h 4864966"/>
                <a:gd name="connsiteX757" fmla="*/ 960807 w 2223635"/>
                <a:gd name="connsiteY757" fmla="*/ 4864966 h 4864966"/>
                <a:gd name="connsiteX758" fmla="*/ 922346 w 2223635"/>
                <a:gd name="connsiteY758" fmla="*/ 4864966 h 4864966"/>
                <a:gd name="connsiteX759" fmla="*/ 911470 w 2223635"/>
                <a:gd name="connsiteY759" fmla="*/ 4768510 h 4864966"/>
                <a:gd name="connsiteX760" fmla="*/ 784389 w 2223635"/>
                <a:gd name="connsiteY760" fmla="*/ 4606755 h 4864966"/>
                <a:gd name="connsiteX761" fmla="*/ 793391 w 2223635"/>
                <a:gd name="connsiteY761" fmla="*/ 4597975 h 4864966"/>
                <a:gd name="connsiteX762" fmla="*/ 795947 w 2223635"/>
                <a:gd name="connsiteY762" fmla="*/ 4599031 h 4864966"/>
                <a:gd name="connsiteX763" fmla="*/ 899912 w 2223635"/>
                <a:gd name="connsiteY763" fmla="*/ 4695328 h 4864966"/>
                <a:gd name="connsiteX764" fmla="*/ 853736 w 2223635"/>
                <a:gd name="connsiteY764" fmla="*/ 4360261 h 4864966"/>
                <a:gd name="connsiteX765" fmla="*/ 853736 w 2223635"/>
                <a:gd name="connsiteY765" fmla="*/ 4356372 h 4864966"/>
                <a:gd name="connsiteX766" fmla="*/ 722766 w 2223635"/>
                <a:gd name="connsiteY766" fmla="*/ 3489754 h 4864966"/>
                <a:gd name="connsiteX767" fmla="*/ 726600 w 2223635"/>
                <a:gd name="connsiteY767" fmla="*/ 3489754 h 4864966"/>
                <a:gd name="connsiteX768" fmla="*/ 672700 w 2223635"/>
                <a:gd name="connsiteY768" fmla="*/ 3089118 h 4864966"/>
                <a:gd name="connsiteX769" fmla="*/ 661142 w 2223635"/>
                <a:gd name="connsiteY769" fmla="*/ 3116123 h 4864966"/>
                <a:gd name="connsiteX770" fmla="*/ 668811 w 2223635"/>
                <a:gd name="connsiteY770" fmla="*/ 3185415 h 4864966"/>
                <a:gd name="connsiteX771" fmla="*/ 663032 w 2223635"/>
                <a:gd name="connsiteY771" fmla="*/ 3191194 h 4864966"/>
                <a:gd name="connsiteX772" fmla="*/ 657253 w 2223635"/>
                <a:gd name="connsiteY772" fmla="*/ 3185415 h 4864966"/>
                <a:gd name="connsiteX773" fmla="*/ 649585 w 2223635"/>
                <a:gd name="connsiteY773" fmla="*/ 3139239 h 4864966"/>
                <a:gd name="connsiteX774" fmla="*/ 510890 w 2223635"/>
                <a:gd name="connsiteY774" fmla="*/ 3716966 h 4864966"/>
                <a:gd name="connsiteX775" fmla="*/ 507056 w 2223635"/>
                <a:gd name="connsiteY775" fmla="*/ 3874886 h 4864966"/>
                <a:gd name="connsiteX776" fmla="*/ 564845 w 2223635"/>
                <a:gd name="connsiteY776" fmla="*/ 3767087 h 4864966"/>
                <a:gd name="connsiteX777" fmla="*/ 574458 w 2223635"/>
                <a:gd name="connsiteY777" fmla="*/ 3758419 h 4864966"/>
                <a:gd name="connsiteX778" fmla="*/ 584071 w 2223635"/>
                <a:gd name="connsiteY778" fmla="*/ 3767087 h 4864966"/>
                <a:gd name="connsiteX779" fmla="*/ 564845 w 2223635"/>
                <a:gd name="connsiteY779" fmla="*/ 3882610 h 4864966"/>
                <a:gd name="connsiteX780" fmla="*/ 514780 w 2223635"/>
                <a:gd name="connsiteY780" fmla="*/ 3986631 h 4864966"/>
                <a:gd name="connsiteX781" fmla="*/ 584071 w 2223635"/>
                <a:gd name="connsiteY781" fmla="*/ 4448835 h 4864966"/>
                <a:gd name="connsiteX782" fmla="*/ 584071 w 2223635"/>
                <a:gd name="connsiteY782" fmla="*/ 4206175 h 4864966"/>
                <a:gd name="connsiteX783" fmla="*/ 661142 w 2223635"/>
                <a:gd name="connsiteY783" fmla="*/ 3936565 h 4864966"/>
                <a:gd name="connsiteX784" fmla="*/ 688092 w 2223635"/>
                <a:gd name="connsiteY784" fmla="*/ 3828710 h 4864966"/>
                <a:gd name="connsiteX785" fmla="*/ 695816 w 2223635"/>
                <a:gd name="connsiteY785" fmla="*/ 3774755 h 4864966"/>
                <a:gd name="connsiteX786" fmla="*/ 704095 w 2223635"/>
                <a:gd name="connsiteY786" fmla="*/ 3768032 h 4864966"/>
                <a:gd name="connsiteX787" fmla="*/ 715042 w 2223635"/>
                <a:gd name="connsiteY787" fmla="*/ 3782479 h 4864966"/>
                <a:gd name="connsiteX788" fmla="*/ 699650 w 2223635"/>
                <a:gd name="connsiteY788" fmla="*/ 3855660 h 4864966"/>
                <a:gd name="connsiteX789" fmla="*/ 718876 w 2223635"/>
                <a:gd name="connsiteY789" fmla="*/ 3955791 h 4864966"/>
                <a:gd name="connsiteX790" fmla="*/ 734324 w 2223635"/>
                <a:gd name="connsiteY790" fmla="*/ 4406437 h 4864966"/>
                <a:gd name="connsiteX791" fmla="*/ 703484 w 2223635"/>
                <a:gd name="connsiteY791" fmla="*/ 4807073 h 4864966"/>
                <a:gd name="connsiteX792" fmla="*/ 699650 w 2223635"/>
                <a:gd name="connsiteY792" fmla="*/ 4810907 h 4864966"/>
                <a:gd name="connsiteX793" fmla="*/ 723480 w 2223635"/>
                <a:gd name="connsiteY793" fmla="*/ 4864966 h 4864966"/>
                <a:gd name="connsiteX794" fmla="*/ 688781 w 2223635"/>
                <a:gd name="connsiteY794" fmla="*/ 4864966 h 4864966"/>
                <a:gd name="connsiteX795" fmla="*/ 672700 w 2223635"/>
                <a:gd name="connsiteY795" fmla="*/ 4826299 h 4864966"/>
                <a:gd name="connsiteX796" fmla="*/ 387643 w 2223635"/>
                <a:gd name="connsiteY796" fmla="*/ 4464226 h 4864966"/>
                <a:gd name="connsiteX797" fmla="*/ 125702 w 2223635"/>
                <a:gd name="connsiteY797" fmla="*/ 4298638 h 4864966"/>
                <a:gd name="connsiteX798" fmla="*/ 70580 w 2223635"/>
                <a:gd name="connsiteY798" fmla="*/ 4288747 h 4864966"/>
                <a:gd name="connsiteX799" fmla="*/ 114200 w 2223635"/>
                <a:gd name="connsiteY799" fmla="*/ 4367929 h 4864966"/>
                <a:gd name="connsiteX800" fmla="*/ 476217 w 2223635"/>
                <a:gd name="connsiteY800" fmla="*/ 4718444 h 4864966"/>
                <a:gd name="connsiteX801" fmla="*/ 591795 w 2223635"/>
                <a:gd name="connsiteY801" fmla="*/ 4787791 h 4864966"/>
                <a:gd name="connsiteX802" fmla="*/ 483940 w 2223635"/>
                <a:gd name="connsiteY802" fmla="*/ 4656821 h 4864966"/>
                <a:gd name="connsiteX803" fmla="*/ 283678 w 2223635"/>
                <a:gd name="connsiteY803" fmla="*/ 4471950 h 4864966"/>
                <a:gd name="connsiteX804" fmla="*/ 286067 w 2223635"/>
                <a:gd name="connsiteY804" fmla="*/ 4462726 h 4864966"/>
                <a:gd name="connsiteX805" fmla="*/ 291346 w 2223635"/>
                <a:gd name="connsiteY805" fmla="*/ 4464226 h 4864966"/>
                <a:gd name="connsiteX806" fmla="*/ 514780 w 2223635"/>
                <a:gd name="connsiteY806" fmla="*/ 4664544 h 4864966"/>
                <a:gd name="connsiteX807" fmla="*/ 649585 w 2223635"/>
                <a:gd name="connsiteY807" fmla="*/ 4830133 h 4864966"/>
                <a:gd name="connsiteX808" fmla="*/ 684372 w 2223635"/>
                <a:gd name="connsiteY808" fmla="*/ 4864966 h 4864966"/>
                <a:gd name="connsiteX809" fmla="*/ 652255 w 2223635"/>
                <a:gd name="connsiteY809" fmla="*/ 4864966 h 4864966"/>
                <a:gd name="connsiteX810" fmla="*/ 626469 w 2223635"/>
                <a:gd name="connsiteY810" fmla="*/ 4834023 h 4864966"/>
                <a:gd name="connsiteX811" fmla="*/ 306738 w 2223635"/>
                <a:gd name="connsiteY811" fmla="*/ 4633705 h 4864966"/>
                <a:gd name="connsiteX812" fmla="*/ 17903 w 2223635"/>
                <a:gd name="connsiteY812" fmla="*/ 4283190 h 4864966"/>
                <a:gd name="connsiteX813" fmla="*/ 25571 w 2223635"/>
                <a:gd name="connsiteY813" fmla="*/ 4263964 h 4864966"/>
                <a:gd name="connsiteX814" fmla="*/ 31683 w 2223635"/>
                <a:gd name="connsiteY814" fmla="*/ 4263909 h 4864966"/>
                <a:gd name="connsiteX815" fmla="*/ 622635 w 2223635"/>
                <a:gd name="connsiteY815" fmla="*/ 4691494 h 4864966"/>
                <a:gd name="connsiteX816" fmla="*/ 584071 w 2223635"/>
                <a:gd name="connsiteY816" fmla="*/ 4564358 h 4864966"/>
                <a:gd name="connsiteX817" fmla="*/ 576403 w 2223635"/>
                <a:gd name="connsiteY817" fmla="*/ 4545132 h 4864966"/>
                <a:gd name="connsiteX818" fmla="*/ 406925 w 2223635"/>
                <a:gd name="connsiteY818" fmla="*/ 4275522 h 4864966"/>
                <a:gd name="connsiteX819" fmla="*/ 241281 w 2223635"/>
                <a:gd name="connsiteY819" fmla="*/ 4071370 h 4864966"/>
                <a:gd name="connsiteX820" fmla="*/ 241281 w 2223635"/>
                <a:gd name="connsiteY820" fmla="*/ 4075204 h 4864966"/>
                <a:gd name="connsiteX821" fmla="*/ 232446 w 2223635"/>
                <a:gd name="connsiteY821" fmla="*/ 4082483 h 4864966"/>
                <a:gd name="connsiteX822" fmla="*/ 225889 w 2223635"/>
                <a:gd name="connsiteY822" fmla="*/ 4075204 h 4864966"/>
                <a:gd name="connsiteX823" fmla="*/ 221999 w 2223635"/>
                <a:gd name="connsiteY823" fmla="*/ 4063646 h 4864966"/>
                <a:gd name="connsiteX824" fmla="*/ 214331 w 2223635"/>
                <a:gd name="connsiteY824" fmla="*/ 4059812 h 4864966"/>
                <a:gd name="connsiteX825" fmla="*/ 207385 w 2223635"/>
                <a:gd name="connsiteY825" fmla="*/ 4063980 h 4864966"/>
                <a:gd name="connsiteX826" fmla="*/ 195049 w 2223635"/>
                <a:gd name="connsiteY826" fmla="*/ 4055922 h 4864966"/>
                <a:gd name="connsiteX827" fmla="*/ 195049 w 2223635"/>
                <a:gd name="connsiteY827" fmla="*/ 4052088 h 4864966"/>
                <a:gd name="connsiteX828" fmla="*/ 106476 w 2223635"/>
                <a:gd name="connsiteY828" fmla="*/ 4021304 h 4864966"/>
                <a:gd name="connsiteX829" fmla="*/ 102642 w 2223635"/>
                <a:gd name="connsiteY829" fmla="*/ 4021304 h 4864966"/>
                <a:gd name="connsiteX830" fmla="*/ 22696 w 2223635"/>
                <a:gd name="connsiteY830" fmla="*/ 3989993 h 4864966"/>
                <a:gd name="connsiteX831" fmla="*/ 0 w 2223635"/>
                <a:gd name="connsiteY831" fmla="*/ 3983996 h 4864966"/>
                <a:gd name="connsiteX832" fmla="*/ 0 w 2223635"/>
                <a:gd name="connsiteY832" fmla="*/ 3957551 h 4864966"/>
                <a:gd name="connsiteX833" fmla="*/ 40963 w 2223635"/>
                <a:gd name="connsiteY833" fmla="*/ 3971183 h 4864966"/>
                <a:gd name="connsiteX834" fmla="*/ 40963 w 2223635"/>
                <a:gd name="connsiteY834" fmla="*/ 3967349 h 4864966"/>
                <a:gd name="connsiteX835" fmla="*/ 48687 w 2223635"/>
                <a:gd name="connsiteY835" fmla="*/ 3959625 h 4864966"/>
                <a:gd name="connsiteX836" fmla="*/ 98752 w 2223635"/>
                <a:gd name="connsiteY836" fmla="*/ 3967349 h 4864966"/>
                <a:gd name="connsiteX837" fmla="*/ 94918 w 2223635"/>
                <a:gd name="connsiteY837" fmla="*/ 3959625 h 4864966"/>
                <a:gd name="connsiteX838" fmla="*/ 83360 w 2223635"/>
                <a:gd name="connsiteY838" fmla="*/ 3948123 h 4864966"/>
                <a:gd name="connsiteX839" fmla="*/ 29461 w 2223635"/>
                <a:gd name="connsiteY839" fmla="*/ 3894168 h 4864966"/>
                <a:gd name="connsiteX840" fmla="*/ 17903 w 2223635"/>
                <a:gd name="connsiteY840" fmla="*/ 3882610 h 4864966"/>
                <a:gd name="connsiteX841" fmla="*/ 0 w 2223635"/>
                <a:gd name="connsiteY841" fmla="*/ 3868923 h 4864966"/>
                <a:gd name="connsiteX842" fmla="*/ 0 w 2223635"/>
                <a:gd name="connsiteY842" fmla="*/ 3842875 h 4864966"/>
                <a:gd name="connsiteX843" fmla="*/ 2455 w 2223635"/>
                <a:gd name="connsiteY843" fmla="*/ 3844102 h 4864966"/>
                <a:gd name="connsiteX844" fmla="*/ 0 w 2223635"/>
                <a:gd name="connsiteY844" fmla="*/ 3838552 h 4864966"/>
                <a:gd name="connsiteX845" fmla="*/ 0 w 2223635"/>
                <a:gd name="connsiteY845" fmla="*/ 3804259 h 4864966"/>
                <a:gd name="connsiteX846" fmla="*/ 10179 w 2223635"/>
                <a:gd name="connsiteY846" fmla="*/ 3828710 h 4864966"/>
                <a:gd name="connsiteX847" fmla="*/ 29461 w 2223635"/>
                <a:gd name="connsiteY847" fmla="*/ 3867218 h 4864966"/>
                <a:gd name="connsiteX848" fmla="*/ 87194 w 2223635"/>
                <a:gd name="connsiteY848" fmla="*/ 3921118 h 4864966"/>
                <a:gd name="connsiteX849" fmla="*/ 118034 w 2223635"/>
                <a:gd name="connsiteY849" fmla="*/ 3940399 h 4864966"/>
                <a:gd name="connsiteX850" fmla="*/ 118034 w 2223635"/>
                <a:gd name="connsiteY850" fmla="*/ 3898002 h 4864966"/>
                <a:gd name="connsiteX851" fmla="*/ 129036 w 2223635"/>
                <a:gd name="connsiteY851" fmla="*/ 3888833 h 4864966"/>
                <a:gd name="connsiteX852" fmla="*/ 133426 w 2223635"/>
                <a:gd name="connsiteY852" fmla="*/ 3890334 h 4864966"/>
                <a:gd name="connsiteX853" fmla="*/ 135760 w 2223635"/>
                <a:gd name="connsiteY853" fmla="*/ 3891001 h 4864966"/>
                <a:gd name="connsiteX854" fmla="*/ 121868 w 2223635"/>
                <a:gd name="connsiteY854" fmla="*/ 3847936 h 4864966"/>
                <a:gd name="connsiteX855" fmla="*/ 94918 w 2223635"/>
                <a:gd name="connsiteY855" fmla="*/ 3801705 h 4864966"/>
                <a:gd name="connsiteX856" fmla="*/ 35517 w 2223635"/>
                <a:gd name="connsiteY856" fmla="*/ 3738908 h 4864966"/>
                <a:gd name="connsiteX857" fmla="*/ 0 w 2223635"/>
                <a:gd name="connsiteY857" fmla="*/ 3714612 h 4864966"/>
                <a:gd name="connsiteX858" fmla="*/ 0 w 2223635"/>
                <a:gd name="connsiteY858" fmla="*/ 3689054 h 4864966"/>
                <a:gd name="connsiteX859" fmla="*/ 44366 w 2223635"/>
                <a:gd name="connsiteY859" fmla="*/ 3717959 h 4864966"/>
                <a:gd name="connsiteX860" fmla="*/ 114200 w 2223635"/>
                <a:gd name="connsiteY860" fmla="*/ 3790147 h 4864966"/>
                <a:gd name="connsiteX861" fmla="*/ 210441 w 2223635"/>
                <a:gd name="connsiteY861" fmla="*/ 3613001 h 4864966"/>
                <a:gd name="connsiteX862" fmla="*/ 221999 w 2223635"/>
                <a:gd name="connsiteY862" fmla="*/ 3620669 h 4864966"/>
                <a:gd name="connsiteX863" fmla="*/ 218165 w 2223635"/>
                <a:gd name="connsiteY863" fmla="*/ 3767087 h 4864966"/>
                <a:gd name="connsiteX864" fmla="*/ 256673 w 2223635"/>
                <a:gd name="connsiteY864" fmla="*/ 3690016 h 4864966"/>
                <a:gd name="connsiteX865" fmla="*/ 266341 w 2223635"/>
                <a:gd name="connsiteY865" fmla="*/ 3684237 h 4864966"/>
                <a:gd name="connsiteX866" fmla="*/ 275954 w 2223635"/>
                <a:gd name="connsiteY866" fmla="*/ 3690016 h 4864966"/>
                <a:gd name="connsiteX867" fmla="*/ 229723 w 2223635"/>
                <a:gd name="connsiteY867" fmla="*/ 3963515 h 4864966"/>
                <a:gd name="connsiteX868" fmla="*/ 241281 w 2223635"/>
                <a:gd name="connsiteY868" fmla="*/ 4052088 h 4864966"/>
                <a:gd name="connsiteX869" fmla="*/ 553288 w 2223635"/>
                <a:gd name="connsiteY869" fmla="*/ 4448835 h 4864966"/>
                <a:gd name="connsiteX870" fmla="*/ 472382 w 2223635"/>
                <a:gd name="connsiteY870" fmla="*/ 3797871 h 4864966"/>
                <a:gd name="connsiteX871" fmla="*/ 403035 w 2223635"/>
                <a:gd name="connsiteY871" fmla="*/ 3012103 h 4864966"/>
                <a:gd name="connsiteX872" fmla="*/ 414149 w 2223635"/>
                <a:gd name="connsiteY872" fmla="*/ 3006324 h 4864966"/>
                <a:gd name="connsiteX873" fmla="*/ 422317 w 2223635"/>
                <a:gd name="connsiteY873" fmla="*/ 3012103 h 4864966"/>
                <a:gd name="connsiteX874" fmla="*/ 495498 w 2223635"/>
                <a:gd name="connsiteY874" fmla="*/ 3397291 h 4864966"/>
                <a:gd name="connsiteX875" fmla="*/ 491664 w 2223635"/>
                <a:gd name="connsiteY875" fmla="*/ 3570603 h 4864966"/>
                <a:gd name="connsiteX876" fmla="*/ 503222 w 2223635"/>
                <a:gd name="connsiteY876" fmla="*/ 3493588 h 4864966"/>
                <a:gd name="connsiteX877" fmla="*/ 557122 w 2223635"/>
                <a:gd name="connsiteY877" fmla="*/ 3285602 h 4864966"/>
                <a:gd name="connsiteX878" fmla="*/ 553288 w 2223635"/>
                <a:gd name="connsiteY878" fmla="*/ 3285602 h 4864966"/>
                <a:gd name="connsiteX879" fmla="*/ 553288 w 2223635"/>
                <a:gd name="connsiteY879" fmla="*/ 3277878 h 4864966"/>
                <a:gd name="connsiteX880" fmla="*/ 518614 w 2223635"/>
                <a:gd name="connsiteY880" fmla="*/ 3131515 h 4864966"/>
                <a:gd name="connsiteX881" fmla="*/ 527782 w 2223635"/>
                <a:gd name="connsiteY881" fmla="*/ 3125125 h 4864966"/>
                <a:gd name="connsiteX882" fmla="*/ 534006 w 2223635"/>
                <a:gd name="connsiteY882" fmla="*/ 3127681 h 4864966"/>
                <a:gd name="connsiteX883" fmla="*/ 568679 w 2223635"/>
                <a:gd name="connsiteY883" fmla="*/ 3258652 h 4864966"/>
                <a:gd name="connsiteX884" fmla="*/ 634137 w 2223635"/>
                <a:gd name="connsiteY884" fmla="*/ 3096842 h 4864966"/>
                <a:gd name="connsiteX885" fmla="*/ 530172 w 2223635"/>
                <a:gd name="connsiteY885" fmla="*/ 2800282 h 4864966"/>
                <a:gd name="connsiteX886" fmla="*/ 522448 w 2223635"/>
                <a:gd name="connsiteY886" fmla="*/ 2807951 h 4864966"/>
                <a:gd name="connsiteX887" fmla="*/ 391477 w 2223635"/>
                <a:gd name="connsiteY887" fmla="*/ 2723211 h 4864966"/>
                <a:gd name="connsiteX888" fmla="*/ 399201 w 2223635"/>
                <a:gd name="connsiteY888" fmla="*/ 2707819 h 4864966"/>
                <a:gd name="connsiteX889" fmla="*/ 518614 w 2223635"/>
                <a:gd name="connsiteY889" fmla="*/ 2773277 h 4864966"/>
                <a:gd name="connsiteX890" fmla="*/ 249004 w 2223635"/>
                <a:gd name="connsiteY890" fmla="*/ 2237892 h 4864966"/>
                <a:gd name="connsiteX891" fmla="*/ 141150 w 2223635"/>
                <a:gd name="connsiteY891" fmla="*/ 2099253 h 4864966"/>
                <a:gd name="connsiteX892" fmla="*/ 133426 w 2223635"/>
                <a:gd name="connsiteY892" fmla="*/ 2099253 h 4864966"/>
                <a:gd name="connsiteX893" fmla="*/ 133426 w 2223635"/>
                <a:gd name="connsiteY893" fmla="*/ 2095364 h 4864966"/>
                <a:gd name="connsiteX894" fmla="*/ 125702 w 2223635"/>
                <a:gd name="connsiteY894" fmla="*/ 2095364 h 4864966"/>
                <a:gd name="connsiteX895" fmla="*/ 29655 w 2223635"/>
                <a:gd name="connsiteY895" fmla="*/ 2031093 h 4864966"/>
                <a:gd name="connsiteX896" fmla="*/ 0 w 2223635"/>
                <a:gd name="connsiteY896" fmla="*/ 2015094 h 4864966"/>
                <a:gd name="connsiteX897" fmla="*/ 0 w 2223635"/>
                <a:gd name="connsiteY897" fmla="*/ 1988627 h 4864966"/>
                <a:gd name="connsiteX898" fmla="*/ 56770 w 2223635"/>
                <a:gd name="connsiteY898" fmla="*/ 2022626 h 4864966"/>
                <a:gd name="connsiteX899" fmla="*/ 118034 w 2223635"/>
                <a:gd name="connsiteY899" fmla="*/ 2076138 h 4864966"/>
                <a:gd name="connsiteX900" fmla="*/ 0 w 2223635"/>
                <a:gd name="connsiteY900" fmla="*/ 1941242 h 4864966"/>
                <a:gd name="connsiteX901" fmla="*/ 0 w 2223635"/>
                <a:gd name="connsiteY901" fmla="*/ 1918712 h 4864966"/>
                <a:gd name="connsiteX902" fmla="*/ 60245 w 2223635"/>
                <a:gd name="connsiteY902" fmla="*/ 1983675 h 4864966"/>
                <a:gd name="connsiteX903" fmla="*/ 0 w 2223635"/>
                <a:gd name="connsiteY903" fmla="*/ 1900083 h 4864966"/>
                <a:gd name="connsiteX904" fmla="*/ 0 w 2223635"/>
                <a:gd name="connsiteY904" fmla="*/ 1878999 h 4864966"/>
                <a:gd name="connsiteX905" fmla="*/ 2884 w 2223635"/>
                <a:gd name="connsiteY905" fmla="*/ 1882016 h 4864966"/>
                <a:gd name="connsiteX906" fmla="*/ 121868 w 2223635"/>
                <a:gd name="connsiteY906" fmla="*/ 2056856 h 4864966"/>
                <a:gd name="connsiteX907" fmla="*/ 229723 w 2223635"/>
                <a:gd name="connsiteY907" fmla="*/ 2199385 h 4864966"/>
                <a:gd name="connsiteX908" fmla="*/ 56410 w 2223635"/>
                <a:gd name="connsiteY908" fmla="*/ 1729457 h 4864966"/>
                <a:gd name="connsiteX909" fmla="*/ 52521 w 2223635"/>
                <a:gd name="connsiteY909" fmla="*/ 1733291 h 4864966"/>
                <a:gd name="connsiteX910" fmla="*/ 46353 w 2223635"/>
                <a:gd name="connsiteY910" fmla="*/ 1733514 h 4864966"/>
                <a:gd name="connsiteX911" fmla="*/ 6023 w 2223635"/>
                <a:gd name="connsiteY911" fmla="*/ 1724405 h 4864966"/>
                <a:gd name="connsiteX912" fmla="*/ 0 w 2223635"/>
                <a:gd name="connsiteY912" fmla="*/ 1719619 h 4864966"/>
                <a:gd name="connsiteX913" fmla="*/ 0 w 2223635"/>
                <a:gd name="connsiteY913" fmla="*/ 1697844 h 4864966"/>
                <a:gd name="connsiteX914" fmla="*/ 24205 w 2223635"/>
                <a:gd name="connsiteY914" fmla="*/ 1712367 h 4864966"/>
                <a:gd name="connsiteX915" fmla="*/ 56410 w 2223635"/>
                <a:gd name="connsiteY915" fmla="*/ 1717899 h 4864966"/>
                <a:gd name="connsiteX916" fmla="*/ 13541 w 2223635"/>
                <a:gd name="connsiteY916" fmla="*/ 1561417 h 4864966"/>
                <a:gd name="connsiteX917" fmla="*/ 0 w 2223635"/>
                <a:gd name="connsiteY917" fmla="*/ 1498326 h 4864966"/>
                <a:gd name="connsiteX918" fmla="*/ 0 w 2223635"/>
                <a:gd name="connsiteY918" fmla="*/ 1451299 h 4864966"/>
                <a:gd name="connsiteX919" fmla="*/ 74220 w 2223635"/>
                <a:gd name="connsiteY919" fmla="*/ 1733791 h 4864966"/>
                <a:gd name="connsiteX920" fmla="*/ 187381 w 2223635"/>
                <a:gd name="connsiteY920" fmla="*/ 2056856 h 4864966"/>
                <a:gd name="connsiteX921" fmla="*/ 225889 w 2223635"/>
                <a:gd name="connsiteY921" fmla="*/ 1929775 h 4864966"/>
                <a:gd name="connsiteX922" fmla="*/ 231112 w 2223635"/>
                <a:gd name="connsiteY922" fmla="*/ 1926441 h 4864966"/>
                <a:gd name="connsiteX923" fmla="*/ 241281 w 2223635"/>
                <a:gd name="connsiteY923" fmla="*/ 1933609 h 4864966"/>
                <a:gd name="connsiteX924" fmla="*/ 210441 w 2223635"/>
                <a:gd name="connsiteY924" fmla="*/ 2099253 h 4864966"/>
                <a:gd name="connsiteX925" fmla="*/ 337578 w 2223635"/>
                <a:gd name="connsiteY925" fmla="*/ 2365029 h 4864966"/>
                <a:gd name="connsiteX926" fmla="*/ 364528 w 2223635"/>
                <a:gd name="connsiteY926" fmla="*/ 2411205 h 4864966"/>
                <a:gd name="connsiteX927" fmla="*/ 368417 w 2223635"/>
                <a:gd name="connsiteY927" fmla="*/ 2326465 h 4864966"/>
                <a:gd name="connsiteX928" fmla="*/ 378364 w 2223635"/>
                <a:gd name="connsiteY928" fmla="*/ 2320131 h 4864966"/>
                <a:gd name="connsiteX929" fmla="*/ 387643 w 2223635"/>
                <a:gd name="connsiteY929" fmla="*/ 2322631 h 4864966"/>
                <a:gd name="connsiteX930" fmla="*/ 418483 w 2223635"/>
                <a:gd name="connsiteY930" fmla="*/ 2411205 h 4864966"/>
                <a:gd name="connsiteX931" fmla="*/ 410759 w 2223635"/>
                <a:gd name="connsiteY931" fmla="*/ 2492110 h 4864966"/>
                <a:gd name="connsiteX932" fmla="*/ 410759 w 2223635"/>
                <a:gd name="connsiteY932" fmla="*/ 2499833 h 4864966"/>
                <a:gd name="connsiteX933" fmla="*/ 653419 w 2223635"/>
                <a:gd name="connsiteY933" fmla="*/ 3062168 h 4864966"/>
                <a:gd name="connsiteX934" fmla="*/ 668811 w 2223635"/>
                <a:gd name="connsiteY934" fmla="*/ 3031384 h 4864966"/>
                <a:gd name="connsiteX935" fmla="*/ 603353 w 2223635"/>
                <a:gd name="connsiteY935" fmla="*/ 2372697 h 4864966"/>
                <a:gd name="connsiteX936" fmla="*/ 599519 w 2223635"/>
                <a:gd name="connsiteY936" fmla="*/ 2372697 h 4864966"/>
                <a:gd name="connsiteX937" fmla="*/ 526338 w 2223635"/>
                <a:gd name="connsiteY937" fmla="*/ 2168545 h 4864966"/>
                <a:gd name="connsiteX938" fmla="*/ 534006 w 2223635"/>
                <a:gd name="connsiteY938" fmla="*/ 2161433 h 4864966"/>
                <a:gd name="connsiteX939" fmla="*/ 541730 w 2223635"/>
                <a:gd name="connsiteY939" fmla="*/ 2164711 h 4864966"/>
                <a:gd name="connsiteX940" fmla="*/ 591795 w 2223635"/>
                <a:gd name="connsiteY940" fmla="*/ 2245616 h 4864966"/>
                <a:gd name="connsiteX941" fmla="*/ 584071 w 2223635"/>
                <a:gd name="connsiteY941" fmla="*/ 2018348 h 4864966"/>
                <a:gd name="connsiteX942" fmla="*/ 591795 w 2223635"/>
                <a:gd name="connsiteY942" fmla="*/ 1767965 h 4864966"/>
                <a:gd name="connsiteX943" fmla="*/ 580237 w 2223635"/>
                <a:gd name="connsiteY943" fmla="*/ 1744849 h 4864966"/>
                <a:gd name="connsiteX944" fmla="*/ 545564 w 2223635"/>
                <a:gd name="connsiteY944" fmla="*/ 1625436 h 4864966"/>
                <a:gd name="connsiteX945" fmla="*/ 557122 w 2223635"/>
                <a:gd name="connsiteY945" fmla="*/ 1613879 h 4864966"/>
                <a:gd name="connsiteX946" fmla="*/ 599519 w 2223635"/>
                <a:gd name="connsiteY946" fmla="*/ 1640884 h 4864966"/>
                <a:gd name="connsiteX947" fmla="*/ 653419 w 2223635"/>
                <a:gd name="connsiteY947" fmla="*/ 1144007 h 4864966"/>
                <a:gd name="connsiteX948" fmla="*/ 607187 w 2223635"/>
                <a:gd name="connsiteY948" fmla="*/ 966805 h 4864966"/>
                <a:gd name="connsiteX949" fmla="*/ 614466 w 2223635"/>
                <a:gd name="connsiteY949" fmla="*/ 957581 h 4864966"/>
                <a:gd name="connsiteX950" fmla="*/ 622635 w 2223635"/>
                <a:gd name="connsiteY950" fmla="*/ 962971 h 4864966"/>
                <a:gd name="connsiteX951" fmla="*/ 657697 w 2223635"/>
                <a:gd name="connsiteY951" fmla="*/ 1087829 h 4864966"/>
                <a:gd name="connsiteX952" fmla="*/ 718876 w 2223635"/>
                <a:gd name="connsiteY952" fmla="*/ 643240 h 4864966"/>
                <a:gd name="connsiteX953" fmla="*/ 645695 w 2223635"/>
                <a:gd name="connsiteY953" fmla="*/ 600898 h 4864966"/>
                <a:gd name="connsiteX954" fmla="*/ 618745 w 2223635"/>
                <a:gd name="connsiteY954" fmla="*/ 539275 h 4864966"/>
                <a:gd name="connsiteX955" fmla="*/ 495498 w 2223635"/>
                <a:gd name="connsiteY955" fmla="*/ 442978 h 4864966"/>
                <a:gd name="connsiteX956" fmla="*/ 395367 w 2223635"/>
                <a:gd name="connsiteY956" fmla="*/ 177202 h 4864966"/>
                <a:gd name="connsiteX957" fmla="*/ 400535 w 2223635"/>
                <a:gd name="connsiteY957" fmla="*/ 168423 h 4864966"/>
                <a:gd name="connsiteX958" fmla="*/ 403035 w 2223635"/>
                <a:gd name="connsiteY958" fmla="*/ 169478 h 4864966"/>
                <a:gd name="connsiteX959" fmla="*/ 560956 w 2223635"/>
                <a:gd name="connsiteY959" fmla="*/ 277333 h 4864966"/>
                <a:gd name="connsiteX960" fmla="*/ 568679 w 2223635"/>
                <a:gd name="connsiteY960" fmla="*/ 11558 h 4864966"/>
                <a:gd name="connsiteX961" fmla="*/ 577515 w 2223635"/>
                <a:gd name="connsiteY961" fmla="*/ 6113 h 4864966"/>
                <a:gd name="connsiteX962" fmla="*/ 584071 w 2223635"/>
                <a:gd name="connsiteY962" fmla="*/ 7724 h 4864966"/>
                <a:gd name="connsiteX963" fmla="*/ 703484 w 2223635"/>
                <a:gd name="connsiteY963" fmla="*/ 192594 h 4864966"/>
                <a:gd name="connsiteX964" fmla="*/ 815173 w 2223635"/>
                <a:gd name="connsiteY964" fmla="*/ 0 h 4864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Lst>
              <a:rect l="l" t="t" r="r" b="b"/>
              <a:pathLst>
                <a:path w="2223635" h="4864966">
                  <a:moveTo>
                    <a:pt x="807505" y="4629871"/>
                  </a:moveTo>
                  <a:cubicBezTo>
                    <a:pt x="815173" y="4683770"/>
                    <a:pt x="849847" y="4726168"/>
                    <a:pt x="899912" y="4749283"/>
                  </a:cubicBezTo>
                  <a:lnTo>
                    <a:pt x="903802" y="4749283"/>
                  </a:lnTo>
                  <a:cubicBezTo>
                    <a:pt x="880686" y="4699218"/>
                    <a:pt x="849847" y="4660655"/>
                    <a:pt x="807505" y="4629871"/>
                  </a:cubicBezTo>
                  <a:close/>
                  <a:moveTo>
                    <a:pt x="920028" y="4125103"/>
                  </a:moveTo>
                  <a:cubicBezTo>
                    <a:pt x="879964" y="4174668"/>
                    <a:pt x="865461" y="4238570"/>
                    <a:pt x="872963" y="4302472"/>
                  </a:cubicBezTo>
                  <a:cubicBezTo>
                    <a:pt x="899412" y="4245794"/>
                    <a:pt x="933308" y="4189060"/>
                    <a:pt x="920028" y="4125103"/>
                  </a:cubicBezTo>
                  <a:close/>
                  <a:moveTo>
                    <a:pt x="1080949" y="4032862"/>
                  </a:moveTo>
                  <a:cubicBezTo>
                    <a:pt x="1073280" y="4082928"/>
                    <a:pt x="1084838" y="4132993"/>
                    <a:pt x="1111788" y="4179225"/>
                  </a:cubicBezTo>
                  <a:cubicBezTo>
                    <a:pt x="1111788" y="4129104"/>
                    <a:pt x="1100230" y="4079038"/>
                    <a:pt x="1080949" y="4032862"/>
                  </a:cubicBezTo>
                  <a:close/>
                  <a:moveTo>
                    <a:pt x="0" y="4016337"/>
                  </a:moveTo>
                  <a:lnTo>
                    <a:pt x="71789" y="4023319"/>
                  </a:lnTo>
                  <a:cubicBezTo>
                    <a:pt x="99003" y="4028528"/>
                    <a:pt x="124202" y="4035863"/>
                    <a:pt x="144984" y="4044365"/>
                  </a:cubicBezTo>
                  <a:cubicBezTo>
                    <a:pt x="152707" y="4044365"/>
                    <a:pt x="148818" y="4052088"/>
                    <a:pt x="144984" y="4052088"/>
                  </a:cubicBezTo>
                  <a:cubicBezTo>
                    <a:pt x="124647" y="4048393"/>
                    <a:pt x="100072" y="4043809"/>
                    <a:pt x="73678" y="4040149"/>
                  </a:cubicBezTo>
                  <a:lnTo>
                    <a:pt x="0" y="4034416"/>
                  </a:lnTo>
                  <a:close/>
                  <a:moveTo>
                    <a:pt x="80915" y="3986798"/>
                  </a:moveTo>
                  <a:cubicBezTo>
                    <a:pt x="114200" y="4012025"/>
                    <a:pt x="150985" y="4033418"/>
                    <a:pt x="191215" y="4044365"/>
                  </a:cubicBezTo>
                  <a:cubicBezTo>
                    <a:pt x="191215" y="4040530"/>
                    <a:pt x="187381" y="4036696"/>
                    <a:pt x="187381" y="4028973"/>
                  </a:cubicBezTo>
                  <a:lnTo>
                    <a:pt x="179657" y="4028973"/>
                  </a:lnTo>
                  <a:cubicBezTo>
                    <a:pt x="177712" y="4030917"/>
                    <a:pt x="175823" y="4031862"/>
                    <a:pt x="174378" y="4031862"/>
                  </a:cubicBezTo>
                  <a:cubicBezTo>
                    <a:pt x="172934" y="4031862"/>
                    <a:pt x="171933" y="4030917"/>
                    <a:pt x="171933" y="4028973"/>
                  </a:cubicBezTo>
                  <a:cubicBezTo>
                    <a:pt x="156542" y="4025139"/>
                    <a:pt x="144984" y="4013581"/>
                    <a:pt x="133426" y="4005857"/>
                  </a:cubicBezTo>
                  <a:cubicBezTo>
                    <a:pt x="115922" y="3995355"/>
                    <a:pt x="98419" y="3988076"/>
                    <a:pt x="80915" y="3986798"/>
                  </a:cubicBezTo>
                  <a:close/>
                  <a:moveTo>
                    <a:pt x="195049" y="3948123"/>
                  </a:moveTo>
                  <a:cubicBezTo>
                    <a:pt x="191215" y="3951957"/>
                    <a:pt x="191215" y="3955791"/>
                    <a:pt x="191215" y="3959625"/>
                  </a:cubicBezTo>
                  <a:cubicBezTo>
                    <a:pt x="191215" y="3975073"/>
                    <a:pt x="195049" y="3986631"/>
                    <a:pt x="198939" y="3998189"/>
                  </a:cubicBezTo>
                  <a:cubicBezTo>
                    <a:pt x="202773" y="4005857"/>
                    <a:pt x="206607" y="4013581"/>
                    <a:pt x="206607" y="4021304"/>
                  </a:cubicBezTo>
                  <a:lnTo>
                    <a:pt x="206607" y="4002023"/>
                  </a:lnTo>
                  <a:cubicBezTo>
                    <a:pt x="206607" y="3998189"/>
                    <a:pt x="206607" y="3998189"/>
                    <a:pt x="206607" y="3994299"/>
                  </a:cubicBezTo>
                  <a:cubicBezTo>
                    <a:pt x="206607" y="3978907"/>
                    <a:pt x="202773" y="3963515"/>
                    <a:pt x="195049" y="3948123"/>
                  </a:cubicBezTo>
                  <a:close/>
                  <a:moveTo>
                    <a:pt x="137260" y="3917284"/>
                  </a:moveTo>
                  <a:cubicBezTo>
                    <a:pt x="137260" y="3932676"/>
                    <a:pt x="137260" y="3944233"/>
                    <a:pt x="144984" y="3959625"/>
                  </a:cubicBezTo>
                  <a:cubicBezTo>
                    <a:pt x="148818" y="3963515"/>
                    <a:pt x="156542" y="3971183"/>
                    <a:pt x="160376" y="3978907"/>
                  </a:cubicBezTo>
                  <a:lnTo>
                    <a:pt x="164265" y="3978907"/>
                  </a:lnTo>
                  <a:lnTo>
                    <a:pt x="168099" y="3975073"/>
                  </a:lnTo>
                  <a:cubicBezTo>
                    <a:pt x="160376" y="3967349"/>
                    <a:pt x="160376" y="3955791"/>
                    <a:pt x="156542" y="3948123"/>
                  </a:cubicBezTo>
                  <a:cubicBezTo>
                    <a:pt x="148818" y="3936565"/>
                    <a:pt x="144984" y="3928841"/>
                    <a:pt x="137260" y="3917284"/>
                  </a:cubicBezTo>
                  <a:close/>
                  <a:moveTo>
                    <a:pt x="684258" y="3913450"/>
                  </a:moveTo>
                  <a:cubicBezTo>
                    <a:pt x="661142" y="3990465"/>
                    <a:pt x="630303" y="4071370"/>
                    <a:pt x="611077" y="4152220"/>
                  </a:cubicBezTo>
                  <a:cubicBezTo>
                    <a:pt x="580237" y="4298638"/>
                    <a:pt x="584071" y="4448835"/>
                    <a:pt x="622635" y="4591363"/>
                  </a:cubicBezTo>
                  <a:cubicBezTo>
                    <a:pt x="622635" y="4595197"/>
                    <a:pt x="622635" y="4595197"/>
                    <a:pt x="622635" y="4599031"/>
                  </a:cubicBezTo>
                  <a:cubicBezTo>
                    <a:pt x="634137" y="4637594"/>
                    <a:pt x="649585" y="4676102"/>
                    <a:pt x="661142" y="4714610"/>
                  </a:cubicBezTo>
                  <a:cubicBezTo>
                    <a:pt x="645695" y="4587473"/>
                    <a:pt x="645695" y="4456558"/>
                    <a:pt x="657253" y="4329422"/>
                  </a:cubicBezTo>
                  <a:cubicBezTo>
                    <a:pt x="657253" y="4327477"/>
                    <a:pt x="659198" y="4326532"/>
                    <a:pt x="661142" y="4326532"/>
                  </a:cubicBezTo>
                  <a:cubicBezTo>
                    <a:pt x="663032" y="4326532"/>
                    <a:pt x="664977" y="4327477"/>
                    <a:pt x="664977" y="4329422"/>
                  </a:cubicBezTo>
                  <a:cubicBezTo>
                    <a:pt x="653419" y="4479618"/>
                    <a:pt x="676534" y="4626037"/>
                    <a:pt x="684258" y="4776233"/>
                  </a:cubicBezTo>
                  <a:lnTo>
                    <a:pt x="688092" y="4776233"/>
                  </a:lnTo>
                  <a:cubicBezTo>
                    <a:pt x="688092" y="4783957"/>
                    <a:pt x="691926" y="4791625"/>
                    <a:pt x="691926" y="4799349"/>
                  </a:cubicBezTo>
                  <a:cubicBezTo>
                    <a:pt x="699650" y="4610589"/>
                    <a:pt x="715042" y="4421885"/>
                    <a:pt x="715042" y="4233125"/>
                  </a:cubicBezTo>
                  <a:cubicBezTo>
                    <a:pt x="715042" y="4129104"/>
                    <a:pt x="688092" y="4017415"/>
                    <a:pt x="684258" y="3913450"/>
                  </a:cubicBezTo>
                  <a:close/>
                  <a:moveTo>
                    <a:pt x="1654897" y="3809429"/>
                  </a:moveTo>
                  <a:cubicBezTo>
                    <a:pt x="1389121" y="3905726"/>
                    <a:pt x="1204251" y="4152220"/>
                    <a:pt x="1107954" y="4417995"/>
                  </a:cubicBezTo>
                  <a:cubicBezTo>
                    <a:pt x="1100230" y="4468116"/>
                    <a:pt x="1092506" y="4514292"/>
                    <a:pt x="1084838" y="4560524"/>
                  </a:cubicBezTo>
                  <a:cubicBezTo>
                    <a:pt x="1104064" y="4510458"/>
                    <a:pt x="1127180" y="4460392"/>
                    <a:pt x="1158020" y="4410327"/>
                  </a:cubicBezTo>
                  <a:cubicBezTo>
                    <a:pt x="1250427" y="4267798"/>
                    <a:pt x="1346724" y="4132993"/>
                    <a:pt x="1435353" y="3990465"/>
                  </a:cubicBezTo>
                  <a:cubicBezTo>
                    <a:pt x="1436797" y="3987520"/>
                    <a:pt x="1438853" y="3986242"/>
                    <a:pt x="1440798" y="3986242"/>
                  </a:cubicBezTo>
                  <a:cubicBezTo>
                    <a:pt x="1443966" y="3986242"/>
                    <a:pt x="1446911" y="3989576"/>
                    <a:pt x="1446911" y="3994299"/>
                  </a:cubicBezTo>
                  <a:cubicBezTo>
                    <a:pt x="1373729" y="4148385"/>
                    <a:pt x="1258151" y="4275522"/>
                    <a:pt x="1169577" y="4417995"/>
                  </a:cubicBezTo>
                  <a:cubicBezTo>
                    <a:pt x="1131070" y="4487342"/>
                    <a:pt x="1100230" y="4560524"/>
                    <a:pt x="1073280" y="4633705"/>
                  </a:cubicBezTo>
                  <a:cubicBezTo>
                    <a:pt x="1069391" y="4672213"/>
                    <a:pt x="1061723" y="4706886"/>
                    <a:pt x="1053999" y="4741560"/>
                  </a:cubicBezTo>
                  <a:cubicBezTo>
                    <a:pt x="1169577" y="4595197"/>
                    <a:pt x="1269709" y="4445000"/>
                    <a:pt x="1377563" y="4298638"/>
                  </a:cubicBezTo>
                  <a:cubicBezTo>
                    <a:pt x="1443021" y="4210009"/>
                    <a:pt x="1504644" y="4117601"/>
                    <a:pt x="1558600" y="4025139"/>
                  </a:cubicBezTo>
                  <a:cubicBezTo>
                    <a:pt x="1570158" y="4002023"/>
                    <a:pt x="1654897" y="3809429"/>
                    <a:pt x="1654897" y="3809429"/>
                  </a:cubicBezTo>
                  <a:close/>
                  <a:moveTo>
                    <a:pt x="564845" y="3797871"/>
                  </a:moveTo>
                  <a:cubicBezTo>
                    <a:pt x="541730" y="3840268"/>
                    <a:pt x="522448" y="3886444"/>
                    <a:pt x="507056" y="3932676"/>
                  </a:cubicBezTo>
                  <a:lnTo>
                    <a:pt x="507056" y="3940399"/>
                  </a:lnTo>
                  <a:cubicBezTo>
                    <a:pt x="537896" y="3898002"/>
                    <a:pt x="557122" y="3847936"/>
                    <a:pt x="564845" y="3797871"/>
                  </a:cubicBezTo>
                  <a:close/>
                  <a:moveTo>
                    <a:pt x="1161854" y="3786313"/>
                  </a:moveTo>
                  <a:cubicBezTo>
                    <a:pt x="1165688" y="3824821"/>
                    <a:pt x="1173412" y="3863384"/>
                    <a:pt x="1192693" y="3898002"/>
                  </a:cubicBezTo>
                  <a:cubicBezTo>
                    <a:pt x="1188803" y="3859494"/>
                    <a:pt x="1181135" y="3820987"/>
                    <a:pt x="1161854" y="3786313"/>
                  </a:cubicBezTo>
                  <a:close/>
                  <a:moveTo>
                    <a:pt x="264396" y="3724690"/>
                  </a:moveTo>
                  <a:cubicBezTo>
                    <a:pt x="256673" y="3755529"/>
                    <a:pt x="241281" y="3782479"/>
                    <a:pt x="218165" y="3801705"/>
                  </a:cubicBezTo>
                  <a:cubicBezTo>
                    <a:pt x="214331" y="3832544"/>
                    <a:pt x="214331" y="3859494"/>
                    <a:pt x="210441" y="3886444"/>
                  </a:cubicBezTo>
                  <a:cubicBezTo>
                    <a:pt x="214331" y="3886444"/>
                    <a:pt x="218165" y="3886444"/>
                    <a:pt x="221999" y="3894168"/>
                  </a:cubicBezTo>
                  <a:lnTo>
                    <a:pt x="221999" y="3890334"/>
                  </a:lnTo>
                  <a:cubicBezTo>
                    <a:pt x="221999" y="3905726"/>
                    <a:pt x="225889" y="3921118"/>
                    <a:pt x="225889" y="3940399"/>
                  </a:cubicBezTo>
                  <a:cubicBezTo>
                    <a:pt x="249004" y="3871052"/>
                    <a:pt x="279788" y="3794037"/>
                    <a:pt x="264396" y="3724690"/>
                  </a:cubicBezTo>
                  <a:close/>
                  <a:moveTo>
                    <a:pt x="191882" y="3646563"/>
                  </a:moveTo>
                  <a:cubicBezTo>
                    <a:pt x="182658" y="3646563"/>
                    <a:pt x="169489" y="3662510"/>
                    <a:pt x="160376" y="3678458"/>
                  </a:cubicBezTo>
                  <a:cubicBezTo>
                    <a:pt x="137260" y="3724690"/>
                    <a:pt x="129592" y="3778645"/>
                    <a:pt x="137260" y="3828710"/>
                  </a:cubicBezTo>
                  <a:cubicBezTo>
                    <a:pt x="148818" y="3851826"/>
                    <a:pt x="160376" y="3874886"/>
                    <a:pt x="168099" y="3901892"/>
                  </a:cubicBezTo>
                  <a:lnTo>
                    <a:pt x="168099" y="3898002"/>
                  </a:lnTo>
                  <a:cubicBezTo>
                    <a:pt x="168099" y="3895390"/>
                    <a:pt x="173601" y="3890889"/>
                    <a:pt x="178268" y="3890889"/>
                  </a:cubicBezTo>
                  <a:cubicBezTo>
                    <a:pt x="180380" y="3890889"/>
                    <a:pt x="182325" y="3891779"/>
                    <a:pt x="183491" y="3894168"/>
                  </a:cubicBezTo>
                  <a:cubicBezTo>
                    <a:pt x="187381" y="3851826"/>
                    <a:pt x="195049" y="3813263"/>
                    <a:pt x="195049" y="3774755"/>
                  </a:cubicBezTo>
                  <a:cubicBezTo>
                    <a:pt x="198939" y="3740082"/>
                    <a:pt x="202773" y="3709298"/>
                    <a:pt x="202773" y="3674624"/>
                  </a:cubicBezTo>
                  <a:cubicBezTo>
                    <a:pt x="202773" y="3654175"/>
                    <a:pt x="198272" y="3646563"/>
                    <a:pt x="191882" y="3646563"/>
                  </a:cubicBezTo>
                  <a:close/>
                  <a:moveTo>
                    <a:pt x="1377563" y="3613001"/>
                  </a:moveTo>
                  <a:cubicBezTo>
                    <a:pt x="1339056" y="3628393"/>
                    <a:pt x="1304382" y="3659232"/>
                    <a:pt x="1281266" y="3693906"/>
                  </a:cubicBezTo>
                  <a:cubicBezTo>
                    <a:pt x="1283989" y="3693906"/>
                    <a:pt x="1284767" y="3697684"/>
                    <a:pt x="1283656" y="3699962"/>
                  </a:cubicBezTo>
                  <a:cubicBezTo>
                    <a:pt x="1317551" y="3677069"/>
                    <a:pt x="1351225" y="3646841"/>
                    <a:pt x="1377563" y="3613001"/>
                  </a:cubicBezTo>
                  <a:close/>
                  <a:moveTo>
                    <a:pt x="1308216" y="3435798"/>
                  </a:moveTo>
                  <a:cubicBezTo>
                    <a:pt x="1312106" y="3451190"/>
                    <a:pt x="1319774" y="3470472"/>
                    <a:pt x="1323608" y="3489754"/>
                  </a:cubicBezTo>
                  <a:cubicBezTo>
                    <a:pt x="1323608" y="3485864"/>
                    <a:pt x="1327498" y="3482030"/>
                    <a:pt x="1327498" y="3474306"/>
                  </a:cubicBezTo>
                  <a:cubicBezTo>
                    <a:pt x="1323608" y="3462748"/>
                    <a:pt x="1319774" y="3451190"/>
                    <a:pt x="1315940" y="3435798"/>
                  </a:cubicBezTo>
                  <a:close/>
                  <a:moveTo>
                    <a:pt x="1647173" y="3339501"/>
                  </a:moveTo>
                  <a:cubicBezTo>
                    <a:pt x="1585550" y="3358783"/>
                    <a:pt x="1523926" y="3378009"/>
                    <a:pt x="1462303" y="3393457"/>
                  </a:cubicBezTo>
                  <a:cubicBezTo>
                    <a:pt x="1466137" y="3393457"/>
                    <a:pt x="1470026" y="3397291"/>
                    <a:pt x="1466137" y="3401125"/>
                  </a:cubicBezTo>
                  <a:cubicBezTo>
                    <a:pt x="1462303" y="3408849"/>
                    <a:pt x="1458468" y="3412683"/>
                    <a:pt x="1458468" y="3420406"/>
                  </a:cubicBezTo>
                  <a:cubicBezTo>
                    <a:pt x="1523926" y="3408849"/>
                    <a:pt x="1589384" y="3381899"/>
                    <a:pt x="1643339" y="3343391"/>
                  </a:cubicBezTo>
                  <a:close/>
                  <a:moveTo>
                    <a:pt x="788223" y="3308717"/>
                  </a:moveTo>
                  <a:cubicBezTo>
                    <a:pt x="765108" y="3343391"/>
                    <a:pt x="749716" y="3385733"/>
                    <a:pt x="745882" y="3428130"/>
                  </a:cubicBezTo>
                  <a:cubicBezTo>
                    <a:pt x="745882" y="3428130"/>
                    <a:pt x="745882" y="3431964"/>
                    <a:pt x="745882" y="3431964"/>
                  </a:cubicBezTo>
                  <a:cubicBezTo>
                    <a:pt x="753550" y="3412683"/>
                    <a:pt x="765108" y="3397291"/>
                    <a:pt x="768997" y="3378009"/>
                  </a:cubicBezTo>
                  <a:cubicBezTo>
                    <a:pt x="780555" y="3354893"/>
                    <a:pt x="784389" y="3331833"/>
                    <a:pt x="788223" y="3308717"/>
                  </a:cubicBezTo>
                  <a:close/>
                  <a:moveTo>
                    <a:pt x="1122846" y="3225090"/>
                  </a:moveTo>
                  <a:cubicBezTo>
                    <a:pt x="1105398" y="3225090"/>
                    <a:pt x="1102897" y="3235814"/>
                    <a:pt x="1111788" y="3262486"/>
                  </a:cubicBezTo>
                  <a:lnTo>
                    <a:pt x="1111788" y="3258652"/>
                  </a:lnTo>
                  <a:cubicBezTo>
                    <a:pt x="1138738" y="3339501"/>
                    <a:pt x="1208085" y="3401125"/>
                    <a:pt x="1288990" y="3420406"/>
                  </a:cubicBezTo>
                  <a:cubicBezTo>
                    <a:pt x="1285100" y="3401125"/>
                    <a:pt x="1281266" y="3381899"/>
                    <a:pt x="1277432" y="3362617"/>
                  </a:cubicBezTo>
                  <a:cubicBezTo>
                    <a:pt x="1261985" y="3339501"/>
                    <a:pt x="1250427" y="3320275"/>
                    <a:pt x="1242759" y="3297160"/>
                  </a:cubicBezTo>
                  <a:cubicBezTo>
                    <a:pt x="1231201" y="3285602"/>
                    <a:pt x="1219643" y="3270154"/>
                    <a:pt x="1204251" y="3262486"/>
                  </a:cubicBezTo>
                  <a:cubicBezTo>
                    <a:pt x="1188803" y="3243204"/>
                    <a:pt x="1165688" y="3231646"/>
                    <a:pt x="1142572" y="3227812"/>
                  </a:cubicBezTo>
                  <a:cubicBezTo>
                    <a:pt x="1134626" y="3226034"/>
                    <a:pt x="1128069" y="3225090"/>
                    <a:pt x="1122846" y="3225090"/>
                  </a:cubicBezTo>
                  <a:close/>
                  <a:moveTo>
                    <a:pt x="534006" y="3158465"/>
                  </a:moveTo>
                  <a:cubicBezTo>
                    <a:pt x="534006" y="3185415"/>
                    <a:pt x="537896" y="3216255"/>
                    <a:pt x="553288" y="3243204"/>
                  </a:cubicBezTo>
                  <a:cubicBezTo>
                    <a:pt x="553288" y="3212420"/>
                    <a:pt x="549398" y="3181581"/>
                    <a:pt x="534006" y="3158465"/>
                  </a:cubicBezTo>
                  <a:close/>
                  <a:moveTo>
                    <a:pt x="1670289" y="3154631"/>
                  </a:moveTo>
                  <a:cubicBezTo>
                    <a:pt x="1593273" y="3162355"/>
                    <a:pt x="1523926" y="3200863"/>
                    <a:pt x="1481584" y="3262486"/>
                  </a:cubicBezTo>
                  <a:cubicBezTo>
                    <a:pt x="1462303" y="3308717"/>
                    <a:pt x="1431463" y="3351059"/>
                    <a:pt x="1392955" y="3385733"/>
                  </a:cubicBezTo>
                  <a:cubicBezTo>
                    <a:pt x="1389121" y="3397291"/>
                    <a:pt x="1385287" y="3405014"/>
                    <a:pt x="1381398" y="3412683"/>
                  </a:cubicBezTo>
                  <a:lnTo>
                    <a:pt x="1392955" y="3416572"/>
                  </a:lnTo>
                  <a:lnTo>
                    <a:pt x="1412237" y="3401125"/>
                  </a:lnTo>
                  <a:cubicBezTo>
                    <a:pt x="1408347" y="3401125"/>
                    <a:pt x="1408347" y="3389567"/>
                    <a:pt x="1412237" y="3385733"/>
                  </a:cubicBezTo>
                  <a:lnTo>
                    <a:pt x="1454579" y="3370341"/>
                  </a:lnTo>
                  <a:cubicBezTo>
                    <a:pt x="1481584" y="3351059"/>
                    <a:pt x="1512368" y="3327944"/>
                    <a:pt x="1543208" y="3304828"/>
                  </a:cubicBezTo>
                  <a:cubicBezTo>
                    <a:pt x="1589384" y="3262486"/>
                    <a:pt x="1631781" y="3212420"/>
                    <a:pt x="1666455" y="3158465"/>
                  </a:cubicBezTo>
                  <a:close/>
                  <a:moveTo>
                    <a:pt x="410759" y="3069892"/>
                  </a:moveTo>
                  <a:cubicBezTo>
                    <a:pt x="376085" y="3289436"/>
                    <a:pt x="395367" y="3512869"/>
                    <a:pt x="460825" y="3728524"/>
                  </a:cubicBezTo>
                  <a:cubicBezTo>
                    <a:pt x="460825" y="3724690"/>
                    <a:pt x="460825" y="3720855"/>
                    <a:pt x="460825" y="3720855"/>
                  </a:cubicBezTo>
                  <a:cubicBezTo>
                    <a:pt x="437709" y="3609111"/>
                    <a:pt x="422317" y="3497422"/>
                    <a:pt x="426151" y="3381899"/>
                  </a:cubicBezTo>
                  <a:cubicBezTo>
                    <a:pt x="426151" y="3378009"/>
                    <a:pt x="429040" y="3376120"/>
                    <a:pt x="431930" y="3376120"/>
                  </a:cubicBezTo>
                  <a:cubicBezTo>
                    <a:pt x="434819" y="3376120"/>
                    <a:pt x="437709" y="3378009"/>
                    <a:pt x="437709" y="3381899"/>
                  </a:cubicBezTo>
                  <a:cubicBezTo>
                    <a:pt x="441599" y="3485864"/>
                    <a:pt x="449267" y="3586051"/>
                    <a:pt x="464659" y="3686182"/>
                  </a:cubicBezTo>
                  <a:cubicBezTo>
                    <a:pt x="476217" y="3589885"/>
                    <a:pt x="480106" y="3493588"/>
                    <a:pt x="476217" y="3401125"/>
                  </a:cubicBezTo>
                  <a:cubicBezTo>
                    <a:pt x="476217" y="3324109"/>
                    <a:pt x="464659" y="3247094"/>
                    <a:pt x="445433" y="3177747"/>
                  </a:cubicBezTo>
                  <a:cubicBezTo>
                    <a:pt x="445433" y="3173913"/>
                    <a:pt x="410759" y="3069892"/>
                    <a:pt x="410759" y="3069892"/>
                  </a:cubicBezTo>
                  <a:close/>
                  <a:moveTo>
                    <a:pt x="1235035" y="3038663"/>
                  </a:moveTo>
                  <a:cubicBezTo>
                    <a:pt x="1205140" y="3038663"/>
                    <a:pt x="1208085" y="3099342"/>
                    <a:pt x="1208085" y="3116123"/>
                  </a:cubicBezTo>
                  <a:cubicBezTo>
                    <a:pt x="1211919" y="3166189"/>
                    <a:pt x="1227311" y="3216255"/>
                    <a:pt x="1246593" y="3266320"/>
                  </a:cubicBezTo>
                  <a:lnTo>
                    <a:pt x="1246593" y="3262486"/>
                  </a:lnTo>
                  <a:cubicBezTo>
                    <a:pt x="1273543" y="3289436"/>
                    <a:pt x="1292824" y="3324109"/>
                    <a:pt x="1300548" y="3358783"/>
                  </a:cubicBezTo>
                  <a:cubicBezTo>
                    <a:pt x="1308216" y="3370341"/>
                    <a:pt x="1315940" y="3381899"/>
                    <a:pt x="1323608" y="3389567"/>
                  </a:cubicBezTo>
                  <a:cubicBezTo>
                    <a:pt x="1315940" y="3358783"/>
                    <a:pt x="1312106" y="3327944"/>
                    <a:pt x="1308216" y="3293270"/>
                  </a:cubicBezTo>
                  <a:cubicBezTo>
                    <a:pt x="1305827" y="3288547"/>
                    <a:pt x="1310828" y="3285213"/>
                    <a:pt x="1315884" y="3285213"/>
                  </a:cubicBezTo>
                  <a:cubicBezTo>
                    <a:pt x="1318996" y="3285213"/>
                    <a:pt x="1322163" y="3286491"/>
                    <a:pt x="1323608" y="3289436"/>
                  </a:cubicBezTo>
                  <a:cubicBezTo>
                    <a:pt x="1331332" y="3304828"/>
                    <a:pt x="1335166" y="3320275"/>
                    <a:pt x="1339056" y="3335667"/>
                  </a:cubicBezTo>
                  <a:cubicBezTo>
                    <a:pt x="1342890" y="3331833"/>
                    <a:pt x="1346724" y="3324109"/>
                    <a:pt x="1346724" y="3320275"/>
                  </a:cubicBezTo>
                  <a:cubicBezTo>
                    <a:pt x="1346724" y="3285602"/>
                    <a:pt x="1350614" y="3250928"/>
                    <a:pt x="1358282" y="3216255"/>
                  </a:cubicBezTo>
                  <a:cubicBezTo>
                    <a:pt x="1354448" y="3196973"/>
                    <a:pt x="1350614" y="3173857"/>
                    <a:pt x="1342890" y="3150797"/>
                  </a:cubicBezTo>
                  <a:cubicBezTo>
                    <a:pt x="1327498" y="3104566"/>
                    <a:pt x="1292824" y="3066058"/>
                    <a:pt x="1250427" y="3042942"/>
                  </a:cubicBezTo>
                  <a:cubicBezTo>
                    <a:pt x="1244537" y="3039941"/>
                    <a:pt x="1239425" y="3038663"/>
                    <a:pt x="1235035" y="3038663"/>
                  </a:cubicBezTo>
                  <a:close/>
                  <a:moveTo>
                    <a:pt x="1473583" y="3033051"/>
                  </a:moveTo>
                  <a:cubicBezTo>
                    <a:pt x="1472360" y="3033051"/>
                    <a:pt x="1471193" y="3033718"/>
                    <a:pt x="1470026" y="3035218"/>
                  </a:cubicBezTo>
                  <a:cubicBezTo>
                    <a:pt x="1423795" y="3081450"/>
                    <a:pt x="1392955" y="3143073"/>
                    <a:pt x="1373729" y="3208531"/>
                  </a:cubicBezTo>
                  <a:cubicBezTo>
                    <a:pt x="1377563" y="3239370"/>
                    <a:pt x="1377563" y="3266320"/>
                    <a:pt x="1373729" y="3297160"/>
                  </a:cubicBezTo>
                  <a:cubicBezTo>
                    <a:pt x="1377563" y="3297160"/>
                    <a:pt x="1377563" y="3300994"/>
                    <a:pt x="1377563" y="3304828"/>
                  </a:cubicBezTo>
                  <a:cubicBezTo>
                    <a:pt x="1377563" y="3312552"/>
                    <a:pt x="1377563" y="3320275"/>
                    <a:pt x="1377563" y="3327944"/>
                  </a:cubicBezTo>
                  <a:lnTo>
                    <a:pt x="1385287" y="3320275"/>
                  </a:lnTo>
                  <a:cubicBezTo>
                    <a:pt x="1387399" y="3318108"/>
                    <a:pt x="1390177" y="3317164"/>
                    <a:pt x="1393011" y="3317164"/>
                  </a:cubicBezTo>
                  <a:cubicBezTo>
                    <a:pt x="1400346" y="3317164"/>
                    <a:pt x="1408347" y="3323498"/>
                    <a:pt x="1408347" y="3331833"/>
                  </a:cubicBezTo>
                  <a:cubicBezTo>
                    <a:pt x="1408347" y="3335667"/>
                    <a:pt x="1408347" y="3339501"/>
                    <a:pt x="1408347" y="3343391"/>
                  </a:cubicBezTo>
                  <a:cubicBezTo>
                    <a:pt x="1431463" y="3316386"/>
                    <a:pt x="1454579" y="3285602"/>
                    <a:pt x="1470026" y="3250928"/>
                  </a:cubicBezTo>
                  <a:cubicBezTo>
                    <a:pt x="1489252" y="3208531"/>
                    <a:pt x="1500810" y="3166189"/>
                    <a:pt x="1500810" y="3119957"/>
                  </a:cubicBezTo>
                  <a:cubicBezTo>
                    <a:pt x="1500810" y="3120513"/>
                    <a:pt x="1500755" y="3120791"/>
                    <a:pt x="1500699" y="3120791"/>
                  </a:cubicBezTo>
                  <a:cubicBezTo>
                    <a:pt x="1499477" y="3120791"/>
                    <a:pt x="1486974" y="3033051"/>
                    <a:pt x="1473583" y="3033051"/>
                  </a:cubicBezTo>
                  <a:close/>
                  <a:moveTo>
                    <a:pt x="1477695" y="3005379"/>
                  </a:moveTo>
                  <a:cubicBezTo>
                    <a:pt x="1480584" y="3005379"/>
                    <a:pt x="1483473" y="3006324"/>
                    <a:pt x="1485418" y="3008268"/>
                  </a:cubicBezTo>
                  <a:cubicBezTo>
                    <a:pt x="1520092" y="3077616"/>
                    <a:pt x="1523926" y="3154631"/>
                    <a:pt x="1500810" y="3227812"/>
                  </a:cubicBezTo>
                  <a:cubicBezTo>
                    <a:pt x="1543208" y="3170023"/>
                    <a:pt x="1612499" y="3139239"/>
                    <a:pt x="1685681" y="3139239"/>
                  </a:cubicBezTo>
                  <a:cubicBezTo>
                    <a:pt x="1693404" y="3139239"/>
                    <a:pt x="1697239" y="3146907"/>
                    <a:pt x="1693404" y="3150797"/>
                  </a:cubicBezTo>
                  <a:cubicBezTo>
                    <a:pt x="1647173" y="3223978"/>
                    <a:pt x="1593273" y="3289436"/>
                    <a:pt x="1523926" y="3343391"/>
                  </a:cubicBezTo>
                  <a:cubicBezTo>
                    <a:pt x="1577826" y="3324109"/>
                    <a:pt x="1631781" y="3312552"/>
                    <a:pt x="1689570" y="3308717"/>
                  </a:cubicBezTo>
                  <a:cubicBezTo>
                    <a:pt x="1697239" y="3308717"/>
                    <a:pt x="1704962" y="3320275"/>
                    <a:pt x="1697239" y="3324109"/>
                  </a:cubicBezTo>
                  <a:cubicBezTo>
                    <a:pt x="1640949" y="3369174"/>
                    <a:pt x="1537095" y="3439799"/>
                    <a:pt x="1449856" y="3439799"/>
                  </a:cubicBezTo>
                  <a:cubicBezTo>
                    <a:pt x="1447577" y="3439799"/>
                    <a:pt x="1445299" y="3439744"/>
                    <a:pt x="1443021" y="3439633"/>
                  </a:cubicBezTo>
                  <a:cubicBezTo>
                    <a:pt x="1435353" y="3447356"/>
                    <a:pt x="1427629" y="3455080"/>
                    <a:pt x="1419905" y="3462748"/>
                  </a:cubicBezTo>
                  <a:cubicBezTo>
                    <a:pt x="1416071" y="3462748"/>
                    <a:pt x="1412237" y="3458914"/>
                    <a:pt x="1412237" y="3455080"/>
                  </a:cubicBezTo>
                  <a:lnTo>
                    <a:pt x="1423795" y="3439633"/>
                  </a:lnTo>
                  <a:cubicBezTo>
                    <a:pt x="1392955" y="3466638"/>
                    <a:pt x="1362171" y="3489754"/>
                    <a:pt x="1331332" y="3512869"/>
                  </a:cubicBezTo>
                  <a:cubicBezTo>
                    <a:pt x="1319774" y="3559045"/>
                    <a:pt x="1304382" y="3605277"/>
                    <a:pt x="1292824" y="3651508"/>
                  </a:cubicBezTo>
                  <a:cubicBezTo>
                    <a:pt x="1319774" y="3616835"/>
                    <a:pt x="1354448" y="3597609"/>
                    <a:pt x="1392955" y="3586051"/>
                  </a:cubicBezTo>
                  <a:cubicBezTo>
                    <a:pt x="1400679" y="3586051"/>
                    <a:pt x="1408347" y="3593719"/>
                    <a:pt x="1404513" y="3601443"/>
                  </a:cubicBezTo>
                  <a:cubicBezTo>
                    <a:pt x="1373729" y="3659232"/>
                    <a:pt x="1327498" y="3705408"/>
                    <a:pt x="1269709" y="3736247"/>
                  </a:cubicBezTo>
                  <a:cubicBezTo>
                    <a:pt x="1254317" y="3801705"/>
                    <a:pt x="1238869" y="3863384"/>
                    <a:pt x="1219643" y="3928841"/>
                  </a:cubicBezTo>
                  <a:cubicBezTo>
                    <a:pt x="1219643" y="3951957"/>
                    <a:pt x="1219643" y="3975073"/>
                    <a:pt x="1215809" y="3998189"/>
                  </a:cubicBezTo>
                  <a:cubicBezTo>
                    <a:pt x="1213864" y="4000078"/>
                    <a:pt x="1211919" y="4001078"/>
                    <a:pt x="1210474" y="4001078"/>
                  </a:cubicBezTo>
                  <a:cubicBezTo>
                    <a:pt x="1209030" y="4001078"/>
                    <a:pt x="1208085" y="4000078"/>
                    <a:pt x="1208085" y="3998189"/>
                  </a:cubicBezTo>
                  <a:cubicBezTo>
                    <a:pt x="1208085" y="3994299"/>
                    <a:pt x="1208085" y="3994299"/>
                    <a:pt x="1208085" y="3994299"/>
                  </a:cubicBezTo>
                  <a:cubicBezTo>
                    <a:pt x="1181135" y="4106044"/>
                    <a:pt x="1154130" y="4217733"/>
                    <a:pt x="1131070" y="4329422"/>
                  </a:cubicBezTo>
                  <a:cubicBezTo>
                    <a:pt x="1238869" y="4075204"/>
                    <a:pt x="1427629" y="3855660"/>
                    <a:pt x="1697239" y="3778645"/>
                  </a:cubicBezTo>
                  <a:cubicBezTo>
                    <a:pt x="1698850" y="3778089"/>
                    <a:pt x="1700295" y="3777867"/>
                    <a:pt x="1701573" y="3777867"/>
                  </a:cubicBezTo>
                  <a:cubicBezTo>
                    <a:pt x="1709741" y="3777867"/>
                    <a:pt x="1712130" y="3787369"/>
                    <a:pt x="1708796" y="3794037"/>
                  </a:cubicBezTo>
                  <a:cubicBezTo>
                    <a:pt x="1600941" y="4002023"/>
                    <a:pt x="1477695" y="4202341"/>
                    <a:pt x="1339056" y="4387211"/>
                  </a:cubicBezTo>
                  <a:cubicBezTo>
                    <a:pt x="1250427" y="4525850"/>
                    <a:pt x="1154130" y="4656821"/>
                    <a:pt x="1050165" y="4783957"/>
                  </a:cubicBezTo>
                  <a:lnTo>
                    <a:pt x="1039951" y="4864966"/>
                  </a:lnTo>
                  <a:lnTo>
                    <a:pt x="997001" y="4864966"/>
                  </a:lnTo>
                  <a:lnTo>
                    <a:pt x="1000099" y="4834023"/>
                  </a:lnTo>
                  <a:lnTo>
                    <a:pt x="996209" y="4837857"/>
                  </a:lnTo>
                  <a:cubicBezTo>
                    <a:pt x="996209" y="4839802"/>
                    <a:pt x="994320" y="4840746"/>
                    <a:pt x="992375" y="4840746"/>
                  </a:cubicBezTo>
                  <a:cubicBezTo>
                    <a:pt x="990430" y="4840746"/>
                    <a:pt x="988541" y="4839802"/>
                    <a:pt x="988541" y="4837857"/>
                  </a:cubicBezTo>
                  <a:cubicBezTo>
                    <a:pt x="984652" y="4845581"/>
                    <a:pt x="980817" y="4853249"/>
                    <a:pt x="976983" y="4860972"/>
                  </a:cubicBezTo>
                  <a:cubicBezTo>
                    <a:pt x="975872" y="4863251"/>
                    <a:pt x="974038" y="4864140"/>
                    <a:pt x="972205" y="4864140"/>
                  </a:cubicBezTo>
                  <a:cubicBezTo>
                    <a:pt x="967648" y="4864140"/>
                    <a:pt x="962703" y="4858694"/>
                    <a:pt x="965425" y="4853249"/>
                  </a:cubicBezTo>
                  <a:cubicBezTo>
                    <a:pt x="984652" y="4822465"/>
                    <a:pt x="1000099" y="4787791"/>
                    <a:pt x="1011657" y="4753118"/>
                  </a:cubicBezTo>
                  <a:cubicBezTo>
                    <a:pt x="1038607" y="4572081"/>
                    <a:pt x="1077114" y="4391045"/>
                    <a:pt x="1119512" y="4213899"/>
                  </a:cubicBezTo>
                  <a:lnTo>
                    <a:pt x="1119512" y="4210009"/>
                  </a:lnTo>
                  <a:cubicBezTo>
                    <a:pt x="1069391" y="4152220"/>
                    <a:pt x="1053999" y="4075204"/>
                    <a:pt x="1077114" y="4005857"/>
                  </a:cubicBezTo>
                  <a:cubicBezTo>
                    <a:pt x="1077114" y="4003968"/>
                    <a:pt x="1080004" y="4002967"/>
                    <a:pt x="1082893" y="4002967"/>
                  </a:cubicBezTo>
                  <a:cubicBezTo>
                    <a:pt x="1085783" y="4002967"/>
                    <a:pt x="1088672" y="4003968"/>
                    <a:pt x="1088672" y="4005857"/>
                  </a:cubicBezTo>
                  <a:cubicBezTo>
                    <a:pt x="1119512" y="4048254"/>
                    <a:pt x="1134904" y="4098320"/>
                    <a:pt x="1134904" y="4152220"/>
                  </a:cubicBezTo>
                  <a:cubicBezTo>
                    <a:pt x="1150296" y="4082928"/>
                    <a:pt x="1169577" y="4009747"/>
                    <a:pt x="1188803" y="3940399"/>
                  </a:cubicBezTo>
                  <a:cubicBezTo>
                    <a:pt x="1158020" y="3886444"/>
                    <a:pt x="1142572" y="3820987"/>
                    <a:pt x="1150296" y="3759363"/>
                  </a:cubicBezTo>
                  <a:cubicBezTo>
                    <a:pt x="1150296" y="3754862"/>
                    <a:pt x="1152963" y="3752973"/>
                    <a:pt x="1155908" y="3752973"/>
                  </a:cubicBezTo>
                  <a:cubicBezTo>
                    <a:pt x="1158020" y="3752973"/>
                    <a:pt x="1160242" y="3753918"/>
                    <a:pt x="1161854" y="3755529"/>
                  </a:cubicBezTo>
                  <a:cubicBezTo>
                    <a:pt x="1188803" y="3786313"/>
                    <a:pt x="1204251" y="3820987"/>
                    <a:pt x="1211919" y="3855660"/>
                  </a:cubicBezTo>
                  <a:lnTo>
                    <a:pt x="1246593" y="3747805"/>
                  </a:lnTo>
                  <a:cubicBezTo>
                    <a:pt x="1242759" y="3747805"/>
                    <a:pt x="1238869" y="3747805"/>
                    <a:pt x="1235035" y="3751639"/>
                  </a:cubicBezTo>
                  <a:cubicBezTo>
                    <a:pt x="1227311" y="3751639"/>
                    <a:pt x="1219643" y="3747805"/>
                    <a:pt x="1227311" y="3740082"/>
                  </a:cubicBezTo>
                  <a:cubicBezTo>
                    <a:pt x="1235035" y="3732413"/>
                    <a:pt x="1242759" y="3728524"/>
                    <a:pt x="1250427" y="3720855"/>
                  </a:cubicBezTo>
                  <a:lnTo>
                    <a:pt x="1258151" y="3697740"/>
                  </a:lnTo>
                  <a:cubicBezTo>
                    <a:pt x="1258151" y="3697740"/>
                    <a:pt x="1258151" y="3693906"/>
                    <a:pt x="1258151" y="3693906"/>
                  </a:cubicBezTo>
                  <a:cubicBezTo>
                    <a:pt x="1277432" y="3628393"/>
                    <a:pt x="1296658" y="3566769"/>
                    <a:pt x="1319774" y="3505146"/>
                  </a:cubicBezTo>
                  <a:cubicBezTo>
                    <a:pt x="1315940" y="3505146"/>
                    <a:pt x="1315940" y="3501312"/>
                    <a:pt x="1319774" y="3501312"/>
                  </a:cubicBezTo>
                  <a:lnTo>
                    <a:pt x="1315940" y="3497422"/>
                  </a:lnTo>
                  <a:cubicBezTo>
                    <a:pt x="1308216" y="3478196"/>
                    <a:pt x="1300548" y="3458914"/>
                    <a:pt x="1296658" y="3439633"/>
                  </a:cubicBezTo>
                  <a:cubicBezTo>
                    <a:pt x="1181135" y="3424241"/>
                    <a:pt x="1092506" y="3331833"/>
                    <a:pt x="1084838" y="3216255"/>
                  </a:cubicBezTo>
                  <a:cubicBezTo>
                    <a:pt x="1084838" y="3212420"/>
                    <a:pt x="1088672" y="3208531"/>
                    <a:pt x="1092506" y="3208531"/>
                  </a:cubicBezTo>
                  <a:cubicBezTo>
                    <a:pt x="1101786" y="3207030"/>
                    <a:pt x="1111010" y="3206253"/>
                    <a:pt x="1120179" y="3206253"/>
                  </a:cubicBezTo>
                  <a:cubicBezTo>
                    <a:pt x="1156797" y="3206253"/>
                    <a:pt x="1191915" y="3218588"/>
                    <a:pt x="1219643" y="3243204"/>
                  </a:cubicBezTo>
                  <a:cubicBezTo>
                    <a:pt x="1196527" y="3177747"/>
                    <a:pt x="1173412" y="3096842"/>
                    <a:pt x="1204251" y="3031384"/>
                  </a:cubicBezTo>
                  <a:cubicBezTo>
                    <a:pt x="1209585" y="3020660"/>
                    <a:pt x="1218032" y="3016381"/>
                    <a:pt x="1228034" y="3016381"/>
                  </a:cubicBezTo>
                  <a:cubicBezTo>
                    <a:pt x="1261318" y="3016381"/>
                    <a:pt x="1311772" y="3063668"/>
                    <a:pt x="1323608" y="3081450"/>
                  </a:cubicBezTo>
                  <a:cubicBezTo>
                    <a:pt x="1346724" y="3108400"/>
                    <a:pt x="1362171" y="3139239"/>
                    <a:pt x="1369840" y="3173857"/>
                  </a:cubicBezTo>
                  <a:cubicBezTo>
                    <a:pt x="1385287" y="3108400"/>
                    <a:pt x="1423795" y="3054500"/>
                    <a:pt x="1470026" y="3008268"/>
                  </a:cubicBezTo>
                  <a:cubicBezTo>
                    <a:pt x="1471916" y="3006324"/>
                    <a:pt x="1474805" y="3005379"/>
                    <a:pt x="1477695" y="3005379"/>
                  </a:cubicBezTo>
                  <a:close/>
                  <a:moveTo>
                    <a:pt x="422317" y="2730935"/>
                  </a:moveTo>
                  <a:cubicBezTo>
                    <a:pt x="441599" y="2757885"/>
                    <a:pt x="472382" y="2781001"/>
                    <a:pt x="507056" y="2792559"/>
                  </a:cubicBezTo>
                  <a:cubicBezTo>
                    <a:pt x="483940" y="2765609"/>
                    <a:pt x="453156" y="2746327"/>
                    <a:pt x="422317" y="2730935"/>
                  </a:cubicBezTo>
                  <a:close/>
                  <a:moveTo>
                    <a:pt x="680368" y="2515225"/>
                  </a:moveTo>
                  <a:cubicBezTo>
                    <a:pt x="664977" y="2534507"/>
                    <a:pt x="653419" y="2553733"/>
                    <a:pt x="649585" y="2576849"/>
                  </a:cubicBezTo>
                  <a:cubicBezTo>
                    <a:pt x="649585" y="2592241"/>
                    <a:pt x="649585" y="2607688"/>
                    <a:pt x="653419" y="2626914"/>
                  </a:cubicBezTo>
                  <a:cubicBezTo>
                    <a:pt x="672700" y="2592241"/>
                    <a:pt x="680368" y="2553733"/>
                    <a:pt x="680368" y="2515225"/>
                  </a:cubicBezTo>
                  <a:close/>
                  <a:moveTo>
                    <a:pt x="383809" y="2357305"/>
                  </a:moveTo>
                  <a:cubicBezTo>
                    <a:pt x="379920" y="2388144"/>
                    <a:pt x="383809" y="2422762"/>
                    <a:pt x="395367" y="2457436"/>
                  </a:cubicBezTo>
                  <a:cubicBezTo>
                    <a:pt x="403035" y="2422762"/>
                    <a:pt x="399201" y="2388144"/>
                    <a:pt x="383809" y="2357305"/>
                  </a:cubicBezTo>
                  <a:close/>
                  <a:moveTo>
                    <a:pt x="550342" y="2203774"/>
                  </a:moveTo>
                  <a:cubicBezTo>
                    <a:pt x="558011" y="2241115"/>
                    <a:pt x="569402" y="2281734"/>
                    <a:pt x="587961" y="2318797"/>
                  </a:cubicBezTo>
                  <a:cubicBezTo>
                    <a:pt x="580793" y="2279400"/>
                    <a:pt x="570291" y="2240059"/>
                    <a:pt x="550342" y="2203774"/>
                  </a:cubicBezTo>
                  <a:close/>
                  <a:moveTo>
                    <a:pt x="1589384" y="2103087"/>
                  </a:moveTo>
                  <a:lnTo>
                    <a:pt x="1554766" y="2130037"/>
                  </a:lnTo>
                  <a:cubicBezTo>
                    <a:pt x="1570158" y="2133871"/>
                    <a:pt x="1589384" y="2137761"/>
                    <a:pt x="1608665" y="2137761"/>
                  </a:cubicBezTo>
                  <a:cubicBezTo>
                    <a:pt x="1620223" y="2137761"/>
                    <a:pt x="1631781" y="2133871"/>
                    <a:pt x="1643339" y="2130037"/>
                  </a:cubicBezTo>
                  <a:cubicBezTo>
                    <a:pt x="1647173" y="2126203"/>
                    <a:pt x="1651063" y="2122369"/>
                    <a:pt x="1651063" y="2118479"/>
                  </a:cubicBezTo>
                  <a:cubicBezTo>
                    <a:pt x="1639505" y="2106922"/>
                    <a:pt x="1620223" y="2103087"/>
                    <a:pt x="1604831" y="2103087"/>
                  </a:cubicBezTo>
                  <a:close/>
                  <a:moveTo>
                    <a:pt x="1440131" y="2079527"/>
                  </a:moveTo>
                  <a:cubicBezTo>
                    <a:pt x="1414960" y="2109756"/>
                    <a:pt x="1400790" y="2146874"/>
                    <a:pt x="1404513" y="2183993"/>
                  </a:cubicBezTo>
                  <a:cubicBezTo>
                    <a:pt x="1426962" y="2150319"/>
                    <a:pt x="1449356" y="2116702"/>
                    <a:pt x="1440131" y="2079527"/>
                  </a:cubicBezTo>
                  <a:close/>
                  <a:moveTo>
                    <a:pt x="1161854" y="2060690"/>
                  </a:moveTo>
                  <a:cubicBezTo>
                    <a:pt x="1142572" y="2076138"/>
                    <a:pt x="1131070" y="2091530"/>
                    <a:pt x="1119512" y="2110811"/>
                  </a:cubicBezTo>
                  <a:cubicBezTo>
                    <a:pt x="1115622" y="2114645"/>
                    <a:pt x="1115622" y="2114645"/>
                    <a:pt x="1111788" y="2118479"/>
                  </a:cubicBezTo>
                  <a:cubicBezTo>
                    <a:pt x="1115622" y="2118479"/>
                    <a:pt x="1115622" y="2122369"/>
                    <a:pt x="1115622" y="2126203"/>
                  </a:cubicBezTo>
                  <a:cubicBezTo>
                    <a:pt x="1123346" y="2122369"/>
                    <a:pt x="1131070" y="2114645"/>
                    <a:pt x="1134904" y="2110811"/>
                  </a:cubicBezTo>
                  <a:cubicBezTo>
                    <a:pt x="1146462" y="2095364"/>
                    <a:pt x="1158020" y="2079972"/>
                    <a:pt x="1161854" y="2060690"/>
                  </a:cubicBezTo>
                  <a:close/>
                  <a:moveTo>
                    <a:pt x="1832043" y="2026072"/>
                  </a:moveTo>
                  <a:cubicBezTo>
                    <a:pt x="1897556" y="2130037"/>
                    <a:pt x="1990019" y="2226334"/>
                    <a:pt x="2117100" y="2237892"/>
                  </a:cubicBezTo>
                  <a:cubicBezTo>
                    <a:pt x="2093984" y="2183993"/>
                    <a:pt x="2059311" y="2137761"/>
                    <a:pt x="2020803" y="2099253"/>
                  </a:cubicBezTo>
                  <a:cubicBezTo>
                    <a:pt x="1955346" y="2095364"/>
                    <a:pt x="1893722" y="2068414"/>
                    <a:pt x="1843601" y="2026072"/>
                  </a:cubicBezTo>
                  <a:close/>
                  <a:moveTo>
                    <a:pt x="2026193" y="1973562"/>
                  </a:moveTo>
                  <a:cubicBezTo>
                    <a:pt x="2008690" y="1973562"/>
                    <a:pt x="1991242" y="1974451"/>
                    <a:pt x="1974572" y="1975951"/>
                  </a:cubicBezTo>
                  <a:cubicBezTo>
                    <a:pt x="1939898" y="1991399"/>
                    <a:pt x="1905280" y="2002956"/>
                    <a:pt x="1866717" y="2010625"/>
                  </a:cubicBezTo>
                  <a:cubicBezTo>
                    <a:pt x="1870607" y="2014514"/>
                    <a:pt x="1870607" y="2014514"/>
                    <a:pt x="1866717" y="2018348"/>
                  </a:cubicBezTo>
                  <a:cubicBezTo>
                    <a:pt x="1912948" y="2045298"/>
                    <a:pt x="1959180" y="2064580"/>
                    <a:pt x="2009245" y="2072248"/>
                  </a:cubicBezTo>
                  <a:cubicBezTo>
                    <a:pt x="2024637" y="2072248"/>
                    <a:pt x="2221121" y="2072248"/>
                    <a:pt x="2201839" y="2041464"/>
                  </a:cubicBezTo>
                  <a:cubicBezTo>
                    <a:pt x="2170889" y="1988842"/>
                    <a:pt x="2097707" y="1973562"/>
                    <a:pt x="2026193" y="1973562"/>
                  </a:cubicBezTo>
                  <a:close/>
                  <a:moveTo>
                    <a:pt x="225889" y="1964393"/>
                  </a:moveTo>
                  <a:cubicBezTo>
                    <a:pt x="210441" y="1999067"/>
                    <a:pt x="206607" y="2037630"/>
                    <a:pt x="210441" y="2072248"/>
                  </a:cubicBezTo>
                  <a:cubicBezTo>
                    <a:pt x="218165" y="2056856"/>
                    <a:pt x="221999" y="2041464"/>
                    <a:pt x="225889" y="2022182"/>
                  </a:cubicBezTo>
                  <a:cubicBezTo>
                    <a:pt x="225889" y="2006790"/>
                    <a:pt x="229723" y="1987509"/>
                    <a:pt x="229723" y="1968283"/>
                  </a:cubicBezTo>
                  <a:close/>
                  <a:moveTo>
                    <a:pt x="1832043" y="1949001"/>
                  </a:moveTo>
                  <a:cubicBezTo>
                    <a:pt x="1816651" y="1952891"/>
                    <a:pt x="1801259" y="1960559"/>
                    <a:pt x="1785867" y="1964393"/>
                  </a:cubicBezTo>
                  <a:cubicBezTo>
                    <a:pt x="1785867" y="1964393"/>
                    <a:pt x="1785867" y="1964393"/>
                    <a:pt x="1785867" y="1968283"/>
                  </a:cubicBezTo>
                  <a:cubicBezTo>
                    <a:pt x="1789701" y="1968283"/>
                    <a:pt x="1789701" y="1968283"/>
                    <a:pt x="1789701" y="1972117"/>
                  </a:cubicBezTo>
                  <a:lnTo>
                    <a:pt x="1793536" y="1972117"/>
                  </a:lnTo>
                  <a:cubicBezTo>
                    <a:pt x="1805093" y="1964393"/>
                    <a:pt x="1820541" y="1956725"/>
                    <a:pt x="1832043" y="1949001"/>
                  </a:cubicBezTo>
                  <a:close/>
                  <a:moveTo>
                    <a:pt x="664977" y="1883544"/>
                  </a:moveTo>
                  <a:cubicBezTo>
                    <a:pt x="634137" y="1918217"/>
                    <a:pt x="618745" y="1964393"/>
                    <a:pt x="618745" y="2010625"/>
                  </a:cubicBezTo>
                  <a:cubicBezTo>
                    <a:pt x="626469" y="1995233"/>
                    <a:pt x="638027" y="1975951"/>
                    <a:pt x="645695" y="1960559"/>
                  </a:cubicBezTo>
                  <a:cubicBezTo>
                    <a:pt x="657253" y="1937443"/>
                    <a:pt x="661142" y="1910493"/>
                    <a:pt x="664977" y="1883544"/>
                  </a:cubicBezTo>
                  <a:close/>
                  <a:moveTo>
                    <a:pt x="826731" y="1829588"/>
                  </a:moveTo>
                  <a:cubicBezTo>
                    <a:pt x="838289" y="1848870"/>
                    <a:pt x="842179" y="1868152"/>
                    <a:pt x="842179" y="1891212"/>
                  </a:cubicBezTo>
                  <a:cubicBezTo>
                    <a:pt x="846013" y="2053022"/>
                    <a:pt x="865294" y="2214776"/>
                    <a:pt x="899912" y="2372697"/>
                  </a:cubicBezTo>
                  <a:lnTo>
                    <a:pt x="903802" y="2372697"/>
                  </a:lnTo>
                  <a:cubicBezTo>
                    <a:pt x="923028" y="2449768"/>
                    <a:pt x="930752" y="2530617"/>
                    <a:pt x="919194" y="2611522"/>
                  </a:cubicBezTo>
                  <a:cubicBezTo>
                    <a:pt x="930752" y="2592241"/>
                    <a:pt x="942310" y="2569125"/>
                    <a:pt x="950034" y="2546065"/>
                  </a:cubicBezTo>
                  <a:cubicBezTo>
                    <a:pt x="953868" y="2465160"/>
                    <a:pt x="969260" y="2388144"/>
                    <a:pt x="965425" y="2311073"/>
                  </a:cubicBezTo>
                  <a:cubicBezTo>
                    <a:pt x="953868" y="2210942"/>
                    <a:pt x="938476" y="2114645"/>
                    <a:pt x="911470" y="2022182"/>
                  </a:cubicBezTo>
                  <a:cubicBezTo>
                    <a:pt x="911470" y="2019460"/>
                    <a:pt x="915360" y="2016737"/>
                    <a:pt x="917583" y="2016737"/>
                  </a:cubicBezTo>
                  <a:cubicBezTo>
                    <a:pt x="918527" y="2016737"/>
                    <a:pt x="919194" y="2017237"/>
                    <a:pt x="919194" y="2018348"/>
                  </a:cubicBezTo>
                  <a:cubicBezTo>
                    <a:pt x="980817" y="2168545"/>
                    <a:pt x="1000099" y="2334189"/>
                    <a:pt x="969260" y="2495944"/>
                  </a:cubicBezTo>
                  <a:cubicBezTo>
                    <a:pt x="973094" y="2480552"/>
                    <a:pt x="980817" y="2465160"/>
                    <a:pt x="984652" y="2449768"/>
                  </a:cubicBezTo>
                  <a:cubicBezTo>
                    <a:pt x="984652" y="2445878"/>
                    <a:pt x="984652" y="2442044"/>
                    <a:pt x="984652" y="2442044"/>
                  </a:cubicBezTo>
                  <a:cubicBezTo>
                    <a:pt x="1034773" y="2264842"/>
                    <a:pt x="1050165" y="2072248"/>
                    <a:pt x="915360" y="1929775"/>
                  </a:cubicBezTo>
                  <a:cubicBezTo>
                    <a:pt x="880686" y="1898936"/>
                    <a:pt x="849847" y="1868152"/>
                    <a:pt x="826731" y="1829588"/>
                  </a:cubicBezTo>
                  <a:close/>
                  <a:moveTo>
                    <a:pt x="2102486" y="1795915"/>
                  </a:moveTo>
                  <a:cubicBezTo>
                    <a:pt x="2071591" y="1795915"/>
                    <a:pt x="2039085" y="1804583"/>
                    <a:pt x="2013079" y="1821920"/>
                  </a:cubicBezTo>
                  <a:lnTo>
                    <a:pt x="2016969" y="1821920"/>
                  </a:lnTo>
                  <a:cubicBezTo>
                    <a:pt x="1982296" y="1837312"/>
                    <a:pt x="1947622" y="1856594"/>
                    <a:pt x="1916782" y="1875820"/>
                  </a:cubicBezTo>
                  <a:lnTo>
                    <a:pt x="1905280" y="1887378"/>
                  </a:lnTo>
                  <a:cubicBezTo>
                    <a:pt x="1893722" y="1895101"/>
                    <a:pt x="1889833" y="1902770"/>
                    <a:pt x="1882164" y="1906659"/>
                  </a:cubicBezTo>
                  <a:cubicBezTo>
                    <a:pt x="1889833" y="1910493"/>
                    <a:pt x="1893722" y="1918217"/>
                    <a:pt x="1889833" y="1925886"/>
                  </a:cubicBezTo>
                  <a:cubicBezTo>
                    <a:pt x="1878275" y="1945167"/>
                    <a:pt x="1862883" y="1964393"/>
                    <a:pt x="1839767" y="1975951"/>
                  </a:cubicBezTo>
                  <a:lnTo>
                    <a:pt x="1878275" y="1972117"/>
                  </a:lnTo>
                  <a:cubicBezTo>
                    <a:pt x="1885998" y="1972117"/>
                    <a:pt x="1889833" y="1972117"/>
                    <a:pt x="1889833" y="1975951"/>
                  </a:cubicBezTo>
                  <a:cubicBezTo>
                    <a:pt x="1974572" y="1956725"/>
                    <a:pt x="2055477" y="1925886"/>
                    <a:pt x="2128658" y="1879654"/>
                  </a:cubicBezTo>
                  <a:cubicBezTo>
                    <a:pt x="2155608" y="1860428"/>
                    <a:pt x="2194116" y="1814196"/>
                    <a:pt x="2132492" y="1798804"/>
                  </a:cubicBezTo>
                  <a:cubicBezTo>
                    <a:pt x="2122879" y="1796860"/>
                    <a:pt x="2112766" y="1795915"/>
                    <a:pt x="2102486" y="1795915"/>
                  </a:cubicBezTo>
                  <a:close/>
                  <a:moveTo>
                    <a:pt x="1701128" y="1656276"/>
                  </a:moveTo>
                  <a:cubicBezTo>
                    <a:pt x="1701128" y="1664000"/>
                    <a:pt x="1704962" y="1667834"/>
                    <a:pt x="1704962" y="1675558"/>
                  </a:cubicBezTo>
                  <a:cubicBezTo>
                    <a:pt x="1701128" y="1683226"/>
                    <a:pt x="1697239" y="1694784"/>
                    <a:pt x="1697239" y="1702507"/>
                  </a:cubicBezTo>
                  <a:cubicBezTo>
                    <a:pt x="1689570" y="1737181"/>
                    <a:pt x="1685681" y="1767965"/>
                    <a:pt x="1689570" y="1798804"/>
                  </a:cubicBezTo>
                  <a:cubicBezTo>
                    <a:pt x="1685681" y="1860428"/>
                    <a:pt x="1704962" y="1922051"/>
                    <a:pt x="1747304" y="1964393"/>
                  </a:cubicBezTo>
                  <a:lnTo>
                    <a:pt x="1755028" y="1964393"/>
                  </a:lnTo>
                  <a:lnTo>
                    <a:pt x="1755028" y="1960559"/>
                  </a:lnTo>
                  <a:cubicBezTo>
                    <a:pt x="1751194" y="1879654"/>
                    <a:pt x="1743470" y="1798804"/>
                    <a:pt x="1747304" y="1721734"/>
                  </a:cubicBezTo>
                  <a:cubicBezTo>
                    <a:pt x="1739636" y="1714065"/>
                    <a:pt x="1728078" y="1702507"/>
                    <a:pt x="1720354" y="1690950"/>
                  </a:cubicBezTo>
                  <a:cubicBezTo>
                    <a:pt x="1712686" y="1683226"/>
                    <a:pt x="1708796" y="1671668"/>
                    <a:pt x="1704962" y="1656276"/>
                  </a:cubicBezTo>
                  <a:close/>
                  <a:moveTo>
                    <a:pt x="2043530" y="1652220"/>
                  </a:moveTo>
                  <a:cubicBezTo>
                    <a:pt x="2022026" y="1652220"/>
                    <a:pt x="1965292" y="1684837"/>
                    <a:pt x="1959180" y="1690950"/>
                  </a:cubicBezTo>
                  <a:cubicBezTo>
                    <a:pt x="1936064" y="1714065"/>
                    <a:pt x="1916782" y="1741015"/>
                    <a:pt x="1901390" y="1771855"/>
                  </a:cubicBezTo>
                  <a:cubicBezTo>
                    <a:pt x="1874441" y="1818030"/>
                    <a:pt x="1855159" y="1864262"/>
                    <a:pt x="1835933" y="1914328"/>
                  </a:cubicBezTo>
                  <a:cubicBezTo>
                    <a:pt x="1928340" y="1845036"/>
                    <a:pt x="2024637" y="1783357"/>
                    <a:pt x="2051643" y="1660110"/>
                  </a:cubicBezTo>
                  <a:cubicBezTo>
                    <a:pt x="2052421" y="1654498"/>
                    <a:pt x="2049198" y="1652220"/>
                    <a:pt x="2043530" y="1652220"/>
                  </a:cubicBezTo>
                  <a:close/>
                  <a:moveTo>
                    <a:pt x="0" y="1639188"/>
                  </a:moveTo>
                  <a:lnTo>
                    <a:pt x="17903" y="1656276"/>
                  </a:lnTo>
                  <a:cubicBezTo>
                    <a:pt x="33295" y="1671668"/>
                    <a:pt x="44853" y="1687116"/>
                    <a:pt x="48687" y="1706342"/>
                  </a:cubicBezTo>
                  <a:cubicBezTo>
                    <a:pt x="51521" y="1712009"/>
                    <a:pt x="48131" y="1715566"/>
                    <a:pt x="44630" y="1715566"/>
                  </a:cubicBezTo>
                  <a:cubicBezTo>
                    <a:pt x="43352" y="1715566"/>
                    <a:pt x="42019" y="1715065"/>
                    <a:pt x="40963" y="1714065"/>
                  </a:cubicBezTo>
                  <a:cubicBezTo>
                    <a:pt x="29461" y="1702507"/>
                    <a:pt x="14013" y="1687116"/>
                    <a:pt x="6345" y="1671668"/>
                  </a:cubicBezTo>
                  <a:lnTo>
                    <a:pt x="0" y="1666035"/>
                  </a:lnTo>
                  <a:close/>
                  <a:moveTo>
                    <a:pt x="564845" y="1629326"/>
                  </a:moveTo>
                  <a:cubicBezTo>
                    <a:pt x="568679" y="1656276"/>
                    <a:pt x="576403" y="1679392"/>
                    <a:pt x="584071" y="1702507"/>
                  </a:cubicBezTo>
                  <a:lnTo>
                    <a:pt x="591795" y="1721734"/>
                  </a:lnTo>
                  <a:lnTo>
                    <a:pt x="595629" y="1679392"/>
                  </a:lnTo>
                  <a:cubicBezTo>
                    <a:pt x="595629" y="1656276"/>
                    <a:pt x="584071" y="1636994"/>
                    <a:pt x="564845" y="1629326"/>
                  </a:cubicBezTo>
                  <a:close/>
                  <a:moveTo>
                    <a:pt x="1816373" y="1538363"/>
                  </a:moveTo>
                  <a:cubicBezTo>
                    <a:pt x="1800704" y="1538363"/>
                    <a:pt x="1778144" y="1625436"/>
                    <a:pt x="1778144" y="1625436"/>
                  </a:cubicBezTo>
                  <a:cubicBezTo>
                    <a:pt x="1766586" y="1729457"/>
                    <a:pt x="1762752" y="1837312"/>
                    <a:pt x="1770420" y="1941333"/>
                  </a:cubicBezTo>
                  <a:lnTo>
                    <a:pt x="1774309" y="1937443"/>
                  </a:lnTo>
                  <a:cubicBezTo>
                    <a:pt x="1781978" y="1898936"/>
                    <a:pt x="1801259" y="1864262"/>
                    <a:pt x="1824375" y="1837312"/>
                  </a:cubicBezTo>
                  <a:cubicBezTo>
                    <a:pt x="1826264" y="1835367"/>
                    <a:pt x="1828209" y="1834423"/>
                    <a:pt x="1830154" y="1834423"/>
                  </a:cubicBezTo>
                  <a:cubicBezTo>
                    <a:pt x="1832043" y="1834423"/>
                    <a:pt x="1833988" y="1835367"/>
                    <a:pt x="1835933" y="1837312"/>
                  </a:cubicBezTo>
                  <a:cubicBezTo>
                    <a:pt x="1874441" y="1779523"/>
                    <a:pt x="1885998" y="1714065"/>
                    <a:pt x="1870607" y="1648552"/>
                  </a:cubicBezTo>
                  <a:cubicBezTo>
                    <a:pt x="1859049" y="1610044"/>
                    <a:pt x="1843601" y="1575371"/>
                    <a:pt x="1820541" y="1540697"/>
                  </a:cubicBezTo>
                  <a:cubicBezTo>
                    <a:pt x="1819207" y="1539086"/>
                    <a:pt x="1817818" y="1538363"/>
                    <a:pt x="1816373" y="1538363"/>
                  </a:cubicBezTo>
                  <a:close/>
                  <a:moveTo>
                    <a:pt x="1347391" y="1428953"/>
                  </a:moveTo>
                  <a:cubicBezTo>
                    <a:pt x="1335277" y="1428953"/>
                    <a:pt x="1292824" y="1471406"/>
                    <a:pt x="1292824" y="1471406"/>
                  </a:cubicBezTo>
                  <a:cubicBezTo>
                    <a:pt x="1285100" y="1482964"/>
                    <a:pt x="1281266" y="1494521"/>
                    <a:pt x="1273543" y="1502190"/>
                  </a:cubicBezTo>
                  <a:cubicBezTo>
                    <a:pt x="1269709" y="1563813"/>
                    <a:pt x="1250427" y="1625436"/>
                    <a:pt x="1215809" y="1679392"/>
                  </a:cubicBezTo>
                  <a:cubicBezTo>
                    <a:pt x="1261985" y="1648552"/>
                    <a:pt x="1296658" y="1610044"/>
                    <a:pt x="1319774" y="1563813"/>
                  </a:cubicBezTo>
                  <a:cubicBezTo>
                    <a:pt x="1339056" y="1521471"/>
                    <a:pt x="1350614" y="1479074"/>
                    <a:pt x="1350614" y="1432898"/>
                  </a:cubicBezTo>
                  <a:cubicBezTo>
                    <a:pt x="1350614" y="1430120"/>
                    <a:pt x="1349391" y="1428953"/>
                    <a:pt x="1347391" y="1428953"/>
                  </a:cubicBezTo>
                  <a:close/>
                  <a:moveTo>
                    <a:pt x="1076003" y="1407059"/>
                  </a:moveTo>
                  <a:cubicBezTo>
                    <a:pt x="1071447" y="1407059"/>
                    <a:pt x="1067779" y="1410171"/>
                    <a:pt x="1065557" y="1417450"/>
                  </a:cubicBezTo>
                  <a:cubicBezTo>
                    <a:pt x="1065557" y="1417450"/>
                    <a:pt x="1065557" y="1421340"/>
                    <a:pt x="1065557" y="1421340"/>
                  </a:cubicBezTo>
                  <a:cubicBezTo>
                    <a:pt x="1096396" y="1521471"/>
                    <a:pt x="1181135" y="1629326"/>
                    <a:pt x="1115622" y="1725623"/>
                  </a:cubicBezTo>
                  <a:cubicBezTo>
                    <a:pt x="1119512" y="1729457"/>
                    <a:pt x="1119512" y="1733291"/>
                    <a:pt x="1115622" y="1733291"/>
                  </a:cubicBezTo>
                  <a:lnTo>
                    <a:pt x="1123346" y="1748739"/>
                  </a:lnTo>
                  <a:lnTo>
                    <a:pt x="1127180" y="1741015"/>
                  </a:lnTo>
                  <a:cubicBezTo>
                    <a:pt x="1123346" y="1737181"/>
                    <a:pt x="1123346" y="1733291"/>
                    <a:pt x="1127180" y="1733291"/>
                  </a:cubicBezTo>
                  <a:cubicBezTo>
                    <a:pt x="1131070" y="1706342"/>
                    <a:pt x="1142572" y="1679392"/>
                    <a:pt x="1154130" y="1656276"/>
                  </a:cubicBezTo>
                  <a:cubicBezTo>
                    <a:pt x="1154130" y="1650608"/>
                    <a:pt x="1156241" y="1647052"/>
                    <a:pt x="1160353" y="1647052"/>
                  </a:cubicBezTo>
                  <a:cubicBezTo>
                    <a:pt x="1161854" y="1647052"/>
                    <a:pt x="1163632" y="1647552"/>
                    <a:pt x="1165688" y="1648552"/>
                  </a:cubicBezTo>
                  <a:cubicBezTo>
                    <a:pt x="1177246" y="1606210"/>
                    <a:pt x="1177246" y="1563813"/>
                    <a:pt x="1165688" y="1521471"/>
                  </a:cubicBezTo>
                  <a:cubicBezTo>
                    <a:pt x="1162409" y="1514859"/>
                    <a:pt x="1102897" y="1407059"/>
                    <a:pt x="1076003" y="1407059"/>
                  </a:cubicBezTo>
                  <a:close/>
                  <a:moveTo>
                    <a:pt x="1038607" y="1398224"/>
                  </a:moveTo>
                  <a:cubicBezTo>
                    <a:pt x="973094" y="1479074"/>
                    <a:pt x="996209" y="1687116"/>
                    <a:pt x="1092506" y="1721734"/>
                  </a:cubicBezTo>
                  <a:lnTo>
                    <a:pt x="1077114" y="1687116"/>
                  </a:lnTo>
                  <a:cubicBezTo>
                    <a:pt x="1074614" y="1679614"/>
                    <a:pt x="1080171" y="1675391"/>
                    <a:pt x="1085449" y="1675391"/>
                  </a:cubicBezTo>
                  <a:cubicBezTo>
                    <a:pt x="1088339" y="1675391"/>
                    <a:pt x="1091173" y="1676669"/>
                    <a:pt x="1092506" y="1679392"/>
                  </a:cubicBezTo>
                  <a:cubicBezTo>
                    <a:pt x="1096396" y="1690950"/>
                    <a:pt x="1104064" y="1698618"/>
                    <a:pt x="1107954" y="1706342"/>
                  </a:cubicBezTo>
                  <a:cubicBezTo>
                    <a:pt x="1115622" y="1640884"/>
                    <a:pt x="1104064" y="1567703"/>
                    <a:pt x="1073280" y="1506079"/>
                  </a:cubicBezTo>
                  <a:cubicBezTo>
                    <a:pt x="1057833" y="1471406"/>
                    <a:pt x="1046331" y="1436732"/>
                    <a:pt x="1038607" y="1398224"/>
                  </a:cubicBezTo>
                  <a:close/>
                  <a:moveTo>
                    <a:pt x="1258151" y="1378943"/>
                  </a:moveTo>
                  <a:cubicBezTo>
                    <a:pt x="1231201" y="1382777"/>
                    <a:pt x="1208085" y="1402058"/>
                    <a:pt x="1192693" y="1425174"/>
                  </a:cubicBezTo>
                  <a:lnTo>
                    <a:pt x="1184969" y="1444400"/>
                  </a:lnTo>
                  <a:cubicBezTo>
                    <a:pt x="1185692" y="1442233"/>
                    <a:pt x="1185858" y="1441289"/>
                    <a:pt x="1185636" y="1441289"/>
                  </a:cubicBezTo>
                  <a:cubicBezTo>
                    <a:pt x="1184580" y="1441289"/>
                    <a:pt x="1175801" y="1458903"/>
                    <a:pt x="1169577" y="1471406"/>
                  </a:cubicBezTo>
                  <a:cubicBezTo>
                    <a:pt x="1169577" y="1475240"/>
                    <a:pt x="1169577" y="1479074"/>
                    <a:pt x="1169577" y="1479074"/>
                  </a:cubicBezTo>
                  <a:lnTo>
                    <a:pt x="1169577" y="1494521"/>
                  </a:lnTo>
                  <a:cubicBezTo>
                    <a:pt x="1196527" y="1552255"/>
                    <a:pt x="1196527" y="1621602"/>
                    <a:pt x="1169577" y="1679392"/>
                  </a:cubicBezTo>
                  <a:cubicBezTo>
                    <a:pt x="1169577" y="1683226"/>
                    <a:pt x="1169577" y="1687116"/>
                    <a:pt x="1169577" y="1690950"/>
                  </a:cubicBezTo>
                  <a:cubicBezTo>
                    <a:pt x="1223477" y="1636994"/>
                    <a:pt x="1254317" y="1563813"/>
                    <a:pt x="1258151" y="1490632"/>
                  </a:cubicBezTo>
                  <a:cubicBezTo>
                    <a:pt x="1258151" y="1452124"/>
                    <a:pt x="1258151" y="1413616"/>
                    <a:pt x="1258151" y="1378943"/>
                  </a:cubicBezTo>
                  <a:close/>
                  <a:moveTo>
                    <a:pt x="207163" y="1199685"/>
                  </a:moveTo>
                  <a:cubicBezTo>
                    <a:pt x="192604" y="1217410"/>
                    <a:pt x="175712" y="1233636"/>
                    <a:pt x="156542" y="1247972"/>
                  </a:cubicBezTo>
                  <a:cubicBezTo>
                    <a:pt x="118034" y="1278812"/>
                    <a:pt x="71802" y="1305761"/>
                    <a:pt x="25571" y="1325043"/>
                  </a:cubicBezTo>
                  <a:cubicBezTo>
                    <a:pt x="60245" y="1321153"/>
                    <a:pt x="98752" y="1309595"/>
                    <a:pt x="133426" y="1294203"/>
                  </a:cubicBezTo>
                  <a:cubicBezTo>
                    <a:pt x="160376" y="1286480"/>
                    <a:pt x="183491" y="1274922"/>
                    <a:pt x="202773" y="1255696"/>
                  </a:cubicBezTo>
                  <a:cubicBezTo>
                    <a:pt x="225889" y="1236414"/>
                    <a:pt x="214331" y="1224856"/>
                    <a:pt x="206607" y="1201741"/>
                  </a:cubicBezTo>
                  <a:cubicBezTo>
                    <a:pt x="206607" y="1200852"/>
                    <a:pt x="206829" y="1200185"/>
                    <a:pt x="207163" y="1199685"/>
                  </a:cubicBezTo>
                  <a:close/>
                  <a:moveTo>
                    <a:pt x="656308" y="1097275"/>
                  </a:moveTo>
                  <a:cubicBezTo>
                    <a:pt x="655197" y="1098887"/>
                    <a:pt x="653363" y="1099665"/>
                    <a:pt x="651474" y="1099665"/>
                  </a:cubicBezTo>
                  <a:cubicBezTo>
                    <a:pt x="650196" y="1099665"/>
                    <a:pt x="648918" y="1099331"/>
                    <a:pt x="647918" y="1098553"/>
                  </a:cubicBezTo>
                  <a:cubicBezTo>
                    <a:pt x="649751" y="1104721"/>
                    <a:pt x="651585" y="1110889"/>
                    <a:pt x="653419" y="1117001"/>
                  </a:cubicBezTo>
                  <a:cubicBezTo>
                    <a:pt x="654363" y="1110445"/>
                    <a:pt x="655363" y="1103888"/>
                    <a:pt x="656308" y="1097275"/>
                  </a:cubicBezTo>
                  <a:close/>
                  <a:moveTo>
                    <a:pt x="236669" y="1070659"/>
                  </a:moveTo>
                  <a:cubicBezTo>
                    <a:pt x="235668" y="1070659"/>
                    <a:pt x="234668" y="1070714"/>
                    <a:pt x="233557" y="1070825"/>
                  </a:cubicBezTo>
                  <a:lnTo>
                    <a:pt x="229723" y="1070825"/>
                  </a:lnTo>
                  <a:cubicBezTo>
                    <a:pt x="121868" y="1078494"/>
                    <a:pt x="98752" y="1197907"/>
                    <a:pt x="33295" y="1267254"/>
                  </a:cubicBezTo>
                  <a:cubicBezTo>
                    <a:pt x="29461" y="1278812"/>
                    <a:pt x="29461" y="1290369"/>
                    <a:pt x="25571" y="1301927"/>
                  </a:cubicBezTo>
                  <a:cubicBezTo>
                    <a:pt x="64079" y="1286480"/>
                    <a:pt x="102642" y="1267254"/>
                    <a:pt x="137260" y="1244138"/>
                  </a:cubicBezTo>
                  <a:cubicBezTo>
                    <a:pt x="168099" y="1221022"/>
                    <a:pt x="198939" y="1190183"/>
                    <a:pt x="221999" y="1155565"/>
                  </a:cubicBezTo>
                  <a:cubicBezTo>
                    <a:pt x="233279" y="1140506"/>
                    <a:pt x="273787" y="1070659"/>
                    <a:pt x="236669" y="1070659"/>
                  </a:cubicBezTo>
                  <a:close/>
                  <a:moveTo>
                    <a:pt x="622635" y="997644"/>
                  </a:moveTo>
                  <a:cubicBezTo>
                    <a:pt x="627858" y="1026650"/>
                    <a:pt x="634971" y="1053822"/>
                    <a:pt x="642639" y="1080494"/>
                  </a:cubicBezTo>
                  <a:cubicBezTo>
                    <a:pt x="636749" y="1053267"/>
                    <a:pt x="632526" y="1024038"/>
                    <a:pt x="622635" y="997644"/>
                  </a:cubicBezTo>
                  <a:close/>
                  <a:moveTo>
                    <a:pt x="123368" y="970972"/>
                  </a:moveTo>
                  <a:cubicBezTo>
                    <a:pt x="102031" y="970972"/>
                    <a:pt x="54021" y="1052433"/>
                    <a:pt x="44853" y="1070825"/>
                  </a:cubicBezTo>
                  <a:lnTo>
                    <a:pt x="37129" y="1070825"/>
                  </a:lnTo>
                  <a:lnTo>
                    <a:pt x="33295" y="1066936"/>
                  </a:lnTo>
                  <a:cubicBezTo>
                    <a:pt x="37129" y="1117001"/>
                    <a:pt x="29461" y="1163233"/>
                    <a:pt x="10179" y="1209464"/>
                  </a:cubicBezTo>
                  <a:lnTo>
                    <a:pt x="10179" y="1236414"/>
                  </a:lnTo>
                  <a:cubicBezTo>
                    <a:pt x="14013" y="1232580"/>
                    <a:pt x="17903" y="1228746"/>
                    <a:pt x="21737" y="1228746"/>
                  </a:cubicBezTo>
                  <a:cubicBezTo>
                    <a:pt x="52521" y="1201741"/>
                    <a:pt x="79526" y="1167123"/>
                    <a:pt x="98752" y="1132449"/>
                  </a:cubicBezTo>
                  <a:cubicBezTo>
                    <a:pt x="125702" y="1090052"/>
                    <a:pt x="137260" y="1039986"/>
                    <a:pt x="133426" y="989921"/>
                  </a:cubicBezTo>
                  <a:cubicBezTo>
                    <a:pt x="132648" y="976418"/>
                    <a:pt x="128925" y="970972"/>
                    <a:pt x="123368" y="970972"/>
                  </a:cubicBezTo>
                  <a:close/>
                  <a:moveTo>
                    <a:pt x="132426" y="925741"/>
                  </a:moveTo>
                  <a:cubicBezTo>
                    <a:pt x="134648" y="925741"/>
                    <a:pt x="137260" y="927630"/>
                    <a:pt x="137260" y="932131"/>
                  </a:cubicBezTo>
                  <a:cubicBezTo>
                    <a:pt x="148818" y="993755"/>
                    <a:pt x="141150" y="1059268"/>
                    <a:pt x="118034" y="1120891"/>
                  </a:cubicBezTo>
                  <a:cubicBezTo>
                    <a:pt x="144984" y="1077105"/>
                    <a:pt x="189548" y="1053933"/>
                    <a:pt x="238947" y="1053933"/>
                  </a:cubicBezTo>
                  <a:cubicBezTo>
                    <a:pt x="246059" y="1053933"/>
                    <a:pt x="253283" y="1054433"/>
                    <a:pt x="260562" y="1055378"/>
                  </a:cubicBezTo>
                  <a:cubicBezTo>
                    <a:pt x="261563" y="1054378"/>
                    <a:pt x="262618" y="1053878"/>
                    <a:pt x="263563" y="1053878"/>
                  </a:cubicBezTo>
                  <a:cubicBezTo>
                    <a:pt x="266175" y="1053878"/>
                    <a:pt x="268231" y="1057434"/>
                    <a:pt x="268231" y="1063102"/>
                  </a:cubicBezTo>
                  <a:cubicBezTo>
                    <a:pt x="260285" y="1113390"/>
                    <a:pt x="239614" y="1160066"/>
                    <a:pt x="207496" y="1199296"/>
                  </a:cubicBezTo>
                  <a:cubicBezTo>
                    <a:pt x="208830" y="1197907"/>
                    <a:pt x="211553" y="1197907"/>
                    <a:pt x="214331" y="1197907"/>
                  </a:cubicBezTo>
                  <a:cubicBezTo>
                    <a:pt x="275954" y="1221022"/>
                    <a:pt x="202773" y="1278812"/>
                    <a:pt x="179657" y="1294203"/>
                  </a:cubicBezTo>
                  <a:cubicBezTo>
                    <a:pt x="129592" y="1317319"/>
                    <a:pt x="79526" y="1332711"/>
                    <a:pt x="25571" y="1340435"/>
                  </a:cubicBezTo>
                  <a:cubicBezTo>
                    <a:pt x="23654" y="1348131"/>
                    <a:pt x="19806" y="1355827"/>
                    <a:pt x="14993" y="1363044"/>
                  </a:cubicBezTo>
                  <a:lnTo>
                    <a:pt x="0" y="1381115"/>
                  </a:lnTo>
                  <a:lnTo>
                    <a:pt x="0" y="1187990"/>
                  </a:lnTo>
                  <a:lnTo>
                    <a:pt x="2455" y="1186349"/>
                  </a:lnTo>
                  <a:cubicBezTo>
                    <a:pt x="17903" y="1147841"/>
                    <a:pt x="25571" y="1101609"/>
                    <a:pt x="21737" y="1059268"/>
                  </a:cubicBezTo>
                  <a:cubicBezTo>
                    <a:pt x="20154" y="1046682"/>
                    <a:pt x="13444" y="1008424"/>
                    <a:pt x="3435" y="973313"/>
                  </a:cubicBezTo>
                  <a:lnTo>
                    <a:pt x="0" y="964019"/>
                  </a:lnTo>
                  <a:lnTo>
                    <a:pt x="0" y="934101"/>
                  </a:lnTo>
                  <a:lnTo>
                    <a:pt x="13069" y="963909"/>
                  </a:lnTo>
                  <a:cubicBezTo>
                    <a:pt x="22696" y="993755"/>
                    <a:pt x="29433" y="1024567"/>
                    <a:pt x="33295" y="1055378"/>
                  </a:cubicBezTo>
                  <a:cubicBezTo>
                    <a:pt x="56410" y="1009146"/>
                    <a:pt x="91084" y="966805"/>
                    <a:pt x="129592" y="928297"/>
                  </a:cubicBezTo>
                  <a:cubicBezTo>
                    <a:pt x="129592" y="926686"/>
                    <a:pt x="130925" y="925741"/>
                    <a:pt x="132426" y="925741"/>
                  </a:cubicBezTo>
                  <a:close/>
                  <a:moveTo>
                    <a:pt x="757439" y="812718"/>
                  </a:moveTo>
                  <a:cubicBezTo>
                    <a:pt x="738158" y="828110"/>
                    <a:pt x="722766" y="843558"/>
                    <a:pt x="711208" y="866674"/>
                  </a:cubicBezTo>
                  <a:lnTo>
                    <a:pt x="707374" y="901347"/>
                  </a:lnTo>
                  <a:cubicBezTo>
                    <a:pt x="726600" y="874342"/>
                    <a:pt x="741992" y="843558"/>
                    <a:pt x="757439" y="812718"/>
                  </a:cubicBezTo>
                  <a:close/>
                  <a:moveTo>
                    <a:pt x="1204251" y="639406"/>
                  </a:moveTo>
                  <a:cubicBezTo>
                    <a:pt x="1084838" y="774211"/>
                    <a:pt x="930752" y="882065"/>
                    <a:pt x="834455" y="1036152"/>
                  </a:cubicBezTo>
                  <a:cubicBezTo>
                    <a:pt x="757439" y="1167123"/>
                    <a:pt x="703484" y="1313485"/>
                    <a:pt x="680368" y="1467516"/>
                  </a:cubicBezTo>
                  <a:cubicBezTo>
                    <a:pt x="803615" y="1170957"/>
                    <a:pt x="1069391" y="928297"/>
                    <a:pt x="1204251" y="639406"/>
                  </a:cubicBezTo>
                  <a:close/>
                  <a:moveTo>
                    <a:pt x="638027" y="546943"/>
                  </a:moveTo>
                  <a:cubicBezTo>
                    <a:pt x="641861" y="562390"/>
                    <a:pt x="649585" y="573893"/>
                    <a:pt x="661142" y="585451"/>
                  </a:cubicBezTo>
                  <a:cubicBezTo>
                    <a:pt x="672700" y="600898"/>
                    <a:pt x="684258" y="608566"/>
                    <a:pt x="699650" y="616290"/>
                  </a:cubicBezTo>
                  <a:lnTo>
                    <a:pt x="711208" y="616290"/>
                  </a:lnTo>
                  <a:cubicBezTo>
                    <a:pt x="691926" y="604732"/>
                    <a:pt x="676534" y="589340"/>
                    <a:pt x="672700" y="566225"/>
                  </a:cubicBezTo>
                  <a:cubicBezTo>
                    <a:pt x="661142" y="562390"/>
                    <a:pt x="649585" y="554667"/>
                    <a:pt x="638027" y="546943"/>
                  </a:cubicBezTo>
                  <a:close/>
                  <a:moveTo>
                    <a:pt x="795947" y="504601"/>
                  </a:moveTo>
                  <a:cubicBezTo>
                    <a:pt x="784389" y="523827"/>
                    <a:pt x="772831" y="546943"/>
                    <a:pt x="765108" y="570059"/>
                  </a:cubicBezTo>
                  <a:cubicBezTo>
                    <a:pt x="772831" y="550833"/>
                    <a:pt x="784389" y="535385"/>
                    <a:pt x="795947" y="519993"/>
                  </a:cubicBezTo>
                  <a:cubicBezTo>
                    <a:pt x="799781" y="516159"/>
                    <a:pt x="799781" y="508435"/>
                    <a:pt x="799781" y="504601"/>
                  </a:cubicBezTo>
                  <a:close/>
                  <a:moveTo>
                    <a:pt x="1065557" y="419862"/>
                  </a:moveTo>
                  <a:cubicBezTo>
                    <a:pt x="1003933" y="458370"/>
                    <a:pt x="938476" y="489154"/>
                    <a:pt x="872963" y="508435"/>
                  </a:cubicBezTo>
                  <a:cubicBezTo>
                    <a:pt x="901246" y="517493"/>
                    <a:pt x="928196" y="520882"/>
                    <a:pt x="954701" y="520882"/>
                  </a:cubicBezTo>
                  <a:cubicBezTo>
                    <a:pt x="1018436" y="520882"/>
                    <a:pt x="1079559" y="501211"/>
                    <a:pt x="1150296" y="493043"/>
                  </a:cubicBezTo>
                  <a:cubicBezTo>
                    <a:pt x="1161576" y="488543"/>
                    <a:pt x="1174189" y="486653"/>
                    <a:pt x="1187359" y="486653"/>
                  </a:cubicBezTo>
                  <a:cubicBezTo>
                    <a:pt x="1196638" y="486653"/>
                    <a:pt x="1206196" y="487598"/>
                    <a:pt x="1215809" y="489154"/>
                  </a:cubicBezTo>
                  <a:cubicBezTo>
                    <a:pt x="1217142" y="489320"/>
                    <a:pt x="1218365" y="489376"/>
                    <a:pt x="1219476" y="489376"/>
                  </a:cubicBezTo>
                  <a:cubicBezTo>
                    <a:pt x="1252538" y="489376"/>
                    <a:pt x="1169300" y="435254"/>
                    <a:pt x="1161854" y="435254"/>
                  </a:cubicBezTo>
                  <a:cubicBezTo>
                    <a:pt x="1131070" y="423696"/>
                    <a:pt x="1100230" y="419862"/>
                    <a:pt x="1069391" y="419862"/>
                  </a:cubicBezTo>
                  <a:close/>
                  <a:moveTo>
                    <a:pt x="1169577" y="223378"/>
                  </a:moveTo>
                  <a:lnTo>
                    <a:pt x="1169577" y="227268"/>
                  </a:lnTo>
                  <a:cubicBezTo>
                    <a:pt x="1157631" y="224712"/>
                    <a:pt x="1145295" y="223490"/>
                    <a:pt x="1132903" y="223490"/>
                  </a:cubicBezTo>
                  <a:cubicBezTo>
                    <a:pt x="1089284" y="223490"/>
                    <a:pt x="1044608" y="238770"/>
                    <a:pt x="1011657" y="265776"/>
                  </a:cubicBezTo>
                  <a:cubicBezTo>
                    <a:pt x="976983" y="358238"/>
                    <a:pt x="911470" y="439088"/>
                    <a:pt x="826731" y="489154"/>
                  </a:cubicBezTo>
                  <a:cubicBezTo>
                    <a:pt x="826731" y="489154"/>
                    <a:pt x="826731" y="493043"/>
                    <a:pt x="826731" y="493043"/>
                  </a:cubicBezTo>
                  <a:cubicBezTo>
                    <a:pt x="830621" y="493043"/>
                    <a:pt x="838289" y="493043"/>
                    <a:pt x="842179" y="500712"/>
                  </a:cubicBezTo>
                  <a:cubicBezTo>
                    <a:pt x="946144" y="458370"/>
                    <a:pt x="1065557" y="423696"/>
                    <a:pt x="1131070" y="327399"/>
                  </a:cubicBezTo>
                  <a:cubicBezTo>
                    <a:pt x="1146462" y="304283"/>
                    <a:pt x="1161854" y="273499"/>
                    <a:pt x="1177246" y="254218"/>
                  </a:cubicBezTo>
                  <a:cubicBezTo>
                    <a:pt x="1188803" y="231102"/>
                    <a:pt x="1200361" y="223378"/>
                    <a:pt x="1169577" y="223378"/>
                  </a:cubicBezTo>
                  <a:close/>
                  <a:moveTo>
                    <a:pt x="416927" y="193761"/>
                  </a:moveTo>
                  <a:cubicBezTo>
                    <a:pt x="431152" y="204485"/>
                    <a:pt x="441765" y="278111"/>
                    <a:pt x="445433" y="292725"/>
                  </a:cubicBezTo>
                  <a:cubicBezTo>
                    <a:pt x="456991" y="350515"/>
                    <a:pt x="483940" y="404414"/>
                    <a:pt x="522448" y="446812"/>
                  </a:cubicBezTo>
                  <a:cubicBezTo>
                    <a:pt x="553288" y="469928"/>
                    <a:pt x="580237" y="493043"/>
                    <a:pt x="614911" y="512269"/>
                  </a:cubicBezTo>
                  <a:lnTo>
                    <a:pt x="614911" y="496877"/>
                  </a:lnTo>
                  <a:cubicBezTo>
                    <a:pt x="614911" y="493043"/>
                    <a:pt x="617800" y="491098"/>
                    <a:pt x="620690" y="491098"/>
                  </a:cubicBezTo>
                  <a:cubicBezTo>
                    <a:pt x="623579" y="491098"/>
                    <a:pt x="626469" y="493043"/>
                    <a:pt x="626469" y="496877"/>
                  </a:cubicBezTo>
                  <a:cubicBezTo>
                    <a:pt x="626469" y="504601"/>
                    <a:pt x="626469" y="512269"/>
                    <a:pt x="626469" y="519993"/>
                  </a:cubicBezTo>
                  <a:cubicBezTo>
                    <a:pt x="641861" y="527717"/>
                    <a:pt x="653419" y="535385"/>
                    <a:pt x="664977" y="546943"/>
                  </a:cubicBezTo>
                  <a:cubicBezTo>
                    <a:pt x="661142" y="531551"/>
                    <a:pt x="657253" y="516159"/>
                    <a:pt x="653419" y="504601"/>
                  </a:cubicBezTo>
                  <a:cubicBezTo>
                    <a:pt x="653419" y="500712"/>
                    <a:pt x="653419" y="496877"/>
                    <a:pt x="657253" y="493043"/>
                  </a:cubicBezTo>
                  <a:cubicBezTo>
                    <a:pt x="645695" y="446812"/>
                    <a:pt x="626469" y="400580"/>
                    <a:pt x="599519" y="354349"/>
                  </a:cubicBezTo>
                  <a:cubicBezTo>
                    <a:pt x="595629" y="350515"/>
                    <a:pt x="595629" y="346681"/>
                    <a:pt x="591795" y="338957"/>
                  </a:cubicBezTo>
                  <a:cubicBezTo>
                    <a:pt x="584071" y="331233"/>
                    <a:pt x="580237" y="327399"/>
                    <a:pt x="576403" y="319675"/>
                  </a:cubicBezTo>
                  <a:cubicBezTo>
                    <a:pt x="530727" y="266442"/>
                    <a:pt x="477606" y="224489"/>
                    <a:pt x="416927" y="193761"/>
                  </a:cubicBezTo>
                  <a:close/>
                  <a:moveTo>
                    <a:pt x="1009823" y="126692"/>
                  </a:moveTo>
                  <a:cubicBezTo>
                    <a:pt x="1009212" y="126692"/>
                    <a:pt x="1008545" y="126804"/>
                    <a:pt x="1007767" y="127137"/>
                  </a:cubicBezTo>
                  <a:lnTo>
                    <a:pt x="1007767" y="130971"/>
                  </a:lnTo>
                  <a:cubicBezTo>
                    <a:pt x="1003933" y="154087"/>
                    <a:pt x="1000099" y="181037"/>
                    <a:pt x="996209" y="204152"/>
                  </a:cubicBezTo>
                  <a:cubicBezTo>
                    <a:pt x="992375" y="238826"/>
                    <a:pt x="984652" y="273499"/>
                    <a:pt x="965425" y="304283"/>
                  </a:cubicBezTo>
                  <a:cubicBezTo>
                    <a:pt x="926918" y="365907"/>
                    <a:pt x="880686" y="419862"/>
                    <a:pt x="826731" y="462204"/>
                  </a:cubicBezTo>
                  <a:cubicBezTo>
                    <a:pt x="876852" y="431420"/>
                    <a:pt x="919194" y="389022"/>
                    <a:pt x="953868" y="338957"/>
                  </a:cubicBezTo>
                  <a:cubicBezTo>
                    <a:pt x="976983" y="304283"/>
                    <a:pt x="992375" y="265776"/>
                    <a:pt x="1007767" y="223378"/>
                  </a:cubicBezTo>
                  <a:cubicBezTo>
                    <a:pt x="1007767" y="215988"/>
                    <a:pt x="1025604" y="126692"/>
                    <a:pt x="1009823" y="126692"/>
                  </a:cubicBezTo>
                  <a:close/>
                  <a:moveTo>
                    <a:pt x="972649" y="64458"/>
                  </a:moveTo>
                  <a:cubicBezTo>
                    <a:pt x="967759" y="64458"/>
                    <a:pt x="961591" y="65958"/>
                    <a:pt x="953868" y="69347"/>
                  </a:cubicBezTo>
                  <a:cubicBezTo>
                    <a:pt x="911470" y="92463"/>
                    <a:pt x="876852" y="130971"/>
                    <a:pt x="857571" y="177202"/>
                  </a:cubicBezTo>
                  <a:cubicBezTo>
                    <a:pt x="861405" y="204152"/>
                    <a:pt x="861405" y="227268"/>
                    <a:pt x="857571" y="254218"/>
                  </a:cubicBezTo>
                  <a:lnTo>
                    <a:pt x="857571" y="258052"/>
                  </a:lnTo>
                  <a:cubicBezTo>
                    <a:pt x="842179" y="335123"/>
                    <a:pt x="811339" y="412138"/>
                    <a:pt x="765108" y="485320"/>
                  </a:cubicBezTo>
                  <a:lnTo>
                    <a:pt x="799781" y="454536"/>
                  </a:lnTo>
                  <a:cubicBezTo>
                    <a:pt x="834455" y="427530"/>
                    <a:pt x="865294" y="392856"/>
                    <a:pt x="896078" y="362073"/>
                  </a:cubicBezTo>
                  <a:cubicBezTo>
                    <a:pt x="942310" y="304283"/>
                    <a:pt x="969260" y="231102"/>
                    <a:pt x="976983" y="154087"/>
                  </a:cubicBezTo>
                  <a:cubicBezTo>
                    <a:pt x="976983" y="137250"/>
                    <a:pt x="1006434" y="64458"/>
                    <a:pt x="972649" y="64458"/>
                  </a:cubicBezTo>
                  <a:close/>
                  <a:moveTo>
                    <a:pt x="582071" y="45231"/>
                  </a:moveTo>
                  <a:cubicBezTo>
                    <a:pt x="572791" y="45231"/>
                    <a:pt x="568791" y="60623"/>
                    <a:pt x="564845" y="92463"/>
                  </a:cubicBezTo>
                  <a:cubicBezTo>
                    <a:pt x="557122" y="123247"/>
                    <a:pt x="557122" y="154087"/>
                    <a:pt x="557122" y="188760"/>
                  </a:cubicBezTo>
                  <a:cubicBezTo>
                    <a:pt x="560956" y="227268"/>
                    <a:pt x="568679" y="265776"/>
                    <a:pt x="584071" y="304283"/>
                  </a:cubicBezTo>
                  <a:cubicBezTo>
                    <a:pt x="618745" y="342791"/>
                    <a:pt x="645695" y="389022"/>
                    <a:pt x="664977" y="439088"/>
                  </a:cubicBezTo>
                  <a:cubicBezTo>
                    <a:pt x="664977" y="435254"/>
                    <a:pt x="664977" y="431420"/>
                    <a:pt x="664977" y="427530"/>
                  </a:cubicBezTo>
                  <a:cubicBezTo>
                    <a:pt x="664977" y="421918"/>
                    <a:pt x="669088" y="418362"/>
                    <a:pt x="674367" y="418362"/>
                  </a:cubicBezTo>
                  <a:cubicBezTo>
                    <a:pt x="676257" y="418362"/>
                    <a:pt x="678313" y="418806"/>
                    <a:pt x="680368" y="419862"/>
                  </a:cubicBezTo>
                  <a:cubicBezTo>
                    <a:pt x="691926" y="435254"/>
                    <a:pt x="703484" y="450646"/>
                    <a:pt x="711208" y="469928"/>
                  </a:cubicBezTo>
                  <a:cubicBezTo>
                    <a:pt x="726600" y="331233"/>
                    <a:pt x="715042" y="204152"/>
                    <a:pt x="626469" y="84739"/>
                  </a:cubicBezTo>
                  <a:cubicBezTo>
                    <a:pt x="604131" y="58679"/>
                    <a:pt x="590795" y="45231"/>
                    <a:pt x="582071" y="45231"/>
                  </a:cubicBezTo>
                  <a:close/>
                  <a:moveTo>
                    <a:pt x="803560" y="26283"/>
                  </a:moveTo>
                  <a:cubicBezTo>
                    <a:pt x="783167" y="26283"/>
                    <a:pt x="730434" y="108522"/>
                    <a:pt x="730434" y="111689"/>
                  </a:cubicBezTo>
                  <a:cubicBezTo>
                    <a:pt x="722766" y="146363"/>
                    <a:pt x="718876" y="184871"/>
                    <a:pt x="718876" y="219544"/>
                  </a:cubicBezTo>
                  <a:cubicBezTo>
                    <a:pt x="745882" y="304283"/>
                    <a:pt x="749716" y="392856"/>
                    <a:pt x="722766" y="477651"/>
                  </a:cubicBezTo>
                  <a:cubicBezTo>
                    <a:pt x="722766" y="481486"/>
                    <a:pt x="715042" y="481486"/>
                    <a:pt x="711208" y="481486"/>
                  </a:cubicBezTo>
                  <a:cubicBezTo>
                    <a:pt x="718876" y="500712"/>
                    <a:pt x="722766" y="516159"/>
                    <a:pt x="726600" y="535385"/>
                  </a:cubicBezTo>
                  <a:cubicBezTo>
                    <a:pt x="730434" y="504601"/>
                    <a:pt x="738158" y="477651"/>
                    <a:pt x="741992" y="450646"/>
                  </a:cubicBezTo>
                  <a:cubicBezTo>
                    <a:pt x="743937" y="444867"/>
                    <a:pt x="748771" y="441978"/>
                    <a:pt x="753550" y="441978"/>
                  </a:cubicBezTo>
                  <a:cubicBezTo>
                    <a:pt x="758384" y="441978"/>
                    <a:pt x="763218" y="444867"/>
                    <a:pt x="765108" y="450646"/>
                  </a:cubicBezTo>
                  <a:cubicBezTo>
                    <a:pt x="765108" y="450646"/>
                    <a:pt x="765108" y="454536"/>
                    <a:pt x="765108" y="454536"/>
                  </a:cubicBezTo>
                  <a:cubicBezTo>
                    <a:pt x="815173" y="338957"/>
                    <a:pt x="857571" y="234936"/>
                    <a:pt x="822897" y="100131"/>
                  </a:cubicBezTo>
                  <a:cubicBezTo>
                    <a:pt x="819063" y="80905"/>
                    <a:pt x="811339" y="57790"/>
                    <a:pt x="811339" y="38508"/>
                  </a:cubicBezTo>
                  <a:cubicBezTo>
                    <a:pt x="810672" y="29839"/>
                    <a:pt x="807838" y="26283"/>
                    <a:pt x="803560" y="26283"/>
                  </a:cubicBezTo>
                  <a:close/>
                  <a:moveTo>
                    <a:pt x="815173" y="0"/>
                  </a:moveTo>
                  <a:cubicBezTo>
                    <a:pt x="819063" y="0"/>
                    <a:pt x="826731" y="3834"/>
                    <a:pt x="826731" y="7724"/>
                  </a:cubicBezTo>
                  <a:cubicBezTo>
                    <a:pt x="834455" y="57790"/>
                    <a:pt x="849847" y="104021"/>
                    <a:pt x="853736" y="154087"/>
                  </a:cubicBezTo>
                  <a:cubicBezTo>
                    <a:pt x="883298" y="98242"/>
                    <a:pt x="924028" y="53622"/>
                    <a:pt x="985541" y="53622"/>
                  </a:cubicBezTo>
                  <a:cubicBezTo>
                    <a:pt x="996154" y="53622"/>
                    <a:pt x="1007434" y="54956"/>
                    <a:pt x="1019325" y="57790"/>
                  </a:cubicBezTo>
                  <a:cubicBezTo>
                    <a:pt x="1023215" y="57790"/>
                    <a:pt x="1023215" y="61624"/>
                    <a:pt x="1023215" y="65458"/>
                  </a:cubicBezTo>
                  <a:cubicBezTo>
                    <a:pt x="1027049" y="84739"/>
                    <a:pt x="1011657" y="88573"/>
                    <a:pt x="1007767" y="111689"/>
                  </a:cubicBezTo>
                  <a:lnTo>
                    <a:pt x="1019325" y="104021"/>
                  </a:lnTo>
                  <a:cubicBezTo>
                    <a:pt x="1019325" y="104021"/>
                    <a:pt x="1027049" y="104021"/>
                    <a:pt x="1027049" y="107855"/>
                  </a:cubicBezTo>
                  <a:cubicBezTo>
                    <a:pt x="1034773" y="154087"/>
                    <a:pt x="1030883" y="200318"/>
                    <a:pt x="1019325" y="246494"/>
                  </a:cubicBezTo>
                  <a:cubicBezTo>
                    <a:pt x="1055555" y="213098"/>
                    <a:pt x="1103786" y="205875"/>
                    <a:pt x="1152463" y="205875"/>
                  </a:cubicBezTo>
                  <a:cubicBezTo>
                    <a:pt x="1171189" y="205875"/>
                    <a:pt x="1189915" y="206930"/>
                    <a:pt x="1208085" y="207986"/>
                  </a:cubicBezTo>
                  <a:cubicBezTo>
                    <a:pt x="1215809" y="207986"/>
                    <a:pt x="1219643" y="215710"/>
                    <a:pt x="1215809" y="223378"/>
                  </a:cubicBezTo>
                  <a:cubicBezTo>
                    <a:pt x="1184969" y="292725"/>
                    <a:pt x="1138738" y="358238"/>
                    <a:pt x="1080949" y="408304"/>
                  </a:cubicBezTo>
                  <a:cubicBezTo>
                    <a:pt x="1086450" y="407971"/>
                    <a:pt x="1091951" y="407804"/>
                    <a:pt x="1097507" y="407804"/>
                  </a:cubicBezTo>
                  <a:cubicBezTo>
                    <a:pt x="1162632" y="407804"/>
                    <a:pt x="1232423" y="429753"/>
                    <a:pt x="1246593" y="500712"/>
                  </a:cubicBezTo>
                  <a:cubicBezTo>
                    <a:pt x="1246593" y="504601"/>
                    <a:pt x="1242759" y="512269"/>
                    <a:pt x="1235035" y="512269"/>
                  </a:cubicBezTo>
                  <a:cubicBezTo>
                    <a:pt x="1228367" y="511658"/>
                    <a:pt x="1221588" y="511325"/>
                    <a:pt x="1214698" y="511325"/>
                  </a:cubicBezTo>
                  <a:cubicBezTo>
                    <a:pt x="1135793" y="511325"/>
                    <a:pt x="1044386" y="550499"/>
                    <a:pt x="960758" y="550499"/>
                  </a:cubicBezTo>
                  <a:cubicBezTo>
                    <a:pt x="921361" y="550499"/>
                    <a:pt x="883687" y="541775"/>
                    <a:pt x="849847" y="516159"/>
                  </a:cubicBezTo>
                  <a:cubicBezTo>
                    <a:pt x="846013" y="519993"/>
                    <a:pt x="842179" y="519993"/>
                    <a:pt x="842179" y="519993"/>
                  </a:cubicBezTo>
                  <a:cubicBezTo>
                    <a:pt x="826731" y="573893"/>
                    <a:pt x="788223" y="612456"/>
                    <a:pt x="738158" y="631682"/>
                  </a:cubicBezTo>
                  <a:lnTo>
                    <a:pt x="738158" y="647130"/>
                  </a:lnTo>
                  <a:cubicBezTo>
                    <a:pt x="738158" y="650964"/>
                    <a:pt x="738158" y="654798"/>
                    <a:pt x="738158" y="654798"/>
                  </a:cubicBezTo>
                  <a:cubicBezTo>
                    <a:pt x="738158" y="658632"/>
                    <a:pt x="738158" y="662522"/>
                    <a:pt x="734324" y="662522"/>
                  </a:cubicBezTo>
                  <a:cubicBezTo>
                    <a:pt x="730434" y="720311"/>
                    <a:pt x="722766" y="778045"/>
                    <a:pt x="718876" y="835834"/>
                  </a:cubicBezTo>
                  <a:cubicBezTo>
                    <a:pt x="730434" y="816608"/>
                    <a:pt x="745882" y="801160"/>
                    <a:pt x="765108" y="789603"/>
                  </a:cubicBezTo>
                  <a:cubicBezTo>
                    <a:pt x="768997" y="789603"/>
                    <a:pt x="776666" y="789603"/>
                    <a:pt x="776666" y="797326"/>
                  </a:cubicBezTo>
                  <a:cubicBezTo>
                    <a:pt x="768997" y="851226"/>
                    <a:pt x="741992" y="901347"/>
                    <a:pt x="707374" y="939855"/>
                  </a:cubicBezTo>
                  <a:cubicBezTo>
                    <a:pt x="680368" y="1167123"/>
                    <a:pt x="649585" y="1390501"/>
                    <a:pt x="630303" y="1613879"/>
                  </a:cubicBezTo>
                  <a:cubicBezTo>
                    <a:pt x="641861" y="1575371"/>
                    <a:pt x="653419" y="1540697"/>
                    <a:pt x="664977" y="1502190"/>
                  </a:cubicBezTo>
                  <a:cubicBezTo>
                    <a:pt x="661142" y="1502190"/>
                    <a:pt x="661142" y="1502190"/>
                    <a:pt x="661142" y="1498356"/>
                  </a:cubicBezTo>
                  <a:cubicBezTo>
                    <a:pt x="676534" y="1313485"/>
                    <a:pt x="741992" y="1136283"/>
                    <a:pt x="849847" y="986086"/>
                  </a:cubicBezTo>
                  <a:cubicBezTo>
                    <a:pt x="961591" y="839668"/>
                    <a:pt x="1111788" y="727979"/>
                    <a:pt x="1231201" y="585451"/>
                  </a:cubicBezTo>
                  <a:cubicBezTo>
                    <a:pt x="1232201" y="584450"/>
                    <a:pt x="1233535" y="583950"/>
                    <a:pt x="1234868" y="583950"/>
                  </a:cubicBezTo>
                  <a:cubicBezTo>
                    <a:pt x="1238591" y="583950"/>
                    <a:pt x="1242759" y="587562"/>
                    <a:pt x="1242759" y="593174"/>
                  </a:cubicBezTo>
                  <a:cubicBezTo>
                    <a:pt x="1215809" y="962971"/>
                    <a:pt x="976983" y="1251862"/>
                    <a:pt x="718876" y="1498356"/>
                  </a:cubicBezTo>
                  <a:cubicBezTo>
                    <a:pt x="717765" y="1499467"/>
                    <a:pt x="716320" y="1499967"/>
                    <a:pt x="714931" y="1499967"/>
                  </a:cubicBezTo>
                  <a:cubicBezTo>
                    <a:pt x="711541" y="1499967"/>
                    <a:pt x="708485" y="1497244"/>
                    <a:pt x="711208" y="1494521"/>
                  </a:cubicBezTo>
                  <a:cubicBezTo>
                    <a:pt x="815173" y="1359661"/>
                    <a:pt x="950034" y="1251862"/>
                    <a:pt x="1038607" y="1109333"/>
                  </a:cubicBezTo>
                  <a:cubicBezTo>
                    <a:pt x="1092506" y="1024594"/>
                    <a:pt x="1138738" y="932131"/>
                    <a:pt x="1173412" y="839668"/>
                  </a:cubicBezTo>
                  <a:cubicBezTo>
                    <a:pt x="1184969" y="808884"/>
                    <a:pt x="1196527" y="774211"/>
                    <a:pt x="1204251" y="743371"/>
                  </a:cubicBezTo>
                  <a:cubicBezTo>
                    <a:pt x="1215809" y="716421"/>
                    <a:pt x="1219643" y="685637"/>
                    <a:pt x="1215809" y="658632"/>
                  </a:cubicBezTo>
                  <a:cubicBezTo>
                    <a:pt x="1146462" y="835834"/>
                    <a:pt x="1003933" y="962971"/>
                    <a:pt x="899912" y="1120891"/>
                  </a:cubicBezTo>
                  <a:cubicBezTo>
                    <a:pt x="761274" y="1325043"/>
                    <a:pt x="634137" y="1559979"/>
                    <a:pt x="622635" y="1810362"/>
                  </a:cubicBezTo>
                  <a:cubicBezTo>
                    <a:pt x="618745" y="1856594"/>
                    <a:pt x="618745" y="1898936"/>
                    <a:pt x="618745" y="1941333"/>
                  </a:cubicBezTo>
                  <a:cubicBezTo>
                    <a:pt x="626469" y="1910493"/>
                    <a:pt x="645695" y="1879654"/>
                    <a:pt x="668811" y="1856594"/>
                  </a:cubicBezTo>
                  <a:cubicBezTo>
                    <a:pt x="670867" y="1855538"/>
                    <a:pt x="672978" y="1855038"/>
                    <a:pt x="674867" y="1855038"/>
                  </a:cubicBezTo>
                  <a:cubicBezTo>
                    <a:pt x="680091" y="1855038"/>
                    <a:pt x="684258" y="1858650"/>
                    <a:pt x="684258" y="1864262"/>
                  </a:cubicBezTo>
                  <a:cubicBezTo>
                    <a:pt x="688092" y="1929775"/>
                    <a:pt x="664977" y="1995233"/>
                    <a:pt x="618745" y="2041464"/>
                  </a:cubicBezTo>
                  <a:lnTo>
                    <a:pt x="618745" y="2137761"/>
                  </a:lnTo>
                  <a:cubicBezTo>
                    <a:pt x="622635" y="2272566"/>
                    <a:pt x="630303" y="2403536"/>
                    <a:pt x="641861" y="2538341"/>
                  </a:cubicBezTo>
                  <a:cubicBezTo>
                    <a:pt x="649585" y="2519060"/>
                    <a:pt x="664977" y="2503668"/>
                    <a:pt x="680368" y="2492110"/>
                  </a:cubicBezTo>
                  <a:cubicBezTo>
                    <a:pt x="681980" y="2490498"/>
                    <a:pt x="684258" y="2489609"/>
                    <a:pt x="686314" y="2489609"/>
                  </a:cubicBezTo>
                  <a:cubicBezTo>
                    <a:pt x="689315" y="2489609"/>
                    <a:pt x="691926" y="2491443"/>
                    <a:pt x="691926" y="2495944"/>
                  </a:cubicBezTo>
                  <a:cubicBezTo>
                    <a:pt x="703484" y="2553733"/>
                    <a:pt x="688092" y="2611522"/>
                    <a:pt x="653419" y="2661588"/>
                  </a:cubicBezTo>
                  <a:cubicBezTo>
                    <a:pt x="664977" y="2769443"/>
                    <a:pt x="676534" y="2881132"/>
                    <a:pt x="688092" y="2988987"/>
                  </a:cubicBezTo>
                  <a:cubicBezTo>
                    <a:pt x="738158" y="2904248"/>
                    <a:pt x="792113" y="2823398"/>
                    <a:pt x="857571" y="2750161"/>
                  </a:cubicBezTo>
                  <a:cubicBezTo>
                    <a:pt x="876852" y="2715543"/>
                    <a:pt x="896078" y="2680870"/>
                    <a:pt x="911470" y="2642362"/>
                  </a:cubicBezTo>
                  <a:cubicBezTo>
                    <a:pt x="938476" y="2484386"/>
                    <a:pt x="865294" y="2368863"/>
                    <a:pt x="846013" y="2218611"/>
                  </a:cubicBezTo>
                  <a:cubicBezTo>
                    <a:pt x="830621" y="2076138"/>
                    <a:pt x="846013" y="1933609"/>
                    <a:pt x="811339" y="1794915"/>
                  </a:cubicBezTo>
                  <a:cubicBezTo>
                    <a:pt x="808950" y="1790192"/>
                    <a:pt x="812450" y="1786913"/>
                    <a:pt x="816396" y="1786913"/>
                  </a:cubicBezTo>
                  <a:cubicBezTo>
                    <a:pt x="818841" y="1786913"/>
                    <a:pt x="821452" y="1788136"/>
                    <a:pt x="822897" y="1791081"/>
                  </a:cubicBezTo>
                  <a:cubicBezTo>
                    <a:pt x="888355" y="1914328"/>
                    <a:pt x="1015491" y="1975951"/>
                    <a:pt x="1038607" y="2118479"/>
                  </a:cubicBezTo>
                  <a:cubicBezTo>
                    <a:pt x="1046331" y="2183993"/>
                    <a:pt x="1046331" y="2249450"/>
                    <a:pt x="1038607" y="2311073"/>
                  </a:cubicBezTo>
                  <a:cubicBezTo>
                    <a:pt x="1084838" y="2149319"/>
                    <a:pt x="1115622" y="1979841"/>
                    <a:pt x="1134904" y="1806473"/>
                  </a:cubicBezTo>
                  <a:cubicBezTo>
                    <a:pt x="1131070" y="1806473"/>
                    <a:pt x="1131070" y="1810362"/>
                    <a:pt x="1127180" y="1810362"/>
                  </a:cubicBezTo>
                  <a:cubicBezTo>
                    <a:pt x="1125457" y="1813808"/>
                    <a:pt x="1121401" y="1815697"/>
                    <a:pt x="1117456" y="1815697"/>
                  </a:cubicBezTo>
                  <a:cubicBezTo>
                    <a:pt x="1112622" y="1815697"/>
                    <a:pt x="1107954" y="1812863"/>
                    <a:pt x="1107954" y="1806473"/>
                  </a:cubicBezTo>
                  <a:cubicBezTo>
                    <a:pt x="1104064" y="1783357"/>
                    <a:pt x="1100230" y="1760297"/>
                    <a:pt x="1096396" y="1737181"/>
                  </a:cubicBezTo>
                  <a:lnTo>
                    <a:pt x="1077114" y="1733291"/>
                  </a:lnTo>
                  <a:lnTo>
                    <a:pt x="1073280" y="1733291"/>
                  </a:lnTo>
                  <a:cubicBezTo>
                    <a:pt x="1007767" y="1729457"/>
                    <a:pt x="950034" y="1694784"/>
                    <a:pt x="915360" y="1640884"/>
                  </a:cubicBezTo>
                  <a:cubicBezTo>
                    <a:pt x="880686" y="1586929"/>
                    <a:pt x="892244" y="1521471"/>
                    <a:pt x="938476" y="1482964"/>
                  </a:cubicBezTo>
                  <a:cubicBezTo>
                    <a:pt x="946144" y="1482964"/>
                    <a:pt x="946144" y="1486798"/>
                    <a:pt x="946144" y="1490632"/>
                  </a:cubicBezTo>
                  <a:cubicBezTo>
                    <a:pt x="926918" y="1517637"/>
                    <a:pt x="915360" y="1548421"/>
                    <a:pt x="915360" y="1579261"/>
                  </a:cubicBezTo>
                  <a:cubicBezTo>
                    <a:pt x="915360" y="1610044"/>
                    <a:pt x="930752" y="1636994"/>
                    <a:pt x="950034" y="1656276"/>
                  </a:cubicBezTo>
                  <a:cubicBezTo>
                    <a:pt x="980817" y="1687116"/>
                    <a:pt x="1019325" y="1710176"/>
                    <a:pt x="1057833" y="1717899"/>
                  </a:cubicBezTo>
                  <a:cubicBezTo>
                    <a:pt x="965425" y="1656276"/>
                    <a:pt x="961591" y="1440566"/>
                    <a:pt x="1038607" y="1375109"/>
                  </a:cubicBezTo>
                  <a:cubicBezTo>
                    <a:pt x="1039940" y="1372386"/>
                    <a:pt x="1042274" y="1371108"/>
                    <a:pt x="1044719" y="1371108"/>
                  </a:cubicBezTo>
                  <a:cubicBezTo>
                    <a:pt x="1049164" y="1371108"/>
                    <a:pt x="1053999" y="1375331"/>
                    <a:pt x="1053999" y="1382777"/>
                  </a:cubicBezTo>
                  <a:cubicBezTo>
                    <a:pt x="1053999" y="1390501"/>
                    <a:pt x="1053999" y="1398224"/>
                    <a:pt x="1057833" y="1409782"/>
                  </a:cubicBezTo>
                  <a:cubicBezTo>
                    <a:pt x="1062945" y="1397947"/>
                    <a:pt x="1070002" y="1393168"/>
                    <a:pt x="1078170" y="1393168"/>
                  </a:cubicBezTo>
                  <a:cubicBezTo>
                    <a:pt x="1107232" y="1393168"/>
                    <a:pt x="1149851" y="1454180"/>
                    <a:pt x="1161854" y="1475240"/>
                  </a:cubicBezTo>
                  <a:cubicBezTo>
                    <a:pt x="1173412" y="1417450"/>
                    <a:pt x="1211919" y="1371219"/>
                    <a:pt x="1265874" y="1351993"/>
                  </a:cubicBezTo>
                  <a:cubicBezTo>
                    <a:pt x="1269709" y="1351993"/>
                    <a:pt x="1277432" y="1355827"/>
                    <a:pt x="1277432" y="1359661"/>
                  </a:cubicBezTo>
                  <a:cubicBezTo>
                    <a:pt x="1277432" y="1398224"/>
                    <a:pt x="1277432" y="1436732"/>
                    <a:pt x="1277432" y="1475240"/>
                  </a:cubicBezTo>
                  <a:cubicBezTo>
                    <a:pt x="1292824" y="1444400"/>
                    <a:pt x="1323608" y="1421340"/>
                    <a:pt x="1358282" y="1409782"/>
                  </a:cubicBezTo>
                  <a:cubicBezTo>
                    <a:pt x="1362171" y="1409782"/>
                    <a:pt x="1366006" y="1413616"/>
                    <a:pt x="1366006" y="1417450"/>
                  </a:cubicBezTo>
                  <a:cubicBezTo>
                    <a:pt x="1373729" y="1529139"/>
                    <a:pt x="1323608" y="1636994"/>
                    <a:pt x="1235035" y="1698618"/>
                  </a:cubicBezTo>
                  <a:cubicBezTo>
                    <a:pt x="1235035" y="1702507"/>
                    <a:pt x="1235035" y="1702507"/>
                    <a:pt x="1235035" y="1706342"/>
                  </a:cubicBezTo>
                  <a:cubicBezTo>
                    <a:pt x="1235035" y="1710176"/>
                    <a:pt x="1231201" y="1714065"/>
                    <a:pt x="1227311" y="1717899"/>
                  </a:cubicBezTo>
                  <a:cubicBezTo>
                    <a:pt x="1223477" y="1733291"/>
                    <a:pt x="1215809" y="1744849"/>
                    <a:pt x="1208085" y="1756407"/>
                  </a:cubicBezTo>
                  <a:cubicBezTo>
                    <a:pt x="1308216" y="1706342"/>
                    <a:pt x="1419905" y="1610044"/>
                    <a:pt x="1377563" y="1494521"/>
                  </a:cubicBezTo>
                  <a:cubicBezTo>
                    <a:pt x="1377563" y="1489743"/>
                    <a:pt x="1381953" y="1486464"/>
                    <a:pt x="1386232" y="1486464"/>
                  </a:cubicBezTo>
                  <a:cubicBezTo>
                    <a:pt x="1388899" y="1486464"/>
                    <a:pt x="1391511" y="1487687"/>
                    <a:pt x="1392955" y="1490632"/>
                  </a:cubicBezTo>
                  <a:cubicBezTo>
                    <a:pt x="1439187" y="1613879"/>
                    <a:pt x="1315940" y="1752573"/>
                    <a:pt x="1192693" y="1787247"/>
                  </a:cubicBezTo>
                  <a:cubicBezTo>
                    <a:pt x="1188803" y="1794915"/>
                    <a:pt x="1184969" y="1802639"/>
                    <a:pt x="1177246" y="1810362"/>
                  </a:cubicBezTo>
                  <a:cubicBezTo>
                    <a:pt x="1173412" y="1818030"/>
                    <a:pt x="1169577" y="1825754"/>
                    <a:pt x="1165688" y="1833478"/>
                  </a:cubicBezTo>
                  <a:cubicBezTo>
                    <a:pt x="1163798" y="1835367"/>
                    <a:pt x="1160909" y="1836367"/>
                    <a:pt x="1158020" y="1836367"/>
                  </a:cubicBezTo>
                  <a:cubicBezTo>
                    <a:pt x="1155130" y="1836367"/>
                    <a:pt x="1152241" y="1835367"/>
                    <a:pt x="1150296" y="1833478"/>
                  </a:cubicBezTo>
                  <a:cubicBezTo>
                    <a:pt x="1142572" y="1922051"/>
                    <a:pt x="1127180" y="2010625"/>
                    <a:pt x="1107954" y="2095364"/>
                  </a:cubicBezTo>
                  <a:cubicBezTo>
                    <a:pt x="1123346" y="2072248"/>
                    <a:pt x="1142572" y="2053022"/>
                    <a:pt x="1165688" y="2037630"/>
                  </a:cubicBezTo>
                  <a:cubicBezTo>
                    <a:pt x="1167799" y="2036574"/>
                    <a:pt x="1169855" y="2036074"/>
                    <a:pt x="1171745" y="2036074"/>
                  </a:cubicBezTo>
                  <a:cubicBezTo>
                    <a:pt x="1176968" y="2036074"/>
                    <a:pt x="1181135" y="2039686"/>
                    <a:pt x="1181135" y="2045298"/>
                  </a:cubicBezTo>
                  <a:cubicBezTo>
                    <a:pt x="1181135" y="2072248"/>
                    <a:pt x="1173412" y="2099253"/>
                    <a:pt x="1154130" y="2118479"/>
                  </a:cubicBezTo>
                  <a:cubicBezTo>
                    <a:pt x="1134904" y="2145429"/>
                    <a:pt x="1111788" y="2164711"/>
                    <a:pt x="1084838" y="2176269"/>
                  </a:cubicBezTo>
                  <a:cubicBezTo>
                    <a:pt x="1069391" y="2237892"/>
                    <a:pt x="1053999" y="2299516"/>
                    <a:pt x="1038607" y="2361139"/>
                  </a:cubicBezTo>
                  <a:cubicBezTo>
                    <a:pt x="1011657" y="2472884"/>
                    <a:pt x="973094" y="2580683"/>
                    <a:pt x="919194" y="2680870"/>
                  </a:cubicBezTo>
                  <a:cubicBezTo>
                    <a:pt x="930752" y="2669312"/>
                    <a:pt x="938476" y="2661588"/>
                    <a:pt x="950034" y="2650030"/>
                  </a:cubicBezTo>
                  <a:cubicBezTo>
                    <a:pt x="965425" y="2634638"/>
                    <a:pt x="980817" y="2619246"/>
                    <a:pt x="1000099" y="2603799"/>
                  </a:cubicBezTo>
                  <a:lnTo>
                    <a:pt x="1038607" y="2565291"/>
                  </a:lnTo>
                  <a:cubicBezTo>
                    <a:pt x="1038607" y="2565291"/>
                    <a:pt x="1038607" y="2561457"/>
                    <a:pt x="1038607" y="2561457"/>
                  </a:cubicBezTo>
                  <a:lnTo>
                    <a:pt x="1046331" y="2557623"/>
                  </a:lnTo>
                  <a:cubicBezTo>
                    <a:pt x="1154130" y="2453602"/>
                    <a:pt x="1269709" y="2338023"/>
                    <a:pt x="1389121" y="2234058"/>
                  </a:cubicBezTo>
                  <a:cubicBezTo>
                    <a:pt x="1389121" y="2234058"/>
                    <a:pt x="1389121" y="2234058"/>
                    <a:pt x="1389121" y="2230168"/>
                  </a:cubicBezTo>
                  <a:cubicBezTo>
                    <a:pt x="1392955" y="2226334"/>
                    <a:pt x="1392955" y="2218611"/>
                    <a:pt x="1396845" y="2210942"/>
                  </a:cubicBezTo>
                  <a:cubicBezTo>
                    <a:pt x="1385287" y="2156987"/>
                    <a:pt x="1400679" y="2103087"/>
                    <a:pt x="1439187" y="2060690"/>
                  </a:cubicBezTo>
                  <a:cubicBezTo>
                    <a:pt x="1441132" y="2058801"/>
                    <a:pt x="1443021" y="2057801"/>
                    <a:pt x="1444966" y="2057801"/>
                  </a:cubicBezTo>
                  <a:cubicBezTo>
                    <a:pt x="1446911" y="2057801"/>
                    <a:pt x="1448800" y="2058801"/>
                    <a:pt x="1450745" y="2060690"/>
                  </a:cubicBezTo>
                  <a:cubicBezTo>
                    <a:pt x="1470026" y="2106922"/>
                    <a:pt x="1462303" y="2156987"/>
                    <a:pt x="1435353" y="2195551"/>
                  </a:cubicBezTo>
                  <a:cubicBezTo>
                    <a:pt x="1473860" y="2160877"/>
                    <a:pt x="1516202" y="2130037"/>
                    <a:pt x="1562434" y="2099253"/>
                  </a:cubicBezTo>
                  <a:cubicBezTo>
                    <a:pt x="1558600" y="2095364"/>
                    <a:pt x="1562434" y="2095364"/>
                    <a:pt x="1562434" y="2091530"/>
                  </a:cubicBezTo>
                  <a:cubicBezTo>
                    <a:pt x="1566323" y="2091530"/>
                    <a:pt x="1573992" y="2087696"/>
                    <a:pt x="1577826" y="2087696"/>
                  </a:cubicBezTo>
                  <a:cubicBezTo>
                    <a:pt x="1631781" y="2049132"/>
                    <a:pt x="1685681" y="2018348"/>
                    <a:pt x="1743470" y="1991399"/>
                  </a:cubicBezTo>
                  <a:cubicBezTo>
                    <a:pt x="1739636" y="1987509"/>
                    <a:pt x="1739636" y="1983675"/>
                    <a:pt x="1743470" y="1979841"/>
                  </a:cubicBezTo>
                  <a:cubicBezTo>
                    <a:pt x="1654897" y="1898936"/>
                    <a:pt x="1662565" y="1752573"/>
                    <a:pt x="1697239" y="1648552"/>
                  </a:cubicBezTo>
                  <a:cubicBezTo>
                    <a:pt x="1697239" y="1644718"/>
                    <a:pt x="1701128" y="1640884"/>
                    <a:pt x="1708796" y="1640884"/>
                  </a:cubicBezTo>
                  <a:lnTo>
                    <a:pt x="1716520" y="1640884"/>
                  </a:lnTo>
                  <a:cubicBezTo>
                    <a:pt x="1720354" y="1640884"/>
                    <a:pt x="1724244" y="1644718"/>
                    <a:pt x="1728078" y="1648552"/>
                  </a:cubicBezTo>
                  <a:cubicBezTo>
                    <a:pt x="1735802" y="1664000"/>
                    <a:pt x="1743470" y="1679392"/>
                    <a:pt x="1751194" y="1694784"/>
                  </a:cubicBezTo>
                  <a:cubicBezTo>
                    <a:pt x="1755028" y="1629326"/>
                    <a:pt x="1774309" y="1563813"/>
                    <a:pt x="1801259" y="1502190"/>
                  </a:cubicBezTo>
                  <a:cubicBezTo>
                    <a:pt x="1803204" y="1500300"/>
                    <a:pt x="1806094" y="1499300"/>
                    <a:pt x="1808983" y="1499300"/>
                  </a:cubicBezTo>
                  <a:cubicBezTo>
                    <a:pt x="1811873" y="1499300"/>
                    <a:pt x="1814762" y="1500300"/>
                    <a:pt x="1816651" y="1502190"/>
                  </a:cubicBezTo>
                  <a:cubicBezTo>
                    <a:pt x="1874441" y="1571537"/>
                    <a:pt x="1901390" y="1660110"/>
                    <a:pt x="1893722" y="1752573"/>
                  </a:cubicBezTo>
                  <a:cubicBezTo>
                    <a:pt x="1924506" y="1683226"/>
                    <a:pt x="1990019" y="1636994"/>
                    <a:pt x="2067035" y="1633160"/>
                  </a:cubicBezTo>
                  <a:cubicBezTo>
                    <a:pt x="2070869" y="1633160"/>
                    <a:pt x="2074758" y="1636994"/>
                    <a:pt x="2074758" y="1644718"/>
                  </a:cubicBezTo>
                  <a:cubicBezTo>
                    <a:pt x="2059311" y="1706342"/>
                    <a:pt x="2028527" y="1767965"/>
                    <a:pt x="1986130" y="1818030"/>
                  </a:cubicBezTo>
                  <a:cubicBezTo>
                    <a:pt x="2001522" y="1806473"/>
                    <a:pt x="2020803" y="1798804"/>
                    <a:pt x="2036195" y="1794915"/>
                  </a:cubicBezTo>
                  <a:cubicBezTo>
                    <a:pt x="2051865" y="1789747"/>
                    <a:pt x="2085594" y="1782135"/>
                    <a:pt x="2117489" y="1782135"/>
                  </a:cubicBezTo>
                  <a:cubicBezTo>
                    <a:pt x="2156275" y="1782135"/>
                    <a:pt x="2192393" y="1793303"/>
                    <a:pt x="2190282" y="1833478"/>
                  </a:cubicBezTo>
                  <a:cubicBezTo>
                    <a:pt x="2186447" y="1895101"/>
                    <a:pt x="2093984" y="1925886"/>
                    <a:pt x="2047753" y="1945167"/>
                  </a:cubicBezTo>
                  <a:lnTo>
                    <a:pt x="2013079" y="1960559"/>
                  </a:lnTo>
                  <a:cubicBezTo>
                    <a:pt x="2021192" y="1960226"/>
                    <a:pt x="2029360" y="1960003"/>
                    <a:pt x="2037418" y="1960003"/>
                  </a:cubicBezTo>
                  <a:cubicBezTo>
                    <a:pt x="2117434" y="1960003"/>
                    <a:pt x="2193115" y="1978840"/>
                    <a:pt x="2221121" y="2045298"/>
                  </a:cubicBezTo>
                  <a:cubicBezTo>
                    <a:pt x="2224955" y="2049132"/>
                    <a:pt x="2224955" y="2056856"/>
                    <a:pt x="2217231" y="2056856"/>
                  </a:cubicBezTo>
                  <a:cubicBezTo>
                    <a:pt x="2168722" y="2088085"/>
                    <a:pt x="2113933" y="2103643"/>
                    <a:pt x="2061367" y="2103643"/>
                  </a:cubicBezTo>
                  <a:cubicBezTo>
                    <a:pt x="2055532" y="2103643"/>
                    <a:pt x="2049698" y="2103477"/>
                    <a:pt x="2043919" y="2103087"/>
                  </a:cubicBezTo>
                  <a:cubicBezTo>
                    <a:pt x="2086261" y="2141595"/>
                    <a:pt x="2117100" y="2191661"/>
                    <a:pt x="2140216" y="2245616"/>
                  </a:cubicBezTo>
                  <a:cubicBezTo>
                    <a:pt x="2140216" y="2253284"/>
                    <a:pt x="2136382" y="2261008"/>
                    <a:pt x="2128658" y="2261008"/>
                  </a:cubicBezTo>
                  <a:cubicBezTo>
                    <a:pt x="1986130" y="2261008"/>
                    <a:pt x="1882164" y="2145429"/>
                    <a:pt x="1812817" y="2029906"/>
                  </a:cubicBezTo>
                  <a:lnTo>
                    <a:pt x="1793536" y="2029906"/>
                  </a:lnTo>
                  <a:cubicBezTo>
                    <a:pt x="1781978" y="2026072"/>
                    <a:pt x="1770420" y="2018348"/>
                    <a:pt x="1758862" y="2010625"/>
                  </a:cubicBezTo>
                  <a:lnTo>
                    <a:pt x="1751194" y="2010625"/>
                  </a:lnTo>
                  <a:cubicBezTo>
                    <a:pt x="1747304" y="2010625"/>
                    <a:pt x="1743470" y="2010625"/>
                    <a:pt x="1739636" y="2006790"/>
                  </a:cubicBezTo>
                  <a:cubicBezTo>
                    <a:pt x="1697239" y="2029906"/>
                    <a:pt x="1654897" y="2056856"/>
                    <a:pt x="1616389" y="2087696"/>
                  </a:cubicBezTo>
                  <a:lnTo>
                    <a:pt x="1627947" y="2091530"/>
                  </a:lnTo>
                  <a:cubicBezTo>
                    <a:pt x="1643339" y="2095364"/>
                    <a:pt x="1666455" y="2099253"/>
                    <a:pt x="1670289" y="2122369"/>
                  </a:cubicBezTo>
                  <a:cubicBezTo>
                    <a:pt x="1674123" y="2141595"/>
                    <a:pt x="1643339" y="2156987"/>
                    <a:pt x="1627947" y="2160877"/>
                  </a:cubicBezTo>
                  <a:cubicBezTo>
                    <a:pt x="1597107" y="2160877"/>
                    <a:pt x="1566323" y="2156987"/>
                    <a:pt x="1539318" y="2145429"/>
                  </a:cubicBezTo>
                  <a:cubicBezTo>
                    <a:pt x="1470026" y="2199385"/>
                    <a:pt x="1404513" y="2253284"/>
                    <a:pt x="1339056" y="2318797"/>
                  </a:cubicBezTo>
                  <a:cubicBezTo>
                    <a:pt x="1269709" y="2380421"/>
                    <a:pt x="1200361" y="2442044"/>
                    <a:pt x="1134904" y="2503668"/>
                  </a:cubicBezTo>
                  <a:cubicBezTo>
                    <a:pt x="1242759" y="2438210"/>
                    <a:pt x="1346724" y="2357305"/>
                    <a:pt x="1470026" y="2338023"/>
                  </a:cubicBezTo>
                  <a:cubicBezTo>
                    <a:pt x="1531761" y="2330522"/>
                    <a:pt x="1593551" y="2326521"/>
                    <a:pt x="1655341" y="2326521"/>
                  </a:cubicBezTo>
                  <a:cubicBezTo>
                    <a:pt x="1751472" y="2326521"/>
                    <a:pt x="1847602" y="2336190"/>
                    <a:pt x="1943788" y="2357305"/>
                  </a:cubicBezTo>
                  <a:cubicBezTo>
                    <a:pt x="1951456" y="2361139"/>
                    <a:pt x="1951456" y="2372697"/>
                    <a:pt x="1943788" y="2376587"/>
                  </a:cubicBezTo>
                  <a:cubicBezTo>
                    <a:pt x="1824375" y="2442044"/>
                    <a:pt x="1701128" y="2542175"/>
                    <a:pt x="1558600" y="2553733"/>
                  </a:cubicBezTo>
                  <a:cubicBezTo>
                    <a:pt x="1369840" y="2569125"/>
                    <a:pt x="1196527" y="2561457"/>
                    <a:pt x="1015491" y="2634638"/>
                  </a:cubicBezTo>
                  <a:cubicBezTo>
                    <a:pt x="1011657" y="2634638"/>
                    <a:pt x="1007767" y="2626914"/>
                    <a:pt x="1011657" y="2626914"/>
                  </a:cubicBezTo>
                  <a:cubicBezTo>
                    <a:pt x="1109843" y="2572404"/>
                    <a:pt x="1221754" y="2541842"/>
                    <a:pt x="1334444" y="2541842"/>
                  </a:cubicBezTo>
                  <a:cubicBezTo>
                    <a:pt x="1341112" y="2541842"/>
                    <a:pt x="1347780" y="2541953"/>
                    <a:pt x="1354448" y="2542175"/>
                  </a:cubicBezTo>
                  <a:cubicBezTo>
                    <a:pt x="1361116" y="2542342"/>
                    <a:pt x="1367839" y="2542398"/>
                    <a:pt x="1374507" y="2542398"/>
                  </a:cubicBezTo>
                  <a:cubicBezTo>
                    <a:pt x="1540818" y="2542398"/>
                    <a:pt x="1702906" y="2496388"/>
                    <a:pt x="1843601" y="2411205"/>
                  </a:cubicBezTo>
                  <a:cubicBezTo>
                    <a:pt x="1944343" y="2351971"/>
                    <a:pt x="1808094" y="2345136"/>
                    <a:pt x="1713520" y="2345136"/>
                  </a:cubicBezTo>
                  <a:cubicBezTo>
                    <a:pt x="1685125" y="2345136"/>
                    <a:pt x="1660509" y="2345747"/>
                    <a:pt x="1647173" y="2345747"/>
                  </a:cubicBezTo>
                  <a:cubicBezTo>
                    <a:pt x="1631948" y="2344636"/>
                    <a:pt x="1616667" y="2344080"/>
                    <a:pt x="1601442" y="2344080"/>
                  </a:cubicBezTo>
                  <a:cubicBezTo>
                    <a:pt x="1508979" y="2344080"/>
                    <a:pt x="1417294" y="2364362"/>
                    <a:pt x="1331332" y="2407371"/>
                  </a:cubicBezTo>
                  <a:cubicBezTo>
                    <a:pt x="1250427" y="2449768"/>
                    <a:pt x="1173412" y="2503668"/>
                    <a:pt x="1092506" y="2542175"/>
                  </a:cubicBezTo>
                  <a:cubicBezTo>
                    <a:pt x="1127180" y="2526783"/>
                    <a:pt x="1169577" y="2511391"/>
                    <a:pt x="1204251" y="2499833"/>
                  </a:cubicBezTo>
                  <a:cubicBezTo>
                    <a:pt x="1353725" y="2440044"/>
                    <a:pt x="1499532" y="2380254"/>
                    <a:pt x="1659342" y="2380254"/>
                  </a:cubicBezTo>
                  <a:cubicBezTo>
                    <a:pt x="1664287" y="2380254"/>
                    <a:pt x="1669177" y="2380310"/>
                    <a:pt x="1674123" y="2380421"/>
                  </a:cubicBezTo>
                  <a:cubicBezTo>
                    <a:pt x="1681847" y="2380421"/>
                    <a:pt x="1681847" y="2391979"/>
                    <a:pt x="1674123" y="2391979"/>
                  </a:cubicBezTo>
                  <a:cubicBezTo>
                    <a:pt x="1523926" y="2407371"/>
                    <a:pt x="1377563" y="2445878"/>
                    <a:pt x="1238869" y="2499833"/>
                  </a:cubicBezTo>
                  <a:cubicBezTo>
                    <a:pt x="1173412" y="2522949"/>
                    <a:pt x="1111788" y="2549899"/>
                    <a:pt x="1053999" y="2576849"/>
                  </a:cubicBezTo>
                  <a:cubicBezTo>
                    <a:pt x="1027049" y="2603799"/>
                    <a:pt x="1000099" y="2630804"/>
                    <a:pt x="973094" y="2657754"/>
                  </a:cubicBezTo>
                  <a:cubicBezTo>
                    <a:pt x="930752" y="2703985"/>
                    <a:pt x="888355" y="2750161"/>
                    <a:pt x="849847" y="2800282"/>
                  </a:cubicBezTo>
                  <a:cubicBezTo>
                    <a:pt x="870406" y="2790003"/>
                    <a:pt x="894356" y="2784835"/>
                    <a:pt x="918361" y="2784835"/>
                  </a:cubicBezTo>
                  <a:cubicBezTo>
                    <a:pt x="930307" y="2784835"/>
                    <a:pt x="942310" y="2786113"/>
                    <a:pt x="953868" y="2788725"/>
                  </a:cubicBezTo>
                  <a:cubicBezTo>
                    <a:pt x="961591" y="2788725"/>
                    <a:pt x="961591" y="2796393"/>
                    <a:pt x="961591" y="2804117"/>
                  </a:cubicBezTo>
                  <a:cubicBezTo>
                    <a:pt x="939365" y="2835845"/>
                    <a:pt x="893578" y="2875464"/>
                    <a:pt x="847958" y="2875464"/>
                  </a:cubicBezTo>
                  <a:cubicBezTo>
                    <a:pt x="838233" y="2875464"/>
                    <a:pt x="828509" y="2873630"/>
                    <a:pt x="819063" y="2869574"/>
                  </a:cubicBezTo>
                  <a:cubicBezTo>
                    <a:pt x="811339" y="2865740"/>
                    <a:pt x="819063" y="2854182"/>
                    <a:pt x="822897" y="2854182"/>
                  </a:cubicBezTo>
                  <a:cubicBezTo>
                    <a:pt x="849847" y="2854182"/>
                    <a:pt x="872963" y="2850348"/>
                    <a:pt x="896078" y="2838790"/>
                  </a:cubicBezTo>
                  <a:cubicBezTo>
                    <a:pt x="911470" y="2831066"/>
                    <a:pt x="923028" y="2819509"/>
                    <a:pt x="934586" y="2804117"/>
                  </a:cubicBezTo>
                  <a:cubicBezTo>
                    <a:pt x="926807" y="2803227"/>
                    <a:pt x="919027" y="2802783"/>
                    <a:pt x="911304" y="2802783"/>
                  </a:cubicBezTo>
                  <a:cubicBezTo>
                    <a:pt x="884743" y="2802783"/>
                    <a:pt x="859238" y="2808451"/>
                    <a:pt x="838289" y="2823398"/>
                  </a:cubicBezTo>
                  <a:lnTo>
                    <a:pt x="830621" y="2823398"/>
                  </a:lnTo>
                  <a:cubicBezTo>
                    <a:pt x="780555" y="2892690"/>
                    <a:pt x="734324" y="2965871"/>
                    <a:pt x="695816" y="3039052"/>
                  </a:cubicBezTo>
                  <a:cubicBezTo>
                    <a:pt x="707374" y="3150797"/>
                    <a:pt x="722766" y="3262486"/>
                    <a:pt x="738158" y="3370341"/>
                  </a:cubicBezTo>
                  <a:cubicBezTo>
                    <a:pt x="749716" y="3335667"/>
                    <a:pt x="768997" y="3300994"/>
                    <a:pt x="792113" y="3270154"/>
                  </a:cubicBezTo>
                  <a:cubicBezTo>
                    <a:pt x="794169" y="3269154"/>
                    <a:pt x="796503" y="3268654"/>
                    <a:pt x="798837" y="3268654"/>
                  </a:cubicBezTo>
                  <a:cubicBezTo>
                    <a:pt x="805171" y="3268654"/>
                    <a:pt x="811339" y="3272266"/>
                    <a:pt x="811339" y="3277878"/>
                  </a:cubicBezTo>
                  <a:cubicBezTo>
                    <a:pt x="811339" y="3347225"/>
                    <a:pt x="792113" y="3412683"/>
                    <a:pt x="749716" y="3466638"/>
                  </a:cubicBezTo>
                  <a:cubicBezTo>
                    <a:pt x="761274" y="3555211"/>
                    <a:pt x="772831" y="3639950"/>
                    <a:pt x="784389" y="3728524"/>
                  </a:cubicBezTo>
                  <a:cubicBezTo>
                    <a:pt x="803615" y="3882610"/>
                    <a:pt x="830621" y="4044365"/>
                    <a:pt x="857571" y="4210009"/>
                  </a:cubicBezTo>
                  <a:cubicBezTo>
                    <a:pt x="869128" y="4163777"/>
                    <a:pt x="888355" y="4125270"/>
                    <a:pt x="915360" y="4090596"/>
                  </a:cubicBezTo>
                  <a:cubicBezTo>
                    <a:pt x="916805" y="4087651"/>
                    <a:pt x="919416" y="4086429"/>
                    <a:pt x="922250" y="4086429"/>
                  </a:cubicBezTo>
                  <a:cubicBezTo>
                    <a:pt x="926918" y="4086429"/>
                    <a:pt x="932197" y="4089707"/>
                    <a:pt x="934586" y="4094486"/>
                  </a:cubicBezTo>
                  <a:cubicBezTo>
                    <a:pt x="965425" y="4167667"/>
                    <a:pt x="934586" y="4271632"/>
                    <a:pt x="884520" y="4340980"/>
                  </a:cubicBezTo>
                  <a:cubicBezTo>
                    <a:pt x="884520" y="4340980"/>
                    <a:pt x="884520" y="4340980"/>
                    <a:pt x="884520" y="4344814"/>
                  </a:cubicBezTo>
                  <a:cubicBezTo>
                    <a:pt x="903774" y="4456531"/>
                    <a:pt x="922070" y="4570164"/>
                    <a:pt x="938441" y="4684278"/>
                  </a:cubicBezTo>
                  <a:lnTo>
                    <a:pt x="960807" y="4864966"/>
                  </a:lnTo>
                  <a:lnTo>
                    <a:pt x="922346" y="4864966"/>
                  </a:lnTo>
                  <a:lnTo>
                    <a:pt x="911470" y="4768510"/>
                  </a:lnTo>
                  <a:cubicBezTo>
                    <a:pt x="838289" y="4749283"/>
                    <a:pt x="784389" y="4683770"/>
                    <a:pt x="784389" y="4606755"/>
                  </a:cubicBezTo>
                  <a:cubicBezTo>
                    <a:pt x="784389" y="4603643"/>
                    <a:pt x="789446" y="4597975"/>
                    <a:pt x="793391" y="4597975"/>
                  </a:cubicBezTo>
                  <a:cubicBezTo>
                    <a:pt x="794336" y="4597975"/>
                    <a:pt x="795225" y="4598309"/>
                    <a:pt x="795947" y="4599031"/>
                  </a:cubicBezTo>
                  <a:cubicBezTo>
                    <a:pt x="842179" y="4618313"/>
                    <a:pt x="876852" y="4652986"/>
                    <a:pt x="899912" y="4695328"/>
                  </a:cubicBezTo>
                  <a:cubicBezTo>
                    <a:pt x="884520" y="4583639"/>
                    <a:pt x="869128" y="4471950"/>
                    <a:pt x="853736" y="4360261"/>
                  </a:cubicBezTo>
                  <a:cubicBezTo>
                    <a:pt x="849847" y="4360261"/>
                    <a:pt x="849847" y="4356372"/>
                    <a:pt x="853736" y="4356372"/>
                  </a:cubicBezTo>
                  <a:cubicBezTo>
                    <a:pt x="807505" y="4067480"/>
                    <a:pt x="761274" y="3778645"/>
                    <a:pt x="722766" y="3489754"/>
                  </a:cubicBezTo>
                  <a:lnTo>
                    <a:pt x="726600" y="3489754"/>
                  </a:lnTo>
                  <a:cubicBezTo>
                    <a:pt x="707374" y="3354893"/>
                    <a:pt x="688092" y="3220089"/>
                    <a:pt x="672700" y="3089118"/>
                  </a:cubicBezTo>
                  <a:cubicBezTo>
                    <a:pt x="668811" y="3096842"/>
                    <a:pt x="664977" y="3108400"/>
                    <a:pt x="661142" y="3116123"/>
                  </a:cubicBezTo>
                  <a:cubicBezTo>
                    <a:pt x="664977" y="3135349"/>
                    <a:pt x="668811" y="3162355"/>
                    <a:pt x="668811" y="3185415"/>
                  </a:cubicBezTo>
                  <a:cubicBezTo>
                    <a:pt x="668811" y="3189305"/>
                    <a:pt x="665921" y="3191194"/>
                    <a:pt x="663032" y="3191194"/>
                  </a:cubicBezTo>
                  <a:cubicBezTo>
                    <a:pt x="660142" y="3191194"/>
                    <a:pt x="657253" y="3189305"/>
                    <a:pt x="657253" y="3185415"/>
                  </a:cubicBezTo>
                  <a:cubicBezTo>
                    <a:pt x="653419" y="3170023"/>
                    <a:pt x="649585" y="3154631"/>
                    <a:pt x="649585" y="3139239"/>
                  </a:cubicBezTo>
                  <a:cubicBezTo>
                    <a:pt x="568679" y="3324109"/>
                    <a:pt x="522448" y="3516704"/>
                    <a:pt x="510890" y="3716966"/>
                  </a:cubicBezTo>
                  <a:cubicBezTo>
                    <a:pt x="507056" y="3770921"/>
                    <a:pt x="507056" y="3820987"/>
                    <a:pt x="507056" y="3874886"/>
                  </a:cubicBezTo>
                  <a:cubicBezTo>
                    <a:pt x="522448" y="3836379"/>
                    <a:pt x="541730" y="3797871"/>
                    <a:pt x="564845" y="3767087"/>
                  </a:cubicBezTo>
                  <a:cubicBezTo>
                    <a:pt x="566735" y="3761308"/>
                    <a:pt x="570624" y="3758419"/>
                    <a:pt x="574458" y="3758419"/>
                  </a:cubicBezTo>
                  <a:cubicBezTo>
                    <a:pt x="578293" y="3758419"/>
                    <a:pt x="582182" y="3761308"/>
                    <a:pt x="584071" y="3767087"/>
                  </a:cubicBezTo>
                  <a:cubicBezTo>
                    <a:pt x="591795" y="3805595"/>
                    <a:pt x="584071" y="3844102"/>
                    <a:pt x="564845" y="3882610"/>
                  </a:cubicBezTo>
                  <a:cubicBezTo>
                    <a:pt x="553288" y="3917284"/>
                    <a:pt x="534006" y="3955791"/>
                    <a:pt x="514780" y="3986631"/>
                  </a:cubicBezTo>
                  <a:cubicBezTo>
                    <a:pt x="522448" y="4144551"/>
                    <a:pt x="545564" y="4298638"/>
                    <a:pt x="584071" y="4448835"/>
                  </a:cubicBezTo>
                  <a:cubicBezTo>
                    <a:pt x="568679" y="4367929"/>
                    <a:pt x="568679" y="4283190"/>
                    <a:pt x="584071" y="4206175"/>
                  </a:cubicBezTo>
                  <a:cubicBezTo>
                    <a:pt x="603353" y="4113712"/>
                    <a:pt x="634137" y="4025139"/>
                    <a:pt x="661142" y="3936565"/>
                  </a:cubicBezTo>
                  <a:cubicBezTo>
                    <a:pt x="668811" y="3901892"/>
                    <a:pt x="680368" y="3867218"/>
                    <a:pt x="688092" y="3828710"/>
                  </a:cubicBezTo>
                  <a:cubicBezTo>
                    <a:pt x="688092" y="3813263"/>
                    <a:pt x="691926" y="3794037"/>
                    <a:pt x="695816" y="3774755"/>
                  </a:cubicBezTo>
                  <a:cubicBezTo>
                    <a:pt x="697316" y="3770199"/>
                    <a:pt x="700650" y="3768032"/>
                    <a:pt x="704095" y="3768032"/>
                  </a:cubicBezTo>
                  <a:cubicBezTo>
                    <a:pt x="709374" y="3768032"/>
                    <a:pt x="715042" y="3773144"/>
                    <a:pt x="715042" y="3782479"/>
                  </a:cubicBezTo>
                  <a:cubicBezTo>
                    <a:pt x="711208" y="3805595"/>
                    <a:pt x="707374" y="3828710"/>
                    <a:pt x="699650" y="3855660"/>
                  </a:cubicBezTo>
                  <a:cubicBezTo>
                    <a:pt x="715042" y="3886444"/>
                    <a:pt x="722766" y="3921118"/>
                    <a:pt x="718876" y="3955791"/>
                  </a:cubicBezTo>
                  <a:cubicBezTo>
                    <a:pt x="738158" y="4106044"/>
                    <a:pt x="745882" y="4256240"/>
                    <a:pt x="734324" y="4406437"/>
                  </a:cubicBezTo>
                  <a:cubicBezTo>
                    <a:pt x="741992" y="4541297"/>
                    <a:pt x="730434" y="4676102"/>
                    <a:pt x="703484" y="4807073"/>
                  </a:cubicBezTo>
                  <a:cubicBezTo>
                    <a:pt x="703484" y="4810907"/>
                    <a:pt x="703484" y="4810907"/>
                    <a:pt x="699650" y="4810907"/>
                  </a:cubicBezTo>
                  <a:lnTo>
                    <a:pt x="723480" y="4864966"/>
                  </a:lnTo>
                  <a:lnTo>
                    <a:pt x="688781" y="4864966"/>
                  </a:lnTo>
                  <a:lnTo>
                    <a:pt x="672700" y="4826299"/>
                  </a:lnTo>
                  <a:cubicBezTo>
                    <a:pt x="599519" y="4691494"/>
                    <a:pt x="503222" y="4568247"/>
                    <a:pt x="387643" y="4464226"/>
                  </a:cubicBezTo>
                  <a:cubicBezTo>
                    <a:pt x="314462" y="4398769"/>
                    <a:pt x="221999" y="4321698"/>
                    <a:pt x="125702" y="4298638"/>
                  </a:cubicBezTo>
                  <a:cubicBezTo>
                    <a:pt x="98363" y="4291748"/>
                    <a:pt x="80860" y="4288747"/>
                    <a:pt x="70580" y="4288747"/>
                  </a:cubicBezTo>
                  <a:cubicBezTo>
                    <a:pt x="34628" y="4288747"/>
                    <a:pt x="87194" y="4325977"/>
                    <a:pt x="114200" y="4367929"/>
                  </a:cubicBezTo>
                  <a:cubicBezTo>
                    <a:pt x="221999" y="4514292"/>
                    <a:pt x="314462" y="4626037"/>
                    <a:pt x="476217" y="4718444"/>
                  </a:cubicBezTo>
                  <a:cubicBezTo>
                    <a:pt x="514780" y="4737726"/>
                    <a:pt x="553288" y="4760841"/>
                    <a:pt x="591795" y="4787791"/>
                  </a:cubicBezTo>
                  <a:cubicBezTo>
                    <a:pt x="557122" y="4741560"/>
                    <a:pt x="522448" y="4699218"/>
                    <a:pt x="483940" y="4656821"/>
                  </a:cubicBezTo>
                  <a:cubicBezTo>
                    <a:pt x="422317" y="4587473"/>
                    <a:pt x="341412" y="4541297"/>
                    <a:pt x="283678" y="4471950"/>
                  </a:cubicBezTo>
                  <a:cubicBezTo>
                    <a:pt x="280844" y="4466282"/>
                    <a:pt x="282122" y="4462726"/>
                    <a:pt x="286067" y="4462726"/>
                  </a:cubicBezTo>
                  <a:cubicBezTo>
                    <a:pt x="287512" y="4462726"/>
                    <a:pt x="289290" y="4463226"/>
                    <a:pt x="291346" y="4464226"/>
                  </a:cubicBezTo>
                  <a:cubicBezTo>
                    <a:pt x="356859" y="4541297"/>
                    <a:pt x="449267" y="4591363"/>
                    <a:pt x="514780" y="4664544"/>
                  </a:cubicBezTo>
                  <a:cubicBezTo>
                    <a:pt x="564845" y="4718444"/>
                    <a:pt x="607187" y="4772399"/>
                    <a:pt x="649585" y="4830133"/>
                  </a:cubicBezTo>
                  <a:lnTo>
                    <a:pt x="684372" y="4864966"/>
                  </a:lnTo>
                  <a:lnTo>
                    <a:pt x="652255" y="4864966"/>
                  </a:lnTo>
                  <a:lnTo>
                    <a:pt x="626469" y="4834023"/>
                  </a:lnTo>
                  <a:cubicBezTo>
                    <a:pt x="530172" y="4756952"/>
                    <a:pt x="406925" y="4710776"/>
                    <a:pt x="306738" y="4633705"/>
                  </a:cubicBezTo>
                  <a:cubicBezTo>
                    <a:pt x="187381" y="4541297"/>
                    <a:pt x="118034" y="4391045"/>
                    <a:pt x="17903" y="4283190"/>
                  </a:cubicBezTo>
                  <a:cubicBezTo>
                    <a:pt x="10179" y="4275522"/>
                    <a:pt x="14013" y="4263964"/>
                    <a:pt x="25571" y="4263964"/>
                  </a:cubicBezTo>
                  <a:cubicBezTo>
                    <a:pt x="27627" y="4263909"/>
                    <a:pt x="29627" y="4263909"/>
                    <a:pt x="31683" y="4263909"/>
                  </a:cubicBezTo>
                  <a:cubicBezTo>
                    <a:pt x="260673" y="4263909"/>
                    <a:pt x="485163" y="4477674"/>
                    <a:pt x="622635" y="4691494"/>
                  </a:cubicBezTo>
                  <a:cubicBezTo>
                    <a:pt x="607187" y="4649152"/>
                    <a:pt x="595629" y="4606755"/>
                    <a:pt x="584071" y="4564358"/>
                  </a:cubicBezTo>
                  <a:lnTo>
                    <a:pt x="576403" y="4545132"/>
                  </a:lnTo>
                  <a:cubicBezTo>
                    <a:pt x="518614" y="4456558"/>
                    <a:pt x="472382" y="4360261"/>
                    <a:pt x="406925" y="4275522"/>
                  </a:cubicBezTo>
                  <a:cubicBezTo>
                    <a:pt x="356859" y="4206175"/>
                    <a:pt x="299070" y="4136828"/>
                    <a:pt x="241281" y="4071370"/>
                  </a:cubicBezTo>
                  <a:lnTo>
                    <a:pt x="241281" y="4075204"/>
                  </a:lnTo>
                  <a:cubicBezTo>
                    <a:pt x="241281" y="4079427"/>
                    <a:pt x="236669" y="4082483"/>
                    <a:pt x="232446" y="4082483"/>
                  </a:cubicBezTo>
                  <a:cubicBezTo>
                    <a:pt x="229000" y="4082483"/>
                    <a:pt x="225889" y="4080427"/>
                    <a:pt x="225889" y="4075204"/>
                  </a:cubicBezTo>
                  <a:cubicBezTo>
                    <a:pt x="225889" y="4071370"/>
                    <a:pt x="221999" y="4067480"/>
                    <a:pt x="221999" y="4063646"/>
                  </a:cubicBezTo>
                  <a:cubicBezTo>
                    <a:pt x="218165" y="4063646"/>
                    <a:pt x="214331" y="4063646"/>
                    <a:pt x="214331" y="4059812"/>
                  </a:cubicBezTo>
                  <a:cubicBezTo>
                    <a:pt x="212831" y="4062757"/>
                    <a:pt x="210274" y="4063980"/>
                    <a:pt x="207385" y="4063980"/>
                  </a:cubicBezTo>
                  <a:cubicBezTo>
                    <a:pt x="202773" y="4063980"/>
                    <a:pt x="197439" y="4060701"/>
                    <a:pt x="195049" y="4055922"/>
                  </a:cubicBezTo>
                  <a:lnTo>
                    <a:pt x="195049" y="4052088"/>
                  </a:lnTo>
                  <a:cubicBezTo>
                    <a:pt x="164265" y="4048254"/>
                    <a:pt x="133426" y="4036696"/>
                    <a:pt x="106476" y="4021304"/>
                  </a:cubicBezTo>
                  <a:lnTo>
                    <a:pt x="102642" y="4021304"/>
                  </a:lnTo>
                  <a:cubicBezTo>
                    <a:pt x="77582" y="4009747"/>
                    <a:pt x="50618" y="3999147"/>
                    <a:pt x="22696" y="3989993"/>
                  </a:cubicBezTo>
                  <a:lnTo>
                    <a:pt x="0" y="3983996"/>
                  </a:lnTo>
                  <a:lnTo>
                    <a:pt x="0" y="3957551"/>
                  </a:lnTo>
                  <a:lnTo>
                    <a:pt x="40963" y="3971183"/>
                  </a:lnTo>
                  <a:lnTo>
                    <a:pt x="40963" y="3967349"/>
                  </a:lnTo>
                  <a:cubicBezTo>
                    <a:pt x="40963" y="3963515"/>
                    <a:pt x="44853" y="3959625"/>
                    <a:pt x="48687" y="3959625"/>
                  </a:cubicBezTo>
                  <a:cubicBezTo>
                    <a:pt x="64079" y="3959625"/>
                    <a:pt x="83360" y="3963515"/>
                    <a:pt x="98752" y="3967349"/>
                  </a:cubicBezTo>
                  <a:cubicBezTo>
                    <a:pt x="98752" y="3963515"/>
                    <a:pt x="94918" y="3959625"/>
                    <a:pt x="94918" y="3959625"/>
                  </a:cubicBezTo>
                  <a:lnTo>
                    <a:pt x="83360" y="3948123"/>
                  </a:lnTo>
                  <a:cubicBezTo>
                    <a:pt x="60245" y="3936565"/>
                    <a:pt x="40963" y="3917284"/>
                    <a:pt x="29461" y="3894168"/>
                  </a:cubicBezTo>
                  <a:lnTo>
                    <a:pt x="17903" y="3882610"/>
                  </a:lnTo>
                  <a:lnTo>
                    <a:pt x="0" y="3868923"/>
                  </a:lnTo>
                  <a:lnTo>
                    <a:pt x="0" y="3842875"/>
                  </a:lnTo>
                  <a:lnTo>
                    <a:pt x="2455" y="3844102"/>
                  </a:lnTo>
                  <a:lnTo>
                    <a:pt x="0" y="3838552"/>
                  </a:lnTo>
                  <a:lnTo>
                    <a:pt x="0" y="3804259"/>
                  </a:lnTo>
                  <a:lnTo>
                    <a:pt x="10179" y="3828710"/>
                  </a:lnTo>
                  <a:cubicBezTo>
                    <a:pt x="14013" y="3836379"/>
                    <a:pt x="21737" y="3851826"/>
                    <a:pt x="29461" y="3867218"/>
                  </a:cubicBezTo>
                  <a:cubicBezTo>
                    <a:pt x="48687" y="3882610"/>
                    <a:pt x="71802" y="3898002"/>
                    <a:pt x="87194" y="3921118"/>
                  </a:cubicBezTo>
                  <a:cubicBezTo>
                    <a:pt x="98752" y="3925007"/>
                    <a:pt x="110310" y="3932676"/>
                    <a:pt x="118034" y="3940399"/>
                  </a:cubicBezTo>
                  <a:cubicBezTo>
                    <a:pt x="118034" y="3925007"/>
                    <a:pt x="118034" y="3909560"/>
                    <a:pt x="118034" y="3898002"/>
                  </a:cubicBezTo>
                  <a:cubicBezTo>
                    <a:pt x="118034" y="3892390"/>
                    <a:pt x="124202" y="3888833"/>
                    <a:pt x="129036" y="3888833"/>
                  </a:cubicBezTo>
                  <a:cubicBezTo>
                    <a:pt x="130814" y="3888833"/>
                    <a:pt x="132426" y="3889278"/>
                    <a:pt x="133426" y="3890334"/>
                  </a:cubicBezTo>
                  <a:cubicBezTo>
                    <a:pt x="134426" y="3890334"/>
                    <a:pt x="135204" y="3890612"/>
                    <a:pt x="135760" y="3891001"/>
                  </a:cubicBezTo>
                  <a:cubicBezTo>
                    <a:pt x="129036" y="3876609"/>
                    <a:pt x="125480" y="3862273"/>
                    <a:pt x="121868" y="3847936"/>
                  </a:cubicBezTo>
                  <a:cubicBezTo>
                    <a:pt x="114200" y="3832544"/>
                    <a:pt x="106476" y="3817152"/>
                    <a:pt x="94918" y="3801705"/>
                  </a:cubicBezTo>
                  <a:cubicBezTo>
                    <a:pt x="77665" y="3778701"/>
                    <a:pt x="57550" y="3757613"/>
                    <a:pt x="35517" y="3738908"/>
                  </a:cubicBezTo>
                  <a:lnTo>
                    <a:pt x="0" y="3714612"/>
                  </a:lnTo>
                  <a:lnTo>
                    <a:pt x="0" y="3689054"/>
                  </a:lnTo>
                  <a:lnTo>
                    <a:pt x="44366" y="3717959"/>
                  </a:lnTo>
                  <a:cubicBezTo>
                    <a:pt x="69885" y="3739137"/>
                    <a:pt x="93001" y="3763197"/>
                    <a:pt x="114200" y="3790147"/>
                  </a:cubicBezTo>
                  <a:cubicBezTo>
                    <a:pt x="106476" y="3716966"/>
                    <a:pt x="144984" y="3643784"/>
                    <a:pt x="210441" y="3613001"/>
                  </a:cubicBezTo>
                  <a:cubicBezTo>
                    <a:pt x="214331" y="3613001"/>
                    <a:pt x="221999" y="3616835"/>
                    <a:pt x="221999" y="3620669"/>
                  </a:cubicBezTo>
                  <a:cubicBezTo>
                    <a:pt x="218165" y="3670790"/>
                    <a:pt x="218165" y="3716966"/>
                    <a:pt x="218165" y="3767087"/>
                  </a:cubicBezTo>
                  <a:cubicBezTo>
                    <a:pt x="233557" y="3740082"/>
                    <a:pt x="245115" y="3716966"/>
                    <a:pt x="256673" y="3690016"/>
                  </a:cubicBezTo>
                  <a:cubicBezTo>
                    <a:pt x="258618" y="3686182"/>
                    <a:pt x="262452" y="3684237"/>
                    <a:pt x="266341" y="3684237"/>
                  </a:cubicBezTo>
                  <a:cubicBezTo>
                    <a:pt x="270175" y="3684237"/>
                    <a:pt x="274009" y="3686182"/>
                    <a:pt x="275954" y="3690016"/>
                  </a:cubicBezTo>
                  <a:cubicBezTo>
                    <a:pt x="310628" y="3778645"/>
                    <a:pt x="260562" y="3874886"/>
                    <a:pt x="229723" y="3963515"/>
                  </a:cubicBezTo>
                  <a:cubicBezTo>
                    <a:pt x="233557" y="3994299"/>
                    <a:pt x="237447" y="4021304"/>
                    <a:pt x="241281" y="4052088"/>
                  </a:cubicBezTo>
                  <a:cubicBezTo>
                    <a:pt x="360693" y="4171501"/>
                    <a:pt x="464659" y="4302472"/>
                    <a:pt x="553288" y="4448835"/>
                  </a:cubicBezTo>
                  <a:cubicBezTo>
                    <a:pt x="495498" y="4233125"/>
                    <a:pt x="468548" y="4017415"/>
                    <a:pt x="472382" y="3797871"/>
                  </a:cubicBezTo>
                  <a:cubicBezTo>
                    <a:pt x="372251" y="3547487"/>
                    <a:pt x="349136" y="3274044"/>
                    <a:pt x="403035" y="3012103"/>
                  </a:cubicBezTo>
                  <a:cubicBezTo>
                    <a:pt x="404980" y="3008268"/>
                    <a:pt x="409814" y="3006324"/>
                    <a:pt x="414149" y="3006324"/>
                  </a:cubicBezTo>
                  <a:cubicBezTo>
                    <a:pt x="418483" y="3006324"/>
                    <a:pt x="422317" y="3008268"/>
                    <a:pt x="422317" y="3012103"/>
                  </a:cubicBezTo>
                  <a:cubicBezTo>
                    <a:pt x="449267" y="3143073"/>
                    <a:pt x="495498" y="3262486"/>
                    <a:pt x="495498" y="3397291"/>
                  </a:cubicBezTo>
                  <a:cubicBezTo>
                    <a:pt x="495498" y="3455080"/>
                    <a:pt x="495498" y="3512869"/>
                    <a:pt x="491664" y="3570603"/>
                  </a:cubicBezTo>
                  <a:cubicBezTo>
                    <a:pt x="495498" y="3547487"/>
                    <a:pt x="499332" y="3520538"/>
                    <a:pt x="503222" y="3493588"/>
                  </a:cubicBezTo>
                  <a:cubicBezTo>
                    <a:pt x="518614" y="3424241"/>
                    <a:pt x="534006" y="3354893"/>
                    <a:pt x="557122" y="3285602"/>
                  </a:cubicBezTo>
                  <a:lnTo>
                    <a:pt x="553288" y="3285602"/>
                  </a:lnTo>
                  <a:lnTo>
                    <a:pt x="553288" y="3277878"/>
                  </a:lnTo>
                  <a:cubicBezTo>
                    <a:pt x="522448" y="3235536"/>
                    <a:pt x="507056" y="3181581"/>
                    <a:pt x="518614" y="3131515"/>
                  </a:cubicBezTo>
                  <a:cubicBezTo>
                    <a:pt x="520892" y="3127014"/>
                    <a:pt x="524448" y="3125125"/>
                    <a:pt x="527782" y="3125125"/>
                  </a:cubicBezTo>
                  <a:cubicBezTo>
                    <a:pt x="530172" y="3125125"/>
                    <a:pt x="532394" y="3126070"/>
                    <a:pt x="534006" y="3127681"/>
                  </a:cubicBezTo>
                  <a:cubicBezTo>
                    <a:pt x="568679" y="3162355"/>
                    <a:pt x="580237" y="3212420"/>
                    <a:pt x="568679" y="3258652"/>
                  </a:cubicBezTo>
                  <a:cubicBezTo>
                    <a:pt x="587961" y="3204697"/>
                    <a:pt x="611077" y="3146907"/>
                    <a:pt x="634137" y="3096842"/>
                  </a:cubicBezTo>
                  <a:cubicBezTo>
                    <a:pt x="607187" y="2992877"/>
                    <a:pt x="572514" y="2896579"/>
                    <a:pt x="530172" y="2800282"/>
                  </a:cubicBezTo>
                  <a:cubicBezTo>
                    <a:pt x="530172" y="2804117"/>
                    <a:pt x="526338" y="2807951"/>
                    <a:pt x="522448" y="2807951"/>
                  </a:cubicBezTo>
                  <a:cubicBezTo>
                    <a:pt x="468548" y="2804117"/>
                    <a:pt x="418483" y="2773277"/>
                    <a:pt x="391477" y="2723211"/>
                  </a:cubicBezTo>
                  <a:cubicBezTo>
                    <a:pt x="387643" y="2715543"/>
                    <a:pt x="391477" y="2707819"/>
                    <a:pt x="399201" y="2707819"/>
                  </a:cubicBezTo>
                  <a:cubicBezTo>
                    <a:pt x="445433" y="2711654"/>
                    <a:pt x="487774" y="2734769"/>
                    <a:pt x="518614" y="2773277"/>
                  </a:cubicBezTo>
                  <a:cubicBezTo>
                    <a:pt x="437709" y="2592241"/>
                    <a:pt x="341412" y="2418928"/>
                    <a:pt x="249004" y="2237892"/>
                  </a:cubicBezTo>
                  <a:lnTo>
                    <a:pt x="141150" y="2099253"/>
                  </a:lnTo>
                  <a:lnTo>
                    <a:pt x="133426" y="2099253"/>
                  </a:lnTo>
                  <a:lnTo>
                    <a:pt x="133426" y="2095364"/>
                  </a:lnTo>
                  <a:lnTo>
                    <a:pt x="125702" y="2095364"/>
                  </a:lnTo>
                  <a:cubicBezTo>
                    <a:pt x="94890" y="2071290"/>
                    <a:pt x="62634" y="2050348"/>
                    <a:pt x="29655" y="2031093"/>
                  </a:cubicBezTo>
                  <a:lnTo>
                    <a:pt x="0" y="2015094"/>
                  </a:lnTo>
                  <a:lnTo>
                    <a:pt x="0" y="1988627"/>
                  </a:lnTo>
                  <a:lnTo>
                    <a:pt x="56770" y="2022626"/>
                  </a:lnTo>
                  <a:cubicBezTo>
                    <a:pt x="79037" y="2038335"/>
                    <a:pt x="99739" y="2055912"/>
                    <a:pt x="118034" y="2076138"/>
                  </a:cubicBezTo>
                  <a:lnTo>
                    <a:pt x="0" y="1941242"/>
                  </a:lnTo>
                  <a:lnTo>
                    <a:pt x="0" y="1918712"/>
                  </a:lnTo>
                  <a:lnTo>
                    <a:pt x="60245" y="1983675"/>
                  </a:lnTo>
                  <a:lnTo>
                    <a:pt x="0" y="1900083"/>
                  </a:lnTo>
                  <a:lnTo>
                    <a:pt x="0" y="1878999"/>
                  </a:lnTo>
                  <a:lnTo>
                    <a:pt x="2884" y="1882016"/>
                  </a:lnTo>
                  <a:cubicBezTo>
                    <a:pt x="46756" y="1937686"/>
                    <a:pt x="86236" y="1997150"/>
                    <a:pt x="121868" y="2056856"/>
                  </a:cubicBezTo>
                  <a:cubicBezTo>
                    <a:pt x="156542" y="2103087"/>
                    <a:pt x="195049" y="2149319"/>
                    <a:pt x="229723" y="2199385"/>
                  </a:cubicBezTo>
                  <a:cubicBezTo>
                    <a:pt x="160376" y="2049132"/>
                    <a:pt x="102642" y="1891212"/>
                    <a:pt x="56410" y="1729457"/>
                  </a:cubicBezTo>
                  <a:cubicBezTo>
                    <a:pt x="56410" y="1733291"/>
                    <a:pt x="52521" y="1733291"/>
                    <a:pt x="52521" y="1733291"/>
                  </a:cubicBezTo>
                  <a:cubicBezTo>
                    <a:pt x="50465" y="1733458"/>
                    <a:pt x="48409" y="1733514"/>
                    <a:pt x="46353" y="1733514"/>
                  </a:cubicBezTo>
                  <a:cubicBezTo>
                    <a:pt x="31725" y="1733514"/>
                    <a:pt x="18083" y="1730243"/>
                    <a:pt x="6023" y="1724405"/>
                  </a:cubicBezTo>
                  <a:lnTo>
                    <a:pt x="0" y="1719619"/>
                  </a:lnTo>
                  <a:lnTo>
                    <a:pt x="0" y="1697844"/>
                  </a:lnTo>
                  <a:lnTo>
                    <a:pt x="24205" y="1712367"/>
                  </a:lnTo>
                  <a:cubicBezTo>
                    <a:pt x="34017" y="1715975"/>
                    <a:pt x="44852" y="1717899"/>
                    <a:pt x="56410" y="1717899"/>
                  </a:cubicBezTo>
                  <a:cubicBezTo>
                    <a:pt x="40991" y="1665889"/>
                    <a:pt x="26543" y="1613893"/>
                    <a:pt x="13541" y="1561417"/>
                  </a:cubicBezTo>
                  <a:lnTo>
                    <a:pt x="0" y="1498326"/>
                  </a:lnTo>
                  <a:lnTo>
                    <a:pt x="0" y="1451299"/>
                  </a:lnTo>
                  <a:lnTo>
                    <a:pt x="74220" y="1733791"/>
                  </a:lnTo>
                  <a:cubicBezTo>
                    <a:pt x="107449" y="1843091"/>
                    <a:pt x="145012" y="1950946"/>
                    <a:pt x="187381" y="2056856"/>
                  </a:cubicBezTo>
                  <a:cubicBezTo>
                    <a:pt x="187381" y="2010625"/>
                    <a:pt x="198939" y="1964393"/>
                    <a:pt x="225889" y="1929775"/>
                  </a:cubicBezTo>
                  <a:cubicBezTo>
                    <a:pt x="227056" y="1927386"/>
                    <a:pt x="229000" y="1926441"/>
                    <a:pt x="231112" y="1926441"/>
                  </a:cubicBezTo>
                  <a:cubicBezTo>
                    <a:pt x="235780" y="1926441"/>
                    <a:pt x="241281" y="1930942"/>
                    <a:pt x="241281" y="1933609"/>
                  </a:cubicBezTo>
                  <a:cubicBezTo>
                    <a:pt x="245115" y="1983675"/>
                    <a:pt x="249004" y="2064580"/>
                    <a:pt x="210441" y="2099253"/>
                  </a:cubicBezTo>
                  <a:cubicBezTo>
                    <a:pt x="249004" y="2187827"/>
                    <a:pt x="291346" y="2280290"/>
                    <a:pt x="337578" y="2365029"/>
                  </a:cubicBezTo>
                  <a:cubicBezTo>
                    <a:pt x="349136" y="2380421"/>
                    <a:pt x="356859" y="2395813"/>
                    <a:pt x="364528" y="2411205"/>
                  </a:cubicBezTo>
                  <a:cubicBezTo>
                    <a:pt x="360693" y="2384255"/>
                    <a:pt x="360693" y="2357305"/>
                    <a:pt x="368417" y="2326465"/>
                  </a:cubicBezTo>
                  <a:cubicBezTo>
                    <a:pt x="370640" y="2321965"/>
                    <a:pt x="374252" y="2320131"/>
                    <a:pt x="378364" y="2320131"/>
                  </a:cubicBezTo>
                  <a:cubicBezTo>
                    <a:pt x="381253" y="2320131"/>
                    <a:pt x="384476" y="2321020"/>
                    <a:pt x="387643" y="2322631"/>
                  </a:cubicBezTo>
                  <a:cubicBezTo>
                    <a:pt x="406925" y="2345747"/>
                    <a:pt x="418483" y="2376587"/>
                    <a:pt x="418483" y="2411205"/>
                  </a:cubicBezTo>
                  <a:cubicBezTo>
                    <a:pt x="422317" y="2438210"/>
                    <a:pt x="418483" y="2465160"/>
                    <a:pt x="410759" y="2492110"/>
                  </a:cubicBezTo>
                  <a:cubicBezTo>
                    <a:pt x="410759" y="2495944"/>
                    <a:pt x="410759" y="2495944"/>
                    <a:pt x="410759" y="2499833"/>
                  </a:cubicBezTo>
                  <a:cubicBezTo>
                    <a:pt x="510890" y="2676980"/>
                    <a:pt x="611077" y="2865740"/>
                    <a:pt x="653419" y="3062168"/>
                  </a:cubicBezTo>
                  <a:cubicBezTo>
                    <a:pt x="657253" y="3050610"/>
                    <a:pt x="661142" y="3042942"/>
                    <a:pt x="668811" y="3031384"/>
                  </a:cubicBezTo>
                  <a:cubicBezTo>
                    <a:pt x="641861" y="2811840"/>
                    <a:pt x="618745" y="2592241"/>
                    <a:pt x="603353" y="2372697"/>
                  </a:cubicBezTo>
                  <a:lnTo>
                    <a:pt x="599519" y="2372697"/>
                  </a:lnTo>
                  <a:cubicBezTo>
                    <a:pt x="560956" y="2311073"/>
                    <a:pt x="534006" y="2241726"/>
                    <a:pt x="526338" y="2168545"/>
                  </a:cubicBezTo>
                  <a:cubicBezTo>
                    <a:pt x="523670" y="2165933"/>
                    <a:pt x="528338" y="2161433"/>
                    <a:pt x="534006" y="2161433"/>
                  </a:cubicBezTo>
                  <a:cubicBezTo>
                    <a:pt x="536562" y="2161433"/>
                    <a:pt x="539340" y="2162322"/>
                    <a:pt x="541730" y="2164711"/>
                  </a:cubicBezTo>
                  <a:cubicBezTo>
                    <a:pt x="564845" y="2187827"/>
                    <a:pt x="580237" y="2214776"/>
                    <a:pt x="591795" y="2245616"/>
                  </a:cubicBezTo>
                  <a:cubicBezTo>
                    <a:pt x="587961" y="2168545"/>
                    <a:pt x="584071" y="2091530"/>
                    <a:pt x="584071" y="2018348"/>
                  </a:cubicBezTo>
                  <a:cubicBezTo>
                    <a:pt x="584071" y="1933609"/>
                    <a:pt x="587961" y="1852704"/>
                    <a:pt x="591795" y="1767965"/>
                  </a:cubicBezTo>
                  <a:cubicBezTo>
                    <a:pt x="587961" y="1760297"/>
                    <a:pt x="584071" y="1752573"/>
                    <a:pt x="580237" y="1744849"/>
                  </a:cubicBezTo>
                  <a:cubicBezTo>
                    <a:pt x="560956" y="1706342"/>
                    <a:pt x="549398" y="1667834"/>
                    <a:pt x="545564" y="1625436"/>
                  </a:cubicBezTo>
                  <a:cubicBezTo>
                    <a:pt x="545564" y="1617768"/>
                    <a:pt x="549398" y="1613879"/>
                    <a:pt x="557122" y="1613879"/>
                  </a:cubicBezTo>
                  <a:cubicBezTo>
                    <a:pt x="572514" y="1617768"/>
                    <a:pt x="587961" y="1625436"/>
                    <a:pt x="599519" y="1640884"/>
                  </a:cubicBezTo>
                  <a:cubicBezTo>
                    <a:pt x="611077" y="1475240"/>
                    <a:pt x="630303" y="1309595"/>
                    <a:pt x="653419" y="1144007"/>
                  </a:cubicBezTo>
                  <a:cubicBezTo>
                    <a:pt x="622635" y="1090052"/>
                    <a:pt x="603353" y="1028428"/>
                    <a:pt x="607187" y="966805"/>
                  </a:cubicBezTo>
                  <a:cubicBezTo>
                    <a:pt x="607187" y="960414"/>
                    <a:pt x="610688" y="957581"/>
                    <a:pt x="614466" y="957581"/>
                  </a:cubicBezTo>
                  <a:cubicBezTo>
                    <a:pt x="617578" y="957581"/>
                    <a:pt x="620857" y="959470"/>
                    <a:pt x="622635" y="962971"/>
                  </a:cubicBezTo>
                  <a:cubicBezTo>
                    <a:pt x="648418" y="999756"/>
                    <a:pt x="660087" y="1043653"/>
                    <a:pt x="657697" y="1087829"/>
                  </a:cubicBezTo>
                  <a:cubicBezTo>
                    <a:pt x="679368" y="939633"/>
                    <a:pt x="700817" y="791436"/>
                    <a:pt x="718876" y="643240"/>
                  </a:cubicBezTo>
                  <a:cubicBezTo>
                    <a:pt x="691926" y="639406"/>
                    <a:pt x="664977" y="624014"/>
                    <a:pt x="645695" y="600898"/>
                  </a:cubicBezTo>
                  <a:cubicBezTo>
                    <a:pt x="634137" y="581616"/>
                    <a:pt x="622635" y="562390"/>
                    <a:pt x="618745" y="539275"/>
                  </a:cubicBezTo>
                  <a:cubicBezTo>
                    <a:pt x="572514" y="516159"/>
                    <a:pt x="530172" y="481486"/>
                    <a:pt x="495498" y="442978"/>
                  </a:cubicBezTo>
                  <a:cubicBezTo>
                    <a:pt x="437709" y="362073"/>
                    <a:pt x="437709" y="265776"/>
                    <a:pt x="395367" y="177202"/>
                  </a:cubicBezTo>
                  <a:cubicBezTo>
                    <a:pt x="392255" y="174091"/>
                    <a:pt x="396701" y="168423"/>
                    <a:pt x="400535" y="168423"/>
                  </a:cubicBezTo>
                  <a:cubicBezTo>
                    <a:pt x="401424" y="168423"/>
                    <a:pt x="402313" y="168756"/>
                    <a:pt x="403035" y="169478"/>
                  </a:cubicBezTo>
                  <a:cubicBezTo>
                    <a:pt x="460825" y="196429"/>
                    <a:pt x="514780" y="231102"/>
                    <a:pt x="560956" y="277333"/>
                  </a:cubicBezTo>
                  <a:cubicBezTo>
                    <a:pt x="534006" y="188760"/>
                    <a:pt x="534006" y="96297"/>
                    <a:pt x="568679" y="11558"/>
                  </a:cubicBezTo>
                  <a:cubicBezTo>
                    <a:pt x="568679" y="8835"/>
                    <a:pt x="572514" y="6113"/>
                    <a:pt x="577515" y="6113"/>
                  </a:cubicBezTo>
                  <a:cubicBezTo>
                    <a:pt x="579571" y="6113"/>
                    <a:pt x="581849" y="6557"/>
                    <a:pt x="584071" y="7724"/>
                  </a:cubicBezTo>
                  <a:cubicBezTo>
                    <a:pt x="634137" y="61624"/>
                    <a:pt x="676534" y="123247"/>
                    <a:pt x="703484" y="192594"/>
                  </a:cubicBezTo>
                  <a:cubicBezTo>
                    <a:pt x="707374" y="107855"/>
                    <a:pt x="726600" y="26950"/>
                    <a:pt x="815173" y="0"/>
                  </a:cubicBezTo>
                  <a:close/>
                </a:path>
              </a:pathLst>
            </a:custGeom>
            <a:solidFill>
              <a:schemeClr val="tx1"/>
            </a:solidFill>
            <a:ln>
              <a:noFill/>
            </a:ln>
          </p:spPr>
          <p:txBody>
            <a:bodyPr spcFirstLastPara="1" wrap="square" lIns="121900" tIns="121900" rIns="121900" bIns="121900" anchor="ctr" anchorCtr="0">
              <a:noAutofit/>
            </a:bodyPr>
            <a:lstStyle/>
            <a:p>
              <a:endParaRPr sz="2400"/>
            </a:p>
          </p:txBody>
        </p:sp>
        <p:sp>
          <p:nvSpPr>
            <p:cNvPr id="10" name="任意多边形: 形状 9"/>
            <p:cNvSpPr/>
            <p:nvPr userDrawn="1">
              <p:custDataLst>
                <p:tags r:id="rId9"/>
              </p:custDataLst>
            </p:nvPr>
          </p:nvSpPr>
          <p:spPr>
            <a:xfrm>
              <a:off x="2721952" y="4210366"/>
              <a:ext cx="2255666" cy="2647634"/>
            </a:xfrm>
            <a:custGeom>
              <a:avLst/>
              <a:gdLst>
                <a:gd name="connsiteX0" fmla="*/ 1014449 w 2255666"/>
                <a:gd name="connsiteY0" fmla="*/ 2630315 h 2647634"/>
                <a:gd name="connsiteX1" fmla="*/ 1056973 w 2255666"/>
                <a:gd name="connsiteY1" fmla="*/ 2647634 h 2647634"/>
                <a:gd name="connsiteX2" fmla="*/ 1011152 w 2255666"/>
                <a:gd name="connsiteY2" fmla="*/ 2647634 h 2647634"/>
                <a:gd name="connsiteX3" fmla="*/ 1010186 w 2255666"/>
                <a:gd name="connsiteY3" fmla="*/ 2647186 h 2647634"/>
                <a:gd name="connsiteX4" fmla="*/ 1014449 w 2255666"/>
                <a:gd name="connsiteY4" fmla="*/ 2630315 h 2647634"/>
                <a:gd name="connsiteX5" fmla="*/ 1538490 w 2255666"/>
                <a:gd name="connsiteY5" fmla="*/ 2282050 h 2647634"/>
                <a:gd name="connsiteX6" fmla="*/ 1609690 w 2255666"/>
                <a:gd name="connsiteY6" fmla="*/ 2288324 h 2647634"/>
                <a:gd name="connsiteX7" fmla="*/ 1613953 w 2255666"/>
                <a:gd name="connsiteY7" fmla="*/ 2305195 h 2647634"/>
                <a:gd name="connsiteX8" fmla="*/ 1474599 w 2255666"/>
                <a:gd name="connsiteY8" fmla="*/ 2478292 h 2647634"/>
                <a:gd name="connsiteX9" fmla="*/ 1212822 w 2255666"/>
                <a:gd name="connsiteY9" fmla="*/ 2520561 h 2647634"/>
                <a:gd name="connsiteX10" fmla="*/ 1208620 w 2255666"/>
                <a:gd name="connsiteY10" fmla="*/ 2507892 h 2647634"/>
                <a:gd name="connsiteX11" fmla="*/ 1326291 w 2255666"/>
                <a:gd name="connsiteY11" fmla="*/ 2485722 h 2647634"/>
                <a:gd name="connsiteX12" fmla="*/ 1337376 w 2255666"/>
                <a:gd name="connsiteY12" fmla="*/ 2485722 h 2647634"/>
                <a:gd name="connsiteX13" fmla="*/ 1466194 w 2255666"/>
                <a:gd name="connsiteY13" fmla="*/ 2457218 h 2647634"/>
                <a:gd name="connsiteX14" fmla="*/ 1575948 w 2255666"/>
                <a:gd name="connsiteY14" fmla="*/ 2343201 h 2647634"/>
                <a:gd name="connsiteX15" fmla="*/ 1551220 w 2255666"/>
                <a:gd name="connsiteY15" fmla="*/ 2298678 h 2647634"/>
                <a:gd name="connsiteX16" fmla="*/ 1516807 w 2255666"/>
                <a:gd name="connsiteY16" fmla="*/ 2300992 h 2647634"/>
                <a:gd name="connsiteX17" fmla="*/ 1090400 w 2255666"/>
                <a:gd name="connsiteY17" fmla="*/ 2533229 h 2647634"/>
                <a:gd name="connsiteX18" fmla="*/ 1407054 w 2255666"/>
                <a:gd name="connsiteY18" fmla="*/ 2377004 h 2647634"/>
                <a:gd name="connsiteX19" fmla="*/ 1407480 w 2255666"/>
                <a:gd name="connsiteY19" fmla="*/ 2375786 h 2647634"/>
                <a:gd name="connsiteX20" fmla="*/ 1407054 w 2255666"/>
                <a:gd name="connsiteY20" fmla="*/ 2381206 h 2647634"/>
                <a:gd name="connsiteX21" fmla="*/ 1077731 w 2255666"/>
                <a:gd name="connsiteY21" fmla="*/ 2566972 h 2647634"/>
                <a:gd name="connsiteX22" fmla="*/ 1146921 w 2255666"/>
                <a:gd name="connsiteY22" fmla="*/ 2561307 h 2647634"/>
                <a:gd name="connsiteX23" fmla="*/ 1305705 w 2255666"/>
                <a:gd name="connsiteY23" fmla="*/ 2592309 h 2647634"/>
                <a:gd name="connsiteX24" fmla="*/ 1359609 w 2255666"/>
                <a:gd name="connsiteY24" fmla="*/ 2626427 h 2647634"/>
                <a:gd name="connsiteX25" fmla="*/ 1373584 w 2255666"/>
                <a:gd name="connsiteY25" fmla="*/ 2647634 h 2647634"/>
                <a:gd name="connsiteX26" fmla="*/ 1349325 w 2255666"/>
                <a:gd name="connsiteY26" fmla="*/ 2647634 h 2647634"/>
                <a:gd name="connsiteX27" fmla="*/ 1295648 w 2255666"/>
                <a:gd name="connsiteY27" fmla="*/ 2608190 h 2647634"/>
                <a:gd name="connsiteX28" fmla="*/ 1147165 w 2255666"/>
                <a:gd name="connsiteY28" fmla="*/ 2577021 h 2647634"/>
                <a:gd name="connsiteX29" fmla="*/ 1022855 w 2255666"/>
                <a:gd name="connsiteY29" fmla="*/ 2596511 h 2647634"/>
                <a:gd name="connsiteX30" fmla="*/ 1010186 w 2255666"/>
                <a:gd name="connsiteY30" fmla="*/ 2604977 h 2647634"/>
                <a:gd name="connsiteX31" fmla="*/ 1001781 w 2255666"/>
                <a:gd name="connsiteY31" fmla="*/ 2613444 h 2647634"/>
                <a:gd name="connsiteX32" fmla="*/ 1034975 w 2255666"/>
                <a:gd name="connsiteY32" fmla="*/ 2611738 h 2647634"/>
                <a:gd name="connsiteX33" fmla="*/ 1124203 w 2255666"/>
                <a:gd name="connsiteY33" fmla="*/ 2621849 h 2647634"/>
                <a:gd name="connsiteX34" fmla="*/ 1173672 w 2255666"/>
                <a:gd name="connsiteY34" fmla="*/ 2632601 h 2647634"/>
                <a:gd name="connsiteX35" fmla="*/ 1231581 w 2255666"/>
                <a:gd name="connsiteY35" fmla="*/ 2647634 h 2647634"/>
                <a:gd name="connsiteX36" fmla="*/ 1155798 w 2255666"/>
                <a:gd name="connsiteY36" fmla="*/ 2647634 h 2647634"/>
                <a:gd name="connsiteX37" fmla="*/ 1101447 w 2255666"/>
                <a:gd name="connsiteY37" fmla="*/ 2633863 h 2647634"/>
                <a:gd name="connsiteX38" fmla="*/ 1025656 w 2255666"/>
                <a:gd name="connsiteY38" fmla="*/ 2624468 h 2647634"/>
                <a:gd name="connsiteX39" fmla="*/ 951106 w 2255666"/>
                <a:gd name="connsiteY39" fmla="*/ 2642983 h 2647634"/>
                <a:gd name="connsiteX40" fmla="*/ 946843 w 2255666"/>
                <a:gd name="connsiteY40" fmla="*/ 2642983 h 2647634"/>
                <a:gd name="connsiteX41" fmla="*/ 939834 w 2255666"/>
                <a:gd name="connsiteY41" fmla="*/ 2647634 h 2647634"/>
                <a:gd name="connsiteX42" fmla="*/ 912751 w 2255666"/>
                <a:gd name="connsiteY42" fmla="*/ 2647634 h 2647634"/>
                <a:gd name="connsiteX43" fmla="*/ 925769 w 2255666"/>
                <a:gd name="connsiteY43" fmla="*/ 2638781 h 2647634"/>
                <a:gd name="connsiteX44" fmla="*/ 1069326 w 2255666"/>
                <a:gd name="connsiteY44" fmla="*/ 2545898 h 2647634"/>
                <a:gd name="connsiteX45" fmla="*/ 1538490 w 2255666"/>
                <a:gd name="connsiteY45" fmla="*/ 2282050 h 2647634"/>
                <a:gd name="connsiteX46" fmla="*/ 1690939 w 2255666"/>
                <a:gd name="connsiteY46" fmla="*/ 1795345 h 2647634"/>
                <a:gd name="connsiteX47" fmla="*/ 1512605 w 2255666"/>
                <a:gd name="connsiteY47" fmla="*/ 1836579 h 2647634"/>
                <a:gd name="connsiteX48" fmla="*/ 1301502 w 2255666"/>
                <a:gd name="connsiteY48" fmla="*/ 1929462 h 2647634"/>
                <a:gd name="connsiteX49" fmla="*/ 1335306 w 2255666"/>
                <a:gd name="connsiteY49" fmla="*/ 1926295 h 2647634"/>
                <a:gd name="connsiteX50" fmla="*/ 1369048 w 2255666"/>
                <a:gd name="connsiteY50" fmla="*/ 1929462 h 2647634"/>
                <a:gd name="connsiteX51" fmla="*/ 1419722 w 2255666"/>
                <a:gd name="connsiteY51" fmla="*/ 1929462 h 2647634"/>
                <a:gd name="connsiteX52" fmla="*/ 1512605 w 2255666"/>
                <a:gd name="connsiteY52" fmla="*/ 1891456 h 2647634"/>
                <a:gd name="connsiteX53" fmla="*/ 1592819 w 2255666"/>
                <a:gd name="connsiteY53" fmla="*/ 1857714 h 2647634"/>
                <a:gd name="connsiteX54" fmla="*/ 1595438 w 2255666"/>
                <a:gd name="connsiteY54" fmla="*/ 1855948 h 2647634"/>
                <a:gd name="connsiteX55" fmla="*/ 1592819 w 2255666"/>
                <a:gd name="connsiteY55" fmla="*/ 1861916 h 2647634"/>
                <a:gd name="connsiteX56" fmla="*/ 1466194 w 2255666"/>
                <a:gd name="connsiteY56" fmla="*/ 1929462 h 2647634"/>
                <a:gd name="connsiteX57" fmla="*/ 1926344 w 2255666"/>
                <a:gd name="connsiteY57" fmla="*/ 1887254 h 2647634"/>
                <a:gd name="connsiteX58" fmla="*/ 1926587 w 2255666"/>
                <a:gd name="connsiteY58" fmla="*/ 1886401 h 2647634"/>
                <a:gd name="connsiteX59" fmla="*/ 1926344 w 2255666"/>
                <a:gd name="connsiteY59" fmla="*/ 1895659 h 2647634"/>
                <a:gd name="connsiteX60" fmla="*/ 1504139 w 2255666"/>
                <a:gd name="connsiteY60" fmla="*/ 1942130 h 2647634"/>
                <a:gd name="connsiteX61" fmla="*/ 1440430 w 2255666"/>
                <a:gd name="connsiteY61" fmla="*/ 1940486 h 2647634"/>
                <a:gd name="connsiteX62" fmla="*/ 1267760 w 2255666"/>
                <a:gd name="connsiteY62" fmla="*/ 1950597 h 2647634"/>
                <a:gd name="connsiteX63" fmla="*/ 1280429 w 2255666"/>
                <a:gd name="connsiteY63" fmla="*/ 1959002 h 2647634"/>
                <a:gd name="connsiteX64" fmla="*/ 1592819 w 2255666"/>
                <a:gd name="connsiteY64" fmla="*/ 2035013 h 2647634"/>
                <a:gd name="connsiteX65" fmla="*/ 1760069 w 2255666"/>
                <a:gd name="connsiteY65" fmla="*/ 2047134 h 2647634"/>
                <a:gd name="connsiteX66" fmla="*/ 2040361 w 2255666"/>
                <a:gd name="connsiteY66" fmla="*/ 1954799 h 2647634"/>
                <a:gd name="connsiteX67" fmla="*/ 1892601 w 2255666"/>
                <a:gd name="connsiteY67" fmla="*/ 1823911 h 2647634"/>
                <a:gd name="connsiteX68" fmla="*/ 1690939 w 2255666"/>
                <a:gd name="connsiteY68" fmla="*/ 1795345 h 2647634"/>
                <a:gd name="connsiteX69" fmla="*/ 325900 w 2255666"/>
                <a:gd name="connsiteY69" fmla="*/ 755425 h 2647634"/>
                <a:gd name="connsiteX70" fmla="*/ 292462 w 2255666"/>
                <a:gd name="connsiteY70" fmla="*/ 873950 h 2647634"/>
                <a:gd name="connsiteX71" fmla="*/ 503564 w 2255666"/>
                <a:gd name="connsiteY71" fmla="*/ 1300418 h 2647634"/>
                <a:gd name="connsiteX72" fmla="*/ 714667 w 2255666"/>
                <a:gd name="connsiteY72" fmla="*/ 1549465 h 2647634"/>
                <a:gd name="connsiteX73" fmla="*/ 575313 w 2255666"/>
                <a:gd name="connsiteY73" fmla="*/ 1258149 h 2647634"/>
                <a:gd name="connsiteX74" fmla="*/ 486693 w 2255666"/>
                <a:gd name="connsiteY74" fmla="*/ 996433 h 2647634"/>
                <a:gd name="connsiteX75" fmla="*/ 497047 w 2255666"/>
                <a:gd name="connsiteY75" fmla="*/ 991560 h 2647634"/>
                <a:gd name="connsiteX76" fmla="*/ 503564 w 2255666"/>
                <a:gd name="connsiteY76" fmla="*/ 996433 h 2647634"/>
                <a:gd name="connsiteX77" fmla="*/ 600650 w 2255666"/>
                <a:gd name="connsiteY77" fmla="*/ 1245480 h 2647634"/>
                <a:gd name="connsiteX78" fmla="*/ 579576 w 2255666"/>
                <a:gd name="connsiteY78" fmla="*/ 1072384 h 2647634"/>
                <a:gd name="connsiteX79" fmla="*/ 583779 w 2255666"/>
                <a:gd name="connsiteY79" fmla="*/ 1069216 h 2647634"/>
                <a:gd name="connsiteX80" fmla="*/ 587981 w 2255666"/>
                <a:gd name="connsiteY80" fmla="*/ 1072384 h 2647634"/>
                <a:gd name="connsiteX81" fmla="*/ 617582 w 2255666"/>
                <a:gd name="connsiteY81" fmla="*/ 1220143 h 2647634"/>
                <a:gd name="connsiteX82" fmla="*/ 634453 w 2255666"/>
                <a:gd name="connsiteY82" fmla="*/ 1296155 h 2647634"/>
                <a:gd name="connsiteX83" fmla="*/ 710282 w 2255666"/>
                <a:gd name="connsiteY83" fmla="*/ 1439407 h 2647634"/>
                <a:gd name="connsiteX84" fmla="*/ 621784 w 2255666"/>
                <a:gd name="connsiteY84" fmla="*/ 1025973 h 2647634"/>
                <a:gd name="connsiteX85" fmla="*/ 427553 w 2255666"/>
                <a:gd name="connsiteY85" fmla="*/ 797999 h 2647634"/>
                <a:gd name="connsiteX86" fmla="*/ 325900 w 2255666"/>
                <a:gd name="connsiteY86" fmla="*/ 755425 h 2647634"/>
                <a:gd name="connsiteX87" fmla="*/ 1377514 w 2255666"/>
                <a:gd name="connsiteY87" fmla="*/ 0 h 2647634"/>
                <a:gd name="connsiteX88" fmla="*/ 1390182 w 2255666"/>
                <a:gd name="connsiteY88" fmla="*/ 4264 h 2647634"/>
                <a:gd name="connsiteX89" fmla="*/ 1267760 w 2255666"/>
                <a:gd name="connsiteY89" fmla="*/ 1165266 h 2647634"/>
                <a:gd name="connsiteX90" fmla="*/ 1260390 w 2255666"/>
                <a:gd name="connsiteY90" fmla="*/ 1169895 h 2647634"/>
                <a:gd name="connsiteX91" fmla="*/ 1250828 w 2255666"/>
                <a:gd name="connsiteY91" fmla="*/ 1161064 h 2647634"/>
                <a:gd name="connsiteX92" fmla="*/ 1432391 w 2255666"/>
                <a:gd name="connsiteY92" fmla="*/ 641774 h 2647634"/>
                <a:gd name="connsiteX93" fmla="*/ 1483065 w 2255666"/>
                <a:gd name="connsiteY93" fmla="*/ 337789 h 2647634"/>
                <a:gd name="connsiteX94" fmla="*/ 1369657 w 2255666"/>
                <a:gd name="connsiteY94" fmla="*/ 39224 h 2647634"/>
                <a:gd name="connsiteX95" fmla="*/ 1356379 w 2255666"/>
                <a:gd name="connsiteY95" fmla="*/ 46472 h 2647634"/>
                <a:gd name="connsiteX96" fmla="*/ 1208620 w 2255666"/>
                <a:gd name="connsiteY96" fmla="*/ 553093 h 2647634"/>
                <a:gd name="connsiteX97" fmla="*/ 1217086 w 2255666"/>
                <a:gd name="connsiteY97" fmla="*/ 907753 h 2647634"/>
                <a:gd name="connsiteX98" fmla="*/ 1246626 w 2255666"/>
                <a:gd name="connsiteY98" fmla="*/ 1063978 h 2647634"/>
                <a:gd name="connsiteX99" fmla="*/ 1284631 w 2255666"/>
                <a:gd name="connsiteY99" fmla="*/ 907753 h 2647634"/>
                <a:gd name="connsiteX100" fmla="*/ 1301502 w 2255666"/>
                <a:gd name="connsiteY100" fmla="*/ 802202 h 2647634"/>
                <a:gd name="connsiteX101" fmla="*/ 1297300 w 2255666"/>
                <a:gd name="connsiteY101" fmla="*/ 793736 h 2647634"/>
                <a:gd name="connsiteX102" fmla="*/ 1309968 w 2255666"/>
                <a:gd name="connsiteY102" fmla="*/ 743061 h 2647634"/>
                <a:gd name="connsiteX103" fmla="*/ 1381716 w 2255666"/>
                <a:gd name="connsiteY103" fmla="*/ 194232 h 2647634"/>
                <a:gd name="connsiteX104" fmla="*/ 1385310 w 2255666"/>
                <a:gd name="connsiteY104" fmla="*/ 192465 h 2647634"/>
                <a:gd name="connsiteX105" fmla="*/ 1390182 w 2255666"/>
                <a:gd name="connsiteY105" fmla="*/ 198434 h 2647634"/>
                <a:gd name="connsiteX106" fmla="*/ 1326840 w 2255666"/>
                <a:gd name="connsiteY106" fmla="*/ 683982 h 2647634"/>
                <a:gd name="connsiteX107" fmla="*/ 1411256 w 2255666"/>
                <a:gd name="connsiteY107" fmla="*/ 456008 h 2647634"/>
                <a:gd name="connsiteX108" fmla="*/ 1415520 w 2255666"/>
                <a:gd name="connsiteY108" fmla="*/ 449674 h 2647634"/>
                <a:gd name="connsiteX109" fmla="*/ 1419722 w 2255666"/>
                <a:gd name="connsiteY109" fmla="*/ 456008 h 2647634"/>
                <a:gd name="connsiteX110" fmla="*/ 1318374 w 2255666"/>
                <a:gd name="connsiteY110" fmla="*/ 759993 h 2647634"/>
                <a:gd name="connsiteX111" fmla="*/ 1288834 w 2255666"/>
                <a:gd name="connsiteY111" fmla="*/ 966832 h 2647634"/>
                <a:gd name="connsiteX112" fmla="*/ 1250828 w 2255666"/>
                <a:gd name="connsiteY112" fmla="*/ 1144192 h 2647634"/>
                <a:gd name="connsiteX113" fmla="*/ 1250828 w 2255666"/>
                <a:gd name="connsiteY113" fmla="*/ 1161064 h 2647634"/>
                <a:gd name="connsiteX114" fmla="*/ 1246626 w 2255666"/>
                <a:gd name="connsiteY114" fmla="*/ 1165266 h 2647634"/>
                <a:gd name="connsiteX115" fmla="*/ 1141074 w 2255666"/>
                <a:gd name="connsiteY115" fmla="*/ 1667685 h 2647634"/>
                <a:gd name="connsiteX116" fmla="*/ 1297300 w 2255666"/>
                <a:gd name="connsiteY116" fmla="*/ 1410172 h 2647634"/>
                <a:gd name="connsiteX117" fmla="*/ 1423925 w 2255666"/>
                <a:gd name="connsiteY117" fmla="*/ 1190603 h 2647634"/>
                <a:gd name="connsiteX118" fmla="*/ 1423925 w 2255666"/>
                <a:gd name="connsiteY118" fmla="*/ 1186401 h 2647634"/>
                <a:gd name="connsiteX119" fmla="*/ 1803921 w 2255666"/>
                <a:gd name="connsiteY119" fmla="*/ 591099 h 2647634"/>
                <a:gd name="connsiteX120" fmla="*/ 2221375 w 2255666"/>
                <a:gd name="connsiteY120" fmla="*/ 336631 h 2647634"/>
                <a:gd name="connsiteX121" fmla="*/ 2242997 w 2255666"/>
                <a:gd name="connsiteY121" fmla="*/ 337789 h 2647634"/>
                <a:gd name="connsiteX122" fmla="*/ 2255666 w 2255666"/>
                <a:gd name="connsiteY122" fmla="*/ 350457 h 2647634"/>
                <a:gd name="connsiteX123" fmla="*/ 1584353 w 2255666"/>
                <a:gd name="connsiteY123" fmla="*/ 1063978 h 2647634"/>
                <a:gd name="connsiteX124" fmla="*/ 1579480 w 2255666"/>
                <a:gd name="connsiteY124" fmla="*/ 1064770 h 2647634"/>
                <a:gd name="connsiteX125" fmla="*/ 1571745 w 2255666"/>
                <a:gd name="connsiteY125" fmla="*/ 1047046 h 2647634"/>
                <a:gd name="connsiteX126" fmla="*/ 1989687 w 2255666"/>
                <a:gd name="connsiteY126" fmla="*/ 721988 h 2647634"/>
                <a:gd name="connsiteX127" fmla="*/ 2133243 w 2255666"/>
                <a:gd name="connsiteY127" fmla="*/ 540425 h 2647634"/>
                <a:gd name="connsiteX128" fmla="*/ 2198231 w 2255666"/>
                <a:gd name="connsiteY128" fmla="*/ 358192 h 2647634"/>
                <a:gd name="connsiteX129" fmla="*/ 2175452 w 2255666"/>
                <a:gd name="connsiteY129" fmla="*/ 363126 h 2647634"/>
                <a:gd name="connsiteX130" fmla="*/ 1740578 w 2255666"/>
                <a:gd name="connsiteY130" fmla="*/ 688184 h 2647634"/>
                <a:gd name="connsiteX131" fmla="*/ 1461931 w 2255666"/>
                <a:gd name="connsiteY131" fmla="*/ 1139929 h 2647634"/>
                <a:gd name="connsiteX132" fmla="*/ 1499936 w 2255666"/>
                <a:gd name="connsiteY132" fmla="*/ 1089316 h 2647634"/>
                <a:gd name="connsiteX133" fmla="*/ 1787050 w 2255666"/>
                <a:gd name="connsiteY133" fmla="*/ 806404 h 2647634"/>
                <a:gd name="connsiteX134" fmla="*/ 2099440 w 2255666"/>
                <a:gd name="connsiteY134" fmla="*/ 447542 h 2647634"/>
                <a:gd name="connsiteX135" fmla="*/ 2104374 w 2255666"/>
                <a:gd name="connsiteY135" fmla="*/ 446446 h 2647634"/>
                <a:gd name="connsiteX136" fmla="*/ 2112109 w 2255666"/>
                <a:gd name="connsiteY136" fmla="*/ 460211 h 2647634"/>
                <a:gd name="connsiteX137" fmla="*/ 1854596 w 2255666"/>
                <a:gd name="connsiteY137" fmla="*/ 764196 h 2647634"/>
                <a:gd name="connsiteX138" fmla="*/ 2002355 w 2255666"/>
                <a:gd name="connsiteY138" fmla="*/ 641774 h 2647634"/>
                <a:gd name="connsiteX139" fmla="*/ 2005827 w 2255666"/>
                <a:gd name="connsiteY139" fmla="*/ 640007 h 2647634"/>
                <a:gd name="connsiteX140" fmla="*/ 2006558 w 2255666"/>
                <a:gd name="connsiteY140" fmla="*/ 645976 h 2647634"/>
                <a:gd name="connsiteX141" fmla="*/ 1795455 w 2255666"/>
                <a:gd name="connsiteY141" fmla="*/ 823336 h 2647634"/>
                <a:gd name="connsiteX142" fmla="*/ 1580150 w 2255666"/>
                <a:gd name="connsiteY142" fmla="*/ 1030175 h 2647634"/>
                <a:gd name="connsiteX143" fmla="*/ 1343711 w 2255666"/>
                <a:gd name="connsiteY143" fmla="*/ 1372166 h 2647634"/>
                <a:gd name="connsiteX144" fmla="*/ 1141074 w 2255666"/>
                <a:gd name="connsiteY144" fmla="*/ 1731028 h 2647634"/>
                <a:gd name="connsiteX145" fmla="*/ 1124203 w 2255666"/>
                <a:gd name="connsiteY145" fmla="*/ 1739494 h 2647634"/>
                <a:gd name="connsiteX146" fmla="*/ 1124203 w 2255666"/>
                <a:gd name="connsiteY146" fmla="*/ 1743697 h 2647634"/>
                <a:gd name="connsiteX147" fmla="*/ 1018652 w 2255666"/>
                <a:gd name="connsiteY147" fmla="*/ 2077221 h 2647634"/>
                <a:gd name="connsiteX148" fmla="*/ 1204417 w 2255666"/>
                <a:gd name="connsiteY148" fmla="*/ 1895659 h 2647634"/>
                <a:gd name="connsiteX149" fmla="*/ 1271963 w 2255666"/>
                <a:gd name="connsiteY149" fmla="*/ 1794371 h 2647634"/>
                <a:gd name="connsiteX150" fmla="*/ 1271963 w 2255666"/>
                <a:gd name="connsiteY150" fmla="*/ 1790107 h 2647634"/>
                <a:gd name="connsiteX151" fmla="*/ 1681499 w 2255666"/>
                <a:gd name="connsiteY151" fmla="*/ 1287749 h 2647634"/>
                <a:gd name="connsiteX152" fmla="*/ 1981221 w 2255666"/>
                <a:gd name="connsiteY152" fmla="*/ 1144192 h 2647634"/>
                <a:gd name="connsiteX153" fmla="*/ 2179654 w 2255666"/>
                <a:gd name="connsiteY153" fmla="*/ 1085052 h 2647634"/>
                <a:gd name="connsiteX154" fmla="*/ 2192323 w 2255666"/>
                <a:gd name="connsiteY154" fmla="*/ 1097721 h 2647634"/>
                <a:gd name="connsiteX155" fmla="*/ 1888338 w 2255666"/>
                <a:gd name="connsiteY155" fmla="*/ 1536797 h 2647634"/>
                <a:gd name="connsiteX156" fmla="*/ 1668830 w 2255666"/>
                <a:gd name="connsiteY156" fmla="*/ 1671949 h 2647634"/>
                <a:gd name="connsiteX157" fmla="*/ 1369048 w 2255666"/>
                <a:gd name="connsiteY157" fmla="*/ 1739494 h 2647634"/>
                <a:gd name="connsiteX158" fmla="*/ 1365576 w 2255666"/>
                <a:gd name="connsiteY158" fmla="*/ 1740347 h 2647634"/>
                <a:gd name="connsiteX159" fmla="*/ 1360643 w 2255666"/>
                <a:gd name="connsiteY159" fmla="*/ 1726825 h 2647634"/>
                <a:gd name="connsiteX160" fmla="*/ 1749044 w 2255666"/>
                <a:gd name="connsiteY160" fmla="*/ 1604342 h 2647634"/>
                <a:gd name="connsiteX161" fmla="*/ 2154317 w 2255666"/>
                <a:gd name="connsiteY161" fmla="*/ 1127260 h 2647634"/>
                <a:gd name="connsiteX162" fmla="*/ 2141649 w 2255666"/>
                <a:gd name="connsiteY162" fmla="*/ 1118246 h 2647634"/>
                <a:gd name="connsiteX163" fmla="*/ 1922141 w 2255666"/>
                <a:gd name="connsiteY163" fmla="*/ 1194867 h 2647634"/>
                <a:gd name="connsiteX164" fmla="*/ 1732173 w 2255666"/>
                <a:gd name="connsiteY164" fmla="*/ 1279283 h 2647634"/>
                <a:gd name="connsiteX165" fmla="*/ 1288834 w 2255666"/>
                <a:gd name="connsiteY165" fmla="*/ 1769034 h 2647634"/>
                <a:gd name="connsiteX166" fmla="*/ 1461931 w 2255666"/>
                <a:gd name="connsiteY166" fmla="*/ 1608606 h 2647634"/>
                <a:gd name="connsiteX167" fmla="*/ 1571745 w 2255666"/>
                <a:gd name="connsiteY167" fmla="*/ 1473515 h 2647634"/>
                <a:gd name="connsiteX168" fmla="*/ 1673033 w 2255666"/>
                <a:gd name="connsiteY168" fmla="*/ 1372166 h 2647634"/>
                <a:gd name="connsiteX169" fmla="*/ 1677235 w 2255666"/>
                <a:gd name="connsiteY169" fmla="*/ 1376369 h 2647634"/>
                <a:gd name="connsiteX170" fmla="*/ 1584353 w 2255666"/>
                <a:gd name="connsiteY170" fmla="*/ 1486183 h 2647634"/>
                <a:gd name="connsiteX171" fmla="*/ 1508402 w 2255666"/>
                <a:gd name="connsiteY171" fmla="*/ 1570600 h 2647634"/>
                <a:gd name="connsiteX172" fmla="*/ 1774382 w 2255666"/>
                <a:gd name="connsiteY172" fmla="*/ 1376369 h 2647634"/>
                <a:gd name="connsiteX173" fmla="*/ 1926344 w 2255666"/>
                <a:gd name="connsiteY173" fmla="*/ 1283486 h 2647634"/>
                <a:gd name="connsiteX174" fmla="*/ 1926344 w 2255666"/>
                <a:gd name="connsiteY174" fmla="*/ 1287749 h 2647634"/>
                <a:gd name="connsiteX175" fmla="*/ 1702573 w 2255666"/>
                <a:gd name="connsiteY175" fmla="*/ 1460846 h 2647634"/>
                <a:gd name="connsiteX176" fmla="*/ 1385980 w 2255666"/>
                <a:gd name="connsiteY176" fmla="*/ 1684617 h 2647634"/>
                <a:gd name="connsiteX177" fmla="*/ 1174878 w 2255666"/>
                <a:gd name="connsiteY177" fmla="*/ 1963265 h 2647634"/>
                <a:gd name="connsiteX178" fmla="*/ 1195951 w 2255666"/>
                <a:gd name="connsiteY178" fmla="*/ 1950597 h 2647634"/>
                <a:gd name="connsiteX179" fmla="*/ 1204417 w 2255666"/>
                <a:gd name="connsiteY179" fmla="*/ 1946333 h 2647634"/>
                <a:gd name="connsiteX180" fmla="*/ 1229754 w 2255666"/>
                <a:gd name="connsiteY180" fmla="*/ 1942130 h 2647634"/>
                <a:gd name="connsiteX181" fmla="*/ 1238160 w 2255666"/>
                <a:gd name="connsiteY181" fmla="*/ 1942130 h 2647634"/>
                <a:gd name="connsiteX182" fmla="*/ 1238160 w 2255666"/>
                <a:gd name="connsiteY182" fmla="*/ 1933664 h 2647634"/>
                <a:gd name="connsiteX183" fmla="*/ 1664628 w 2255666"/>
                <a:gd name="connsiteY183" fmla="*/ 1777500 h 2647634"/>
                <a:gd name="connsiteX184" fmla="*/ 1713110 w 2255666"/>
                <a:gd name="connsiteY184" fmla="*/ 1774820 h 2647634"/>
                <a:gd name="connsiteX185" fmla="*/ 2116372 w 2255666"/>
                <a:gd name="connsiteY185" fmla="*/ 1861916 h 2647634"/>
                <a:gd name="connsiteX186" fmla="*/ 2120575 w 2255666"/>
                <a:gd name="connsiteY186" fmla="*/ 1878788 h 2647634"/>
                <a:gd name="connsiteX187" fmla="*/ 1774382 w 2255666"/>
                <a:gd name="connsiteY187" fmla="*/ 2068816 h 2647634"/>
                <a:gd name="connsiteX188" fmla="*/ 1487268 w 2255666"/>
                <a:gd name="connsiteY188" fmla="*/ 2051884 h 2647634"/>
                <a:gd name="connsiteX189" fmla="*/ 1217086 w 2255666"/>
                <a:gd name="connsiteY189" fmla="*/ 1963265 h 2647634"/>
                <a:gd name="connsiteX190" fmla="*/ 1145277 w 2255666"/>
                <a:gd name="connsiteY190" fmla="*/ 2005473 h 2647634"/>
                <a:gd name="connsiteX191" fmla="*/ 993315 w 2255666"/>
                <a:gd name="connsiteY191" fmla="*/ 2144767 h 2647634"/>
                <a:gd name="connsiteX192" fmla="*/ 873519 w 2255666"/>
                <a:gd name="connsiteY192" fmla="*/ 2455612 h 2647634"/>
                <a:gd name="connsiteX193" fmla="*/ 802186 w 2255666"/>
                <a:gd name="connsiteY193" fmla="*/ 2647634 h 2647634"/>
                <a:gd name="connsiteX194" fmla="*/ 771066 w 2255666"/>
                <a:gd name="connsiteY194" fmla="*/ 2647634 h 2647634"/>
                <a:gd name="connsiteX195" fmla="*/ 782212 w 2255666"/>
                <a:gd name="connsiteY195" fmla="*/ 2617646 h 2647634"/>
                <a:gd name="connsiteX196" fmla="*/ 773746 w 2255666"/>
                <a:gd name="connsiteY196" fmla="*/ 2288324 h 2647634"/>
                <a:gd name="connsiteX197" fmla="*/ 672459 w 2255666"/>
                <a:gd name="connsiteY197" fmla="*/ 2115227 h 2647634"/>
                <a:gd name="connsiteX198" fmla="*/ 254456 w 2255666"/>
                <a:gd name="connsiteY198" fmla="*/ 1849248 h 2647634"/>
                <a:gd name="connsiteX199" fmla="*/ 1146 w 2255666"/>
                <a:gd name="connsiteY199" fmla="*/ 1448178 h 2647634"/>
                <a:gd name="connsiteX200" fmla="*/ 9612 w 2255666"/>
                <a:gd name="connsiteY200" fmla="*/ 1431246 h 2647634"/>
                <a:gd name="connsiteX201" fmla="*/ 685127 w 2255666"/>
                <a:gd name="connsiteY201" fmla="*/ 2081424 h 2647634"/>
                <a:gd name="connsiteX202" fmla="*/ 679585 w 2255666"/>
                <a:gd name="connsiteY202" fmla="*/ 2090255 h 2647634"/>
                <a:gd name="connsiteX203" fmla="*/ 672459 w 2255666"/>
                <a:gd name="connsiteY203" fmla="*/ 2085687 h 2647634"/>
                <a:gd name="connsiteX204" fmla="*/ 444485 w 2255666"/>
                <a:gd name="connsiteY204" fmla="*/ 1680354 h 2647634"/>
                <a:gd name="connsiteX205" fmla="*/ 267125 w 2255666"/>
                <a:gd name="connsiteY205" fmla="*/ 1528392 h 2647634"/>
                <a:gd name="connsiteX206" fmla="*/ 54683 w 2255666"/>
                <a:gd name="connsiteY206" fmla="*/ 1455304 h 2647634"/>
                <a:gd name="connsiteX207" fmla="*/ 34949 w 2255666"/>
                <a:gd name="connsiteY207" fmla="*/ 1481920 h 2647634"/>
                <a:gd name="connsiteX208" fmla="*/ 296665 w 2255666"/>
                <a:gd name="connsiteY208" fmla="*/ 1870382 h 2647634"/>
                <a:gd name="connsiteX209" fmla="*/ 651324 w 2255666"/>
                <a:gd name="connsiteY209" fmla="*/ 2089890 h 2647634"/>
                <a:gd name="connsiteX210" fmla="*/ 465559 w 2255666"/>
                <a:gd name="connsiteY210" fmla="*/ 1912591 h 2647634"/>
                <a:gd name="connsiteX211" fmla="*/ 271327 w 2255666"/>
                <a:gd name="connsiteY211" fmla="*/ 1794371 h 2647634"/>
                <a:gd name="connsiteX212" fmla="*/ 272058 w 2255666"/>
                <a:gd name="connsiteY212" fmla="*/ 1788402 h 2647634"/>
                <a:gd name="connsiteX213" fmla="*/ 275591 w 2255666"/>
                <a:gd name="connsiteY213" fmla="*/ 1790107 h 2647634"/>
                <a:gd name="connsiteX214" fmla="*/ 431816 w 2255666"/>
                <a:gd name="connsiteY214" fmla="*/ 1882990 h 2647634"/>
                <a:gd name="connsiteX215" fmla="*/ 94028 w 2255666"/>
                <a:gd name="connsiteY215" fmla="*/ 1549465 h 2647634"/>
                <a:gd name="connsiteX216" fmla="*/ 99083 w 2255666"/>
                <a:gd name="connsiteY216" fmla="*/ 1531741 h 2647634"/>
                <a:gd name="connsiteX217" fmla="*/ 102494 w 2255666"/>
                <a:gd name="connsiteY217" fmla="*/ 1532594 h 2647634"/>
                <a:gd name="connsiteX218" fmla="*/ 275591 w 2255666"/>
                <a:gd name="connsiteY218" fmla="*/ 1714157 h 2647634"/>
                <a:gd name="connsiteX219" fmla="*/ 524699 w 2255666"/>
                <a:gd name="connsiteY219" fmla="*/ 1937928 h 2647634"/>
                <a:gd name="connsiteX220" fmla="*/ 765341 w 2255666"/>
                <a:gd name="connsiteY220" fmla="*/ 2241913 h 2647634"/>
                <a:gd name="connsiteX221" fmla="*/ 752673 w 2255666"/>
                <a:gd name="connsiteY221" fmla="*/ 2144767 h 2647634"/>
                <a:gd name="connsiteX222" fmla="*/ 744207 w 2255666"/>
                <a:gd name="connsiteY222" fmla="*/ 1726825 h 2647634"/>
                <a:gd name="connsiteX223" fmla="*/ 727335 w 2255666"/>
                <a:gd name="connsiteY223" fmla="*/ 1595937 h 2647634"/>
                <a:gd name="connsiteX224" fmla="*/ 524699 w 2255666"/>
                <a:gd name="connsiteY224" fmla="*/ 1380632 h 2647634"/>
                <a:gd name="connsiteX225" fmla="*/ 389547 w 2255666"/>
                <a:gd name="connsiteY225" fmla="*/ 1144192 h 2647634"/>
                <a:gd name="connsiteX226" fmla="*/ 262922 w 2255666"/>
                <a:gd name="connsiteY226" fmla="*/ 726190 h 2647634"/>
                <a:gd name="connsiteX227" fmla="*/ 275591 w 2255666"/>
                <a:gd name="connsiteY227" fmla="*/ 717785 h 2647634"/>
                <a:gd name="connsiteX228" fmla="*/ 621784 w 2255666"/>
                <a:gd name="connsiteY228" fmla="*/ 987967 h 2647634"/>
                <a:gd name="connsiteX229" fmla="*/ 731538 w 2255666"/>
                <a:gd name="connsiteY229" fmla="*/ 1507257 h 2647634"/>
                <a:gd name="connsiteX230" fmla="*/ 765341 w 2255666"/>
                <a:gd name="connsiteY230" fmla="*/ 1777500 h 2647634"/>
                <a:gd name="connsiteX231" fmla="*/ 765341 w 2255666"/>
                <a:gd name="connsiteY231" fmla="*/ 1823911 h 2647634"/>
                <a:gd name="connsiteX232" fmla="*/ 790678 w 2255666"/>
                <a:gd name="connsiteY232" fmla="*/ 1705691 h 2647634"/>
                <a:gd name="connsiteX233" fmla="*/ 782212 w 2255666"/>
                <a:gd name="connsiteY233" fmla="*/ 1511460 h 2647634"/>
                <a:gd name="connsiteX234" fmla="*/ 790678 w 2255666"/>
                <a:gd name="connsiteY234" fmla="*/ 1211738 h 2647634"/>
                <a:gd name="connsiteX235" fmla="*/ 959512 w 2255666"/>
                <a:gd name="connsiteY235" fmla="*/ 726190 h 2647634"/>
                <a:gd name="connsiteX236" fmla="*/ 967734 w 2255666"/>
                <a:gd name="connsiteY236" fmla="*/ 720221 h 2647634"/>
                <a:gd name="connsiteX237" fmla="*/ 972180 w 2255666"/>
                <a:gd name="connsiteY237" fmla="*/ 721988 h 2647634"/>
                <a:gd name="connsiteX238" fmla="*/ 1031321 w 2255666"/>
                <a:gd name="connsiteY238" fmla="*/ 1144192 h 2647634"/>
                <a:gd name="connsiteX239" fmla="*/ 841292 w 2255666"/>
                <a:gd name="connsiteY239" fmla="*/ 1735231 h 2647634"/>
                <a:gd name="connsiteX240" fmla="*/ 834775 w 2255666"/>
                <a:gd name="connsiteY240" fmla="*/ 1738032 h 2647634"/>
                <a:gd name="connsiteX241" fmla="*/ 828684 w 2255666"/>
                <a:gd name="connsiteY241" fmla="*/ 1731028 h 2647634"/>
                <a:gd name="connsiteX242" fmla="*/ 989112 w 2255666"/>
                <a:gd name="connsiteY242" fmla="*/ 1291952 h 2647634"/>
                <a:gd name="connsiteX243" fmla="*/ 1010186 w 2255666"/>
                <a:gd name="connsiteY243" fmla="*/ 987967 h 2647634"/>
                <a:gd name="connsiteX244" fmla="*/ 1010125 w 2255666"/>
                <a:gd name="connsiteY244" fmla="*/ 988698 h 2647634"/>
                <a:gd name="connsiteX245" fmla="*/ 957806 w 2255666"/>
                <a:gd name="connsiteY245" fmla="*/ 778996 h 2647634"/>
                <a:gd name="connsiteX246" fmla="*/ 951106 w 2255666"/>
                <a:gd name="connsiteY246" fmla="*/ 785331 h 2647634"/>
                <a:gd name="connsiteX247" fmla="*/ 803347 w 2255666"/>
                <a:gd name="connsiteY247" fmla="*/ 1667685 h 2647634"/>
                <a:gd name="connsiteX248" fmla="*/ 938438 w 2255666"/>
                <a:gd name="connsiteY248" fmla="*/ 1038641 h 2647634"/>
                <a:gd name="connsiteX249" fmla="*/ 944772 w 2255666"/>
                <a:gd name="connsiteY249" fmla="*/ 1032307 h 2647634"/>
                <a:gd name="connsiteX250" fmla="*/ 951106 w 2255666"/>
                <a:gd name="connsiteY250" fmla="*/ 1038641 h 2647634"/>
                <a:gd name="connsiteX251" fmla="*/ 769544 w 2255666"/>
                <a:gd name="connsiteY251" fmla="*/ 1967468 h 2647634"/>
                <a:gd name="connsiteX252" fmla="*/ 786415 w 2255666"/>
                <a:gd name="connsiteY252" fmla="*/ 2250318 h 2647634"/>
                <a:gd name="connsiteX253" fmla="*/ 811752 w 2255666"/>
                <a:gd name="connsiteY253" fmla="*/ 2545898 h 2647634"/>
                <a:gd name="connsiteX254" fmla="*/ 1098866 w 2255666"/>
                <a:gd name="connsiteY254" fmla="*/ 1735231 h 2647634"/>
                <a:gd name="connsiteX255" fmla="*/ 1233957 w 2255666"/>
                <a:gd name="connsiteY255" fmla="*/ 1127260 h 2647634"/>
                <a:gd name="connsiteX256" fmla="*/ 1174878 w 2255666"/>
                <a:gd name="connsiteY256" fmla="*/ 696650 h 2647634"/>
                <a:gd name="connsiteX257" fmla="*/ 1204417 w 2255666"/>
                <a:gd name="connsiteY257" fmla="*/ 401131 h 2647634"/>
                <a:gd name="connsiteX258" fmla="*/ 1377514 w 2255666"/>
                <a:gd name="connsiteY258" fmla="*/ 0 h 2647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Lst>
              <a:rect l="l" t="t" r="r" b="b"/>
              <a:pathLst>
                <a:path w="2255666" h="2647634">
                  <a:moveTo>
                    <a:pt x="1014449" y="2630315"/>
                  </a:moveTo>
                  <a:lnTo>
                    <a:pt x="1056973" y="2647634"/>
                  </a:lnTo>
                  <a:lnTo>
                    <a:pt x="1011152" y="2647634"/>
                  </a:lnTo>
                  <a:lnTo>
                    <a:pt x="1010186" y="2647186"/>
                  </a:lnTo>
                  <a:cubicBezTo>
                    <a:pt x="1005983" y="2642983"/>
                    <a:pt x="1010186" y="2630315"/>
                    <a:pt x="1014449" y="2630315"/>
                  </a:cubicBezTo>
                  <a:close/>
                  <a:moveTo>
                    <a:pt x="1538490" y="2282050"/>
                  </a:moveTo>
                  <a:cubicBezTo>
                    <a:pt x="1563645" y="2282050"/>
                    <a:pt x="1587642" y="2284121"/>
                    <a:pt x="1609690" y="2288324"/>
                  </a:cubicBezTo>
                  <a:cubicBezTo>
                    <a:pt x="1613953" y="2292526"/>
                    <a:pt x="1618156" y="2296790"/>
                    <a:pt x="1613953" y="2305195"/>
                  </a:cubicBezTo>
                  <a:cubicBezTo>
                    <a:pt x="1592819" y="2377004"/>
                    <a:pt x="1542145" y="2436083"/>
                    <a:pt x="1474599" y="2478292"/>
                  </a:cubicBezTo>
                  <a:cubicBezTo>
                    <a:pt x="1394385" y="2524763"/>
                    <a:pt x="1301502" y="2499426"/>
                    <a:pt x="1212822" y="2520561"/>
                  </a:cubicBezTo>
                  <a:cubicBezTo>
                    <a:pt x="1204417" y="2520561"/>
                    <a:pt x="1200215" y="2512095"/>
                    <a:pt x="1208620" y="2507892"/>
                  </a:cubicBezTo>
                  <a:cubicBezTo>
                    <a:pt x="1245407" y="2486575"/>
                    <a:pt x="1285728" y="2485722"/>
                    <a:pt x="1326291" y="2485722"/>
                  </a:cubicBezTo>
                  <a:cubicBezTo>
                    <a:pt x="1330007" y="2485722"/>
                    <a:pt x="1333722" y="2485722"/>
                    <a:pt x="1337376" y="2485722"/>
                  </a:cubicBezTo>
                  <a:cubicBezTo>
                    <a:pt x="1381716" y="2485722"/>
                    <a:pt x="1426057" y="2484626"/>
                    <a:pt x="1466194" y="2457218"/>
                  </a:cubicBezTo>
                  <a:cubicBezTo>
                    <a:pt x="1512605" y="2427678"/>
                    <a:pt x="1546408" y="2389672"/>
                    <a:pt x="1575948" y="2343201"/>
                  </a:cubicBezTo>
                  <a:cubicBezTo>
                    <a:pt x="1597265" y="2306596"/>
                    <a:pt x="1578993" y="2298678"/>
                    <a:pt x="1551220" y="2298678"/>
                  </a:cubicBezTo>
                  <a:cubicBezTo>
                    <a:pt x="1540561" y="2298678"/>
                    <a:pt x="1528562" y="2299835"/>
                    <a:pt x="1516807" y="2300992"/>
                  </a:cubicBezTo>
                  <a:cubicBezTo>
                    <a:pt x="1364845" y="2313661"/>
                    <a:pt x="1166411" y="2389672"/>
                    <a:pt x="1090400" y="2533229"/>
                  </a:cubicBezTo>
                  <a:cubicBezTo>
                    <a:pt x="1187546" y="2469887"/>
                    <a:pt x="1293097" y="2415010"/>
                    <a:pt x="1407054" y="2377004"/>
                  </a:cubicBezTo>
                  <a:cubicBezTo>
                    <a:pt x="1407054" y="2376151"/>
                    <a:pt x="1407236" y="2375786"/>
                    <a:pt x="1407480" y="2375786"/>
                  </a:cubicBezTo>
                  <a:cubicBezTo>
                    <a:pt x="1408394" y="2375786"/>
                    <a:pt x="1410464" y="2381206"/>
                    <a:pt x="1407054" y="2381206"/>
                  </a:cubicBezTo>
                  <a:cubicBezTo>
                    <a:pt x="1297300" y="2444549"/>
                    <a:pt x="1187546" y="2503629"/>
                    <a:pt x="1077731" y="2566972"/>
                  </a:cubicBezTo>
                  <a:cubicBezTo>
                    <a:pt x="1100571" y="2563196"/>
                    <a:pt x="1123716" y="2561307"/>
                    <a:pt x="1146921" y="2561307"/>
                  </a:cubicBezTo>
                  <a:cubicBezTo>
                    <a:pt x="1201128" y="2561307"/>
                    <a:pt x="1255518" y="2571601"/>
                    <a:pt x="1305705" y="2592309"/>
                  </a:cubicBezTo>
                  <a:cubicBezTo>
                    <a:pt x="1327875" y="2600760"/>
                    <a:pt x="1345557" y="2612374"/>
                    <a:pt x="1359609" y="2626427"/>
                  </a:cubicBezTo>
                  <a:lnTo>
                    <a:pt x="1373584" y="2647634"/>
                  </a:lnTo>
                  <a:lnTo>
                    <a:pt x="1349325" y="2647634"/>
                  </a:lnTo>
                  <a:lnTo>
                    <a:pt x="1295648" y="2608190"/>
                  </a:lnTo>
                  <a:cubicBezTo>
                    <a:pt x="1252320" y="2586675"/>
                    <a:pt x="1199301" y="2577021"/>
                    <a:pt x="1147165" y="2577021"/>
                  </a:cubicBezTo>
                  <a:cubicBezTo>
                    <a:pt x="1102886" y="2577021"/>
                    <a:pt x="1059338" y="2583965"/>
                    <a:pt x="1022855" y="2596511"/>
                  </a:cubicBezTo>
                  <a:lnTo>
                    <a:pt x="1010186" y="2604977"/>
                  </a:lnTo>
                  <a:lnTo>
                    <a:pt x="1001781" y="2613444"/>
                  </a:lnTo>
                  <a:cubicBezTo>
                    <a:pt x="1013049" y="2612286"/>
                    <a:pt x="1024073" y="2611738"/>
                    <a:pt x="1034975" y="2611738"/>
                  </a:cubicBezTo>
                  <a:cubicBezTo>
                    <a:pt x="1064637" y="2611738"/>
                    <a:pt x="1093263" y="2615697"/>
                    <a:pt x="1124203" y="2621849"/>
                  </a:cubicBezTo>
                  <a:cubicBezTo>
                    <a:pt x="1137922" y="2625016"/>
                    <a:pt x="1155071" y="2628446"/>
                    <a:pt x="1173672" y="2632601"/>
                  </a:cubicBezTo>
                  <a:lnTo>
                    <a:pt x="1231581" y="2647634"/>
                  </a:lnTo>
                  <a:lnTo>
                    <a:pt x="1155798" y="2647634"/>
                  </a:lnTo>
                  <a:lnTo>
                    <a:pt x="1101447" y="2633863"/>
                  </a:lnTo>
                  <a:cubicBezTo>
                    <a:pt x="1076483" y="2628488"/>
                    <a:pt x="1050415" y="2624468"/>
                    <a:pt x="1025656" y="2624468"/>
                  </a:cubicBezTo>
                  <a:cubicBezTo>
                    <a:pt x="998126" y="2624468"/>
                    <a:pt x="972180" y="2629401"/>
                    <a:pt x="951106" y="2642983"/>
                  </a:cubicBezTo>
                  <a:lnTo>
                    <a:pt x="946843" y="2642983"/>
                  </a:lnTo>
                  <a:lnTo>
                    <a:pt x="939834" y="2647634"/>
                  </a:lnTo>
                  <a:lnTo>
                    <a:pt x="912751" y="2647634"/>
                  </a:lnTo>
                  <a:lnTo>
                    <a:pt x="925769" y="2638781"/>
                  </a:lnTo>
                  <a:lnTo>
                    <a:pt x="1069326" y="2545898"/>
                  </a:lnTo>
                  <a:cubicBezTo>
                    <a:pt x="1124751" y="2383216"/>
                    <a:pt x="1361435" y="2282050"/>
                    <a:pt x="1538490" y="2282050"/>
                  </a:cubicBezTo>
                  <a:close/>
                  <a:moveTo>
                    <a:pt x="1690939" y="1795345"/>
                  </a:moveTo>
                  <a:cubicBezTo>
                    <a:pt x="1630520" y="1795345"/>
                    <a:pt x="1571075" y="1806309"/>
                    <a:pt x="1512605" y="1836579"/>
                  </a:cubicBezTo>
                  <a:cubicBezTo>
                    <a:pt x="1445059" y="1874585"/>
                    <a:pt x="1373311" y="1904125"/>
                    <a:pt x="1301502" y="1929462"/>
                  </a:cubicBezTo>
                  <a:cubicBezTo>
                    <a:pt x="1312039" y="1927330"/>
                    <a:pt x="1323672" y="1926295"/>
                    <a:pt x="1335306" y="1926295"/>
                  </a:cubicBezTo>
                  <a:cubicBezTo>
                    <a:pt x="1346878" y="1926295"/>
                    <a:pt x="1358511" y="1927330"/>
                    <a:pt x="1369048" y="1929462"/>
                  </a:cubicBezTo>
                  <a:lnTo>
                    <a:pt x="1419722" y="1929462"/>
                  </a:lnTo>
                  <a:cubicBezTo>
                    <a:pt x="1449262" y="1912591"/>
                    <a:pt x="1483065" y="1904125"/>
                    <a:pt x="1512605" y="1891456"/>
                  </a:cubicBezTo>
                  <a:cubicBezTo>
                    <a:pt x="1537942" y="1878788"/>
                    <a:pt x="1563279" y="1870382"/>
                    <a:pt x="1592819" y="1857714"/>
                  </a:cubicBezTo>
                  <a:cubicBezTo>
                    <a:pt x="1594037" y="1856435"/>
                    <a:pt x="1594951" y="1855948"/>
                    <a:pt x="1595438" y="1855948"/>
                  </a:cubicBezTo>
                  <a:cubicBezTo>
                    <a:pt x="1596656" y="1855948"/>
                    <a:pt x="1595803" y="1858932"/>
                    <a:pt x="1592819" y="1861916"/>
                  </a:cubicBezTo>
                  <a:cubicBezTo>
                    <a:pt x="1554813" y="1887254"/>
                    <a:pt x="1508402" y="1912591"/>
                    <a:pt x="1466194" y="1929462"/>
                  </a:cubicBezTo>
                  <a:cubicBezTo>
                    <a:pt x="1618156" y="1929462"/>
                    <a:pt x="1774382" y="1912591"/>
                    <a:pt x="1926344" y="1887254"/>
                  </a:cubicBezTo>
                  <a:cubicBezTo>
                    <a:pt x="1926344" y="1886645"/>
                    <a:pt x="1926465" y="1886401"/>
                    <a:pt x="1926587" y="1886401"/>
                  </a:cubicBezTo>
                  <a:cubicBezTo>
                    <a:pt x="1927379" y="1886401"/>
                    <a:pt x="1929998" y="1895659"/>
                    <a:pt x="1926344" y="1895659"/>
                  </a:cubicBezTo>
                  <a:cubicBezTo>
                    <a:pt x="1791253" y="1942130"/>
                    <a:pt x="1643493" y="1933664"/>
                    <a:pt x="1504139" y="1942130"/>
                  </a:cubicBezTo>
                  <a:cubicBezTo>
                    <a:pt x="1482700" y="1940973"/>
                    <a:pt x="1461504" y="1940486"/>
                    <a:pt x="1440430" y="1940486"/>
                  </a:cubicBezTo>
                  <a:cubicBezTo>
                    <a:pt x="1382935" y="1940486"/>
                    <a:pt x="1326474" y="1944384"/>
                    <a:pt x="1267760" y="1950597"/>
                  </a:cubicBezTo>
                  <a:lnTo>
                    <a:pt x="1280429" y="1959002"/>
                  </a:lnTo>
                  <a:cubicBezTo>
                    <a:pt x="1377514" y="2001210"/>
                    <a:pt x="1483065" y="2030811"/>
                    <a:pt x="1592819" y="2035013"/>
                  </a:cubicBezTo>
                  <a:cubicBezTo>
                    <a:pt x="1642884" y="2041104"/>
                    <a:pt x="1701111" y="2047134"/>
                    <a:pt x="1760069" y="2047134"/>
                  </a:cubicBezTo>
                  <a:cubicBezTo>
                    <a:pt x="1865193" y="2047134"/>
                    <a:pt x="1972694" y="2027826"/>
                    <a:pt x="2040361" y="1954799"/>
                  </a:cubicBezTo>
                  <a:cubicBezTo>
                    <a:pt x="2141649" y="1849248"/>
                    <a:pt x="1968552" y="1845045"/>
                    <a:pt x="1892601" y="1823911"/>
                  </a:cubicBezTo>
                  <a:cubicBezTo>
                    <a:pt x="1824203" y="1808501"/>
                    <a:pt x="1757023" y="1795345"/>
                    <a:pt x="1690939" y="1795345"/>
                  </a:cubicBezTo>
                  <a:close/>
                  <a:moveTo>
                    <a:pt x="325900" y="755425"/>
                  </a:moveTo>
                  <a:cubicBezTo>
                    <a:pt x="285884" y="755425"/>
                    <a:pt x="267125" y="790386"/>
                    <a:pt x="292462" y="873950"/>
                  </a:cubicBezTo>
                  <a:cubicBezTo>
                    <a:pt x="343136" y="1025973"/>
                    <a:pt x="414884" y="1169530"/>
                    <a:pt x="503564" y="1300418"/>
                  </a:cubicBezTo>
                  <a:cubicBezTo>
                    <a:pt x="558441" y="1393301"/>
                    <a:pt x="651324" y="1460846"/>
                    <a:pt x="714667" y="1549465"/>
                  </a:cubicBezTo>
                  <a:cubicBezTo>
                    <a:pt x="680864" y="1443914"/>
                    <a:pt x="630250" y="1346829"/>
                    <a:pt x="575313" y="1258149"/>
                  </a:cubicBezTo>
                  <a:cubicBezTo>
                    <a:pt x="524699" y="1182198"/>
                    <a:pt x="490896" y="1089316"/>
                    <a:pt x="486693" y="996433"/>
                  </a:cubicBezTo>
                  <a:cubicBezTo>
                    <a:pt x="486693" y="993997"/>
                    <a:pt x="492297" y="991560"/>
                    <a:pt x="497047" y="991560"/>
                  </a:cubicBezTo>
                  <a:cubicBezTo>
                    <a:pt x="500519" y="991560"/>
                    <a:pt x="503564" y="992839"/>
                    <a:pt x="503564" y="996433"/>
                  </a:cubicBezTo>
                  <a:cubicBezTo>
                    <a:pt x="516233" y="1085052"/>
                    <a:pt x="549975" y="1169530"/>
                    <a:pt x="600650" y="1245480"/>
                  </a:cubicBezTo>
                  <a:cubicBezTo>
                    <a:pt x="587981" y="1186401"/>
                    <a:pt x="579576" y="1127260"/>
                    <a:pt x="579576" y="1072384"/>
                  </a:cubicBezTo>
                  <a:cubicBezTo>
                    <a:pt x="579576" y="1070313"/>
                    <a:pt x="581647" y="1069216"/>
                    <a:pt x="583779" y="1069216"/>
                  </a:cubicBezTo>
                  <a:cubicBezTo>
                    <a:pt x="585910" y="1069216"/>
                    <a:pt x="587981" y="1070313"/>
                    <a:pt x="587981" y="1072384"/>
                  </a:cubicBezTo>
                  <a:cubicBezTo>
                    <a:pt x="596447" y="1118855"/>
                    <a:pt x="604913" y="1169530"/>
                    <a:pt x="617582" y="1220143"/>
                  </a:cubicBezTo>
                  <a:cubicBezTo>
                    <a:pt x="621784" y="1245480"/>
                    <a:pt x="630250" y="1270817"/>
                    <a:pt x="634453" y="1296155"/>
                  </a:cubicBezTo>
                  <a:cubicBezTo>
                    <a:pt x="663932" y="1342505"/>
                    <a:pt x="689208" y="1388854"/>
                    <a:pt x="710282" y="1439407"/>
                  </a:cubicBezTo>
                  <a:cubicBezTo>
                    <a:pt x="706140" y="1297251"/>
                    <a:pt x="701146" y="1151258"/>
                    <a:pt x="621784" y="1025973"/>
                  </a:cubicBezTo>
                  <a:cubicBezTo>
                    <a:pt x="571110" y="937293"/>
                    <a:pt x="507767" y="861281"/>
                    <a:pt x="427553" y="797999"/>
                  </a:cubicBezTo>
                  <a:cubicBezTo>
                    <a:pt x="388755" y="770957"/>
                    <a:pt x="352577" y="755425"/>
                    <a:pt x="325900" y="755425"/>
                  </a:cubicBezTo>
                  <a:close/>
                  <a:moveTo>
                    <a:pt x="1377514" y="0"/>
                  </a:moveTo>
                  <a:cubicBezTo>
                    <a:pt x="1381716" y="0"/>
                    <a:pt x="1385980" y="0"/>
                    <a:pt x="1390182" y="4264"/>
                  </a:cubicBezTo>
                  <a:cubicBezTo>
                    <a:pt x="1643493" y="350457"/>
                    <a:pt x="1419722" y="823336"/>
                    <a:pt x="1267760" y="1165266"/>
                  </a:cubicBezTo>
                  <a:cubicBezTo>
                    <a:pt x="1266116" y="1168494"/>
                    <a:pt x="1263253" y="1169895"/>
                    <a:pt x="1260390" y="1169895"/>
                  </a:cubicBezTo>
                  <a:cubicBezTo>
                    <a:pt x="1255701" y="1169895"/>
                    <a:pt x="1250828" y="1166302"/>
                    <a:pt x="1250828" y="1161064"/>
                  </a:cubicBezTo>
                  <a:cubicBezTo>
                    <a:pt x="1288834" y="979501"/>
                    <a:pt x="1385980" y="814870"/>
                    <a:pt x="1432391" y="641774"/>
                  </a:cubicBezTo>
                  <a:cubicBezTo>
                    <a:pt x="1466194" y="540425"/>
                    <a:pt x="1483065" y="439137"/>
                    <a:pt x="1483065" y="337789"/>
                  </a:cubicBezTo>
                  <a:cubicBezTo>
                    <a:pt x="1483065" y="310685"/>
                    <a:pt x="1419296" y="39224"/>
                    <a:pt x="1369657" y="39224"/>
                  </a:cubicBezTo>
                  <a:cubicBezTo>
                    <a:pt x="1365089" y="39224"/>
                    <a:pt x="1360643" y="41478"/>
                    <a:pt x="1356379" y="46472"/>
                  </a:cubicBezTo>
                  <a:cubicBezTo>
                    <a:pt x="1242423" y="173097"/>
                    <a:pt x="1229754" y="396868"/>
                    <a:pt x="1208620" y="553093"/>
                  </a:cubicBezTo>
                  <a:cubicBezTo>
                    <a:pt x="1191749" y="671313"/>
                    <a:pt x="1191749" y="789533"/>
                    <a:pt x="1217086" y="907753"/>
                  </a:cubicBezTo>
                  <a:cubicBezTo>
                    <a:pt x="1229754" y="958427"/>
                    <a:pt x="1242423" y="1013304"/>
                    <a:pt x="1246626" y="1063978"/>
                  </a:cubicBezTo>
                  <a:cubicBezTo>
                    <a:pt x="1259294" y="1013304"/>
                    <a:pt x="1271963" y="958427"/>
                    <a:pt x="1284631" y="907753"/>
                  </a:cubicBezTo>
                  <a:cubicBezTo>
                    <a:pt x="1293097" y="869747"/>
                    <a:pt x="1297300" y="835944"/>
                    <a:pt x="1301502" y="802202"/>
                  </a:cubicBezTo>
                  <a:cubicBezTo>
                    <a:pt x="1297300" y="802202"/>
                    <a:pt x="1297300" y="797999"/>
                    <a:pt x="1297300" y="793736"/>
                  </a:cubicBezTo>
                  <a:cubicBezTo>
                    <a:pt x="1301502" y="776865"/>
                    <a:pt x="1305705" y="759993"/>
                    <a:pt x="1309968" y="743061"/>
                  </a:cubicBezTo>
                  <a:cubicBezTo>
                    <a:pt x="1331042" y="557296"/>
                    <a:pt x="1331042" y="371531"/>
                    <a:pt x="1381716" y="194232"/>
                  </a:cubicBezTo>
                  <a:cubicBezTo>
                    <a:pt x="1382996" y="193013"/>
                    <a:pt x="1384214" y="192465"/>
                    <a:pt x="1385310" y="192465"/>
                  </a:cubicBezTo>
                  <a:cubicBezTo>
                    <a:pt x="1388051" y="192465"/>
                    <a:pt x="1390182" y="195450"/>
                    <a:pt x="1390182" y="198434"/>
                  </a:cubicBezTo>
                  <a:cubicBezTo>
                    <a:pt x="1356379" y="358862"/>
                    <a:pt x="1335306" y="519351"/>
                    <a:pt x="1326840" y="683982"/>
                  </a:cubicBezTo>
                  <a:cubicBezTo>
                    <a:pt x="1352177" y="607970"/>
                    <a:pt x="1385980" y="532020"/>
                    <a:pt x="1411256" y="456008"/>
                  </a:cubicBezTo>
                  <a:cubicBezTo>
                    <a:pt x="1411256" y="451806"/>
                    <a:pt x="1413388" y="449674"/>
                    <a:pt x="1415520" y="449674"/>
                  </a:cubicBezTo>
                  <a:cubicBezTo>
                    <a:pt x="1417590" y="449674"/>
                    <a:pt x="1419722" y="451806"/>
                    <a:pt x="1419722" y="456008"/>
                  </a:cubicBezTo>
                  <a:cubicBezTo>
                    <a:pt x="1390182" y="557296"/>
                    <a:pt x="1360643" y="658645"/>
                    <a:pt x="1318374" y="759993"/>
                  </a:cubicBezTo>
                  <a:cubicBezTo>
                    <a:pt x="1314171" y="827539"/>
                    <a:pt x="1301502" y="899287"/>
                    <a:pt x="1288834" y="966832"/>
                  </a:cubicBezTo>
                  <a:lnTo>
                    <a:pt x="1250828" y="1144192"/>
                  </a:lnTo>
                  <a:lnTo>
                    <a:pt x="1250828" y="1161064"/>
                  </a:lnTo>
                  <a:cubicBezTo>
                    <a:pt x="1250828" y="1165266"/>
                    <a:pt x="1246626" y="1165266"/>
                    <a:pt x="1246626" y="1165266"/>
                  </a:cubicBezTo>
                  <a:cubicBezTo>
                    <a:pt x="1212822" y="1334160"/>
                    <a:pt x="1179080" y="1498852"/>
                    <a:pt x="1141074" y="1667685"/>
                  </a:cubicBezTo>
                  <a:cubicBezTo>
                    <a:pt x="1187546" y="1579066"/>
                    <a:pt x="1250828" y="1498852"/>
                    <a:pt x="1297300" y="1410172"/>
                  </a:cubicBezTo>
                  <a:cubicBezTo>
                    <a:pt x="1339508" y="1338363"/>
                    <a:pt x="1377514" y="1262412"/>
                    <a:pt x="1423925" y="1190603"/>
                  </a:cubicBezTo>
                  <a:lnTo>
                    <a:pt x="1423925" y="1186401"/>
                  </a:lnTo>
                  <a:cubicBezTo>
                    <a:pt x="1491470" y="958427"/>
                    <a:pt x="1626622" y="751527"/>
                    <a:pt x="1803921" y="591099"/>
                  </a:cubicBezTo>
                  <a:cubicBezTo>
                    <a:pt x="1908681" y="498460"/>
                    <a:pt x="2071058" y="336631"/>
                    <a:pt x="2221375" y="336631"/>
                  </a:cubicBezTo>
                  <a:cubicBezTo>
                    <a:pt x="2228623" y="336631"/>
                    <a:pt x="2235810" y="336997"/>
                    <a:pt x="2242997" y="337789"/>
                  </a:cubicBezTo>
                  <a:cubicBezTo>
                    <a:pt x="2251463" y="337789"/>
                    <a:pt x="2255666" y="346255"/>
                    <a:pt x="2255666" y="350457"/>
                  </a:cubicBezTo>
                  <a:cubicBezTo>
                    <a:pt x="2171249" y="679779"/>
                    <a:pt x="1846130" y="886618"/>
                    <a:pt x="1584353" y="1063978"/>
                  </a:cubicBezTo>
                  <a:cubicBezTo>
                    <a:pt x="1582647" y="1064527"/>
                    <a:pt x="1581003" y="1064770"/>
                    <a:pt x="1579480" y="1064770"/>
                  </a:cubicBezTo>
                  <a:cubicBezTo>
                    <a:pt x="1569735" y="1064770"/>
                    <a:pt x="1564436" y="1054355"/>
                    <a:pt x="1571745" y="1047046"/>
                  </a:cubicBezTo>
                  <a:cubicBezTo>
                    <a:pt x="1702573" y="924624"/>
                    <a:pt x="1871467" y="861281"/>
                    <a:pt x="1989687" y="721988"/>
                  </a:cubicBezTo>
                  <a:cubicBezTo>
                    <a:pt x="2036158" y="662847"/>
                    <a:pt x="2091035" y="603768"/>
                    <a:pt x="2133243" y="540425"/>
                  </a:cubicBezTo>
                  <a:cubicBezTo>
                    <a:pt x="2148653" y="521178"/>
                    <a:pt x="2258711" y="358192"/>
                    <a:pt x="2198231" y="358192"/>
                  </a:cubicBezTo>
                  <a:cubicBezTo>
                    <a:pt x="2192323" y="358192"/>
                    <a:pt x="2184831" y="359715"/>
                    <a:pt x="2175452" y="363126"/>
                  </a:cubicBezTo>
                  <a:cubicBezTo>
                    <a:pt x="2019226" y="418003"/>
                    <a:pt x="1850393" y="569965"/>
                    <a:pt x="1740578" y="688184"/>
                  </a:cubicBezTo>
                  <a:cubicBezTo>
                    <a:pt x="1618156" y="819073"/>
                    <a:pt x="1525273" y="971096"/>
                    <a:pt x="1461931" y="1139929"/>
                  </a:cubicBezTo>
                  <a:cubicBezTo>
                    <a:pt x="1474599" y="1123058"/>
                    <a:pt x="1487268" y="1106187"/>
                    <a:pt x="1499936" y="1089316"/>
                  </a:cubicBezTo>
                  <a:cubicBezTo>
                    <a:pt x="1588616" y="987967"/>
                    <a:pt x="1694168" y="903550"/>
                    <a:pt x="1787050" y="806404"/>
                  </a:cubicBezTo>
                  <a:cubicBezTo>
                    <a:pt x="1896804" y="692448"/>
                    <a:pt x="1993889" y="565762"/>
                    <a:pt x="2099440" y="447542"/>
                  </a:cubicBezTo>
                  <a:cubicBezTo>
                    <a:pt x="2101024" y="446751"/>
                    <a:pt x="2102729" y="446446"/>
                    <a:pt x="2104374" y="446446"/>
                  </a:cubicBezTo>
                  <a:cubicBezTo>
                    <a:pt x="2111865" y="446446"/>
                    <a:pt x="2118991" y="453328"/>
                    <a:pt x="2112109" y="460211"/>
                  </a:cubicBezTo>
                  <a:cubicBezTo>
                    <a:pt x="2027692" y="561560"/>
                    <a:pt x="1947478" y="667111"/>
                    <a:pt x="1854596" y="764196"/>
                  </a:cubicBezTo>
                  <a:cubicBezTo>
                    <a:pt x="1905270" y="726190"/>
                    <a:pt x="1951681" y="683982"/>
                    <a:pt x="2002355" y="641774"/>
                  </a:cubicBezTo>
                  <a:cubicBezTo>
                    <a:pt x="2003573" y="640555"/>
                    <a:pt x="2004852" y="640007"/>
                    <a:pt x="2005827" y="640007"/>
                  </a:cubicBezTo>
                  <a:cubicBezTo>
                    <a:pt x="2008324" y="640007"/>
                    <a:pt x="2009542" y="642992"/>
                    <a:pt x="2006558" y="645976"/>
                  </a:cubicBezTo>
                  <a:cubicBezTo>
                    <a:pt x="1943276" y="713522"/>
                    <a:pt x="1871467" y="772662"/>
                    <a:pt x="1795455" y="823336"/>
                  </a:cubicBezTo>
                  <a:cubicBezTo>
                    <a:pt x="1723707" y="890882"/>
                    <a:pt x="1647696" y="954164"/>
                    <a:pt x="1580150" y="1030175"/>
                  </a:cubicBezTo>
                  <a:cubicBezTo>
                    <a:pt x="1487268" y="1131524"/>
                    <a:pt x="1407054" y="1249744"/>
                    <a:pt x="1343711" y="1372166"/>
                  </a:cubicBezTo>
                  <a:cubicBezTo>
                    <a:pt x="1276165" y="1490386"/>
                    <a:pt x="1187546" y="1604342"/>
                    <a:pt x="1141074" y="1731028"/>
                  </a:cubicBezTo>
                  <a:cubicBezTo>
                    <a:pt x="1136872" y="1735231"/>
                    <a:pt x="1128406" y="1739494"/>
                    <a:pt x="1124203" y="1739494"/>
                  </a:cubicBezTo>
                  <a:cubicBezTo>
                    <a:pt x="1124203" y="1739494"/>
                    <a:pt x="1124203" y="1739494"/>
                    <a:pt x="1124203" y="1743697"/>
                  </a:cubicBezTo>
                  <a:cubicBezTo>
                    <a:pt x="1094663" y="1857714"/>
                    <a:pt x="1056658" y="1967468"/>
                    <a:pt x="1018652" y="2077221"/>
                  </a:cubicBezTo>
                  <a:cubicBezTo>
                    <a:pt x="1073529" y="2013879"/>
                    <a:pt x="1153743" y="1971670"/>
                    <a:pt x="1204417" y="1895659"/>
                  </a:cubicBezTo>
                  <a:cubicBezTo>
                    <a:pt x="1225491" y="1857714"/>
                    <a:pt x="1246626" y="1828113"/>
                    <a:pt x="1271963" y="1794371"/>
                  </a:cubicBezTo>
                  <a:cubicBezTo>
                    <a:pt x="1271963" y="1794371"/>
                    <a:pt x="1271963" y="1794371"/>
                    <a:pt x="1271963" y="1790107"/>
                  </a:cubicBezTo>
                  <a:cubicBezTo>
                    <a:pt x="1305705" y="1587471"/>
                    <a:pt x="1508402" y="1389037"/>
                    <a:pt x="1681499" y="1287749"/>
                  </a:cubicBezTo>
                  <a:cubicBezTo>
                    <a:pt x="1778584" y="1228609"/>
                    <a:pt x="1884135" y="1190603"/>
                    <a:pt x="1981221" y="1144192"/>
                  </a:cubicBezTo>
                  <a:cubicBezTo>
                    <a:pt x="2044563" y="1110389"/>
                    <a:pt x="2107906" y="1089316"/>
                    <a:pt x="2179654" y="1085052"/>
                  </a:cubicBezTo>
                  <a:cubicBezTo>
                    <a:pt x="2188120" y="1085052"/>
                    <a:pt x="2192323" y="1089316"/>
                    <a:pt x="2192323" y="1097721"/>
                  </a:cubicBezTo>
                  <a:cubicBezTo>
                    <a:pt x="2154317" y="1266615"/>
                    <a:pt x="2019226" y="1427043"/>
                    <a:pt x="1888338" y="1536797"/>
                  </a:cubicBezTo>
                  <a:cubicBezTo>
                    <a:pt x="1825056" y="1595937"/>
                    <a:pt x="1749044" y="1642348"/>
                    <a:pt x="1668830" y="1671949"/>
                  </a:cubicBezTo>
                  <a:cubicBezTo>
                    <a:pt x="1571745" y="1701488"/>
                    <a:pt x="1461931" y="1688820"/>
                    <a:pt x="1369048" y="1739494"/>
                  </a:cubicBezTo>
                  <a:cubicBezTo>
                    <a:pt x="1367891" y="1740042"/>
                    <a:pt x="1366733" y="1740347"/>
                    <a:pt x="1365576" y="1740347"/>
                  </a:cubicBezTo>
                  <a:cubicBezTo>
                    <a:pt x="1358572" y="1740347"/>
                    <a:pt x="1353334" y="1730419"/>
                    <a:pt x="1360643" y="1726825"/>
                  </a:cubicBezTo>
                  <a:cubicBezTo>
                    <a:pt x="1470397" y="1629679"/>
                    <a:pt x="1626622" y="1684617"/>
                    <a:pt x="1749044" y="1604342"/>
                  </a:cubicBezTo>
                  <a:cubicBezTo>
                    <a:pt x="1909473" y="1503054"/>
                    <a:pt x="2112109" y="1317289"/>
                    <a:pt x="2154317" y="1127260"/>
                  </a:cubicBezTo>
                  <a:cubicBezTo>
                    <a:pt x="2155779" y="1120926"/>
                    <a:pt x="2150845" y="1118246"/>
                    <a:pt x="2141649" y="1118246"/>
                  </a:cubicBezTo>
                  <a:cubicBezTo>
                    <a:pt x="2095847" y="1118246"/>
                    <a:pt x="1943215" y="1184330"/>
                    <a:pt x="1922141" y="1194867"/>
                  </a:cubicBezTo>
                  <a:cubicBezTo>
                    <a:pt x="1858798" y="1220143"/>
                    <a:pt x="1795455" y="1249744"/>
                    <a:pt x="1732173" y="1279283"/>
                  </a:cubicBezTo>
                  <a:cubicBezTo>
                    <a:pt x="1550611" y="1384835"/>
                    <a:pt x="1360643" y="1562134"/>
                    <a:pt x="1288834" y="1769034"/>
                  </a:cubicBezTo>
                  <a:cubicBezTo>
                    <a:pt x="1339508" y="1709893"/>
                    <a:pt x="1398588" y="1655017"/>
                    <a:pt x="1461931" y="1608606"/>
                  </a:cubicBezTo>
                  <a:cubicBezTo>
                    <a:pt x="1495734" y="1562134"/>
                    <a:pt x="1529476" y="1515723"/>
                    <a:pt x="1571745" y="1473515"/>
                  </a:cubicBezTo>
                  <a:cubicBezTo>
                    <a:pt x="1601285" y="1435509"/>
                    <a:pt x="1635027" y="1401706"/>
                    <a:pt x="1673033" y="1372166"/>
                  </a:cubicBezTo>
                  <a:cubicBezTo>
                    <a:pt x="1677235" y="1372166"/>
                    <a:pt x="1677235" y="1376369"/>
                    <a:pt x="1677235" y="1376369"/>
                  </a:cubicBezTo>
                  <a:cubicBezTo>
                    <a:pt x="1647696" y="1414374"/>
                    <a:pt x="1618156" y="1452380"/>
                    <a:pt x="1584353" y="1486183"/>
                  </a:cubicBezTo>
                  <a:cubicBezTo>
                    <a:pt x="1563279" y="1515723"/>
                    <a:pt x="1533739" y="1545263"/>
                    <a:pt x="1508402" y="1570600"/>
                  </a:cubicBezTo>
                  <a:cubicBezTo>
                    <a:pt x="1601285" y="1511460"/>
                    <a:pt x="1689904" y="1448178"/>
                    <a:pt x="1774382" y="1376369"/>
                  </a:cubicBezTo>
                  <a:cubicBezTo>
                    <a:pt x="1820792" y="1334160"/>
                    <a:pt x="1858798" y="1283486"/>
                    <a:pt x="1926344" y="1283486"/>
                  </a:cubicBezTo>
                  <a:lnTo>
                    <a:pt x="1926344" y="1287749"/>
                  </a:lnTo>
                  <a:cubicBezTo>
                    <a:pt x="1825056" y="1321492"/>
                    <a:pt x="1787050" y="1405969"/>
                    <a:pt x="1702573" y="1460846"/>
                  </a:cubicBezTo>
                  <a:cubicBezTo>
                    <a:pt x="1592819" y="1528392"/>
                    <a:pt x="1487268" y="1604342"/>
                    <a:pt x="1385980" y="1684617"/>
                  </a:cubicBezTo>
                  <a:cubicBezTo>
                    <a:pt x="1297300" y="1764831"/>
                    <a:pt x="1246626" y="1866119"/>
                    <a:pt x="1174878" y="1963265"/>
                  </a:cubicBezTo>
                  <a:cubicBezTo>
                    <a:pt x="1183283" y="1959002"/>
                    <a:pt x="1191749" y="1954799"/>
                    <a:pt x="1195951" y="1950597"/>
                  </a:cubicBezTo>
                  <a:cubicBezTo>
                    <a:pt x="1195951" y="1946333"/>
                    <a:pt x="1200215" y="1946333"/>
                    <a:pt x="1204417" y="1946333"/>
                  </a:cubicBezTo>
                  <a:lnTo>
                    <a:pt x="1229754" y="1942130"/>
                  </a:lnTo>
                  <a:lnTo>
                    <a:pt x="1238160" y="1942130"/>
                  </a:lnTo>
                  <a:cubicBezTo>
                    <a:pt x="1233957" y="1937928"/>
                    <a:pt x="1233957" y="1933664"/>
                    <a:pt x="1238160" y="1933664"/>
                  </a:cubicBezTo>
                  <a:cubicBezTo>
                    <a:pt x="1390182" y="1904125"/>
                    <a:pt x="1512605" y="1794371"/>
                    <a:pt x="1664628" y="1777500"/>
                  </a:cubicBezTo>
                  <a:cubicBezTo>
                    <a:pt x="1680585" y="1775673"/>
                    <a:pt x="1696787" y="1774820"/>
                    <a:pt x="1713110" y="1774820"/>
                  </a:cubicBezTo>
                  <a:cubicBezTo>
                    <a:pt x="1847713" y="1774820"/>
                    <a:pt x="1992123" y="1831768"/>
                    <a:pt x="2116372" y="1861916"/>
                  </a:cubicBezTo>
                  <a:cubicBezTo>
                    <a:pt x="2124777" y="1861916"/>
                    <a:pt x="2124777" y="1870382"/>
                    <a:pt x="2120575" y="1878788"/>
                  </a:cubicBezTo>
                  <a:cubicBezTo>
                    <a:pt x="2053029" y="2009676"/>
                    <a:pt x="1917939" y="2064553"/>
                    <a:pt x="1774382" y="2068816"/>
                  </a:cubicBezTo>
                  <a:cubicBezTo>
                    <a:pt x="1677235" y="2068816"/>
                    <a:pt x="1584353" y="2064553"/>
                    <a:pt x="1487268" y="2051884"/>
                  </a:cubicBezTo>
                  <a:cubicBezTo>
                    <a:pt x="1394385" y="2039216"/>
                    <a:pt x="1305705" y="1975934"/>
                    <a:pt x="1217086" y="1963265"/>
                  </a:cubicBezTo>
                  <a:cubicBezTo>
                    <a:pt x="1191749" y="1971670"/>
                    <a:pt x="1166411" y="1988541"/>
                    <a:pt x="1145277" y="2005473"/>
                  </a:cubicBezTo>
                  <a:cubicBezTo>
                    <a:pt x="1098866" y="2060350"/>
                    <a:pt x="1035523" y="2085687"/>
                    <a:pt x="993315" y="2144767"/>
                  </a:cubicBezTo>
                  <a:cubicBezTo>
                    <a:pt x="955309" y="2248217"/>
                    <a:pt x="914151" y="2351652"/>
                    <a:pt x="873519" y="2455612"/>
                  </a:cubicBezTo>
                  <a:lnTo>
                    <a:pt x="802186" y="2647634"/>
                  </a:lnTo>
                  <a:lnTo>
                    <a:pt x="771066" y="2647634"/>
                  </a:lnTo>
                  <a:lnTo>
                    <a:pt x="782212" y="2617646"/>
                  </a:lnTo>
                  <a:cubicBezTo>
                    <a:pt x="790678" y="2507892"/>
                    <a:pt x="786415" y="2393875"/>
                    <a:pt x="773746" y="2288324"/>
                  </a:cubicBezTo>
                  <a:cubicBezTo>
                    <a:pt x="744207" y="2224981"/>
                    <a:pt x="710464" y="2165901"/>
                    <a:pt x="672459" y="2115227"/>
                  </a:cubicBezTo>
                  <a:cubicBezTo>
                    <a:pt x="512031" y="2043479"/>
                    <a:pt x="372676" y="1980136"/>
                    <a:pt x="254456" y="1849248"/>
                  </a:cubicBezTo>
                  <a:cubicBezTo>
                    <a:pt x="144703" y="1731028"/>
                    <a:pt x="56022" y="1595937"/>
                    <a:pt x="1146" y="1448178"/>
                  </a:cubicBezTo>
                  <a:cubicBezTo>
                    <a:pt x="-3057" y="1439712"/>
                    <a:pt x="5348" y="1431246"/>
                    <a:pt x="9612" y="1431246"/>
                  </a:cubicBezTo>
                  <a:cubicBezTo>
                    <a:pt x="343136" y="1443914"/>
                    <a:pt x="617582" y="1769034"/>
                    <a:pt x="685127" y="2081424"/>
                  </a:cubicBezTo>
                  <a:cubicBezTo>
                    <a:pt x="687746" y="2086662"/>
                    <a:pt x="683848" y="2090255"/>
                    <a:pt x="679585" y="2090255"/>
                  </a:cubicBezTo>
                  <a:cubicBezTo>
                    <a:pt x="676905" y="2090255"/>
                    <a:pt x="674042" y="2088916"/>
                    <a:pt x="672459" y="2085687"/>
                  </a:cubicBezTo>
                  <a:cubicBezTo>
                    <a:pt x="604913" y="1946333"/>
                    <a:pt x="554239" y="1798574"/>
                    <a:pt x="444485" y="1680354"/>
                  </a:cubicBezTo>
                  <a:cubicBezTo>
                    <a:pt x="393811" y="1621274"/>
                    <a:pt x="334670" y="1566397"/>
                    <a:pt x="267125" y="1528392"/>
                  </a:cubicBezTo>
                  <a:cubicBezTo>
                    <a:pt x="267125" y="1528392"/>
                    <a:pt x="113701" y="1455304"/>
                    <a:pt x="54683" y="1455304"/>
                  </a:cubicBezTo>
                  <a:cubicBezTo>
                    <a:pt x="36045" y="1455304"/>
                    <a:pt x="26787" y="1462612"/>
                    <a:pt x="34949" y="1481920"/>
                  </a:cubicBezTo>
                  <a:cubicBezTo>
                    <a:pt x="94028" y="1629679"/>
                    <a:pt x="182708" y="1760568"/>
                    <a:pt x="296665" y="1870382"/>
                  </a:cubicBezTo>
                  <a:cubicBezTo>
                    <a:pt x="410682" y="1971670"/>
                    <a:pt x="524699" y="2022345"/>
                    <a:pt x="651324" y="2089890"/>
                  </a:cubicBezTo>
                  <a:cubicBezTo>
                    <a:pt x="596447" y="2026547"/>
                    <a:pt x="533104" y="1963265"/>
                    <a:pt x="465559" y="1912591"/>
                  </a:cubicBezTo>
                  <a:cubicBezTo>
                    <a:pt x="389547" y="1891456"/>
                    <a:pt x="322002" y="1849248"/>
                    <a:pt x="271327" y="1794371"/>
                  </a:cubicBezTo>
                  <a:cubicBezTo>
                    <a:pt x="268343" y="1791387"/>
                    <a:pt x="269622" y="1788402"/>
                    <a:pt x="272058" y="1788402"/>
                  </a:cubicBezTo>
                  <a:cubicBezTo>
                    <a:pt x="273094" y="1788402"/>
                    <a:pt x="274373" y="1788889"/>
                    <a:pt x="275591" y="1790107"/>
                  </a:cubicBezTo>
                  <a:cubicBezTo>
                    <a:pt x="322002" y="1828113"/>
                    <a:pt x="372676" y="1861916"/>
                    <a:pt x="431816" y="1882990"/>
                  </a:cubicBezTo>
                  <a:cubicBezTo>
                    <a:pt x="305131" y="1785905"/>
                    <a:pt x="229119" y="1629679"/>
                    <a:pt x="94028" y="1549465"/>
                  </a:cubicBezTo>
                  <a:cubicBezTo>
                    <a:pt x="86719" y="1542217"/>
                    <a:pt x="92018" y="1531741"/>
                    <a:pt x="99083" y="1531741"/>
                  </a:cubicBezTo>
                  <a:cubicBezTo>
                    <a:pt x="100180" y="1531741"/>
                    <a:pt x="101337" y="1532046"/>
                    <a:pt x="102494" y="1532594"/>
                  </a:cubicBezTo>
                  <a:cubicBezTo>
                    <a:pt x="178445" y="1579066"/>
                    <a:pt x="216451" y="1650814"/>
                    <a:pt x="275591" y="1714157"/>
                  </a:cubicBezTo>
                  <a:cubicBezTo>
                    <a:pt x="355805" y="1794371"/>
                    <a:pt x="440222" y="1866119"/>
                    <a:pt x="524699" y="1937928"/>
                  </a:cubicBezTo>
                  <a:cubicBezTo>
                    <a:pt x="625987" y="2018142"/>
                    <a:pt x="710464" y="2123693"/>
                    <a:pt x="765341" y="2241913"/>
                  </a:cubicBezTo>
                  <a:cubicBezTo>
                    <a:pt x="761078" y="2208110"/>
                    <a:pt x="756875" y="2174307"/>
                    <a:pt x="752673" y="2144767"/>
                  </a:cubicBezTo>
                  <a:cubicBezTo>
                    <a:pt x="740004" y="2001210"/>
                    <a:pt x="748409" y="1866119"/>
                    <a:pt x="744207" y="1726825"/>
                  </a:cubicBezTo>
                  <a:cubicBezTo>
                    <a:pt x="740004" y="1684617"/>
                    <a:pt x="735802" y="1638145"/>
                    <a:pt x="727335" y="1595937"/>
                  </a:cubicBezTo>
                  <a:cubicBezTo>
                    <a:pt x="672459" y="1515723"/>
                    <a:pt x="583779" y="1460846"/>
                    <a:pt x="524699" y="1380632"/>
                  </a:cubicBezTo>
                  <a:cubicBezTo>
                    <a:pt x="474025" y="1304621"/>
                    <a:pt x="431816" y="1220143"/>
                    <a:pt x="389547" y="1144192"/>
                  </a:cubicBezTo>
                  <a:cubicBezTo>
                    <a:pt x="313597" y="1013304"/>
                    <a:pt x="237585" y="878213"/>
                    <a:pt x="262922" y="726190"/>
                  </a:cubicBezTo>
                  <a:cubicBezTo>
                    <a:pt x="267125" y="721988"/>
                    <a:pt x="271327" y="717785"/>
                    <a:pt x="275591" y="717785"/>
                  </a:cubicBezTo>
                  <a:cubicBezTo>
                    <a:pt x="423350" y="734656"/>
                    <a:pt x="545773" y="865545"/>
                    <a:pt x="621784" y="987967"/>
                  </a:cubicBezTo>
                  <a:cubicBezTo>
                    <a:pt x="718869" y="1144192"/>
                    <a:pt x="731538" y="1325694"/>
                    <a:pt x="731538" y="1507257"/>
                  </a:cubicBezTo>
                  <a:cubicBezTo>
                    <a:pt x="756875" y="1591735"/>
                    <a:pt x="769544" y="1684617"/>
                    <a:pt x="765341" y="1777500"/>
                  </a:cubicBezTo>
                  <a:lnTo>
                    <a:pt x="765341" y="1823911"/>
                  </a:lnTo>
                  <a:cubicBezTo>
                    <a:pt x="773746" y="1785905"/>
                    <a:pt x="782212" y="1743697"/>
                    <a:pt x="790678" y="1705691"/>
                  </a:cubicBezTo>
                  <a:cubicBezTo>
                    <a:pt x="782212" y="1642348"/>
                    <a:pt x="782212" y="1574802"/>
                    <a:pt x="782212" y="1511460"/>
                  </a:cubicBezTo>
                  <a:cubicBezTo>
                    <a:pt x="773746" y="1410172"/>
                    <a:pt x="778010" y="1313026"/>
                    <a:pt x="790678" y="1211738"/>
                  </a:cubicBezTo>
                  <a:cubicBezTo>
                    <a:pt x="816016" y="1042844"/>
                    <a:pt x="875095" y="878213"/>
                    <a:pt x="959512" y="726190"/>
                  </a:cubicBezTo>
                  <a:cubicBezTo>
                    <a:pt x="959512" y="723206"/>
                    <a:pt x="963775" y="720221"/>
                    <a:pt x="967734" y="720221"/>
                  </a:cubicBezTo>
                  <a:cubicBezTo>
                    <a:pt x="969378" y="720221"/>
                    <a:pt x="970962" y="720769"/>
                    <a:pt x="972180" y="721988"/>
                  </a:cubicBezTo>
                  <a:cubicBezTo>
                    <a:pt x="1048192" y="738859"/>
                    <a:pt x="1039726" y="1085052"/>
                    <a:pt x="1031321" y="1144192"/>
                  </a:cubicBezTo>
                  <a:cubicBezTo>
                    <a:pt x="1014449" y="1346829"/>
                    <a:pt x="959512" y="1566397"/>
                    <a:pt x="841292" y="1735231"/>
                  </a:cubicBezTo>
                  <a:cubicBezTo>
                    <a:pt x="839586" y="1736997"/>
                    <a:pt x="837089" y="1738032"/>
                    <a:pt x="834775" y="1738032"/>
                  </a:cubicBezTo>
                  <a:cubicBezTo>
                    <a:pt x="831547" y="1738032"/>
                    <a:pt x="828684" y="1735961"/>
                    <a:pt x="828684" y="1731028"/>
                  </a:cubicBezTo>
                  <a:cubicBezTo>
                    <a:pt x="887764" y="1587471"/>
                    <a:pt x="959512" y="1452380"/>
                    <a:pt x="989112" y="1291952"/>
                  </a:cubicBezTo>
                  <a:cubicBezTo>
                    <a:pt x="1005983" y="1190603"/>
                    <a:pt x="1014449" y="1089316"/>
                    <a:pt x="1010186" y="987967"/>
                  </a:cubicBezTo>
                  <a:cubicBezTo>
                    <a:pt x="1010186" y="988454"/>
                    <a:pt x="1010186" y="988698"/>
                    <a:pt x="1010125" y="988698"/>
                  </a:cubicBezTo>
                  <a:cubicBezTo>
                    <a:pt x="1008298" y="988698"/>
                    <a:pt x="981194" y="778996"/>
                    <a:pt x="957806" y="778996"/>
                  </a:cubicBezTo>
                  <a:cubicBezTo>
                    <a:pt x="955492" y="778996"/>
                    <a:pt x="953238" y="780945"/>
                    <a:pt x="951106" y="785331"/>
                  </a:cubicBezTo>
                  <a:cubicBezTo>
                    <a:pt x="816016" y="1059715"/>
                    <a:pt x="782212" y="1363700"/>
                    <a:pt x="803347" y="1667685"/>
                  </a:cubicBezTo>
                  <a:cubicBezTo>
                    <a:pt x="853960" y="1456583"/>
                    <a:pt x="934174" y="1249744"/>
                    <a:pt x="938438" y="1038641"/>
                  </a:cubicBezTo>
                  <a:cubicBezTo>
                    <a:pt x="938438" y="1034378"/>
                    <a:pt x="941605" y="1032307"/>
                    <a:pt x="944772" y="1032307"/>
                  </a:cubicBezTo>
                  <a:cubicBezTo>
                    <a:pt x="947939" y="1032307"/>
                    <a:pt x="951106" y="1034378"/>
                    <a:pt x="951106" y="1038641"/>
                  </a:cubicBezTo>
                  <a:cubicBezTo>
                    <a:pt x="984849" y="1359497"/>
                    <a:pt x="794881" y="1650814"/>
                    <a:pt x="769544" y="1967468"/>
                  </a:cubicBezTo>
                  <a:cubicBezTo>
                    <a:pt x="769544" y="2060350"/>
                    <a:pt x="778010" y="2153233"/>
                    <a:pt x="786415" y="2250318"/>
                  </a:cubicBezTo>
                  <a:cubicBezTo>
                    <a:pt x="803347" y="2347464"/>
                    <a:pt x="807550" y="2444549"/>
                    <a:pt x="811752" y="2545898"/>
                  </a:cubicBezTo>
                  <a:cubicBezTo>
                    <a:pt x="913101" y="2275655"/>
                    <a:pt x="1027057" y="2009676"/>
                    <a:pt x="1098866" y="1735231"/>
                  </a:cubicBezTo>
                  <a:cubicBezTo>
                    <a:pt x="1149540" y="1532594"/>
                    <a:pt x="1191749" y="1329958"/>
                    <a:pt x="1233957" y="1127260"/>
                  </a:cubicBezTo>
                  <a:cubicBezTo>
                    <a:pt x="1225491" y="979501"/>
                    <a:pt x="1166411" y="844410"/>
                    <a:pt x="1174878" y="696650"/>
                  </a:cubicBezTo>
                  <a:cubicBezTo>
                    <a:pt x="1179080" y="599565"/>
                    <a:pt x="1187546" y="498217"/>
                    <a:pt x="1204417" y="401131"/>
                  </a:cubicBezTo>
                  <a:cubicBezTo>
                    <a:pt x="1225491" y="278648"/>
                    <a:pt x="1250828" y="67607"/>
                    <a:pt x="1377514" y="0"/>
                  </a:cubicBezTo>
                  <a:close/>
                </a:path>
              </a:pathLst>
            </a:custGeom>
            <a:solidFill>
              <a:schemeClr val="tx1"/>
            </a:solidFill>
            <a:ln>
              <a:noFill/>
            </a:ln>
          </p:spPr>
          <p:txBody>
            <a:bodyPr spcFirstLastPara="1" wrap="square" lIns="121900" tIns="121900" rIns="121900" bIns="121900" anchor="ctr" anchorCtr="0">
              <a:noAutofit/>
            </a:bodyPr>
            <a:lstStyle/>
            <a:p>
              <a:endParaRPr sz="2400"/>
            </a:p>
          </p:txBody>
        </p:sp>
        <p:sp>
          <p:nvSpPr>
            <p:cNvPr id="11" name="任意多边形: 形状 10"/>
            <p:cNvSpPr/>
            <p:nvPr userDrawn="1">
              <p:custDataLst>
                <p:tags r:id="rId10"/>
              </p:custDataLst>
            </p:nvPr>
          </p:nvSpPr>
          <p:spPr>
            <a:xfrm>
              <a:off x="1647329" y="4277068"/>
              <a:ext cx="1940967" cy="2580933"/>
            </a:xfrm>
            <a:custGeom>
              <a:avLst/>
              <a:gdLst>
                <a:gd name="connsiteX0" fmla="*/ 1286555 w 1940967"/>
                <a:gd name="connsiteY0" fmla="*/ 2534464 h 2580933"/>
                <a:gd name="connsiteX1" fmla="*/ 1292488 w 1940967"/>
                <a:gd name="connsiteY1" fmla="*/ 2552093 h 2580933"/>
                <a:gd name="connsiteX2" fmla="*/ 1297573 w 1940967"/>
                <a:gd name="connsiteY2" fmla="*/ 2547685 h 2580933"/>
                <a:gd name="connsiteX3" fmla="*/ 1298336 w 1940967"/>
                <a:gd name="connsiteY3" fmla="*/ 2552093 h 2580933"/>
                <a:gd name="connsiteX4" fmla="*/ 1304184 w 1940967"/>
                <a:gd name="connsiteY4" fmla="*/ 2563873 h 2580933"/>
                <a:gd name="connsiteX5" fmla="*/ 1310117 w 1940967"/>
                <a:gd name="connsiteY5" fmla="*/ 2575569 h 2580933"/>
                <a:gd name="connsiteX6" fmla="*/ 1292488 w 1940967"/>
                <a:gd name="connsiteY6" fmla="*/ 2534464 h 2580933"/>
                <a:gd name="connsiteX7" fmla="*/ 795410 w 1940967"/>
                <a:gd name="connsiteY7" fmla="*/ 2525056 h 2580933"/>
                <a:gd name="connsiteX8" fmla="*/ 875332 w 1940967"/>
                <a:gd name="connsiteY8" fmla="*/ 2552093 h 2580933"/>
                <a:gd name="connsiteX9" fmla="*/ 904742 w 1940967"/>
                <a:gd name="connsiteY9" fmla="*/ 2557941 h 2580933"/>
                <a:gd name="connsiteX10" fmla="*/ 881180 w 1940967"/>
                <a:gd name="connsiteY10" fmla="*/ 2546245 h 2580933"/>
                <a:gd name="connsiteX11" fmla="*/ 795410 w 1940967"/>
                <a:gd name="connsiteY11" fmla="*/ 2525056 h 2580933"/>
                <a:gd name="connsiteX12" fmla="*/ 1293505 w 1940967"/>
                <a:gd name="connsiteY12" fmla="*/ 2504631 h 2580933"/>
                <a:gd name="connsiteX13" fmla="*/ 1327747 w 1940967"/>
                <a:gd name="connsiteY13" fmla="*/ 2560302 h 2580933"/>
                <a:gd name="connsiteX14" fmla="*/ 1323221 w 1940967"/>
                <a:gd name="connsiteY14" fmla="*/ 2580933 h 2580933"/>
                <a:gd name="connsiteX15" fmla="*/ 1280255 w 1940967"/>
                <a:gd name="connsiteY15" fmla="*/ 2580933 h 2580933"/>
                <a:gd name="connsiteX16" fmla="*/ 1260134 w 1940967"/>
                <a:gd name="connsiteY16" fmla="*/ 2559434 h 2580933"/>
                <a:gd name="connsiteX17" fmla="*/ 1257231 w 1940967"/>
                <a:gd name="connsiteY17" fmla="*/ 2528616 h 2580933"/>
                <a:gd name="connsiteX18" fmla="*/ 1286555 w 1940967"/>
                <a:gd name="connsiteY18" fmla="*/ 2505055 h 2580933"/>
                <a:gd name="connsiteX19" fmla="*/ 1293505 w 1940967"/>
                <a:gd name="connsiteY19" fmla="*/ 2504631 h 2580933"/>
                <a:gd name="connsiteX20" fmla="*/ 340708 w 1940967"/>
                <a:gd name="connsiteY20" fmla="*/ 2399367 h 2580933"/>
                <a:gd name="connsiteX21" fmla="*/ 428851 w 1940967"/>
                <a:gd name="connsiteY21" fmla="*/ 2452168 h 2580933"/>
                <a:gd name="connsiteX22" fmla="*/ 687349 w 1940967"/>
                <a:gd name="connsiteY22" fmla="*/ 2516835 h 2580933"/>
                <a:gd name="connsiteX23" fmla="*/ 693197 w 1940967"/>
                <a:gd name="connsiteY23" fmla="*/ 2516835 h 2580933"/>
                <a:gd name="connsiteX24" fmla="*/ 487586 w 1940967"/>
                <a:gd name="connsiteY24" fmla="*/ 2452168 h 2580933"/>
                <a:gd name="connsiteX25" fmla="*/ 340708 w 1940967"/>
                <a:gd name="connsiteY25" fmla="*/ 2399367 h 2580933"/>
                <a:gd name="connsiteX26" fmla="*/ 340708 w 1940967"/>
                <a:gd name="connsiteY26" fmla="*/ 2369958 h 2580933"/>
                <a:gd name="connsiteX27" fmla="*/ 493434 w 1940967"/>
                <a:gd name="connsiteY27" fmla="*/ 2428692 h 2580933"/>
                <a:gd name="connsiteX28" fmla="*/ 683027 w 1940967"/>
                <a:gd name="connsiteY28" fmla="*/ 2486917 h 2580933"/>
                <a:gd name="connsiteX29" fmla="*/ 481738 w 1940967"/>
                <a:gd name="connsiteY29" fmla="*/ 2387586 h 2580933"/>
                <a:gd name="connsiteX30" fmla="*/ 446480 w 1940967"/>
                <a:gd name="connsiteY30" fmla="*/ 2381738 h 2580933"/>
                <a:gd name="connsiteX31" fmla="*/ 340708 w 1940967"/>
                <a:gd name="connsiteY31" fmla="*/ 2369958 h 2580933"/>
                <a:gd name="connsiteX32" fmla="*/ 452328 w 1940967"/>
                <a:gd name="connsiteY32" fmla="*/ 2328852 h 2580933"/>
                <a:gd name="connsiteX33" fmla="*/ 493434 w 1940967"/>
                <a:gd name="connsiteY33" fmla="*/ 2358177 h 2580933"/>
                <a:gd name="connsiteX34" fmla="*/ 875332 w 1940967"/>
                <a:gd name="connsiteY34" fmla="*/ 2510987 h 2580933"/>
                <a:gd name="connsiteX35" fmla="*/ 910590 w 1940967"/>
                <a:gd name="connsiteY35" fmla="*/ 2522683 h 2580933"/>
                <a:gd name="connsiteX36" fmla="*/ 616834 w 1940967"/>
                <a:gd name="connsiteY36" fmla="*/ 2369958 h 2580933"/>
                <a:gd name="connsiteX37" fmla="*/ 605054 w 1940967"/>
                <a:gd name="connsiteY37" fmla="*/ 2364110 h 2580933"/>
                <a:gd name="connsiteX38" fmla="*/ 452328 w 1940967"/>
                <a:gd name="connsiteY38" fmla="*/ 2328852 h 2580933"/>
                <a:gd name="connsiteX39" fmla="*/ 393594 w 1940967"/>
                <a:gd name="connsiteY39" fmla="*/ 2311224 h 2580933"/>
                <a:gd name="connsiteX40" fmla="*/ 305451 w 1940967"/>
                <a:gd name="connsiteY40" fmla="*/ 2352329 h 2580933"/>
                <a:gd name="connsiteX41" fmla="*/ 428851 w 1940967"/>
                <a:gd name="connsiteY41" fmla="*/ 2346481 h 2580933"/>
                <a:gd name="connsiteX42" fmla="*/ 405375 w 1940967"/>
                <a:gd name="connsiteY42" fmla="*/ 2328852 h 2580933"/>
                <a:gd name="connsiteX43" fmla="*/ 405375 w 1940967"/>
                <a:gd name="connsiteY43" fmla="*/ 2311224 h 2580933"/>
                <a:gd name="connsiteX44" fmla="*/ 1080944 w 1940967"/>
                <a:gd name="connsiteY44" fmla="*/ 2281814 h 2580933"/>
                <a:gd name="connsiteX45" fmla="*/ 1069248 w 1940967"/>
                <a:gd name="connsiteY45" fmla="*/ 2293595 h 2580933"/>
                <a:gd name="connsiteX46" fmla="*/ 1063315 w 1940967"/>
                <a:gd name="connsiteY46" fmla="*/ 2293595 h 2580933"/>
                <a:gd name="connsiteX47" fmla="*/ 1075096 w 1940967"/>
                <a:gd name="connsiteY47" fmla="*/ 2317072 h 2580933"/>
                <a:gd name="connsiteX48" fmla="*/ 1092725 w 1940967"/>
                <a:gd name="connsiteY48" fmla="*/ 2311224 h 2580933"/>
                <a:gd name="connsiteX49" fmla="*/ 1098573 w 1940967"/>
                <a:gd name="connsiteY49" fmla="*/ 2305376 h 2580933"/>
                <a:gd name="connsiteX50" fmla="*/ 1092725 w 1940967"/>
                <a:gd name="connsiteY50" fmla="*/ 2293595 h 2580933"/>
                <a:gd name="connsiteX51" fmla="*/ 1080944 w 1940967"/>
                <a:gd name="connsiteY51" fmla="*/ 2281814 h 2580933"/>
                <a:gd name="connsiteX52" fmla="*/ 1085436 w 1940967"/>
                <a:gd name="connsiteY52" fmla="*/ 2244184 h 2580933"/>
                <a:gd name="connsiteX53" fmla="*/ 1075096 w 1940967"/>
                <a:gd name="connsiteY53" fmla="*/ 2246557 h 2580933"/>
                <a:gd name="connsiteX54" fmla="*/ 1063146 w 1940967"/>
                <a:gd name="connsiteY54" fmla="*/ 2269695 h 2580933"/>
                <a:gd name="connsiteX55" fmla="*/ 1085012 w 1940967"/>
                <a:gd name="connsiteY55" fmla="*/ 2254354 h 2580933"/>
                <a:gd name="connsiteX56" fmla="*/ 1104505 w 1940967"/>
                <a:gd name="connsiteY56" fmla="*/ 2264186 h 2580933"/>
                <a:gd name="connsiteX57" fmla="*/ 1116201 w 1940967"/>
                <a:gd name="connsiteY57" fmla="*/ 2287747 h 2580933"/>
                <a:gd name="connsiteX58" fmla="*/ 1122049 w 1940967"/>
                <a:gd name="connsiteY58" fmla="*/ 2299443 h 2580933"/>
                <a:gd name="connsiteX59" fmla="*/ 1127982 w 1940967"/>
                <a:gd name="connsiteY59" fmla="*/ 2299443 h 2580933"/>
                <a:gd name="connsiteX60" fmla="*/ 1110353 w 1940967"/>
                <a:gd name="connsiteY60" fmla="*/ 2252490 h 2580933"/>
                <a:gd name="connsiteX61" fmla="*/ 1085436 w 1940967"/>
                <a:gd name="connsiteY61" fmla="*/ 2244184 h 2580933"/>
                <a:gd name="connsiteX62" fmla="*/ 1076791 w 1940967"/>
                <a:gd name="connsiteY62" fmla="*/ 2219605 h 2580933"/>
                <a:gd name="connsiteX63" fmla="*/ 1110353 w 1940967"/>
                <a:gd name="connsiteY63" fmla="*/ 2234861 h 2580933"/>
                <a:gd name="connsiteX64" fmla="*/ 1127982 w 1940967"/>
                <a:gd name="connsiteY64" fmla="*/ 2340548 h 2580933"/>
                <a:gd name="connsiteX65" fmla="*/ 1122049 w 1940967"/>
                <a:gd name="connsiteY65" fmla="*/ 2340548 h 2580933"/>
                <a:gd name="connsiteX66" fmla="*/ 1208741 w 1940967"/>
                <a:gd name="connsiteY66" fmla="*/ 2538140 h 2580933"/>
                <a:gd name="connsiteX67" fmla="*/ 1234995 w 1940967"/>
                <a:gd name="connsiteY67" fmla="*/ 2580933 h 2580933"/>
                <a:gd name="connsiteX68" fmla="*/ 1203650 w 1940967"/>
                <a:gd name="connsiteY68" fmla="*/ 2580933 h 2580933"/>
                <a:gd name="connsiteX69" fmla="*/ 1195520 w 1940967"/>
                <a:gd name="connsiteY69" fmla="*/ 2568969 h 2580933"/>
                <a:gd name="connsiteX70" fmla="*/ 1098573 w 1940967"/>
                <a:gd name="connsiteY70" fmla="*/ 2352329 h 2580933"/>
                <a:gd name="connsiteX71" fmla="*/ 1089250 w 1940967"/>
                <a:gd name="connsiteY71" fmla="*/ 2354617 h 2580933"/>
                <a:gd name="connsiteX72" fmla="*/ 1069248 w 1940967"/>
                <a:gd name="connsiteY72" fmla="*/ 2340548 h 2580933"/>
                <a:gd name="connsiteX73" fmla="*/ 1033990 w 1940967"/>
                <a:gd name="connsiteY73" fmla="*/ 2293595 h 2580933"/>
                <a:gd name="connsiteX74" fmla="*/ 1057467 w 1940967"/>
                <a:gd name="connsiteY74" fmla="*/ 2223080 h 2580933"/>
                <a:gd name="connsiteX75" fmla="*/ 1076791 w 1940967"/>
                <a:gd name="connsiteY75" fmla="*/ 2219605 h 2580933"/>
                <a:gd name="connsiteX76" fmla="*/ 1879998 w 1940967"/>
                <a:gd name="connsiteY76" fmla="*/ 2218673 h 2580933"/>
                <a:gd name="connsiteX77" fmla="*/ 1891694 w 1940967"/>
                <a:gd name="connsiteY77" fmla="*/ 2223080 h 2580933"/>
                <a:gd name="connsiteX78" fmla="*/ 1903475 w 1940967"/>
                <a:gd name="connsiteY78" fmla="*/ 2223080 h 2580933"/>
                <a:gd name="connsiteX79" fmla="*/ 1921104 w 1940967"/>
                <a:gd name="connsiteY79" fmla="*/ 2505055 h 2580933"/>
                <a:gd name="connsiteX80" fmla="*/ 1905510 w 1940967"/>
                <a:gd name="connsiteY80" fmla="*/ 2580933 h 2580933"/>
                <a:gd name="connsiteX81" fmla="*/ 1866649 w 1940967"/>
                <a:gd name="connsiteY81" fmla="*/ 2580933 h 2580933"/>
                <a:gd name="connsiteX82" fmla="*/ 1870411 w 1940967"/>
                <a:gd name="connsiteY82" fmla="*/ 2567486 h 2580933"/>
                <a:gd name="connsiteX83" fmla="*/ 1891694 w 1940967"/>
                <a:gd name="connsiteY83" fmla="*/ 2328852 h 2580933"/>
                <a:gd name="connsiteX84" fmla="*/ 1885846 w 1940967"/>
                <a:gd name="connsiteY84" fmla="*/ 2334700 h 2580933"/>
                <a:gd name="connsiteX85" fmla="*/ 1879998 w 1940967"/>
                <a:gd name="connsiteY85" fmla="*/ 2275966 h 2580933"/>
                <a:gd name="connsiteX86" fmla="*/ 1838808 w 1940967"/>
                <a:gd name="connsiteY86" fmla="*/ 2340548 h 2580933"/>
                <a:gd name="connsiteX87" fmla="*/ 1827112 w 1940967"/>
                <a:gd name="connsiteY87" fmla="*/ 2375806 h 2580933"/>
                <a:gd name="connsiteX88" fmla="*/ 1817546 w 1940967"/>
                <a:gd name="connsiteY88" fmla="*/ 2577794 h 2580933"/>
                <a:gd name="connsiteX89" fmla="*/ 1817043 w 1940967"/>
                <a:gd name="connsiteY89" fmla="*/ 2580933 h 2580933"/>
                <a:gd name="connsiteX90" fmla="*/ 1785621 w 1940967"/>
                <a:gd name="connsiteY90" fmla="*/ 2580933 h 2580933"/>
                <a:gd name="connsiteX91" fmla="*/ 1791855 w 1940967"/>
                <a:gd name="connsiteY91" fmla="*/ 2510987 h 2580933"/>
                <a:gd name="connsiteX92" fmla="*/ 1797703 w 1940967"/>
                <a:gd name="connsiteY92" fmla="*/ 2446320 h 2580933"/>
                <a:gd name="connsiteX93" fmla="*/ 1770539 w 1940967"/>
                <a:gd name="connsiteY93" fmla="*/ 2531498 h 2580933"/>
                <a:gd name="connsiteX94" fmla="*/ 1762448 w 1940967"/>
                <a:gd name="connsiteY94" fmla="*/ 2580933 h 2580933"/>
                <a:gd name="connsiteX95" fmla="*/ 1682618 w 1940967"/>
                <a:gd name="connsiteY95" fmla="*/ 2580933 h 2580933"/>
                <a:gd name="connsiteX96" fmla="*/ 1686072 w 1940967"/>
                <a:gd name="connsiteY96" fmla="*/ 2535926 h 2580933"/>
                <a:gd name="connsiteX97" fmla="*/ 1785922 w 1940967"/>
                <a:gd name="connsiteY97" fmla="*/ 2305376 h 2580933"/>
                <a:gd name="connsiteX98" fmla="*/ 1792024 w 1940967"/>
                <a:gd name="connsiteY98" fmla="*/ 2302748 h 2580933"/>
                <a:gd name="connsiteX99" fmla="*/ 1797703 w 1940967"/>
                <a:gd name="connsiteY99" fmla="*/ 2305376 h 2580933"/>
                <a:gd name="connsiteX100" fmla="*/ 1868218 w 1940967"/>
                <a:gd name="connsiteY100" fmla="*/ 2223080 h 2580933"/>
                <a:gd name="connsiteX101" fmla="*/ 1879998 w 1940967"/>
                <a:gd name="connsiteY101" fmla="*/ 2218673 h 2580933"/>
                <a:gd name="connsiteX102" fmla="*/ 816598 w 1940967"/>
                <a:gd name="connsiteY102" fmla="*/ 2199604 h 2580933"/>
                <a:gd name="connsiteX103" fmla="*/ 816598 w 1940967"/>
                <a:gd name="connsiteY103" fmla="*/ 2205452 h 2580933"/>
                <a:gd name="connsiteX104" fmla="*/ 804817 w 1940967"/>
                <a:gd name="connsiteY104" fmla="*/ 2217232 h 2580933"/>
                <a:gd name="connsiteX105" fmla="*/ 838380 w 1940967"/>
                <a:gd name="connsiteY105" fmla="*/ 2268932 h 2580933"/>
                <a:gd name="connsiteX106" fmla="*/ 839143 w 1940967"/>
                <a:gd name="connsiteY106" fmla="*/ 2268593 h 2580933"/>
                <a:gd name="connsiteX107" fmla="*/ 816598 w 1940967"/>
                <a:gd name="connsiteY107" fmla="*/ 2199604 h 2580933"/>
                <a:gd name="connsiteX108" fmla="*/ 1319609 w 1940967"/>
                <a:gd name="connsiteY108" fmla="*/ 2054167 h 2580933"/>
                <a:gd name="connsiteX109" fmla="*/ 1315965 w 1940967"/>
                <a:gd name="connsiteY109" fmla="*/ 2058574 h 2580933"/>
                <a:gd name="connsiteX110" fmla="*/ 1339442 w 1940967"/>
                <a:gd name="connsiteY110" fmla="*/ 2076203 h 2580933"/>
                <a:gd name="connsiteX111" fmla="*/ 1339187 w 1940967"/>
                <a:gd name="connsiteY111" fmla="*/ 2054591 h 2580933"/>
                <a:gd name="connsiteX112" fmla="*/ 1327746 w 1940967"/>
                <a:gd name="connsiteY112" fmla="*/ 2058574 h 2580933"/>
                <a:gd name="connsiteX113" fmla="*/ 1319609 w 1940967"/>
                <a:gd name="connsiteY113" fmla="*/ 2054167 h 2580933"/>
                <a:gd name="connsiteX114" fmla="*/ 1310117 w 1940967"/>
                <a:gd name="connsiteY114" fmla="*/ 1993992 h 2580933"/>
                <a:gd name="connsiteX115" fmla="*/ 1310117 w 1940967"/>
                <a:gd name="connsiteY115" fmla="*/ 2035097 h 2580933"/>
                <a:gd name="connsiteX116" fmla="*/ 1315965 w 1940967"/>
                <a:gd name="connsiteY116" fmla="*/ 2029249 h 2580933"/>
                <a:gd name="connsiteX117" fmla="*/ 1333594 w 1940967"/>
                <a:gd name="connsiteY117" fmla="*/ 2035097 h 2580933"/>
                <a:gd name="connsiteX118" fmla="*/ 1339103 w 1940967"/>
                <a:gd name="connsiteY118" fmla="*/ 2052387 h 2580933"/>
                <a:gd name="connsiteX119" fmla="*/ 1310117 w 1940967"/>
                <a:gd name="connsiteY119" fmla="*/ 1993992 h 2580933"/>
                <a:gd name="connsiteX120" fmla="*/ 1550986 w 1940967"/>
                <a:gd name="connsiteY120" fmla="*/ 1917544 h 2580933"/>
                <a:gd name="connsiteX121" fmla="*/ 1480471 w 1940967"/>
                <a:gd name="connsiteY121" fmla="*/ 2111460 h 2580933"/>
                <a:gd name="connsiteX122" fmla="*/ 1486319 w 1940967"/>
                <a:gd name="connsiteY122" fmla="*/ 2111460 h 2580933"/>
                <a:gd name="connsiteX123" fmla="*/ 1480471 w 1940967"/>
                <a:gd name="connsiteY123" fmla="*/ 2158498 h 2580933"/>
                <a:gd name="connsiteX124" fmla="*/ 1492252 w 1940967"/>
                <a:gd name="connsiteY124" fmla="*/ 2170194 h 2580933"/>
                <a:gd name="connsiteX125" fmla="*/ 1492252 w 1940967"/>
                <a:gd name="connsiteY125" fmla="*/ 2140869 h 2580933"/>
                <a:gd name="connsiteX126" fmla="*/ 1503948 w 1940967"/>
                <a:gd name="connsiteY126" fmla="*/ 2129089 h 2580933"/>
                <a:gd name="connsiteX127" fmla="*/ 1533357 w 1940967"/>
                <a:gd name="connsiteY127" fmla="*/ 2040945 h 2580933"/>
                <a:gd name="connsiteX128" fmla="*/ 1550986 w 1940967"/>
                <a:gd name="connsiteY128" fmla="*/ 1917544 h 2580933"/>
                <a:gd name="connsiteX129" fmla="*/ 1580311 w 1940967"/>
                <a:gd name="connsiteY129" fmla="*/ 1900001 h 2580933"/>
                <a:gd name="connsiteX130" fmla="*/ 1509796 w 1940967"/>
                <a:gd name="connsiteY130" fmla="*/ 2211299 h 2580933"/>
                <a:gd name="connsiteX131" fmla="*/ 1503948 w 1940967"/>
                <a:gd name="connsiteY131" fmla="*/ 2305376 h 2580933"/>
                <a:gd name="connsiteX132" fmla="*/ 1527424 w 1940967"/>
                <a:gd name="connsiteY132" fmla="*/ 2275966 h 2580933"/>
                <a:gd name="connsiteX133" fmla="*/ 1527424 w 1940967"/>
                <a:gd name="connsiteY133" fmla="*/ 2270118 h 2580933"/>
                <a:gd name="connsiteX134" fmla="*/ 1592091 w 1940967"/>
                <a:gd name="connsiteY134" fmla="*/ 2099679 h 2580933"/>
                <a:gd name="connsiteX135" fmla="*/ 1592091 w 1940967"/>
                <a:gd name="connsiteY135" fmla="*/ 2093831 h 2580933"/>
                <a:gd name="connsiteX136" fmla="*/ 1603872 w 1940967"/>
                <a:gd name="connsiteY136" fmla="*/ 2011621 h 2580933"/>
                <a:gd name="connsiteX137" fmla="*/ 1603872 w 1940967"/>
                <a:gd name="connsiteY137" fmla="*/ 1941106 h 2580933"/>
                <a:gd name="connsiteX138" fmla="*/ 1580311 w 1940967"/>
                <a:gd name="connsiteY138" fmla="*/ 1900001 h 2580933"/>
                <a:gd name="connsiteX139" fmla="*/ 663873 w 1940967"/>
                <a:gd name="connsiteY139" fmla="*/ 1835334 h 2580933"/>
                <a:gd name="connsiteX140" fmla="*/ 757864 w 1940967"/>
                <a:gd name="connsiteY140" fmla="*/ 2070355 h 2580933"/>
                <a:gd name="connsiteX141" fmla="*/ 734303 w 1940967"/>
                <a:gd name="connsiteY141" fmla="*/ 2005688 h 2580933"/>
                <a:gd name="connsiteX142" fmla="*/ 675569 w 1940967"/>
                <a:gd name="connsiteY142" fmla="*/ 1852962 h 2580933"/>
                <a:gd name="connsiteX143" fmla="*/ 663873 w 1940967"/>
                <a:gd name="connsiteY143" fmla="*/ 1835334 h 2580933"/>
                <a:gd name="connsiteX144" fmla="*/ 583865 w 1940967"/>
                <a:gd name="connsiteY144" fmla="*/ 1737020 h 2580933"/>
                <a:gd name="connsiteX145" fmla="*/ 575729 w 1940967"/>
                <a:gd name="connsiteY145" fmla="*/ 1753123 h 2580933"/>
                <a:gd name="connsiteX146" fmla="*/ 699130 w 1940967"/>
                <a:gd name="connsiteY146" fmla="*/ 2076203 h 2580933"/>
                <a:gd name="connsiteX147" fmla="*/ 775493 w 1940967"/>
                <a:gd name="connsiteY147" fmla="*/ 2176127 h 2580933"/>
                <a:gd name="connsiteX148" fmla="*/ 628615 w 1940967"/>
                <a:gd name="connsiteY148" fmla="*/ 1776600 h 2580933"/>
                <a:gd name="connsiteX149" fmla="*/ 583865 w 1940967"/>
                <a:gd name="connsiteY149" fmla="*/ 1737020 h 2580933"/>
                <a:gd name="connsiteX150" fmla="*/ 205611 w 1940967"/>
                <a:gd name="connsiteY150" fmla="*/ 1670828 h 2580933"/>
                <a:gd name="connsiteX151" fmla="*/ 323079 w 1940967"/>
                <a:gd name="connsiteY151" fmla="*/ 1829486 h 2580933"/>
                <a:gd name="connsiteX152" fmla="*/ 417071 w 1940967"/>
                <a:gd name="connsiteY152" fmla="*/ 1923477 h 2580933"/>
                <a:gd name="connsiteX153" fmla="*/ 346556 w 1940967"/>
                <a:gd name="connsiteY153" fmla="*/ 1829486 h 2580933"/>
                <a:gd name="connsiteX154" fmla="*/ 240869 w 1940967"/>
                <a:gd name="connsiteY154" fmla="*/ 1694304 h 2580933"/>
                <a:gd name="connsiteX155" fmla="*/ 205611 w 1940967"/>
                <a:gd name="connsiteY155" fmla="*/ 1670828 h 2580933"/>
                <a:gd name="connsiteX156" fmla="*/ 1521577 w 1940967"/>
                <a:gd name="connsiteY156" fmla="*/ 1635570 h 2580933"/>
                <a:gd name="connsiteX157" fmla="*/ 1509796 w 1940967"/>
                <a:gd name="connsiteY157" fmla="*/ 1664980 h 2580933"/>
                <a:gd name="connsiteX158" fmla="*/ 1474623 w 1940967"/>
                <a:gd name="connsiteY158" fmla="*/ 1858810 h 2580933"/>
                <a:gd name="connsiteX159" fmla="*/ 1462842 w 1940967"/>
                <a:gd name="connsiteY159" fmla="*/ 2029249 h 2580933"/>
                <a:gd name="connsiteX160" fmla="*/ 1550986 w 1940967"/>
                <a:gd name="connsiteY160" fmla="*/ 1858810 h 2580933"/>
                <a:gd name="connsiteX161" fmla="*/ 1550986 w 1940967"/>
                <a:gd name="connsiteY161" fmla="*/ 1794228 h 2580933"/>
                <a:gd name="connsiteX162" fmla="*/ 1539205 w 1940967"/>
                <a:gd name="connsiteY162" fmla="*/ 1688456 h 2580933"/>
                <a:gd name="connsiteX163" fmla="*/ 1521577 w 1940967"/>
                <a:gd name="connsiteY163" fmla="*/ 1635570 h 2580933"/>
                <a:gd name="connsiteX164" fmla="*/ 1562682 w 1940967"/>
                <a:gd name="connsiteY164" fmla="*/ 1603957 h 2580933"/>
                <a:gd name="connsiteX165" fmla="*/ 1550986 w 1940967"/>
                <a:gd name="connsiteY165" fmla="*/ 1606245 h 2580933"/>
                <a:gd name="connsiteX166" fmla="*/ 1586243 w 1940967"/>
                <a:gd name="connsiteY166" fmla="*/ 1841182 h 2580933"/>
                <a:gd name="connsiteX167" fmla="*/ 1592091 w 1940967"/>
                <a:gd name="connsiteY167" fmla="*/ 1841182 h 2580933"/>
                <a:gd name="connsiteX168" fmla="*/ 1621501 w 1940967"/>
                <a:gd name="connsiteY168" fmla="*/ 1900001 h 2580933"/>
                <a:gd name="connsiteX169" fmla="*/ 1621501 w 1940967"/>
                <a:gd name="connsiteY169" fmla="*/ 1682608 h 2580933"/>
                <a:gd name="connsiteX170" fmla="*/ 1562682 w 1940967"/>
                <a:gd name="connsiteY170" fmla="*/ 1603957 h 2580933"/>
                <a:gd name="connsiteX171" fmla="*/ 123316 w 1940967"/>
                <a:gd name="connsiteY171" fmla="*/ 1594465 h 2580933"/>
                <a:gd name="connsiteX172" fmla="*/ 440632 w 1940967"/>
                <a:gd name="connsiteY172" fmla="*/ 1993992 h 2580933"/>
                <a:gd name="connsiteX173" fmla="*/ 170354 w 1940967"/>
                <a:gd name="connsiteY173" fmla="*/ 1635570 h 2580933"/>
                <a:gd name="connsiteX174" fmla="*/ 123316 w 1940967"/>
                <a:gd name="connsiteY174" fmla="*/ 1594465 h 2580933"/>
                <a:gd name="connsiteX175" fmla="*/ 1562597 w 1940967"/>
                <a:gd name="connsiteY175" fmla="*/ 1566581 h 2580933"/>
                <a:gd name="connsiteX176" fmla="*/ 1592091 w 1940967"/>
                <a:gd name="connsiteY176" fmla="*/ 1576836 h 2580933"/>
                <a:gd name="connsiteX177" fmla="*/ 1650825 w 1940967"/>
                <a:gd name="connsiteY177" fmla="*/ 1964583 h 2580933"/>
                <a:gd name="connsiteX178" fmla="*/ 1503948 w 1940967"/>
                <a:gd name="connsiteY178" fmla="*/ 2364110 h 2580933"/>
                <a:gd name="connsiteX179" fmla="*/ 1492252 w 1940967"/>
                <a:gd name="connsiteY179" fmla="*/ 2364110 h 2580933"/>
                <a:gd name="connsiteX180" fmla="*/ 1479013 w 1940967"/>
                <a:gd name="connsiteY180" fmla="*/ 2479490 h 2580933"/>
                <a:gd name="connsiteX181" fmla="*/ 1482856 w 1940967"/>
                <a:gd name="connsiteY181" fmla="*/ 2580933 h 2580933"/>
                <a:gd name="connsiteX182" fmla="*/ 1470128 w 1940967"/>
                <a:gd name="connsiteY182" fmla="*/ 2580933 h 2580933"/>
                <a:gd name="connsiteX183" fmla="*/ 1467260 w 1940967"/>
                <a:gd name="connsiteY183" fmla="*/ 2557210 h 2580933"/>
                <a:gd name="connsiteX184" fmla="*/ 1474623 w 1940967"/>
                <a:gd name="connsiteY184" fmla="*/ 2352329 h 2580933"/>
                <a:gd name="connsiteX185" fmla="*/ 1445214 w 1940967"/>
                <a:gd name="connsiteY185" fmla="*/ 2146717 h 2580933"/>
                <a:gd name="connsiteX186" fmla="*/ 1498100 w 1940967"/>
                <a:gd name="connsiteY186" fmla="*/ 1594465 h 2580933"/>
                <a:gd name="connsiteX187" fmla="*/ 1507846 w 1940967"/>
                <a:gd name="connsiteY187" fmla="*/ 1584718 h 2580933"/>
                <a:gd name="connsiteX188" fmla="*/ 1521577 w 1940967"/>
                <a:gd name="connsiteY188" fmla="*/ 1588617 h 2580933"/>
                <a:gd name="connsiteX189" fmla="*/ 1562597 w 1940967"/>
                <a:gd name="connsiteY189" fmla="*/ 1566581 h 2580933"/>
                <a:gd name="connsiteX190" fmla="*/ 174168 w 1940967"/>
                <a:gd name="connsiteY190" fmla="*/ 1545393 h 2580933"/>
                <a:gd name="connsiteX191" fmla="*/ 182135 w 1940967"/>
                <a:gd name="connsiteY191" fmla="*/ 1594465 h 2580933"/>
                <a:gd name="connsiteX192" fmla="*/ 182135 w 1940967"/>
                <a:gd name="connsiteY192" fmla="*/ 1606245 h 2580933"/>
                <a:gd name="connsiteX193" fmla="*/ 487586 w 1940967"/>
                <a:gd name="connsiteY193" fmla="*/ 1982211 h 2580933"/>
                <a:gd name="connsiteX194" fmla="*/ 522843 w 1940967"/>
                <a:gd name="connsiteY194" fmla="*/ 2017469 h 2580933"/>
                <a:gd name="connsiteX195" fmla="*/ 229088 w 1940967"/>
                <a:gd name="connsiteY195" fmla="*/ 1582684 h 2580933"/>
                <a:gd name="connsiteX196" fmla="*/ 174168 w 1940967"/>
                <a:gd name="connsiteY196" fmla="*/ 1545393 h 2580933"/>
                <a:gd name="connsiteX197" fmla="*/ 781341 w 1940967"/>
                <a:gd name="connsiteY197" fmla="*/ 1523950 h 2580933"/>
                <a:gd name="connsiteX198" fmla="*/ 769560 w 1940967"/>
                <a:gd name="connsiteY198" fmla="*/ 1553359 h 2580933"/>
                <a:gd name="connsiteX199" fmla="*/ 787189 w 1940967"/>
                <a:gd name="connsiteY199" fmla="*/ 1570988 h 2580933"/>
                <a:gd name="connsiteX200" fmla="*/ 787189 w 1940967"/>
                <a:gd name="connsiteY200" fmla="*/ 1565055 h 2580933"/>
                <a:gd name="connsiteX201" fmla="*/ 793969 w 1940967"/>
                <a:gd name="connsiteY201" fmla="*/ 1556750 h 2580933"/>
                <a:gd name="connsiteX202" fmla="*/ 798969 w 1940967"/>
                <a:gd name="connsiteY202" fmla="*/ 1559207 h 2580933"/>
                <a:gd name="connsiteX203" fmla="*/ 810750 w 1940967"/>
                <a:gd name="connsiteY203" fmla="*/ 1576836 h 2580933"/>
                <a:gd name="connsiteX204" fmla="*/ 834227 w 1940967"/>
                <a:gd name="connsiteY204" fmla="*/ 1565055 h 2580933"/>
                <a:gd name="connsiteX205" fmla="*/ 816598 w 1940967"/>
                <a:gd name="connsiteY205" fmla="*/ 1565055 h 2580933"/>
                <a:gd name="connsiteX206" fmla="*/ 816598 w 1940967"/>
                <a:gd name="connsiteY206" fmla="*/ 1541579 h 2580933"/>
                <a:gd name="connsiteX207" fmla="*/ 822446 w 1940967"/>
                <a:gd name="connsiteY207" fmla="*/ 1541579 h 2580933"/>
                <a:gd name="connsiteX208" fmla="*/ 781341 w 1940967"/>
                <a:gd name="connsiteY208" fmla="*/ 1523950 h 2580933"/>
                <a:gd name="connsiteX209" fmla="*/ 144504 w 1940967"/>
                <a:gd name="connsiteY209" fmla="*/ 1521662 h 2580933"/>
                <a:gd name="connsiteX210" fmla="*/ 152725 w 1940967"/>
                <a:gd name="connsiteY210" fmla="*/ 1523950 h 2580933"/>
                <a:gd name="connsiteX211" fmla="*/ 563948 w 1940967"/>
                <a:gd name="connsiteY211" fmla="*/ 2058574 h 2580933"/>
                <a:gd name="connsiteX212" fmla="*/ 916438 w 1940967"/>
                <a:gd name="connsiteY212" fmla="*/ 2446320 h 2580933"/>
                <a:gd name="connsiteX213" fmla="*/ 851856 w 1940967"/>
                <a:gd name="connsiteY213" fmla="*/ 2299443 h 2580933"/>
                <a:gd name="connsiteX214" fmla="*/ 575729 w 1940967"/>
                <a:gd name="connsiteY214" fmla="*/ 1706085 h 2580933"/>
                <a:gd name="connsiteX215" fmla="*/ 584289 w 1940967"/>
                <a:gd name="connsiteY215" fmla="*/ 1696338 h 2580933"/>
                <a:gd name="connsiteX216" fmla="*/ 593358 w 1940967"/>
                <a:gd name="connsiteY216" fmla="*/ 1700237 h 2580933"/>
                <a:gd name="connsiteX217" fmla="*/ 628615 w 1940967"/>
                <a:gd name="connsiteY217" fmla="*/ 1735494 h 2580933"/>
                <a:gd name="connsiteX218" fmla="*/ 637430 w 1940967"/>
                <a:gd name="connsiteY218" fmla="*/ 1731087 h 2580933"/>
                <a:gd name="connsiteX219" fmla="*/ 646244 w 1940967"/>
                <a:gd name="connsiteY219" fmla="*/ 1735494 h 2580933"/>
                <a:gd name="connsiteX220" fmla="*/ 728455 w 1940967"/>
                <a:gd name="connsiteY220" fmla="*/ 1900001 h 2580933"/>
                <a:gd name="connsiteX221" fmla="*/ 734303 w 1940967"/>
                <a:gd name="connsiteY221" fmla="*/ 1900001 h 2580933"/>
                <a:gd name="connsiteX222" fmla="*/ 875332 w 1940967"/>
                <a:gd name="connsiteY222" fmla="*/ 2293595 h 2580933"/>
                <a:gd name="connsiteX223" fmla="*/ 875332 w 1940967"/>
                <a:gd name="connsiteY223" fmla="*/ 2299443 h 2580933"/>
                <a:gd name="connsiteX224" fmla="*/ 963476 w 1940967"/>
                <a:gd name="connsiteY224" fmla="*/ 2493359 h 2580933"/>
                <a:gd name="connsiteX225" fmla="*/ 1020017 w 1940967"/>
                <a:gd name="connsiteY225" fmla="*/ 2545503 h 2580933"/>
                <a:gd name="connsiteX226" fmla="*/ 1065276 w 1940967"/>
                <a:gd name="connsiteY226" fmla="*/ 2580933 h 2580933"/>
                <a:gd name="connsiteX227" fmla="*/ 945605 w 1940967"/>
                <a:gd name="connsiteY227" fmla="*/ 2580933 h 2580933"/>
                <a:gd name="connsiteX228" fmla="*/ 922370 w 1940967"/>
                <a:gd name="connsiteY228" fmla="*/ 2575569 h 2580933"/>
                <a:gd name="connsiteX229" fmla="*/ 276126 w 1940967"/>
                <a:gd name="connsiteY229" fmla="*/ 2369958 h 2580933"/>
                <a:gd name="connsiteX230" fmla="*/ 276126 w 1940967"/>
                <a:gd name="connsiteY230" fmla="*/ 2358177 h 2580933"/>
                <a:gd name="connsiteX231" fmla="*/ 281974 w 1940967"/>
                <a:gd name="connsiteY231" fmla="*/ 2358177 h 2580933"/>
                <a:gd name="connsiteX232" fmla="*/ 258497 w 1940967"/>
                <a:gd name="connsiteY232" fmla="*/ 2322920 h 2580933"/>
                <a:gd name="connsiteX233" fmla="*/ 264345 w 1940967"/>
                <a:gd name="connsiteY233" fmla="*/ 2305376 h 2580933"/>
                <a:gd name="connsiteX234" fmla="*/ 397239 w 1940967"/>
                <a:gd name="connsiteY234" fmla="*/ 2277746 h 2580933"/>
                <a:gd name="connsiteX235" fmla="*/ 851856 w 1940967"/>
                <a:gd name="connsiteY235" fmla="*/ 2452168 h 2580933"/>
                <a:gd name="connsiteX236" fmla="*/ 869484 w 1940967"/>
                <a:gd name="connsiteY236" fmla="*/ 2463949 h 2580933"/>
                <a:gd name="connsiteX237" fmla="*/ 881180 w 1940967"/>
                <a:gd name="connsiteY237" fmla="*/ 2469797 h 2580933"/>
                <a:gd name="connsiteX238" fmla="*/ 669721 w 1940967"/>
                <a:gd name="connsiteY238" fmla="*/ 2228928 h 2580933"/>
                <a:gd name="connsiteX239" fmla="*/ 676416 w 1940967"/>
                <a:gd name="connsiteY239" fmla="*/ 2220622 h 2580933"/>
                <a:gd name="connsiteX240" fmla="*/ 681501 w 1940967"/>
                <a:gd name="connsiteY240" fmla="*/ 2223080 h 2580933"/>
                <a:gd name="connsiteX241" fmla="*/ 981104 w 1940967"/>
                <a:gd name="connsiteY241" fmla="*/ 2528616 h 2580933"/>
                <a:gd name="connsiteX242" fmla="*/ 998733 w 1940967"/>
                <a:gd name="connsiteY242" fmla="*/ 2540312 h 2580933"/>
                <a:gd name="connsiteX243" fmla="*/ 981104 w 1940967"/>
                <a:gd name="connsiteY243" fmla="*/ 2522683 h 2580933"/>
                <a:gd name="connsiteX244" fmla="*/ 951695 w 1940967"/>
                <a:gd name="connsiteY244" fmla="*/ 2493359 h 2580933"/>
                <a:gd name="connsiteX245" fmla="*/ 558100 w 1940967"/>
                <a:gd name="connsiteY245" fmla="*/ 2070355 h 2580933"/>
                <a:gd name="connsiteX246" fmla="*/ 546320 w 1940967"/>
                <a:gd name="connsiteY246" fmla="*/ 2070355 h 2580933"/>
                <a:gd name="connsiteX247" fmla="*/ 534115 w 1940967"/>
                <a:gd name="connsiteY247" fmla="*/ 2080101 h 2580933"/>
                <a:gd name="connsiteX248" fmla="*/ 522843 w 1940967"/>
                <a:gd name="connsiteY248" fmla="*/ 2076203 h 2580933"/>
                <a:gd name="connsiteX249" fmla="*/ 481738 w 1940967"/>
                <a:gd name="connsiteY249" fmla="*/ 2035097 h 2580933"/>
                <a:gd name="connsiteX250" fmla="*/ 99839 w 1940967"/>
                <a:gd name="connsiteY250" fmla="*/ 1582684 h 2580933"/>
                <a:gd name="connsiteX251" fmla="*/ 117468 w 1940967"/>
                <a:gd name="connsiteY251" fmla="*/ 1565055 h 2580933"/>
                <a:gd name="connsiteX252" fmla="*/ 152725 w 1940967"/>
                <a:gd name="connsiteY252" fmla="*/ 1588617 h 2580933"/>
                <a:gd name="connsiteX253" fmla="*/ 135096 w 1940967"/>
                <a:gd name="connsiteY253" fmla="*/ 1535731 h 2580933"/>
                <a:gd name="connsiteX254" fmla="*/ 144504 w 1940967"/>
                <a:gd name="connsiteY254" fmla="*/ 1521662 h 2580933"/>
                <a:gd name="connsiteX255" fmla="*/ 1221973 w 1940967"/>
                <a:gd name="connsiteY255" fmla="*/ 1353596 h 2580933"/>
                <a:gd name="connsiteX256" fmla="*/ 1198497 w 1940967"/>
                <a:gd name="connsiteY256" fmla="*/ 1429959 h 2580933"/>
                <a:gd name="connsiteX257" fmla="*/ 1192564 w 1940967"/>
                <a:gd name="connsiteY257" fmla="*/ 1612093 h 2580933"/>
                <a:gd name="connsiteX258" fmla="*/ 1216125 w 1940967"/>
                <a:gd name="connsiteY258" fmla="*/ 1394701 h 2580933"/>
                <a:gd name="connsiteX259" fmla="*/ 1221973 w 1940967"/>
                <a:gd name="connsiteY259" fmla="*/ 1353596 h 2580933"/>
                <a:gd name="connsiteX260" fmla="*/ 370117 w 1940967"/>
                <a:gd name="connsiteY260" fmla="*/ 871858 h 2580933"/>
                <a:gd name="connsiteX261" fmla="*/ 511062 w 1940967"/>
                <a:gd name="connsiteY261" fmla="*/ 1065689 h 2580933"/>
                <a:gd name="connsiteX262" fmla="*/ 699130 w 1940967"/>
                <a:gd name="connsiteY262" fmla="*/ 1200870 h 2580933"/>
                <a:gd name="connsiteX263" fmla="*/ 699130 w 1940967"/>
                <a:gd name="connsiteY263" fmla="*/ 1206718 h 2580933"/>
                <a:gd name="connsiteX264" fmla="*/ 704978 w 1940967"/>
                <a:gd name="connsiteY264" fmla="*/ 1206718 h 2580933"/>
                <a:gd name="connsiteX265" fmla="*/ 734303 w 1940967"/>
                <a:gd name="connsiteY265" fmla="*/ 1230195 h 2580933"/>
                <a:gd name="connsiteX266" fmla="*/ 469957 w 1940967"/>
                <a:gd name="connsiteY266" fmla="*/ 960001 h 2580933"/>
                <a:gd name="connsiteX267" fmla="*/ 477839 w 1940967"/>
                <a:gd name="connsiteY267" fmla="*/ 946610 h 2580933"/>
                <a:gd name="connsiteX268" fmla="*/ 481738 w 1940967"/>
                <a:gd name="connsiteY268" fmla="*/ 948221 h 2580933"/>
                <a:gd name="connsiteX269" fmla="*/ 740235 w 1940967"/>
                <a:gd name="connsiteY269" fmla="*/ 1183242 h 2580933"/>
                <a:gd name="connsiteX270" fmla="*/ 663873 w 1940967"/>
                <a:gd name="connsiteY270" fmla="*/ 1095098 h 2580933"/>
                <a:gd name="connsiteX271" fmla="*/ 493434 w 1940967"/>
                <a:gd name="connsiteY271" fmla="*/ 924744 h 2580933"/>
                <a:gd name="connsiteX272" fmla="*/ 370117 w 1940967"/>
                <a:gd name="connsiteY272" fmla="*/ 871858 h 2580933"/>
                <a:gd name="connsiteX273" fmla="*/ 305196 w 1940967"/>
                <a:gd name="connsiteY273" fmla="*/ 856602 h 2580933"/>
                <a:gd name="connsiteX274" fmla="*/ 299603 w 1940967"/>
                <a:gd name="connsiteY274" fmla="*/ 871858 h 2580933"/>
                <a:gd name="connsiteX275" fmla="*/ 364185 w 1940967"/>
                <a:gd name="connsiteY275" fmla="*/ 965849 h 2580933"/>
                <a:gd name="connsiteX276" fmla="*/ 323079 w 1940967"/>
                <a:gd name="connsiteY276" fmla="*/ 860077 h 2580933"/>
                <a:gd name="connsiteX277" fmla="*/ 305196 w 1940967"/>
                <a:gd name="connsiteY277" fmla="*/ 856602 h 2580933"/>
                <a:gd name="connsiteX278" fmla="*/ 1201633 w 1940967"/>
                <a:gd name="connsiteY278" fmla="*/ 833634 h 2580933"/>
                <a:gd name="connsiteX279" fmla="*/ 1127982 w 1940967"/>
                <a:gd name="connsiteY279" fmla="*/ 995174 h 2580933"/>
                <a:gd name="connsiteX280" fmla="*/ 1163239 w 1940967"/>
                <a:gd name="connsiteY280" fmla="*/ 1623874 h 2580933"/>
                <a:gd name="connsiteX281" fmla="*/ 1174935 w 1940967"/>
                <a:gd name="connsiteY281" fmla="*/ 1365376 h 2580933"/>
                <a:gd name="connsiteX282" fmla="*/ 1198497 w 1940967"/>
                <a:gd name="connsiteY282" fmla="*/ 889487 h 2580933"/>
                <a:gd name="connsiteX283" fmla="*/ 1210193 w 1940967"/>
                <a:gd name="connsiteY283" fmla="*/ 876265 h 2580933"/>
                <a:gd name="connsiteX284" fmla="*/ 1221973 w 1940967"/>
                <a:gd name="connsiteY284" fmla="*/ 889487 h 2580933"/>
                <a:gd name="connsiteX285" fmla="*/ 1210193 w 1940967"/>
                <a:gd name="connsiteY285" fmla="*/ 1059841 h 2580933"/>
                <a:gd name="connsiteX286" fmla="*/ 1216125 w 1940967"/>
                <a:gd name="connsiteY286" fmla="*/ 1024583 h 2580933"/>
                <a:gd name="connsiteX287" fmla="*/ 1224940 w 1940967"/>
                <a:gd name="connsiteY287" fmla="*/ 1020176 h 2580933"/>
                <a:gd name="connsiteX288" fmla="*/ 1233754 w 1940967"/>
                <a:gd name="connsiteY288" fmla="*/ 1024583 h 2580933"/>
                <a:gd name="connsiteX289" fmla="*/ 1204345 w 1940967"/>
                <a:gd name="connsiteY289" fmla="*/ 1324186 h 2580933"/>
                <a:gd name="connsiteX290" fmla="*/ 1233754 w 1940967"/>
                <a:gd name="connsiteY290" fmla="*/ 1147984 h 2580933"/>
                <a:gd name="connsiteX291" fmla="*/ 1233754 w 1940967"/>
                <a:gd name="connsiteY291" fmla="*/ 942373 h 2580933"/>
                <a:gd name="connsiteX292" fmla="*/ 1216125 w 1940967"/>
                <a:gd name="connsiteY292" fmla="*/ 848381 h 2580933"/>
                <a:gd name="connsiteX293" fmla="*/ 1201633 w 1940967"/>
                <a:gd name="connsiteY293" fmla="*/ 833634 h 2580933"/>
                <a:gd name="connsiteX294" fmla="*/ 475296 w 1940967"/>
                <a:gd name="connsiteY294" fmla="*/ 721421 h 2580933"/>
                <a:gd name="connsiteX295" fmla="*/ 464109 w 1940967"/>
                <a:gd name="connsiteY295" fmla="*/ 736676 h 2580933"/>
                <a:gd name="connsiteX296" fmla="*/ 464109 w 1940967"/>
                <a:gd name="connsiteY296" fmla="*/ 754305 h 2580933"/>
                <a:gd name="connsiteX297" fmla="*/ 493434 w 1940967"/>
                <a:gd name="connsiteY297" fmla="*/ 760238 h 2580933"/>
                <a:gd name="connsiteX298" fmla="*/ 509537 w 1940967"/>
                <a:gd name="connsiteY298" fmla="*/ 762865 h 2580933"/>
                <a:gd name="connsiteX299" fmla="*/ 516995 w 1940967"/>
                <a:gd name="connsiteY299" fmla="*/ 760238 h 2580933"/>
                <a:gd name="connsiteX300" fmla="*/ 511062 w 1940967"/>
                <a:gd name="connsiteY300" fmla="*/ 760238 h 2580933"/>
                <a:gd name="connsiteX301" fmla="*/ 511062 w 1940967"/>
                <a:gd name="connsiteY301" fmla="*/ 754305 h 2580933"/>
                <a:gd name="connsiteX302" fmla="*/ 487586 w 1940967"/>
                <a:gd name="connsiteY302" fmla="*/ 742609 h 2580933"/>
                <a:gd name="connsiteX303" fmla="*/ 487586 w 1940967"/>
                <a:gd name="connsiteY303" fmla="*/ 724980 h 2580933"/>
                <a:gd name="connsiteX304" fmla="*/ 475296 w 1940967"/>
                <a:gd name="connsiteY304" fmla="*/ 721421 h 2580933"/>
                <a:gd name="connsiteX305" fmla="*/ 375965 w 1940967"/>
                <a:gd name="connsiteY305" fmla="*/ 425377 h 2580933"/>
                <a:gd name="connsiteX306" fmla="*/ 481738 w 1940967"/>
                <a:gd name="connsiteY306" fmla="*/ 513436 h 2580933"/>
                <a:gd name="connsiteX307" fmla="*/ 387746 w 1940967"/>
                <a:gd name="connsiteY307" fmla="*/ 425377 h 2580933"/>
                <a:gd name="connsiteX308" fmla="*/ 763034 w 1940967"/>
                <a:gd name="connsiteY308" fmla="*/ 363677 h 2580933"/>
                <a:gd name="connsiteX309" fmla="*/ 751931 w 1940967"/>
                <a:gd name="connsiteY309" fmla="*/ 425377 h 2580933"/>
                <a:gd name="connsiteX310" fmla="*/ 846008 w 1940967"/>
                <a:gd name="connsiteY310" fmla="*/ 789562 h 2580933"/>
                <a:gd name="connsiteX311" fmla="*/ 898809 w 1940967"/>
                <a:gd name="connsiteY311" fmla="*/ 989326 h 2580933"/>
                <a:gd name="connsiteX312" fmla="*/ 898809 w 1940967"/>
                <a:gd name="connsiteY312" fmla="*/ 965849 h 2580933"/>
                <a:gd name="connsiteX313" fmla="*/ 875671 w 1940967"/>
                <a:gd name="connsiteY313" fmla="*/ 817022 h 2580933"/>
                <a:gd name="connsiteX314" fmla="*/ 875502 w 1940967"/>
                <a:gd name="connsiteY314" fmla="*/ 817107 h 2580933"/>
                <a:gd name="connsiteX315" fmla="*/ 887113 w 1940967"/>
                <a:gd name="connsiteY315" fmla="*/ 801343 h 2580933"/>
                <a:gd name="connsiteX316" fmla="*/ 887113 w 1940967"/>
                <a:gd name="connsiteY316" fmla="*/ 783714 h 2580933"/>
                <a:gd name="connsiteX317" fmla="*/ 840075 w 1940967"/>
                <a:gd name="connsiteY317" fmla="*/ 548693 h 2580933"/>
                <a:gd name="connsiteX318" fmla="*/ 810750 w 1940967"/>
                <a:gd name="connsiteY318" fmla="*/ 489959 h 2580933"/>
                <a:gd name="connsiteX319" fmla="*/ 799732 w 1940967"/>
                <a:gd name="connsiteY319" fmla="*/ 498774 h 2580933"/>
                <a:gd name="connsiteX320" fmla="*/ 793121 w 1940967"/>
                <a:gd name="connsiteY320" fmla="*/ 489959 h 2580933"/>
                <a:gd name="connsiteX321" fmla="*/ 793121 w 1940967"/>
                <a:gd name="connsiteY321" fmla="*/ 443006 h 2580933"/>
                <a:gd name="connsiteX322" fmla="*/ 806682 w 1940967"/>
                <a:gd name="connsiteY322" fmla="*/ 432073 h 2580933"/>
                <a:gd name="connsiteX323" fmla="*/ 810750 w 1940967"/>
                <a:gd name="connsiteY323" fmla="*/ 437073 h 2580933"/>
                <a:gd name="connsiteX324" fmla="*/ 916438 w 1940967"/>
                <a:gd name="connsiteY324" fmla="*/ 842448 h 2580933"/>
                <a:gd name="connsiteX325" fmla="*/ 922370 w 1940967"/>
                <a:gd name="connsiteY325" fmla="*/ 901182 h 2580933"/>
                <a:gd name="connsiteX326" fmla="*/ 934066 w 1940967"/>
                <a:gd name="connsiteY326" fmla="*/ 965849 h 2580933"/>
                <a:gd name="connsiteX327" fmla="*/ 928218 w 1940967"/>
                <a:gd name="connsiteY327" fmla="*/ 789562 h 2580933"/>
                <a:gd name="connsiteX328" fmla="*/ 904742 w 1940967"/>
                <a:gd name="connsiteY328" fmla="*/ 595731 h 2580933"/>
                <a:gd name="connsiteX329" fmla="*/ 863551 w 1940967"/>
                <a:gd name="connsiteY329" fmla="*/ 472331 h 2580933"/>
                <a:gd name="connsiteX330" fmla="*/ 763034 w 1940967"/>
                <a:gd name="connsiteY330" fmla="*/ 363677 h 2580933"/>
                <a:gd name="connsiteX331" fmla="*/ 135096 w 1940967"/>
                <a:gd name="connsiteY331" fmla="*/ 102213 h 2580933"/>
                <a:gd name="connsiteX332" fmla="*/ 199763 w 1940967"/>
                <a:gd name="connsiteY332" fmla="*/ 207985 h 2580933"/>
                <a:gd name="connsiteX333" fmla="*/ 405375 w 1940967"/>
                <a:gd name="connsiteY333" fmla="*/ 407749 h 2580933"/>
                <a:gd name="connsiteX334" fmla="*/ 399442 w 1940967"/>
                <a:gd name="connsiteY334" fmla="*/ 395968 h 2580933"/>
                <a:gd name="connsiteX335" fmla="*/ 403087 w 1940967"/>
                <a:gd name="connsiteY335" fmla="*/ 387662 h 2580933"/>
                <a:gd name="connsiteX336" fmla="*/ 405375 w 1940967"/>
                <a:gd name="connsiteY336" fmla="*/ 390120 h 2580933"/>
                <a:gd name="connsiteX337" fmla="*/ 464109 w 1940967"/>
                <a:gd name="connsiteY337" fmla="*/ 460550 h 2580933"/>
                <a:gd name="connsiteX338" fmla="*/ 381813 w 1940967"/>
                <a:gd name="connsiteY338" fmla="*/ 343082 h 2580933"/>
                <a:gd name="connsiteX339" fmla="*/ 135096 w 1940967"/>
                <a:gd name="connsiteY339" fmla="*/ 102213 h 2580933"/>
                <a:gd name="connsiteX340" fmla="*/ 53394 w 1940967"/>
                <a:gd name="connsiteY340" fmla="*/ 73312 h 2580933"/>
                <a:gd name="connsiteX341" fmla="*/ 111620 w 1940967"/>
                <a:gd name="connsiteY341" fmla="*/ 266719 h 2580933"/>
                <a:gd name="connsiteX342" fmla="*/ 281974 w 1940967"/>
                <a:gd name="connsiteY342" fmla="*/ 425377 h 2580933"/>
                <a:gd name="connsiteX343" fmla="*/ 528691 w 1940967"/>
                <a:gd name="connsiteY343" fmla="*/ 583951 h 2580933"/>
                <a:gd name="connsiteX344" fmla="*/ 246717 w 1940967"/>
                <a:gd name="connsiteY344" fmla="*/ 331301 h 2580933"/>
                <a:gd name="connsiteX345" fmla="*/ 217307 w 1940967"/>
                <a:gd name="connsiteY345" fmla="*/ 296128 h 2580933"/>
                <a:gd name="connsiteX346" fmla="*/ 140944 w 1940967"/>
                <a:gd name="connsiteY346" fmla="*/ 225614 h 2580933"/>
                <a:gd name="connsiteX347" fmla="*/ 144843 w 1940967"/>
                <a:gd name="connsiteY347" fmla="*/ 204086 h 2580933"/>
                <a:gd name="connsiteX348" fmla="*/ 152725 w 1940967"/>
                <a:gd name="connsiteY348" fmla="*/ 207985 h 2580933"/>
                <a:gd name="connsiteX349" fmla="*/ 211459 w 1940967"/>
                <a:gd name="connsiteY349" fmla="*/ 266719 h 2580933"/>
                <a:gd name="connsiteX350" fmla="*/ 229088 w 1940967"/>
                <a:gd name="connsiteY350" fmla="*/ 278500 h 2580933"/>
                <a:gd name="connsiteX351" fmla="*/ 93991 w 1940967"/>
                <a:gd name="connsiteY351" fmla="*/ 84584 h 2580933"/>
                <a:gd name="connsiteX352" fmla="*/ 82210 w 1940967"/>
                <a:gd name="connsiteY352" fmla="*/ 78736 h 2580933"/>
                <a:gd name="connsiteX353" fmla="*/ 53394 w 1940967"/>
                <a:gd name="connsiteY353" fmla="*/ 73312 h 2580933"/>
                <a:gd name="connsiteX354" fmla="*/ 114332 w 1940967"/>
                <a:gd name="connsiteY354" fmla="*/ 30766 h 2580933"/>
                <a:gd name="connsiteX355" fmla="*/ 123316 w 1940967"/>
                <a:gd name="connsiteY355" fmla="*/ 72803 h 2580933"/>
                <a:gd name="connsiteX356" fmla="*/ 405375 w 1940967"/>
                <a:gd name="connsiteY356" fmla="*/ 325453 h 2580933"/>
                <a:gd name="connsiteX357" fmla="*/ 323079 w 1940967"/>
                <a:gd name="connsiteY357" fmla="*/ 207985 h 2580933"/>
                <a:gd name="connsiteX358" fmla="*/ 117468 w 1940967"/>
                <a:gd name="connsiteY358" fmla="*/ 31698 h 2580933"/>
                <a:gd name="connsiteX359" fmla="*/ 114332 w 1940967"/>
                <a:gd name="connsiteY359" fmla="*/ 30766 h 2580933"/>
                <a:gd name="connsiteX360" fmla="*/ 82549 w 1940967"/>
                <a:gd name="connsiteY360" fmla="*/ 0 h 2580933"/>
                <a:gd name="connsiteX361" fmla="*/ 88058 w 1940967"/>
                <a:gd name="connsiteY361" fmla="*/ 2373 h 2580933"/>
                <a:gd name="connsiteX362" fmla="*/ 552252 w 1940967"/>
                <a:gd name="connsiteY362" fmla="*/ 583951 h 2580933"/>
                <a:gd name="connsiteX363" fmla="*/ 552252 w 1940967"/>
                <a:gd name="connsiteY363" fmla="*/ 595731 h 2580933"/>
                <a:gd name="connsiteX364" fmla="*/ 563948 w 1940967"/>
                <a:gd name="connsiteY364" fmla="*/ 607427 h 2580933"/>
                <a:gd name="connsiteX365" fmla="*/ 581577 w 1940967"/>
                <a:gd name="connsiteY365" fmla="*/ 619208 h 2580933"/>
                <a:gd name="connsiteX366" fmla="*/ 581577 w 1940967"/>
                <a:gd name="connsiteY366" fmla="*/ 636837 h 2580933"/>
                <a:gd name="connsiteX367" fmla="*/ 746083 w 1940967"/>
                <a:gd name="connsiteY367" fmla="*/ 936440 h 2580933"/>
                <a:gd name="connsiteX368" fmla="*/ 804817 w 1940967"/>
                <a:gd name="connsiteY368" fmla="*/ 1024583 h 2580933"/>
                <a:gd name="connsiteX369" fmla="*/ 798969 w 1940967"/>
                <a:gd name="connsiteY369" fmla="*/ 1030431 h 2580933"/>
                <a:gd name="connsiteX370" fmla="*/ 951695 w 1940967"/>
                <a:gd name="connsiteY370" fmla="*/ 1394701 h 2580933"/>
                <a:gd name="connsiteX371" fmla="*/ 934066 w 1940967"/>
                <a:gd name="connsiteY371" fmla="*/ 1165613 h 2580933"/>
                <a:gd name="connsiteX372" fmla="*/ 922370 w 1940967"/>
                <a:gd name="connsiteY372" fmla="*/ 1153832 h 2580933"/>
                <a:gd name="connsiteX373" fmla="*/ 910590 w 1940967"/>
                <a:gd name="connsiteY373" fmla="*/ 1077469 h 2580933"/>
                <a:gd name="connsiteX374" fmla="*/ 769560 w 1940967"/>
                <a:gd name="connsiteY374" fmla="*/ 630989 h 2580933"/>
                <a:gd name="connsiteX375" fmla="*/ 746083 w 1940967"/>
                <a:gd name="connsiteY375" fmla="*/ 325453 h 2580933"/>
                <a:gd name="connsiteX376" fmla="*/ 757610 w 1940967"/>
                <a:gd name="connsiteY376" fmla="*/ 315706 h 2580933"/>
                <a:gd name="connsiteX377" fmla="*/ 769560 w 1940967"/>
                <a:gd name="connsiteY377" fmla="*/ 319605 h 2580933"/>
                <a:gd name="connsiteX378" fmla="*/ 892961 w 1940967"/>
                <a:gd name="connsiteY378" fmla="*/ 472331 h 2580933"/>
                <a:gd name="connsiteX379" fmla="*/ 892961 w 1940967"/>
                <a:gd name="connsiteY379" fmla="*/ 378339 h 2580933"/>
                <a:gd name="connsiteX380" fmla="*/ 906267 w 1940967"/>
                <a:gd name="connsiteY380" fmla="*/ 366050 h 2580933"/>
                <a:gd name="connsiteX381" fmla="*/ 916438 w 1940967"/>
                <a:gd name="connsiteY381" fmla="*/ 372491 h 2580933"/>
                <a:gd name="connsiteX382" fmla="*/ 951695 w 1940967"/>
                <a:gd name="connsiteY382" fmla="*/ 666246 h 2580933"/>
                <a:gd name="connsiteX383" fmla="*/ 981104 w 1940967"/>
                <a:gd name="connsiteY383" fmla="*/ 865925 h 2580933"/>
                <a:gd name="connsiteX384" fmla="*/ 992800 w 1940967"/>
                <a:gd name="connsiteY384" fmla="*/ 1142051 h 2580933"/>
                <a:gd name="connsiteX385" fmla="*/ 992800 w 1940967"/>
                <a:gd name="connsiteY385" fmla="*/ 1218499 h 2580933"/>
                <a:gd name="connsiteX386" fmla="*/ 978138 w 1940967"/>
                <a:gd name="connsiteY386" fmla="*/ 1231720 h 2580933"/>
                <a:gd name="connsiteX387" fmla="*/ 963476 w 1940967"/>
                <a:gd name="connsiteY387" fmla="*/ 1218499 h 2580933"/>
                <a:gd name="connsiteX388" fmla="*/ 963476 w 1940967"/>
                <a:gd name="connsiteY388" fmla="*/ 1071621 h 2580933"/>
                <a:gd name="connsiteX389" fmla="*/ 963476 w 1940967"/>
                <a:gd name="connsiteY389" fmla="*/ 1053993 h 2580933"/>
                <a:gd name="connsiteX390" fmla="*/ 957628 w 1940967"/>
                <a:gd name="connsiteY390" fmla="*/ 1142051 h 2580933"/>
                <a:gd name="connsiteX391" fmla="*/ 975256 w 1940967"/>
                <a:gd name="connsiteY391" fmla="*/ 1447587 h 2580933"/>
                <a:gd name="connsiteX392" fmla="*/ 1180868 w 1940967"/>
                <a:gd name="connsiteY392" fmla="*/ 1999840 h 2580933"/>
                <a:gd name="connsiteX393" fmla="*/ 1198497 w 1940967"/>
                <a:gd name="connsiteY393" fmla="*/ 2052726 h 2580933"/>
                <a:gd name="connsiteX394" fmla="*/ 1169087 w 1940967"/>
                <a:gd name="connsiteY394" fmla="*/ 1711933 h 2580933"/>
                <a:gd name="connsiteX395" fmla="*/ 1110353 w 1940967"/>
                <a:gd name="connsiteY395" fmla="*/ 1006955 h 2580933"/>
                <a:gd name="connsiteX396" fmla="*/ 1204938 w 1940967"/>
                <a:gd name="connsiteY396" fmla="*/ 810157 h 2580933"/>
                <a:gd name="connsiteX397" fmla="*/ 1233754 w 1940967"/>
                <a:gd name="connsiteY397" fmla="*/ 830752 h 2580933"/>
                <a:gd name="connsiteX398" fmla="*/ 1268927 w 1940967"/>
                <a:gd name="connsiteY398" fmla="*/ 924744 h 2580933"/>
                <a:gd name="connsiteX399" fmla="*/ 1274860 w 1940967"/>
                <a:gd name="connsiteY399" fmla="*/ 877706 h 2580933"/>
                <a:gd name="connsiteX400" fmla="*/ 1286555 w 1940967"/>
                <a:gd name="connsiteY400" fmla="*/ 864484 h 2580933"/>
                <a:gd name="connsiteX401" fmla="*/ 1298336 w 1940967"/>
                <a:gd name="connsiteY401" fmla="*/ 877706 h 2580933"/>
                <a:gd name="connsiteX402" fmla="*/ 1263079 w 1940967"/>
                <a:gd name="connsiteY402" fmla="*/ 1406482 h 2580933"/>
                <a:gd name="connsiteX403" fmla="*/ 1245450 w 1940967"/>
                <a:gd name="connsiteY403" fmla="*/ 1512254 h 2580933"/>
                <a:gd name="connsiteX404" fmla="*/ 1210193 w 1940967"/>
                <a:gd name="connsiteY404" fmla="*/ 1782448 h 2580933"/>
                <a:gd name="connsiteX405" fmla="*/ 1198497 w 1940967"/>
                <a:gd name="connsiteY405" fmla="*/ 1794228 h 2580933"/>
                <a:gd name="connsiteX406" fmla="*/ 1239602 w 1940967"/>
                <a:gd name="connsiteY406" fmla="*/ 2140869 h 2580933"/>
                <a:gd name="connsiteX407" fmla="*/ 1321813 w 1940967"/>
                <a:gd name="connsiteY407" fmla="*/ 2346481 h 2580933"/>
                <a:gd name="connsiteX408" fmla="*/ 1310117 w 1940967"/>
                <a:gd name="connsiteY408" fmla="*/ 2087983 h 2580933"/>
                <a:gd name="connsiteX409" fmla="*/ 1298336 w 1940967"/>
                <a:gd name="connsiteY409" fmla="*/ 1988059 h 2580933"/>
                <a:gd name="connsiteX410" fmla="*/ 1310117 w 1940967"/>
                <a:gd name="connsiteY410" fmla="*/ 1976363 h 2580933"/>
                <a:gd name="connsiteX411" fmla="*/ 1363003 w 1940967"/>
                <a:gd name="connsiteY411" fmla="*/ 2105612 h 2580933"/>
                <a:gd name="connsiteX412" fmla="*/ 1351561 w 1940967"/>
                <a:gd name="connsiteY412" fmla="*/ 2113918 h 2580933"/>
                <a:gd name="connsiteX413" fmla="*/ 1345374 w 1940967"/>
                <a:gd name="connsiteY413" fmla="*/ 2111460 h 2580933"/>
                <a:gd name="connsiteX414" fmla="*/ 1327746 w 1940967"/>
                <a:gd name="connsiteY414" fmla="*/ 2099679 h 2580933"/>
                <a:gd name="connsiteX415" fmla="*/ 1327746 w 1940967"/>
                <a:gd name="connsiteY415" fmla="*/ 2117308 h 2580933"/>
                <a:gd name="connsiteX416" fmla="*/ 1327746 w 1940967"/>
                <a:gd name="connsiteY416" fmla="*/ 2234861 h 2580933"/>
                <a:gd name="connsiteX417" fmla="*/ 1392328 w 1940967"/>
                <a:gd name="connsiteY417" fmla="*/ 2505055 h 2580933"/>
                <a:gd name="connsiteX418" fmla="*/ 1392328 w 1940967"/>
                <a:gd name="connsiteY418" fmla="*/ 2510987 h 2580933"/>
                <a:gd name="connsiteX419" fmla="*/ 1423973 w 1940967"/>
                <a:gd name="connsiteY419" fmla="*/ 2580933 h 2580933"/>
                <a:gd name="connsiteX420" fmla="*/ 1378167 w 1940967"/>
                <a:gd name="connsiteY420" fmla="*/ 2580933 h 2580933"/>
                <a:gd name="connsiteX421" fmla="*/ 1325489 w 1940967"/>
                <a:gd name="connsiteY421" fmla="*/ 2465443 h 2580933"/>
                <a:gd name="connsiteX422" fmla="*/ 1133830 w 1940967"/>
                <a:gd name="connsiteY422" fmla="*/ 1988059 h 2580933"/>
                <a:gd name="connsiteX423" fmla="*/ 1075096 w 1940967"/>
                <a:gd name="connsiteY423" fmla="*/ 1817705 h 2580933"/>
                <a:gd name="connsiteX424" fmla="*/ 851856 w 1940967"/>
                <a:gd name="connsiteY424" fmla="*/ 1570988 h 2580933"/>
                <a:gd name="connsiteX425" fmla="*/ 793121 w 1940967"/>
                <a:gd name="connsiteY425" fmla="*/ 1606245 h 2580933"/>
                <a:gd name="connsiteX426" fmla="*/ 740235 w 1940967"/>
                <a:gd name="connsiteY426" fmla="*/ 1523950 h 2580933"/>
                <a:gd name="connsiteX427" fmla="*/ 751931 w 1940967"/>
                <a:gd name="connsiteY427" fmla="*/ 1506321 h 2580933"/>
                <a:gd name="connsiteX428" fmla="*/ 781086 w 1940967"/>
                <a:gd name="connsiteY428" fmla="*/ 1498015 h 2580933"/>
                <a:gd name="connsiteX429" fmla="*/ 851856 w 1940967"/>
                <a:gd name="connsiteY429" fmla="*/ 1553359 h 2580933"/>
                <a:gd name="connsiteX430" fmla="*/ 998733 w 1940967"/>
                <a:gd name="connsiteY430" fmla="*/ 1688456 h 2580933"/>
                <a:gd name="connsiteX431" fmla="*/ 1051619 w 1940967"/>
                <a:gd name="connsiteY431" fmla="*/ 1758971 h 2580933"/>
                <a:gd name="connsiteX432" fmla="*/ 916438 w 1940967"/>
                <a:gd name="connsiteY432" fmla="*/ 1400549 h 2580933"/>
                <a:gd name="connsiteX433" fmla="*/ 910590 w 1940967"/>
                <a:gd name="connsiteY433" fmla="*/ 1404956 h 2580933"/>
                <a:gd name="connsiteX434" fmla="*/ 904742 w 1940967"/>
                <a:gd name="connsiteY434" fmla="*/ 1400549 h 2580933"/>
                <a:gd name="connsiteX435" fmla="*/ 499366 w 1940967"/>
                <a:gd name="connsiteY435" fmla="*/ 1118575 h 2580933"/>
                <a:gd name="connsiteX436" fmla="*/ 258497 w 1940967"/>
                <a:gd name="connsiteY436" fmla="*/ 842448 h 2580933"/>
                <a:gd name="connsiteX437" fmla="*/ 270193 w 1940967"/>
                <a:gd name="connsiteY437" fmla="*/ 830752 h 2580933"/>
                <a:gd name="connsiteX438" fmla="*/ 296636 w 1940967"/>
                <a:gd name="connsiteY438" fmla="*/ 826345 h 2580933"/>
                <a:gd name="connsiteX439" fmla="*/ 323079 w 1940967"/>
                <a:gd name="connsiteY439" fmla="*/ 830752 h 2580933"/>
                <a:gd name="connsiteX440" fmla="*/ 328249 w 1940967"/>
                <a:gd name="connsiteY440" fmla="*/ 826345 h 2580933"/>
                <a:gd name="connsiteX441" fmla="*/ 329012 w 1940967"/>
                <a:gd name="connsiteY441" fmla="*/ 830752 h 2580933"/>
                <a:gd name="connsiteX442" fmla="*/ 887113 w 1940967"/>
                <a:gd name="connsiteY442" fmla="*/ 1318338 h 2580933"/>
                <a:gd name="connsiteX443" fmla="*/ 699130 w 1940967"/>
                <a:gd name="connsiteY443" fmla="*/ 901182 h 2580933"/>
                <a:gd name="connsiteX444" fmla="*/ 522843 w 1940967"/>
                <a:gd name="connsiteY444" fmla="*/ 766086 h 2580933"/>
                <a:gd name="connsiteX445" fmla="*/ 505214 w 1940967"/>
                <a:gd name="connsiteY445" fmla="*/ 783714 h 2580933"/>
                <a:gd name="connsiteX446" fmla="*/ 469957 w 1940967"/>
                <a:gd name="connsiteY446" fmla="*/ 777866 h 2580933"/>
                <a:gd name="connsiteX447" fmla="*/ 481738 w 1940967"/>
                <a:gd name="connsiteY447" fmla="*/ 789562 h 2580933"/>
                <a:gd name="connsiteX448" fmla="*/ 475805 w 1940967"/>
                <a:gd name="connsiteY448" fmla="*/ 801343 h 2580933"/>
                <a:gd name="connsiteX449" fmla="*/ 434700 w 1940967"/>
                <a:gd name="connsiteY449" fmla="*/ 754305 h 2580933"/>
                <a:gd name="connsiteX450" fmla="*/ 434700 w 1940967"/>
                <a:gd name="connsiteY450" fmla="*/ 748457 h 2580933"/>
                <a:gd name="connsiteX451" fmla="*/ 440632 w 1940967"/>
                <a:gd name="connsiteY451" fmla="*/ 724980 h 2580933"/>
                <a:gd name="connsiteX452" fmla="*/ 471991 w 1940967"/>
                <a:gd name="connsiteY452" fmla="*/ 702690 h 2580933"/>
                <a:gd name="connsiteX453" fmla="*/ 511062 w 1940967"/>
                <a:gd name="connsiteY453" fmla="*/ 724980 h 2580933"/>
                <a:gd name="connsiteX454" fmla="*/ 522843 w 1940967"/>
                <a:gd name="connsiteY454" fmla="*/ 736676 h 2580933"/>
                <a:gd name="connsiteX455" fmla="*/ 669721 w 1940967"/>
                <a:gd name="connsiteY455" fmla="*/ 836600 h 2580933"/>
                <a:gd name="connsiteX456" fmla="*/ 546320 w 1940967"/>
                <a:gd name="connsiteY456" fmla="*/ 619208 h 2580933"/>
                <a:gd name="connsiteX457" fmla="*/ 0 w 1940967"/>
                <a:gd name="connsiteY457" fmla="*/ 61107 h 2580933"/>
                <a:gd name="connsiteX458" fmla="*/ 11696 w 1940967"/>
                <a:gd name="connsiteY458" fmla="*/ 49327 h 2580933"/>
                <a:gd name="connsiteX459" fmla="*/ 82210 w 1940967"/>
                <a:gd name="connsiteY459" fmla="*/ 61107 h 2580933"/>
                <a:gd name="connsiteX460" fmla="*/ 76362 w 1940967"/>
                <a:gd name="connsiteY460" fmla="*/ 14069 h 2580933"/>
                <a:gd name="connsiteX461" fmla="*/ 82549 w 1940967"/>
                <a:gd name="connsiteY461" fmla="*/ 0 h 258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Lst>
              <a:rect l="l" t="t" r="r" b="b"/>
              <a:pathLst>
                <a:path w="1940967" h="2580933">
                  <a:moveTo>
                    <a:pt x="1286555" y="2534464"/>
                  </a:moveTo>
                  <a:cubicBezTo>
                    <a:pt x="1286555" y="2540312"/>
                    <a:pt x="1292488" y="2546245"/>
                    <a:pt x="1292488" y="2552093"/>
                  </a:cubicBezTo>
                  <a:cubicBezTo>
                    <a:pt x="1295370" y="2549126"/>
                    <a:pt x="1296895" y="2547685"/>
                    <a:pt x="1297573" y="2547685"/>
                  </a:cubicBezTo>
                  <a:cubicBezTo>
                    <a:pt x="1298336" y="2547685"/>
                    <a:pt x="1298336" y="2549126"/>
                    <a:pt x="1298336" y="2552093"/>
                  </a:cubicBezTo>
                  <a:cubicBezTo>
                    <a:pt x="1304184" y="2552093"/>
                    <a:pt x="1304184" y="2557941"/>
                    <a:pt x="1304184" y="2563873"/>
                  </a:cubicBezTo>
                  <a:cubicBezTo>
                    <a:pt x="1304184" y="2569721"/>
                    <a:pt x="1310117" y="2569721"/>
                    <a:pt x="1310117" y="2575569"/>
                  </a:cubicBezTo>
                  <a:cubicBezTo>
                    <a:pt x="1315965" y="2557941"/>
                    <a:pt x="1315965" y="2534464"/>
                    <a:pt x="1292488" y="2534464"/>
                  </a:cubicBezTo>
                  <a:close/>
                  <a:moveTo>
                    <a:pt x="795410" y="2525056"/>
                  </a:moveTo>
                  <a:cubicBezTo>
                    <a:pt x="822107" y="2534379"/>
                    <a:pt x="848720" y="2544465"/>
                    <a:pt x="875332" y="2552093"/>
                  </a:cubicBezTo>
                  <a:lnTo>
                    <a:pt x="904742" y="2557941"/>
                  </a:lnTo>
                  <a:lnTo>
                    <a:pt x="881180" y="2546245"/>
                  </a:lnTo>
                  <a:cubicBezTo>
                    <a:pt x="852195" y="2540142"/>
                    <a:pt x="823633" y="2533108"/>
                    <a:pt x="795410" y="2525056"/>
                  </a:cubicBezTo>
                  <a:close/>
                  <a:moveTo>
                    <a:pt x="1293505" y="2504631"/>
                  </a:moveTo>
                  <a:cubicBezTo>
                    <a:pt x="1323572" y="2504631"/>
                    <a:pt x="1330754" y="2532329"/>
                    <a:pt x="1327747" y="2560302"/>
                  </a:cubicBezTo>
                  <a:lnTo>
                    <a:pt x="1323221" y="2580933"/>
                  </a:lnTo>
                  <a:lnTo>
                    <a:pt x="1280255" y="2580933"/>
                  </a:lnTo>
                  <a:lnTo>
                    <a:pt x="1260134" y="2559434"/>
                  </a:lnTo>
                  <a:cubicBezTo>
                    <a:pt x="1255726" y="2550631"/>
                    <a:pt x="1254264" y="2540355"/>
                    <a:pt x="1257231" y="2528616"/>
                  </a:cubicBezTo>
                  <a:cubicBezTo>
                    <a:pt x="1263079" y="2516835"/>
                    <a:pt x="1274860" y="2505055"/>
                    <a:pt x="1286555" y="2505055"/>
                  </a:cubicBezTo>
                  <a:cubicBezTo>
                    <a:pt x="1289013" y="2504800"/>
                    <a:pt x="1291302" y="2504631"/>
                    <a:pt x="1293505" y="2504631"/>
                  </a:cubicBezTo>
                  <a:close/>
                  <a:moveTo>
                    <a:pt x="340708" y="2399367"/>
                  </a:moveTo>
                  <a:cubicBezTo>
                    <a:pt x="370117" y="2422844"/>
                    <a:pt x="423004" y="2452168"/>
                    <a:pt x="428851" y="2452168"/>
                  </a:cubicBezTo>
                  <a:cubicBezTo>
                    <a:pt x="516995" y="2475730"/>
                    <a:pt x="599206" y="2499207"/>
                    <a:pt x="687349" y="2516835"/>
                  </a:cubicBezTo>
                  <a:lnTo>
                    <a:pt x="693197" y="2516835"/>
                  </a:lnTo>
                  <a:cubicBezTo>
                    <a:pt x="628615" y="2493359"/>
                    <a:pt x="558100" y="2469797"/>
                    <a:pt x="487586" y="2452168"/>
                  </a:cubicBezTo>
                  <a:cubicBezTo>
                    <a:pt x="434700" y="2440473"/>
                    <a:pt x="387746" y="2422844"/>
                    <a:pt x="340708" y="2399367"/>
                  </a:cubicBezTo>
                  <a:close/>
                  <a:moveTo>
                    <a:pt x="340708" y="2369958"/>
                  </a:moveTo>
                  <a:cubicBezTo>
                    <a:pt x="387746" y="2393434"/>
                    <a:pt x="440632" y="2416996"/>
                    <a:pt x="493434" y="2428692"/>
                  </a:cubicBezTo>
                  <a:cubicBezTo>
                    <a:pt x="557422" y="2445727"/>
                    <a:pt x="621326" y="2465899"/>
                    <a:pt x="683027" y="2486917"/>
                  </a:cubicBezTo>
                  <a:cubicBezTo>
                    <a:pt x="614885" y="2460051"/>
                    <a:pt x="548269" y="2426912"/>
                    <a:pt x="481738" y="2387586"/>
                  </a:cubicBezTo>
                  <a:lnTo>
                    <a:pt x="446480" y="2381738"/>
                  </a:lnTo>
                  <a:cubicBezTo>
                    <a:pt x="411223" y="2375806"/>
                    <a:pt x="375965" y="2369958"/>
                    <a:pt x="340708" y="2369958"/>
                  </a:cubicBezTo>
                  <a:close/>
                  <a:moveTo>
                    <a:pt x="452328" y="2328852"/>
                  </a:moveTo>
                  <a:cubicBezTo>
                    <a:pt x="464109" y="2340548"/>
                    <a:pt x="481738" y="2346481"/>
                    <a:pt x="493434" y="2358177"/>
                  </a:cubicBezTo>
                  <a:cubicBezTo>
                    <a:pt x="628615" y="2387586"/>
                    <a:pt x="757864" y="2440473"/>
                    <a:pt x="875332" y="2510987"/>
                  </a:cubicBezTo>
                  <a:lnTo>
                    <a:pt x="910590" y="2522683"/>
                  </a:lnTo>
                  <a:cubicBezTo>
                    <a:pt x="816598" y="2463949"/>
                    <a:pt x="722607" y="2411063"/>
                    <a:pt x="616834" y="2369958"/>
                  </a:cubicBezTo>
                  <a:lnTo>
                    <a:pt x="605054" y="2364110"/>
                  </a:lnTo>
                  <a:cubicBezTo>
                    <a:pt x="552252" y="2358177"/>
                    <a:pt x="499366" y="2346481"/>
                    <a:pt x="452328" y="2328852"/>
                  </a:cubicBezTo>
                  <a:close/>
                  <a:moveTo>
                    <a:pt x="393594" y="2311224"/>
                  </a:moveTo>
                  <a:cubicBezTo>
                    <a:pt x="381813" y="2311224"/>
                    <a:pt x="240869" y="2311224"/>
                    <a:pt x="305451" y="2352329"/>
                  </a:cubicBezTo>
                  <a:cubicBezTo>
                    <a:pt x="346556" y="2346481"/>
                    <a:pt x="387746" y="2346481"/>
                    <a:pt x="428851" y="2346481"/>
                  </a:cubicBezTo>
                  <a:lnTo>
                    <a:pt x="405375" y="2328852"/>
                  </a:lnTo>
                  <a:cubicBezTo>
                    <a:pt x="399442" y="2322920"/>
                    <a:pt x="399442" y="2311224"/>
                    <a:pt x="405375" y="2311224"/>
                  </a:cubicBezTo>
                  <a:close/>
                  <a:moveTo>
                    <a:pt x="1080944" y="2281814"/>
                  </a:moveTo>
                  <a:cubicBezTo>
                    <a:pt x="1075096" y="2287747"/>
                    <a:pt x="1075096" y="2287747"/>
                    <a:pt x="1069248" y="2293595"/>
                  </a:cubicBezTo>
                  <a:lnTo>
                    <a:pt x="1063315" y="2293595"/>
                  </a:lnTo>
                  <a:cubicBezTo>
                    <a:pt x="1069248" y="2299443"/>
                    <a:pt x="1069248" y="2311224"/>
                    <a:pt x="1075096" y="2317072"/>
                  </a:cubicBezTo>
                  <a:cubicBezTo>
                    <a:pt x="1080944" y="2317072"/>
                    <a:pt x="1086877" y="2317072"/>
                    <a:pt x="1092725" y="2311224"/>
                  </a:cubicBezTo>
                  <a:cubicBezTo>
                    <a:pt x="1092725" y="2311224"/>
                    <a:pt x="1092725" y="2305376"/>
                    <a:pt x="1098573" y="2305376"/>
                  </a:cubicBezTo>
                  <a:cubicBezTo>
                    <a:pt x="1092725" y="2305376"/>
                    <a:pt x="1092725" y="2299443"/>
                    <a:pt x="1092725" y="2293595"/>
                  </a:cubicBezTo>
                  <a:cubicBezTo>
                    <a:pt x="1086877" y="2287747"/>
                    <a:pt x="1086877" y="2287747"/>
                    <a:pt x="1080944" y="2281814"/>
                  </a:cubicBezTo>
                  <a:close/>
                  <a:moveTo>
                    <a:pt x="1085436" y="2244184"/>
                  </a:moveTo>
                  <a:cubicBezTo>
                    <a:pt x="1081961" y="2244184"/>
                    <a:pt x="1078571" y="2244862"/>
                    <a:pt x="1075096" y="2246557"/>
                  </a:cubicBezTo>
                  <a:cubicBezTo>
                    <a:pt x="1063485" y="2246557"/>
                    <a:pt x="1057637" y="2258083"/>
                    <a:pt x="1063146" y="2269695"/>
                  </a:cubicBezTo>
                  <a:cubicBezTo>
                    <a:pt x="1068316" y="2261304"/>
                    <a:pt x="1075774" y="2254354"/>
                    <a:pt x="1085012" y="2254354"/>
                  </a:cubicBezTo>
                  <a:cubicBezTo>
                    <a:pt x="1090860" y="2254354"/>
                    <a:pt x="1097386" y="2257151"/>
                    <a:pt x="1104505" y="2264186"/>
                  </a:cubicBezTo>
                  <a:cubicBezTo>
                    <a:pt x="1110353" y="2270118"/>
                    <a:pt x="1116201" y="2275966"/>
                    <a:pt x="1116201" y="2287747"/>
                  </a:cubicBezTo>
                  <a:lnTo>
                    <a:pt x="1122049" y="2299443"/>
                  </a:lnTo>
                  <a:lnTo>
                    <a:pt x="1127982" y="2299443"/>
                  </a:lnTo>
                  <a:cubicBezTo>
                    <a:pt x="1127982" y="2281814"/>
                    <a:pt x="1116201" y="2270118"/>
                    <a:pt x="1110353" y="2252490"/>
                  </a:cubicBezTo>
                  <a:cubicBezTo>
                    <a:pt x="1102047" y="2248337"/>
                    <a:pt x="1093742" y="2244184"/>
                    <a:pt x="1085436" y="2244184"/>
                  </a:cubicBezTo>
                  <a:close/>
                  <a:moveTo>
                    <a:pt x="1076791" y="2219605"/>
                  </a:moveTo>
                  <a:cubicBezTo>
                    <a:pt x="1087978" y="2219605"/>
                    <a:pt x="1099166" y="2223673"/>
                    <a:pt x="1110353" y="2234861"/>
                  </a:cubicBezTo>
                  <a:cubicBezTo>
                    <a:pt x="1139678" y="2258338"/>
                    <a:pt x="1145611" y="2305376"/>
                    <a:pt x="1127982" y="2340548"/>
                  </a:cubicBezTo>
                  <a:lnTo>
                    <a:pt x="1122049" y="2340548"/>
                  </a:lnTo>
                  <a:cubicBezTo>
                    <a:pt x="1145568" y="2408139"/>
                    <a:pt x="1174956" y="2474247"/>
                    <a:pt x="1208741" y="2538140"/>
                  </a:cubicBezTo>
                  <a:lnTo>
                    <a:pt x="1234995" y="2580933"/>
                  </a:lnTo>
                  <a:lnTo>
                    <a:pt x="1203650" y="2580933"/>
                  </a:lnTo>
                  <a:lnTo>
                    <a:pt x="1195520" y="2568969"/>
                  </a:lnTo>
                  <a:cubicBezTo>
                    <a:pt x="1157328" y="2500669"/>
                    <a:pt x="1125016" y="2428692"/>
                    <a:pt x="1098573" y="2352329"/>
                  </a:cubicBezTo>
                  <a:cubicBezTo>
                    <a:pt x="1095437" y="2353939"/>
                    <a:pt x="1092301" y="2354617"/>
                    <a:pt x="1089250" y="2354617"/>
                  </a:cubicBezTo>
                  <a:cubicBezTo>
                    <a:pt x="1080944" y="2354617"/>
                    <a:pt x="1073486" y="2349193"/>
                    <a:pt x="1069248" y="2340548"/>
                  </a:cubicBezTo>
                  <a:cubicBezTo>
                    <a:pt x="1045686" y="2340548"/>
                    <a:pt x="1033990" y="2322920"/>
                    <a:pt x="1033990" y="2293595"/>
                  </a:cubicBezTo>
                  <a:cubicBezTo>
                    <a:pt x="1028058" y="2270118"/>
                    <a:pt x="1022210" y="2228928"/>
                    <a:pt x="1057467" y="2223080"/>
                  </a:cubicBezTo>
                  <a:cubicBezTo>
                    <a:pt x="1063908" y="2220961"/>
                    <a:pt x="1070350" y="2219605"/>
                    <a:pt x="1076791" y="2219605"/>
                  </a:cubicBezTo>
                  <a:close/>
                  <a:moveTo>
                    <a:pt x="1879998" y="2218673"/>
                  </a:moveTo>
                  <a:cubicBezTo>
                    <a:pt x="1884406" y="2218673"/>
                    <a:pt x="1888813" y="2220114"/>
                    <a:pt x="1891694" y="2223080"/>
                  </a:cubicBezTo>
                  <a:lnTo>
                    <a:pt x="1903475" y="2223080"/>
                  </a:lnTo>
                  <a:cubicBezTo>
                    <a:pt x="1956361" y="2299443"/>
                    <a:pt x="1944580" y="2416996"/>
                    <a:pt x="1921104" y="2505055"/>
                  </a:cubicBezTo>
                  <a:lnTo>
                    <a:pt x="1905510" y="2580933"/>
                  </a:lnTo>
                  <a:lnTo>
                    <a:pt x="1866649" y="2580933"/>
                  </a:lnTo>
                  <a:lnTo>
                    <a:pt x="1870411" y="2567486"/>
                  </a:lnTo>
                  <a:cubicBezTo>
                    <a:pt x="1887287" y="2488909"/>
                    <a:pt x="1894618" y="2408139"/>
                    <a:pt x="1891694" y="2328852"/>
                  </a:cubicBezTo>
                  <a:lnTo>
                    <a:pt x="1885846" y="2334700"/>
                  </a:lnTo>
                  <a:cubicBezTo>
                    <a:pt x="1885846" y="2317072"/>
                    <a:pt x="1885846" y="2293595"/>
                    <a:pt x="1879998" y="2275966"/>
                  </a:cubicBezTo>
                  <a:cubicBezTo>
                    <a:pt x="1862370" y="2299443"/>
                    <a:pt x="1850589" y="2317072"/>
                    <a:pt x="1838808" y="2340548"/>
                  </a:cubicBezTo>
                  <a:lnTo>
                    <a:pt x="1827112" y="2375806"/>
                  </a:lnTo>
                  <a:cubicBezTo>
                    <a:pt x="1827112" y="2443396"/>
                    <a:pt x="1824167" y="2510966"/>
                    <a:pt x="1817546" y="2577794"/>
                  </a:cubicBezTo>
                  <a:lnTo>
                    <a:pt x="1817043" y="2580933"/>
                  </a:lnTo>
                  <a:lnTo>
                    <a:pt x="1785621" y="2580933"/>
                  </a:lnTo>
                  <a:lnTo>
                    <a:pt x="1791855" y="2510987"/>
                  </a:lnTo>
                  <a:cubicBezTo>
                    <a:pt x="1797703" y="2493359"/>
                    <a:pt x="1797703" y="2469797"/>
                    <a:pt x="1797703" y="2446320"/>
                  </a:cubicBezTo>
                  <a:cubicBezTo>
                    <a:pt x="1785964" y="2475688"/>
                    <a:pt x="1777150" y="2503593"/>
                    <a:pt x="1770539" y="2531498"/>
                  </a:cubicBezTo>
                  <a:lnTo>
                    <a:pt x="1762448" y="2580933"/>
                  </a:lnTo>
                  <a:lnTo>
                    <a:pt x="1682618" y="2580933"/>
                  </a:lnTo>
                  <a:lnTo>
                    <a:pt x="1686072" y="2535926"/>
                  </a:lnTo>
                  <a:cubicBezTo>
                    <a:pt x="1702228" y="2443397"/>
                    <a:pt x="1736002" y="2358220"/>
                    <a:pt x="1785922" y="2305376"/>
                  </a:cubicBezTo>
                  <a:cubicBezTo>
                    <a:pt x="1785922" y="2305376"/>
                    <a:pt x="1788550" y="2302748"/>
                    <a:pt x="1792024" y="2302748"/>
                  </a:cubicBezTo>
                  <a:cubicBezTo>
                    <a:pt x="1793804" y="2302748"/>
                    <a:pt x="1795754" y="2303342"/>
                    <a:pt x="1797703" y="2305376"/>
                  </a:cubicBezTo>
                  <a:cubicBezTo>
                    <a:pt x="1815332" y="2270118"/>
                    <a:pt x="1838808" y="2246557"/>
                    <a:pt x="1868218" y="2223080"/>
                  </a:cubicBezTo>
                  <a:cubicBezTo>
                    <a:pt x="1871184" y="2220114"/>
                    <a:pt x="1875591" y="2218673"/>
                    <a:pt x="1879998" y="2218673"/>
                  </a:cubicBezTo>
                  <a:close/>
                  <a:moveTo>
                    <a:pt x="816598" y="2199604"/>
                  </a:moveTo>
                  <a:lnTo>
                    <a:pt x="816598" y="2205452"/>
                  </a:lnTo>
                  <a:cubicBezTo>
                    <a:pt x="816598" y="2211299"/>
                    <a:pt x="810750" y="2217232"/>
                    <a:pt x="804817" y="2217232"/>
                  </a:cubicBezTo>
                  <a:cubicBezTo>
                    <a:pt x="819225" y="2241133"/>
                    <a:pt x="833549" y="2268932"/>
                    <a:pt x="838380" y="2268932"/>
                  </a:cubicBezTo>
                  <a:cubicBezTo>
                    <a:pt x="838634" y="2268932"/>
                    <a:pt x="838888" y="2268847"/>
                    <a:pt x="839143" y="2268593"/>
                  </a:cubicBezTo>
                  <a:cubicBezTo>
                    <a:pt x="828040" y="2250879"/>
                    <a:pt x="822277" y="2222487"/>
                    <a:pt x="816598" y="2199604"/>
                  </a:cubicBezTo>
                  <a:close/>
                  <a:moveTo>
                    <a:pt x="1319609" y="2054167"/>
                  </a:moveTo>
                  <a:cubicBezTo>
                    <a:pt x="1317406" y="2054167"/>
                    <a:pt x="1315965" y="2055608"/>
                    <a:pt x="1315965" y="2058574"/>
                  </a:cubicBezTo>
                  <a:cubicBezTo>
                    <a:pt x="1321813" y="2064422"/>
                    <a:pt x="1327746" y="2070355"/>
                    <a:pt x="1339442" y="2076203"/>
                  </a:cubicBezTo>
                  <a:cubicBezTo>
                    <a:pt x="1339442" y="2068914"/>
                    <a:pt x="1339442" y="2061710"/>
                    <a:pt x="1339187" y="2054591"/>
                  </a:cubicBezTo>
                  <a:cubicBezTo>
                    <a:pt x="1338001" y="2058574"/>
                    <a:pt x="1332831" y="2058574"/>
                    <a:pt x="1327746" y="2058574"/>
                  </a:cubicBezTo>
                  <a:cubicBezTo>
                    <a:pt x="1324779" y="2055608"/>
                    <a:pt x="1321813" y="2054167"/>
                    <a:pt x="1319609" y="2054167"/>
                  </a:cubicBezTo>
                  <a:close/>
                  <a:moveTo>
                    <a:pt x="1310117" y="1993992"/>
                  </a:moveTo>
                  <a:cubicBezTo>
                    <a:pt x="1304184" y="2005688"/>
                    <a:pt x="1304184" y="2023317"/>
                    <a:pt x="1310117" y="2035097"/>
                  </a:cubicBezTo>
                  <a:lnTo>
                    <a:pt x="1315965" y="2029249"/>
                  </a:lnTo>
                  <a:cubicBezTo>
                    <a:pt x="1321813" y="2029249"/>
                    <a:pt x="1327746" y="2029249"/>
                    <a:pt x="1333594" y="2035097"/>
                  </a:cubicBezTo>
                  <a:cubicBezTo>
                    <a:pt x="1333594" y="2040861"/>
                    <a:pt x="1333594" y="2046624"/>
                    <a:pt x="1339103" y="2052387"/>
                  </a:cubicBezTo>
                  <a:cubicBezTo>
                    <a:pt x="1337916" y="2026114"/>
                    <a:pt x="1332746" y="2003061"/>
                    <a:pt x="1310117" y="1993992"/>
                  </a:cubicBezTo>
                  <a:close/>
                  <a:moveTo>
                    <a:pt x="1550986" y="1917544"/>
                  </a:moveTo>
                  <a:cubicBezTo>
                    <a:pt x="1515729" y="1976363"/>
                    <a:pt x="1498100" y="2046878"/>
                    <a:pt x="1480471" y="2111460"/>
                  </a:cubicBezTo>
                  <a:lnTo>
                    <a:pt x="1486319" y="2111460"/>
                  </a:lnTo>
                  <a:cubicBezTo>
                    <a:pt x="1480471" y="2129089"/>
                    <a:pt x="1480471" y="2140869"/>
                    <a:pt x="1480471" y="2158498"/>
                  </a:cubicBezTo>
                  <a:cubicBezTo>
                    <a:pt x="1480471" y="2164346"/>
                    <a:pt x="1486319" y="2164346"/>
                    <a:pt x="1492252" y="2170194"/>
                  </a:cubicBezTo>
                  <a:cubicBezTo>
                    <a:pt x="1492252" y="2158498"/>
                    <a:pt x="1492252" y="2146717"/>
                    <a:pt x="1492252" y="2140869"/>
                  </a:cubicBezTo>
                  <a:cubicBezTo>
                    <a:pt x="1498100" y="2134937"/>
                    <a:pt x="1498100" y="2129089"/>
                    <a:pt x="1503948" y="2129089"/>
                  </a:cubicBezTo>
                  <a:cubicBezTo>
                    <a:pt x="1515729" y="2099679"/>
                    <a:pt x="1521577" y="2070355"/>
                    <a:pt x="1533357" y="2040945"/>
                  </a:cubicBezTo>
                  <a:cubicBezTo>
                    <a:pt x="1539205" y="1999840"/>
                    <a:pt x="1545053" y="1958735"/>
                    <a:pt x="1550986" y="1917544"/>
                  </a:cubicBezTo>
                  <a:close/>
                  <a:moveTo>
                    <a:pt x="1580311" y="1900001"/>
                  </a:moveTo>
                  <a:cubicBezTo>
                    <a:pt x="1580311" y="2005688"/>
                    <a:pt x="1556834" y="2111460"/>
                    <a:pt x="1509796" y="2211299"/>
                  </a:cubicBezTo>
                  <a:lnTo>
                    <a:pt x="1503948" y="2305376"/>
                  </a:lnTo>
                  <a:cubicBezTo>
                    <a:pt x="1509796" y="2305376"/>
                    <a:pt x="1515729" y="2299443"/>
                    <a:pt x="1527424" y="2275966"/>
                  </a:cubicBezTo>
                  <a:cubicBezTo>
                    <a:pt x="1521577" y="2275966"/>
                    <a:pt x="1521577" y="2270118"/>
                    <a:pt x="1527424" y="2270118"/>
                  </a:cubicBezTo>
                  <a:cubicBezTo>
                    <a:pt x="1539205" y="2217232"/>
                    <a:pt x="1568615" y="2158498"/>
                    <a:pt x="1592091" y="2099679"/>
                  </a:cubicBezTo>
                  <a:lnTo>
                    <a:pt x="1592091" y="2093831"/>
                  </a:lnTo>
                  <a:cubicBezTo>
                    <a:pt x="1592091" y="2064422"/>
                    <a:pt x="1603872" y="2040945"/>
                    <a:pt x="1603872" y="2011621"/>
                  </a:cubicBezTo>
                  <a:cubicBezTo>
                    <a:pt x="1609720" y="1988059"/>
                    <a:pt x="1609720" y="1964583"/>
                    <a:pt x="1603872" y="1941106"/>
                  </a:cubicBezTo>
                  <a:cubicBezTo>
                    <a:pt x="1597939" y="1917544"/>
                    <a:pt x="1592091" y="1905849"/>
                    <a:pt x="1580311" y="1900001"/>
                  </a:cubicBezTo>
                  <a:close/>
                  <a:moveTo>
                    <a:pt x="663873" y="1835334"/>
                  </a:moveTo>
                  <a:cubicBezTo>
                    <a:pt x="687349" y="1917544"/>
                    <a:pt x="716759" y="1993992"/>
                    <a:pt x="757864" y="2070355"/>
                  </a:cubicBezTo>
                  <a:cubicBezTo>
                    <a:pt x="751931" y="2046878"/>
                    <a:pt x="746083" y="2029249"/>
                    <a:pt x="734303" y="2005688"/>
                  </a:cubicBezTo>
                  <a:cubicBezTo>
                    <a:pt x="716759" y="1952802"/>
                    <a:pt x="699130" y="1905849"/>
                    <a:pt x="675569" y="1852962"/>
                  </a:cubicBezTo>
                  <a:cubicBezTo>
                    <a:pt x="669721" y="1847114"/>
                    <a:pt x="669721" y="1841182"/>
                    <a:pt x="663873" y="1835334"/>
                  </a:cubicBezTo>
                  <a:close/>
                  <a:moveTo>
                    <a:pt x="583865" y="1737020"/>
                  </a:moveTo>
                  <a:cubicBezTo>
                    <a:pt x="578865" y="1737020"/>
                    <a:pt x="575729" y="1741597"/>
                    <a:pt x="575729" y="1753123"/>
                  </a:cubicBezTo>
                  <a:cubicBezTo>
                    <a:pt x="581577" y="1870591"/>
                    <a:pt x="622682" y="1988059"/>
                    <a:pt x="699130" y="2076203"/>
                  </a:cubicBezTo>
                  <a:cubicBezTo>
                    <a:pt x="722607" y="2111460"/>
                    <a:pt x="746083" y="2146717"/>
                    <a:pt x="775493" y="2176127"/>
                  </a:cubicBezTo>
                  <a:cubicBezTo>
                    <a:pt x="716759" y="2052726"/>
                    <a:pt x="634463" y="1917544"/>
                    <a:pt x="628615" y="1776600"/>
                  </a:cubicBezTo>
                  <a:cubicBezTo>
                    <a:pt x="612766" y="1756767"/>
                    <a:pt x="594205" y="1737020"/>
                    <a:pt x="583865" y="1737020"/>
                  </a:cubicBezTo>
                  <a:close/>
                  <a:moveTo>
                    <a:pt x="205611" y="1670828"/>
                  </a:moveTo>
                  <a:cubicBezTo>
                    <a:pt x="240869" y="1729562"/>
                    <a:pt x="276126" y="1782448"/>
                    <a:pt x="323079" y="1829486"/>
                  </a:cubicBezTo>
                  <a:cubicBezTo>
                    <a:pt x="352489" y="1858810"/>
                    <a:pt x="381813" y="1894068"/>
                    <a:pt x="417071" y="1923477"/>
                  </a:cubicBezTo>
                  <a:cubicBezTo>
                    <a:pt x="393594" y="1894068"/>
                    <a:pt x="370117" y="1858810"/>
                    <a:pt x="346556" y="1829486"/>
                  </a:cubicBezTo>
                  <a:cubicBezTo>
                    <a:pt x="311383" y="1782448"/>
                    <a:pt x="276126" y="1735494"/>
                    <a:pt x="240869" y="1694304"/>
                  </a:cubicBezTo>
                  <a:cubicBezTo>
                    <a:pt x="234936" y="1688456"/>
                    <a:pt x="223240" y="1676675"/>
                    <a:pt x="205611" y="1670828"/>
                  </a:cubicBezTo>
                  <a:close/>
                  <a:moveTo>
                    <a:pt x="1521577" y="1635570"/>
                  </a:moveTo>
                  <a:cubicBezTo>
                    <a:pt x="1515729" y="1641503"/>
                    <a:pt x="1509796" y="1653199"/>
                    <a:pt x="1509796" y="1664980"/>
                  </a:cubicBezTo>
                  <a:cubicBezTo>
                    <a:pt x="1492252" y="1729562"/>
                    <a:pt x="1480471" y="1794228"/>
                    <a:pt x="1474623" y="1858810"/>
                  </a:cubicBezTo>
                  <a:cubicBezTo>
                    <a:pt x="1474623" y="1911696"/>
                    <a:pt x="1462842" y="1970431"/>
                    <a:pt x="1462842" y="2029249"/>
                  </a:cubicBezTo>
                  <a:cubicBezTo>
                    <a:pt x="1480471" y="1964583"/>
                    <a:pt x="1509796" y="1911696"/>
                    <a:pt x="1550986" y="1858810"/>
                  </a:cubicBezTo>
                  <a:lnTo>
                    <a:pt x="1550986" y="1794228"/>
                  </a:lnTo>
                  <a:cubicBezTo>
                    <a:pt x="1550986" y="1758971"/>
                    <a:pt x="1550986" y="1723714"/>
                    <a:pt x="1539205" y="1688456"/>
                  </a:cubicBezTo>
                  <a:cubicBezTo>
                    <a:pt x="1539205" y="1676675"/>
                    <a:pt x="1527424" y="1653199"/>
                    <a:pt x="1521577" y="1635570"/>
                  </a:cubicBezTo>
                  <a:close/>
                  <a:moveTo>
                    <a:pt x="1562682" y="1603957"/>
                  </a:moveTo>
                  <a:cubicBezTo>
                    <a:pt x="1558698" y="1603957"/>
                    <a:pt x="1554800" y="1604720"/>
                    <a:pt x="1550986" y="1606245"/>
                  </a:cubicBezTo>
                  <a:cubicBezTo>
                    <a:pt x="1580311" y="1682608"/>
                    <a:pt x="1592091" y="1758971"/>
                    <a:pt x="1586243" y="1841182"/>
                  </a:cubicBezTo>
                  <a:lnTo>
                    <a:pt x="1592091" y="1841182"/>
                  </a:lnTo>
                  <a:cubicBezTo>
                    <a:pt x="1603872" y="1858810"/>
                    <a:pt x="1615568" y="1882372"/>
                    <a:pt x="1621501" y="1900001"/>
                  </a:cubicBezTo>
                  <a:cubicBezTo>
                    <a:pt x="1633197" y="1829486"/>
                    <a:pt x="1633197" y="1753123"/>
                    <a:pt x="1621501" y="1682608"/>
                  </a:cubicBezTo>
                  <a:cubicBezTo>
                    <a:pt x="1616331" y="1636587"/>
                    <a:pt x="1589040" y="1603957"/>
                    <a:pt x="1562682" y="1603957"/>
                  </a:cubicBezTo>
                  <a:close/>
                  <a:moveTo>
                    <a:pt x="123316" y="1594465"/>
                  </a:moveTo>
                  <a:cubicBezTo>
                    <a:pt x="170354" y="1764819"/>
                    <a:pt x="287822" y="1911696"/>
                    <a:pt x="440632" y="1993992"/>
                  </a:cubicBezTo>
                  <a:cubicBezTo>
                    <a:pt x="329012" y="1894068"/>
                    <a:pt x="234936" y="1776600"/>
                    <a:pt x="170354" y="1635570"/>
                  </a:cubicBezTo>
                  <a:cubicBezTo>
                    <a:pt x="152725" y="1623874"/>
                    <a:pt x="135096" y="1612093"/>
                    <a:pt x="123316" y="1594465"/>
                  </a:cubicBezTo>
                  <a:close/>
                  <a:moveTo>
                    <a:pt x="1562597" y="1566581"/>
                  </a:moveTo>
                  <a:cubicBezTo>
                    <a:pt x="1572598" y="1566581"/>
                    <a:pt x="1582853" y="1569886"/>
                    <a:pt x="1592091" y="1576836"/>
                  </a:cubicBezTo>
                  <a:cubicBezTo>
                    <a:pt x="1703711" y="1623874"/>
                    <a:pt x="1662606" y="1876439"/>
                    <a:pt x="1650825" y="1964583"/>
                  </a:cubicBezTo>
                  <a:cubicBezTo>
                    <a:pt x="1627349" y="2082051"/>
                    <a:pt x="1603872" y="2281814"/>
                    <a:pt x="1503948" y="2364110"/>
                  </a:cubicBezTo>
                  <a:lnTo>
                    <a:pt x="1492252" y="2364110"/>
                  </a:lnTo>
                  <a:cubicBezTo>
                    <a:pt x="1484899" y="2402292"/>
                    <a:pt x="1480487" y="2440844"/>
                    <a:pt x="1479013" y="2479490"/>
                  </a:cubicBezTo>
                  <a:lnTo>
                    <a:pt x="1482856" y="2580933"/>
                  </a:lnTo>
                  <a:lnTo>
                    <a:pt x="1470128" y="2580933"/>
                  </a:lnTo>
                  <a:lnTo>
                    <a:pt x="1467260" y="2557210"/>
                  </a:lnTo>
                  <a:cubicBezTo>
                    <a:pt x="1462864" y="2488909"/>
                    <a:pt x="1465809" y="2419878"/>
                    <a:pt x="1474623" y="2352329"/>
                  </a:cubicBezTo>
                  <a:cubicBezTo>
                    <a:pt x="1445214" y="2287747"/>
                    <a:pt x="1433433" y="2217232"/>
                    <a:pt x="1445214" y="2146717"/>
                  </a:cubicBezTo>
                  <a:cubicBezTo>
                    <a:pt x="1392328" y="2011621"/>
                    <a:pt x="1456994" y="1664980"/>
                    <a:pt x="1498100" y="1594465"/>
                  </a:cubicBezTo>
                  <a:cubicBezTo>
                    <a:pt x="1498100" y="1587600"/>
                    <a:pt x="1502083" y="1584718"/>
                    <a:pt x="1507846" y="1584718"/>
                  </a:cubicBezTo>
                  <a:cubicBezTo>
                    <a:pt x="1511830" y="1584718"/>
                    <a:pt x="1516746" y="1586159"/>
                    <a:pt x="1521577" y="1588617"/>
                  </a:cubicBezTo>
                  <a:cubicBezTo>
                    <a:pt x="1532255" y="1574378"/>
                    <a:pt x="1547257" y="1566581"/>
                    <a:pt x="1562597" y="1566581"/>
                  </a:cubicBezTo>
                  <a:close/>
                  <a:moveTo>
                    <a:pt x="174168" y="1545393"/>
                  </a:moveTo>
                  <a:cubicBezTo>
                    <a:pt x="166964" y="1545393"/>
                    <a:pt x="167387" y="1557597"/>
                    <a:pt x="182135" y="1594465"/>
                  </a:cubicBezTo>
                  <a:cubicBezTo>
                    <a:pt x="182135" y="1600313"/>
                    <a:pt x="182135" y="1600313"/>
                    <a:pt x="182135" y="1606245"/>
                  </a:cubicBezTo>
                  <a:cubicBezTo>
                    <a:pt x="311383" y="1700237"/>
                    <a:pt x="393594" y="1847114"/>
                    <a:pt x="487586" y="1982211"/>
                  </a:cubicBezTo>
                  <a:lnTo>
                    <a:pt x="522843" y="2017469"/>
                  </a:lnTo>
                  <a:cubicBezTo>
                    <a:pt x="464109" y="1847114"/>
                    <a:pt x="358337" y="1700237"/>
                    <a:pt x="229088" y="1582684"/>
                  </a:cubicBezTo>
                  <a:cubicBezTo>
                    <a:pt x="208578" y="1569039"/>
                    <a:pt x="184084" y="1545393"/>
                    <a:pt x="174168" y="1545393"/>
                  </a:cubicBezTo>
                  <a:close/>
                  <a:moveTo>
                    <a:pt x="781341" y="1523950"/>
                  </a:moveTo>
                  <a:cubicBezTo>
                    <a:pt x="769560" y="1523950"/>
                    <a:pt x="769560" y="1541579"/>
                    <a:pt x="769560" y="1553359"/>
                  </a:cubicBezTo>
                  <a:cubicBezTo>
                    <a:pt x="775493" y="1559207"/>
                    <a:pt x="781341" y="1565055"/>
                    <a:pt x="787189" y="1570988"/>
                  </a:cubicBezTo>
                  <a:lnTo>
                    <a:pt x="787189" y="1565055"/>
                  </a:lnTo>
                  <a:cubicBezTo>
                    <a:pt x="787189" y="1560902"/>
                    <a:pt x="790155" y="1556750"/>
                    <a:pt x="793969" y="1556750"/>
                  </a:cubicBezTo>
                  <a:cubicBezTo>
                    <a:pt x="795495" y="1556750"/>
                    <a:pt x="797274" y="1557512"/>
                    <a:pt x="798969" y="1559207"/>
                  </a:cubicBezTo>
                  <a:cubicBezTo>
                    <a:pt x="798969" y="1565055"/>
                    <a:pt x="804817" y="1570988"/>
                    <a:pt x="810750" y="1576836"/>
                  </a:cubicBezTo>
                  <a:cubicBezTo>
                    <a:pt x="816598" y="1576836"/>
                    <a:pt x="828379" y="1570988"/>
                    <a:pt x="834227" y="1565055"/>
                  </a:cubicBezTo>
                  <a:lnTo>
                    <a:pt x="816598" y="1565055"/>
                  </a:lnTo>
                  <a:cubicBezTo>
                    <a:pt x="798969" y="1565055"/>
                    <a:pt x="804817" y="1541579"/>
                    <a:pt x="816598" y="1541579"/>
                  </a:cubicBezTo>
                  <a:lnTo>
                    <a:pt x="822446" y="1541579"/>
                  </a:lnTo>
                  <a:cubicBezTo>
                    <a:pt x="816598" y="1529798"/>
                    <a:pt x="798969" y="1523950"/>
                    <a:pt x="781341" y="1523950"/>
                  </a:cubicBezTo>
                  <a:close/>
                  <a:moveTo>
                    <a:pt x="144504" y="1521662"/>
                  </a:moveTo>
                  <a:cubicBezTo>
                    <a:pt x="146877" y="1521662"/>
                    <a:pt x="149589" y="1522424"/>
                    <a:pt x="152725" y="1523950"/>
                  </a:cubicBezTo>
                  <a:cubicBezTo>
                    <a:pt x="358337" y="1588617"/>
                    <a:pt x="499366" y="1864743"/>
                    <a:pt x="563948" y="2058574"/>
                  </a:cubicBezTo>
                  <a:cubicBezTo>
                    <a:pt x="693197" y="2176127"/>
                    <a:pt x="798969" y="2317072"/>
                    <a:pt x="916438" y="2446320"/>
                  </a:cubicBezTo>
                  <a:cubicBezTo>
                    <a:pt x="892961" y="2399367"/>
                    <a:pt x="869484" y="2346481"/>
                    <a:pt x="851856" y="2299443"/>
                  </a:cubicBezTo>
                  <a:cubicBezTo>
                    <a:pt x="722607" y="2176127"/>
                    <a:pt x="475805" y="1894068"/>
                    <a:pt x="575729" y="1706085"/>
                  </a:cubicBezTo>
                  <a:cubicBezTo>
                    <a:pt x="575729" y="1699220"/>
                    <a:pt x="579712" y="1696338"/>
                    <a:pt x="584289" y="1696338"/>
                  </a:cubicBezTo>
                  <a:cubicBezTo>
                    <a:pt x="587510" y="1696338"/>
                    <a:pt x="590900" y="1697779"/>
                    <a:pt x="593358" y="1700237"/>
                  </a:cubicBezTo>
                  <a:cubicBezTo>
                    <a:pt x="605054" y="1711933"/>
                    <a:pt x="616834" y="1723714"/>
                    <a:pt x="628615" y="1735494"/>
                  </a:cubicBezTo>
                  <a:cubicBezTo>
                    <a:pt x="631497" y="1732528"/>
                    <a:pt x="634463" y="1731087"/>
                    <a:pt x="637430" y="1731087"/>
                  </a:cubicBezTo>
                  <a:cubicBezTo>
                    <a:pt x="640311" y="1731087"/>
                    <a:pt x="643278" y="1732528"/>
                    <a:pt x="646244" y="1735494"/>
                  </a:cubicBezTo>
                  <a:cubicBezTo>
                    <a:pt x="675569" y="1788296"/>
                    <a:pt x="704978" y="1841182"/>
                    <a:pt x="728455" y="1900001"/>
                  </a:cubicBezTo>
                  <a:lnTo>
                    <a:pt x="734303" y="1900001"/>
                  </a:lnTo>
                  <a:cubicBezTo>
                    <a:pt x="793121" y="2023317"/>
                    <a:pt x="828379" y="2158498"/>
                    <a:pt x="875332" y="2293595"/>
                  </a:cubicBezTo>
                  <a:cubicBezTo>
                    <a:pt x="875332" y="2293595"/>
                    <a:pt x="875332" y="2299443"/>
                    <a:pt x="875332" y="2299443"/>
                  </a:cubicBezTo>
                  <a:cubicBezTo>
                    <a:pt x="898809" y="2364110"/>
                    <a:pt x="928218" y="2428692"/>
                    <a:pt x="963476" y="2493359"/>
                  </a:cubicBezTo>
                  <a:cubicBezTo>
                    <a:pt x="981104" y="2510988"/>
                    <a:pt x="1000195" y="2528616"/>
                    <a:pt x="1020017" y="2545503"/>
                  </a:cubicBezTo>
                  <a:lnTo>
                    <a:pt x="1065276" y="2580933"/>
                  </a:lnTo>
                  <a:lnTo>
                    <a:pt x="945605" y="2580933"/>
                  </a:lnTo>
                  <a:lnTo>
                    <a:pt x="922370" y="2575569"/>
                  </a:lnTo>
                  <a:cubicBezTo>
                    <a:pt x="693197" y="2534464"/>
                    <a:pt x="440632" y="2522683"/>
                    <a:pt x="276126" y="2369958"/>
                  </a:cubicBezTo>
                  <a:cubicBezTo>
                    <a:pt x="270193" y="2369958"/>
                    <a:pt x="270193" y="2358177"/>
                    <a:pt x="276126" y="2358177"/>
                  </a:cubicBezTo>
                  <a:lnTo>
                    <a:pt x="281974" y="2358177"/>
                  </a:lnTo>
                  <a:cubicBezTo>
                    <a:pt x="270193" y="2346481"/>
                    <a:pt x="264345" y="2334700"/>
                    <a:pt x="258497" y="2322920"/>
                  </a:cubicBezTo>
                  <a:cubicBezTo>
                    <a:pt x="252565" y="2317072"/>
                    <a:pt x="252565" y="2311224"/>
                    <a:pt x="264345" y="2305376"/>
                  </a:cubicBezTo>
                  <a:cubicBezTo>
                    <a:pt x="306976" y="2286052"/>
                    <a:pt x="351556" y="2277746"/>
                    <a:pt x="397239" y="2277746"/>
                  </a:cubicBezTo>
                  <a:cubicBezTo>
                    <a:pt x="546659" y="2277746"/>
                    <a:pt x="707860" y="2366737"/>
                    <a:pt x="851856" y="2452168"/>
                  </a:cubicBezTo>
                  <a:lnTo>
                    <a:pt x="869484" y="2463949"/>
                  </a:lnTo>
                  <a:lnTo>
                    <a:pt x="881180" y="2469797"/>
                  </a:lnTo>
                  <a:cubicBezTo>
                    <a:pt x="804817" y="2399367"/>
                    <a:pt x="734303" y="2317072"/>
                    <a:pt x="669721" y="2228928"/>
                  </a:cubicBezTo>
                  <a:cubicBezTo>
                    <a:pt x="669721" y="2224775"/>
                    <a:pt x="672687" y="2220622"/>
                    <a:pt x="676416" y="2220622"/>
                  </a:cubicBezTo>
                  <a:cubicBezTo>
                    <a:pt x="678026" y="2220622"/>
                    <a:pt x="679721" y="2221385"/>
                    <a:pt x="681501" y="2223080"/>
                  </a:cubicBezTo>
                  <a:cubicBezTo>
                    <a:pt x="775493" y="2334700"/>
                    <a:pt x="875332" y="2434625"/>
                    <a:pt x="981104" y="2528616"/>
                  </a:cubicBezTo>
                  <a:lnTo>
                    <a:pt x="998733" y="2540312"/>
                  </a:lnTo>
                  <a:lnTo>
                    <a:pt x="981104" y="2522683"/>
                  </a:lnTo>
                  <a:lnTo>
                    <a:pt x="951695" y="2493359"/>
                  </a:lnTo>
                  <a:cubicBezTo>
                    <a:pt x="816598" y="2352329"/>
                    <a:pt x="699130" y="2205452"/>
                    <a:pt x="558100" y="2070355"/>
                  </a:cubicBezTo>
                  <a:lnTo>
                    <a:pt x="546320" y="2070355"/>
                  </a:lnTo>
                  <a:cubicBezTo>
                    <a:pt x="546320" y="2077220"/>
                    <a:pt x="540302" y="2080101"/>
                    <a:pt x="534115" y="2080101"/>
                  </a:cubicBezTo>
                  <a:cubicBezTo>
                    <a:pt x="529708" y="2080101"/>
                    <a:pt x="525301" y="2078661"/>
                    <a:pt x="522843" y="2076203"/>
                  </a:cubicBezTo>
                  <a:lnTo>
                    <a:pt x="481738" y="2035097"/>
                  </a:lnTo>
                  <a:cubicBezTo>
                    <a:pt x="293755" y="1988059"/>
                    <a:pt x="123316" y="1747190"/>
                    <a:pt x="99839" y="1582684"/>
                  </a:cubicBezTo>
                  <a:cubicBezTo>
                    <a:pt x="93991" y="1570988"/>
                    <a:pt x="105687" y="1565055"/>
                    <a:pt x="117468" y="1565055"/>
                  </a:cubicBezTo>
                  <a:cubicBezTo>
                    <a:pt x="129248" y="1570988"/>
                    <a:pt x="140944" y="1582684"/>
                    <a:pt x="152725" y="1588617"/>
                  </a:cubicBezTo>
                  <a:cubicBezTo>
                    <a:pt x="146877" y="1570988"/>
                    <a:pt x="140944" y="1553359"/>
                    <a:pt x="135096" y="1535731"/>
                  </a:cubicBezTo>
                  <a:cubicBezTo>
                    <a:pt x="135096" y="1527086"/>
                    <a:pt x="138232" y="1521662"/>
                    <a:pt x="144504" y="1521662"/>
                  </a:cubicBezTo>
                  <a:close/>
                  <a:moveTo>
                    <a:pt x="1221973" y="1353596"/>
                  </a:moveTo>
                  <a:cubicBezTo>
                    <a:pt x="1216125" y="1377072"/>
                    <a:pt x="1204345" y="1406482"/>
                    <a:pt x="1198497" y="1429959"/>
                  </a:cubicBezTo>
                  <a:cubicBezTo>
                    <a:pt x="1192564" y="1494625"/>
                    <a:pt x="1192564" y="1553359"/>
                    <a:pt x="1192564" y="1612093"/>
                  </a:cubicBezTo>
                  <a:cubicBezTo>
                    <a:pt x="1198497" y="1541579"/>
                    <a:pt x="1210193" y="1465216"/>
                    <a:pt x="1216125" y="1394701"/>
                  </a:cubicBezTo>
                  <a:cubicBezTo>
                    <a:pt x="1221973" y="1377072"/>
                    <a:pt x="1221973" y="1365376"/>
                    <a:pt x="1221973" y="1353596"/>
                  </a:cubicBezTo>
                  <a:close/>
                  <a:moveTo>
                    <a:pt x="370117" y="871858"/>
                  </a:moveTo>
                  <a:cubicBezTo>
                    <a:pt x="346556" y="907115"/>
                    <a:pt x="469957" y="1036364"/>
                    <a:pt x="511062" y="1065689"/>
                  </a:cubicBezTo>
                  <a:cubicBezTo>
                    <a:pt x="575729" y="1112727"/>
                    <a:pt x="640311" y="1153832"/>
                    <a:pt x="699130" y="1200870"/>
                  </a:cubicBezTo>
                  <a:cubicBezTo>
                    <a:pt x="704978" y="1200870"/>
                    <a:pt x="704978" y="1206718"/>
                    <a:pt x="699130" y="1206718"/>
                  </a:cubicBezTo>
                  <a:lnTo>
                    <a:pt x="704978" y="1206718"/>
                  </a:lnTo>
                  <a:lnTo>
                    <a:pt x="734303" y="1230195"/>
                  </a:lnTo>
                  <a:cubicBezTo>
                    <a:pt x="640311" y="1142051"/>
                    <a:pt x="552252" y="1048060"/>
                    <a:pt x="469957" y="960001"/>
                  </a:cubicBezTo>
                  <a:cubicBezTo>
                    <a:pt x="465211" y="955170"/>
                    <a:pt x="471991" y="946610"/>
                    <a:pt x="477839" y="946610"/>
                  </a:cubicBezTo>
                  <a:cubicBezTo>
                    <a:pt x="479280" y="946610"/>
                    <a:pt x="480636" y="947119"/>
                    <a:pt x="481738" y="948221"/>
                  </a:cubicBezTo>
                  <a:cubicBezTo>
                    <a:pt x="563948" y="1036364"/>
                    <a:pt x="652092" y="1106879"/>
                    <a:pt x="740235" y="1183242"/>
                  </a:cubicBezTo>
                  <a:cubicBezTo>
                    <a:pt x="710826" y="1153832"/>
                    <a:pt x="687349" y="1124423"/>
                    <a:pt x="663873" y="1095098"/>
                  </a:cubicBezTo>
                  <a:cubicBezTo>
                    <a:pt x="610986" y="1030431"/>
                    <a:pt x="558100" y="977630"/>
                    <a:pt x="493434" y="924744"/>
                  </a:cubicBezTo>
                  <a:cubicBezTo>
                    <a:pt x="452328" y="907115"/>
                    <a:pt x="411223" y="889487"/>
                    <a:pt x="370117" y="871858"/>
                  </a:cubicBezTo>
                  <a:close/>
                  <a:moveTo>
                    <a:pt x="305196" y="856602"/>
                  </a:moveTo>
                  <a:cubicBezTo>
                    <a:pt x="296467" y="856602"/>
                    <a:pt x="292144" y="860670"/>
                    <a:pt x="299603" y="871858"/>
                  </a:cubicBezTo>
                  <a:cubicBezTo>
                    <a:pt x="311383" y="907115"/>
                    <a:pt x="334860" y="936440"/>
                    <a:pt x="364185" y="965849"/>
                  </a:cubicBezTo>
                  <a:cubicBezTo>
                    <a:pt x="340708" y="936440"/>
                    <a:pt x="329012" y="895334"/>
                    <a:pt x="323079" y="860077"/>
                  </a:cubicBezTo>
                  <a:cubicBezTo>
                    <a:pt x="316638" y="857958"/>
                    <a:pt x="310197" y="856602"/>
                    <a:pt x="305196" y="856602"/>
                  </a:cubicBezTo>
                  <a:close/>
                  <a:moveTo>
                    <a:pt x="1201633" y="833634"/>
                  </a:moveTo>
                  <a:cubicBezTo>
                    <a:pt x="1170867" y="833634"/>
                    <a:pt x="1127982" y="985173"/>
                    <a:pt x="1127982" y="995174"/>
                  </a:cubicBezTo>
                  <a:cubicBezTo>
                    <a:pt x="1104505" y="1206718"/>
                    <a:pt x="1116201" y="1418178"/>
                    <a:pt x="1163239" y="1623874"/>
                  </a:cubicBezTo>
                  <a:cubicBezTo>
                    <a:pt x="1163239" y="1541579"/>
                    <a:pt x="1169087" y="1453435"/>
                    <a:pt x="1174935" y="1365376"/>
                  </a:cubicBezTo>
                  <a:cubicBezTo>
                    <a:pt x="1186716" y="1206718"/>
                    <a:pt x="1186716" y="1048060"/>
                    <a:pt x="1198497" y="889487"/>
                  </a:cubicBezTo>
                  <a:cubicBezTo>
                    <a:pt x="1198497" y="880672"/>
                    <a:pt x="1204345" y="876265"/>
                    <a:pt x="1210193" y="876265"/>
                  </a:cubicBezTo>
                  <a:cubicBezTo>
                    <a:pt x="1216125" y="876265"/>
                    <a:pt x="1221973" y="880672"/>
                    <a:pt x="1221973" y="889487"/>
                  </a:cubicBezTo>
                  <a:cubicBezTo>
                    <a:pt x="1216125" y="942373"/>
                    <a:pt x="1210193" y="1001107"/>
                    <a:pt x="1210193" y="1059841"/>
                  </a:cubicBezTo>
                  <a:cubicBezTo>
                    <a:pt x="1216125" y="1048060"/>
                    <a:pt x="1216125" y="1036364"/>
                    <a:pt x="1216125" y="1024583"/>
                  </a:cubicBezTo>
                  <a:cubicBezTo>
                    <a:pt x="1216125" y="1021617"/>
                    <a:pt x="1220533" y="1020176"/>
                    <a:pt x="1224940" y="1020176"/>
                  </a:cubicBezTo>
                  <a:cubicBezTo>
                    <a:pt x="1229347" y="1020176"/>
                    <a:pt x="1233754" y="1021617"/>
                    <a:pt x="1233754" y="1024583"/>
                  </a:cubicBezTo>
                  <a:cubicBezTo>
                    <a:pt x="1221973" y="1124423"/>
                    <a:pt x="1216125" y="1224347"/>
                    <a:pt x="1204345" y="1324186"/>
                  </a:cubicBezTo>
                  <a:cubicBezTo>
                    <a:pt x="1216125" y="1265452"/>
                    <a:pt x="1227821" y="1206718"/>
                    <a:pt x="1233754" y="1147984"/>
                  </a:cubicBezTo>
                  <a:cubicBezTo>
                    <a:pt x="1239602" y="1077469"/>
                    <a:pt x="1239602" y="1012803"/>
                    <a:pt x="1233754" y="942373"/>
                  </a:cubicBezTo>
                  <a:cubicBezTo>
                    <a:pt x="1233754" y="912963"/>
                    <a:pt x="1227821" y="877706"/>
                    <a:pt x="1216125" y="848381"/>
                  </a:cubicBezTo>
                  <a:cubicBezTo>
                    <a:pt x="1211803" y="838041"/>
                    <a:pt x="1206887" y="833634"/>
                    <a:pt x="1201633" y="833634"/>
                  </a:cubicBezTo>
                  <a:close/>
                  <a:moveTo>
                    <a:pt x="475296" y="721421"/>
                  </a:moveTo>
                  <a:cubicBezTo>
                    <a:pt x="468855" y="721421"/>
                    <a:pt x="464109" y="725574"/>
                    <a:pt x="464109" y="736676"/>
                  </a:cubicBezTo>
                  <a:cubicBezTo>
                    <a:pt x="464109" y="742609"/>
                    <a:pt x="464109" y="748457"/>
                    <a:pt x="464109" y="754305"/>
                  </a:cubicBezTo>
                  <a:cubicBezTo>
                    <a:pt x="469957" y="754305"/>
                    <a:pt x="481738" y="760238"/>
                    <a:pt x="493434" y="760238"/>
                  </a:cubicBezTo>
                  <a:cubicBezTo>
                    <a:pt x="497417" y="760238"/>
                    <a:pt x="503943" y="762865"/>
                    <a:pt x="509537" y="762865"/>
                  </a:cubicBezTo>
                  <a:cubicBezTo>
                    <a:pt x="512418" y="762865"/>
                    <a:pt x="515046" y="762187"/>
                    <a:pt x="516995" y="760238"/>
                  </a:cubicBezTo>
                  <a:lnTo>
                    <a:pt x="511062" y="760238"/>
                  </a:lnTo>
                  <a:cubicBezTo>
                    <a:pt x="516995" y="760238"/>
                    <a:pt x="511062" y="754305"/>
                    <a:pt x="511062" y="754305"/>
                  </a:cubicBezTo>
                  <a:lnTo>
                    <a:pt x="487586" y="742609"/>
                  </a:lnTo>
                  <a:cubicBezTo>
                    <a:pt x="481738" y="742609"/>
                    <a:pt x="481738" y="730828"/>
                    <a:pt x="487586" y="724980"/>
                  </a:cubicBezTo>
                  <a:cubicBezTo>
                    <a:pt x="483263" y="722777"/>
                    <a:pt x="479026" y="721421"/>
                    <a:pt x="475296" y="721421"/>
                  </a:cubicBezTo>
                  <a:close/>
                  <a:moveTo>
                    <a:pt x="375965" y="425377"/>
                  </a:moveTo>
                  <a:cubicBezTo>
                    <a:pt x="411223" y="454702"/>
                    <a:pt x="446480" y="484111"/>
                    <a:pt x="481738" y="513436"/>
                  </a:cubicBezTo>
                  <a:cubicBezTo>
                    <a:pt x="452328" y="484111"/>
                    <a:pt x="417071" y="454702"/>
                    <a:pt x="387746" y="425377"/>
                  </a:cubicBezTo>
                  <a:close/>
                  <a:moveTo>
                    <a:pt x="763034" y="363677"/>
                  </a:moveTo>
                  <a:cubicBezTo>
                    <a:pt x="750914" y="363677"/>
                    <a:pt x="744982" y="380034"/>
                    <a:pt x="751931" y="425377"/>
                  </a:cubicBezTo>
                  <a:cubicBezTo>
                    <a:pt x="775493" y="548693"/>
                    <a:pt x="816598" y="666246"/>
                    <a:pt x="846008" y="789562"/>
                  </a:cubicBezTo>
                  <a:cubicBezTo>
                    <a:pt x="857703" y="854229"/>
                    <a:pt x="875332" y="924744"/>
                    <a:pt x="898809" y="989326"/>
                  </a:cubicBezTo>
                  <a:lnTo>
                    <a:pt x="898809" y="965849"/>
                  </a:lnTo>
                  <a:cubicBezTo>
                    <a:pt x="893385" y="911522"/>
                    <a:pt x="877960" y="817022"/>
                    <a:pt x="875671" y="817022"/>
                  </a:cubicBezTo>
                  <a:cubicBezTo>
                    <a:pt x="875586" y="817022"/>
                    <a:pt x="875586" y="817022"/>
                    <a:pt x="875502" y="817107"/>
                  </a:cubicBezTo>
                  <a:cubicBezTo>
                    <a:pt x="876603" y="811852"/>
                    <a:pt x="881858" y="806598"/>
                    <a:pt x="887113" y="801343"/>
                  </a:cubicBezTo>
                  <a:lnTo>
                    <a:pt x="887113" y="783714"/>
                  </a:lnTo>
                  <a:cubicBezTo>
                    <a:pt x="881180" y="701504"/>
                    <a:pt x="863551" y="625056"/>
                    <a:pt x="840075" y="548693"/>
                  </a:cubicBezTo>
                  <a:cubicBezTo>
                    <a:pt x="846008" y="525217"/>
                    <a:pt x="828379" y="501740"/>
                    <a:pt x="810750" y="489959"/>
                  </a:cubicBezTo>
                  <a:cubicBezTo>
                    <a:pt x="810750" y="495807"/>
                    <a:pt x="804817" y="498774"/>
                    <a:pt x="799732" y="498774"/>
                  </a:cubicBezTo>
                  <a:cubicBezTo>
                    <a:pt x="794562" y="498774"/>
                    <a:pt x="790155" y="495807"/>
                    <a:pt x="793121" y="489959"/>
                  </a:cubicBezTo>
                  <a:cubicBezTo>
                    <a:pt x="787189" y="472331"/>
                    <a:pt x="787189" y="454702"/>
                    <a:pt x="793121" y="443006"/>
                  </a:cubicBezTo>
                  <a:cubicBezTo>
                    <a:pt x="793121" y="438938"/>
                    <a:pt x="801512" y="432073"/>
                    <a:pt x="806682" y="432073"/>
                  </a:cubicBezTo>
                  <a:cubicBezTo>
                    <a:pt x="809055" y="432073"/>
                    <a:pt x="810750" y="433429"/>
                    <a:pt x="810750" y="437073"/>
                  </a:cubicBezTo>
                  <a:cubicBezTo>
                    <a:pt x="875332" y="560474"/>
                    <a:pt x="910590" y="701504"/>
                    <a:pt x="916438" y="842448"/>
                  </a:cubicBezTo>
                  <a:cubicBezTo>
                    <a:pt x="916438" y="860077"/>
                    <a:pt x="916438" y="877706"/>
                    <a:pt x="922370" y="901182"/>
                  </a:cubicBezTo>
                  <a:cubicBezTo>
                    <a:pt x="928218" y="924744"/>
                    <a:pt x="934066" y="942373"/>
                    <a:pt x="934066" y="965849"/>
                  </a:cubicBezTo>
                  <a:cubicBezTo>
                    <a:pt x="934066" y="907115"/>
                    <a:pt x="928218" y="848381"/>
                    <a:pt x="928218" y="789562"/>
                  </a:cubicBezTo>
                  <a:cubicBezTo>
                    <a:pt x="916438" y="724980"/>
                    <a:pt x="910590" y="660313"/>
                    <a:pt x="904742" y="595731"/>
                  </a:cubicBezTo>
                  <a:cubicBezTo>
                    <a:pt x="892961" y="554626"/>
                    <a:pt x="875332" y="513436"/>
                    <a:pt x="863551" y="472331"/>
                  </a:cubicBezTo>
                  <a:cubicBezTo>
                    <a:pt x="855330" y="455804"/>
                    <a:pt x="791850" y="363677"/>
                    <a:pt x="763034" y="363677"/>
                  </a:cubicBezTo>
                  <a:close/>
                  <a:moveTo>
                    <a:pt x="135096" y="102213"/>
                  </a:moveTo>
                  <a:cubicBezTo>
                    <a:pt x="152725" y="137470"/>
                    <a:pt x="176202" y="172728"/>
                    <a:pt x="199763" y="207985"/>
                  </a:cubicBezTo>
                  <a:cubicBezTo>
                    <a:pt x="258497" y="278500"/>
                    <a:pt x="334860" y="337234"/>
                    <a:pt x="405375" y="407749"/>
                  </a:cubicBezTo>
                  <a:lnTo>
                    <a:pt x="399442" y="395968"/>
                  </a:lnTo>
                  <a:cubicBezTo>
                    <a:pt x="395289" y="391815"/>
                    <a:pt x="399951" y="387662"/>
                    <a:pt x="403087" y="387662"/>
                  </a:cubicBezTo>
                  <a:cubicBezTo>
                    <a:pt x="404358" y="387662"/>
                    <a:pt x="405375" y="388340"/>
                    <a:pt x="405375" y="390120"/>
                  </a:cubicBezTo>
                  <a:cubicBezTo>
                    <a:pt x="428851" y="413597"/>
                    <a:pt x="446480" y="437073"/>
                    <a:pt x="464109" y="460550"/>
                  </a:cubicBezTo>
                  <a:cubicBezTo>
                    <a:pt x="434700" y="419445"/>
                    <a:pt x="411223" y="378339"/>
                    <a:pt x="381813" y="343082"/>
                  </a:cubicBezTo>
                  <a:cubicBezTo>
                    <a:pt x="317231" y="243242"/>
                    <a:pt x="229088" y="166880"/>
                    <a:pt x="135096" y="102213"/>
                  </a:cubicBezTo>
                  <a:close/>
                  <a:moveTo>
                    <a:pt x="53394" y="73312"/>
                  </a:moveTo>
                  <a:cubicBezTo>
                    <a:pt x="-23477" y="73312"/>
                    <a:pt x="90262" y="245361"/>
                    <a:pt x="111620" y="266719"/>
                  </a:cubicBezTo>
                  <a:cubicBezTo>
                    <a:pt x="164506" y="325453"/>
                    <a:pt x="223240" y="378339"/>
                    <a:pt x="281974" y="425377"/>
                  </a:cubicBezTo>
                  <a:cubicBezTo>
                    <a:pt x="358337" y="484111"/>
                    <a:pt x="440632" y="536997"/>
                    <a:pt x="528691" y="583951"/>
                  </a:cubicBezTo>
                  <a:cubicBezTo>
                    <a:pt x="434700" y="501740"/>
                    <a:pt x="334860" y="419445"/>
                    <a:pt x="246717" y="331301"/>
                  </a:cubicBezTo>
                  <a:cubicBezTo>
                    <a:pt x="234936" y="319605"/>
                    <a:pt x="229088" y="307824"/>
                    <a:pt x="217307" y="296128"/>
                  </a:cubicBezTo>
                  <a:cubicBezTo>
                    <a:pt x="187982" y="272567"/>
                    <a:pt x="164506" y="249090"/>
                    <a:pt x="140944" y="225614"/>
                  </a:cubicBezTo>
                  <a:cubicBezTo>
                    <a:pt x="131961" y="216545"/>
                    <a:pt x="136791" y="204086"/>
                    <a:pt x="144843" y="204086"/>
                  </a:cubicBezTo>
                  <a:cubicBezTo>
                    <a:pt x="147301" y="204086"/>
                    <a:pt x="150013" y="205273"/>
                    <a:pt x="152725" y="207985"/>
                  </a:cubicBezTo>
                  <a:lnTo>
                    <a:pt x="211459" y="266719"/>
                  </a:lnTo>
                  <a:lnTo>
                    <a:pt x="229088" y="278500"/>
                  </a:lnTo>
                  <a:cubicBezTo>
                    <a:pt x="164506" y="225614"/>
                    <a:pt x="123316" y="160947"/>
                    <a:pt x="93991" y="84584"/>
                  </a:cubicBezTo>
                  <a:cubicBezTo>
                    <a:pt x="88058" y="84584"/>
                    <a:pt x="88058" y="84584"/>
                    <a:pt x="82210" y="78736"/>
                  </a:cubicBezTo>
                  <a:cubicBezTo>
                    <a:pt x="70514" y="75007"/>
                    <a:pt x="61022" y="73312"/>
                    <a:pt x="53394" y="73312"/>
                  </a:cubicBezTo>
                  <a:close/>
                  <a:moveTo>
                    <a:pt x="114332" y="30766"/>
                  </a:moveTo>
                  <a:cubicBezTo>
                    <a:pt x="107043" y="30766"/>
                    <a:pt x="112806" y="51785"/>
                    <a:pt x="123316" y="72803"/>
                  </a:cubicBezTo>
                  <a:cubicBezTo>
                    <a:pt x="240869" y="131622"/>
                    <a:pt x="334860" y="219681"/>
                    <a:pt x="405375" y="325453"/>
                  </a:cubicBezTo>
                  <a:cubicBezTo>
                    <a:pt x="381813" y="284348"/>
                    <a:pt x="352489" y="243242"/>
                    <a:pt x="323079" y="207985"/>
                  </a:cubicBezTo>
                  <a:cubicBezTo>
                    <a:pt x="270193" y="137470"/>
                    <a:pt x="199763" y="72803"/>
                    <a:pt x="117468" y="31698"/>
                  </a:cubicBezTo>
                  <a:cubicBezTo>
                    <a:pt x="116196" y="31105"/>
                    <a:pt x="115179" y="30766"/>
                    <a:pt x="114332" y="30766"/>
                  </a:cubicBezTo>
                  <a:close/>
                  <a:moveTo>
                    <a:pt x="82549" y="0"/>
                  </a:moveTo>
                  <a:cubicBezTo>
                    <a:pt x="84499" y="0"/>
                    <a:pt x="86533" y="763"/>
                    <a:pt x="88058" y="2373"/>
                  </a:cubicBezTo>
                  <a:cubicBezTo>
                    <a:pt x="323079" y="96365"/>
                    <a:pt x="475805" y="354862"/>
                    <a:pt x="552252" y="583951"/>
                  </a:cubicBezTo>
                  <a:cubicBezTo>
                    <a:pt x="558100" y="583951"/>
                    <a:pt x="558100" y="589799"/>
                    <a:pt x="552252" y="595731"/>
                  </a:cubicBezTo>
                  <a:cubicBezTo>
                    <a:pt x="558100" y="601579"/>
                    <a:pt x="558100" y="601579"/>
                    <a:pt x="563948" y="607427"/>
                  </a:cubicBezTo>
                  <a:cubicBezTo>
                    <a:pt x="569881" y="613360"/>
                    <a:pt x="575729" y="619208"/>
                    <a:pt x="581577" y="619208"/>
                  </a:cubicBezTo>
                  <a:cubicBezTo>
                    <a:pt x="593358" y="625056"/>
                    <a:pt x="593358" y="630989"/>
                    <a:pt x="581577" y="636837"/>
                  </a:cubicBezTo>
                  <a:cubicBezTo>
                    <a:pt x="646244" y="730828"/>
                    <a:pt x="699130" y="830752"/>
                    <a:pt x="746083" y="936440"/>
                  </a:cubicBezTo>
                  <a:cubicBezTo>
                    <a:pt x="769560" y="960001"/>
                    <a:pt x="787189" y="995174"/>
                    <a:pt x="804817" y="1024583"/>
                  </a:cubicBezTo>
                  <a:cubicBezTo>
                    <a:pt x="810750" y="1030431"/>
                    <a:pt x="798969" y="1030431"/>
                    <a:pt x="798969" y="1030431"/>
                  </a:cubicBezTo>
                  <a:cubicBezTo>
                    <a:pt x="851856" y="1153832"/>
                    <a:pt x="904742" y="1271300"/>
                    <a:pt x="951695" y="1394701"/>
                  </a:cubicBezTo>
                  <a:cubicBezTo>
                    <a:pt x="945847" y="1318338"/>
                    <a:pt x="939999" y="1236128"/>
                    <a:pt x="934066" y="1165613"/>
                  </a:cubicBezTo>
                  <a:cubicBezTo>
                    <a:pt x="928218" y="1165613"/>
                    <a:pt x="922370" y="1159680"/>
                    <a:pt x="922370" y="1153832"/>
                  </a:cubicBezTo>
                  <a:cubicBezTo>
                    <a:pt x="916438" y="1130355"/>
                    <a:pt x="910590" y="1106879"/>
                    <a:pt x="910590" y="1077469"/>
                  </a:cubicBezTo>
                  <a:cubicBezTo>
                    <a:pt x="834227" y="942373"/>
                    <a:pt x="816598" y="777866"/>
                    <a:pt x="769560" y="630989"/>
                  </a:cubicBezTo>
                  <a:cubicBezTo>
                    <a:pt x="740235" y="531065"/>
                    <a:pt x="704978" y="425377"/>
                    <a:pt x="746083" y="325453"/>
                  </a:cubicBezTo>
                  <a:cubicBezTo>
                    <a:pt x="749558" y="318588"/>
                    <a:pt x="752948" y="315706"/>
                    <a:pt x="757610" y="315706"/>
                  </a:cubicBezTo>
                  <a:cubicBezTo>
                    <a:pt x="760830" y="315706"/>
                    <a:pt x="764729" y="317147"/>
                    <a:pt x="769560" y="319605"/>
                  </a:cubicBezTo>
                  <a:cubicBezTo>
                    <a:pt x="822446" y="354862"/>
                    <a:pt x="863551" y="413597"/>
                    <a:pt x="892961" y="472331"/>
                  </a:cubicBezTo>
                  <a:lnTo>
                    <a:pt x="892961" y="378339"/>
                  </a:lnTo>
                  <a:cubicBezTo>
                    <a:pt x="892961" y="371050"/>
                    <a:pt x="899656" y="366050"/>
                    <a:pt x="906267" y="366050"/>
                  </a:cubicBezTo>
                  <a:cubicBezTo>
                    <a:pt x="910251" y="366050"/>
                    <a:pt x="914234" y="367999"/>
                    <a:pt x="916438" y="372491"/>
                  </a:cubicBezTo>
                  <a:cubicBezTo>
                    <a:pt x="945847" y="466483"/>
                    <a:pt x="957628" y="566322"/>
                    <a:pt x="951695" y="666246"/>
                  </a:cubicBezTo>
                  <a:cubicBezTo>
                    <a:pt x="969324" y="736676"/>
                    <a:pt x="975256" y="807191"/>
                    <a:pt x="981104" y="865925"/>
                  </a:cubicBezTo>
                  <a:cubicBezTo>
                    <a:pt x="986952" y="954069"/>
                    <a:pt x="992800" y="1048060"/>
                    <a:pt x="992800" y="1142051"/>
                  </a:cubicBezTo>
                  <a:cubicBezTo>
                    <a:pt x="992800" y="1171461"/>
                    <a:pt x="992800" y="1200870"/>
                    <a:pt x="992800" y="1218499"/>
                  </a:cubicBezTo>
                  <a:cubicBezTo>
                    <a:pt x="992800" y="1227313"/>
                    <a:pt x="985512" y="1231720"/>
                    <a:pt x="978138" y="1231720"/>
                  </a:cubicBezTo>
                  <a:cubicBezTo>
                    <a:pt x="970849" y="1231720"/>
                    <a:pt x="963476" y="1227313"/>
                    <a:pt x="963476" y="1218499"/>
                  </a:cubicBezTo>
                  <a:lnTo>
                    <a:pt x="963476" y="1071621"/>
                  </a:lnTo>
                  <a:lnTo>
                    <a:pt x="963476" y="1053993"/>
                  </a:lnTo>
                  <a:cubicBezTo>
                    <a:pt x="963476" y="1083317"/>
                    <a:pt x="957628" y="1112727"/>
                    <a:pt x="957628" y="1142051"/>
                  </a:cubicBezTo>
                  <a:cubicBezTo>
                    <a:pt x="963476" y="1241976"/>
                    <a:pt x="969324" y="1341815"/>
                    <a:pt x="975256" y="1447587"/>
                  </a:cubicBezTo>
                  <a:cubicBezTo>
                    <a:pt x="1045686" y="1635570"/>
                    <a:pt x="1110353" y="1817705"/>
                    <a:pt x="1180868" y="1999840"/>
                  </a:cubicBezTo>
                  <a:cubicBezTo>
                    <a:pt x="1186716" y="2017469"/>
                    <a:pt x="1192564" y="2035097"/>
                    <a:pt x="1198497" y="2052726"/>
                  </a:cubicBezTo>
                  <a:cubicBezTo>
                    <a:pt x="1180868" y="1935173"/>
                    <a:pt x="1169087" y="1823553"/>
                    <a:pt x="1169087" y="1711933"/>
                  </a:cubicBezTo>
                  <a:cubicBezTo>
                    <a:pt x="1104505" y="1482845"/>
                    <a:pt x="1086877" y="1241976"/>
                    <a:pt x="1110353" y="1006955"/>
                  </a:cubicBezTo>
                  <a:cubicBezTo>
                    <a:pt x="1115354" y="997038"/>
                    <a:pt x="1154001" y="810157"/>
                    <a:pt x="1204938" y="810157"/>
                  </a:cubicBezTo>
                  <a:cubicBezTo>
                    <a:pt x="1214176" y="810157"/>
                    <a:pt x="1223838" y="816344"/>
                    <a:pt x="1233754" y="830752"/>
                  </a:cubicBezTo>
                  <a:cubicBezTo>
                    <a:pt x="1251298" y="854229"/>
                    <a:pt x="1263079" y="889487"/>
                    <a:pt x="1268927" y="924744"/>
                  </a:cubicBezTo>
                  <a:cubicBezTo>
                    <a:pt x="1274860" y="907115"/>
                    <a:pt x="1274860" y="895334"/>
                    <a:pt x="1274860" y="877706"/>
                  </a:cubicBezTo>
                  <a:cubicBezTo>
                    <a:pt x="1274860" y="868891"/>
                    <a:pt x="1280707" y="864484"/>
                    <a:pt x="1286555" y="864484"/>
                  </a:cubicBezTo>
                  <a:cubicBezTo>
                    <a:pt x="1292488" y="864484"/>
                    <a:pt x="1298336" y="868891"/>
                    <a:pt x="1298336" y="877706"/>
                  </a:cubicBezTo>
                  <a:cubicBezTo>
                    <a:pt x="1298336" y="1053993"/>
                    <a:pt x="1286555" y="1230195"/>
                    <a:pt x="1263079" y="1406482"/>
                  </a:cubicBezTo>
                  <a:cubicBezTo>
                    <a:pt x="1257231" y="1441739"/>
                    <a:pt x="1251298" y="1476997"/>
                    <a:pt x="1245450" y="1512254"/>
                  </a:cubicBezTo>
                  <a:cubicBezTo>
                    <a:pt x="1233754" y="1606245"/>
                    <a:pt x="1227821" y="1694304"/>
                    <a:pt x="1210193" y="1782448"/>
                  </a:cubicBezTo>
                  <a:cubicBezTo>
                    <a:pt x="1210193" y="1788296"/>
                    <a:pt x="1204345" y="1788296"/>
                    <a:pt x="1198497" y="1794228"/>
                  </a:cubicBezTo>
                  <a:cubicBezTo>
                    <a:pt x="1204345" y="1905849"/>
                    <a:pt x="1216125" y="2023317"/>
                    <a:pt x="1239602" y="2140869"/>
                  </a:cubicBezTo>
                  <a:cubicBezTo>
                    <a:pt x="1263079" y="2211299"/>
                    <a:pt x="1292488" y="2281814"/>
                    <a:pt x="1321813" y="2346481"/>
                  </a:cubicBezTo>
                  <a:cubicBezTo>
                    <a:pt x="1310117" y="2264186"/>
                    <a:pt x="1304184" y="2176127"/>
                    <a:pt x="1310117" y="2087983"/>
                  </a:cubicBezTo>
                  <a:cubicBezTo>
                    <a:pt x="1286555" y="2058574"/>
                    <a:pt x="1280707" y="2017469"/>
                    <a:pt x="1298336" y="1988059"/>
                  </a:cubicBezTo>
                  <a:cubicBezTo>
                    <a:pt x="1298336" y="1982211"/>
                    <a:pt x="1304184" y="1976363"/>
                    <a:pt x="1310117" y="1976363"/>
                  </a:cubicBezTo>
                  <a:cubicBezTo>
                    <a:pt x="1368851" y="1988059"/>
                    <a:pt x="1380547" y="2058574"/>
                    <a:pt x="1363003" y="2105612"/>
                  </a:cubicBezTo>
                  <a:cubicBezTo>
                    <a:pt x="1363003" y="2109765"/>
                    <a:pt x="1357070" y="2113918"/>
                    <a:pt x="1351561" y="2113918"/>
                  </a:cubicBezTo>
                  <a:cubicBezTo>
                    <a:pt x="1349273" y="2113918"/>
                    <a:pt x="1347069" y="2113155"/>
                    <a:pt x="1345374" y="2111460"/>
                  </a:cubicBezTo>
                  <a:cubicBezTo>
                    <a:pt x="1339442" y="2111460"/>
                    <a:pt x="1333594" y="2105612"/>
                    <a:pt x="1327746" y="2099679"/>
                  </a:cubicBezTo>
                  <a:cubicBezTo>
                    <a:pt x="1327746" y="2105612"/>
                    <a:pt x="1327746" y="2111460"/>
                    <a:pt x="1327746" y="2117308"/>
                  </a:cubicBezTo>
                  <a:lnTo>
                    <a:pt x="1327746" y="2234861"/>
                  </a:lnTo>
                  <a:cubicBezTo>
                    <a:pt x="1327746" y="2328852"/>
                    <a:pt x="1351222" y="2422844"/>
                    <a:pt x="1392328" y="2505055"/>
                  </a:cubicBezTo>
                  <a:cubicBezTo>
                    <a:pt x="1392328" y="2505055"/>
                    <a:pt x="1392328" y="2510987"/>
                    <a:pt x="1392328" y="2510987"/>
                  </a:cubicBezTo>
                  <a:lnTo>
                    <a:pt x="1423973" y="2580933"/>
                  </a:lnTo>
                  <a:lnTo>
                    <a:pt x="1378167" y="2580933"/>
                  </a:lnTo>
                  <a:lnTo>
                    <a:pt x="1325489" y="2465443"/>
                  </a:lnTo>
                  <a:cubicBezTo>
                    <a:pt x="1257189" y="2308279"/>
                    <a:pt x="1192564" y="2149642"/>
                    <a:pt x="1133830" y="1988059"/>
                  </a:cubicBezTo>
                  <a:cubicBezTo>
                    <a:pt x="1116201" y="1935173"/>
                    <a:pt x="1092725" y="1876439"/>
                    <a:pt x="1075096" y="1817705"/>
                  </a:cubicBezTo>
                  <a:cubicBezTo>
                    <a:pt x="1022210" y="1717866"/>
                    <a:pt x="939999" y="1606245"/>
                    <a:pt x="851856" y="1570988"/>
                  </a:cubicBezTo>
                  <a:cubicBezTo>
                    <a:pt x="846008" y="1594465"/>
                    <a:pt x="822446" y="1606245"/>
                    <a:pt x="793121" y="1606245"/>
                  </a:cubicBezTo>
                  <a:cubicBezTo>
                    <a:pt x="757864" y="1600313"/>
                    <a:pt x="728455" y="1565055"/>
                    <a:pt x="740235" y="1523950"/>
                  </a:cubicBezTo>
                  <a:cubicBezTo>
                    <a:pt x="740235" y="1518102"/>
                    <a:pt x="746083" y="1512254"/>
                    <a:pt x="751931" y="1506321"/>
                  </a:cubicBezTo>
                  <a:cubicBezTo>
                    <a:pt x="760661" y="1500558"/>
                    <a:pt x="770747" y="1498015"/>
                    <a:pt x="781086" y="1498015"/>
                  </a:cubicBezTo>
                  <a:cubicBezTo>
                    <a:pt x="812869" y="1498015"/>
                    <a:pt x="847448" y="1522340"/>
                    <a:pt x="851856" y="1553359"/>
                  </a:cubicBezTo>
                  <a:cubicBezTo>
                    <a:pt x="916438" y="1582684"/>
                    <a:pt x="963476" y="1629722"/>
                    <a:pt x="998733" y="1688456"/>
                  </a:cubicBezTo>
                  <a:cubicBezTo>
                    <a:pt x="1016362" y="1711933"/>
                    <a:pt x="1033990" y="1735494"/>
                    <a:pt x="1051619" y="1758971"/>
                  </a:cubicBezTo>
                  <a:cubicBezTo>
                    <a:pt x="1004581" y="1641503"/>
                    <a:pt x="963476" y="1518102"/>
                    <a:pt x="916438" y="1400549"/>
                  </a:cubicBezTo>
                  <a:cubicBezTo>
                    <a:pt x="916438" y="1403515"/>
                    <a:pt x="913556" y="1404956"/>
                    <a:pt x="910590" y="1404956"/>
                  </a:cubicBezTo>
                  <a:cubicBezTo>
                    <a:pt x="907623" y="1404956"/>
                    <a:pt x="904742" y="1403515"/>
                    <a:pt x="904742" y="1400549"/>
                  </a:cubicBezTo>
                  <a:cubicBezTo>
                    <a:pt x="846008" y="1271300"/>
                    <a:pt x="616834" y="1194938"/>
                    <a:pt x="499366" y="1118575"/>
                  </a:cubicBezTo>
                  <a:cubicBezTo>
                    <a:pt x="399442" y="1048060"/>
                    <a:pt x="293755" y="971697"/>
                    <a:pt x="258497" y="842448"/>
                  </a:cubicBezTo>
                  <a:cubicBezTo>
                    <a:pt x="258497" y="836600"/>
                    <a:pt x="264345" y="830752"/>
                    <a:pt x="270193" y="830752"/>
                  </a:cubicBezTo>
                  <a:cubicBezTo>
                    <a:pt x="279008" y="827786"/>
                    <a:pt x="287822" y="826345"/>
                    <a:pt x="296636" y="826345"/>
                  </a:cubicBezTo>
                  <a:cubicBezTo>
                    <a:pt x="305451" y="826345"/>
                    <a:pt x="314265" y="827786"/>
                    <a:pt x="323079" y="830752"/>
                  </a:cubicBezTo>
                  <a:cubicBezTo>
                    <a:pt x="326046" y="827786"/>
                    <a:pt x="327487" y="826345"/>
                    <a:pt x="328249" y="826345"/>
                  </a:cubicBezTo>
                  <a:cubicBezTo>
                    <a:pt x="329012" y="826345"/>
                    <a:pt x="329012" y="827786"/>
                    <a:pt x="329012" y="830752"/>
                  </a:cubicBezTo>
                  <a:cubicBezTo>
                    <a:pt x="599206" y="836600"/>
                    <a:pt x="722607" y="1153832"/>
                    <a:pt x="887113" y="1318338"/>
                  </a:cubicBezTo>
                  <a:cubicBezTo>
                    <a:pt x="828379" y="1177309"/>
                    <a:pt x="769560" y="1042212"/>
                    <a:pt x="699130" y="901182"/>
                  </a:cubicBezTo>
                  <a:cubicBezTo>
                    <a:pt x="652092" y="848381"/>
                    <a:pt x="593358" y="795495"/>
                    <a:pt x="522843" y="766086"/>
                  </a:cubicBezTo>
                  <a:cubicBezTo>
                    <a:pt x="522843" y="771934"/>
                    <a:pt x="516995" y="783714"/>
                    <a:pt x="505214" y="783714"/>
                  </a:cubicBezTo>
                  <a:cubicBezTo>
                    <a:pt x="493434" y="783714"/>
                    <a:pt x="481738" y="777866"/>
                    <a:pt x="469957" y="777866"/>
                  </a:cubicBezTo>
                  <a:lnTo>
                    <a:pt x="481738" y="789562"/>
                  </a:lnTo>
                  <a:cubicBezTo>
                    <a:pt x="481738" y="795495"/>
                    <a:pt x="481738" y="801343"/>
                    <a:pt x="475805" y="801343"/>
                  </a:cubicBezTo>
                  <a:cubicBezTo>
                    <a:pt x="452328" y="795495"/>
                    <a:pt x="440632" y="777866"/>
                    <a:pt x="434700" y="754305"/>
                  </a:cubicBezTo>
                  <a:cubicBezTo>
                    <a:pt x="428851" y="754305"/>
                    <a:pt x="428851" y="748457"/>
                    <a:pt x="434700" y="748457"/>
                  </a:cubicBezTo>
                  <a:cubicBezTo>
                    <a:pt x="434700" y="736676"/>
                    <a:pt x="434700" y="730828"/>
                    <a:pt x="440632" y="724980"/>
                  </a:cubicBezTo>
                  <a:cubicBezTo>
                    <a:pt x="448514" y="709047"/>
                    <a:pt x="460126" y="702690"/>
                    <a:pt x="471991" y="702690"/>
                  </a:cubicBezTo>
                  <a:cubicBezTo>
                    <a:pt x="486484" y="702690"/>
                    <a:pt x="501400" y="712098"/>
                    <a:pt x="511062" y="724980"/>
                  </a:cubicBezTo>
                  <a:cubicBezTo>
                    <a:pt x="516995" y="730828"/>
                    <a:pt x="516995" y="736676"/>
                    <a:pt x="522843" y="736676"/>
                  </a:cubicBezTo>
                  <a:cubicBezTo>
                    <a:pt x="575729" y="766086"/>
                    <a:pt x="628615" y="795495"/>
                    <a:pt x="669721" y="836600"/>
                  </a:cubicBezTo>
                  <a:cubicBezTo>
                    <a:pt x="628615" y="766086"/>
                    <a:pt x="587510" y="689723"/>
                    <a:pt x="546320" y="619208"/>
                  </a:cubicBezTo>
                  <a:cubicBezTo>
                    <a:pt x="323079" y="507588"/>
                    <a:pt x="11696" y="331301"/>
                    <a:pt x="0" y="61107"/>
                  </a:cubicBezTo>
                  <a:cubicBezTo>
                    <a:pt x="0" y="55259"/>
                    <a:pt x="5847" y="49327"/>
                    <a:pt x="11696" y="49327"/>
                  </a:cubicBezTo>
                  <a:cubicBezTo>
                    <a:pt x="35257" y="49327"/>
                    <a:pt x="58734" y="55259"/>
                    <a:pt x="82210" y="61107"/>
                  </a:cubicBezTo>
                  <a:cubicBezTo>
                    <a:pt x="76362" y="43479"/>
                    <a:pt x="76362" y="25850"/>
                    <a:pt x="76362" y="14069"/>
                  </a:cubicBezTo>
                  <a:cubicBezTo>
                    <a:pt x="72040" y="5509"/>
                    <a:pt x="77210" y="0"/>
                    <a:pt x="82549" y="0"/>
                  </a:cubicBezTo>
                  <a:close/>
                </a:path>
              </a:pathLst>
            </a:custGeom>
            <a:solidFill>
              <a:schemeClr val="tx1"/>
            </a:solidFill>
            <a:ln>
              <a:noFill/>
            </a:ln>
          </p:spPr>
          <p:txBody>
            <a:bodyPr spcFirstLastPara="1" wrap="square" lIns="121900" tIns="121900" rIns="121900" bIns="121900" anchor="ctr" anchorCtr="0">
              <a:noAutofit/>
            </a:bodyPr>
            <a:lstStyle/>
            <a:p>
              <a:endParaRPr sz="2400"/>
            </a:p>
          </p:txBody>
        </p:sp>
      </p:grpSp>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stStyle>
          <a:p>
            <a:pPr lvl="0"/>
            <a:r>
              <a:rPr dirty="0">
                <a:sym typeface="+mn-ea"/>
              </a:rPr>
              <a:t>单击此处编辑母版文本样式</a:t>
            </a: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t>2021-9-13</a:t>
            </a:fld>
            <a:endParaRPr lang="zh-CN" altLang="en-US" dirty="0"/>
          </a:p>
        </p:txBody>
      </p:sp>
      <p:sp>
        <p:nvSpPr>
          <p:cNvPr id="6" name="页脚占位符 5"/>
          <p:cNvSpPr>
            <a:spLocks noGrp="1"/>
          </p:cNvSpPr>
          <p:nvPr>
            <p:ph type="ftr" sz="quarter" idx="11"/>
            <p:custDataLst>
              <p:tags r:id="rId6"/>
            </p:custDataLst>
          </p:nvPr>
        </p:nvSpPr>
        <p:spPr/>
        <p:txBody>
          <a:body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t>‹#›</a:t>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lvl1pPr indent="0" eaLnBrk="1" fontAlgn="auto" latinLnBrk="0" hangingPunct="1">
              <a:defRPr u="none" strike="noStrike" kern="1200" cap="none" spc="150" normalizeH="0">
                <a:solidFill>
                  <a:schemeClr val="tx1">
                    <a:lumMod val="75000"/>
                    <a:lumOff val="25000"/>
                  </a:schemeClr>
                </a:solidFill>
                <a:uFillTx/>
                <a:latin typeface="Arial" panose="020B0604020202020204" pitchFamily="34" charset="0"/>
                <a:ea typeface="微软雅黑" panose="020B0503020204020204" pitchFamily="34" charset="-122"/>
              </a:defRPr>
            </a:lvl1pPr>
            <a:lvl2pPr indent="0" eaLnBrk="1" fontAlgn="auto" latinLnBrk="0" hangingPunct="1">
              <a:defRPr u="none" strike="noStrike" kern="1200" cap="none" spc="150" normalizeH="0">
                <a:solidFill>
                  <a:schemeClr val="tx1">
                    <a:lumMod val="75000"/>
                    <a:lumOff val="25000"/>
                  </a:schemeClr>
                </a:solidFill>
                <a:uFillTx/>
                <a:latin typeface="Arial" panose="020B0604020202020204" pitchFamily="34" charset="0"/>
                <a:ea typeface="微软雅黑" panose="020B0503020204020204" pitchFamily="34" charset="-122"/>
              </a:defRPr>
            </a:lvl2pPr>
            <a:lvl3pPr indent="0" eaLnBrk="1" fontAlgn="auto" latinLnBrk="0" hangingPunct="1">
              <a:defRPr u="none" strike="noStrike" kern="1200" cap="none" spc="150" normalizeH="0">
                <a:solidFill>
                  <a:schemeClr val="tx1">
                    <a:lumMod val="75000"/>
                    <a:lumOff val="25000"/>
                  </a:schemeClr>
                </a:solidFill>
                <a:uFillTx/>
                <a:latin typeface="Arial" panose="020B0604020202020204" pitchFamily="34" charset="0"/>
                <a:ea typeface="微软雅黑" panose="020B0503020204020204" pitchFamily="34" charset="-122"/>
              </a:defRPr>
            </a:lvl3pPr>
            <a:lvl4pPr indent="0" eaLnBrk="1" fontAlgn="auto" latinLnBrk="0" hangingPunct="1">
              <a:defRPr u="none" strike="noStrike" kern="1200" cap="none" spc="150" normalizeH="0">
                <a:solidFill>
                  <a:schemeClr val="tx1">
                    <a:lumMod val="75000"/>
                    <a:lumOff val="25000"/>
                  </a:schemeClr>
                </a:solidFill>
                <a:uFillTx/>
                <a:latin typeface="Arial" panose="020B0604020202020204" pitchFamily="34" charset="0"/>
                <a:ea typeface="微软雅黑" panose="020B0503020204020204" pitchFamily="34" charset="-122"/>
              </a:defRPr>
            </a:lvl4pPr>
            <a:lvl5pPr indent="0" eaLnBrk="1" fontAlgn="auto" latinLnBrk="0" hangingPunct="1">
              <a:defRPr u="none" strike="noStrike" kern="1200" cap="none" spc="150" normalizeH="0">
                <a:solidFill>
                  <a:schemeClr val="tx1">
                    <a:lumMod val="75000"/>
                    <a:lumOff val="2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2021-9-13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grpSp>
        <p:nvGrpSpPr>
          <p:cNvPr id="95" name="组合 94"/>
          <p:cNvGrpSpPr/>
          <p:nvPr userDrawn="1">
            <p:custDataLst>
              <p:tags r:id="rId6"/>
            </p:custDataLst>
          </p:nvPr>
        </p:nvGrpSpPr>
        <p:grpSpPr>
          <a:xfrm flipH="1">
            <a:off x="10265093" y="5014231"/>
            <a:ext cx="1886463" cy="1843770"/>
            <a:chOff x="1" y="1993034"/>
            <a:chExt cx="4977617" cy="4864967"/>
          </a:xfrm>
        </p:grpSpPr>
        <p:sp>
          <p:nvSpPr>
            <p:cNvPr id="96" name="任意多边形: 形状 95"/>
            <p:cNvSpPr/>
            <p:nvPr userDrawn="1">
              <p:custDataLst>
                <p:tags r:id="rId7"/>
              </p:custDataLst>
            </p:nvPr>
          </p:nvSpPr>
          <p:spPr>
            <a:xfrm>
              <a:off x="1" y="1993034"/>
              <a:ext cx="2223635" cy="4864966"/>
            </a:xfrm>
            <a:custGeom>
              <a:avLst/>
              <a:gdLst>
                <a:gd name="connsiteX0" fmla="*/ 807505 w 2223635"/>
                <a:gd name="connsiteY0" fmla="*/ 4629871 h 4864966"/>
                <a:gd name="connsiteX1" fmla="*/ 899912 w 2223635"/>
                <a:gd name="connsiteY1" fmla="*/ 4749283 h 4864966"/>
                <a:gd name="connsiteX2" fmla="*/ 903802 w 2223635"/>
                <a:gd name="connsiteY2" fmla="*/ 4749283 h 4864966"/>
                <a:gd name="connsiteX3" fmla="*/ 807505 w 2223635"/>
                <a:gd name="connsiteY3" fmla="*/ 4629871 h 4864966"/>
                <a:gd name="connsiteX4" fmla="*/ 920028 w 2223635"/>
                <a:gd name="connsiteY4" fmla="*/ 4125103 h 4864966"/>
                <a:gd name="connsiteX5" fmla="*/ 872963 w 2223635"/>
                <a:gd name="connsiteY5" fmla="*/ 4302472 h 4864966"/>
                <a:gd name="connsiteX6" fmla="*/ 920028 w 2223635"/>
                <a:gd name="connsiteY6" fmla="*/ 4125103 h 4864966"/>
                <a:gd name="connsiteX7" fmla="*/ 1080949 w 2223635"/>
                <a:gd name="connsiteY7" fmla="*/ 4032862 h 4864966"/>
                <a:gd name="connsiteX8" fmla="*/ 1111788 w 2223635"/>
                <a:gd name="connsiteY8" fmla="*/ 4179225 h 4864966"/>
                <a:gd name="connsiteX9" fmla="*/ 1080949 w 2223635"/>
                <a:gd name="connsiteY9" fmla="*/ 4032862 h 4864966"/>
                <a:gd name="connsiteX10" fmla="*/ 0 w 2223635"/>
                <a:gd name="connsiteY10" fmla="*/ 4016337 h 4864966"/>
                <a:gd name="connsiteX11" fmla="*/ 71789 w 2223635"/>
                <a:gd name="connsiteY11" fmla="*/ 4023319 h 4864966"/>
                <a:gd name="connsiteX12" fmla="*/ 144984 w 2223635"/>
                <a:gd name="connsiteY12" fmla="*/ 4044365 h 4864966"/>
                <a:gd name="connsiteX13" fmla="*/ 144984 w 2223635"/>
                <a:gd name="connsiteY13" fmla="*/ 4052088 h 4864966"/>
                <a:gd name="connsiteX14" fmla="*/ 73678 w 2223635"/>
                <a:gd name="connsiteY14" fmla="*/ 4040149 h 4864966"/>
                <a:gd name="connsiteX15" fmla="*/ 0 w 2223635"/>
                <a:gd name="connsiteY15" fmla="*/ 4034416 h 4864966"/>
                <a:gd name="connsiteX16" fmla="*/ 80915 w 2223635"/>
                <a:gd name="connsiteY16" fmla="*/ 3986798 h 4864966"/>
                <a:gd name="connsiteX17" fmla="*/ 191215 w 2223635"/>
                <a:gd name="connsiteY17" fmla="*/ 4044365 h 4864966"/>
                <a:gd name="connsiteX18" fmla="*/ 187381 w 2223635"/>
                <a:gd name="connsiteY18" fmla="*/ 4028973 h 4864966"/>
                <a:gd name="connsiteX19" fmla="*/ 179657 w 2223635"/>
                <a:gd name="connsiteY19" fmla="*/ 4028973 h 4864966"/>
                <a:gd name="connsiteX20" fmla="*/ 174378 w 2223635"/>
                <a:gd name="connsiteY20" fmla="*/ 4031862 h 4864966"/>
                <a:gd name="connsiteX21" fmla="*/ 171933 w 2223635"/>
                <a:gd name="connsiteY21" fmla="*/ 4028973 h 4864966"/>
                <a:gd name="connsiteX22" fmla="*/ 133426 w 2223635"/>
                <a:gd name="connsiteY22" fmla="*/ 4005857 h 4864966"/>
                <a:gd name="connsiteX23" fmla="*/ 80915 w 2223635"/>
                <a:gd name="connsiteY23" fmla="*/ 3986798 h 4864966"/>
                <a:gd name="connsiteX24" fmla="*/ 195049 w 2223635"/>
                <a:gd name="connsiteY24" fmla="*/ 3948123 h 4864966"/>
                <a:gd name="connsiteX25" fmla="*/ 191215 w 2223635"/>
                <a:gd name="connsiteY25" fmla="*/ 3959625 h 4864966"/>
                <a:gd name="connsiteX26" fmla="*/ 198939 w 2223635"/>
                <a:gd name="connsiteY26" fmla="*/ 3998189 h 4864966"/>
                <a:gd name="connsiteX27" fmla="*/ 206607 w 2223635"/>
                <a:gd name="connsiteY27" fmla="*/ 4021304 h 4864966"/>
                <a:gd name="connsiteX28" fmla="*/ 206607 w 2223635"/>
                <a:gd name="connsiteY28" fmla="*/ 4002023 h 4864966"/>
                <a:gd name="connsiteX29" fmla="*/ 206607 w 2223635"/>
                <a:gd name="connsiteY29" fmla="*/ 3994299 h 4864966"/>
                <a:gd name="connsiteX30" fmla="*/ 195049 w 2223635"/>
                <a:gd name="connsiteY30" fmla="*/ 3948123 h 4864966"/>
                <a:gd name="connsiteX31" fmla="*/ 137260 w 2223635"/>
                <a:gd name="connsiteY31" fmla="*/ 3917284 h 4864966"/>
                <a:gd name="connsiteX32" fmla="*/ 144984 w 2223635"/>
                <a:gd name="connsiteY32" fmla="*/ 3959625 h 4864966"/>
                <a:gd name="connsiteX33" fmla="*/ 160376 w 2223635"/>
                <a:gd name="connsiteY33" fmla="*/ 3978907 h 4864966"/>
                <a:gd name="connsiteX34" fmla="*/ 164265 w 2223635"/>
                <a:gd name="connsiteY34" fmla="*/ 3978907 h 4864966"/>
                <a:gd name="connsiteX35" fmla="*/ 168099 w 2223635"/>
                <a:gd name="connsiteY35" fmla="*/ 3975073 h 4864966"/>
                <a:gd name="connsiteX36" fmla="*/ 156542 w 2223635"/>
                <a:gd name="connsiteY36" fmla="*/ 3948123 h 4864966"/>
                <a:gd name="connsiteX37" fmla="*/ 137260 w 2223635"/>
                <a:gd name="connsiteY37" fmla="*/ 3917284 h 4864966"/>
                <a:gd name="connsiteX38" fmla="*/ 684258 w 2223635"/>
                <a:gd name="connsiteY38" fmla="*/ 3913450 h 4864966"/>
                <a:gd name="connsiteX39" fmla="*/ 611077 w 2223635"/>
                <a:gd name="connsiteY39" fmla="*/ 4152220 h 4864966"/>
                <a:gd name="connsiteX40" fmla="*/ 622635 w 2223635"/>
                <a:gd name="connsiteY40" fmla="*/ 4591363 h 4864966"/>
                <a:gd name="connsiteX41" fmla="*/ 622635 w 2223635"/>
                <a:gd name="connsiteY41" fmla="*/ 4599031 h 4864966"/>
                <a:gd name="connsiteX42" fmla="*/ 661142 w 2223635"/>
                <a:gd name="connsiteY42" fmla="*/ 4714610 h 4864966"/>
                <a:gd name="connsiteX43" fmla="*/ 657253 w 2223635"/>
                <a:gd name="connsiteY43" fmla="*/ 4329422 h 4864966"/>
                <a:gd name="connsiteX44" fmla="*/ 661142 w 2223635"/>
                <a:gd name="connsiteY44" fmla="*/ 4326532 h 4864966"/>
                <a:gd name="connsiteX45" fmla="*/ 664977 w 2223635"/>
                <a:gd name="connsiteY45" fmla="*/ 4329422 h 4864966"/>
                <a:gd name="connsiteX46" fmla="*/ 684258 w 2223635"/>
                <a:gd name="connsiteY46" fmla="*/ 4776233 h 4864966"/>
                <a:gd name="connsiteX47" fmla="*/ 688092 w 2223635"/>
                <a:gd name="connsiteY47" fmla="*/ 4776233 h 4864966"/>
                <a:gd name="connsiteX48" fmla="*/ 691926 w 2223635"/>
                <a:gd name="connsiteY48" fmla="*/ 4799349 h 4864966"/>
                <a:gd name="connsiteX49" fmla="*/ 715042 w 2223635"/>
                <a:gd name="connsiteY49" fmla="*/ 4233125 h 4864966"/>
                <a:gd name="connsiteX50" fmla="*/ 684258 w 2223635"/>
                <a:gd name="connsiteY50" fmla="*/ 3913450 h 4864966"/>
                <a:gd name="connsiteX51" fmla="*/ 1654897 w 2223635"/>
                <a:gd name="connsiteY51" fmla="*/ 3809429 h 4864966"/>
                <a:gd name="connsiteX52" fmla="*/ 1107954 w 2223635"/>
                <a:gd name="connsiteY52" fmla="*/ 4417995 h 4864966"/>
                <a:gd name="connsiteX53" fmla="*/ 1084838 w 2223635"/>
                <a:gd name="connsiteY53" fmla="*/ 4560524 h 4864966"/>
                <a:gd name="connsiteX54" fmla="*/ 1158020 w 2223635"/>
                <a:gd name="connsiteY54" fmla="*/ 4410327 h 4864966"/>
                <a:gd name="connsiteX55" fmla="*/ 1435353 w 2223635"/>
                <a:gd name="connsiteY55" fmla="*/ 3990465 h 4864966"/>
                <a:gd name="connsiteX56" fmla="*/ 1440798 w 2223635"/>
                <a:gd name="connsiteY56" fmla="*/ 3986242 h 4864966"/>
                <a:gd name="connsiteX57" fmla="*/ 1446911 w 2223635"/>
                <a:gd name="connsiteY57" fmla="*/ 3994299 h 4864966"/>
                <a:gd name="connsiteX58" fmla="*/ 1169577 w 2223635"/>
                <a:gd name="connsiteY58" fmla="*/ 4417995 h 4864966"/>
                <a:gd name="connsiteX59" fmla="*/ 1073280 w 2223635"/>
                <a:gd name="connsiteY59" fmla="*/ 4633705 h 4864966"/>
                <a:gd name="connsiteX60" fmla="*/ 1053999 w 2223635"/>
                <a:gd name="connsiteY60" fmla="*/ 4741560 h 4864966"/>
                <a:gd name="connsiteX61" fmla="*/ 1377563 w 2223635"/>
                <a:gd name="connsiteY61" fmla="*/ 4298638 h 4864966"/>
                <a:gd name="connsiteX62" fmla="*/ 1558600 w 2223635"/>
                <a:gd name="connsiteY62" fmla="*/ 4025139 h 4864966"/>
                <a:gd name="connsiteX63" fmla="*/ 1654897 w 2223635"/>
                <a:gd name="connsiteY63" fmla="*/ 3809429 h 4864966"/>
                <a:gd name="connsiteX64" fmla="*/ 564845 w 2223635"/>
                <a:gd name="connsiteY64" fmla="*/ 3797871 h 4864966"/>
                <a:gd name="connsiteX65" fmla="*/ 507056 w 2223635"/>
                <a:gd name="connsiteY65" fmla="*/ 3932676 h 4864966"/>
                <a:gd name="connsiteX66" fmla="*/ 507056 w 2223635"/>
                <a:gd name="connsiteY66" fmla="*/ 3940399 h 4864966"/>
                <a:gd name="connsiteX67" fmla="*/ 564845 w 2223635"/>
                <a:gd name="connsiteY67" fmla="*/ 3797871 h 4864966"/>
                <a:gd name="connsiteX68" fmla="*/ 1161854 w 2223635"/>
                <a:gd name="connsiteY68" fmla="*/ 3786313 h 4864966"/>
                <a:gd name="connsiteX69" fmla="*/ 1192693 w 2223635"/>
                <a:gd name="connsiteY69" fmla="*/ 3898002 h 4864966"/>
                <a:gd name="connsiteX70" fmla="*/ 1161854 w 2223635"/>
                <a:gd name="connsiteY70" fmla="*/ 3786313 h 4864966"/>
                <a:gd name="connsiteX71" fmla="*/ 264396 w 2223635"/>
                <a:gd name="connsiteY71" fmla="*/ 3724690 h 4864966"/>
                <a:gd name="connsiteX72" fmla="*/ 218165 w 2223635"/>
                <a:gd name="connsiteY72" fmla="*/ 3801705 h 4864966"/>
                <a:gd name="connsiteX73" fmla="*/ 210441 w 2223635"/>
                <a:gd name="connsiteY73" fmla="*/ 3886444 h 4864966"/>
                <a:gd name="connsiteX74" fmla="*/ 221999 w 2223635"/>
                <a:gd name="connsiteY74" fmla="*/ 3894168 h 4864966"/>
                <a:gd name="connsiteX75" fmla="*/ 221999 w 2223635"/>
                <a:gd name="connsiteY75" fmla="*/ 3890334 h 4864966"/>
                <a:gd name="connsiteX76" fmla="*/ 225889 w 2223635"/>
                <a:gd name="connsiteY76" fmla="*/ 3940399 h 4864966"/>
                <a:gd name="connsiteX77" fmla="*/ 264396 w 2223635"/>
                <a:gd name="connsiteY77" fmla="*/ 3724690 h 4864966"/>
                <a:gd name="connsiteX78" fmla="*/ 191882 w 2223635"/>
                <a:gd name="connsiteY78" fmla="*/ 3646563 h 4864966"/>
                <a:gd name="connsiteX79" fmla="*/ 160376 w 2223635"/>
                <a:gd name="connsiteY79" fmla="*/ 3678458 h 4864966"/>
                <a:gd name="connsiteX80" fmla="*/ 137260 w 2223635"/>
                <a:gd name="connsiteY80" fmla="*/ 3828710 h 4864966"/>
                <a:gd name="connsiteX81" fmla="*/ 168099 w 2223635"/>
                <a:gd name="connsiteY81" fmla="*/ 3901892 h 4864966"/>
                <a:gd name="connsiteX82" fmla="*/ 168099 w 2223635"/>
                <a:gd name="connsiteY82" fmla="*/ 3898002 h 4864966"/>
                <a:gd name="connsiteX83" fmla="*/ 178268 w 2223635"/>
                <a:gd name="connsiteY83" fmla="*/ 3890889 h 4864966"/>
                <a:gd name="connsiteX84" fmla="*/ 183491 w 2223635"/>
                <a:gd name="connsiteY84" fmla="*/ 3894168 h 4864966"/>
                <a:gd name="connsiteX85" fmla="*/ 195049 w 2223635"/>
                <a:gd name="connsiteY85" fmla="*/ 3774755 h 4864966"/>
                <a:gd name="connsiteX86" fmla="*/ 202773 w 2223635"/>
                <a:gd name="connsiteY86" fmla="*/ 3674624 h 4864966"/>
                <a:gd name="connsiteX87" fmla="*/ 191882 w 2223635"/>
                <a:gd name="connsiteY87" fmla="*/ 3646563 h 4864966"/>
                <a:gd name="connsiteX88" fmla="*/ 1377563 w 2223635"/>
                <a:gd name="connsiteY88" fmla="*/ 3613001 h 4864966"/>
                <a:gd name="connsiteX89" fmla="*/ 1281266 w 2223635"/>
                <a:gd name="connsiteY89" fmla="*/ 3693906 h 4864966"/>
                <a:gd name="connsiteX90" fmla="*/ 1283656 w 2223635"/>
                <a:gd name="connsiteY90" fmla="*/ 3699962 h 4864966"/>
                <a:gd name="connsiteX91" fmla="*/ 1377563 w 2223635"/>
                <a:gd name="connsiteY91" fmla="*/ 3613001 h 4864966"/>
                <a:gd name="connsiteX92" fmla="*/ 1308216 w 2223635"/>
                <a:gd name="connsiteY92" fmla="*/ 3435798 h 4864966"/>
                <a:gd name="connsiteX93" fmla="*/ 1323608 w 2223635"/>
                <a:gd name="connsiteY93" fmla="*/ 3489754 h 4864966"/>
                <a:gd name="connsiteX94" fmla="*/ 1327498 w 2223635"/>
                <a:gd name="connsiteY94" fmla="*/ 3474306 h 4864966"/>
                <a:gd name="connsiteX95" fmla="*/ 1315940 w 2223635"/>
                <a:gd name="connsiteY95" fmla="*/ 3435798 h 4864966"/>
                <a:gd name="connsiteX96" fmla="*/ 1647173 w 2223635"/>
                <a:gd name="connsiteY96" fmla="*/ 3339501 h 4864966"/>
                <a:gd name="connsiteX97" fmla="*/ 1462303 w 2223635"/>
                <a:gd name="connsiteY97" fmla="*/ 3393457 h 4864966"/>
                <a:gd name="connsiteX98" fmla="*/ 1466137 w 2223635"/>
                <a:gd name="connsiteY98" fmla="*/ 3401125 h 4864966"/>
                <a:gd name="connsiteX99" fmla="*/ 1458468 w 2223635"/>
                <a:gd name="connsiteY99" fmla="*/ 3420406 h 4864966"/>
                <a:gd name="connsiteX100" fmla="*/ 1643339 w 2223635"/>
                <a:gd name="connsiteY100" fmla="*/ 3343391 h 4864966"/>
                <a:gd name="connsiteX101" fmla="*/ 788223 w 2223635"/>
                <a:gd name="connsiteY101" fmla="*/ 3308717 h 4864966"/>
                <a:gd name="connsiteX102" fmla="*/ 745882 w 2223635"/>
                <a:gd name="connsiteY102" fmla="*/ 3428130 h 4864966"/>
                <a:gd name="connsiteX103" fmla="*/ 745882 w 2223635"/>
                <a:gd name="connsiteY103" fmla="*/ 3431964 h 4864966"/>
                <a:gd name="connsiteX104" fmla="*/ 768997 w 2223635"/>
                <a:gd name="connsiteY104" fmla="*/ 3378009 h 4864966"/>
                <a:gd name="connsiteX105" fmla="*/ 788223 w 2223635"/>
                <a:gd name="connsiteY105" fmla="*/ 3308717 h 4864966"/>
                <a:gd name="connsiteX106" fmla="*/ 1122846 w 2223635"/>
                <a:gd name="connsiteY106" fmla="*/ 3225090 h 4864966"/>
                <a:gd name="connsiteX107" fmla="*/ 1111788 w 2223635"/>
                <a:gd name="connsiteY107" fmla="*/ 3262486 h 4864966"/>
                <a:gd name="connsiteX108" fmla="*/ 1111788 w 2223635"/>
                <a:gd name="connsiteY108" fmla="*/ 3258652 h 4864966"/>
                <a:gd name="connsiteX109" fmla="*/ 1288990 w 2223635"/>
                <a:gd name="connsiteY109" fmla="*/ 3420406 h 4864966"/>
                <a:gd name="connsiteX110" fmla="*/ 1277432 w 2223635"/>
                <a:gd name="connsiteY110" fmla="*/ 3362617 h 4864966"/>
                <a:gd name="connsiteX111" fmla="*/ 1242759 w 2223635"/>
                <a:gd name="connsiteY111" fmla="*/ 3297160 h 4864966"/>
                <a:gd name="connsiteX112" fmla="*/ 1204251 w 2223635"/>
                <a:gd name="connsiteY112" fmla="*/ 3262486 h 4864966"/>
                <a:gd name="connsiteX113" fmla="*/ 1142572 w 2223635"/>
                <a:gd name="connsiteY113" fmla="*/ 3227812 h 4864966"/>
                <a:gd name="connsiteX114" fmla="*/ 1122846 w 2223635"/>
                <a:gd name="connsiteY114" fmla="*/ 3225090 h 4864966"/>
                <a:gd name="connsiteX115" fmla="*/ 534006 w 2223635"/>
                <a:gd name="connsiteY115" fmla="*/ 3158465 h 4864966"/>
                <a:gd name="connsiteX116" fmla="*/ 553288 w 2223635"/>
                <a:gd name="connsiteY116" fmla="*/ 3243204 h 4864966"/>
                <a:gd name="connsiteX117" fmla="*/ 534006 w 2223635"/>
                <a:gd name="connsiteY117" fmla="*/ 3158465 h 4864966"/>
                <a:gd name="connsiteX118" fmla="*/ 1670289 w 2223635"/>
                <a:gd name="connsiteY118" fmla="*/ 3154631 h 4864966"/>
                <a:gd name="connsiteX119" fmla="*/ 1481584 w 2223635"/>
                <a:gd name="connsiteY119" fmla="*/ 3262486 h 4864966"/>
                <a:gd name="connsiteX120" fmla="*/ 1392955 w 2223635"/>
                <a:gd name="connsiteY120" fmla="*/ 3385733 h 4864966"/>
                <a:gd name="connsiteX121" fmla="*/ 1381398 w 2223635"/>
                <a:gd name="connsiteY121" fmla="*/ 3412683 h 4864966"/>
                <a:gd name="connsiteX122" fmla="*/ 1392955 w 2223635"/>
                <a:gd name="connsiteY122" fmla="*/ 3416572 h 4864966"/>
                <a:gd name="connsiteX123" fmla="*/ 1412237 w 2223635"/>
                <a:gd name="connsiteY123" fmla="*/ 3401125 h 4864966"/>
                <a:gd name="connsiteX124" fmla="*/ 1412237 w 2223635"/>
                <a:gd name="connsiteY124" fmla="*/ 3385733 h 4864966"/>
                <a:gd name="connsiteX125" fmla="*/ 1454579 w 2223635"/>
                <a:gd name="connsiteY125" fmla="*/ 3370341 h 4864966"/>
                <a:gd name="connsiteX126" fmla="*/ 1543208 w 2223635"/>
                <a:gd name="connsiteY126" fmla="*/ 3304828 h 4864966"/>
                <a:gd name="connsiteX127" fmla="*/ 1666455 w 2223635"/>
                <a:gd name="connsiteY127" fmla="*/ 3158465 h 4864966"/>
                <a:gd name="connsiteX128" fmla="*/ 410759 w 2223635"/>
                <a:gd name="connsiteY128" fmla="*/ 3069892 h 4864966"/>
                <a:gd name="connsiteX129" fmla="*/ 460825 w 2223635"/>
                <a:gd name="connsiteY129" fmla="*/ 3728524 h 4864966"/>
                <a:gd name="connsiteX130" fmla="*/ 460825 w 2223635"/>
                <a:gd name="connsiteY130" fmla="*/ 3720855 h 4864966"/>
                <a:gd name="connsiteX131" fmla="*/ 426151 w 2223635"/>
                <a:gd name="connsiteY131" fmla="*/ 3381899 h 4864966"/>
                <a:gd name="connsiteX132" fmla="*/ 431930 w 2223635"/>
                <a:gd name="connsiteY132" fmla="*/ 3376120 h 4864966"/>
                <a:gd name="connsiteX133" fmla="*/ 437709 w 2223635"/>
                <a:gd name="connsiteY133" fmla="*/ 3381899 h 4864966"/>
                <a:gd name="connsiteX134" fmla="*/ 464659 w 2223635"/>
                <a:gd name="connsiteY134" fmla="*/ 3686182 h 4864966"/>
                <a:gd name="connsiteX135" fmla="*/ 476217 w 2223635"/>
                <a:gd name="connsiteY135" fmla="*/ 3401125 h 4864966"/>
                <a:gd name="connsiteX136" fmla="*/ 445433 w 2223635"/>
                <a:gd name="connsiteY136" fmla="*/ 3177747 h 4864966"/>
                <a:gd name="connsiteX137" fmla="*/ 410759 w 2223635"/>
                <a:gd name="connsiteY137" fmla="*/ 3069892 h 4864966"/>
                <a:gd name="connsiteX138" fmla="*/ 1235035 w 2223635"/>
                <a:gd name="connsiteY138" fmla="*/ 3038663 h 4864966"/>
                <a:gd name="connsiteX139" fmla="*/ 1208085 w 2223635"/>
                <a:gd name="connsiteY139" fmla="*/ 3116123 h 4864966"/>
                <a:gd name="connsiteX140" fmla="*/ 1246593 w 2223635"/>
                <a:gd name="connsiteY140" fmla="*/ 3266320 h 4864966"/>
                <a:gd name="connsiteX141" fmla="*/ 1246593 w 2223635"/>
                <a:gd name="connsiteY141" fmla="*/ 3262486 h 4864966"/>
                <a:gd name="connsiteX142" fmla="*/ 1300548 w 2223635"/>
                <a:gd name="connsiteY142" fmla="*/ 3358783 h 4864966"/>
                <a:gd name="connsiteX143" fmla="*/ 1323608 w 2223635"/>
                <a:gd name="connsiteY143" fmla="*/ 3389567 h 4864966"/>
                <a:gd name="connsiteX144" fmla="*/ 1308216 w 2223635"/>
                <a:gd name="connsiteY144" fmla="*/ 3293270 h 4864966"/>
                <a:gd name="connsiteX145" fmla="*/ 1315884 w 2223635"/>
                <a:gd name="connsiteY145" fmla="*/ 3285213 h 4864966"/>
                <a:gd name="connsiteX146" fmla="*/ 1323608 w 2223635"/>
                <a:gd name="connsiteY146" fmla="*/ 3289436 h 4864966"/>
                <a:gd name="connsiteX147" fmla="*/ 1339056 w 2223635"/>
                <a:gd name="connsiteY147" fmla="*/ 3335667 h 4864966"/>
                <a:gd name="connsiteX148" fmla="*/ 1346724 w 2223635"/>
                <a:gd name="connsiteY148" fmla="*/ 3320275 h 4864966"/>
                <a:gd name="connsiteX149" fmla="*/ 1358282 w 2223635"/>
                <a:gd name="connsiteY149" fmla="*/ 3216255 h 4864966"/>
                <a:gd name="connsiteX150" fmla="*/ 1342890 w 2223635"/>
                <a:gd name="connsiteY150" fmla="*/ 3150797 h 4864966"/>
                <a:gd name="connsiteX151" fmla="*/ 1250427 w 2223635"/>
                <a:gd name="connsiteY151" fmla="*/ 3042942 h 4864966"/>
                <a:gd name="connsiteX152" fmla="*/ 1235035 w 2223635"/>
                <a:gd name="connsiteY152" fmla="*/ 3038663 h 4864966"/>
                <a:gd name="connsiteX153" fmla="*/ 1473583 w 2223635"/>
                <a:gd name="connsiteY153" fmla="*/ 3033051 h 4864966"/>
                <a:gd name="connsiteX154" fmla="*/ 1470026 w 2223635"/>
                <a:gd name="connsiteY154" fmla="*/ 3035218 h 4864966"/>
                <a:gd name="connsiteX155" fmla="*/ 1373729 w 2223635"/>
                <a:gd name="connsiteY155" fmla="*/ 3208531 h 4864966"/>
                <a:gd name="connsiteX156" fmla="*/ 1373729 w 2223635"/>
                <a:gd name="connsiteY156" fmla="*/ 3297160 h 4864966"/>
                <a:gd name="connsiteX157" fmla="*/ 1377563 w 2223635"/>
                <a:gd name="connsiteY157" fmla="*/ 3304828 h 4864966"/>
                <a:gd name="connsiteX158" fmla="*/ 1377563 w 2223635"/>
                <a:gd name="connsiteY158" fmla="*/ 3327944 h 4864966"/>
                <a:gd name="connsiteX159" fmla="*/ 1385287 w 2223635"/>
                <a:gd name="connsiteY159" fmla="*/ 3320275 h 4864966"/>
                <a:gd name="connsiteX160" fmla="*/ 1393011 w 2223635"/>
                <a:gd name="connsiteY160" fmla="*/ 3317164 h 4864966"/>
                <a:gd name="connsiteX161" fmla="*/ 1408347 w 2223635"/>
                <a:gd name="connsiteY161" fmla="*/ 3331833 h 4864966"/>
                <a:gd name="connsiteX162" fmla="*/ 1408347 w 2223635"/>
                <a:gd name="connsiteY162" fmla="*/ 3343391 h 4864966"/>
                <a:gd name="connsiteX163" fmla="*/ 1470026 w 2223635"/>
                <a:gd name="connsiteY163" fmla="*/ 3250928 h 4864966"/>
                <a:gd name="connsiteX164" fmla="*/ 1500810 w 2223635"/>
                <a:gd name="connsiteY164" fmla="*/ 3119957 h 4864966"/>
                <a:gd name="connsiteX165" fmla="*/ 1500699 w 2223635"/>
                <a:gd name="connsiteY165" fmla="*/ 3120791 h 4864966"/>
                <a:gd name="connsiteX166" fmla="*/ 1473583 w 2223635"/>
                <a:gd name="connsiteY166" fmla="*/ 3033051 h 4864966"/>
                <a:gd name="connsiteX167" fmla="*/ 1477695 w 2223635"/>
                <a:gd name="connsiteY167" fmla="*/ 3005379 h 4864966"/>
                <a:gd name="connsiteX168" fmla="*/ 1485418 w 2223635"/>
                <a:gd name="connsiteY168" fmla="*/ 3008268 h 4864966"/>
                <a:gd name="connsiteX169" fmla="*/ 1500810 w 2223635"/>
                <a:gd name="connsiteY169" fmla="*/ 3227812 h 4864966"/>
                <a:gd name="connsiteX170" fmla="*/ 1685681 w 2223635"/>
                <a:gd name="connsiteY170" fmla="*/ 3139239 h 4864966"/>
                <a:gd name="connsiteX171" fmla="*/ 1693404 w 2223635"/>
                <a:gd name="connsiteY171" fmla="*/ 3150797 h 4864966"/>
                <a:gd name="connsiteX172" fmla="*/ 1523926 w 2223635"/>
                <a:gd name="connsiteY172" fmla="*/ 3343391 h 4864966"/>
                <a:gd name="connsiteX173" fmla="*/ 1689570 w 2223635"/>
                <a:gd name="connsiteY173" fmla="*/ 3308717 h 4864966"/>
                <a:gd name="connsiteX174" fmla="*/ 1697239 w 2223635"/>
                <a:gd name="connsiteY174" fmla="*/ 3324109 h 4864966"/>
                <a:gd name="connsiteX175" fmla="*/ 1449856 w 2223635"/>
                <a:gd name="connsiteY175" fmla="*/ 3439799 h 4864966"/>
                <a:gd name="connsiteX176" fmla="*/ 1443021 w 2223635"/>
                <a:gd name="connsiteY176" fmla="*/ 3439633 h 4864966"/>
                <a:gd name="connsiteX177" fmla="*/ 1419905 w 2223635"/>
                <a:gd name="connsiteY177" fmla="*/ 3462748 h 4864966"/>
                <a:gd name="connsiteX178" fmla="*/ 1412237 w 2223635"/>
                <a:gd name="connsiteY178" fmla="*/ 3455080 h 4864966"/>
                <a:gd name="connsiteX179" fmla="*/ 1423795 w 2223635"/>
                <a:gd name="connsiteY179" fmla="*/ 3439633 h 4864966"/>
                <a:gd name="connsiteX180" fmla="*/ 1331332 w 2223635"/>
                <a:gd name="connsiteY180" fmla="*/ 3512869 h 4864966"/>
                <a:gd name="connsiteX181" fmla="*/ 1292824 w 2223635"/>
                <a:gd name="connsiteY181" fmla="*/ 3651508 h 4864966"/>
                <a:gd name="connsiteX182" fmla="*/ 1392955 w 2223635"/>
                <a:gd name="connsiteY182" fmla="*/ 3586051 h 4864966"/>
                <a:gd name="connsiteX183" fmla="*/ 1404513 w 2223635"/>
                <a:gd name="connsiteY183" fmla="*/ 3601443 h 4864966"/>
                <a:gd name="connsiteX184" fmla="*/ 1269709 w 2223635"/>
                <a:gd name="connsiteY184" fmla="*/ 3736247 h 4864966"/>
                <a:gd name="connsiteX185" fmla="*/ 1219643 w 2223635"/>
                <a:gd name="connsiteY185" fmla="*/ 3928841 h 4864966"/>
                <a:gd name="connsiteX186" fmla="*/ 1215809 w 2223635"/>
                <a:gd name="connsiteY186" fmla="*/ 3998189 h 4864966"/>
                <a:gd name="connsiteX187" fmla="*/ 1210474 w 2223635"/>
                <a:gd name="connsiteY187" fmla="*/ 4001078 h 4864966"/>
                <a:gd name="connsiteX188" fmla="*/ 1208085 w 2223635"/>
                <a:gd name="connsiteY188" fmla="*/ 3998189 h 4864966"/>
                <a:gd name="connsiteX189" fmla="*/ 1208085 w 2223635"/>
                <a:gd name="connsiteY189" fmla="*/ 3994299 h 4864966"/>
                <a:gd name="connsiteX190" fmla="*/ 1131070 w 2223635"/>
                <a:gd name="connsiteY190" fmla="*/ 4329422 h 4864966"/>
                <a:gd name="connsiteX191" fmla="*/ 1697239 w 2223635"/>
                <a:gd name="connsiteY191" fmla="*/ 3778645 h 4864966"/>
                <a:gd name="connsiteX192" fmla="*/ 1701573 w 2223635"/>
                <a:gd name="connsiteY192" fmla="*/ 3777867 h 4864966"/>
                <a:gd name="connsiteX193" fmla="*/ 1708796 w 2223635"/>
                <a:gd name="connsiteY193" fmla="*/ 3794037 h 4864966"/>
                <a:gd name="connsiteX194" fmla="*/ 1339056 w 2223635"/>
                <a:gd name="connsiteY194" fmla="*/ 4387211 h 4864966"/>
                <a:gd name="connsiteX195" fmla="*/ 1050165 w 2223635"/>
                <a:gd name="connsiteY195" fmla="*/ 4783957 h 4864966"/>
                <a:gd name="connsiteX196" fmla="*/ 1039951 w 2223635"/>
                <a:gd name="connsiteY196" fmla="*/ 4864966 h 4864966"/>
                <a:gd name="connsiteX197" fmla="*/ 997001 w 2223635"/>
                <a:gd name="connsiteY197" fmla="*/ 4864966 h 4864966"/>
                <a:gd name="connsiteX198" fmla="*/ 1000099 w 2223635"/>
                <a:gd name="connsiteY198" fmla="*/ 4834023 h 4864966"/>
                <a:gd name="connsiteX199" fmla="*/ 996209 w 2223635"/>
                <a:gd name="connsiteY199" fmla="*/ 4837857 h 4864966"/>
                <a:gd name="connsiteX200" fmla="*/ 992375 w 2223635"/>
                <a:gd name="connsiteY200" fmla="*/ 4840746 h 4864966"/>
                <a:gd name="connsiteX201" fmla="*/ 988541 w 2223635"/>
                <a:gd name="connsiteY201" fmla="*/ 4837857 h 4864966"/>
                <a:gd name="connsiteX202" fmla="*/ 976983 w 2223635"/>
                <a:gd name="connsiteY202" fmla="*/ 4860972 h 4864966"/>
                <a:gd name="connsiteX203" fmla="*/ 972205 w 2223635"/>
                <a:gd name="connsiteY203" fmla="*/ 4864140 h 4864966"/>
                <a:gd name="connsiteX204" fmla="*/ 965425 w 2223635"/>
                <a:gd name="connsiteY204" fmla="*/ 4853249 h 4864966"/>
                <a:gd name="connsiteX205" fmla="*/ 1011657 w 2223635"/>
                <a:gd name="connsiteY205" fmla="*/ 4753118 h 4864966"/>
                <a:gd name="connsiteX206" fmla="*/ 1119512 w 2223635"/>
                <a:gd name="connsiteY206" fmla="*/ 4213899 h 4864966"/>
                <a:gd name="connsiteX207" fmla="*/ 1119512 w 2223635"/>
                <a:gd name="connsiteY207" fmla="*/ 4210009 h 4864966"/>
                <a:gd name="connsiteX208" fmla="*/ 1077114 w 2223635"/>
                <a:gd name="connsiteY208" fmla="*/ 4005857 h 4864966"/>
                <a:gd name="connsiteX209" fmla="*/ 1082893 w 2223635"/>
                <a:gd name="connsiteY209" fmla="*/ 4002967 h 4864966"/>
                <a:gd name="connsiteX210" fmla="*/ 1088672 w 2223635"/>
                <a:gd name="connsiteY210" fmla="*/ 4005857 h 4864966"/>
                <a:gd name="connsiteX211" fmla="*/ 1134904 w 2223635"/>
                <a:gd name="connsiteY211" fmla="*/ 4152220 h 4864966"/>
                <a:gd name="connsiteX212" fmla="*/ 1188803 w 2223635"/>
                <a:gd name="connsiteY212" fmla="*/ 3940399 h 4864966"/>
                <a:gd name="connsiteX213" fmla="*/ 1150296 w 2223635"/>
                <a:gd name="connsiteY213" fmla="*/ 3759363 h 4864966"/>
                <a:gd name="connsiteX214" fmla="*/ 1155908 w 2223635"/>
                <a:gd name="connsiteY214" fmla="*/ 3752973 h 4864966"/>
                <a:gd name="connsiteX215" fmla="*/ 1161854 w 2223635"/>
                <a:gd name="connsiteY215" fmla="*/ 3755529 h 4864966"/>
                <a:gd name="connsiteX216" fmla="*/ 1211919 w 2223635"/>
                <a:gd name="connsiteY216" fmla="*/ 3855660 h 4864966"/>
                <a:gd name="connsiteX217" fmla="*/ 1246593 w 2223635"/>
                <a:gd name="connsiteY217" fmla="*/ 3747805 h 4864966"/>
                <a:gd name="connsiteX218" fmla="*/ 1235035 w 2223635"/>
                <a:gd name="connsiteY218" fmla="*/ 3751639 h 4864966"/>
                <a:gd name="connsiteX219" fmla="*/ 1227311 w 2223635"/>
                <a:gd name="connsiteY219" fmla="*/ 3740082 h 4864966"/>
                <a:gd name="connsiteX220" fmla="*/ 1250427 w 2223635"/>
                <a:gd name="connsiteY220" fmla="*/ 3720855 h 4864966"/>
                <a:gd name="connsiteX221" fmla="*/ 1258151 w 2223635"/>
                <a:gd name="connsiteY221" fmla="*/ 3697740 h 4864966"/>
                <a:gd name="connsiteX222" fmla="*/ 1258151 w 2223635"/>
                <a:gd name="connsiteY222" fmla="*/ 3693906 h 4864966"/>
                <a:gd name="connsiteX223" fmla="*/ 1319774 w 2223635"/>
                <a:gd name="connsiteY223" fmla="*/ 3505146 h 4864966"/>
                <a:gd name="connsiteX224" fmla="*/ 1319774 w 2223635"/>
                <a:gd name="connsiteY224" fmla="*/ 3501312 h 4864966"/>
                <a:gd name="connsiteX225" fmla="*/ 1315940 w 2223635"/>
                <a:gd name="connsiteY225" fmla="*/ 3497422 h 4864966"/>
                <a:gd name="connsiteX226" fmla="*/ 1296658 w 2223635"/>
                <a:gd name="connsiteY226" fmla="*/ 3439633 h 4864966"/>
                <a:gd name="connsiteX227" fmla="*/ 1084838 w 2223635"/>
                <a:gd name="connsiteY227" fmla="*/ 3216255 h 4864966"/>
                <a:gd name="connsiteX228" fmla="*/ 1092506 w 2223635"/>
                <a:gd name="connsiteY228" fmla="*/ 3208531 h 4864966"/>
                <a:gd name="connsiteX229" fmla="*/ 1120179 w 2223635"/>
                <a:gd name="connsiteY229" fmla="*/ 3206253 h 4864966"/>
                <a:gd name="connsiteX230" fmla="*/ 1219643 w 2223635"/>
                <a:gd name="connsiteY230" fmla="*/ 3243204 h 4864966"/>
                <a:gd name="connsiteX231" fmla="*/ 1204251 w 2223635"/>
                <a:gd name="connsiteY231" fmla="*/ 3031384 h 4864966"/>
                <a:gd name="connsiteX232" fmla="*/ 1228034 w 2223635"/>
                <a:gd name="connsiteY232" fmla="*/ 3016381 h 4864966"/>
                <a:gd name="connsiteX233" fmla="*/ 1323608 w 2223635"/>
                <a:gd name="connsiteY233" fmla="*/ 3081450 h 4864966"/>
                <a:gd name="connsiteX234" fmla="*/ 1369840 w 2223635"/>
                <a:gd name="connsiteY234" fmla="*/ 3173857 h 4864966"/>
                <a:gd name="connsiteX235" fmla="*/ 1470026 w 2223635"/>
                <a:gd name="connsiteY235" fmla="*/ 3008268 h 4864966"/>
                <a:gd name="connsiteX236" fmla="*/ 1477695 w 2223635"/>
                <a:gd name="connsiteY236" fmla="*/ 3005379 h 4864966"/>
                <a:gd name="connsiteX237" fmla="*/ 422317 w 2223635"/>
                <a:gd name="connsiteY237" fmla="*/ 2730935 h 4864966"/>
                <a:gd name="connsiteX238" fmla="*/ 507056 w 2223635"/>
                <a:gd name="connsiteY238" fmla="*/ 2792559 h 4864966"/>
                <a:gd name="connsiteX239" fmla="*/ 422317 w 2223635"/>
                <a:gd name="connsiteY239" fmla="*/ 2730935 h 4864966"/>
                <a:gd name="connsiteX240" fmla="*/ 680368 w 2223635"/>
                <a:gd name="connsiteY240" fmla="*/ 2515225 h 4864966"/>
                <a:gd name="connsiteX241" fmla="*/ 649585 w 2223635"/>
                <a:gd name="connsiteY241" fmla="*/ 2576849 h 4864966"/>
                <a:gd name="connsiteX242" fmla="*/ 653419 w 2223635"/>
                <a:gd name="connsiteY242" fmla="*/ 2626914 h 4864966"/>
                <a:gd name="connsiteX243" fmla="*/ 680368 w 2223635"/>
                <a:gd name="connsiteY243" fmla="*/ 2515225 h 4864966"/>
                <a:gd name="connsiteX244" fmla="*/ 383809 w 2223635"/>
                <a:gd name="connsiteY244" fmla="*/ 2357305 h 4864966"/>
                <a:gd name="connsiteX245" fmla="*/ 395367 w 2223635"/>
                <a:gd name="connsiteY245" fmla="*/ 2457436 h 4864966"/>
                <a:gd name="connsiteX246" fmla="*/ 383809 w 2223635"/>
                <a:gd name="connsiteY246" fmla="*/ 2357305 h 4864966"/>
                <a:gd name="connsiteX247" fmla="*/ 550342 w 2223635"/>
                <a:gd name="connsiteY247" fmla="*/ 2203774 h 4864966"/>
                <a:gd name="connsiteX248" fmla="*/ 587961 w 2223635"/>
                <a:gd name="connsiteY248" fmla="*/ 2318797 h 4864966"/>
                <a:gd name="connsiteX249" fmla="*/ 550342 w 2223635"/>
                <a:gd name="connsiteY249" fmla="*/ 2203774 h 4864966"/>
                <a:gd name="connsiteX250" fmla="*/ 1589384 w 2223635"/>
                <a:gd name="connsiteY250" fmla="*/ 2103087 h 4864966"/>
                <a:gd name="connsiteX251" fmla="*/ 1554766 w 2223635"/>
                <a:gd name="connsiteY251" fmla="*/ 2130037 h 4864966"/>
                <a:gd name="connsiteX252" fmla="*/ 1608665 w 2223635"/>
                <a:gd name="connsiteY252" fmla="*/ 2137761 h 4864966"/>
                <a:gd name="connsiteX253" fmla="*/ 1643339 w 2223635"/>
                <a:gd name="connsiteY253" fmla="*/ 2130037 h 4864966"/>
                <a:gd name="connsiteX254" fmla="*/ 1651063 w 2223635"/>
                <a:gd name="connsiteY254" fmla="*/ 2118479 h 4864966"/>
                <a:gd name="connsiteX255" fmla="*/ 1604831 w 2223635"/>
                <a:gd name="connsiteY255" fmla="*/ 2103087 h 4864966"/>
                <a:gd name="connsiteX256" fmla="*/ 1440131 w 2223635"/>
                <a:gd name="connsiteY256" fmla="*/ 2079527 h 4864966"/>
                <a:gd name="connsiteX257" fmla="*/ 1404513 w 2223635"/>
                <a:gd name="connsiteY257" fmla="*/ 2183993 h 4864966"/>
                <a:gd name="connsiteX258" fmla="*/ 1440131 w 2223635"/>
                <a:gd name="connsiteY258" fmla="*/ 2079527 h 4864966"/>
                <a:gd name="connsiteX259" fmla="*/ 1161854 w 2223635"/>
                <a:gd name="connsiteY259" fmla="*/ 2060690 h 4864966"/>
                <a:gd name="connsiteX260" fmla="*/ 1119512 w 2223635"/>
                <a:gd name="connsiteY260" fmla="*/ 2110811 h 4864966"/>
                <a:gd name="connsiteX261" fmla="*/ 1111788 w 2223635"/>
                <a:gd name="connsiteY261" fmla="*/ 2118479 h 4864966"/>
                <a:gd name="connsiteX262" fmla="*/ 1115622 w 2223635"/>
                <a:gd name="connsiteY262" fmla="*/ 2126203 h 4864966"/>
                <a:gd name="connsiteX263" fmla="*/ 1134904 w 2223635"/>
                <a:gd name="connsiteY263" fmla="*/ 2110811 h 4864966"/>
                <a:gd name="connsiteX264" fmla="*/ 1161854 w 2223635"/>
                <a:gd name="connsiteY264" fmla="*/ 2060690 h 4864966"/>
                <a:gd name="connsiteX265" fmla="*/ 1832043 w 2223635"/>
                <a:gd name="connsiteY265" fmla="*/ 2026072 h 4864966"/>
                <a:gd name="connsiteX266" fmla="*/ 2117100 w 2223635"/>
                <a:gd name="connsiteY266" fmla="*/ 2237892 h 4864966"/>
                <a:gd name="connsiteX267" fmla="*/ 2020803 w 2223635"/>
                <a:gd name="connsiteY267" fmla="*/ 2099253 h 4864966"/>
                <a:gd name="connsiteX268" fmla="*/ 1843601 w 2223635"/>
                <a:gd name="connsiteY268" fmla="*/ 2026072 h 4864966"/>
                <a:gd name="connsiteX269" fmla="*/ 2026193 w 2223635"/>
                <a:gd name="connsiteY269" fmla="*/ 1973562 h 4864966"/>
                <a:gd name="connsiteX270" fmla="*/ 1974572 w 2223635"/>
                <a:gd name="connsiteY270" fmla="*/ 1975951 h 4864966"/>
                <a:gd name="connsiteX271" fmla="*/ 1866717 w 2223635"/>
                <a:gd name="connsiteY271" fmla="*/ 2010625 h 4864966"/>
                <a:gd name="connsiteX272" fmla="*/ 1866717 w 2223635"/>
                <a:gd name="connsiteY272" fmla="*/ 2018348 h 4864966"/>
                <a:gd name="connsiteX273" fmla="*/ 2009245 w 2223635"/>
                <a:gd name="connsiteY273" fmla="*/ 2072248 h 4864966"/>
                <a:gd name="connsiteX274" fmla="*/ 2201839 w 2223635"/>
                <a:gd name="connsiteY274" fmla="*/ 2041464 h 4864966"/>
                <a:gd name="connsiteX275" fmla="*/ 2026193 w 2223635"/>
                <a:gd name="connsiteY275" fmla="*/ 1973562 h 4864966"/>
                <a:gd name="connsiteX276" fmla="*/ 225889 w 2223635"/>
                <a:gd name="connsiteY276" fmla="*/ 1964393 h 4864966"/>
                <a:gd name="connsiteX277" fmla="*/ 210441 w 2223635"/>
                <a:gd name="connsiteY277" fmla="*/ 2072248 h 4864966"/>
                <a:gd name="connsiteX278" fmla="*/ 225889 w 2223635"/>
                <a:gd name="connsiteY278" fmla="*/ 2022182 h 4864966"/>
                <a:gd name="connsiteX279" fmla="*/ 229723 w 2223635"/>
                <a:gd name="connsiteY279" fmla="*/ 1968283 h 4864966"/>
                <a:gd name="connsiteX280" fmla="*/ 1832043 w 2223635"/>
                <a:gd name="connsiteY280" fmla="*/ 1949001 h 4864966"/>
                <a:gd name="connsiteX281" fmla="*/ 1785867 w 2223635"/>
                <a:gd name="connsiteY281" fmla="*/ 1964393 h 4864966"/>
                <a:gd name="connsiteX282" fmla="*/ 1785867 w 2223635"/>
                <a:gd name="connsiteY282" fmla="*/ 1968283 h 4864966"/>
                <a:gd name="connsiteX283" fmla="*/ 1789701 w 2223635"/>
                <a:gd name="connsiteY283" fmla="*/ 1972117 h 4864966"/>
                <a:gd name="connsiteX284" fmla="*/ 1793536 w 2223635"/>
                <a:gd name="connsiteY284" fmla="*/ 1972117 h 4864966"/>
                <a:gd name="connsiteX285" fmla="*/ 1832043 w 2223635"/>
                <a:gd name="connsiteY285" fmla="*/ 1949001 h 4864966"/>
                <a:gd name="connsiteX286" fmla="*/ 664977 w 2223635"/>
                <a:gd name="connsiteY286" fmla="*/ 1883544 h 4864966"/>
                <a:gd name="connsiteX287" fmla="*/ 618745 w 2223635"/>
                <a:gd name="connsiteY287" fmla="*/ 2010625 h 4864966"/>
                <a:gd name="connsiteX288" fmla="*/ 645695 w 2223635"/>
                <a:gd name="connsiteY288" fmla="*/ 1960559 h 4864966"/>
                <a:gd name="connsiteX289" fmla="*/ 664977 w 2223635"/>
                <a:gd name="connsiteY289" fmla="*/ 1883544 h 4864966"/>
                <a:gd name="connsiteX290" fmla="*/ 826731 w 2223635"/>
                <a:gd name="connsiteY290" fmla="*/ 1829588 h 4864966"/>
                <a:gd name="connsiteX291" fmla="*/ 842179 w 2223635"/>
                <a:gd name="connsiteY291" fmla="*/ 1891212 h 4864966"/>
                <a:gd name="connsiteX292" fmla="*/ 899912 w 2223635"/>
                <a:gd name="connsiteY292" fmla="*/ 2372697 h 4864966"/>
                <a:gd name="connsiteX293" fmla="*/ 903802 w 2223635"/>
                <a:gd name="connsiteY293" fmla="*/ 2372697 h 4864966"/>
                <a:gd name="connsiteX294" fmla="*/ 919194 w 2223635"/>
                <a:gd name="connsiteY294" fmla="*/ 2611522 h 4864966"/>
                <a:gd name="connsiteX295" fmla="*/ 950034 w 2223635"/>
                <a:gd name="connsiteY295" fmla="*/ 2546065 h 4864966"/>
                <a:gd name="connsiteX296" fmla="*/ 965425 w 2223635"/>
                <a:gd name="connsiteY296" fmla="*/ 2311073 h 4864966"/>
                <a:gd name="connsiteX297" fmla="*/ 911470 w 2223635"/>
                <a:gd name="connsiteY297" fmla="*/ 2022182 h 4864966"/>
                <a:gd name="connsiteX298" fmla="*/ 917583 w 2223635"/>
                <a:gd name="connsiteY298" fmla="*/ 2016737 h 4864966"/>
                <a:gd name="connsiteX299" fmla="*/ 919194 w 2223635"/>
                <a:gd name="connsiteY299" fmla="*/ 2018348 h 4864966"/>
                <a:gd name="connsiteX300" fmla="*/ 969260 w 2223635"/>
                <a:gd name="connsiteY300" fmla="*/ 2495944 h 4864966"/>
                <a:gd name="connsiteX301" fmla="*/ 984652 w 2223635"/>
                <a:gd name="connsiteY301" fmla="*/ 2449768 h 4864966"/>
                <a:gd name="connsiteX302" fmla="*/ 984652 w 2223635"/>
                <a:gd name="connsiteY302" fmla="*/ 2442044 h 4864966"/>
                <a:gd name="connsiteX303" fmla="*/ 915360 w 2223635"/>
                <a:gd name="connsiteY303" fmla="*/ 1929775 h 4864966"/>
                <a:gd name="connsiteX304" fmla="*/ 826731 w 2223635"/>
                <a:gd name="connsiteY304" fmla="*/ 1829588 h 4864966"/>
                <a:gd name="connsiteX305" fmla="*/ 2102486 w 2223635"/>
                <a:gd name="connsiteY305" fmla="*/ 1795915 h 4864966"/>
                <a:gd name="connsiteX306" fmla="*/ 2013079 w 2223635"/>
                <a:gd name="connsiteY306" fmla="*/ 1821920 h 4864966"/>
                <a:gd name="connsiteX307" fmla="*/ 2016969 w 2223635"/>
                <a:gd name="connsiteY307" fmla="*/ 1821920 h 4864966"/>
                <a:gd name="connsiteX308" fmla="*/ 1916782 w 2223635"/>
                <a:gd name="connsiteY308" fmla="*/ 1875820 h 4864966"/>
                <a:gd name="connsiteX309" fmla="*/ 1905280 w 2223635"/>
                <a:gd name="connsiteY309" fmla="*/ 1887378 h 4864966"/>
                <a:gd name="connsiteX310" fmla="*/ 1882164 w 2223635"/>
                <a:gd name="connsiteY310" fmla="*/ 1906659 h 4864966"/>
                <a:gd name="connsiteX311" fmla="*/ 1889833 w 2223635"/>
                <a:gd name="connsiteY311" fmla="*/ 1925886 h 4864966"/>
                <a:gd name="connsiteX312" fmla="*/ 1839767 w 2223635"/>
                <a:gd name="connsiteY312" fmla="*/ 1975951 h 4864966"/>
                <a:gd name="connsiteX313" fmla="*/ 1878275 w 2223635"/>
                <a:gd name="connsiteY313" fmla="*/ 1972117 h 4864966"/>
                <a:gd name="connsiteX314" fmla="*/ 1889833 w 2223635"/>
                <a:gd name="connsiteY314" fmla="*/ 1975951 h 4864966"/>
                <a:gd name="connsiteX315" fmla="*/ 2128658 w 2223635"/>
                <a:gd name="connsiteY315" fmla="*/ 1879654 h 4864966"/>
                <a:gd name="connsiteX316" fmla="*/ 2132492 w 2223635"/>
                <a:gd name="connsiteY316" fmla="*/ 1798804 h 4864966"/>
                <a:gd name="connsiteX317" fmla="*/ 2102486 w 2223635"/>
                <a:gd name="connsiteY317" fmla="*/ 1795915 h 4864966"/>
                <a:gd name="connsiteX318" fmla="*/ 1701128 w 2223635"/>
                <a:gd name="connsiteY318" fmla="*/ 1656276 h 4864966"/>
                <a:gd name="connsiteX319" fmla="*/ 1704962 w 2223635"/>
                <a:gd name="connsiteY319" fmla="*/ 1675558 h 4864966"/>
                <a:gd name="connsiteX320" fmla="*/ 1697239 w 2223635"/>
                <a:gd name="connsiteY320" fmla="*/ 1702507 h 4864966"/>
                <a:gd name="connsiteX321" fmla="*/ 1689570 w 2223635"/>
                <a:gd name="connsiteY321" fmla="*/ 1798804 h 4864966"/>
                <a:gd name="connsiteX322" fmla="*/ 1747304 w 2223635"/>
                <a:gd name="connsiteY322" fmla="*/ 1964393 h 4864966"/>
                <a:gd name="connsiteX323" fmla="*/ 1755028 w 2223635"/>
                <a:gd name="connsiteY323" fmla="*/ 1964393 h 4864966"/>
                <a:gd name="connsiteX324" fmla="*/ 1755028 w 2223635"/>
                <a:gd name="connsiteY324" fmla="*/ 1960559 h 4864966"/>
                <a:gd name="connsiteX325" fmla="*/ 1747304 w 2223635"/>
                <a:gd name="connsiteY325" fmla="*/ 1721734 h 4864966"/>
                <a:gd name="connsiteX326" fmla="*/ 1720354 w 2223635"/>
                <a:gd name="connsiteY326" fmla="*/ 1690950 h 4864966"/>
                <a:gd name="connsiteX327" fmla="*/ 1704962 w 2223635"/>
                <a:gd name="connsiteY327" fmla="*/ 1656276 h 4864966"/>
                <a:gd name="connsiteX328" fmla="*/ 2043530 w 2223635"/>
                <a:gd name="connsiteY328" fmla="*/ 1652220 h 4864966"/>
                <a:gd name="connsiteX329" fmla="*/ 1959180 w 2223635"/>
                <a:gd name="connsiteY329" fmla="*/ 1690950 h 4864966"/>
                <a:gd name="connsiteX330" fmla="*/ 1901390 w 2223635"/>
                <a:gd name="connsiteY330" fmla="*/ 1771855 h 4864966"/>
                <a:gd name="connsiteX331" fmla="*/ 1835933 w 2223635"/>
                <a:gd name="connsiteY331" fmla="*/ 1914328 h 4864966"/>
                <a:gd name="connsiteX332" fmla="*/ 2051643 w 2223635"/>
                <a:gd name="connsiteY332" fmla="*/ 1660110 h 4864966"/>
                <a:gd name="connsiteX333" fmla="*/ 2043530 w 2223635"/>
                <a:gd name="connsiteY333" fmla="*/ 1652220 h 4864966"/>
                <a:gd name="connsiteX334" fmla="*/ 0 w 2223635"/>
                <a:gd name="connsiteY334" fmla="*/ 1639188 h 4864966"/>
                <a:gd name="connsiteX335" fmla="*/ 17903 w 2223635"/>
                <a:gd name="connsiteY335" fmla="*/ 1656276 h 4864966"/>
                <a:gd name="connsiteX336" fmla="*/ 48687 w 2223635"/>
                <a:gd name="connsiteY336" fmla="*/ 1706342 h 4864966"/>
                <a:gd name="connsiteX337" fmla="*/ 44630 w 2223635"/>
                <a:gd name="connsiteY337" fmla="*/ 1715566 h 4864966"/>
                <a:gd name="connsiteX338" fmla="*/ 40963 w 2223635"/>
                <a:gd name="connsiteY338" fmla="*/ 1714065 h 4864966"/>
                <a:gd name="connsiteX339" fmla="*/ 6345 w 2223635"/>
                <a:gd name="connsiteY339" fmla="*/ 1671668 h 4864966"/>
                <a:gd name="connsiteX340" fmla="*/ 0 w 2223635"/>
                <a:gd name="connsiteY340" fmla="*/ 1666035 h 4864966"/>
                <a:gd name="connsiteX341" fmla="*/ 564845 w 2223635"/>
                <a:gd name="connsiteY341" fmla="*/ 1629326 h 4864966"/>
                <a:gd name="connsiteX342" fmla="*/ 584071 w 2223635"/>
                <a:gd name="connsiteY342" fmla="*/ 1702507 h 4864966"/>
                <a:gd name="connsiteX343" fmla="*/ 591795 w 2223635"/>
                <a:gd name="connsiteY343" fmla="*/ 1721734 h 4864966"/>
                <a:gd name="connsiteX344" fmla="*/ 595629 w 2223635"/>
                <a:gd name="connsiteY344" fmla="*/ 1679392 h 4864966"/>
                <a:gd name="connsiteX345" fmla="*/ 564845 w 2223635"/>
                <a:gd name="connsiteY345" fmla="*/ 1629326 h 4864966"/>
                <a:gd name="connsiteX346" fmla="*/ 1816373 w 2223635"/>
                <a:gd name="connsiteY346" fmla="*/ 1538363 h 4864966"/>
                <a:gd name="connsiteX347" fmla="*/ 1778144 w 2223635"/>
                <a:gd name="connsiteY347" fmla="*/ 1625436 h 4864966"/>
                <a:gd name="connsiteX348" fmla="*/ 1770420 w 2223635"/>
                <a:gd name="connsiteY348" fmla="*/ 1941333 h 4864966"/>
                <a:gd name="connsiteX349" fmla="*/ 1774309 w 2223635"/>
                <a:gd name="connsiteY349" fmla="*/ 1937443 h 4864966"/>
                <a:gd name="connsiteX350" fmla="*/ 1824375 w 2223635"/>
                <a:gd name="connsiteY350" fmla="*/ 1837312 h 4864966"/>
                <a:gd name="connsiteX351" fmla="*/ 1830154 w 2223635"/>
                <a:gd name="connsiteY351" fmla="*/ 1834423 h 4864966"/>
                <a:gd name="connsiteX352" fmla="*/ 1835933 w 2223635"/>
                <a:gd name="connsiteY352" fmla="*/ 1837312 h 4864966"/>
                <a:gd name="connsiteX353" fmla="*/ 1870607 w 2223635"/>
                <a:gd name="connsiteY353" fmla="*/ 1648552 h 4864966"/>
                <a:gd name="connsiteX354" fmla="*/ 1820541 w 2223635"/>
                <a:gd name="connsiteY354" fmla="*/ 1540697 h 4864966"/>
                <a:gd name="connsiteX355" fmla="*/ 1816373 w 2223635"/>
                <a:gd name="connsiteY355" fmla="*/ 1538363 h 4864966"/>
                <a:gd name="connsiteX356" fmla="*/ 1347391 w 2223635"/>
                <a:gd name="connsiteY356" fmla="*/ 1428953 h 4864966"/>
                <a:gd name="connsiteX357" fmla="*/ 1292824 w 2223635"/>
                <a:gd name="connsiteY357" fmla="*/ 1471406 h 4864966"/>
                <a:gd name="connsiteX358" fmla="*/ 1273543 w 2223635"/>
                <a:gd name="connsiteY358" fmla="*/ 1502190 h 4864966"/>
                <a:gd name="connsiteX359" fmla="*/ 1215809 w 2223635"/>
                <a:gd name="connsiteY359" fmla="*/ 1679392 h 4864966"/>
                <a:gd name="connsiteX360" fmla="*/ 1319774 w 2223635"/>
                <a:gd name="connsiteY360" fmla="*/ 1563813 h 4864966"/>
                <a:gd name="connsiteX361" fmla="*/ 1350614 w 2223635"/>
                <a:gd name="connsiteY361" fmla="*/ 1432898 h 4864966"/>
                <a:gd name="connsiteX362" fmla="*/ 1347391 w 2223635"/>
                <a:gd name="connsiteY362" fmla="*/ 1428953 h 4864966"/>
                <a:gd name="connsiteX363" fmla="*/ 1076003 w 2223635"/>
                <a:gd name="connsiteY363" fmla="*/ 1407059 h 4864966"/>
                <a:gd name="connsiteX364" fmla="*/ 1065557 w 2223635"/>
                <a:gd name="connsiteY364" fmla="*/ 1417450 h 4864966"/>
                <a:gd name="connsiteX365" fmla="*/ 1065557 w 2223635"/>
                <a:gd name="connsiteY365" fmla="*/ 1421340 h 4864966"/>
                <a:gd name="connsiteX366" fmla="*/ 1115622 w 2223635"/>
                <a:gd name="connsiteY366" fmla="*/ 1725623 h 4864966"/>
                <a:gd name="connsiteX367" fmla="*/ 1115622 w 2223635"/>
                <a:gd name="connsiteY367" fmla="*/ 1733291 h 4864966"/>
                <a:gd name="connsiteX368" fmla="*/ 1123346 w 2223635"/>
                <a:gd name="connsiteY368" fmla="*/ 1748739 h 4864966"/>
                <a:gd name="connsiteX369" fmla="*/ 1127180 w 2223635"/>
                <a:gd name="connsiteY369" fmla="*/ 1741015 h 4864966"/>
                <a:gd name="connsiteX370" fmla="*/ 1127180 w 2223635"/>
                <a:gd name="connsiteY370" fmla="*/ 1733291 h 4864966"/>
                <a:gd name="connsiteX371" fmla="*/ 1154130 w 2223635"/>
                <a:gd name="connsiteY371" fmla="*/ 1656276 h 4864966"/>
                <a:gd name="connsiteX372" fmla="*/ 1160353 w 2223635"/>
                <a:gd name="connsiteY372" fmla="*/ 1647052 h 4864966"/>
                <a:gd name="connsiteX373" fmla="*/ 1165688 w 2223635"/>
                <a:gd name="connsiteY373" fmla="*/ 1648552 h 4864966"/>
                <a:gd name="connsiteX374" fmla="*/ 1165688 w 2223635"/>
                <a:gd name="connsiteY374" fmla="*/ 1521471 h 4864966"/>
                <a:gd name="connsiteX375" fmla="*/ 1076003 w 2223635"/>
                <a:gd name="connsiteY375" fmla="*/ 1407059 h 4864966"/>
                <a:gd name="connsiteX376" fmla="*/ 1038607 w 2223635"/>
                <a:gd name="connsiteY376" fmla="*/ 1398224 h 4864966"/>
                <a:gd name="connsiteX377" fmla="*/ 1092506 w 2223635"/>
                <a:gd name="connsiteY377" fmla="*/ 1721734 h 4864966"/>
                <a:gd name="connsiteX378" fmla="*/ 1077114 w 2223635"/>
                <a:gd name="connsiteY378" fmla="*/ 1687116 h 4864966"/>
                <a:gd name="connsiteX379" fmla="*/ 1085449 w 2223635"/>
                <a:gd name="connsiteY379" fmla="*/ 1675391 h 4864966"/>
                <a:gd name="connsiteX380" fmla="*/ 1092506 w 2223635"/>
                <a:gd name="connsiteY380" fmla="*/ 1679392 h 4864966"/>
                <a:gd name="connsiteX381" fmla="*/ 1107954 w 2223635"/>
                <a:gd name="connsiteY381" fmla="*/ 1706342 h 4864966"/>
                <a:gd name="connsiteX382" fmla="*/ 1073280 w 2223635"/>
                <a:gd name="connsiteY382" fmla="*/ 1506079 h 4864966"/>
                <a:gd name="connsiteX383" fmla="*/ 1038607 w 2223635"/>
                <a:gd name="connsiteY383" fmla="*/ 1398224 h 4864966"/>
                <a:gd name="connsiteX384" fmla="*/ 1258151 w 2223635"/>
                <a:gd name="connsiteY384" fmla="*/ 1378943 h 4864966"/>
                <a:gd name="connsiteX385" fmla="*/ 1192693 w 2223635"/>
                <a:gd name="connsiteY385" fmla="*/ 1425174 h 4864966"/>
                <a:gd name="connsiteX386" fmla="*/ 1184969 w 2223635"/>
                <a:gd name="connsiteY386" fmla="*/ 1444400 h 4864966"/>
                <a:gd name="connsiteX387" fmla="*/ 1185636 w 2223635"/>
                <a:gd name="connsiteY387" fmla="*/ 1441289 h 4864966"/>
                <a:gd name="connsiteX388" fmla="*/ 1169577 w 2223635"/>
                <a:gd name="connsiteY388" fmla="*/ 1471406 h 4864966"/>
                <a:gd name="connsiteX389" fmla="*/ 1169577 w 2223635"/>
                <a:gd name="connsiteY389" fmla="*/ 1479074 h 4864966"/>
                <a:gd name="connsiteX390" fmla="*/ 1169577 w 2223635"/>
                <a:gd name="connsiteY390" fmla="*/ 1494521 h 4864966"/>
                <a:gd name="connsiteX391" fmla="*/ 1169577 w 2223635"/>
                <a:gd name="connsiteY391" fmla="*/ 1679392 h 4864966"/>
                <a:gd name="connsiteX392" fmla="*/ 1169577 w 2223635"/>
                <a:gd name="connsiteY392" fmla="*/ 1690950 h 4864966"/>
                <a:gd name="connsiteX393" fmla="*/ 1258151 w 2223635"/>
                <a:gd name="connsiteY393" fmla="*/ 1490632 h 4864966"/>
                <a:gd name="connsiteX394" fmla="*/ 1258151 w 2223635"/>
                <a:gd name="connsiteY394" fmla="*/ 1378943 h 4864966"/>
                <a:gd name="connsiteX395" fmla="*/ 207163 w 2223635"/>
                <a:gd name="connsiteY395" fmla="*/ 1199685 h 4864966"/>
                <a:gd name="connsiteX396" fmla="*/ 156542 w 2223635"/>
                <a:gd name="connsiteY396" fmla="*/ 1247972 h 4864966"/>
                <a:gd name="connsiteX397" fmla="*/ 25571 w 2223635"/>
                <a:gd name="connsiteY397" fmla="*/ 1325043 h 4864966"/>
                <a:gd name="connsiteX398" fmla="*/ 133426 w 2223635"/>
                <a:gd name="connsiteY398" fmla="*/ 1294203 h 4864966"/>
                <a:gd name="connsiteX399" fmla="*/ 202773 w 2223635"/>
                <a:gd name="connsiteY399" fmla="*/ 1255696 h 4864966"/>
                <a:gd name="connsiteX400" fmla="*/ 206607 w 2223635"/>
                <a:gd name="connsiteY400" fmla="*/ 1201741 h 4864966"/>
                <a:gd name="connsiteX401" fmla="*/ 207163 w 2223635"/>
                <a:gd name="connsiteY401" fmla="*/ 1199685 h 4864966"/>
                <a:gd name="connsiteX402" fmla="*/ 656308 w 2223635"/>
                <a:gd name="connsiteY402" fmla="*/ 1097275 h 4864966"/>
                <a:gd name="connsiteX403" fmla="*/ 651474 w 2223635"/>
                <a:gd name="connsiteY403" fmla="*/ 1099665 h 4864966"/>
                <a:gd name="connsiteX404" fmla="*/ 647918 w 2223635"/>
                <a:gd name="connsiteY404" fmla="*/ 1098553 h 4864966"/>
                <a:gd name="connsiteX405" fmla="*/ 653419 w 2223635"/>
                <a:gd name="connsiteY405" fmla="*/ 1117001 h 4864966"/>
                <a:gd name="connsiteX406" fmla="*/ 656308 w 2223635"/>
                <a:gd name="connsiteY406" fmla="*/ 1097275 h 4864966"/>
                <a:gd name="connsiteX407" fmla="*/ 236669 w 2223635"/>
                <a:gd name="connsiteY407" fmla="*/ 1070659 h 4864966"/>
                <a:gd name="connsiteX408" fmla="*/ 233557 w 2223635"/>
                <a:gd name="connsiteY408" fmla="*/ 1070825 h 4864966"/>
                <a:gd name="connsiteX409" fmla="*/ 229723 w 2223635"/>
                <a:gd name="connsiteY409" fmla="*/ 1070825 h 4864966"/>
                <a:gd name="connsiteX410" fmla="*/ 33295 w 2223635"/>
                <a:gd name="connsiteY410" fmla="*/ 1267254 h 4864966"/>
                <a:gd name="connsiteX411" fmla="*/ 25571 w 2223635"/>
                <a:gd name="connsiteY411" fmla="*/ 1301927 h 4864966"/>
                <a:gd name="connsiteX412" fmla="*/ 137260 w 2223635"/>
                <a:gd name="connsiteY412" fmla="*/ 1244138 h 4864966"/>
                <a:gd name="connsiteX413" fmla="*/ 221999 w 2223635"/>
                <a:gd name="connsiteY413" fmla="*/ 1155565 h 4864966"/>
                <a:gd name="connsiteX414" fmla="*/ 236669 w 2223635"/>
                <a:gd name="connsiteY414" fmla="*/ 1070659 h 4864966"/>
                <a:gd name="connsiteX415" fmla="*/ 622635 w 2223635"/>
                <a:gd name="connsiteY415" fmla="*/ 997644 h 4864966"/>
                <a:gd name="connsiteX416" fmla="*/ 642639 w 2223635"/>
                <a:gd name="connsiteY416" fmla="*/ 1080494 h 4864966"/>
                <a:gd name="connsiteX417" fmla="*/ 622635 w 2223635"/>
                <a:gd name="connsiteY417" fmla="*/ 997644 h 4864966"/>
                <a:gd name="connsiteX418" fmla="*/ 123368 w 2223635"/>
                <a:gd name="connsiteY418" fmla="*/ 970972 h 4864966"/>
                <a:gd name="connsiteX419" fmla="*/ 44853 w 2223635"/>
                <a:gd name="connsiteY419" fmla="*/ 1070825 h 4864966"/>
                <a:gd name="connsiteX420" fmla="*/ 37129 w 2223635"/>
                <a:gd name="connsiteY420" fmla="*/ 1070825 h 4864966"/>
                <a:gd name="connsiteX421" fmla="*/ 33295 w 2223635"/>
                <a:gd name="connsiteY421" fmla="*/ 1066936 h 4864966"/>
                <a:gd name="connsiteX422" fmla="*/ 10179 w 2223635"/>
                <a:gd name="connsiteY422" fmla="*/ 1209464 h 4864966"/>
                <a:gd name="connsiteX423" fmla="*/ 10179 w 2223635"/>
                <a:gd name="connsiteY423" fmla="*/ 1236414 h 4864966"/>
                <a:gd name="connsiteX424" fmla="*/ 21737 w 2223635"/>
                <a:gd name="connsiteY424" fmla="*/ 1228746 h 4864966"/>
                <a:gd name="connsiteX425" fmla="*/ 98752 w 2223635"/>
                <a:gd name="connsiteY425" fmla="*/ 1132449 h 4864966"/>
                <a:gd name="connsiteX426" fmla="*/ 133426 w 2223635"/>
                <a:gd name="connsiteY426" fmla="*/ 989921 h 4864966"/>
                <a:gd name="connsiteX427" fmla="*/ 123368 w 2223635"/>
                <a:gd name="connsiteY427" fmla="*/ 970972 h 4864966"/>
                <a:gd name="connsiteX428" fmla="*/ 132426 w 2223635"/>
                <a:gd name="connsiteY428" fmla="*/ 925741 h 4864966"/>
                <a:gd name="connsiteX429" fmla="*/ 137260 w 2223635"/>
                <a:gd name="connsiteY429" fmla="*/ 932131 h 4864966"/>
                <a:gd name="connsiteX430" fmla="*/ 118034 w 2223635"/>
                <a:gd name="connsiteY430" fmla="*/ 1120891 h 4864966"/>
                <a:gd name="connsiteX431" fmla="*/ 238947 w 2223635"/>
                <a:gd name="connsiteY431" fmla="*/ 1053933 h 4864966"/>
                <a:gd name="connsiteX432" fmla="*/ 260562 w 2223635"/>
                <a:gd name="connsiteY432" fmla="*/ 1055378 h 4864966"/>
                <a:gd name="connsiteX433" fmla="*/ 263563 w 2223635"/>
                <a:gd name="connsiteY433" fmla="*/ 1053878 h 4864966"/>
                <a:gd name="connsiteX434" fmla="*/ 268231 w 2223635"/>
                <a:gd name="connsiteY434" fmla="*/ 1063102 h 4864966"/>
                <a:gd name="connsiteX435" fmla="*/ 207496 w 2223635"/>
                <a:gd name="connsiteY435" fmla="*/ 1199296 h 4864966"/>
                <a:gd name="connsiteX436" fmla="*/ 214331 w 2223635"/>
                <a:gd name="connsiteY436" fmla="*/ 1197907 h 4864966"/>
                <a:gd name="connsiteX437" fmla="*/ 179657 w 2223635"/>
                <a:gd name="connsiteY437" fmla="*/ 1294203 h 4864966"/>
                <a:gd name="connsiteX438" fmla="*/ 25571 w 2223635"/>
                <a:gd name="connsiteY438" fmla="*/ 1340435 h 4864966"/>
                <a:gd name="connsiteX439" fmla="*/ 14993 w 2223635"/>
                <a:gd name="connsiteY439" fmla="*/ 1363044 h 4864966"/>
                <a:gd name="connsiteX440" fmla="*/ 0 w 2223635"/>
                <a:gd name="connsiteY440" fmla="*/ 1381115 h 4864966"/>
                <a:gd name="connsiteX441" fmla="*/ 0 w 2223635"/>
                <a:gd name="connsiteY441" fmla="*/ 1187990 h 4864966"/>
                <a:gd name="connsiteX442" fmla="*/ 2455 w 2223635"/>
                <a:gd name="connsiteY442" fmla="*/ 1186349 h 4864966"/>
                <a:gd name="connsiteX443" fmla="*/ 21737 w 2223635"/>
                <a:gd name="connsiteY443" fmla="*/ 1059268 h 4864966"/>
                <a:gd name="connsiteX444" fmla="*/ 3435 w 2223635"/>
                <a:gd name="connsiteY444" fmla="*/ 973313 h 4864966"/>
                <a:gd name="connsiteX445" fmla="*/ 0 w 2223635"/>
                <a:gd name="connsiteY445" fmla="*/ 964019 h 4864966"/>
                <a:gd name="connsiteX446" fmla="*/ 0 w 2223635"/>
                <a:gd name="connsiteY446" fmla="*/ 934101 h 4864966"/>
                <a:gd name="connsiteX447" fmla="*/ 13069 w 2223635"/>
                <a:gd name="connsiteY447" fmla="*/ 963909 h 4864966"/>
                <a:gd name="connsiteX448" fmla="*/ 33295 w 2223635"/>
                <a:gd name="connsiteY448" fmla="*/ 1055378 h 4864966"/>
                <a:gd name="connsiteX449" fmla="*/ 129592 w 2223635"/>
                <a:gd name="connsiteY449" fmla="*/ 928297 h 4864966"/>
                <a:gd name="connsiteX450" fmla="*/ 132426 w 2223635"/>
                <a:gd name="connsiteY450" fmla="*/ 925741 h 4864966"/>
                <a:gd name="connsiteX451" fmla="*/ 757439 w 2223635"/>
                <a:gd name="connsiteY451" fmla="*/ 812718 h 4864966"/>
                <a:gd name="connsiteX452" fmla="*/ 711208 w 2223635"/>
                <a:gd name="connsiteY452" fmla="*/ 866674 h 4864966"/>
                <a:gd name="connsiteX453" fmla="*/ 707374 w 2223635"/>
                <a:gd name="connsiteY453" fmla="*/ 901347 h 4864966"/>
                <a:gd name="connsiteX454" fmla="*/ 757439 w 2223635"/>
                <a:gd name="connsiteY454" fmla="*/ 812718 h 4864966"/>
                <a:gd name="connsiteX455" fmla="*/ 1204251 w 2223635"/>
                <a:gd name="connsiteY455" fmla="*/ 639406 h 4864966"/>
                <a:gd name="connsiteX456" fmla="*/ 834455 w 2223635"/>
                <a:gd name="connsiteY456" fmla="*/ 1036152 h 4864966"/>
                <a:gd name="connsiteX457" fmla="*/ 680368 w 2223635"/>
                <a:gd name="connsiteY457" fmla="*/ 1467516 h 4864966"/>
                <a:gd name="connsiteX458" fmla="*/ 1204251 w 2223635"/>
                <a:gd name="connsiteY458" fmla="*/ 639406 h 4864966"/>
                <a:gd name="connsiteX459" fmla="*/ 638027 w 2223635"/>
                <a:gd name="connsiteY459" fmla="*/ 546943 h 4864966"/>
                <a:gd name="connsiteX460" fmla="*/ 661142 w 2223635"/>
                <a:gd name="connsiteY460" fmla="*/ 585451 h 4864966"/>
                <a:gd name="connsiteX461" fmla="*/ 699650 w 2223635"/>
                <a:gd name="connsiteY461" fmla="*/ 616290 h 4864966"/>
                <a:gd name="connsiteX462" fmla="*/ 711208 w 2223635"/>
                <a:gd name="connsiteY462" fmla="*/ 616290 h 4864966"/>
                <a:gd name="connsiteX463" fmla="*/ 672700 w 2223635"/>
                <a:gd name="connsiteY463" fmla="*/ 566225 h 4864966"/>
                <a:gd name="connsiteX464" fmla="*/ 638027 w 2223635"/>
                <a:gd name="connsiteY464" fmla="*/ 546943 h 4864966"/>
                <a:gd name="connsiteX465" fmla="*/ 795947 w 2223635"/>
                <a:gd name="connsiteY465" fmla="*/ 504601 h 4864966"/>
                <a:gd name="connsiteX466" fmla="*/ 765108 w 2223635"/>
                <a:gd name="connsiteY466" fmla="*/ 570059 h 4864966"/>
                <a:gd name="connsiteX467" fmla="*/ 795947 w 2223635"/>
                <a:gd name="connsiteY467" fmla="*/ 519993 h 4864966"/>
                <a:gd name="connsiteX468" fmla="*/ 799781 w 2223635"/>
                <a:gd name="connsiteY468" fmla="*/ 504601 h 4864966"/>
                <a:gd name="connsiteX469" fmla="*/ 1065557 w 2223635"/>
                <a:gd name="connsiteY469" fmla="*/ 419862 h 4864966"/>
                <a:gd name="connsiteX470" fmla="*/ 872963 w 2223635"/>
                <a:gd name="connsiteY470" fmla="*/ 508435 h 4864966"/>
                <a:gd name="connsiteX471" fmla="*/ 954701 w 2223635"/>
                <a:gd name="connsiteY471" fmla="*/ 520882 h 4864966"/>
                <a:gd name="connsiteX472" fmla="*/ 1150296 w 2223635"/>
                <a:gd name="connsiteY472" fmla="*/ 493043 h 4864966"/>
                <a:gd name="connsiteX473" fmla="*/ 1187359 w 2223635"/>
                <a:gd name="connsiteY473" fmla="*/ 486653 h 4864966"/>
                <a:gd name="connsiteX474" fmla="*/ 1215809 w 2223635"/>
                <a:gd name="connsiteY474" fmla="*/ 489154 h 4864966"/>
                <a:gd name="connsiteX475" fmla="*/ 1219476 w 2223635"/>
                <a:gd name="connsiteY475" fmla="*/ 489376 h 4864966"/>
                <a:gd name="connsiteX476" fmla="*/ 1161854 w 2223635"/>
                <a:gd name="connsiteY476" fmla="*/ 435254 h 4864966"/>
                <a:gd name="connsiteX477" fmla="*/ 1069391 w 2223635"/>
                <a:gd name="connsiteY477" fmla="*/ 419862 h 4864966"/>
                <a:gd name="connsiteX478" fmla="*/ 1169577 w 2223635"/>
                <a:gd name="connsiteY478" fmla="*/ 223378 h 4864966"/>
                <a:gd name="connsiteX479" fmla="*/ 1169577 w 2223635"/>
                <a:gd name="connsiteY479" fmla="*/ 227268 h 4864966"/>
                <a:gd name="connsiteX480" fmla="*/ 1132903 w 2223635"/>
                <a:gd name="connsiteY480" fmla="*/ 223490 h 4864966"/>
                <a:gd name="connsiteX481" fmla="*/ 1011657 w 2223635"/>
                <a:gd name="connsiteY481" fmla="*/ 265776 h 4864966"/>
                <a:gd name="connsiteX482" fmla="*/ 826731 w 2223635"/>
                <a:gd name="connsiteY482" fmla="*/ 489154 h 4864966"/>
                <a:gd name="connsiteX483" fmla="*/ 826731 w 2223635"/>
                <a:gd name="connsiteY483" fmla="*/ 493043 h 4864966"/>
                <a:gd name="connsiteX484" fmla="*/ 842179 w 2223635"/>
                <a:gd name="connsiteY484" fmla="*/ 500712 h 4864966"/>
                <a:gd name="connsiteX485" fmla="*/ 1131070 w 2223635"/>
                <a:gd name="connsiteY485" fmla="*/ 327399 h 4864966"/>
                <a:gd name="connsiteX486" fmla="*/ 1177246 w 2223635"/>
                <a:gd name="connsiteY486" fmla="*/ 254218 h 4864966"/>
                <a:gd name="connsiteX487" fmla="*/ 1169577 w 2223635"/>
                <a:gd name="connsiteY487" fmla="*/ 223378 h 4864966"/>
                <a:gd name="connsiteX488" fmla="*/ 416927 w 2223635"/>
                <a:gd name="connsiteY488" fmla="*/ 193761 h 4864966"/>
                <a:gd name="connsiteX489" fmla="*/ 445433 w 2223635"/>
                <a:gd name="connsiteY489" fmla="*/ 292725 h 4864966"/>
                <a:gd name="connsiteX490" fmla="*/ 522448 w 2223635"/>
                <a:gd name="connsiteY490" fmla="*/ 446812 h 4864966"/>
                <a:gd name="connsiteX491" fmla="*/ 614911 w 2223635"/>
                <a:gd name="connsiteY491" fmla="*/ 512269 h 4864966"/>
                <a:gd name="connsiteX492" fmla="*/ 614911 w 2223635"/>
                <a:gd name="connsiteY492" fmla="*/ 496877 h 4864966"/>
                <a:gd name="connsiteX493" fmla="*/ 620690 w 2223635"/>
                <a:gd name="connsiteY493" fmla="*/ 491098 h 4864966"/>
                <a:gd name="connsiteX494" fmla="*/ 626469 w 2223635"/>
                <a:gd name="connsiteY494" fmla="*/ 496877 h 4864966"/>
                <a:gd name="connsiteX495" fmla="*/ 626469 w 2223635"/>
                <a:gd name="connsiteY495" fmla="*/ 519993 h 4864966"/>
                <a:gd name="connsiteX496" fmla="*/ 664977 w 2223635"/>
                <a:gd name="connsiteY496" fmla="*/ 546943 h 4864966"/>
                <a:gd name="connsiteX497" fmla="*/ 653419 w 2223635"/>
                <a:gd name="connsiteY497" fmla="*/ 504601 h 4864966"/>
                <a:gd name="connsiteX498" fmla="*/ 657253 w 2223635"/>
                <a:gd name="connsiteY498" fmla="*/ 493043 h 4864966"/>
                <a:gd name="connsiteX499" fmla="*/ 599519 w 2223635"/>
                <a:gd name="connsiteY499" fmla="*/ 354349 h 4864966"/>
                <a:gd name="connsiteX500" fmla="*/ 591795 w 2223635"/>
                <a:gd name="connsiteY500" fmla="*/ 338957 h 4864966"/>
                <a:gd name="connsiteX501" fmla="*/ 576403 w 2223635"/>
                <a:gd name="connsiteY501" fmla="*/ 319675 h 4864966"/>
                <a:gd name="connsiteX502" fmla="*/ 416927 w 2223635"/>
                <a:gd name="connsiteY502" fmla="*/ 193761 h 4864966"/>
                <a:gd name="connsiteX503" fmla="*/ 1009823 w 2223635"/>
                <a:gd name="connsiteY503" fmla="*/ 126692 h 4864966"/>
                <a:gd name="connsiteX504" fmla="*/ 1007767 w 2223635"/>
                <a:gd name="connsiteY504" fmla="*/ 127137 h 4864966"/>
                <a:gd name="connsiteX505" fmla="*/ 1007767 w 2223635"/>
                <a:gd name="connsiteY505" fmla="*/ 130971 h 4864966"/>
                <a:gd name="connsiteX506" fmla="*/ 996209 w 2223635"/>
                <a:gd name="connsiteY506" fmla="*/ 204152 h 4864966"/>
                <a:gd name="connsiteX507" fmla="*/ 965425 w 2223635"/>
                <a:gd name="connsiteY507" fmla="*/ 304283 h 4864966"/>
                <a:gd name="connsiteX508" fmla="*/ 826731 w 2223635"/>
                <a:gd name="connsiteY508" fmla="*/ 462204 h 4864966"/>
                <a:gd name="connsiteX509" fmla="*/ 953868 w 2223635"/>
                <a:gd name="connsiteY509" fmla="*/ 338957 h 4864966"/>
                <a:gd name="connsiteX510" fmla="*/ 1007767 w 2223635"/>
                <a:gd name="connsiteY510" fmla="*/ 223378 h 4864966"/>
                <a:gd name="connsiteX511" fmla="*/ 1009823 w 2223635"/>
                <a:gd name="connsiteY511" fmla="*/ 126692 h 4864966"/>
                <a:gd name="connsiteX512" fmla="*/ 972649 w 2223635"/>
                <a:gd name="connsiteY512" fmla="*/ 64458 h 4864966"/>
                <a:gd name="connsiteX513" fmla="*/ 953868 w 2223635"/>
                <a:gd name="connsiteY513" fmla="*/ 69347 h 4864966"/>
                <a:gd name="connsiteX514" fmla="*/ 857571 w 2223635"/>
                <a:gd name="connsiteY514" fmla="*/ 177202 h 4864966"/>
                <a:gd name="connsiteX515" fmla="*/ 857571 w 2223635"/>
                <a:gd name="connsiteY515" fmla="*/ 254218 h 4864966"/>
                <a:gd name="connsiteX516" fmla="*/ 857571 w 2223635"/>
                <a:gd name="connsiteY516" fmla="*/ 258052 h 4864966"/>
                <a:gd name="connsiteX517" fmla="*/ 765108 w 2223635"/>
                <a:gd name="connsiteY517" fmla="*/ 485320 h 4864966"/>
                <a:gd name="connsiteX518" fmla="*/ 799781 w 2223635"/>
                <a:gd name="connsiteY518" fmla="*/ 454536 h 4864966"/>
                <a:gd name="connsiteX519" fmla="*/ 896078 w 2223635"/>
                <a:gd name="connsiteY519" fmla="*/ 362073 h 4864966"/>
                <a:gd name="connsiteX520" fmla="*/ 976983 w 2223635"/>
                <a:gd name="connsiteY520" fmla="*/ 154087 h 4864966"/>
                <a:gd name="connsiteX521" fmla="*/ 972649 w 2223635"/>
                <a:gd name="connsiteY521" fmla="*/ 64458 h 4864966"/>
                <a:gd name="connsiteX522" fmla="*/ 582071 w 2223635"/>
                <a:gd name="connsiteY522" fmla="*/ 45231 h 4864966"/>
                <a:gd name="connsiteX523" fmla="*/ 564845 w 2223635"/>
                <a:gd name="connsiteY523" fmla="*/ 92463 h 4864966"/>
                <a:gd name="connsiteX524" fmla="*/ 557122 w 2223635"/>
                <a:gd name="connsiteY524" fmla="*/ 188760 h 4864966"/>
                <a:gd name="connsiteX525" fmla="*/ 584071 w 2223635"/>
                <a:gd name="connsiteY525" fmla="*/ 304283 h 4864966"/>
                <a:gd name="connsiteX526" fmla="*/ 664977 w 2223635"/>
                <a:gd name="connsiteY526" fmla="*/ 439088 h 4864966"/>
                <a:gd name="connsiteX527" fmla="*/ 664977 w 2223635"/>
                <a:gd name="connsiteY527" fmla="*/ 427530 h 4864966"/>
                <a:gd name="connsiteX528" fmla="*/ 674367 w 2223635"/>
                <a:gd name="connsiteY528" fmla="*/ 418362 h 4864966"/>
                <a:gd name="connsiteX529" fmla="*/ 680368 w 2223635"/>
                <a:gd name="connsiteY529" fmla="*/ 419862 h 4864966"/>
                <a:gd name="connsiteX530" fmla="*/ 711208 w 2223635"/>
                <a:gd name="connsiteY530" fmla="*/ 469928 h 4864966"/>
                <a:gd name="connsiteX531" fmla="*/ 626469 w 2223635"/>
                <a:gd name="connsiteY531" fmla="*/ 84739 h 4864966"/>
                <a:gd name="connsiteX532" fmla="*/ 582071 w 2223635"/>
                <a:gd name="connsiteY532" fmla="*/ 45231 h 4864966"/>
                <a:gd name="connsiteX533" fmla="*/ 803560 w 2223635"/>
                <a:gd name="connsiteY533" fmla="*/ 26283 h 4864966"/>
                <a:gd name="connsiteX534" fmla="*/ 730434 w 2223635"/>
                <a:gd name="connsiteY534" fmla="*/ 111689 h 4864966"/>
                <a:gd name="connsiteX535" fmla="*/ 718876 w 2223635"/>
                <a:gd name="connsiteY535" fmla="*/ 219544 h 4864966"/>
                <a:gd name="connsiteX536" fmla="*/ 722766 w 2223635"/>
                <a:gd name="connsiteY536" fmla="*/ 477651 h 4864966"/>
                <a:gd name="connsiteX537" fmla="*/ 711208 w 2223635"/>
                <a:gd name="connsiteY537" fmla="*/ 481486 h 4864966"/>
                <a:gd name="connsiteX538" fmla="*/ 726600 w 2223635"/>
                <a:gd name="connsiteY538" fmla="*/ 535385 h 4864966"/>
                <a:gd name="connsiteX539" fmla="*/ 741992 w 2223635"/>
                <a:gd name="connsiteY539" fmla="*/ 450646 h 4864966"/>
                <a:gd name="connsiteX540" fmla="*/ 753550 w 2223635"/>
                <a:gd name="connsiteY540" fmla="*/ 441978 h 4864966"/>
                <a:gd name="connsiteX541" fmla="*/ 765108 w 2223635"/>
                <a:gd name="connsiteY541" fmla="*/ 450646 h 4864966"/>
                <a:gd name="connsiteX542" fmla="*/ 765108 w 2223635"/>
                <a:gd name="connsiteY542" fmla="*/ 454536 h 4864966"/>
                <a:gd name="connsiteX543" fmla="*/ 822897 w 2223635"/>
                <a:gd name="connsiteY543" fmla="*/ 100131 h 4864966"/>
                <a:gd name="connsiteX544" fmla="*/ 811339 w 2223635"/>
                <a:gd name="connsiteY544" fmla="*/ 38508 h 4864966"/>
                <a:gd name="connsiteX545" fmla="*/ 803560 w 2223635"/>
                <a:gd name="connsiteY545" fmla="*/ 26283 h 4864966"/>
                <a:gd name="connsiteX546" fmla="*/ 815173 w 2223635"/>
                <a:gd name="connsiteY546" fmla="*/ 0 h 4864966"/>
                <a:gd name="connsiteX547" fmla="*/ 826731 w 2223635"/>
                <a:gd name="connsiteY547" fmla="*/ 7724 h 4864966"/>
                <a:gd name="connsiteX548" fmla="*/ 853736 w 2223635"/>
                <a:gd name="connsiteY548" fmla="*/ 154087 h 4864966"/>
                <a:gd name="connsiteX549" fmla="*/ 985541 w 2223635"/>
                <a:gd name="connsiteY549" fmla="*/ 53622 h 4864966"/>
                <a:gd name="connsiteX550" fmla="*/ 1019325 w 2223635"/>
                <a:gd name="connsiteY550" fmla="*/ 57790 h 4864966"/>
                <a:gd name="connsiteX551" fmla="*/ 1023215 w 2223635"/>
                <a:gd name="connsiteY551" fmla="*/ 65458 h 4864966"/>
                <a:gd name="connsiteX552" fmla="*/ 1007767 w 2223635"/>
                <a:gd name="connsiteY552" fmla="*/ 111689 h 4864966"/>
                <a:gd name="connsiteX553" fmla="*/ 1019325 w 2223635"/>
                <a:gd name="connsiteY553" fmla="*/ 104021 h 4864966"/>
                <a:gd name="connsiteX554" fmla="*/ 1027049 w 2223635"/>
                <a:gd name="connsiteY554" fmla="*/ 107855 h 4864966"/>
                <a:gd name="connsiteX555" fmla="*/ 1019325 w 2223635"/>
                <a:gd name="connsiteY555" fmla="*/ 246494 h 4864966"/>
                <a:gd name="connsiteX556" fmla="*/ 1152463 w 2223635"/>
                <a:gd name="connsiteY556" fmla="*/ 205875 h 4864966"/>
                <a:gd name="connsiteX557" fmla="*/ 1208085 w 2223635"/>
                <a:gd name="connsiteY557" fmla="*/ 207986 h 4864966"/>
                <a:gd name="connsiteX558" fmla="*/ 1215809 w 2223635"/>
                <a:gd name="connsiteY558" fmla="*/ 223378 h 4864966"/>
                <a:gd name="connsiteX559" fmla="*/ 1080949 w 2223635"/>
                <a:gd name="connsiteY559" fmla="*/ 408304 h 4864966"/>
                <a:gd name="connsiteX560" fmla="*/ 1097507 w 2223635"/>
                <a:gd name="connsiteY560" fmla="*/ 407804 h 4864966"/>
                <a:gd name="connsiteX561" fmla="*/ 1246593 w 2223635"/>
                <a:gd name="connsiteY561" fmla="*/ 500712 h 4864966"/>
                <a:gd name="connsiteX562" fmla="*/ 1235035 w 2223635"/>
                <a:gd name="connsiteY562" fmla="*/ 512269 h 4864966"/>
                <a:gd name="connsiteX563" fmla="*/ 1214698 w 2223635"/>
                <a:gd name="connsiteY563" fmla="*/ 511325 h 4864966"/>
                <a:gd name="connsiteX564" fmla="*/ 960758 w 2223635"/>
                <a:gd name="connsiteY564" fmla="*/ 550499 h 4864966"/>
                <a:gd name="connsiteX565" fmla="*/ 849847 w 2223635"/>
                <a:gd name="connsiteY565" fmla="*/ 516159 h 4864966"/>
                <a:gd name="connsiteX566" fmla="*/ 842179 w 2223635"/>
                <a:gd name="connsiteY566" fmla="*/ 519993 h 4864966"/>
                <a:gd name="connsiteX567" fmla="*/ 738158 w 2223635"/>
                <a:gd name="connsiteY567" fmla="*/ 631682 h 4864966"/>
                <a:gd name="connsiteX568" fmla="*/ 738158 w 2223635"/>
                <a:gd name="connsiteY568" fmla="*/ 647130 h 4864966"/>
                <a:gd name="connsiteX569" fmla="*/ 738158 w 2223635"/>
                <a:gd name="connsiteY569" fmla="*/ 654798 h 4864966"/>
                <a:gd name="connsiteX570" fmla="*/ 734324 w 2223635"/>
                <a:gd name="connsiteY570" fmla="*/ 662522 h 4864966"/>
                <a:gd name="connsiteX571" fmla="*/ 718876 w 2223635"/>
                <a:gd name="connsiteY571" fmla="*/ 835834 h 4864966"/>
                <a:gd name="connsiteX572" fmla="*/ 765108 w 2223635"/>
                <a:gd name="connsiteY572" fmla="*/ 789603 h 4864966"/>
                <a:gd name="connsiteX573" fmla="*/ 776666 w 2223635"/>
                <a:gd name="connsiteY573" fmla="*/ 797326 h 4864966"/>
                <a:gd name="connsiteX574" fmla="*/ 707374 w 2223635"/>
                <a:gd name="connsiteY574" fmla="*/ 939855 h 4864966"/>
                <a:gd name="connsiteX575" fmla="*/ 630303 w 2223635"/>
                <a:gd name="connsiteY575" fmla="*/ 1613879 h 4864966"/>
                <a:gd name="connsiteX576" fmla="*/ 664977 w 2223635"/>
                <a:gd name="connsiteY576" fmla="*/ 1502190 h 4864966"/>
                <a:gd name="connsiteX577" fmla="*/ 661142 w 2223635"/>
                <a:gd name="connsiteY577" fmla="*/ 1498356 h 4864966"/>
                <a:gd name="connsiteX578" fmla="*/ 849847 w 2223635"/>
                <a:gd name="connsiteY578" fmla="*/ 986086 h 4864966"/>
                <a:gd name="connsiteX579" fmla="*/ 1231201 w 2223635"/>
                <a:gd name="connsiteY579" fmla="*/ 585451 h 4864966"/>
                <a:gd name="connsiteX580" fmla="*/ 1234868 w 2223635"/>
                <a:gd name="connsiteY580" fmla="*/ 583950 h 4864966"/>
                <a:gd name="connsiteX581" fmla="*/ 1242759 w 2223635"/>
                <a:gd name="connsiteY581" fmla="*/ 593174 h 4864966"/>
                <a:gd name="connsiteX582" fmla="*/ 718876 w 2223635"/>
                <a:gd name="connsiteY582" fmla="*/ 1498356 h 4864966"/>
                <a:gd name="connsiteX583" fmla="*/ 714931 w 2223635"/>
                <a:gd name="connsiteY583" fmla="*/ 1499967 h 4864966"/>
                <a:gd name="connsiteX584" fmla="*/ 711208 w 2223635"/>
                <a:gd name="connsiteY584" fmla="*/ 1494521 h 4864966"/>
                <a:gd name="connsiteX585" fmla="*/ 1038607 w 2223635"/>
                <a:gd name="connsiteY585" fmla="*/ 1109333 h 4864966"/>
                <a:gd name="connsiteX586" fmla="*/ 1173412 w 2223635"/>
                <a:gd name="connsiteY586" fmla="*/ 839668 h 4864966"/>
                <a:gd name="connsiteX587" fmla="*/ 1204251 w 2223635"/>
                <a:gd name="connsiteY587" fmla="*/ 743371 h 4864966"/>
                <a:gd name="connsiteX588" fmla="*/ 1215809 w 2223635"/>
                <a:gd name="connsiteY588" fmla="*/ 658632 h 4864966"/>
                <a:gd name="connsiteX589" fmla="*/ 899912 w 2223635"/>
                <a:gd name="connsiteY589" fmla="*/ 1120891 h 4864966"/>
                <a:gd name="connsiteX590" fmla="*/ 622635 w 2223635"/>
                <a:gd name="connsiteY590" fmla="*/ 1810362 h 4864966"/>
                <a:gd name="connsiteX591" fmla="*/ 618745 w 2223635"/>
                <a:gd name="connsiteY591" fmla="*/ 1941333 h 4864966"/>
                <a:gd name="connsiteX592" fmla="*/ 668811 w 2223635"/>
                <a:gd name="connsiteY592" fmla="*/ 1856594 h 4864966"/>
                <a:gd name="connsiteX593" fmla="*/ 674867 w 2223635"/>
                <a:gd name="connsiteY593" fmla="*/ 1855038 h 4864966"/>
                <a:gd name="connsiteX594" fmla="*/ 684258 w 2223635"/>
                <a:gd name="connsiteY594" fmla="*/ 1864262 h 4864966"/>
                <a:gd name="connsiteX595" fmla="*/ 618745 w 2223635"/>
                <a:gd name="connsiteY595" fmla="*/ 2041464 h 4864966"/>
                <a:gd name="connsiteX596" fmla="*/ 618745 w 2223635"/>
                <a:gd name="connsiteY596" fmla="*/ 2137761 h 4864966"/>
                <a:gd name="connsiteX597" fmla="*/ 641861 w 2223635"/>
                <a:gd name="connsiteY597" fmla="*/ 2538341 h 4864966"/>
                <a:gd name="connsiteX598" fmla="*/ 680368 w 2223635"/>
                <a:gd name="connsiteY598" fmla="*/ 2492110 h 4864966"/>
                <a:gd name="connsiteX599" fmla="*/ 686314 w 2223635"/>
                <a:gd name="connsiteY599" fmla="*/ 2489609 h 4864966"/>
                <a:gd name="connsiteX600" fmla="*/ 691926 w 2223635"/>
                <a:gd name="connsiteY600" fmla="*/ 2495944 h 4864966"/>
                <a:gd name="connsiteX601" fmla="*/ 653419 w 2223635"/>
                <a:gd name="connsiteY601" fmla="*/ 2661588 h 4864966"/>
                <a:gd name="connsiteX602" fmla="*/ 688092 w 2223635"/>
                <a:gd name="connsiteY602" fmla="*/ 2988987 h 4864966"/>
                <a:gd name="connsiteX603" fmla="*/ 857571 w 2223635"/>
                <a:gd name="connsiteY603" fmla="*/ 2750161 h 4864966"/>
                <a:gd name="connsiteX604" fmla="*/ 911470 w 2223635"/>
                <a:gd name="connsiteY604" fmla="*/ 2642362 h 4864966"/>
                <a:gd name="connsiteX605" fmla="*/ 846013 w 2223635"/>
                <a:gd name="connsiteY605" fmla="*/ 2218611 h 4864966"/>
                <a:gd name="connsiteX606" fmla="*/ 811339 w 2223635"/>
                <a:gd name="connsiteY606" fmla="*/ 1794915 h 4864966"/>
                <a:gd name="connsiteX607" fmla="*/ 816396 w 2223635"/>
                <a:gd name="connsiteY607" fmla="*/ 1786913 h 4864966"/>
                <a:gd name="connsiteX608" fmla="*/ 822897 w 2223635"/>
                <a:gd name="connsiteY608" fmla="*/ 1791081 h 4864966"/>
                <a:gd name="connsiteX609" fmla="*/ 1038607 w 2223635"/>
                <a:gd name="connsiteY609" fmla="*/ 2118479 h 4864966"/>
                <a:gd name="connsiteX610" fmla="*/ 1038607 w 2223635"/>
                <a:gd name="connsiteY610" fmla="*/ 2311073 h 4864966"/>
                <a:gd name="connsiteX611" fmla="*/ 1134904 w 2223635"/>
                <a:gd name="connsiteY611" fmla="*/ 1806473 h 4864966"/>
                <a:gd name="connsiteX612" fmla="*/ 1127180 w 2223635"/>
                <a:gd name="connsiteY612" fmla="*/ 1810362 h 4864966"/>
                <a:gd name="connsiteX613" fmla="*/ 1117456 w 2223635"/>
                <a:gd name="connsiteY613" fmla="*/ 1815697 h 4864966"/>
                <a:gd name="connsiteX614" fmla="*/ 1107954 w 2223635"/>
                <a:gd name="connsiteY614" fmla="*/ 1806473 h 4864966"/>
                <a:gd name="connsiteX615" fmla="*/ 1096396 w 2223635"/>
                <a:gd name="connsiteY615" fmla="*/ 1737181 h 4864966"/>
                <a:gd name="connsiteX616" fmla="*/ 1077114 w 2223635"/>
                <a:gd name="connsiteY616" fmla="*/ 1733291 h 4864966"/>
                <a:gd name="connsiteX617" fmla="*/ 1073280 w 2223635"/>
                <a:gd name="connsiteY617" fmla="*/ 1733291 h 4864966"/>
                <a:gd name="connsiteX618" fmla="*/ 915360 w 2223635"/>
                <a:gd name="connsiteY618" fmla="*/ 1640884 h 4864966"/>
                <a:gd name="connsiteX619" fmla="*/ 938476 w 2223635"/>
                <a:gd name="connsiteY619" fmla="*/ 1482964 h 4864966"/>
                <a:gd name="connsiteX620" fmla="*/ 946144 w 2223635"/>
                <a:gd name="connsiteY620" fmla="*/ 1490632 h 4864966"/>
                <a:gd name="connsiteX621" fmla="*/ 915360 w 2223635"/>
                <a:gd name="connsiteY621" fmla="*/ 1579261 h 4864966"/>
                <a:gd name="connsiteX622" fmla="*/ 950034 w 2223635"/>
                <a:gd name="connsiteY622" fmla="*/ 1656276 h 4864966"/>
                <a:gd name="connsiteX623" fmla="*/ 1057833 w 2223635"/>
                <a:gd name="connsiteY623" fmla="*/ 1717899 h 4864966"/>
                <a:gd name="connsiteX624" fmla="*/ 1038607 w 2223635"/>
                <a:gd name="connsiteY624" fmla="*/ 1375109 h 4864966"/>
                <a:gd name="connsiteX625" fmla="*/ 1044719 w 2223635"/>
                <a:gd name="connsiteY625" fmla="*/ 1371108 h 4864966"/>
                <a:gd name="connsiteX626" fmla="*/ 1053999 w 2223635"/>
                <a:gd name="connsiteY626" fmla="*/ 1382777 h 4864966"/>
                <a:gd name="connsiteX627" fmla="*/ 1057833 w 2223635"/>
                <a:gd name="connsiteY627" fmla="*/ 1409782 h 4864966"/>
                <a:gd name="connsiteX628" fmla="*/ 1078170 w 2223635"/>
                <a:gd name="connsiteY628" fmla="*/ 1393168 h 4864966"/>
                <a:gd name="connsiteX629" fmla="*/ 1161854 w 2223635"/>
                <a:gd name="connsiteY629" fmla="*/ 1475240 h 4864966"/>
                <a:gd name="connsiteX630" fmla="*/ 1265874 w 2223635"/>
                <a:gd name="connsiteY630" fmla="*/ 1351993 h 4864966"/>
                <a:gd name="connsiteX631" fmla="*/ 1277432 w 2223635"/>
                <a:gd name="connsiteY631" fmla="*/ 1359661 h 4864966"/>
                <a:gd name="connsiteX632" fmla="*/ 1277432 w 2223635"/>
                <a:gd name="connsiteY632" fmla="*/ 1475240 h 4864966"/>
                <a:gd name="connsiteX633" fmla="*/ 1358282 w 2223635"/>
                <a:gd name="connsiteY633" fmla="*/ 1409782 h 4864966"/>
                <a:gd name="connsiteX634" fmla="*/ 1366006 w 2223635"/>
                <a:gd name="connsiteY634" fmla="*/ 1417450 h 4864966"/>
                <a:gd name="connsiteX635" fmla="*/ 1235035 w 2223635"/>
                <a:gd name="connsiteY635" fmla="*/ 1698618 h 4864966"/>
                <a:gd name="connsiteX636" fmla="*/ 1235035 w 2223635"/>
                <a:gd name="connsiteY636" fmla="*/ 1706342 h 4864966"/>
                <a:gd name="connsiteX637" fmla="*/ 1227311 w 2223635"/>
                <a:gd name="connsiteY637" fmla="*/ 1717899 h 4864966"/>
                <a:gd name="connsiteX638" fmla="*/ 1208085 w 2223635"/>
                <a:gd name="connsiteY638" fmla="*/ 1756407 h 4864966"/>
                <a:gd name="connsiteX639" fmla="*/ 1377563 w 2223635"/>
                <a:gd name="connsiteY639" fmla="*/ 1494521 h 4864966"/>
                <a:gd name="connsiteX640" fmla="*/ 1386232 w 2223635"/>
                <a:gd name="connsiteY640" fmla="*/ 1486464 h 4864966"/>
                <a:gd name="connsiteX641" fmla="*/ 1392955 w 2223635"/>
                <a:gd name="connsiteY641" fmla="*/ 1490632 h 4864966"/>
                <a:gd name="connsiteX642" fmla="*/ 1192693 w 2223635"/>
                <a:gd name="connsiteY642" fmla="*/ 1787247 h 4864966"/>
                <a:gd name="connsiteX643" fmla="*/ 1177246 w 2223635"/>
                <a:gd name="connsiteY643" fmla="*/ 1810362 h 4864966"/>
                <a:gd name="connsiteX644" fmla="*/ 1165688 w 2223635"/>
                <a:gd name="connsiteY644" fmla="*/ 1833478 h 4864966"/>
                <a:gd name="connsiteX645" fmla="*/ 1158020 w 2223635"/>
                <a:gd name="connsiteY645" fmla="*/ 1836367 h 4864966"/>
                <a:gd name="connsiteX646" fmla="*/ 1150296 w 2223635"/>
                <a:gd name="connsiteY646" fmla="*/ 1833478 h 4864966"/>
                <a:gd name="connsiteX647" fmla="*/ 1107954 w 2223635"/>
                <a:gd name="connsiteY647" fmla="*/ 2095364 h 4864966"/>
                <a:gd name="connsiteX648" fmla="*/ 1165688 w 2223635"/>
                <a:gd name="connsiteY648" fmla="*/ 2037630 h 4864966"/>
                <a:gd name="connsiteX649" fmla="*/ 1171745 w 2223635"/>
                <a:gd name="connsiteY649" fmla="*/ 2036074 h 4864966"/>
                <a:gd name="connsiteX650" fmla="*/ 1181135 w 2223635"/>
                <a:gd name="connsiteY650" fmla="*/ 2045298 h 4864966"/>
                <a:gd name="connsiteX651" fmla="*/ 1154130 w 2223635"/>
                <a:gd name="connsiteY651" fmla="*/ 2118479 h 4864966"/>
                <a:gd name="connsiteX652" fmla="*/ 1084838 w 2223635"/>
                <a:gd name="connsiteY652" fmla="*/ 2176269 h 4864966"/>
                <a:gd name="connsiteX653" fmla="*/ 1038607 w 2223635"/>
                <a:gd name="connsiteY653" fmla="*/ 2361139 h 4864966"/>
                <a:gd name="connsiteX654" fmla="*/ 919194 w 2223635"/>
                <a:gd name="connsiteY654" fmla="*/ 2680870 h 4864966"/>
                <a:gd name="connsiteX655" fmla="*/ 950034 w 2223635"/>
                <a:gd name="connsiteY655" fmla="*/ 2650030 h 4864966"/>
                <a:gd name="connsiteX656" fmla="*/ 1000099 w 2223635"/>
                <a:gd name="connsiteY656" fmla="*/ 2603799 h 4864966"/>
                <a:gd name="connsiteX657" fmla="*/ 1038607 w 2223635"/>
                <a:gd name="connsiteY657" fmla="*/ 2565291 h 4864966"/>
                <a:gd name="connsiteX658" fmla="*/ 1038607 w 2223635"/>
                <a:gd name="connsiteY658" fmla="*/ 2561457 h 4864966"/>
                <a:gd name="connsiteX659" fmla="*/ 1046331 w 2223635"/>
                <a:gd name="connsiteY659" fmla="*/ 2557623 h 4864966"/>
                <a:gd name="connsiteX660" fmla="*/ 1389121 w 2223635"/>
                <a:gd name="connsiteY660" fmla="*/ 2234058 h 4864966"/>
                <a:gd name="connsiteX661" fmla="*/ 1389121 w 2223635"/>
                <a:gd name="connsiteY661" fmla="*/ 2230168 h 4864966"/>
                <a:gd name="connsiteX662" fmla="*/ 1396845 w 2223635"/>
                <a:gd name="connsiteY662" fmla="*/ 2210942 h 4864966"/>
                <a:gd name="connsiteX663" fmla="*/ 1439187 w 2223635"/>
                <a:gd name="connsiteY663" fmla="*/ 2060690 h 4864966"/>
                <a:gd name="connsiteX664" fmla="*/ 1444966 w 2223635"/>
                <a:gd name="connsiteY664" fmla="*/ 2057801 h 4864966"/>
                <a:gd name="connsiteX665" fmla="*/ 1450745 w 2223635"/>
                <a:gd name="connsiteY665" fmla="*/ 2060690 h 4864966"/>
                <a:gd name="connsiteX666" fmla="*/ 1435353 w 2223635"/>
                <a:gd name="connsiteY666" fmla="*/ 2195551 h 4864966"/>
                <a:gd name="connsiteX667" fmla="*/ 1562434 w 2223635"/>
                <a:gd name="connsiteY667" fmla="*/ 2099253 h 4864966"/>
                <a:gd name="connsiteX668" fmla="*/ 1562434 w 2223635"/>
                <a:gd name="connsiteY668" fmla="*/ 2091530 h 4864966"/>
                <a:gd name="connsiteX669" fmla="*/ 1577826 w 2223635"/>
                <a:gd name="connsiteY669" fmla="*/ 2087696 h 4864966"/>
                <a:gd name="connsiteX670" fmla="*/ 1743470 w 2223635"/>
                <a:gd name="connsiteY670" fmla="*/ 1991399 h 4864966"/>
                <a:gd name="connsiteX671" fmla="*/ 1743470 w 2223635"/>
                <a:gd name="connsiteY671" fmla="*/ 1979841 h 4864966"/>
                <a:gd name="connsiteX672" fmla="*/ 1697239 w 2223635"/>
                <a:gd name="connsiteY672" fmla="*/ 1648552 h 4864966"/>
                <a:gd name="connsiteX673" fmla="*/ 1708796 w 2223635"/>
                <a:gd name="connsiteY673" fmla="*/ 1640884 h 4864966"/>
                <a:gd name="connsiteX674" fmla="*/ 1716520 w 2223635"/>
                <a:gd name="connsiteY674" fmla="*/ 1640884 h 4864966"/>
                <a:gd name="connsiteX675" fmla="*/ 1728078 w 2223635"/>
                <a:gd name="connsiteY675" fmla="*/ 1648552 h 4864966"/>
                <a:gd name="connsiteX676" fmla="*/ 1751194 w 2223635"/>
                <a:gd name="connsiteY676" fmla="*/ 1694784 h 4864966"/>
                <a:gd name="connsiteX677" fmla="*/ 1801259 w 2223635"/>
                <a:gd name="connsiteY677" fmla="*/ 1502190 h 4864966"/>
                <a:gd name="connsiteX678" fmla="*/ 1808983 w 2223635"/>
                <a:gd name="connsiteY678" fmla="*/ 1499300 h 4864966"/>
                <a:gd name="connsiteX679" fmla="*/ 1816651 w 2223635"/>
                <a:gd name="connsiteY679" fmla="*/ 1502190 h 4864966"/>
                <a:gd name="connsiteX680" fmla="*/ 1893722 w 2223635"/>
                <a:gd name="connsiteY680" fmla="*/ 1752573 h 4864966"/>
                <a:gd name="connsiteX681" fmla="*/ 2067035 w 2223635"/>
                <a:gd name="connsiteY681" fmla="*/ 1633160 h 4864966"/>
                <a:gd name="connsiteX682" fmla="*/ 2074758 w 2223635"/>
                <a:gd name="connsiteY682" fmla="*/ 1644718 h 4864966"/>
                <a:gd name="connsiteX683" fmla="*/ 1986130 w 2223635"/>
                <a:gd name="connsiteY683" fmla="*/ 1818030 h 4864966"/>
                <a:gd name="connsiteX684" fmla="*/ 2036195 w 2223635"/>
                <a:gd name="connsiteY684" fmla="*/ 1794915 h 4864966"/>
                <a:gd name="connsiteX685" fmla="*/ 2117489 w 2223635"/>
                <a:gd name="connsiteY685" fmla="*/ 1782135 h 4864966"/>
                <a:gd name="connsiteX686" fmla="*/ 2190282 w 2223635"/>
                <a:gd name="connsiteY686" fmla="*/ 1833478 h 4864966"/>
                <a:gd name="connsiteX687" fmla="*/ 2047753 w 2223635"/>
                <a:gd name="connsiteY687" fmla="*/ 1945167 h 4864966"/>
                <a:gd name="connsiteX688" fmla="*/ 2013079 w 2223635"/>
                <a:gd name="connsiteY688" fmla="*/ 1960559 h 4864966"/>
                <a:gd name="connsiteX689" fmla="*/ 2037418 w 2223635"/>
                <a:gd name="connsiteY689" fmla="*/ 1960003 h 4864966"/>
                <a:gd name="connsiteX690" fmla="*/ 2221121 w 2223635"/>
                <a:gd name="connsiteY690" fmla="*/ 2045298 h 4864966"/>
                <a:gd name="connsiteX691" fmla="*/ 2217231 w 2223635"/>
                <a:gd name="connsiteY691" fmla="*/ 2056856 h 4864966"/>
                <a:gd name="connsiteX692" fmla="*/ 2061367 w 2223635"/>
                <a:gd name="connsiteY692" fmla="*/ 2103643 h 4864966"/>
                <a:gd name="connsiteX693" fmla="*/ 2043919 w 2223635"/>
                <a:gd name="connsiteY693" fmla="*/ 2103087 h 4864966"/>
                <a:gd name="connsiteX694" fmla="*/ 2140216 w 2223635"/>
                <a:gd name="connsiteY694" fmla="*/ 2245616 h 4864966"/>
                <a:gd name="connsiteX695" fmla="*/ 2128658 w 2223635"/>
                <a:gd name="connsiteY695" fmla="*/ 2261008 h 4864966"/>
                <a:gd name="connsiteX696" fmla="*/ 1812817 w 2223635"/>
                <a:gd name="connsiteY696" fmla="*/ 2029906 h 4864966"/>
                <a:gd name="connsiteX697" fmla="*/ 1793536 w 2223635"/>
                <a:gd name="connsiteY697" fmla="*/ 2029906 h 4864966"/>
                <a:gd name="connsiteX698" fmla="*/ 1758862 w 2223635"/>
                <a:gd name="connsiteY698" fmla="*/ 2010625 h 4864966"/>
                <a:gd name="connsiteX699" fmla="*/ 1751194 w 2223635"/>
                <a:gd name="connsiteY699" fmla="*/ 2010625 h 4864966"/>
                <a:gd name="connsiteX700" fmla="*/ 1739636 w 2223635"/>
                <a:gd name="connsiteY700" fmla="*/ 2006790 h 4864966"/>
                <a:gd name="connsiteX701" fmla="*/ 1616389 w 2223635"/>
                <a:gd name="connsiteY701" fmla="*/ 2087696 h 4864966"/>
                <a:gd name="connsiteX702" fmla="*/ 1627947 w 2223635"/>
                <a:gd name="connsiteY702" fmla="*/ 2091530 h 4864966"/>
                <a:gd name="connsiteX703" fmla="*/ 1670289 w 2223635"/>
                <a:gd name="connsiteY703" fmla="*/ 2122369 h 4864966"/>
                <a:gd name="connsiteX704" fmla="*/ 1627947 w 2223635"/>
                <a:gd name="connsiteY704" fmla="*/ 2160877 h 4864966"/>
                <a:gd name="connsiteX705" fmla="*/ 1539318 w 2223635"/>
                <a:gd name="connsiteY705" fmla="*/ 2145429 h 4864966"/>
                <a:gd name="connsiteX706" fmla="*/ 1339056 w 2223635"/>
                <a:gd name="connsiteY706" fmla="*/ 2318797 h 4864966"/>
                <a:gd name="connsiteX707" fmla="*/ 1134904 w 2223635"/>
                <a:gd name="connsiteY707" fmla="*/ 2503668 h 4864966"/>
                <a:gd name="connsiteX708" fmla="*/ 1470026 w 2223635"/>
                <a:gd name="connsiteY708" fmla="*/ 2338023 h 4864966"/>
                <a:gd name="connsiteX709" fmla="*/ 1655341 w 2223635"/>
                <a:gd name="connsiteY709" fmla="*/ 2326521 h 4864966"/>
                <a:gd name="connsiteX710" fmla="*/ 1943788 w 2223635"/>
                <a:gd name="connsiteY710" fmla="*/ 2357305 h 4864966"/>
                <a:gd name="connsiteX711" fmla="*/ 1943788 w 2223635"/>
                <a:gd name="connsiteY711" fmla="*/ 2376587 h 4864966"/>
                <a:gd name="connsiteX712" fmla="*/ 1558600 w 2223635"/>
                <a:gd name="connsiteY712" fmla="*/ 2553733 h 4864966"/>
                <a:gd name="connsiteX713" fmla="*/ 1015491 w 2223635"/>
                <a:gd name="connsiteY713" fmla="*/ 2634638 h 4864966"/>
                <a:gd name="connsiteX714" fmla="*/ 1011657 w 2223635"/>
                <a:gd name="connsiteY714" fmla="*/ 2626914 h 4864966"/>
                <a:gd name="connsiteX715" fmla="*/ 1334444 w 2223635"/>
                <a:gd name="connsiteY715" fmla="*/ 2541842 h 4864966"/>
                <a:gd name="connsiteX716" fmla="*/ 1354448 w 2223635"/>
                <a:gd name="connsiteY716" fmla="*/ 2542175 h 4864966"/>
                <a:gd name="connsiteX717" fmla="*/ 1374507 w 2223635"/>
                <a:gd name="connsiteY717" fmla="*/ 2542398 h 4864966"/>
                <a:gd name="connsiteX718" fmla="*/ 1843601 w 2223635"/>
                <a:gd name="connsiteY718" fmla="*/ 2411205 h 4864966"/>
                <a:gd name="connsiteX719" fmla="*/ 1713520 w 2223635"/>
                <a:gd name="connsiteY719" fmla="*/ 2345136 h 4864966"/>
                <a:gd name="connsiteX720" fmla="*/ 1647173 w 2223635"/>
                <a:gd name="connsiteY720" fmla="*/ 2345747 h 4864966"/>
                <a:gd name="connsiteX721" fmla="*/ 1601442 w 2223635"/>
                <a:gd name="connsiteY721" fmla="*/ 2344080 h 4864966"/>
                <a:gd name="connsiteX722" fmla="*/ 1331332 w 2223635"/>
                <a:gd name="connsiteY722" fmla="*/ 2407371 h 4864966"/>
                <a:gd name="connsiteX723" fmla="*/ 1092506 w 2223635"/>
                <a:gd name="connsiteY723" fmla="*/ 2542175 h 4864966"/>
                <a:gd name="connsiteX724" fmla="*/ 1204251 w 2223635"/>
                <a:gd name="connsiteY724" fmla="*/ 2499833 h 4864966"/>
                <a:gd name="connsiteX725" fmla="*/ 1659342 w 2223635"/>
                <a:gd name="connsiteY725" fmla="*/ 2380254 h 4864966"/>
                <a:gd name="connsiteX726" fmla="*/ 1674123 w 2223635"/>
                <a:gd name="connsiteY726" fmla="*/ 2380421 h 4864966"/>
                <a:gd name="connsiteX727" fmla="*/ 1674123 w 2223635"/>
                <a:gd name="connsiteY727" fmla="*/ 2391979 h 4864966"/>
                <a:gd name="connsiteX728" fmla="*/ 1238869 w 2223635"/>
                <a:gd name="connsiteY728" fmla="*/ 2499833 h 4864966"/>
                <a:gd name="connsiteX729" fmla="*/ 1053999 w 2223635"/>
                <a:gd name="connsiteY729" fmla="*/ 2576849 h 4864966"/>
                <a:gd name="connsiteX730" fmla="*/ 973094 w 2223635"/>
                <a:gd name="connsiteY730" fmla="*/ 2657754 h 4864966"/>
                <a:gd name="connsiteX731" fmla="*/ 849847 w 2223635"/>
                <a:gd name="connsiteY731" fmla="*/ 2800282 h 4864966"/>
                <a:gd name="connsiteX732" fmla="*/ 918361 w 2223635"/>
                <a:gd name="connsiteY732" fmla="*/ 2784835 h 4864966"/>
                <a:gd name="connsiteX733" fmla="*/ 953868 w 2223635"/>
                <a:gd name="connsiteY733" fmla="*/ 2788725 h 4864966"/>
                <a:gd name="connsiteX734" fmla="*/ 961591 w 2223635"/>
                <a:gd name="connsiteY734" fmla="*/ 2804117 h 4864966"/>
                <a:gd name="connsiteX735" fmla="*/ 847958 w 2223635"/>
                <a:gd name="connsiteY735" fmla="*/ 2875464 h 4864966"/>
                <a:gd name="connsiteX736" fmla="*/ 819063 w 2223635"/>
                <a:gd name="connsiteY736" fmla="*/ 2869574 h 4864966"/>
                <a:gd name="connsiteX737" fmla="*/ 822897 w 2223635"/>
                <a:gd name="connsiteY737" fmla="*/ 2854182 h 4864966"/>
                <a:gd name="connsiteX738" fmla="*/ 896078 w 2223635"/>
                <a:gd name="connsiteY738" fmla="*/ 2838790 h 4864966"/>
                <a:gd name="connsiteX739" fmla="*/ 934586 w 2223635"/>
                <a:gd name="connsiteY739" fmla="*/ 2804117 h 4864966"/>
                <a:gd name="connsiteX740" fmla="*/ 911304 w 2223635"/>
                <a:gd name="connsiteY740" fmla="*/ 2802783 h 4864966"/>
                <a:gd name="connsiteX741" fmla="*/ 838289 w 2223635"/>
                <a:gd name="connsiteY741" fmla="*/ 2823398 h 4864966"/>
                <a:gd name="connsiteX742" fmla="*/ 830621 w 2223635"/>
                <a:gd name="connsiteY742" fmla="*/ 2823398 h 4864966"/>
                <a:gd name="connsiteX743" fmla="*/ 695816 w 2223635"/>
                <a:gd name="connsiteY743" fmla="*/ 3039052 h 4864966"/>
                <a:gd name="connsiteX744" fmla="*/ 738158 w 2223635"/>
                <a:gd name="connsiteY744" fmla="*/ 3370341 h 4864966"/>
                <a:gd name="connsiteX745" fmla="*/ 792113 w 2223635"/>
                <a:gd name="connsiteY745" fmla="*/ 3270154 h 4864966"/>
                <a:gd name="connsiteX746" fmla="*/ 798837 w 2223635"/>
                <a:gd name="connsiteY746" fmla="*/ 3268654 h 4864966"/>
                <a:gd name="connsiteX747" fmla="*/ 811339 w 2223635"/>
                <a:gd name="connsiteY747" fmla="*/ 3277878 h 4864966"/>
                <a:gd name="connsiteX748" fmla="*/ 749716 w 2223635"/>
                <a:gd name="connsiteY748" fmla="*/ 3466638 h 4864966"/>
                <a:gd name="connsiteX749" fmla="*/ 784389 w 2223635"/>
                <a:gd name="connsiteY749" fmla="*/ 3728524 h 4864966"/>
                <a:gd name="connsiteX750" fmla="*/ 857571 w 2223635"/>
                <a:gd name="connsiteY750" fmla="*/ 4210009 h 4864966"/>
                <a:gd name="connsiteX751" fmla="*/ 915360 w 2223635"/>
                <a:gd name="connsiteY751" fmla="*/ 4090596 h 4864966"/>
                <a:gd name="connsiteX752" fmla="*/ 922250 w 2223635"/>
                <a:gd name="connsiteY752" fmla="*/ 4086429 h 4864966"/>
                <a:gd name="connsiteX753" fmla="*/ 934586 w 2223635"/>
                <a:gd name="connsiteY753" fmla="*/ 4094486 h 4864966"/>
                <a:gd name="connsiteX754" fmla="*/ 884520 w 2223635"/>
                <a:gd name="connsiteY754" fmla="*/ 4340980 h 4864966"/>
                <a:gd name="connsiteX755" fmla="*/ 884520 w 2223635"/>
                <a:gd name="connsiteY755" fmla="*/ 4344814 h 4864966"/>
                <a:gd name="connsiteX756" fmla="*/ 938441 w 2223635"/>
                <a:gd name="connsiteY756" fmla="*/ 4684278 h 4864966"/>
                <a:gd name="connsiteX757" fmla="*/ 960807 w 2223635"/>
                <a:gd name="connsiteY757" fmla="*/ 4864966 h 4864966"/>
                <a:gd name="connsiteX758" fmla="*/ 922346 w 2223635"/>
                <a:gd name="connsiteY758" fmla="*/ 4864966 h 4864966"/>
                <a:gd name="connsiteX759" fmla="*/ 911470 w 2223635"/>
                <a:gd name="connsiteY759" fmla="*/ 4768510 h 4864966"/>
                <a:gd name="connsiteX760" fmla="*/ 784389 w 2223635"/>
                <a:gd name="connsiteY760" fmla="*/ 4606755 h 4864966"/>
                <a:gd name="connsiteX761" fmla="*/ 793391 w 2223635"/>
                <a:gd name="connsiteY761" fmla="*/ 4597975 h 4864966"/>
                <a:gd name="connsiteX762" fmla="*/ 795947 w 2223635"/>
                <a:gd name="connsiteY762" fmla="*/ 4599031 h 4864966"/>
                <a:gd name="connsiteX763" fmla="*/ 899912 w 2223635"/>
                <a:gd name="connsiteY763" fmla="*/ 4695328 h 4864966"/>
                <a:gd name="connsiteX764" fmla="*/ 853736 w 2223635"/>
                <a:gd name="connsiteY764" fmla="*/ 4360261 h 4864966"/>
                <a:gd name="connsiteX765" fmla="*/ 853736 w 2223635"/>
                <a:gd name="connsiteY765" fmla="*/ 4356372 h 4864966"/>
                <a:gd name="connsiteX766" fmla="*/ 722766 w 2223635"/>
                <a:gd name="connsiteY766" fmla="*/ 3489754 h 4864966"/>
                <a:gd name="connsiteX767" fmla="*/ 726600 w 2223635"/>
                <a:gd name="connsiteY767" fmla="*/ 3489754 h 4864966"/>
                <a:gd name="connsiteX768" fmla="*/ 672700 w 2223635"/>
                <a:gd name="connsiteY768" fmla="*/ 3089118 h 4864966"/>
                <a:gd name="connsiteX769" fmla="*/ 661142 w 2223635"/>
                <a:gd name="connsiteY769" fmla="*/ 3116123 h 4864966"/>
                <a:gd name="connsiteX770" fmla="*/ 668811 w 2223635"/>
                <a:gd name="connsiteY770" fmla="*/ 3185415 h 4864966"/>
                <a:gd name="connsiteX771" fmla="*/ 663032 w 2223635"/>
                <a:gd name="connsiteY771" fmla="*/ 3191194 h 4864966"/>
                <a:gd name="connsiteX772" fmla="*/ 657253 w 2223635"/>
                <a:gd name="connsiteY772" fmla="*/ 3185415 h 4864966"/>
                <a:gd name="connsiteX773" fmla="*/ 649585 w 2223635"/>
                <a:gd name="connsiteY773" fmla="*/ 3139239 h 4864966"/>
                <a:gd name="connsiteX774" fmla="*/ 510890 w 2223635"/>
                <a:gd name="connsiteY774" fmla="*/ 3716966 h 4864966"/>
                <a:gd name="connsiteX775" fmla="*/ 507056 w 2223635"/>
                <a:gd name="connsiteY775" fmla="*/ 3874886 h 4864966"/>
                <a:gd name="connsiteX776" fmla="*/ 564845 w 2223635"/>
                <a:gd name="connsiteY776" fmla="*/ 3767087 h 4864966"/>
                <a:gd name="connsiteX777" fmla="*/ 574458 w 2223635"/>
                <a:gd name="connsiteY777" fmla="*/ 3758419 h 4864966"/>
                <a:gd name="connsiteX778" fmla="*/ 584071 w 2223635"/>
                <a:gd name="connsiteY778" fmla="*/ 3767087 h 4864966"/>
                <a:gd name="connsiteX779" fmla="*/ 564845 w 2223635"/>
                <a:gd name="connsiteY779" fmla="*/ 3882610 h 4864966"/>
                <a:gd name="connsiteX780" fmla="*/ 514780 w 2223635"/>
                <a:gd name="connsiteY780" fmla="*/ 3986631 h 4864966"/>
                <a:gd name="connsiteX781" fmla="*/ 584071 w 2223635"/>
                <a:gd name="connsiteY781" fmla="*/ 4448835 h 4864966"/>
                <a:gd name="connsiteX782" fmla="*/ 584071 w 2223635"/>
                <a:gd name="connsiteY782" fmla="*/ 4206175 h 4864966"/>
                <a:gd name="connsiteX783" fmla="*/ 661142 w 2223635"/>
                <a:gd name="connsiteY783" fmla="*/ 3936565 h 4864966"/>
                <a:gd name="connsiteX784" fmla="*/ 688092 w 2223635"/>
                <a:gd name="connsiteY784" fmla="*/ 3828710 h 4864966"/>
                <a:gd name="connsiteX785" fmla="*/ 695816 w 2223635"/>
                <a:gd name="connsiteY785" fmla="*/ 3774755 h 4864966"/>
                <a:gd name="connsiteX786" fmla="*/ 704095 w 2223635"/>
                <a:gd name="connsiteY786" fmla="*/ 3768032 h 4864966"/>
                <a:gd name="connsiteX787" fmla="*/ 715042 w 2223635"/>
                <a:gd name="connsiteY787" fmla="*/ 3782479 h 4864966"/>
                <a:gd name="connsiteX788" fmla="*/ 699650 w 2223635"/>
                <a:gd name="connsiteY788" fmla="*/ 3855660 h 4864966"/>
                <a:gd name="connsiteX789" fmla="*/ 718876 w 2223635"/>
                <a:gd name="connsiteY789" fmla="*/ 3955791 h 4864966"/>
                <a:gd name="connsiteX790" fmla="*/ 734324 w 2223635"/>
                <a:gd name="connsiteY790" fmla="*/ 4406437 h 4864966"/>
                <a:gd name="connsiteX791" fmla="*/ 703484 w 2223635"/>
                <a:gd name="connsiteY791" fmla="*/ 4807073 h 4864966"/>
                <a:gd name="connsiteX792" fmla="*/ 699650 w 2223635"/>
                <a:gd name="connsiteY792" fmla="*/ 4810907 h 4864966"/>
                <a:gd name="connsiteX793" fmla="*/ 723480 w 2223635"/>
                <a:gd name="connsiteY793" fmla="*/ 4864966 h 4864966"/>
                <a:gd name="connsiteX794" fmla="*/ 688781 w 2223635"/>
                <a:gd name="connsiteY794" fmla="*/ 4864966 h 4864966"/>
                <a:gd name="connsiteX795" fmla="*/ 672700 w 2223635"/>
                <a:gd name="connsiteY795" fmla="*/ 4826299 h 4864966"/>
                <a:gd name="connsiteX796" fmla="*/ 387643 w 2223635"/>
                <a:gd name="connsiteY796" fmla="*/ 4464226 h 4864966"/>
                <a:gd name="connsiteX797" fmla="*/ 125702 w 2223635"/>
                <a:gd name="connsiteY797" fmla="*/ 4298638 h 4864966"/>
                <a:gd name="connsiteX798" fmla="*/ 70580 w 2223635"/>
                <a:gd name="connsiteY798" fmla="*/ 4288747 h 4864966"/>
                <a:gd name="connsiteX799" fmla="*/ 114200 w 2223635"/>
                <a:gd name="connsiteY799" fmla="*/ 4367929 h 4864966"/>
                <a:gd name="connsiteX800" fmla="*/ 476217 w 2223635"/>
                <a:gd name="connsiteY800" fmla="*/ 4718444 h 4864966"/>
                <a:gd name="connsiteX801" fmla="*/ 591795 w 2223635"/>
                <a:gd name="connsiteY801" fmla="*/ 4787791 h 4864966"/>
                <a:gd name="connsiteX802" fmla="*/ 483940 w 2223635"/>
                <a:gd name="connsiteY802" fmla="*/ 4656821 h 4864966"/>
                <a:gd name="connsiteX803" fmla="*/ 283678 w 2223635"/>
                <a:gd name="connsiteY803" fmla="*/ 4471950 h 4864966"/>
                <a:gd name="connsiteX804" fmla="*/ 286067 w 2223635"/>
                <a:gd name="connsiteY804" fmla="*/ 4462726 h 4864966"/>
                <a:gd name="connsiteX805" fmla="*/ 291346 w 2223635"/>
                <a:gd name="connsiteY805" fmla="*/ 4464226 h 4864966"/>
                <a:gd name="connsiteX806" fmla="*/ 514780 w 2223635"/>
                <a:gd name="connsiteY806" fmla="*/ 4664544 h 4864966"/>
                <a:gd name="connsiteX807" fmla="*/ 649585 w 2223635"/>
                <a:gd name="connsiteY807" fmla="*/ 4830133 h 4864966"/>
                <a:gd name="connsiteX808" fmla="*/ 684372 w 2223635"/>
                <a:gd name="connsiteY808" fmla="*/ 4864966 h 4864966"/>
                <a:gd name="connsiteX809" fmla="*/ 652255 w 2223635"/>
                <a:gd name="connsiteY809" fmla="*/ 4864966 h 4864966"/>
                <a:gd name="connsiteX810" fmla="*/ 626469 w 2223635"/>
                <a:gd name="connsiteY810" fmla="*/ 4834023 h 4864966"/>
                <a:gd name="connsiteX811" fmla="*/ 306738 w 2223635"/>
                <a:gd name="connsiteY811" fmla="*/ 4633705 h 4864966"/>
                <a:gd name="connsiteX812" fmla="*/ 17903 w 2223635"/>
                <a:gd name="connsiteY812" fmla="*/ 4283190 h 4864966"/>
                <a:gd name="connsiteX813" fmla="*/ 25571 w 2223635"/>
                <a:gd name="connsiteY813" fmla="*/ 4263964 h 4864966"/>
                <a:gd name="connsiteX814" fmla="*/ 31683 w 2223635"/>
                <a:gd name="connsiteY814" fmla="*/ 4263909 h 4864966"/>
                <a:gd name="connsiteX815" fmla="*/ 622635 w 2223635"/>
                <a:gd name="connsiteY815" fmla="*/ 4691494 h 4864966"/>
                <a:gd name="connsiteX816" fmla="*/ 584071 w 2223635"/>
                <a:gd name="connsiteY816" fmla="*/ 4564358 h 4864966"/>
                <a:gd name="connsiteX817" fmla="*/ 576403 w 2223635"/>
                <a:gd name="connsiteY817" fmla="*/ 4545132 h 4864966"/>
                <a:gd name="connsiteX818" fmla="*/ 406925 w 2223635"/>
                <a:gd name="connsiteY818" fmla="*/ 4275522 h 4864966"/>
                <a:gd name="connsiteX819" fmla="*/ 241281 w 2223635"/>
                <a:gd name="connsiteY819" fmla="*/ 4071370 h 4864966"/>
                <a:gd name="connsiteX820" fmla="*/ 241281 w 2223635"/>
                <a:gd name="connsiteY820" fmla="*/ 4075204 h 4864966"/>
                <a:gd name="connsiteX821" fmla="*/ 232446 w 2223635"/>
                <a:gd name="connsiteY821" fmla="*/ 4082483 h 4864966"/>
                <a:gd name="connsiteX822" fmla="*/ 225889 w 2223635"/>
                <a:gd name="connsiteY822" fmla="*/ 4075204 h 4864966"/>
                <a:gd name="connsiteX823" fmla="*/ 221999 w 2223635"/>
                <a:gd name="connsiteY823" fmla="*/ 4063646 h 4864966"/>
                <a:gd name="connsiteX824" fmla="*/ 214331 w 2223635"/>
                <a:gd name="connsiteY824" fmla="*/ 4059812 h 4864966"/>
                <a:gd name="connsiteX825" fmla="*/ 207385 w 2223635"/>
                <a:gd name="connsiteY825" fmla="*/ 4063980 h 4864966"/>
                <a:gd name="connsiteX826" fmla="*/ 195049 w 2223635"/>
                <a:gd name="connsiteY826" fmla="*/ 4055922 h 4864966"/>
                <a:gd name="connsiteX827" fmla="*/ 195049 w 2223635"/>
                <a:gd name="connsiteY827" fmla="*/ 4052088 h 4864966"/>
                <a:gd name="connsiteX828" fmla="*/ 106476 w 2223635"/>
                <a:gd name="connsiteY828" fmla="*/ 4021304 h 4864966"/>
                <a:gd name="connsiteX829" fmla="*/ 102642 w 2223635"/>
                <a:gd name="connsiteY829" fmla="*/ 4021304 h 4864966"/>
                <a:gd name="connsiteX830" fmla="*/ 22696 w 2223635"/>
                <a:gd name="connsiteY830" fmla="*/ 3989993 h 4864966"/>
                <a:gd name="connsiteX831" fmla="*/ 0 w 2223635"/>
                <a:gd name="connsiteY831" fmla="*/ 3983996 h 4864966"/>
                <a:gd name="connsiteX832" fmla="*/ 0 w 2223635"/>
                <a:gd name="connsiteY832" fmla="*/ 3957551 h 4864966"/>
                <a:gd name="connsiteX833" fmla="*/ 40963 w 2223635"/>
                <a:gd name="connsiteY833" fmla="*/ 3971183 h 4864966"/>
                <a:gd name="connsiteX834" fmla="*/ 40963 w 2223635"/>
                <a:gd name="connsiteY834" fmla="*/ 3967349 h 4864966"/>
                <a:gd name="connsiteX835" fmla="*/ 48687 w 2223635"/>
                <a:gd name="connsiteY835" fmla="*/ 3959625 h 4864966"/>
                <a:gd name="connsiteX836" fmla="*/ 98752 w 2223635"/>
                <a:gd name="connsiteY836" fmla="*/ 3967349 h 4864966"/>
                <a:gd name="connsiteX837" fmla="*/ 94918 w 2223635"/>
                <a:gd name="connsiteY837" fmla="*/ 3959625 h 4864966"/>
                <a:gd name="connsiteX838" fmla="*/ 83360 w 2223635"/>
                <a:gd name="connsiteY838" fmla="*/ 3948123 h 4864966"/>
                <a:gd name="connsiteX839" fmla="*/ 29461 w 2223635"/>
                <a:gd name="connsiteY839" fmla="*/ 3894168 h 4864966"/>
                <a:gd name="connsiteX840" fmla="*/ 17903 w 2223635"/>
                <a:gd name="connsiteY840" fmla="*/ 3882610 h 4864966"/>
                <a:gd name="connsiteX841" fmla="*/ 0 w 2223635"/>
                <a:gd name="connsiteY841" fmla="*/ 3868923 h 4864966"/>
                <a:gd name="connsiteX842" fmla="*/ 0 w 2223635"/>
                <a:gd name="connsiteY842" fmla="*/ 3842875 h 4864966"/>
                <a:gd name="connsiteX843" fmla="*/ 2455 w 2223635"/>
                <a:gd name="connsiteY843" fmla="*/ 3844102 h 4864966"/>
                <a:gd name="connsiteX844" fmla="*/ 0 w 2223635"/>
                <a:gd name="connsiteY844" fmla="*/ 3838552 h 4864966"/>
                <a:gd name="connsiteX845" fmla="*/ 0 w 2223635"/>
                <a:gd name="connsiteY845" fmla="*/ 3804259 h 4864966"/>
                <a:gd name="connsiteX846" fmla="*/ 10179 w 2223635"/>
                <a:gd name="connsiteY846" fmla="*/ 3828710 h 4864966"/>
                <a:gd name="connsiteX847" fmla="*/ 29461 w 2223635"/>
                <a:gd name="connsiteY847" fmla="*/ 3867218 h 4864966"/>
                <a:gd name="connsiteX848" fmla="*/ 87194 w 2223635"/>
                <a:gd name="connsiteY848" fmla="*/ 3921118 h 4864966"/>
                <a:gd name="connsiteX849" fmla="*/ 118034 w 2223635"/>
                <a:gd name="connsiteY849" fmla="*/ 3940399 h 4864966"/>
                <a:gd name="connsiteX850" fmla="*/ 118034 w 2223635"/>
                <a:gd name="connsiteY850" fmla="*/ 3898002 h 4864966"/>
                <a:gd name="connsiteX851" fmla="*/ 129036 w 2223635"/>
                <a:gd name="connsiteY851" fmla="*/ 3888833 h 4864966"/>
                <a:gd name="connsiteX852" fmla="*/ 133426 w 2223635"/>
                <a:gd name="connsiteY852" fmla="*/ 3890334 h 4864966"/>
                <a:gd name="connsiteX853" fmla="*/ 135760 w 2223635"/>
                <a:gd name="connsiteY853" fmla="*/ 3891001 h 4864966"/>
                <a:gd name="connsiteX854" fmla="*/ 121868 w 2223635"/>
                <a:gd name="connsiteY854" fmla="*/ 3847936 h 4864966"/>
                <a:gd name="connsiteX855" fmla="*/ 94918 w 2223635"/>
                <a:gd name="connsiteY855" fmla="*/ 3801705 h 4864966"/>
                <a:gd name="connsiteX856" fmla="*/ 35517 w 2223635"/>
                <a:gd name="connsiteY856" fmla="*/ 3738908 h 4864966"/>
                <a:gd name="connsiteX857" fmla="*/ 0 w 2223635"/>
                <a:gd name="connsiteY857" fmla="*/ 3714612 h 4864966"/>
                <a:gd name="connsiteX858" fmla="*/ 0 w 2223635"/>
                <a:gd name="connsiteY858" fmla="*/ 3689054 h 4864966"/>
                <a:gd name="connsiteX859" fmla="*/ 44366 w 2223635"/>
                <a:gd name="connsiteY859" fmla="*/ 3717959 h 4864966"/>
                <a:gd name="connsiteX860" fmla="*/ 114200 w 2223635"/>
                <a:gd name="connsiteY860" fmla="*/ 3790147 h 4864966"/>
                <a:gd name="connsiteX861" fmla="*/ 210441 w 2223635"/>
                <a:gd name="connsiteY861" fmla="*/ 3613001 h 4864966"/>
                <a:gd name="connsiteX862" fmla="*/ 221999 w 2223635"/>
                <a:gd name="connsiteY862" fmla="*/ 3620669 h 4864966"/>
                <a:gd name="connsiteX863" fmla="*/ 218165 w 2223635"/>
                <a:gd name="connsiteY863" fmla="*/ 3767087 h 4864966"/>
                <a:gd name="connsiteX864" fmla="*/ 256673 w 2223635"/>
                <a:gd name="connsiteY864" fmla="*/ 3690016 h 4864966"/>
                <a:gd name="connsiteX865" fmla="*/ 266341 w 2223635"/>
                <a:gd name="connsiteY865" fmla="*/ 3684237 h 4864966"/>
                <a:gd name="connsiteX866" fmla="*/ 275954 w 2223635"/>
                <a:gd name="connsiteY866" fmla="*/ 3690016 h 4864966"/>
                <a:gd name="connsiteX867" fmla="*/ 229723 w 2223635"/>
                <a:gd name="connsiteY867" fmla="*/ 3963515 h 4864966"/>
                <a:gd name="connsiteX868" fmla="*/ 241281 w 2223635"/>
                <a:gd name="connsiteY868" fmla="*/ 4052088 h 4864966"/>
                <a:gd name="connsiteX869" fmla="*/ 553288 w 2223635"/>
                <a:gd name="connsiteY869" fmla="*/ 4448835 h 4864966"/>
                <a:gd name="connsiteX870" fmla="*/ 472382 w 2223635"/>
                <a:gd name="connsiteY870" fmla="*/ 3797871 h 4864966"/>
                <a:gd name="connsiteX871" fmla="*/ 403035 w 2223635"/>
                <a:gd name="connsiteY871" fmla="*/ 3012103 h 4864966"/>
                <a:gd name="connsiteX872" fmla="*/ 414149 w 2223635"/>
                <a:gd name="connsiteY872" fmla="*/ 3006324 h 4864966"/>
                <a:gd name="connsiteX873" fmla="*/ 422317 w 2223635"/>
                <a:gd name="connsiteY873" fmla="*/ 3012103 h 4864966"/>
                <a:gd name="connsiteX874" fmla="*/ 495498 w 2223635"/>
                <a:gd name="connsiteY874" fmla="*/ 3397291 h 4864966"/>
                <a:gd name="connsiteX875" fmla="*/ 491664 w 2223635"/>
                <a:gd name="connsiteY875" fmla="*/ 3570603 h 4864966"/>
                <a:gd name="connsiteX876" fmla="*/ 503222 w 2223635"/>
                <a:gd name="connsiteY876" fmla="*/ 3493588 h 4864966"/>
                <a:gd name="connsiteX877" fmla="*/ 557122 w 2223635"/>
                <a:gd name="connsiteY877" fmla="*/ 3285602 h 4864966"/>
                <a:gd name="connsiteX878" fmla="*/ 553288 w 2223635"/>
                <a:gd name="connsiteY878" fmla="*/ 3285602 h 4864966"/>
                <a:gd name="connsiteX879" fmla="*/ 553288 w 2223635"/>
                <a:gd name="connsiteY879" fmla="*/ 3277878 h 4864966"/>
                <a:gd name="connsiteX880" fmla="*/ 518614 w 2223635"/>
                <a:gd name="connsiteY880" fmla="*/ 3131515 h 4864966"/>
                <a:gd name="connsiteX881" fmla="*/ 527782 w 2223635"/>
                <a:gd name="connsiteY881" fmla="*/ 3125125 h 4864966"/>
                <a:gd name="connsiteX882" fmla="*/ 534006 w 2223635"/>
                <a:gd name="connsiteY882" fmla="*/ 3127681 h 4864966"/>
                <a:gd name="connsiteX883" fmla="*/ 568679 w 2223635"/>
                <a:gd name="connsiteY883" fmla="*/ 3258652 h 4864966"/>
                <a:gd name="connsiteX884" fmla="*/ 634137 w 2223635"/>
                <a:gd name="connsiteY884" fmla="*/ 3096842 h 4864966"/>
                <a:gd name="connsiteX885" fmla="*/ 530172 w 2223635"/>
                <a:gd name="connsiteY885" fmla="*/ 2800282 h 4864966"/>
                <a:gd name="connsiteX886" fmla="*/ 522448 w 2223635"/>
                <a:gd name="connsiteY886" fmla="*/ 2807951 h 4864966"/>
                <a:gd name="connsiteX887" fmla="*/ 391477 w 2223635"/>
                <a:gd name="connsiteY887" fmla="*/ 2723211 h 4864966"/>
                <a:gd name="connsiteX888" fmla="*/ 399201 w 2223635"/>
                <a:gd name="connsiteY888" fmla="*/ 2707819 h 4864966"/>
                <a:gd name="connsiteX889" fmla="*/ 518614 w 2223635"/>
                <a:gd name="connsiteY889" fmla="*/ 2773277 h 4864966"/>
                <a:gd name="connsiteX890" fmla="*/ 249004 w 2223635"/>
                <a:gd name="connsiteY890" fmla="*/ 2237892 h 4864966"/>
                <a:gd name="connsiteX891" fmla="*/ 141150 w 2223635"/>
                <a:gd name="connsiteY891" fmla="*/ 2099253 h 4864966"/>
                <a:gd name="connsiteX892" fmla="*/ 133426 w 2223635"/>
                <a:gd name="connsiteY892" fmla="*/ 2099253 h 4864966"/>
                <a:gd name="connsiteX893" fmla="*/ 133426 w 2223635"/>
                <a:gd name="connsiteY893" fmla="*/ 2095364 h 4864966"/>
                <a:gd name="connsiteX894" fmla="*/ 125702 w 2223635"/>
                <a:gd name="connsiteY894" fmla="*/ 2095364 h 4864966"/>
                <a:gd name="connsiteX895" fmla="*/ 29655 w 2223635"/>
                <a:gd name="connsiteY895" fmla="*/ 2031093 h 4864966"/>
                <a:gd name="connsiteX896" fmla="*/ 0 w 2223635"/>
                <a:gd name="connsiteY896" fmla="*/ 2015094 h 4864966"/>
                <a:gd name="connsiteX897" fmla="*/ 0 w 2223635"/>
                <a:gd name="connsiteY897" fmla="*/ 1988627 h 4864966"/>
                <a:gd name="connsiteX898" fmla="*/ 56770 w 2223635"/>
                <a:gd name="connsiteY898" fmla="*/ 2022626 h 4864966"/>
                <a:gd name="connsiteX899" fmla="*/ 118034 w 2223635"/>
                <a:gd name="connsiteY899" fmla="*/ 2076138 h 4864966"/>
                <a:gd name="connsiteX900" fmla="*/ 0 w 2223635"/>
                <a:gd name="connsiteY900" fmla="*/ 1941242 h 4864966"/>
                <a:gd name="connsiteX901" fmla="*/ 0 w 2223635"/>
                <a:gd name="connsiteY901" fmla="*/ 1918712 h 4864966"/>
                <a:gd name="connsiteX902" fmla="*/ 60245 w 2223635"/>
                <a:gd name="connsiteY902" fmla="*/ 1983675 h 4864966"/>
                <a:gd name="connsiteX903" fmla="*/ 0 w 2223635"/>
                <a:gd name="connsiteY903" fmla="*/ 1900083 h 4864966"/>
                <a:gd name="connsiteX904" fmla="*/ 0 w 2223635"/>
                <a:gd name="connsiteY904" fmla="*/ 1878999 h 4864966"/>
                <a:gd name="connsiteX905" fmla="*/ 2884 w 2223635"/>
                <a:gd name="connsiteY905" fmla="*/ 1882016 h 4864966"/>
                <a:gd name="connsiteX906" fmla="*/ 121868 w 2223635"/>
                <a:gd name="connsiteY906" fmla="*/ 2056856 h 4864966"/>
                <a:gd name="connsiteX907" fmla="*/ 229723 w 2223635"/>
                <a:gd name="connsiteY907" fmla="*/ 2199385 h 4864966"/>
                <a:gd name="connsiteX908" fmla="*/ 56410 w 2223635"/>
                <a:gd name="connsiteY908" fmla="*/ 1729457 h 4864966"/>
                <a:gd name="connsiteX909" fmla="*/ 52521 w 2223635"/>
                <a:gd name="connsiteY909" fmla="*/ 1733291 h 4864966"/>
                <a:gd name="connsiteX910" fmla="*/ 46353 w 2223635"/>
                <a:gd name="connsiteY910" fmla="*/ 1733514 h 4864966"/>
                <a:gd name="connsiteX911" fmla="*/ 6023 w 2223635"/>
                <a:gd name="connsiteY911" fmla="*/ 1724405 h 4864966"/>
                <a:gd name="connsiteX912" fmla="*/ 0 w 2223635"/>
                <a:gd name="connsiteY912" fmla="*/ 1719619 h 4864966"/>
                <a:gd name="connsiteX913" fmla="*/ 0 w 2223635"/>
                <a:gd name="connsiteY913" fmla="*/ 1697844 h 4864966"/>
                <a:gd name="connsiteX914" fmla="*/ 24205 w 2223635"/>
                <a:gd name="connsiteY914" fmla="*/ 1712367 h 4864966"/>
                <a:gd name="connsiteX915" fmla="*/ 56410 w 2223635"/>
                <a:gd name="connsiteY915" fmla="*/ 1717899 h 4864966"/>
                <a:gd name="connsiteX916" fmla="*/ 13541 w 2223635"/>
                <a:gd name="connsiteY916" fmla="*/ 1561417 h 4864966"/>
                <a:gd name="connsiteX917" fmla="*/ 0 w 2223635"/>
                <a:gd name="connsiteY917" fmla="*/ 1498326 h 4864966"/>
                <a:gd name="connsiteX918" fmla="*/ 0 w 2223635"/>
                <a:gd name="connsiteY918" fmla="*/ 1451299 h 4864966"/>
                <a:gd name="connsiteX919" fmla="*/ 74220 w 2223635"/>
                <a:gd name="connsiteY919" fmla="*/ 1733791 h 4864966"/>
                <a:gd name="connsiteX920" fmla="*/ 187381 w 2223635"/>
                <a:gd name="connsiteY920" fmla="*/ 2056856 h 4864966"/>
                <a:gd name="connsiteX921" fmla="*/ 225889 w 2223635"/>
                <a:gd name="connsiteY921" fmla="*/ 1929775 h 4864966"/>
                <a:gd name="connsiteX922" fmla="*/ 231112 w 2223635"/>
                <a:gd name="connsiteY922" fmla="*/ 1926441 h 4864966"/>
                <a:gd name="connsiteX923" fmla="*/ 241281 w 2223635"/>
                <a:gd name="connsiteY923" fmla="*/ 1933609 h 4864966"/>
                <a:gd name="connsiteX924" fmla="*/ 210441 w 2223635"/>
                <a:gd name="connsiteY924" fmla="*/ 2099253 h 4864966"/>
                <a:gd name="connsiteX925" fmla="*/ 337578 w 2223635"/>
                <a:gd name="connsiteY925" fmla="*/ 2365029 h 4864966"/>
                <a:gd name="connsiteX926" fmla="*/ 364528 w 2223635"/>
                <a:gd name="connsiteY926" fmla="*/ 2411205 h 4864966"/>
                <a:gd name="connsiteX927" fmla="*/ 368417 w 2223635"/>
                <a:gd name="connsiteY927" fmla="*/ 2326465 h 4864966"/>
                <a:gd name="connsiteX928" fmla="*/ 378364 w 2223635"/>
                <a:gd name="connsiteY928" fmla="*/ 2320131 h 4864966"/>
                <a:gd name="connsiteX929" fmla="*/ 387643 w 2223635"/>
                <a:gd name="connsiteY929" fmla="*/ 2322631 h 4864966"/>
                <a:gd name="connsiteX930" fmla="*/ 418483 w 2223635"/>
                <a:gd name="connsiteY930" fmla="*/ 2411205 h 4864966"/>
                <a:gd name="connsiteX931" fmla="*/ 410759 w 2223635"/>
                <a:gd name="connsiteY931" fmla="*/ 2492110 h 4864966"/>
                <a:gd name="connsiteX932" fmla="*/ 410759 w 2223635"/>
                <a:gd name="connsiteY932" fmla="*/ 2499833 h 4864966"/>
                <a:gd name="connsiteX933" fmla="*/ 653419 w 2223635"/>
                <a:gd name="connsiteY933" fmla="*/ 3062168 h 4864966"/>
                <a:gd name="connsiteX934" fmla="*/ 668811 w 2223635"/>
                <a:gd name="connsiteY934" fmla="*/ 3031384 h 4864966"/>
                <a:gd name="connsiteX935" fmla="*/ 603353 w 2223635"/>
                <a:gd name="connsiteY935" fmla="*/ 2372697 h 4864966"/>
                <a:gd name="connsiteX936" fmla="*/ 599519 w 2223635"/>
                <a:gd name="connsiteY936" fmla="*/ 2372697 h 4864966"/>
                <a:gd name="connsiteX937" fmla="*/ 526338 w 2223635"/>
                <a:gd name="connsiteY937" fmla="*/ 2168545 h 4864966"/>
                <a:gd name="connsiteX938" fmla="*/ 534006 w 2223635"/>
                <a:gd name="connsiteY938" fmla="*/ 2161433 h 4864966"/>
                <a:gd name="connsiteX939" fmla="*/ 541730 w 2223635"/>
                <a:gd name="connsiteY939" fmla="*/ 2164711 h 4864966"/>
                <a:gd name="connsiteX940" fmla="*/ 591795 w 2223635"/>
                <a:gd name="connsiteY940" fmla="*/ 2245616 h 4864966"/>
                <a:gd name="connsiteX941" fmla="*/ 584071 w 2223635"/>
                <a:gd name="connsiteY941" fmla="*/ 2018348 h 4864966"/>
                <a:gd name="connsiteX942" fmla="*/ 591795 w 2223635"/>
                <a:gd name="connsiteY942" fmla="*/ 1767965 h 4864966"/>
                <a:gd name="connsiteX943" fmla="*/ 580237 w 2223635"/>
                <a:gd name="connsiteY943" fmla="*/ 1744849 h 4864966"/>
                <a:gd name="connsiteX944" fmla="*/ 545564 w 2223635"/>
                <a:gd name="connsiteY944" fmla="*/ 1625436 h 4864966"/>
                <a:gd name="connsiteX945" fmla="*/ 557122 w 2223635"/>
                <a:gd name="connsiteY945" fmla="*/ 1613879 h 4864966"/>
                <a:gd name="connsiteX946" fmla="*/ 599519 w 2223635"/>
                <a:gd name="connsiteY946" fmla="*/ 1640884 h 4864966"/>
                <a:gd name="connsiteX947" fmla="*/ 653419 w 2223635"/>
                <a:gd name="connsiteY947" fmla="*/ 1144007 h 4864966"/>
                <a:gd name="connsiteX948" fmla="*/ 607187 w 2223635"/>
                <a:gd name="connsiteY948" fmla="*/ 966805 h 4864966"/>
                <a:gd name="connsiteX949" fmla="*/ 614466 w 2223635"/>
                <a:gd name="connsiteY949" fmla="*/ 957581 h 4864966"/>
                <a:gd name="connsiteX950" fmla="*/ 622635 w 2223635"/>
                <a:gd name="connsiteY950" fmla="*/ 962971 h 4864966"/>
                <a:gd name="connsiteX951" fmla="*/ 657697 w 2223635"/>
                <a:gd name="connsiteY951" fmla="*/ 1087829 h 4864966"/>
                <a:gd name="connsiteX952" fmla="*/ 718876 w 2223635"/>
                <a:gd name="connsiteY952" fmla="*/ 643240 h 4864966"/>
                <a:gd name="connsiteX953" fmla="*/ 645695 w 2223635"/>
                <a:gd name="connsiteY953" fmla="*/ 600898 h 4864966"/>
                <a:gd name="connsiteX954" fmla="*/ 618745 w 2223635"/>
                <a:gd name="connsiteY954" fmla="*/ 539275 h 4864966"/>
                <a:gd name="connsiteX955" fmla="*/ 495498 w 2223635"/>
                <a:gd name="connsiteY955" fmla="*/ 442978 h 4864966"/>
                <a:gd name="connsiteX956" fmla="*/ 395367 w 2223635"/>
                <a:gd name="connsiteY956" fmla="*/ 177202 h 4864966"/>
                <a:gd name="connsiteX957" fmla="*/ 400535 w 2223635"/>
                <a:gd name="connsiteY957" fmla="*/ 168423 h 4864966"/>
                <a:gd name="connsiteX958" fmla="*/ 403035 w 2223635"/>
                <a:gd name="connsiteY958" fmla="*/ 169478 h 4864966"/>
                <a:gd name="connsiteX959" fmla="*/ 560956 w 2223635"/>
                <a:gd name="connsiteY959" fmla="*/ 277333 h 4864966"/>
                <a:gd name="connsiteX960" fmla="*/ 568679 w 2223635"/>
                <a:gd name="connsiteY960" fmla="*/ 11558 h 4864966"/>
                <a:gd name="connsiteX961" fmla="*/ 577515 w 2223635"/>
                <a:gd name="connsiteY961" fmla="*/ 6113 h 4864966"/>
                <a:gd name="connsiteX962" fmla="*/ 584071 w 2223635"/>
                <a:gd name="connsiteY962" fmla="*/ 7724 h 4864966"/>
                <a:gd name="connsiteX963" fmla="*/ 703484 w 2223635"/>
                <a:gd name="connsiteY963" fmla="*/ 192594 h 4864966"/>
                <a:gd name="connsiteX964" fmla="*/ 815173 w 2223635"/>
                <a:gd name="connsiteY964" fmla="*/ 0 h 4864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Lst>
              <a:rect l="l" t="t" r="r" b="b"/>
              <a:pathLst>
                <a:path w="2223635" h="4864966">
                  <a:moveTo>
                    <a:pt x="807505" y="4629871"/>
                  </a:moveTo>
                  <a:cubicBezTo>
                    <a:pt x="815173" y="4683770"/>
                    <a:pt x="849847" y="4726168"/>
                    <a:pt x="899912" y="4749283"/>
                  </a:cubicBezTo>
                  <a:lnTo>
                    <a:pt x="903802" y="4749283"/>
                  </a:lnTo>
                  <a:cubicBezTo>
                    <a:pt x="880686" y="4699218"/>
                    <a:pt x="849847" y="4660655"/>
                    <a:pt x="807505" y="4629871"/>
                  </a:cubicBezTo>
                  <a:close/>
                  <a:moveTo>
                    <a:pt x="920028" y="4125103"/>
                  </a:moveTo>
                  <a:cubicBezTo>
                    <a:pt x="879964" y="4174668"/>
                    <a:pt x="865461" y="4238570"/>
                    <a:pt x="872963" y="4302472"/>
                  </a:cubicBezTo>
                  <a:cubicBezTo>
                    <a:pt x="899412" y="4245794"/>
                    <a:pt x="933308" y="4189060"/>
                    <a:pt x="920028" y="4125103"/>
                  </a:cubicBezTo>
                  <a:close/>
                  <a:moveTo>
                    <a:pt x="1080949" y="4032862"/>
                  </a:moveTo>
                  <a:cubicBezTo>
                    <a:pt x="1073280" y="4082928"/>
                    <a:pt x="1084838" y="4132993"/>
                    <a:pt x="1111788" y="4179225"/>
                  </a:cubicBezTo>
                  <a:cubicBezTo>
                    <a:pt x="1111788" y="4129104"/>
                    <a:pt x="1100230" y="4079038"/>
                    <a:pt x="1080949" y="4032862"/>
                  </a:cubicBezTo>
                  <a:close/>
                  <a:moveTo>
                    <a:pt x="0" y="4016337"/>
                  </a:moveTo>
                  <a:lnTo>
                    <a:pt x="71789" y="4023319"/>
                  </a:lnTo>
                  <a:cubicBezTo>
                    <a:pt x="99003" y="4028528"/>
                    <a:pt x="124202" y="4035863"/>
                    <a:pt x="144984" y="4044365"/>
                  </a:cubicBezTo>
                  <a:cubicBezTo>
                    <a:pt x="152707" y="4044365"/>
                    <a:pt x="148818" y="4052088"/>
                    <a:pt x="144984" y="4052088"/>
                  </a:cubicBezTo>
                  <a:cubicBezTo>
                    <a:pt x="124647" y="4048393"/>
                    <a:pt x="100072" y="4043809"/>
                    <a:pt x="73678" y="4040149"/>
                  </a:cubicBezTo>
                  <a:lnTo>
                    <a:pt x="0" y="4034416"/>
                  </a:lnTo>
                  <a:close/>
                  <a:moveTo>
                    <a:pt x="80915" y="3986798"/>
                  </a:moveTo>
                  <a:cubicBezTo>
                    <a:pt x="114200" y="4012025"/>
                    <a:pt x="150985" y="4033418"/>
                    <a:pt x="191215" y="4044365"/>
                  </a:cubicBezTo>
                  <a:cubicBezTo>
                    <a:pt x="191215" y="4040530"/>
                    <a:pt x="187381" y="4036696"/>
                    <a:pt x="187381" y="4028973"/>
                  </a:cubicBezTo>
                  <a:lnTo>
                    <a:pt x="179657" y="4028973"/>
                  </a:lnTo>
                  <a:cubicBezTo>
                    <a:pt x="177712" y="4030917"/>
                    <a:pt x="175823" y="4031862"/>
                    <a:pt x="174378" y="4031862"/>
                  </a:cubicBezTo>
                  <a:cubicBezTo>
                    <a:pt x="172934" y="4031862"/>
                    <a:pt x="171933" y="4030917"/>
                    <a:pt x="171933" y="4028973"/>
                  </a:cubicBezTo>
                  <a:cubicBezTo>
                    <a:pt x="156542" y="4025139"/>
                    <a:pt x="144984" y="4013581"/>
                    <a:pt x="133426" y="4005857"/>
                  </a:cubicBezTo>
                  <a:cubicBezTo>
                    <a:pt x="115922" y="3995355"/>
                    <a:pt x="98419" y="3988076"/>
                    <a:pt x="80915" y="3986798"/>
                  </a:cubicBezTo>
                  <a:close/>
                  <a:moveTo>
                    <a:pt x="195049" y="3948123"/>
                  </a:moveTo>
                  <a:cubicBezTo>
                    <a:pt x="191215" y="3951957"/>
                    <a:pt x="191215" y="3955791"/>
                    <a:pt x="191215" y="3959625"/>
                  </a:cubicBezTo>
                  <a:cubicBezTo>
                    <a:pt x="191215" y="3975073"/>
                    <a:pt x="195049" y="3986631"/>
                    <a:pt x="198939" y="3998189"/>
                  </a:cubicBezTo>
                  <a:cubicBezTo>
                    <a:pt x="202773" y="4005857"/>
                    <a:pt x="206607" y="4013581"/>
                    <a:pt x="206607" y="4021304"/>
                  </a:cubicBezTo>
                  <a:lnTo>
                    <a:pt x="206607" y="4002023"/>
                  </a:lnTo>
                  <a:cubicBezTo>
                    <a:pt x="206607" y="3998189"/>
                    <a:pt x="206607" y="3998189"/>
                    <a:pt x="206607" y="3994299"/>
                  </a:cubicBezTo>
                  <a:cubicBezTo>
                    <a:pt x="206607" y="3978907"/>
                    <a:pt x="202773" y="3963515"/>
                    <a:pt x="195049" y="3948123"/>
                  </a:cubicBezTo>
                  <a:close/>
                  <a:moveTo>
                    <a:pt x="137260" y="3917284"/>
                  </a:moveTo>
                  <a:cubicBezTo>
                    <a:pt x="137260" y="3932676"/>
                    <a:pt x="137260" y="3944233"/>
                    <a:pt x="144984" y="3959625"/>
                  </a:cubicBezTo>
                  <a:cubicBezTo>
                    <a:pt x="148818" y="3963515"/>
                    <a:pt x="156542" y="3971183"/>
                    <a:pt x="160376" y="3978907"/>
                  </a:cubicBezTo>
                  <a:lnTo>
                    <a:pt x="164265" y="3978907"/>
                  </a:lnTo>
                  <a:lnTo>
                    <a:pt x="168099" y="3975073"/>
                  </a:lnTo>
                  <a:cubicBezTo>
                    <a:pt x="160376" y="3967349"/>
                    <a:pt x="160376" y="3955791"/>
                    <a:pt x="156542" y="3948123"/>
                  </a:cubicBezTo>
                  <a:cubicBezTo>
                    <a:pt x="148818" y="3936565"/>
                    <a:pt x="144984" y="3928841"/>
                    <a:pt x="137260" y="3917284"/>
                  </a:cubicBezTo>
                  <a:close/>
                  <a:moveTo>
                    <a:pt x="684258" y="3913450"/>
                  </a:moveTo>
                  <a:cubicBezTo>
                    <a:pt x="661142" y="3990465"/>
                    <a:pt x="630303" y="4071370"/>
                    <a:pt x="611077" y="4152220"/>
                  </a:cubicBezTo>
                  <a:cubicBezTo>
                    <a:pt x="580237" y="4298638"/>
                    <a:pt x="584071" y="4448835"/>
                    <a:pt x="622635" y="4591363"/>
                  </a:cubicBezTo>
                  <a:cubicBezTo>
                    <a:pt x="622635" y="4595197"/>
                    <a:pt x="622635" y="4595197"/>
                    <a:pt x="622635" y="4599031"/>
                  </a:cubicBezTo>
                  <a:cubicBezTo>
                    <a:pt x="634137" y="4637594"/>
                    <a:pt x="649585" y="4676102"/>
                    <a:pt x="661142" y="4714610"/>
                  </a:cubicBezTo>
                  <a:cubicBezTo>
                    <a:pt x="645695" y="4587473"/>
                    <a:pt x="645695" y="4456558"/>
                    <a:pt x="657253" y="4329422"/>
                  </a:cubicBezTo>
                  <a:cubicBezTo>
                    <a:pt x="657253" y="4327477"/>
                    <a:pt x="659198" y="4326532"/>
                    <a:pt x="661142" y="4326532"/>
                  </a:cubicBezTo>
                  <a:cubicBezTo>
                    <a:pt x="663032" y="4326532"/>
                    <a:pt x="664977" y="4327477"/>
                    <a:pt x="664977" y="4329422"/>
                  </a:cubicBezTo>
                  <a:cubicBezTo>
                    <a:pt x="653419" y="4479618"/>
                    <a:pt x="676534" y="4626037"/>
                    <a:pt x="684258" y="4776233"/>
                  </a:cubicBezTo>
                  <a:lnTo>
                    <a:pt x="688092" y="4776233"/>
                  </a:lnTo>
                  <a:cubicBezTo>
                    <a:pt x="688092" y="4783957"/>
                    <a:pt x="691926" y="4791625"/>
                    <a:pt x="691926" y="4799349"/>
                  </a:cubicBezTo>
                  <a:cubicBezTo>
                    <a:pt x="699650" y="4610589"/>
                    <a:pt x="715042" y="4421885"/>
                    <a:pt x="715042" y="4233125"/>
                  </a:cubicBezTo>
                  <a:cubicBezTo>
                    <a:pt x="715042" y="4129104"/>
                    <a:pt x="688092" y="4017415"/>
                    <a:pt x="684258" y="3913450"/>
                  </a:cubicBezTo>
                  <a:close/>
                  <a:moveTo>
                    <a:pt x="1654897" y="3809429"/>
                  </a:moveTo>
                  <a:cubicBezTo>
                    <a:pt x="1389121" y="3905726"/>
                    <a:pt x="1204251" y="4152220"/>
                    <a:pt x="1107954" y="4417995"/>
                  </a:cubicBezTo>
                  <a:cubicBezTo>
                    <a:pt x="1100230" y="4468116"/>
                    <a:pt x="1092506" y="4514292"/>
                    <a:pt x="1084838" y="4560524"/>
                  </a:cubicBezTo>
                  <a:cubicBezTo>
                    <a:pt x="1104064" y="4510458"/>
                    <a:pt x="1127180" y="4460392"/>
                    <a:pt x="1158020" y="4410327"/>
                  </a:cubicBezTo>
                  <a:cubicBezTo>
                    <a:pt x="1250427" y="4267798"/>
                    <a:pt x="1346724" y="4132993"/>
                    <a:pt x="1435353" y="3990465"/>
                  </a:cubicBezTo>
                  <a:cubicBezTo>
                    <a:pt x="1436797" y="3987520"/>
                    <a:pt x="1438853" y="3986242"/>
                    <a:pt x="1440798" y="3986242"/>
                  </a:cubicBezTo>
                  <a:cubicBezTo>
                    <a:pt x="1443966" y="3986242"/>
                    <a:pt x="1446911" y="3989576"/>
                    <a:pt x="1446911" y="3994299"/>
                  </a:cubicBezTo>
                  <a:cubicBezTo>
                    <a:pt x="1373729" y="4148385"/>
                    <a:pt x="1258151" y="4275522"/>
                    <a:pt x="1169577" y="4417995"/>
                  </a:cubicBezTo>
                  <a:cubicBezTo>
                    <a:pt x="1131070" y="4487342"/>
                    <a:pt x="1100230" y="4560524"/>
                    <a:pt x="1073280" y="4633705"/>
                  </a:cubicBezTo>
                  <a:cubicBezTo>
                    <a:pt x="1069391" y="4672213"/>
                    <a:pt x="1061723" y="4706886"/>
                    <a:pt x="1053999" y="4741560"/>
                  </a:cubicBezTo>
                  <a:cubicBezTo>
                    <a:pt x="1169577" y="4595197"/>
                    <a:pt x="1269709" y="4445000"/>
                    <a:pt x="1377563" y="4298638"/>
                  </a:cubicBezTo>
                  <a:cubicBezTo>
                    <a:pt x="1443021" y="4210009"/>
                    <a:pt x="1504644" y="4117601"/>
                    <a:pt x="1558600" y="4025139"/>
                  </a:cubicBezTo>
                  <a:cubicBezTo>
                    <a:pt x="1570158" y="4002023"/>
                    <a:pt x="1654897" y="3809429"/>
                    <a:pt x="1654897" y="3809429"/>
                  </a:cubicBezTo>
                  <a:close/>
                  <a:moveTo>
                    <a:pt x="564845" y="3797871"/>
                  </a:moveTo>
                  <a:cubicBezTo>
                    <a:pt x="541730" y="3840268"/>
                    <a:pt x="522448" y="3886444"/>
                    <a:pt x="507056" y="3932676"/>
                  </a:cubicBezTo>
                  <a:lnTo>
                    <a:pt x="507056" y="3940399"/>
                  </a:lnTo>
                  <a:cubicBezTo>
                    <a:pt x="537896" y="3898002"/>
                    <a:pt x="557122" y="3847936"/>
                    <a:pt x="564845" y="3797871"/>
                  </a:cubicBezTo>
                  <a:close/>
                  <a:moveTo>
                    <a:pt x="1161854" y="3786313"/>
                  </a:moveTo>
                  <a:cubicBezTo>
                    <a:pt x="1165688" y="3824821"/>
                    <a:pt x="1173412" y="3863384"/>
                    <a:pt x="1192693" y="3898002"/>
                  </a:cubicBezTo>
                  <a:cubicBezTo>
                    <a:pt x="1188803" y="3859494"/>
                    <a:pt x="1181135" y="3820987"/>
                    <a:pt x="1161854" y="3786313"/>
                  </a:cubicBezTo>
                  <a:close/>
                  <a:moveTo>
                    <a:pt x="264396" y="3724690"/>
                  </a:moveTo>
                  <a:cubicBezTo>
                    <a:pt x="256673" y="3755529"/>
                    <a:pt x="241281" y="3782479"/>
                    <a:pt x="218165" y="3801705"/>
                  </a:cubicBezTo>
                  <a:cubicBezTo>
                    <a:pt x="214331" y="3832544"/>
                    <a:pt x="214331" y="3859494"/>
                    <a:pt x="210441" y="3886444"/>
                  </a:cubicBezTo>
                  <a:cubicBezTo>
                    <a:pt x="214331" y="3886444"/>
                    <a:pt x="218165" y="3886444"/>
                    <a:pt x="221999" y="3894168"/>
                  </a:cubicBezTo>
                  <a:lnTo>
                    <a:pt x="221999" y="3890334"/>
                  </a:lnTo>
                  <a:cubicBezTo>
                    <a:pt x="221999" y="3905726"/>
                    <a:pt x="225889" y="3921118"/>
                    <a:pt x="225889" y="3940399"/>
                  </a:cubicBezTo>
                  <a:cubicBezTo>
                    <a:pt x="249004" y="3871052"/>
                    <a:pt x="279788" y="3794037"/>
                    <a:pt x="264396" y="3724690"/>
                  </a:cubicBezTo>
                  <a:close/>
                  <a:moveTo>
                    <a:pt x="191882" y="3646563"/>
                  </a:moveTo>
                  <a:cubicBezTo>
                    <a:pt x="182658" y="3646563"/>
                    <a:pt x="169489" y="3662510"/>
                    <a:pt x="160376" y="3678458"/>
                  </a:cubicBezTo>
                  <a:cubicBezTo>
                    <a:pt x="137260" y="3724690"/>
                    <a:pt x="129592" y="3778645"/>
                    <a:pt x="137260" y="3828710"/>
                  </a:cubicBezTo>
                  <a:cubicBezTo>
                    <a:pt x="148818" y="3851826"/>
                    <a:pt x="160376" y="3874886"/>
                    <a:pt x="168099" y="3901892"/>
                  </a:cubicBezTo>
                  <a:lnTo>
                    <a:pt x="168099" y="3898002"/>
                  </a:lnTo>
                  <a:cubicBezTo>
                    <a:pt x="168099" y="3895390"/>
                    <a:pt x="173601" y="3890889"/>
                    <a:pt x="178268" y="3890889"/>
                  </a:cubicBezTo>
                  <a:cubicBezTo>
                    <a:pt x="180380" y="3890889"/>
                    <a:pt x="182325" y="3891779"/>
                    <a:pt x="183491" y="3894168"/>
                  </a:cubicBezTo>
                  <a:cubicBezTo>
                    <a:pt x="187381" y="3851826"/>
                    <a:pt x="195049" y="3813263"/>
                    <a:pt x="195049" y="3774755"/>
                  </a:cubicBezTo>
                  <a:cubicBezTo>
                    <a:pt x="198939" y="3740082"/>
                    <a:pt x="202773" y="3709298"/>
                    <a:pt x="202773" y="3674624"/>
                  </a:cubicBezTo>
                  <a:cubicBezTo>
                    <a:pt x="202773" y="3654175"/>
                    <a:pt x="198272" y="3646563"/>
                    <a:pt x="191882" y="3646563"/>
                  </a:cubicBezTo>
                  <a:close/>
                  <a:moveTo>
                    <a:pt x="1377563" y="3613001"/>
                  </a:moveTo>
                  <a:cubicBezTo>
                    <a:pt x="1339056" y="3628393"/>
                    <a:pt x="1304382" y="3659232"/>
                    <a:pt x="1281266" y="3693906"/>
                  </a:cubicBezTo>
                  <a:cubicBezTo>
                    <a:pt x="1283989" y="3693906"/>
                    <a:pt x="1284767" y="3697684"/>
                    <a:pt x="1283656" y="3699962"/>
                  </a:cubicBezTo>
                  <a:cubicBezTo>
                    <a:pt x="1317551" y="3677069"/>
                    <a:pt x="1351225" y="3646841"/>
                    <a:pt x="1377563" y="3613001"/>
                  </a:cubicBezTo>
                  <a:close/>
                  <a:moveTo>
                    <a:pt x="1308216" y="3435798"/>
                  </a:moveTo>
                  <a:cubicBezTo>
                    <a:pt x="1312106" y="3451190"/>
                    <a:pt x="1319774" y="3470472"/>
                    <a:pt x="1323608" y="3489754"/>
                  </a:cubicBezTo>
                  <a:cubicBezTo>
                    <a:pt x="1323608" y="3485864"/>
                    <a:pt x="1327498" y="3482030"/>
                    <a:pt x="1327498" y="3474306"/>
                  </a:cubicBezTo>
                  <a:cubicBezTo>
                    <a:pt x="1323608" y="3462748"/>
                    <a:pt x="1319774" y="3451190"/>
                    <a:pt x="1315940" y="3435798"/>
                  </a:cubicBezTo>
                  <a:close/>
                  <a:moveTo>
                    <a:pt x="1647173" y="3339501"/>
                  </a:moveTo>
                  <a:cubicBezTo>
                    <a:pt x="1585550" y="3358783"/>
                    <a:pt x="1523926" y="3378009"/>
                    <a:pt x="1462303" y="3393457"/>
                  </a:cubicBezTo>
                  <a:cubicBezTo>
                    <a:pt x="1466137" y="3393457"/>
                    <a:pt x="1470026" y="3397291"/>
                    <a:pt x="1466137" y="3401125"/>
                  </a:cubicBezTo>
                  <a:cubicBezTo>
                    <a:pt x="1462303" y="3408849"/>
                    <a:pt x="1458468" y="3412683"/>
                    <a:pt x="1458468" y="3420406"/>
                  </a:cubicBezTo>
                  <a:cubicBezTo>
                    <a:pt x="1523926" y="3408849"/>
                    <a:pt x="1589384" y="3381899"/>
                    <a:pt x="1643339" y="3343391"/>
                  </a:cubicBezTo>
                  <a:close/>
                  <a:moveTo>
                    <a:pt x="788223" y="3308717"/>
                  </a:moveTo>
                  <a:cubicBezTo>
                    <a:pt x="765108" y="3343391"/>
                    <a:pt x="749716" y="3385733"/>
                    <a:pt x="745882" y="3428130"/>
                  </a:cubicBezTo>
                  <a:cubicBezTo>
                    <a:pt x="745882" y="3428130"/>
                    <a:pt x="745882" y="3431964"/>
                    <a:pt x="745882" y="3431964"/>
                  </a:cubicBezTo>
                  <a:cubicBezTo>
                    <a:pt x="753550" y="3412683"/>
                    <a:pt x="765108" y="3397291"/>
                    <a:pt x="768997" y="3378009"/>
                  </a:cubicBezTo>
                  <a:cubicBezTo>
                    <a:pt x="780555" y="3354893"/>
                    <a:pt x="784389" y="3331833"/>
                    <a:pt x="788223" y="3308717"/>
                  </a:cubicBezTo>
                  <a:close/>
                  <a:moveTo>
                    <a:pt x="1122846" y="3225090"/>
                  </a:moveTo>
                  <a:cubicBezTo>
                    <a:pt x="1105398" y="3225090"/>
                    <a:pt x="1102897" y="3235814"/>
                    <a:pt x="1111788" y="3262486"/>
                  </a:cubicBezTo>
                  <a:lnTo>
                    <a:pt x="1111788" y="3258652"/>
                  </a:lnTo>
                  <a:cubicBezTo>
                    <a:pt x="1138738" y="3339501"/>
                    <a:pt x="1208085" y="3401125"/>
                    <a:pt x="1288990" y="3420406"/>
                  </a:cubicBezTo>
                  <a:cubicBezTo>
                    <a:pt x="1285100" y="3401125"/>
                    <a:pt x="1281266" y="3381899"/>
                    <a:pt x="1277432" y="3362617"/>
                  </a:cubicBezTo>
                  <a:cubicBezTo>
                    <a:pt x="1261985" y="3339501"/>
                    <a:pt x="1250427" y="3320275"/>
                    <a:pt x="1242759" y="3297160"/>
                  </a:cubicBezTo>
                  <a:cubicBezTo>
                    <a:pt x="1231201" y="3285602"/>
                    <a:pt x="1219643" y="3270154"/>
                    <a:pt x="1204251" y="3262486"/>
                  </a:cubicBezTo>
                  <a:cubicBezTo>
                    <a:pt x="1188803" y="3243204"/>
                    <a:pt x="1165688" y="3231646"/>
                    <a:pt x="1142572" y="3227812"/>
                  </a:cubicBezTo>
                  <a:cubicBezTo>
                    <a:pt x="1134626" y="3226034"/>
                    <a:pt x="1128069" y="3225090"/>
                    <a:pt x="1122846" y="3225090"/>
                  </a:cubicBezTo>
                  <a:close/>
                  <a:moveTo>
                    <a:pt x="534006" y="3158465"/>
                  </a:moveTo>
                  <a:cubicBezTo>
                    <a:pt x="534006" y="3185415"/>
                    <a:pt x="537896" y="3216255"/>
                    <a:pt x="553288" y="3243204"/>
                  </a:cubicBezTo>
                  <a:cubicBezTo>
                    <a:pt x="553288" y="3212420"/>
                    <a:pt x="549398" y="3181581"/>
                    <a:pt x="534006" y="3158465"/>
                  </a:cubicBezTo>
                  <a:close/>
                  <a:moveTo>
                    <a:pt x="1670289" y="3154631"/>
                  </a:moveTo>
                  <a:cubicBezTo>
                    <a:pt x="1593273" y="3162355"/>
                    <a:pt x="1523926" y="3200863"/>
                    <a:pt x="1481584" y="3262486"/>
                  </a:cubicBezTo>
                  <a:cubicBezTo>
                    <a:pt x="1462303" y="3308717"/>
                    <a:pt x="1431463" y="3351059"/>
                    <a:pt x="1392955" y="3385733"/>
                  </a:cubicBezTo>
                  <a:cubicBezTo>
                    <a:pt x="1389121" y="3397291"/>
                    <a:pt x="1385287" y="3405014"/>
                    <a:pt x="1381398" y="3412683"/>
                  </a:cubicBezTo>
                  <a:lnTo>
                    <a:pt x="1392955" y="3416572"/>
                  </a:lnTo>
                  <a:lnTo>
                    <a:pt x="1412237" y="3401125"/>
                  </a:lnTo>
                  <a:cubicBezTo>
                    <a:pt x="1408347" y="3401125"/>
                    <a:pt x="1408347" y="3389567"/>
                    <a:pt x="1412237" y="3385733"/>
                  </a:cubicBezTo>
                  <a:lnTo>
                    <a:pt x="1454579" y="3370341"/>
                  </a:lnTo>
                  <a:cubicBezTo>
                    <a:pt x="1481584" y="3351059"/>
                    <a:pt x="1512368" y="3327944"/>
                    <a:pt x="1543208" y="3304828"/>
                  </a:cubicBezTo>
                  <a:cubicBezTo>
                    <a:pt x="1589384" y="3262486"/>
                    <a:pt x="1631781" y="3212420"/>
                    <a:pt x="1666455" y="3158465"/>
                  </a:cubicBezTo>
                  <a:close/>
                  <a:moveTo>
                    <a:pt x="410759" y="3069892"/>
                  </a:moveTo>
                  <a:cubicBezTo>
                    <a:pt x="376085" y="3289436"/>
                    <a:pt x="395367" y="3512869"/>
                    <a:pt x="460825" y="3728524"/>
                  </a:cubicBezTo>
                  <a:cubicBezTo>
                    <a:pt x="460825" y="3724690"/>
                    <a:pt x="460825" y="3720855"/>
                    <a:pt x="460825" y="3720855"/>
                  </a:cubicBezTo>
                  <a:cubicBezTo>
                    <a:pt x="437709" y="3609111"/>
                    <a:pt x="422317" y="3497422"/>
                    <a:pt x="426151" y="3381899"/>
                  </a:cubicBezTo>
                  <a:cubicBezTo>
                    <a:pt x="426151" y="3378009"/>
                    <a:pt x="429040" y="3376120"/>
                    <a:pt x="431930" y="3376120"/>
                  </a:cubicBezTo>
                  <a:cubicBezTo>
                    <a:pt x="434819" y="3376120"/>
                    <a:pt x="437709" y="3378009"/>
                    <a:pt x="437709" y="3381899"/>
                  </a:cubicBezTo>
                  <a:cubicBezTo>
                    <a:pt x="441599" y="3485864"/>
                    <a:pt x="449267" y="3586051"/>
                    <a:pt x="464659" y="3686182"/>
                  </a:cubicBezTo>
                  <a:cubicBezTo>
                    <a:pt x="476217" y="3589885"/>
                    <a:pt x="480106" y="3493588"/>
                    <a:pt x="476217" y="3401125"/>
                  </a:cubicBezTo>
                  <a:cubicBezTo>
                    <a:pt x="476217" y="3324109"/>
                    <a:pt x="464659" y="3247094"/>
                    <a:pt x="445433" y="3177747"/>
                  </a:cubicBezTo>
                  <a:cubicBezTo>
                    <a:pt x="445433" y="3173913"/>
                    <a:pt x="410759" y="3069892"/>
                    <a:pt x="410759" y="3069892"/>
                  </a:cubicBezTo>
                  <a:close/>
                  <a:moveTo>
                    <a:pt x="1235035" y="3038663"/>
                  </a:moveTo>
                  <a:cubicBezTo>
                    <a:pt x="1205140" y="3038663"/>
                    <a:pt x="1208085" y="3099342"/>
                    <a:pt x="1208085" y="3116123"/>
                  </a:cubicBezTo>
                  <a:cubicBezTo>
                    <a:pt x="1211919" y="3166189"/>
                    <a:pt x="1227311" y="3216255"/>
                    <a:pt x="1246593" y="3266320"/>
                  </a:cubicBezTo>
                  <a:lnTo>
                    <a:pt x="1246593" y="3262486"/>
                  </a:lnTo>
                  <a:cubicBezTo>
                    <a:pt x="1273543" y="3289436"/>
                    <a:pt x="1292824" y="3324109"/>
                    <a:pt x="1300548" y="3358783"/>
                  </a:cubicBezTo>
                  <a:cubicBezTo>
                    <a:pt x="1308216" y="3370341"/>
                    <a:pt x="1315940" y="3381899"/>
                    <a:pt x="1323608" y="3389567"/>
                  </a:cubicBezTo>
                  <a:cubicBezTo>
                    <a:pt x="1315940" y="3358783"/>
                    <a:pt x="1312106" y="3327944"/>
                    <a:pt x="1308216" y="3293270"/>
                  </a:cubicBezTo>
                  <a:cubicBezTo>
                    <a:pt x="1305827" y="3288547"/>
                    <a:pt x="1310828" y="3285213"/>
                    <a:pt x="1315884" y="3285213"/>
                  </a:cubicBezTo>
                  <a:cubicBezTo>
                    <a:pt x="1318996" y="3285213"/>
                    <a:pt x="1322163" y="3286491"/>
                    <a:pt x="1323608" y="3289436"/>
                  </a:cubicBezTo>
                  <a:cubicBezTo>
                    <a:pt x="1331332" y="3304828"/>
                    <a:pt x="1335166" y="3320275"/>
                    <a:pt x="1339056" y="3335667"/>
                  </a:cubicBezTo>
                  <a:cubicBezTo>
                    <a:pt x="1342890" y="3331833"/>
                    <a:pt x="1346724" y="3324109"/>
                    <a:pt x="1346724" y="3320275"/>
                  </a:cubicBezTo>
                  <a:cubicBezTo>
                    <a:pt x="1346724" y="3285602"/>
                    <a:pt x="1350614" y="3250928"/>
                    <a:pt x="1358282" y="3216255"/>
                  </a:cubicBezTo>
                  <a:cubicBezTo>
                    <a:pt x="1354448" y="3196973"/>
                    <a:pt x="1350614" y="3173857"/>
                    <a:pt x="1342890" y="3150797"/>
                  </a:cubicBezTo>
                  <a:cubicBezTo>
                    <a:pt x="1327498" y="3104566"/>
                    <a:pt x="1292824" y="3066058"/>
                    <a:pt x="1250427" y="3042942"/>
                  </a:cubicBezTo>
                  <a:cubicBezTo>
                    <a:pt x="1244537" y="3039941"/>
                    <a:pt x="1239425" y="3038663"/>
                    <a:pt x="1235035" y="3038663"/>
                  </a:cubicBezTo>
                  <a:close/>
                  <a:moveTo>
                    <a:pt x="1473583" y="3033051"/>
                  </a:moveTo>
                  <a:cubicBezTo>
                    <a:pt x="1472360" y="3033051"/>
                    <a:pt x="1471193" y="3033718"/>
                    <a:pt x="1470026" y="3035218"/>
                  </a:cubicBezTo>
                  <a:cubicBezTo>
                    <a:pt x="1423795" y="3081450"/>
                    <a:pt x="1392955" y="3143073"/>
                    <a:pt x="1373729" y="3208531"/>
                  </a:cubicBezTo>
                  <a:cubicBezTo>
                    <a:pt x="1377563" y="3239370"/>
                    <a:pt x="1377563" y="3266320"/>
                    <a:pt x="1373729" y="3297160"/>
                  </a:cubicBezTo>
                  <a:cubicBezTo>
                    <a:pt x="1377563" y="3297160"/>
                    <a:pt x="1377563" y="3300994"/>
                    <a:pt x="1377563" y="3304828"/>
                  </a:cubicBezTo>
                  <a:cubicBezTo>
                    <a:pt x="1377563" y="3312552"/>
                    <a:pt x="1377563" y="3320275"/>
                    <a:pt x="1377563" y="3327944"/>
                  </a:cubicBezTo>
                  <a:lnTo>
                    <a:pt x="1385287" y="3320275"/>
                  </a:lnTo>
                  <a:cubicBezTo>
                    <a:pt x="1387399" y="3318108"/>
                    <a:pt x="1390177" y="3317164"/>
                    <a:pt x="1393011" y="3317164"/>
                  </a:cubicBezTo>
                  <a:cubicBezTo>
                    <a:pt x="1400346" y="3317164"/>
                    <a:pt x="1408347" y="3323498"/>
                    <a:pt x="1408347" y="3331833"/>
                  </a:cubicBezTo>
                  <a:cubicBezTo>
                    <a:pt x="1408347" y="3335667"/>
                    <a:pt x="1408347" y="3339501"/>
                    <a:pt x="1408347" y="3343391"/>
                  </a:cubicBezTo>
                  <a:cubicBezTo>
                    <a:pt x="1431463" y="3316386"/>
                    <a:pt x="1454579" y="3285602"/>
                    <a:pt x="1470026" y="3250928"/>
                  </a:cubicBezTo>
                  <a:cubicBezTo>
                    <a:pt x="1489252" y="3208531"/>
                    <a:pt x="1500810" y="3166189"/>
                    <a:pt x="1500810" y="3119957"/>
                  </a:cubicBezTo>
                  <a:cubicBezTo>
                    <a:pt x="1500810" y="3120513"/>
                    <a:pt x="1500755" y="3120791"/>
                    <a:pt x="1500699" y="3120791"/>
                  </a:cubicBezTo>
                  <a:cubicBezTo>
                    <a:pt x="1499477" y="3120791"/>
                    <a:pt x="1486974" y="3033051"/>
                    <a:pt x="1473583" y="3033051"/>
                  </a:cubicBezTo>
                  <a:close/>
                  <a:moveTo>
                    <a:pt x="1477695" y="3005379"/>
                  </a:moveTo>
                  <a:cubicBezTo>
                    <a:pt x="1480584" y="3005379"/>
                    <a:pt x="1483473" y="3006324"/>
                    <a:pt x="1485418" y="3008268"/>
                  </a:cubicBezTo>
                  <a:cubicBezTo>
                    <a:pt x="1520092" y="3077616"/>
                    <a:pt x="1523926" y="3154631"/>
                    <a:pt x="1500810" y="3227812"/>
                  </a:cubicBezTo>
                  <a:cubicBezTo>
                    <a:pt x="1543208" y="3170023"/>
                    <a:pt x="1612499" y="3139239"/>
                    <a:pt x="1685681" y="3139239"/>
                  </a:cubicBezTo>
                  <a:cubicBezTo>
                    <a:pt x="1693404" y="3139239"/>
                    <a:pt x="1697239" y="3146907"/>
                    <a:pt x="1693404" y="3150797"/>
                  </a:cubicBezTo>
                  <a:cubicBezTo>
                    <a:pt x="1647173" y="3223978"/>
                    <a:pt x="1593273" y="3289436"/>
                    <a:pt x="1523926" y="3343391"/>
                  </a:cubicBezTo>
                  <a:cubicBezTo>
                    <a:pt x="1577826" y="3324109"/>
                    <a:pt x="1631781" y="3312552"/>
                    <a:pt x="1689570" y="3308717"/>
                  </a:cubicBezTo>
                  <a:cubicBezTo>
                    <a:pt x="1697239" y="3308717"/>
                    <a:pt x="1704962" y="3320275"/>
                    <a:pt x="1697239" y="3324109"/>
                  </a:cubicBezTo>
                  <a:cubicBezTo>
                    <a:pt x="1640949" y="3369174"/>
                    <a:pt x="1537095" y="3439799"/>
                    <a:pt x="1449856" y="3439799"/>
                  </a:cubicBezTo>
                  <a:cubicBezTo>
                    <a:pt x="1447577" y="3439799"/>
                    <a:pt x="1445299" y="3439744"/>
                    <a:pt x="1443021" y="3439633"/>
                  </a:cubicBezTo>
                  <a:cubicBezTo>
                    <a:pt x="1435353" y="3447356"/>
                    <a:pt x="1427629" y="3455080"/>
                    <a:pt x="1419905" y="3462748"/>
                  </a:cubicBezTo>
                  <a:cubicBezTo>
                    <a:pt x="1416071" y="3462748"/>
                    <a:pt x="1412237" y="3458914"/>
                    <a:pt x="1412237" y="3455080"/>
                  </a:cubicBezTo>
                  <a:lnTo>
                    <a:pt x="1423795" y="3439633"/>
                  </a:lnTo>
                  <a:cubicBezTo>
                    <a:pt x="1392955" y="3466638"/>
                    <a:pt x="1362171" y="3489754"/>
                    <a:pt x="1331332" y="3512869"/>
                  </a:cubicBezTo>
                  <a:cubicBezTo>
                    <a:pt x="1319774" y="3559045"/>
                    <a:pt x="1304382" y="3605277"/>
                    <a:pt x="1292824" y="3651508"/>
                  </a:cubicBezTo>
                  <a:cubicBezTo>
                    <a:pt x="1319774" y="3616835"/>
                    <a:pt x="1354448" y="3597609"/>
                    <a:pt x="1392955" y="3586051"/>
                  </a:cubicBezTo>
                  <a:cubicBezTo>
                    <a:pt x="1400679" y="3586051"/>
                    <a:pt x="1408347" y="3593719"/>
                    <a:pt x="1404513" y="3601443"/>
                  </a:cubicBezTo>
                  <a:cubicBezTo>
                    <a:pt x="1373729" y="3659232"/>
                    <a:pt x="1327498" y="3705408"/>
                    <a:pt x="1269709" y="3736247"/>
                  </a:cubicBezTo>
                  <a:cubicBezTo>
                    <a:pt x="1254317" y="3801705"/>
                    <a:pt x="1238869" y="3863384"/>
                    <a:pt x="1219643" y="3928841"/>
                  </a:cubicBezTo>
                  <a:cubicBezTo>
                    <a:pt x="1219643" y="3951957"/>
                    <a:pt x="1219643" y="3975073"/>
                    <a:pt x="1215809" y="3998189"/>
                  </a:cubicBezTo>
                  <a:cubicBezTo>
                    <a:pt x="1213864" y="4000078"/>
                    <a:pt x="1211919" y="4001078"/>
                    <a:pt x="1210474" y="4001078"/>
                  </a:cubicBezTo>
                  <a:cubicBezTo>
                    <a:pt x="1209030" y="4001078"/>
                    <a:pt x="1208085" y="4000078"/>
                    <a:pt x="1208085" y="3998189"/>
                  </a:cubicBezTo>
                  <a:cubicBezTo>
                    <a:pt x="1208085" y="3994299"/>
                    <a:pt x="1208085" y="3994299"/>
                    <a:pt x="1208085" y="3994299"/>
                  </a:cubicBezTo>
                  <a:cubicBezTo>
                    <a:pt x="1181135" y="4106044"/>
                    <a:pt x="1154130" y="4217733"/>
                    <a:pt x="1131070" y="4329422"/>
                  </a:cubicBezTo>
                  <a:cubicBezTo>
                    <a:pt x="1238869" y="4075204"/>
                    <a:pt x="1427629" y="3855660"/>
                    <a:pt x="1697239" y="3778645"/>
                  </a:cubicBezTo>
                  <a:cubicBezTo>
                    <a:pt x="1698850" y="3778089"/>
                    <a:pt x="1700295" y="3777867"/>
                    <a:pt x="1701573" y="3777867"/>
                  </a:cubicBezTo>
                  <a:cubicBezTo>
                    <a:pt x="1709741" y="3777867"/>
                    <a:pt x="1712130" y="3787369"/>
                    <a:pt x="1708796" y="3794037"/>
                  </a:cubicBezTo>
                  <a:cubicBezTo>
                    <a:pt x="1600941" y="4002023"/>
                    <a:pt x="1477695" y="4202341"/>
                    <a:pt x="1339056" y="4387211"/>
                  </a:cubicBezTo>
                  <a:cubicBezTo>
                    <a:pt x="1250427" y="4525850"/>
                    <a:pt x="1154130" y="4656821"/>
                    <a:pt x="1050165" y="4783957"/>
                  </a:cubicBezTo>
                  <a:lnTo>
                    <a:pt x="1039951" y="4864966"/>
                  </a:lnTo>
                  <a:lnTo>
                    <a:pt x="997001" y="4864966"/>
                  </a:lnTo>
                  <a:lnTo>
                    <a:pt x="1000099" y="4834023"/>
                  </a:lnTo>
                  <a:lnTo>
                    <a:pt x="996209" y="4837857"/>
                  </a:lnTo>
                  <a:cubicBezTo>
                    <a:pt x="996209" y="4839802"/>
                    <a:pt x="994320" y="4840746"/>
                    <a:pt x="992375" y="4840746"/>
                  </a:cubicBezTo>
                  <a:cubicBezTo>
                    <a:pt x="990430" y="4840746"/>
                    <a:pt x="988541" y="4839802"/>
                    <a:pt x="988541" y="4837857"/>
                  </a:cubicBezTo>
                  <a:cubicBezTo>
                    <a:pt x="984652" y="4845581"/>
                    <a:pt x="980817" y="4853249"/>
                    <a:pt x="976983" y="4860972"/>
                  </a:cubicBezTo>
                  <a:cubicBezTo>
                    <a:pt x="975872" y="4863251"/>
                    <a:pt x="974038" y="4864140"/>
                    <a:pt x="972205" y="4864140"/>
                  </a:cubicBezTo>
                  <a:cubicBezTo>
                    <a:pt x="967648" y="4864140"/>
                    <a:pt x="962703" y="4858694"/>
                    <a:pt x="965425" y="4853249"/>
                  </a:cubicBezTo>
                  <a:cubicBezTo>
                    <a:pt x="984652" y="4822465"/>
                    <a:pt x="1000099" y="4787791"/>
                    <a:pt x="1011657" y="4753118"/>
                  </a:cubicBezTo>
                  <a:cubicBezTo>
                    <a:pt x="1038607" y="4572081"/>
                    <a:pt x="1077114" y="4391045"/>
                    <a:pt x="1119512" y="4213899"/>
                  </a:cubicBezTo>
                  <a:lnTo>
                    <a:pt x="1119512" y="4210009"/>
                  </a:lnTo>
                  <a:cubicBezTo>
                    <a:pt x="1069391" y="4152220"/>
                    <a:pt x="1053999" y="4075204"/>
                    <a:pt x="1077114" y="4005857"/>
                  </a:cubicBezTo>
                  <a:cubicBezTo>
                    <a:pt x="1077114" y="4003968"/>
                    <a:pt x="1080004" y="4002967"/>
                    <a:pt x="1082893" y="4002967"/>
                  </a:cubicBezTo>
                  <a:cubicBezTo>
                    <a:pt x="1085783" y="4002967"/>
                    <a:pt x="1088672" y="4003968"/>
                    <a:pt x="1088672" y="4005857"/>
                  </a:cubicBezTo>
                  <a:cubicBezTo>
                    <a:pt x="1119512" y="4048254"/>
                    <a:pt x="1134904" y="4098320"/>
                    <a:pt x="1134904" y="4152220"/>
                  </a:cubicBezTo>
                  <a:cubicBezTo>
                    <a:pt x="1150296" y="4082928"/>
                    <a:pt x="1169577" y="4009747"/>
                    <a:pt x="1188803" y="3940399"/>
                  </a:cubicBezTo>
                  <a:cubicBezTo>
                    <a:pt x="1158020" y="3886444"/>
                    <a:pt x="1142572" y="3820987"/>
                    <a:pt x="1150296" y="3759363"/>
                  </a:cubicBezTo>
                  <a:cubicBezTo>
                    <a:pt x="1150296" y="3754862"/>
                    <a:pt x="1152963" y="3752973"/>
                    <a:pt x="1155908" y="3752973"/>
                  </a:cubicBezTo>
                  <a:cubicBezTo>
                    <a:pt x="1158020" y="3752973"/>
                    <a:pt x="1160242" y="3753918"/>
                    <a:pt x="1161854" y="3755529"/>
                  </a:cubicBezTo>
                  <a:cubicBezTo>
                    <a:pt x="1188803" y="3786313"/>
                    <a:pt x="1204251" y="3820987"/>
                    <a:pt x="1211919" y="3855660"/>
                  </a:cubicBezTo>
                  <a:lnTo>
                    <a:pt x="1246593" y="3747805"/>
                  </a:lnTo>
                  <a:cubicBezTo>
                    <a:pt x="1242759" y="3747805"/>
                    <a:pt x="1238869" y="3747805"/>
                    <a:pt x="1235035" y="3751639"/>
                  </a:cubicBezTo>
                  <a:cubicBezTo>
                    <a:pt x="1227311" y="3751639"/>
                    <a:pt x="1219643" y="3747805"/>
                    <a:pt x="1227311" y="3740082"/>
                  </a:cubicBezTo>
                  <a:cubicBezTo>
                    <a:pt x="1235035" y="3732413"/>
                    <a:pt x="1242759" y="3728524"/>
                    <a:pt x="1250427" y="3720855"/>
                  </a:cubicBezTo>
                  <a:lnTo>
                    <a:pt x="1258151" y="3697740"/>
                  </a:lnTo>
                  <a:cubicBezTo>
                    <a:pt x="1258151" y="3697740"/>
                    <a:pt x="1258151" y="3693906"/>
                    <a:pt x="1258151" y="3693906"/>
                  </a:cubicBezTo>
                  <a:cubicBezTo>
                    <a:pt x="1277432" y="3628393"/>
                    <a:pt x="1296658" y="3566769"/>
                    <a:pt x="1319774" y="3505146"/>
                  </a:cubicBezTo>
                  <a:cubicBezTo>
                    <a:pt x="1315940" y="3505146"/>
                    <a:pt x="1315940" y="3501312"/>
                    <a:pt x="1319774" y="3501312"/>
                  </a:cubicBezTo>
                  <a:lnTo>
                    <a:pt x="1315940" y="3497422"/>
                  </a:lnTo>
                  <a:cubicBezTo>
                    <a:pt x="1308216" y="3478196"/>
                    <a:pt x="1300548" y="3458914"/>
                    <a:pt x="1296658" y="3439633"/>
                  </a:cubicBezTo>
                  <a:cubicBezTo>
                    <a:pt x="1181135" y="3424241"/>
                    <a:pt x="1092506" y="3331833"/>
                    <a:pt x="1084838" y="3216255"/>
                  </a:cubicBezTo>
                  <a:cubicBezTo>
                    <a:pt x="1084838" y="3212420"/>
                    <a:pt x="1088672" y="3208531"/>
                    <a:pt x="1092506" y="3208531"/>
                  </a:cubicBezTo>
                  <a:cubicBezTo>
                    <a:pt x="1101786" y="3207030"/>
                    <a:pt x="1111010" y="3206253"/>
                    <a:pt x="1120179" y="3206253"/>
                  </a:cubicBezTo>
                  <a:cubicBezTo>
                    <a:pt x="1156797" y="3206253"/>
                    <a:pt x="1191915" y="3218588"/>
                    <a:pt x="1219643" y="3243204"/>
                  </a:cubicBezTo>
                  <a:cubicBezTo>
                    <a:pt x="1196527" y="3177747"/>
                    <a:pt x="1173412" y="3096842"/>
                    <a:pt x="1204251" y="3031384"/>
                  </a:cubicBezTo>
                  <a:cubicBezTo>
                    <a:pt x="1209585" y="3020660"/>
                    <a:pt x="1218032" y="3016381"/>
                    <a:pt x="1228034" y="3016381"/>
                  </a:cubicBezTo>
                  <a:cubicBezTo>
                    <a:pt x="1261318" y="3016381"/>
                    <a:pt x="1311772" y="3063668"/>
                    <a:pt x="1323608" y="3081450"/>
                  </a:cubicBezTo>
                  <a:cubicBezTo>
                    <a:pt x="1346724" y="3108400"/>
                    <a:pt x="1362171" y="3139239"/>
                    <a:pt x="1369840" y="3173857"/>
                  </a:cubicBezTo>
                  <a:cubicBezTo>
                    <a:pt x="1385287" y="3108400"/>
                    <a:pt x="1423795" y="3054500"/>
                    <a:pt x="1470026" y="3008268"/>
                  </a:cubicBezTo>
                  <a:cubicBezTo>
                    <a:pt x="1471916" y="3006324"/>
                    <a:pt x="1474805" y="3005379"/>
                    <a:pt x="1477695" y="3005379"/>
                  </a:cubicBezTo>
                  <a:close/>
                  <a:moveTo>
                    <a:pt x="422317" y="2730935"/>
                  </a:moveTo>
                  <a:cubicBezTo>
                    <a:pt x="441599" y="2757885"/>
                    <a:pt x="472382" y="2781001"/>
                    <a:pt x="507056" y="2792559"/>
                  </a:cubicBezTo>
                  <a:cubicBezTo>
                    <a:pt x="483940" y="2765609"/>
                    <a:pt x="453156" y="2746327"/>
                    <a:pt x="422317" y="2730935"/>
                  </a:cubicBezTo>
                  <a:close/>
                  <a:moveTo>
                    <a:pt x="680368" y="2515225"/>
                  </a:moveTo>
                  <a:cubicBezTo>
                    <a:pt x="664977" y="2534507"/>
                    <a:pt x="653419" y="2553733"/>
                    <a:pt x="649585" y="2576849"/>
                  </a:cubicBezTo>
                  <a:cubicBezTo>
                    <a:pt x="649585" y="2592241"/>
                    <a:pt x="649585" y="2607688"/>
                    <a:pt x="653419" y="2626914"/>
                  </a:cubicBezTo>
                  <a:cubicBezTo>
                    <a:pt x="672700" y="2592241"/>
                    <a:pt x="680368" y="2553733"/>
                    <a:pt x="680368" y="2515225"/>
                  </a:cubicBezTo>
                  <a:close/>
                  <a:moveTo>
                    <a:pt x="383809" y="2357305"/>
                  </a:moveTo>
                  <a:cubicBezTo>
                    <a:pt x="379920" y="2388144"/>
                    <a:pt x="383809" y="2422762"/>
                    <a:pt x="395367" y="2457436"/>
                  </a:cubicBezTo>
                  <a:cubicBezTo>
                    <a:pt x="403035" y="2422762"/>
                    <a:pt x="399201" y="2388144"/>
                    <a:pt x="383809" y="2357305"/>
                  </a:cubicBezTo>
                  <a:close/>
                  <a:moveTo>
                    <a:pt x="550342" y="2203774"/>
                  </a:moveTo>
                  <a:cubicBezTo>
                    <a:pt x="558011" y="2241115"/>
                    <a:pt x="569402" y="2281734"/>
                    <a:pt x="587961" y="2318797"/>
                  </a:cubicBezTo>
                  <a:cubicBezTo>
                    <a:pt x="580793" y="2279400"/>
                    <a:pt x="570291" y="2240059"/>
                    <a:pt x="550342" y="2203774"/>
                  </a:cubicBezTo>
                  <a:close/>
                  <a:moveTo>
                    <a:pt x="1589384" y="2103087"/>
                  </a:moveTo>
                  <a:lnTo>
                    <a:pt x="1554766" y="2130037"/>
                  </a:lnTo>
                  <a:cubicBezTo>
                    <a:pt x="1570158" y="2133871"/>
                    <a:pt x="1589384" y="2137761"/>
                    <a:pt x="1608665" y="2137761"/>
                  </a:cubicBezTo>
                  <a:cubicBezTo>
                    <a:pt x="1620223" y="2137761"/>
                    <a:pt x="1631781" y="2133871"/>
                    <a:pt x="1643339" y="2130037"/>
                  </a:cubicBezTo>
                  <a:cubicBezTo>
                    <a:pt x="1647173" y="2126203"/>
                    <a:pt x="1651063" y="2122369"/>
                    <a:pt x="1651063" y="2118479"/>
                  </a:cubicBezTo>
                  <a:cubicBezTo>
                    <a:pt x="1639505" y="2106922"/>
                    <a:pt x="1620223" y="2103087"/>
                    <a:pt x="1604831" y="2103087"/>
                  </a:cubicBezTo>
                  <a:close/>
                  <a:moveTo>
                    <a:pt x="1440131" y="2079527"/>
                  </a:moveTo>
                  <a:cubicBezTo>
                    <a:pt x="1414960" y="2109756"/>
                    <a:pt x="1400790" y="2146874"/>
                    <a:pt x="1404513" y="2183993"/>
                  </a:cubicBezTo>
                  <a:cubicBezTo>
                    <a:pt x="1426962" y="2150319"/>
                    <a:pt x="1449356" y="2116702"/>
                    <a:pt x="1440131" y="2079527"/>
                  </a:cubicBezTo>
                  <a:close/>
                  <a:moveTo>
                    <a:pt x="1161854" y="2060690"/>
                  </a:moveTo>
                  <a:cubicBezTo>
                    <a:pt x="1142572" y="2076138"/>
                    <a:pt x="1131070" y="2091530"/>
                    <a:pt x="1119512" y="2110811"/>
                  </a:cubicBezTo>
                  <a:cubicBezTo>
                    <a:pt x="1115622" y="2114645"/>
                    <a:pt x="1115622" y="2114645"/>
                    <a:pt x="1111788" y="2118479"/>
                  </a:cubicBezTo>
                  <a:cubicBezTo>
                    <a:pt x="1115622" y="2118479"/>
                    <a:pt x="1115622" y="2122369"/>
                    <a:pt x="1115622" y="2126203"/>
                  </a:cubicBezTo>
                  <a:cubicBezTo>
                    <a:pt x="1123346" y="2122369"/>
                    <a:pt x="1131070" y="2114645"/>
                    <a:pt x="1134904" y="2110811"/>
                  </a:cubicBezTo>
                  <a:cubicBezTo>
                    <a:pt x="1146462" y="2095364"/>
                    <a:pt x="1158020" y="2079972"/>
                    <a:pt x="1161854" y="2060690"/>
                  </a:cubicBezTo>
                  <a:close/>
                  <a:moveTo>
                    <a:pt x="1832043" y="2026072"/>
                  </a:moveTo>
                  <a:cubicBezTo>
                    <a:pt x="1897556" y="2130037"/>
                    <a:pt x="1990019" y="2226334"/>
                    <a:pt x="2117100" y="2237892"/>
                  </a:cubicBezTo>
                  <a:cubicBezTo>
                    <a:pt x="2093984" y="2183993"/>
                    <a:pt x="2059311" y="2137761"/>
                    <a:pt x="2020803" y="2099253"/>
                  </a:cubicBezTo>
                  <a:cubicBezTo>
                    <a:pt x="1955346" y="2095364"/>
                    <a:pt x="1893722" y="2068414"/>
                    <a:pt x="1843601" y="2026072"/>
                  </a:cubicBezTo>
                  <a:close/>
                  <a:moveTo>
                    <a:pt x="2026193" y="1973562"/>
                  </a:moveTo>
                  <a:cubicBezTo>
                    <a:pt x="2008690" y="1973562"/>
                    <a:pt x="1991242" y="1974451"/>
                    <a:pt x="1974572" y="1975951"/>
                  </a:cubicBezTo>
                  <a:cubicBezTo>
                    <a:pt x="1939898" y="1991399"/>
                    <a:pt x="1905280" y="2002956"/>
                    <a:pt x="1866717" y="2010625"/>
                  </a:cubicBezTo>
                  <a:cubicBezTo>
                    <a:pt x="1870607" y="2014514"/>
                    <a:pt x="1870607" y="2014514"/>
                    <a:pt x="1866717" y="2018348"/>
                  </a:cubicBezTo>
                  <a:cubicBezTo>
                    <a:pt x="1912948" y="2045298"/>
                    <a:pt x="1959180" y="2064580"/>
                    <a:pt x="2009245" y="2072248"/>
                  </a:cubicBezTo>
                  <a:cubicBezTo>
                    <a:pt x="2024637" y="2072248"/>
                    <a:pt x="2221121" y="2072248"/>
                    <a:pt x="2201839" y="2041464"/>
                  </a:cubicBezTo>
                  <a:cubicBezTo>
                    <a:pt x="2170889" y="1988842"/>
                    <a:pt x="2097707" y="1973562"/>
                    <a:pt x="2026193" y="1973562"/>
                  </a:cubicBezTo>
                  <a:close/>
                  <a:moveTo>
                    <a:pt x="225889" y="1964393"/>
                  </a:moveTo>
                  <a:cubicBezTo>
                    <a:pt x="210441" y="1999067"/>
                    <a:pt x="206607" y="2037630"/>
                    <a:pt x="210441" y="2072248"/>
                  </a:cubicBezTo>
                  <a:cubicBezTo>
                    <a:pt x="218165" y="2056856"/>
                    <a:pt x="221999" y="2041464"/>
                    <a:pt x="225889" y="2022182"/>
                  </a:cubicBezTo>
                  <a:cubicBezTo>
                    <a:pt x="225889" y="2006790"/>
                    <a:pt x="229723" y="1987509"/>
                    <a:pt x="229723" y="1968283"/>
                  </a:cubicBezTo>
                  <a:close/>
                  <a:moveTo>
                    <a:pt x="1832043" y="1949001"/>
                  </a:moveTo>
                  <a:cubicBezTo>
                    <a:pt x="1816651" y="1952891"/>
                    <a:pt x="1801259" y="1960559"/>
                    <a:pt x="1785867" y="1964393"/>
                  </a:cubicBezTo>
                  <a:cubicBezTo>
                    <a:pt x="1785867" y="1964393"/>
                    <a:pt x="1785867" y="1964393"/>
                    <a:pt x="1785867" y="1968283"/>
                  </a:cubicBezTo>
                  <a:cubicBezTo>
                    <a:pt x="1789701" y="1968283"/>
                    <a:pt x="1789701" y="1968283"/>
                    <a:pt x="1789701" y="1972117"/>
                  </a:cubicBezTo>
                  <a:lnTo>
                    <a:pt x="1793536" y="1972117"/>
                  </a:lnTo>
                  <a:cubicBezTo>
                    <a:pt x="1805093" y="1964393"/>
                    <a:pt x="1820541" y="1956725"/>
                    <a:pt x="1832043" y="1949001"/>
                  </a:cubicBezTo>
                  <a:close/>
                  <a:moveTo>
                    <a:pt x="664977" y="1883544"/>
                  </a:moveTo>
                  <a:cubicBezTo>
                    <a:pt x="634137" y="1918217"/>
                    <a:pt x="618745" y="1964393"/>
                    <a:pt x="618745" y="2010625"/>
                  </a:cubicBezTo>
                  <a:cubicBezTo>
                    <a:pt x="626469" y="1995233"/>
                    <a:pt x="638027" y="1975951"/>
                    <a:pt x="645695" y="1960559"/>
                  </a:cubicBezTo>
                  <a:cubicBezTo>
                    <a:pt x="657253" y="1937443"/>
                    <a:pt x="661142" y="1910493"/>
                    <a:pt x="664977" y="1883544"/>
                  </a:cubicBezTo>
                  <a:close/>
                  <a:moveTo>
                    <a:pt x="826731" y="1829588"/>
                  </a:moveTo>
                  <a:cubicBezTo>
                    <a:pt x="838289" y="1848870"/>
                    <a:pt x="842179" y="1868152"/>
                    <a:pt x="842179" y="1891212"/>
                  </a:cubicBezTo>
                  <a:cubicBezTo>
                    <a:pt x="846013" y="2053022"/>
                    <a:pt x="865294" y="2214776"/>
                    <a:pt x="899912" y="2372697"/>
                  </a:cubicBezTo>
                  <a:lnTo>
                    <a:pt x="903802" y="2372697"/>
                  </a:lnTo>
                  <a:cubicBezTo>
                    <a:pt x="923028" y="2449768"/>
                    <a:pt x="930752" y="2530617"/>
                    <a:pt x="919194" y="2611522"/>
                  </a:cubicBezTo>
                  <a:cubicBezTo>
                    <a:pt x="930752" y="2592241"/>
                    <a:pt x="942310" y="2569125"/>
                    <a:pt x="950034" y="2546065"/>
                  </a:cubicBezTo>
                  <a:cubicBezTo>
                    <a:pt x="953868" y="2465160"/>
                    <a:pt x="969260" y="2388144"/>
                    <a:pt x="965425" y="2311073"/>
                  </a:cubicBezTo>
                  <a:cubicBezTo>
                    <a:pt x="953868" y="2210942"/>
                    <a:pt x="938476" y="2114645"/>
                    <a:pt x="911470" y="2022182"/>
                  </a:cubicBezTo>
                  <a:cubicBezTo>
                    <a:pt x="911470" y="2019460"/>
                    <a:pt x="915360" y="2016737"/>
                    <a:pt x="917583" y="2016737"/>
                  </a:cubicBezTo>
                  <a:cubicBezTo>
                    <a:pt x="918527" y="2016737"/>
                    <a:pt x="919194" y="2017237"/>
                    <a:pt x="919194" y="2018348"/>
                  </a:cubicBezTo>
                  <a:cubicBezTo>
                    <a:pt x="980817" y="2168545"/>
                    <a:pt x="1000099" y="2334189"/>
                    <a:pt x="969260" y="2495944"/>
                  </a:cubicBezTo>
                  <a:cubicBezTo>
                    <a:pt x="973094" y="2480552"/>
                    <a:pt x="980817" y="2465160"/>
                    <a:pt x="984652" y="2449768"/>
                  </a:cubicBezTo>
                  <a:cubicBezTo>
                    <a:pt x="984652" y="2445878"/>
                    <a:pt x="984652" y="2442044"/>
                    <a:pt x="984652" y="2442044"/>
                  </a:cubicBezTo>
                  <a:cubicBezTo>
                    <a:pt x="1034773" y="2264842"/>
                    <a:pt x="1050165" y="2072248"/>
                    <a:pt x="915360" y="1929775"/>
                  </a:cubicBezTo>
                  <a:cubicBezTo>
                    <a:pt x="880686" y="1898936"/>
                    <a:pt x="849847" y="1868152"/>
                    <a:pt x="826731" y="1829588"/>
                  </a:cubicBezTo>
                  <a:close/>
                  <a:moveTo>
                    <a:pt x="2102486" y="1795915"/>
                  </a:moveTo>
                  <a:cubicBezTo>
                    <a:pt x="2071591" y="1795915"/>
                    <a:pt x="2039085" y="1804583"/>
                    <a:pt x="2013079" y="1821920"/>
                  </a:cubicBezTo>
                  <a:lnTo>
                    <a:pt x="2016969" y="1821920"/>
                  </a:lnTo>
                  <a:cubicBezTo>
                    <a:pt x="1982296" y="1837312"/>
                    <a:pt x="1947622" y="1856594"/>
                    <a:pt x="1916782" y="1875820"/>
                  </a:cubicBezTo>
                  <a:lnTo>
                    <a:pt x="1905280" y="1887378"/>
                  </a:lnTo>
                  <a:cubicBezTo>
                    <a:pt x="1893722" y="1895101"/>
                    <a:pt x="1889833" y="1902770"/>
                    <a:pt x="1882164" y="1906659"/>
                  </a:cubicBezTo>
                  <a:cubicBezTo>
                    <a:pt x="1889833" y="1910493"/>
                    <a:pt x="1893722" y="1918217"/>
                    <a:pt x="1889833" y="1925886"/>
                  </a:cubicBezTo>
                  <a:cubicBezTo>
                    <a:pt x="1878275" y="1945167"/>
                    <a:pt x="1862883" y="1964393"/>
                    <a:pt x="1839767" y="1975951"/>
                  </a:cubicBezTo>
                  <a:lnTo>
                    <a:pt x="1878275" y="1972117"/>
                  </a:lnTo>
                  <a:cubicBezTo>
                    <a:pt x="1885998" y="1972117"/>
                    <a:pt x="1889833" y="1972117"/>
                    <a:pt x="1889833" y="1975951"/>
                  </a:cubicBezTo>
                  <a:cubicBezTo>
                    <a:pt x="1974572" y="1956725"/>
                    <a:pt x="2055477" y="1925886"/>
                    <a:pt x="2128658" y="1879654"/>
                  </a:cubicBezTo>
                  <a:cubicBezTo>
                    <a:pt x="2155608" y="1860428"/>
                    <a:pt x="2194116" y="1814196"/>
                    <a:pt x="2132492" y="1798804"/>
                  </a:cubicBezTo>
                  <a:cubicBezTo>
                    <a:pt x="2122879" y="1796860"/>
                    <a:pt x="2112766" y="1795915"/>
                    <a:pt x="2102486" y="1795915"/>
                  </a:cubicBezTo>
                  <a:close/>
                  <a:moveTo>
                    <a:pt x="1701128" y="1656276"/>
                  </a:moveTo>
                  <a:cubicBezTo>
                    <a:pt x="1701128" y="1664000"/>
                    <a:pt x="1704962" y="1667834"/>
                    <a:pt x="1704962" y="1675558"/>
                  </a:cubicBezTo>
                  <a:cubicBezTo>
                    <a:pt x="1701128" y="1683226"/>
                    <a:pt x="1697239" y="1694784"/>
                    <a:pt x="1697239" y="1702507"/>
                  </a:cubicBezTo>
                  <a:cubicBezTo>
                    <a:pt x="1689570" y="1737181"/>
                    <a:pt x="1685681" y="1767965"/>
                    <a:pt x="1689570" y="1798804"/>
                  </a:cubicBezTo>
                  <a:cubicBezTo>
                    <a:pt x="1685681" y="1860428"/>
                    <a:pt x="1704962" y="1922051"/>
                    <a:pt x="1747304" y="1964393"/>
                  </a:cubicBezTo>
                  <a:lnTo>
                    <a:pt x="1755028" y="1964393"/>
                  </a:lnTo>
                  <a:lnTo>
                    <a:pt x="1755028" y="1960559"/>
                  </a:lnTo>
                  <a:cubicBezTo>
                    <a:pt x="1751194" y="1879654"/>
                    <a:pt x="1743470" y="1798804"/>
                    <a:pt x="1747304" y="1721734"/>
                  </a:cubicBezTo>
                  <a:cubicBezTo>
                    <a:pt x="1739636" y="1714065"/>
                    <a:pt x="1728078" y="1702507"/>
                    <a:pt x="1720354" y="1690950"/>
                  </a:cubicBezTo>
                  <a:cubicBezTo>
                    <a:pt x="1712686" y="1683226"/>
                    <a:pt x="1708796" y="1671668"/>
                    <a:pt x="1704962" y="1656276"/>
                  </a:cubicBezTo>
                  <a:close/>
                  <a:moveTo>
                    <a:pt x="2043530" y="1652220"/>
                  </a:moveTo>
                  <a:cubicBezTo>
                    <a:pt x="2022026" y="1652220"/>
                    <a:pt x="1965292" y="1684837"/>
                    <a:pt x="1959180" y="1690950"/>
                  </a:cubicBezTo>
                  <a:cubicBezTo>
                    <a:pt x="1936064" y="1714065"/>
                    <a:pt x="1916782" y="1741015"/>
                    <a:pt x="1901390" y="1771855"/>
                  </a:cubicBezTo>
                  <a:cubicBezTo>
                    <a:pt x="1874441" y="1818030"/>
                    <a:pt x="1855159" y="1864262"/>
                    <a:pt x="1835933" y="1914328"/>
                  </a:cubicBezTo>
                  <a:cubicBezTo>
                    <a:pt x="1928340" y="1845036"/>
                    <a:pt x="2024637" y="1783357"/>
                    <a:pt x="2051643" y="1660110"/>
                  </a:cubicBezTo>
                  <a:cubicBezTo>
                    <a:pt x="2052421" y="1654498"/>
                    <a:pt x="2049198" y="1652220"/>
                    <a:pt x="2043530" y="1652220"/>
                  </a:cubicBezTo>
                  <a:close/>
                  <a:moveTo>
                    <a:pt x="0" y="1639188"/>
                  </a:moveTo>
                  <a:lnTo>
                    <a:pt x="17903" y="1656276"/>
                  </a:lnTo>
                  <a:cubicBezTo>
                    <a:pt x="33295" y="1671668"/>
                    <a:pt x="44853" y="1687116"/>
                    <a:pt x="48687" y="1706342"/>
                  </a:cubicBezTo>
                  <a:cubicBezTo>
                    <a:pt x="51521" y="1712009"/>
                    <a:pt x="48131" y="1715566"/>
                    <a:pt x="44630" y="1715566"/>
                  </a:cubicBezTo>
                  <a:cubicBezTo>
                    <a:pt x="43352" y="1715566"/>
                    <a:pt x="42019" y="1715065"/>
                    <a:pt x="40963" y="1714065"/>
                  </a:cubicBezTo>
                  <a:cubicBezTo>
                    <a:pt x="29461" y="1702507"/>
                    <a:pt x="14013" y="1687116"/>
                    <a:pt x="6345" y="1671668"/>
                  </a:cubicBezTo>
                  <a:lnTo>
                    <a:pt x="0" y="1666035"/>
                  </a:lnTo>
                  <a:close/>
                  <a:moveTo>
                    <a:pt x="564845" y="1629326"/>
                  </a:moveTo>
                  <a:cubicBezTo>
                    <a:pt x="568679" y="1656276"/>
                    <a:pt x="576403" y="1679392"/>
                    <a:pt x="584071" y="1702507"/>
                  </a:cubicBezTo>
                  <a:lnTo>
                    <a:pt x="591795" y="1721734"/>
                  </a:lnTo>
                  <a:lnTo>
                    <a:pt x="595629" y="1679392"/>
                  </a:lnTo>
                  <a:cubicBezTo>
                    <a:pt x="595629" y="1656276"/>
                    <a:pt x="584071" y="1636994"/>
                    <a:pt x="564845" y="1629326"/>
                  </a:cubicBezTo>
                  <a:close/>
                  <a:moveTo>
                    <a:pt x="1816373" y="1538363"/>
                  </a:moveTo>
                  <a:cubicBezTo>
                    <a:pt x="1800704" y="1538363"/>
                    <a:pt x="1778144" y="1625436"/>
                    <a:pt x="1778144" y="1625436"/>
                  </a:cubicBezTo>
                  <a:cubicBezTo>
                    <a:pt x="1766586" y="1729457"/>
                    <a:pt x="1762752" y="1837312"/>
                    <a:pt x="1770420" y="1941333"/>
                  </a:cubicBezTo>
                  <a:lnTo>
                    <a:pt x="1774309" y="1937443"/>
                  </a:lnTo>
                  <a:cubicBezTo>
                    <a:pt x="1781978" y="1898936"/>
                    <a:pt x="1801259" y="1864262"/>
                    <a:pt x="1824375" y="1837312"/>
                  </a:cubicBezTo>
                  <a:cubicBezTo>
                    <a:pt x="1826264" y="1835367"/>
                    <a:pt x="1828209" y="1834423"/>
                    <a:pt x="1830154" y="1834423"/>
                  </a:cubicBezTo>
                  <a:cubicBezTo>
                    <a:pt x="1832043" y="1834423"/>
                    <a:pt x="1833988" y="1835367"/>
                    <a:pt x="1835933" y="1837312"/>
                  </a:cubicBezTo>
                  <a:cubicBezTo>
                    <a:pt x="1874441" y="1779523"/>
                    <a:pt x="1885998" y="1714065"/>
                    <a:pt x="1870607" y="1648552"/>
                  </a:cubicBezTo>
                  <a:cubicBezTo>
                    <a:pt x="1859049" y="1610044"/>
                    <a:pt x="1843601" y="1575371"/>
                    <a:pt x="1820541" y="1540697"/>
                  </a:cubicBezTo>
                  <a:cubicBezTo>
                    <a:pt x="1819207" y="1539086"/>
                    <a:pt x="1817818" y="1538363"/>
                    <a:pt x="1816373" y="1538363"/>
                  </a:cubicBezTo>
                  <a:close/>
                  <a:moveTo>
                    <a:pt x="1347391" y="1428953"/>
                  </a:moveTo>
                  <a:cubicBezTo>
                    <a:pt x="1335277" y="1428953"/>
                    <a:pt x="1292824" y="1471406"/>
                    <a:pt x="1292824" y="1471406"/>
                  </a:cubicBezTo>
                  <a:cubicBezTo>
                    <a:pt x="1285100" y="1482964"/>
                    <a:pt x="1281266" y="1494521"/>
                    <a:pt x="1273543" y="1502190"/>
                  </a:cubicBezTo>
                  <a:cubicBezTo>
                    <a:pt x="1269709" y="1563813"/>
                    <a:pt x="1250427" y="1625436"/>
                    <a:pt x="1215809" y="1679392"/>
                  </a:cubicBezTo>
                  <a:cubicBezTo>
                    <a:pt x="1261985" y="1648552"/>
                    <a:pt x="1296658" y="1610044"/>
                    <a:pt x="1319774" y="1563813"/>
                  </a:cubicBezTo>
                  <a:cubicBezTo>
                    <a:pt x="1339056" y="1521471"/>
                    <a:pt x="1350614" y="1479074"/>
                    <a:pt x="1350614" y="1432898"/>
                  </a:cubicBezTo>
                  <a:cubicBezTo>
                    <a:pt x="1350614" y="1430120"/>
                    <a:pt x="1349391" y="1428953"/>
                    <a:pt x="1347391" y="1428953"/>
                  </a:cubicBezTo>
                  <a:close/>
                  <a:moveTo>
                    <a:pt x="1076003" y="1407059"/>
                  </a:moveTo>
                  <a:cubicBezTo>
                    <a:pt x="1071447" y="1407059"/>
                    <a:pt x="1067779" y="1410171"/>
                    <a:pt x="1065557" y="1417450"/>
                  </a:cubicBezTo>
                  <a:cubicBezTo>
                    <a:pt x="1065557" y="1417450"/>
                    <a:pt x="1065557" y="1421340"/>
                    <a:pt x="1065557" y="1421340"/>
                  </a:cubicBezTo>
                  <a:cubicBezTo>
                    <a:pt x="1096396" y="1521471"/>
                    <a:pt x="1181135" y="1629326"/>
                    <a:pt x="1115622" y="1725623"/>
                  </a:cubicBezTo>
                  <a:cubicBezTo>
                    <a:pt x="1119512" y="1729457"/>
                    <a:pt x="1119512" y="1733291"/>
                    <a:pt x="1115622" y="1733291"/>
                  </a:cubicBezTo>
                  <a:lnTo>
                    <a:pt x="1123346" y="1748739"/>
                  </a:lnTo>
                  <a:lnTo>
                    <a:pt x="1127180" y="1741015"/>
                  </a:lnTo>
                  <a:cubicBezTo>
                    <a:pt x="1123346" y="1737181"/>
                    <a:pt x="1123346" y="1733291"/>
                    <a:pt x="1127180" y="1733291"/>
                  </a:cubicBezTo>
                  <a:cubicBezTo>
                    <a:pt x="1131070" y="1706342"/>
                    <a:pt x="1142572" y="1679392"/>
                    <a:pt x="1154130" y="1656276"/>
                  </a:cubicBezTo>
                  <a:cubicBezTo>
                    <a:pt x="1154130" y="1650608"/>
                    <a:pt x="1156241" y="1647052"/>
                    <a:pt x="1160353" y="1647052"/>
                  </a:cubicBezTo>
                  <a:cubicBezTo>
                    <a:pt x="1161854" y="1647052"/>
                    <a:pt x="1163632" y="1647552"/>
                    <a:pt x="1165688" y="1648552"/>
                  </a:cubicBezTo>
                  <a:cubicBezTo>
                    <a:pt x="1177246" y="1606210"/>
                    <a:pt x="1177246" y="1563813"/>
                    <a:pt x="1165688" y="1521471"/>
                  </a:cubicBezTo>
                  <a:cubicBezTo>
                    <a:pt x="1162409" y="1514859"/>
                    <a:pt x="1102897" y="1407059"/>
                    <a:pt x="1076003" y="1407059"/>
                  </a:cubicBezTo>
                  <a:close/>
                  <a:moveTo>
                    <a:pt x="1038607" y="1398224"/>
                  </a:moveTo>
                  <a:cubicBezTo>
                    <a:pt x="973094" y="1479074"/>
                    <a:pt x="996209" y="1687116"/>
                    <a:pt x="1092506" y="1721734"/>
                  </a:cubicBezTo>
                  <a:lnTo>
                    <a:pt x="1077114" y="1687116"/>
                  </a:lnTo>
                  <a:cubicBezTo>
                    <a:pt x="1074614" y="1679614"/>
                    <a:pt x="1080171" y="1675391"/>
                    <a:pt x="1085449" y="1675391"/>
                  </a:cubicBezTo>
                  <a:cubicBezTo>
                    <a:pt x="1088339" y="1675391"/>
                    <a:pt x="1091173" y="1676669"/>
                    <a:pt x="1092506" y="1679392"/>
                  </a:cubicBezTo>
                  <a:cubicBezTo>
                    <a:pt x="1096396" y="1690950"/>
                    <a:pt x="1104064" y="1698618"/>
                    <a:pt x="1107954" y="1706342"/>
                  </a:cubicBezTo>
                  <a:cubicBezTo>
                    <a:pt x="1115622" y="1640884"/>
                    <a:pt x="1104064" y="1567703"/>
                    <a:pt x="1073280" y="1506079"/>
                  </a:cubicBezTo>
                  <a:cubicBezTo>
                    <a:pt x="1057833" y="1471406"/>
                    <a:pt x="1046331" y="1436732"/>
                    <a:pt x="1038607" y="1398224"/>
                  </a:cubicBezTo>
                  <a:close/>
                  <a:moveTo>
                    <a:pt x="1258151" y="1378943"/>
                  </a:moveTo>
                  <a:cubicBezTo>
                    <a:pt x="1231201" y="1382777"/>
                    <a:pt x="1208085" y="1402058"/>
                    <a:pt x="1192693" y="1425174"/>
                  </a:cubicBezTo>
                  <a:lnTo>
                    <a:pt x="1184969" y="1444400"/>
                  </a:lnTo>
                  <a:cubicBezTo>
                    <a:pt x="1185692" y="1442233"/>
                    <a:pt x="1185858" y="1441289"/>
                    <a:pt x="1185636" y="1441289"/>
                  </a:cubicBezTo>
                  <a:cubicBezTo>
                    <a:pt x="1184580" y="1441289"/>
                    <a:pt x="1175801" y="1458903"/>
                    <a:pt x="1169577" y="1471406"/>
                  </a:cubicBezTo>
                  <a:cubicBezTo>
                    <a:pt x="1169577" y="1475240"/>
                    <a:pt x="1169577" y="1479074"/>
                    <a:pt x="1169577" y="1479074"/>
                  </a:cubicBezTo>
                  <a:lnTo>
                    <a:pt x="1169577" y="1494521"/>
                  </a:lnTo>
                  <a:cubicBezTo>
                    <a:pt x="1196527" y="1552255"/>
                    <a:pt x="1196527" y="1621602"/>
                    <a:pt x="1169577" y="1679392"/>
                  </a:cubicBezTo>
                  <a:cubicBezTo>
                    <a:pt x="1169577" y="1683226"/>
                    <a:pt x="1169577" y="1687116"/>
                    <a:pt x="1169577" y="1690950"/>
                  </a:cubicBezTo>
                  <a:cubicBezTo>
                    <a:pt x="1223477" y="1636994"/>
                    <a:pt x="1254317" y="1563813"/>
                    <a:pt x="1258151" y="1490632"/>
                  </a:cubicBezTo>
                  <a:cubicBezTo>
                    <a:pt x="1258151" y="1452124"/>
                    <a:pt x="1258151" y="1413616"/>
                    <a:pt x="1258151" y="1378943"/>
                  </a:cubicBezTo>
                  <a:close/>
                  <a:moveTo>
                    <a:pt x="207163" y="1199685"/>
                  </a:moveTo>
                  <a:cubicBezTo>
                    <a:pt x="192604" y="1217410"/>
                    <a:pt x="175712" y="1233636"/>
                    <a:pt x="156542" y="1247972"/>
                  </a:cubicBezTo>
                  <a:cubicBezTo>
                    <a:pt x="118034" y="1278812"/>
                    <a:pt x="71802" y="1305761"/>
                    <a:pt x="25571" y="1325043"/>
                  </a:cubicBezTo>
                  <a:cubicBezTo>
                    <a:pt x="60245" y="1321153"/>
                    <a:pt x="98752" y="1309595"/>
                    <a:pt x="133426" y="1294203"/>
                  </a:cubicBezTo>
                  <a:cubicBezTo>
                    <a:pt x="160376" y="1286480"/>
                    <a:pt x="183491" y="1274922"/>
                    <a:pt x="202773" y="1255696"/>
                  </a:cubicBezTo>
                  <a:cubicBezTo>
                    <a:pt x="225889" y="1236414"/>
                    <a:pt x="214331" y="1224856"/>
                    <a:pt x="206607" y="1201741"/>
                  </a:cubicBezTo>
                  <a:cubicBezTo>
                    <a:pt x="206607" y="1200852"/>
                    <a:pt x="206829" y="1200185"/>
                    <a:pt x="207163" y="1199685"/>
                  </a:cubicBezTo>
                  <a:close/>
                  <a:moveTo>
                    <a:pt x="656308" y="1097275"/>
                  </a:moveTo>
                  <a:cubicBezTo>
                    <a:pt x="655197" y="1098887"/>
                    <a:pt x="653363" y="1099665"/>
                    <a:pt x="651474" y="1099665"/>
                  </a:cubicBezTo>
                  <a:cubicBezTo>
                    <a:pt x="650196" y="1099665"/>
                    <a:pt x="648918" y="1099331"/>
                    <a:pt x="647918" y="1098553"/>
                  </a:cubicBezTo>
                  <a:cubicBezTo>
                    <a:pt x="649751" y="1104721"/>
                    <a:pt x="651585" y="1110889"/>
                    <a:pt x="653419" y="1117001"/>
                  </a:cubicBezTo>
                  <a:cubicBezTo>
                    <a:pt x="654363" y="1110445"/>
                    <a:pt x="655363" y="1103888"/>
                    <a:pt x="656308" y="1097275"/>
                  </a:cubicBezTo>
                  <a:close/>
                  <a:moveTo>
                    <a:pt x="236669" y="1070659"/>
                  </a:moveTo>
                  <a:cubicBezTo>
                    <a:pt x="235668" y="1070659"/>
                    <a:pt x="234668" y="1070714"/>
                    <a:pt x="233557" y="1070825"/>
                  </a:cubicBezTo>
                  <a:lnTo>
                    <a:pt x="229723" y="1070825"/>
                  </a:lnTo>
                  <a:cubicBezTo>
                    <a:pt x="121868" y="1078494"/>
                    <a:pt x="98752" y="1197907"/>
                    <a:pt x="33295" y="1267254"/>
                  </a:cubicBezTo>
                  <a:cubicBezTo>
                    <a:pt x="29461" y="1278812"/>
                    <a:pt x="29461" y="1290369"/>
                    <a:pt x="25571" y="1301927"/>
                  </a:cubicBezTo>
                  <a:cubicBezTo>
                    <a:pt x="64079" y="1286480"/>
                    <a:pt x="102642" y="1267254"/>
                    <a:pt x="137260" y="1244138"/>
                  </a:cubicBezTo>
                  <a:cubicBezTo>
                    <a:pt x="168099" y="1221022"/>
                    <a:pt x="198939" y="1190183"/>
                    <a:pt x="221999" y="1155565"/>
                  </a:cubicBezTo>
                  <a:cubicBezTo>
                    <a:pt x="233279" y="1140506"/>
                    <a:pt x="273787" y="1070659"/>
                    <a:pt x="236669" y="1070659"/>
                  </a:cubicBezTo>
                  <a:close/>
                  <a:moveTo>
                    <a:pt x="622635" y="997644"/>
                  </a:moveTo>
                  <a:cubicBezTo>
                    <a:pt x="627858" y="1026650"/>
                    <a:pt x="634971" y="1053822"/>
                    <a:pt x="642639" y="1080494"/>
                  </a:cubicBezTo>
                  <a:cubicBezTo>
                    <a:pt x="636749" y="1053267"/>
                    <a:pt x="632526" y="1024038"/>
                    <a:pt x="622635" y="997644"/>
                  </a:cubicBezTo>
                  <a:close/>
                  <a:moveTo>
                    <a:pt x="123368" y="970972"/>
                  </a:moveTo>
                  <a:cubicBezTo>
                    <a:pt x="102031" y="970972"/>
                    <a:pt x="54021" y="1052433"/>
                    <a:pt x="44853" y="1070825"/>
                  </a:cubicBezTo>
                  <a:lnTo>
                    <a:pt x="37129" y="1070825"/>
                  </a:lnTo>
                  <a:lnTo>
                    <a:pt x="33295" y="1066936"/>
                  </a:lnTo>
                  <a:cubicBezTo>
                    <a:pt x="37129" y="1117001"/>
                    <a:pt x="29461" y="1163233"/>
                    <a:pt x="10179" y="1209464"/>
                  </a:cubicBezTo>
                  <a:lnTo>
                    <a:pt x="10179" y="1236414"/>
                  </a:lnTo>
                  <a:cubicBezTo>
                    <a:pt x="14013" y="1232580"/>
                    <a:pt x="17903" y="1228746"/>
                    <a:pt x="21737" y="1228746"/>
                  </a:cubicBezTo>
                  <a:cubicBezTo>
                    <a:pt x="52521" y="1201741"/>
                    <a:pt x="79526" y="1167123"/>
                    <a:pt x="98752" y="1132449"/>
                  </a:cubicBezTo>
                  <a:cubicBezTo>
                    <a:pt x="125702" y="1090052"/>
                    <a:pt x="137260" y="1039986"/>
                    <a:pt x="133426" y="989921"/>
                  </a:cubicBezTo>
                  <a:cubicBezTo>
                    <a:pt x="132648" y="976418"/>
                    <a:pt x="128925" y="970972"/>
                    <a:pt x="123368" y="970972"/>
                  </a:cubicBezTo>
                  <a:close/>
                  <a:moveTo>
                    <a:pt x="132426" y="925741"/>
                  </a:moveTo>
                  <a:cubicBezTo>
                    <a:pt x="134648" y="925741"/>
                    <a:pt x="137260" y="927630"/>
                    <a:pt x="137260" y="932131"/>
                  </a:cubicBezTo>
                  <a:cubicBezTo>
                    <a:pt x="148818" y="993755"/>
                    <a:pt x="141150" y="1059268"/>
                    <a:pt x="118034" y="1120891"/>
                  </a:cubicBezTo>
                  <a:cubicBezTo>
                    <a:pt x="144984" y="1077105"/>
                    <a:pt x="189548" y="1053933"/>
                    <a:pt x="238947" y="1053933"/>
                  </a:cubicBezTo>
                  <a:cubicBezTo>
                    <a:pt x="246059" y="1053933"/>
                    <a:pt x="253283" y="1054433"/>
                    <a:pt x="260562" y="1055378"/>
                  </a:cubicBezTo>
                  <a:cubicBezTo>
                    <a:pt x="261563" y="1054378"/>
                    <a:pt x="262618" y="1053878"/>
                    <a:pt x="263563" y="1053878"/>
                  </a:cubicBezTo>
                  <a:cubicBezTo>
                    <a:pt x="266175" y="1053878"/>
                    <a:pt x="268231" y="1057434"/>
                    <a:pt x="268231" y="1063102"/>
                  </a:cubicBezTo>
                  <a:cubicBezTo>
                    <a:pt x="260285" y="1113390"/>
                    <a:pt x="239614" y="1160066"/>
                    <a:pt x="207496" y="1199296"/>
                  </a:cubicBezTo>
                  <a:cubicBezTo>
                    <a:pt x="208830" y="1197907"/>
                    <a:pt x="211553" y="1197907"/>
                    <a:pt x="214331" y="1197907"/>
                  </a:cubicBezTo>
                  <a:cubicBezTo>
                    <a:pt x="275954" y="1221022"/>
                    <a:pt x="202773" y="1278812"/>
                    <a:pt x="179657" y="1294203"/>
                  </a:cubicBezTo>
                  <a:cubicBezTo>
                    <a:pt x="129592" y="1317319"/>
                    <a:pt x="79526" y="1332711"/>
                    <a:pt x="25571" y="1340435"/>
                  </a:cubicBezTo>
                  <a:cubicBezTo>
                    <a:pt x="23654" y="1348131"/>
                    <a:pt x="19806" y="1355827"/>
                    <a:pt x="14993" y="1363044"/>
                  </a:cubicBezTo>
                  <a:lnTo>
                    <a:pt x="0" y="1381115"/>
                  </a:lnTo>
                  <a:lnTo>
                    <a:pt x="0" y="1187990"/>
                  </a:lnTo>
                  <a:lnTo>
                    <a:pt x="2455" y="1186349"/>
                  </a:lnTo>
                  <a:cubicBezTo>
                    <a:pt x="17903" y="1147841"/>
                    <a:pt x="25571" y="1101609"/>
                    <a:pt x="21737" y="1059268"/>
                  </a:cubicBezTo>
                  <a:cubicBezTo>
                    <a:pt x="20154" y="1046682"/>
                    <a:pt x="13444" y="1008424"/>
                    <a:pt x="3435" y="973313"/>
                  </a:cubicBezTo>
                  <a:lnTo>
                    <a:pt x="0" y="964019"/>
                  </a:lnTo>
                  <a:lnTo>
                    <a:pt x="0" y="934101"/>
                  </a:lnTo>
                  <a:lnTo>
                    <a:pt x="13069" y="963909"/>
                  </a:lnTo>
                  <a:cubicBezTo>
                    <a:pt x="22696" y="993755"/>
                    <a:pt x="29433" y="1024567"/>
                    <a:pt x="33295" y="1055378"/>
                  </a:cubicBezTo>
                  <a:cubicBezTo>
                    <a:pt x="56410" y="1009146"/>
                    <a:pt x="91084" y="966805"/>
                    <a:pt x="129592" y="928297"/>
                  </a:cubicBezTo>
                  <a:cubicBezTo>
                    <a:pt x="129592" y="926686"/>
                    <a:pt x="130925" y="925741"/>
                    <a:pt x="132426" y="925741"/>
                  </a:cubicBezTo>
                  <a:close/>
                  <a:moveTo>
                    <a:pt x="757439" y="812718"/>
                  </a:moveTo>
                  <a:cubicBezTo>
                    <a:pt x="738158" y="828110"/>
                    <a:pt x="722766" y="843558"/>
                    <a:pt x="711208" y="866674"/>
                  </a:cubicBezTo>
                  <a:lnTo>
                    <a:pt x="707374" y="901347"/>
                  </a:lnTo>
                  <a:cubicBezTo>
                    <a:pt x="726600" y="874342"/>
                    <a:pt x="741992" y="843558"/>
                    <a:pt x="757439" y="812718"/>
                  </a:cubicBezTo>
                  <a:close/>
                  <a:moveTo>
                    <a:pt x="1204251" y="639406"/>
                  </a:moveTo>
                  <a:cubicBezTo>
                    <a:pt x="1084838" y="774211"/>
                    <a:pt x="930752" y="882065"/>
                    <a:pt x="834455" y="1036152"/>
                  </a:cubicBezTo>
                  <a:cubicBezTo>
                    <a:pt x="757439" y="1167123"/>
                    <a:pt x="703484" y="1313485"/>
                    <a:pt x="680368" y="1467516"/>
                  </a:cubicBezTo>
                  <a:cubicBezTo>
                    <a:pt x="803615" y="1170957"/>
                    <a:pt x="1069391" y="928297"/>
                    <a:pt x="1204251" y="639406"/>
                  </a:cubicBezTo>
                  <a:close/>
                  <a:moveTo>
                    <a:pt x="638027" y="546943"/>
                  </a:moveTo>
                  <a:cubicBezTo>
                    <a:pt x="641861" y="562390"/>
                    <a:pt x="649585" y="573893"/>
                    <a:pt x="661142" y="585451"/>
                  </a:cubicBezTo>
                  <a:cubicBezTo>
                    <a:pt x="672700" y="600898"/>
                    <a:pt x="684258" y="608566"/>
                    <a:pt x="699650" y="616290"/>
                  </a:cubicBezTo>
                  <a:lnTo>
                    <a:pt x="711208" y="616290"/>
                  </a:lnTo>
                  <a:cubicBezTo>
                    <a:pt x="691926" y="604732"/>
                    <a:pt x="676534" y="589340"/>
                    <a:pt x="672700" y="566225"/>
                  </a:cubicBezTo>
                  <a:cubicBezTo>
                    <a:pt x="661142" y="562390"/>
                    <a:pt x="649585" y="554667"/>
                    <a:pt x="638027" y="546943"/>
                  </a:cubicBezTo>
                  <a:close/>
                  <a:moveTo>
                    <a:pt x="795947" y="504601"/>
                  </a:moveTo>
                  <a:cubicBezTo>
                    <a:pt x="784389" y="523827"/>
                    <a:pt x="772831" y="546943"/>
                    <a:pt x="765108" y="570059"/>
                  </a:cubicBezTo>
                  <a:cubicBezTo>
                    <a:pt x="772831" y="550833"/>
                    <a:pt x="784389" y="535385"/>
                    <a:pt x="795947" y="519993"/>
                  </a:cubicBezTo>
                  <a:cubicBezTo>
                    <a:pt x="799781" y="516159"/>
                    <a:pt x="799781" y="508435"/>
                    <a:pt x="799781" y="504601"/>
                  </a:cubicBezTo>
                  <a:close/>
                  <a:moveTo>
                    <a:pt x="1065557" y="419862"/>
                  </a:moveTo>
                  <a:cubicBezTo>
                    <a:pt x="1003933" y="458370"/>
                    <a:pt x="938476" y="489154"/>
                    <a:pt x="872963" y="508435"/>
                  </a:cubicBezTo>
                  <a:cubicBezTo>
                    <a:pt x="901246" y="517493"/>
                    <a:pt x="928196" y="520882"/>
                    <a:pt x="954701" y="520882"/>
                  </a:cubicBezTo>
                  <a:cubicBezTo>
                    <a:pt x="1018436" y="520882"/>
                    <a:pt x="1079559" y="501211"/>
                    <a:pt x="1150296" y="493043"/>
                  </a:cubicBezTo>
                  <a:cubicBezTo>
                    <a:pt x="1161576" y="488543"/>
                    <a:pt x="1174189" y="486653"/>
                    <a:pt x="1187359" y="486653"/>
                  </a:cubicBezTo>
                  <a:cubicBezTo>
                    <a:pt x="1196638" y="486653"/>
                    <a:pt x="1206196" y="487598"/>
                    <a:pt x="1215809" y="489154"/>
                  </a:cubicBezTo>
                  <a:cubicBezTo>
                    <a:pt x="1217142" y="489320"/>
                    <a:pt x="1218365" y="489376"/>
                    <a:pt x="1219476" y="489376"/>
                  </a:cubicBezTo>
                  <a:cubicBezTo>
                    <a:pt x="1252538" y="489376"/>
                    <a:pt x="1169300" y="435254"/>
                    <a:pt x="1161854" y="435254"/>
                  </a:cubicBezTo>
                  <a:cubicBezTo>
                    <a:pt x="1131070" y="423696"/>
                    <a:pt x="1100230" y="419862"/>
                    <a:pt x="1069391" y="419862"/>
                  </a:cubicBezTo>
                  <a:close/>
                  <a:moveTo>
                    <a:pt x="1169577" y="223378"/>
                  </a:moveTo>
                  <a:lnTo>
                    <a:pt x="1169577" y="227268"/>
                  </a:lnTo>
                  <a:cubicBezTo>
                    <a:pt x="1157631" y="224712"/>
                    <a:pt x="1145295" y="223490"/>
                    <a:pt x="1132903" y="223490"/>
                  </a:cubicBezTo>
                  <a:cubicBezTo>
                    <a:pt x="1089284" y="223490"/>
                    <a:pt x="1044608" y="238770"/>
                    <a:pt x="1011657" y="265776"/>
                  </a:cubicBezTo>
                  <a:cubicBezTo>
                    <a:pt x="976983" y="358238"/>
                    <a:pt x="911470" y="439088"/>
                    <a:pt x="826731" y="489154"/>
                  </a:cubicBezTo>
                  <a:cubicBezTo>
                    <a:pt x="826731" y="489154"/>
                    <a:pt x="826731" y="493043"/>
                    <a:pt x="826731" y="493043"/>
                  </a:cubicBezTo>
                  <a:cubicBezTo>
                    <a:pt x="830621" y="493043"/>
                    <a:pt x="838289" y="493043"/>
                    <a:pt x="842179" y="500712"/>
                  </a:cubicBezTo>
                  <a:cubicBezTo>
                    <a:pt x="946144" y="458370"/>
                    <a:pt x="1065557" y="423696"/>
                    <a:pt x="1131070" y="327399"/>
                  </a:cubicBezTo>
                  <a:cubicBezTo>
                    <a:pt x="1146462" y="304283"/>
                    <a:pt x="1161854" y="273499"/>
                    <a:pt x="1177246" y="254218"/>
                  </a:cubicBezTo>
                  <a:cubicBezTo>
                    <a:pt x="1188803" y="231102"/>
                    <a:pt x="1200361" y="223378"/>
                    <a:pt x="1169577" y="223378"/>
                  </a:cubicBezTo>
                  <a:close/>
                  <a:moveTo>
                    <a:pt x="416927" y="193761"/>
                  </a:moveTo>
                  <a:cubicBezTo>
                    <a:pt x="431152" y="204485"/>
                    <a:pt x="441765" y="278111"/>
                    <a:pt x="445433" y="292725"/>
                  </a:cubicBezTo>
                  <a:cubicBezTo>
                    <a:pt x="456991" y="350515"/>
                    <a:pt x="483940" y="404414"/>
                    <a:pt x="522448" y="446812"/>
                  </a:cubicBezTo>
                  <a:cubicBezTo>
                    <a:pt x="553288" y="469928"/>
                    <a:pt x="580237" y="493043"/>
                    <a:pt x="614911" y="512269"/>
                  </a:cubicBezTo>
                  <a:lnTo>
                    <a:pt x="614911" y="496877"/>
                  </a:lnTo>
                  <a:cubicBezTo>
                    <a:pt x="614911" y="493043"/>
                    <a:pt x="617800" y="491098"/>
                    <a:pt x="620690" y="491098"/>
                  </a:cubicBezTo>
                  <a:cubicBezTo>
                    <a:pt x="623579" y="491098"/>
                    <a:pt x="626469" y="493043"/>
                    <a:pt x="626469" y="496877"/>
                  </a:cubicBezTo>
                  <a:cubicBezTo>
                    <a:pt x="626469" y="504601"/>
                    <a:pt x="626469" y="512269"/>
                    <a:pt x="626469" y="519993"/>
                  </a:cubicBezTo>
                  <a:cubicBezTo>
                    <a:pt x="641861" y="527717"/>
                    <a:pt x="653419" y="535385"/>
                    <a:pt x="664977" y="546943"/>
                  </a:cubicBezTo>
                  <a:cubicBezTo>
                    <a:pt x="661142" y="531551"/>
                    <a:pt x="657253" y="516159"/>
                    <a:pt x="653419" y="504601"/>
                  </a:cubicBezTo>
                  <a:cubicBezTo>
                    <a:pt x="653419" y="500712"/>
                    <a:pt x="653419" y="496877"/>
                    <a:pt x="657253" y="493043"/>
                  </a:cubicBezTo>
                  <a:cubicBezTo>
                    <a:pt x="645695" y="446812"/>
                    <a:pt x="626469" y="400580"/>
                    <a:pt x="599519" y="354349"/>
                  </a:cubicBezTo>
                  <a:cubicBezTo>
                    <a:pt x="595629" y="350515"/>
                    <a:pt x="595629" y="346681"/>
                    <a:pt x="591795" y="338957"/>
                  </a:cubicBezTo>
                  <a:cubicBezTo>
                    <a:pt x="584071" y="331233"/>
                    <a:pt x="580237" y="327399"/>
                    <a:pt x="576403" y="319675"/>
                  </a:cubicBezTo>
                  <a:cubicBezTo>
                    <a:pt x="530727" y="266442"/>
                    <a:pt x="477606" y="224489"/>
                    <a:pt x="416927" y="193761"/>
                  </a:cubicBezTo>
                  <a:close/>
                  <a:moveTo>
                    <a:pt x="1009823" y="126692"/>
                  </a:moveTo>
                  <a:cubicBezTo>
                    <a:pt x="1009212" y="126692"/>
                    <a:pt x="1008545" y="126804"/>
                    <a:pt x="1007767" y="127137"/>
                  </a:cubicBezTo>
                  <a:lnTo>
                    <a:pt x="1007767" y="130971"/>
                  </a:lnTo>
                  <a:cubicBezTo>
                    <a:pt x="1003933" y="154087"/>
                    <a:pt x="1000099" y="181037"/>
                    <a:pt x="996209" y="204152"/>
                  </a:cubicBezTo>
                  <a:cubicBezTo>
                    <a:pt x="992375" y="238826"/>
                    <a:pt x="984652" y="273499"/>
                    <a:pt x="965425" y="304283"/>
                  </a:cubicBezTo>
                  <a:cubicBezTo>
                    <a:pt x="926918" y="365907"/>
                    <a:pt x="880686" y="419862"/>
                    <a:pt x="826731" y="462204"/>
                  </a:cubicBezTo>
                  <a:cubicBezTo>
                    <a:pt x="876852" y="431420"/>
                    <a:pt x="919194" y="389022"/>
                    <a:pt x="953868" y="338957"/>
                  </a:cubicBezTo>
                  <a:cubicBezTo>
                    <a:pt x="976983" y="304283"/>
                    <a:pt x="992375" y="265776"/>
                    <a:pt x="1007767" y="223378"/>
                  </a:cubicBezTo>
                  <a:cubicBezTo>
                    <a:pt x="1007767" y="215988"/>
                    <a:pt x="1025604" y="126692"/>
                    <a:pt x="1009823" y="126692"/>
                  </a:cubicBezTo>
                  <a:close/>
                  <a:moveTo>
                    <a:pt x="972649" y="64458"/>
                  </a:moveTo>
                  <a:cubicBezTo>
                    <a:pt x="967759" y="64458"/>
                    <a:pt x="961591" y="65958"/>
                    <a:pt x="953868" y="69347"/>
                  </a:cubicBezTo>
                  <a:cubicBezTo>
                    <a:pt x="911470" y="92463"/>
                    <a:pt x="876852" y="130971"/>
                    <a:pt x="857571" y="177202"/>
                  </a:cubicBezTo>
                  <a:cubicBezTo>
                    <a:pt x="861405" y="204152"/>
                    <a:pt x="861405" y="227268"/>
                    <a:pt x="857571" y="254218"/>
                  </a:cubicBezTo>
                  <a:lnTo>
                    <a:pt x="857571" y="258052"/>
                  </a:lnTo>
                  <a:cubicBezTo>
                    <a:pt x="842179" y="335123"/>
                    <a:pt x="811339" y="412138"/>
                    <a:pt x="765108" y="485320"/>
                  </a:cubicBezTo>
                  <a:lnTo>
                    <a:pt x="799781" y="454536"/>
                  </a:lnTo>
                  <a:cubicBezTo>
                    <a:pt x="834455" y="427530"/>
                    <a:pt x="865294" y="392856"/>
                    <a:pt x="896078" y="362073"/>
                  </a:cubicBezTo>
                  <a:cubicBezTo>
                    <a:pt x="942310" y="304283"/>
                    <a:pt x="969260" y="231102"/>
                    <a:pt x="976983" y="154087"/>
                  </a:cubicBezTo>
                  <a:cubicBezTo>
                    <a:pt x="976983" y="137250"/>
                    <a:pt x="1006434" y="64458"/>
                    <a:pt x="972649" y="64458"/>
                  </a:cubicBezTo>
                  <a:close/>
                  <a:moveTo>
                    <a:pt x="582071" y="45231"/>
                  </a:moveTo>
                  <a:cubicBezTo>
                    <a:pt x="572791" y="45231"/>
                    <a:pt x="568791" y="60623"/>
                    <a:pt x="564845" y="92463"/>
                  </a:cubicBezTo>
                  <a:cubicBezTo>
                    <a:pt x="557122" y="123247"/>
                    <a:pt x="557122" y="154087"/>
                    <a:pt x="557122" y="188760"/>
                  </a:cubicBezTo>
                  <a:cubicBezTo>
                    <a:pt x="560956" y="227268"/>
                    <a:pt x="568679" y="265776"/>
                    <a:pt x="584071" y="304283"/>
                  </a:cubicBezTo>
                  <a:cubicBezTo>
                    <a:pt x="618745" y="342791"/>
                    <a:pt x="645695" y="389022"/>
                    <a:pt x="664977" y="439088"/>
                  </a:cubicBezTo>
                  <a:cubicBezTo>
                    <a:pt x="664977" y="435254"/>
                    <a:pt x="664977" y="431420"/>
                    <a:pt x="664977" y="427530"/>
                  </a:cubicBezTo>
                  <a:cubicBezTo>
                    <a:pt x="664977" y="421918"/>
                    <a:pt x="669088" y="418362"/>
                    <a:pt x="674367" y="418362"/>
                  </a:cubicBezTo>
                  <a:cubicBezTo>
                    <a:pt x="676257" y="418362"/>
                    <a:pt x="678313" y="418806"/>
                    <a:pt x="680368" y="419862"/>
                  </a:cubicBezTo>
                  <a:cubicBezTo>
                    <a:pt x="691926" y="435254"/>
                    <a:pt x="703484" y="450646"/>
                    <a:pt x="711208" y="469928"/>
                  </a:cubicBezTo>
                  <a:cubicBezTo>
                    <a:pt x="726600" y="331233"/>
                    <a:pt x="715042" y="204152"/>
                    <a:pt x="626469" y="84739"/>
                  </a:cubicBezTo>
                  <a:cubicBezTo>
                    <a:pt x="604131" y="58679"/>
                    <a:pt x="590795" y="45231"/>
                    <a:pt x="582071" y="45231"/>
                  </a:cubicBezTo>
                  <a:close/>
                  <a:moveTo>
                    <a:pt x="803560" y="26283"/>
                  </a:moveTo>
                  <a:cubicBezTo>
                    <a:pt x="783167" y="26283"/>
                    <a:pt x="730434" y="108522"/>
                    <a:pt x="730434" y="111689"/>
                  </a:cubicBezTo>
                  <a:cubicBezTo>
                    <a:pt x="722766" y="146363"/>
                    <a:pt x="718876" y="184871"/>
                    <a:pt x="718876" y="219544"/>
                  </a:cubicBezTo>
                  <a:cubicBezTo>
                    <a:pt x="745882" y="304283"/>
                    <a:pt x="749716" y="392856"/>
                    <a:pt x="722766" y="477651"/>
                  </a:cubicBezTo>
                  <a:cubicBezTo>
                    <a:pt x="722766" y="481486"/>
                    <a:pt x="715042" y="481486"/>
                    <a:pt x="711208" y="481486"/>
                  </a:cubicBezTo>
                  <a:cubicBezTo>
                    <a:pt x="718876" y="500712"/>
                    <a:pt x="722766" y="516159"/>
                    <a:pt x="726600" y="535385"/>
                  </a:cubicBezTo>
                  <a:cubicBezTo>
                    <a:pt x="730434" y="504601"/>
                    <a:pt x="738158" y="477651"/>
                    <a:pt x="741992" y="450646"/>
                  </a:cubicBezTo>
                  <a:cubicBezTo>
                    <a:pt x="743937" y="444867"/>
                    <a:pt x="748771" y="441978"/>
                    <a:pt x="753550" y="441978"/>
                  </a:cubicBezTo>
                  <a:cubicBezTo>
                    <a:pt x="758384" y="441978"/>
                    <a:pt x="763218" y="444867"/>
                    <a:pt x="765108" y="450646"/>
                  </a:cubicBezTo>
                  <a:cubicBezTo>
                    <a:pt x="765108" y="450646"/>
                    <a:pt x="765108" y="454536"/>
                    <a:pt x="765108" y="454536"/>
                  </a:cubicBezTo>
                  <a:cubicBezTo>
                    <a:pt x="815173" y="338957"/>
                    <a:pt x="857571" y="234936"/>
                    <a:pt x="822897" y="100131"/>
                  </a:cubicBezTo>
                  <a:cubicBezTo>
                    <a:pt x="819063" y="80905"/>
                    <a:pt x="811339" y="57790"/>
                    <a:pt x="811339" y="38508"/>
                  </a:cubicBezTo>
                  <a:cubicBezTo>
                    <a:pt x="810672" y="29839"/>
                    <a:pt x="807838" y="26283"/>
                    <a:pt x="803560" y="26283"/>
                  </a:cubicBezTo>
                  <a:close/>
                  <a:moveTo>
                    <a:pt x="815173" y="0"/>
                  </a:moveTo>
                  <a:cubicBezTo>
                    <a:pt x="819063" y="0"/>
                    <a:pt x="826731" y="3834"/>
                    <a:pt x="826731" y="7724"/>
                  </a:cubicBezTo>
                  <a:cubicBezTo>
                    <a:pt x="834455" y="57790"/>
                    <a:pt x="849847" y="104021"/>
                    <a:pt x="853736" y="154087"/>
                  </a:cubicBezTo>
                  <a:cubicBezTo>
                    <a:pt x="883298" y="98242"/>
                    <a:pt x="924028" y="53622"/>
                    <a:pt x="985541" y="53622"/>
                  </a:cubicBezTo>
                  <a:cubicBezTo>
                    <a:pt x="996154" y="53622"/>
                    <a:pt x="1007434" y="54956"/>
                    <a:pt x="1019325" y="57790"/>
                  </a:cubicBezTo>
                  <a:cubicBezTo>
                    <a:pt x="1023215" y="57790"/>
                    <a:pt x="1023215" y="61624"/>
                    <a:pt x="1023215" y="65458"/>
                  </a:cubicBezTo>
                  <a:cubicBezTo>
                    <a:pt x="1027049" y="84739"/>
                    <a:pt x="1011657" y="88573"/>
                    <a:pt x="1007767" y="111689"/>
                  </a:cubicBezTo>
                  <a:lnTo>
                    <a:pt x="1019325" y="104021"/>
                  </a:lnTo>
                  <a:cubicBezTo>
                    <a:pt x="1019325" y="104021"/>
                    <a:pt x="1027049" y="104021"/>
                    <a:pt x="1027049" y="107855"/>
                  </a:cubicBezTo>
                  <a:cubicBezTo>
                    <a:pt x="1034773" y="154087"/>
                    <a:pt x="1030883" y="200318"/>
                    <a:pt x="1019325" y="246494"/>
                  </a:cubicBezTo>
                  <a:cubicBezTo>
                    <a:pt x="1055555" y="213098"/>
                    <a:pt x="1103786" y="205875"/>
                    <a:pt x="1152463" y="205875"/>
                  </a:cubicBezTo>
                  <a:cubicBezTo>
                    <a:pt x="1171189" y="205875"/>
                    <a:pt x="1189915" y="206930"/>
                    <a:pt x="1208085" y="207986"/>
                  </a:cubicBezTo>
                  <a:cubicBezTo>
                    <a:pt x="1215809" y="207986"/>
                    <a:pt x="1219643" y="215710"/>
                    <a:pt x="1215809" y="223378"/>
                  </a:cubicBezTo>
                  <a:cubicBezTo>
                    <a:pt x="1184969" y="292725"/>
                    <a:pt x="1138738" y="358238"/>
                    <a:pt x="1080949" y="408304"/>
                  </a:cubicBezTo>
                  <a:cubicBezTo>
                    <a:pt x="1086450" y="407971"/>
                    <a:pt x="1091951" y="407804"/>
                    <a:pt x="1097507" y="407804"/>
                  </a:cubicBezTo>
                  <a:cubicBezTo>
                    <a:pt x="1162632" y="407804"/>
                    <a:pt x="1232423" y="429753"/>
                    <a:pt x="1246593" y="500712"/>
                  </a:cubicBezTo>
                  <a:cubicBezTo>
                    <a:pt x="1246593" y="504601"/>
                    <a:pt x="1242759" y="512269"/>
                    <a:pt x="1235035" y="512269"/>
                  </a:cubicBezTo>
                  <a:cubicBezTo>
                    <a:pt x="1228367" y="511658"/>
                    <a:pt x="1221588" y="511325"/>
                    <a:pt x="1214698" y="511325"/>
                  </a:cubicBezTo>
                  <a:cubicBezTo>
                    <a:pt x="1135793" y="511325"/>
                    <a:pt x="1044386" y="550499"/>
                    <a:pt x="960758" y="550499"/>
                  </a:cubicBezTo>
                  <a:cubicBezTo>
                    <a:pt x="921361" y="550499"/>
                    <a:pt x="883687" y="541775"/>
                    <a:pt x="849847" y="516159"/>
                  </a:cubicBezTo>
                  <a:cubicBezTo>
                    <a:pt x="846013" y="519993"/>
                    <a:pt x="842179" y="519993"/>
                    <a:pt x="842179" y="519993"/>
                  </a:cubicBezTo>
                  <a:cubicBezTo>
                    <a:pt x="826731" y="573893"/>
                    <a:pt x="788223" y="612456"/>
                    <a:pt x="738158" y="631682"/>
                  </a:cubicBezTo>
                  <a:lnTo>
                    <a:pt x="738158" y="647130"/>
                  </a:lnTo>
                  <a:cubicBezTo>
                    <a:pt x="738158" y="650964"/>
                    <a:pt x="738158" y="654798"/>
                    <a:pt x="738158" y="654798"/>
                  </a:cubicBezTo>
                  <a:cubicBezTo>
                    <a:pt x="738158" y="658632"/>
                    <a:pt x="738158" y="662522"/>
                    <a:pt x="734324" y="662522"/>
                  </a:cubicBezTo>
                  <a:cubicBezTo>
                    <a:pt x="730434" y="720311"/>
                    <a:pt x="722766" y="778045"/>
                    <a:pt x="718876" y="835834"/>
                  </a:cubicBezTo>
                  <a:cubicBezTo>
                    <a:pt x="730434" y="816608"/>
                    <a:pt x="745882" y="801160"/>
                    <a:pt x="765108" y="789603"/>
                  </a:cubicBezTo>
                  <a:cubicBezTo>
                    <a:pt x="768997" y="789603"/>
                    <a:pt x="776666" y="789603"/>
                    <a:pt x="776666" y="797326"/>
                  </a:cubicBezTo>
                  <a:cubicBezTo>
                    <a:pt x="768997" y="851226"/>
                    <a:pt x="741992" y="901347"/>
                    <a:pt x="707374" y="939855"/>
                  </a:cubicBezTo>
                  <a:cubicBezTo>
                    <a:pt x="680368" y="1167123"/>
                    <a:pt x="649585" y="1390501"/>
                    <a:pt x="630303" y="1613879"/>
                  </a:cubicBezTo>
                  <a:cubicBezTo>
                    <a:pt x="641861" y="1575371"/>
                    <a:pt x="653419" y="1540697"/>
                    <a:pt x="664977" y="1502190"/>
                  </a:cubicBezTo>
                  <a:cubicBezTo>
                    <a:pt x="661142" y="1502190"/>
                    <a:pt x="661142" y="1502190"/>
                    <a:pt x="661142" y="1498356"/>
                  </a:cubicBezTo>
                  <a:cubicBezTo>
                    <a:pt x="676534" y="1313485"/>
                    <a:pt x="741992" y="1136283"/>
                    <a:pt x="849847" y="986086"/>
                  </a:cubicBezTo>
                  <a:cubicBezTo>
                    <a:pt x="961591" y="839668"/>
                    <a:pt x="1111788" y="727979"/>
                    <a:pt x="1231201" y="585451"/>
                  </a:cubicBezTo>
                  <a:cubicBezTo>
                    <a:pt x="1232201" y="584450"/>
                    <a:pt x="1233535" y="583950"/>
                    <a:pt x="1234868" y="583950"/>
                  </a:cubicBezTo>
                  <a:cubicBezTo>
                    <a:pt x="1238591" y="583950"/>
                    <a:pt x="1242759" y="587562"/>
                    <a:pt x="1242759" y="593174"/>
                  </a:cubicBezTo>
                  <a:cubicBezTo>
                    <a:pt x="1215809" y="962971"/>
                    <a:pt x="976983" y="1251862"/>
                    <a:pt x="718876" y="1498356"/>
                  </a:cubicBezTo>
                  <a:cubicBezTo>
                    <a:pt x="717765" y="1499467"/>
                    <a:pt x="716320" y="1499967"/>
                    <a:pt x="714931" y="1499967"/>
                  </a:cubicBezTo>
                  <a:cubicBezTo>
                    <a:pt x="711541" y="1499967"/>
                    <a:pt x="708485" y="1497244"/>
                    <a:pt x="711208" y="1494521"/>
                  </a:cubicBezTo>
                  <a:cubicBezTo>
                    <a:pt x="815173" y="1359661"/>
                    <a:pt x="950034" y="1251862"/>
                    <a:pt x="1038607" y="1109333"/>
                  </a:cubicBezTo>
                  <a:cubicBezTo>
                    <a:pt x="1092506" y="1024594"/>
                    <a:pt x="1138738" y="932131"/>
                    <a:pt x="1173412" y="839668"/>
                  </a:cubicBezTo>
                  <a:cubicBezTo>
                    <a:pt x="1184969" y="808884"/>
                    <a:pt x="1196527" y="774211"/>
                    <a:pt x="1204251" y="743371"/>
                  </a:cubicBezTo>
                  <a:cubicBezTo>
                    <a:pt x="1215809" y="716421"/>
                    <a:pt x="1219643" y="685637"/>
                    <a:pt x="1215809" y="658632"/>
                  </a:cubicBezTo>
                  <a:cubicBezTo>
                    <a:pt x="1146462" y="835834"/>
                    <a:pt x="1003933" y="962971"/>
                    <a:pt x="899912" y="1120891"/>
                  </a:cubicBezTo>
                  <a:cubicBezTo>
                    <a:pt x="761274" y="1325043"/>
                    <a:pt x="634137" y="1559979"/>
                    <a:pt x="622635" y="1810362"/>
                  </a:cubicBezTo>
                  <a:cubicBezTo>
                    <a:pt x="618745" y="1856594"/>
                    <a:pt x="618745" y="1898936"/>
                    <a:pt x="618745" y="1941333"/>
                  </a:cubicBezTo>
                  <a:cubicBezTo>
                    <a:pt x="626469" y="1910493"/>
                    <a:pt x="645695" y="1879654"/>
                    <a:pt x="668811" y="1856594"/>
                  </a:cubicBezTo>
                  <a:cubicBezTo>
                    <a:pt x="670867" y="1855538"/>
                    <a:pt x="672978" y="1855038"/>
                    <a:pt x="674867" y="1855038"/>
                  </a:cubicBezTo>
                  <a:cubicBezTo>
                    <a:pt x="680091" y="1855038"/>
                    <a:pt x="684258" y="1858650"/>
                    <a:pt x="684258" y="1864262"/>
                  </a:cubicBezTo>
                  <a:cubicBezTo>
                    <a:pt x="688092" y="1929775"/>
                    <a:pt x="664977" y="1995233"/>
                    <a:pt x="618745" y="2041464"/>
                  </a:cubicBezTo>
                  <a:lnTo>
                    <a:pt x="618745" y="2137761"/>
                  </a:lnTo>
                  <a:cubicBezTo>
                    <a:pt x="622635" y="2272566"/>
                    <a:pt x="630303" y="2403536"/>
                    <a:pt x="641861" y="2538341"/>
                  </a:cubicBezTo>
                  <a:cubicBezTo>
                    <a:pt x="649585" y="2519060"/>
                    <a:pt x="664977" y="2503668"/>
                    <a:pt x="680368" y="2492110"/>
                  </a:cubicBezTo>
                  <a:cubicBezTo>
                    <a:pt x="681980" y="2490498"/>
                    <a:pt x="684258" y="2489609"/>
                    <a:pt x="686314" y="2489609"/>
                  </a:cubicBezTo>
                  <a:cubicBezTo>
                    <a:pt x="689315" y="2489609"/>
                    <a:pt x="691926" y="2491443"/>
                    <a:pt x="691926" y="2495944"/>
                  </a:cubicBezTo>
                  <a:cubicBezTo>
                    <a:pt x="703484" y="2553733"/>
                    <a:pt x="688092" y="2611522"/>
                    <a:pt x="653419" y="2661588"/>
                  </a:cubicBezTo>
                  <a:cubicBezTo>
                    <a:pt x="664977" y="2769443"/>
                    <a:pt x="676534" y="2881132"/>
                    <a:pt x="688092" y="2988987"/>
                  </a:cubicBezTo>
                  <a:cubicBezTo>
                    <a:pt x="738158" y="2904248"/>
                    <a:pt x="792113" y="2823398"/>
                    <a:pt x="857571" y="2750161"/>
                  </a:cubicBezTo>
                  <a:cubicBezTo>
                    <a:pt x="876852" y="2715543"/>
                    <a:pt x="896078" y="2680870"/>
                    <a:pt x="911470" y="2642362"/>
                  </a:cubicBezTo>
                  <a:cubicBezTo>
                    <a:pt x="938476" y="2484386"/>
                    <a:pt x="865294" y="2368863"/>
                    <a:pt x="846013" y="2218611"/>
                  </a:cubicBezTo>
                  <a:cubicBezTo>
                    <a:pt x="830621" y="2076138"/>
                    <a:pt x="846013" y="1933609"/>
                    <a:pt x="811339" y="1794915"/>
                  </a:cubicBezTo>
                  <a:cubicBezTo>
                    <a:pt x="808950" y="1790192"/>
                    <a:pt x="812450" y="1786913"/>
                    <a:pt x="816396" y="1786913"/>
                  </a:cubicBezTo>
                  <a:cubicBezTo>
                    <a:pt x="818841" y="1786913"/>
                    <a:pt x="821452" y="1788136"/>
                    <a:pt x="822897" y="1791081"/>
                  </a:cubicBezTo>
                  <a:cubicBezTo>
                    <a:pt x="888355" y="1914328"/>
                    <a:pt x="1015491" y="1975951"/>
                    <a:pt x="1038607" y="2118479"/>
                  </a:cubicBezTo>
                  <a:cubicBezTo>
                    <a:pt x="1046331" y="2183993"/>
                    <a:pt x="1046331" y="2249450"/>
                    <a:pt x="1038607" y="2311073"/>
                  </a:cubicBezTo>
                  <a:cubicBezTo>
                    <a:pt x="1084838" y="2149319"/>
                    <a:pt x="1115622" y="1979841"/>
                    <a:pt x="1134904" y="1806473"/>
                  </a:cubicBezTo>
                  <a:cubicBezTo>
                    <a:pt x="1131070" y="1806473"/>
                    <a:pt x="1131070" y="1810362"/>
                    <a:pt x="1127180" y="1810362"/>
                  </a:cubicBezTo>
                  <a:cubicBezTo>
                    <a:pt x="1125457" y="1813808"/>
                    <a:pt x="1121401" y="1815697"/>
                    <a:pt x="1117456" y="1815697"/>
                  </a:cubicBezTo>
                  <a:cubicBezTo>
                    <a:pt x="1112622" y="1815697"/>
                    <a:pt x="1107954" y="1812863"/>
                    <a:pt x="1107954" y="1806473"/>
                  </a:cubicBezTo>
                  <a:cubicBezTo>
                    <a:pt x="1104064" y="1783357"/>
                    <a:pt x="1100230" y="1760297"/>
                    <a:pt x="1096396" y="1737181"/>
                  </a:cubicBezTo>
                  <a:lnTo>
                    <a:pt x="1077114" y="1733291"/>
                  </a:lnTo>
                  <a:lnTo>
                    <a:pt x="1073280" y="1733291"/>
                  </a:lnTo>
                  <a:cubicBezTo>
                    <a:pt x="1007767" y="1729457"/>
                    <a:pt x="950034" y="1694784"/>
                    <a:pt x="915360" y="1640884"/>
                  </a:cubicBezTo>
                  <a:cubicBezTo>
                    <a:pt x="880686" y="1586929"/>
                    <a:pt x="892244" y="1521471"/>
                    <a:pt x="938476" y="1482964"/>
                  </a:cubicBezTo>
                  <a:cubicBezTo>
                    <a:pt x="946144" y="1482964"/>
                    <a:pt x="946144" y="1486798"/>
                    <a:pt x="946144" y="1490632"/>
                  </a:cubicBezTo>
                  <a:cubicBezTo>
                    <a:pt x="926918" y="1517637"/>
                    <a:pt x="915360" y="1548421"/>
                    <a:pt x="915360" y="1579261"/>
                  </a:cubicBezTo>
                  <a:cubicBezTo>
                    <a:pt x="915360" y="1610044"/>
                    <a:pt x="930752" y="1636994"/>
                    <a:pt x="950034" y="1656276"/>
                  </a:cubicBezTo>
                  <a:cubicBezTo>
                    <a:pt x="980817" y="1687116"/>
                    <a:pt x="1019325" y="1710176"/>
                    <a:pt x="1057833" y="1717899"/>
                  </a:cubicBezTo>
                  <a:cubicBezTo>
                    <a:pt x="965425" y="1656276"/>
                    <a:pt x="961591" y="1440566"/>
                    <a:pt x="1038607" y="1375109"/>
                  </a:cubicBezTo>
                  <a:cubicBezTo>
                    <a:pt x="1039940" y="1372386"/>
                    <a:pt x="1042274" y="1371108"/>
                    <a:pt x="1044719" y="1371108"/>
                  </a:cubicBezTo>
                  <a:cubicBezTo>
                    <a:pt x="1049164" y="1371108"/>
                    <a:pt x="1053999" y="1375331"/>
                    <a:pt x="1053999" y="1382777"/>
                  </a:cubicBezTo>
                  <a:cubicBezTo>
                    <a:pt x="1053999" y="1390501"/>
                    <a:pt x="1053999" y="1398224"/>
                    <a:pt x="1057833" y="1409782"/>
                  </a:cubicBezTo>
                  <a:cubicBezTo>
                    <a:pt x="1062945" y="1397947"/>
                    <a:pt x="1070002" y="1393168"/>
                    <a:pt x="1078170" y="1393168"/>
                  </a:cubicBezTo>
                  <a:cubicBezTo>
                    <a:pt x="1107232" y="1393168"/>
                    <a:pt x="1149851" y="1454180"/>
                    <a:pt x="1161854" y="1475240"/>
                  </a:cubicBezTo>
                  <a:cubicBezTo>
                    <a:pt x="1173412" y="1417450"/>
                    <a:pt x="1211919" y="1371219"/>
                    <a:pt x="1265874" y="1351993"/>
                  </a:cubicBezTo>
                  <a:cubicBezTo>
                    <a:pt x="1269709" y="1351993"/>
                    <a:pt x="1277432" y="1355827"/>
                    <a:pt x="1277432" y="1359661"/>
                  </a:cubicBezTo>
                  <a:cubicBezTo>
                    <a:pt x="1277432" y="1398224"/>
                    <a:pt x="1277432" y="1436732"/>
                    <a:pt x="1277432" y="1475240"/>
                  </a:cubicBezTo>
                  <a:cubicBezTo>
                    <a:pt x="1292824" y="1444400"/>
                    <a:pt x="1323608" y="1421340"/>
                    <a:pt x="1358282" y="1409782"/>
                  </a:cubicBezTo>
                  <a:cubicBezTo>
                    <a:pt x="1362171" y="1409782"/>
                    <a:pt x="1366006" y="1413616"/>
                    <a:pt x="1366006" y="1417450"/>
                  </a:cubicBezTo>
                  <a:cubicBezTo>
                    <a:pt x="1373729" y="1529139"/>
                    <a:pt x="1323608" y="1636994"/>
                    <a:pt x="1235035" y="1698618"/>
                  </a:cubicBezTo>
                  <a:cubicBezTo>
                    <a:pt x="1235035" y="1702507"/>
                    <a:pt x="1235035" y="1702507"/>
                    <a:pt x="1235035" y="1706342"/>
                  </a:cubicBezTo>
                  <a:cubicBezTo>
                    <a:pt x="1235035" y="1710176"/>
                    <a:pt x="1231201" y="1714065"/>
                    <a:pt x="1227311" y="1717899"/>
                  </a:cubicBezTo>
                  <a:cubicBezTo>
                    <a:pt x="1223477" y="1733291"/>
                    <a:pt x="1215809" y="1744849"/>
                    <a:pt x="1208085" y="1756407"/>
                  </a:cubicBezTo>
                  <a:cubicBezTo>
                    <a:pt x="1308216" y="1706342"/>
                    <a:pt x="1419905" y="1610044"/>
                    <a:pt x="1377563" y="1494521"/>
                  </a:cubicBezTo>
                  <a:cubicBezTo>
                    <a:pt x="1377563" y="1489743"/>
                    <a:pt x="1381953" y="1486464"/>
                    <a:pt x="1386232" y="1486464"/>
                  </a:cubicBezTo>
                  <a:cubicBezTo>
                    <a:pt x="1388899" y="1486464"/>
                    <a:pt x="1391511" y="1487687"/>
                    <a:pt x="1392955" y="1490632"/>
                  </a:cubicBezTo>
                  <a:cubicBezTo>
                    <a:pt x="1439187" y="1613879"/>
                    <a:pt x="1315940" y="1752573"/>
                    <a:pt x="1192693" y="1787247"/>
                  </a:cubicBezTo>
                  <a:cubicBezTo>
                    <a:pt x="1188803" y="1794915"/>
                    <a:pt x="1184969" y="1802639"/>
                    <a:pt x="1177246" y="1810362"/>
                  </a:cubicBezTo>
                  <a:cubicBezTo>
                    <a:pt x="1173412" y="1818030"/>
                    <a:pt x="1169577" y="1825754"/>
                    <a:pt x="1165688" y="1833478"/>
                  </a:cubicBezTo>
                  <a:cubicBezTo>
                    <a:pt x="1163798" y="1835367"/>
                    <a:pt x="1160909" y="1836367"/>
                    <a:pt x="1158020" y="1836367"/>
                  </a:cubicBezTo>
                  <a:cubicBezTo>
                    <a:pt x="1155130" y="1836367"/>
                    <a:pt x="1152241" y="1835367"/>
                    <a:pt x="1150296" y="1833478"/>
                  </a:cubicBezTo>
                  <a:cubicBezTo>
                    <a:pt x="1142572" y="1922051"/>
                    <a:pt x="1127180" y="2010625"/>
                    <a:pt x="1107954" y="2095364"/>
                  </a:cubicBezTo>
                  <a:cubicBezTo>
                    <a:pt x="1123346" y="2072248"/>
                    <a:pt x="1142572" y="2053022"/>
                    <a:pt x="1165688" y="2037630"/>
                  </a:cubicBezTo>
                  <a:cubicBezTo>
                    <a:pt x="1167799" y="2036574"/>
                    <a:pt x="1169855" y="2036074"/>
                    <a:pt x="1171745" y="2036074"/>
                  </a:cubicBezTo>
                  <a:cubicBezTo>
                    <a:pt x="1176968" y="2036074"/>
                    <a:pt x="1181135" y="2039686"/>
                    <a:pt x="1181135" y="2045298"/>
                  </a:cubicBezTo>
                  <a:cubicBezTo>
                    <a:pt x="1181135" y="2072248"/>
                    <a:pt x="1173412" y="2099253"/>
                    <a:pt x="1154130" y="2118479"/>
                  </a:cubicBezTo>
                  <a:cubicBezTo>
                    <a:pt x="1134904" y="2145429"/>
                    <a:pt x="1111788" y="2164711"/>
                    <a:pt x="1084838" y="2176269"/>
                  </a:cubicBezTo>
                  <a:cubicBezTo>
                    <a:pt x="1069391" y="2237892"/>
                    <a:pt x="1053999" y="2299516"/>
                    <a:pt x="1038607" y="2361139"/>
                  </a:cubicBezTo>
                  <a:cubicBezTo>
                    <a:pt x="1011657" y="2472884"/>
                    <a:pt x="973094" y="2580683"/>
                    <a:pt x="919194" y="2680870"/>
                  </a:cubicBezTo>
                  <a:cubicBezTo>
                    <a:pt x="930752" y="2669312"/>
                    <a:pt x="938476" y="2661588"/>
                    <a:pt x="950034" y="2650030"/>
                  </a:cubicBezTo>
                  <a:cubicBezTo>
                    <a:pt x="965425" y="2634638"/>
                    <a:pt x="980817" y="2619246"/>
                    <a:pt x="1000099" y="2603799"/>
                  </a:cubicBezTo>
                  <a:lnTo>
                    <a:pt x="1038607" y="2565291"/>
                  </a:lnTo>
                  <a:cubicBezTo>
                    <a:pt x="1038607" y="2565291"/>
                    <a:pt x="1038607" y="2561457"/>
                    <a:pt x="1038607" y="2561457"/>
                  </a:cubicBezTo>
                  <a:lnTo>
                    <a:pt x="1046331" y="2557623"/>
                  </a:lnTo>
                  <a:cubicBezTo>
                    <a:pt x="1154130" y="2453602"/>
                    <a:pt x="1269709" y="2338023"/>
                    <a:pt x="1389121" y="2234058"/>
                  </a:cubicBezTo>
                  <a:cubicBezTo>
                    <a:pt x="1389121" y="2234058"/>
                    <a:pt x="1389121" y="2234058"/>
                    <a:pt x="1389121" y="2230168"/>
                  </a:cubicBezTo>
                  <a:cubicBezTo>
                    <a:pt x="1392955" y="2226334"/>
                    <a:pt x="1392955" y="2218611"/>
                    <a:pt x="1396845" y="2210942"/>
                  </a:cubicBezTo>
                  <a:cubicBezTo>
                    <a:pt x="1385287" y="2156987"/>
                    <a:pt x="1400679" y="2103087"/>
                    <a:pt x="1439187" y="2060690"/>
                  </a:cubicBezTo>
                  <a:cubicBezTo>
                    <a:pt x="1441132" y="2058801"/>
                    <a:pt x="1443021" y="2057801"/>
                    <a:pt x="1444966" y="2057801"/>
                  </a:cubicBezTo>
                  <a:cubicBezTo>
                    <a:pt x="1446911" y="2057801"/>
                    <a:pt x="1448800" y="2058801"/>
                    <a:pt x="1450745" y="2060690"/>
                  </a:cubicBezTo>
                  <a:cubicBezTo>
                    <a:pt x="1470026" y="2106922"/>
                    <a:pt x="1462303" y="2156987"/>
                    <a:pt x="1435353" y="2195551"/>
                  </a:cubicBezTo>
                  <a:cubicBezTo>
                    <a:pt x="1473860" y="2160877"/>
                    <a:pt x="1516202" y="2130037"/>
                    <a:pt x="1562434" y="2099253"/>
                  </a:cubicBezTo>
                  <a:cubicBezTo>
                    <a:pt x="1558600" y="2095364"/>
                    <a:pt x="1562434" y="2095364"/>
                    <a:pt x="1562434" y="2091530"/>
                  </a:cubicBezTo>
                  <a:cubicBezTo>
                    <a:pt x="1566323" y="2091530"/>
                    <a:pt x="1573992" y="2087696"/>
                    <a:pt x="1577826" y="2087696"/>
                  </a:cubicBezTo>
                  <a:cubicBezTo>
                    <a:pt x="1631781" y="2049132"/>
                    <a:pt x="1685681" y="2018348"/>
                    <a:pt x="1743470" y="1991399"/>
                  </a:cubicBezTo>
                  <a:cubicBezTo>
                    <a:pt x="1739636" y="1987509"/>
                    <a:pt x="1739636" y="1983675"/>
                    <a:pt x="1743470" y="1979841"/>
                  </a:cubicBezTo>
                  <a:cubicBezTo>
                    <a:pt x="1654897" y="1898936"/>
                    <a:pt x="1662565" y="1752573"/>
                    <a:pt x="1697239" y="1648552"/>
                  </a:cubicBezTo>
                  <a:cubicBezTo>
                    <a:pt x="1697239" y="1644718"/>
                    <a:pt x="1701128" y="1640884"/>
                    <a:pt x="1708796" y="1640884"/>
                  </a:cubicBezTo>
                  <a:lnTo>
                    <a:pt x="1716520" y="1640884"/>
                  </a:lnTo>
                  <a:cubicBezTo>
                    <a:pt x="1720354" y="1640884"/>
                    <a:pt x="1724244" y="1644718"/>
                    <a:pt x="1728078" y="1648552"/>
                  </a:cubicBezTo>
                  <a:cubicBezTo>
                    <a:pt x="1735802" y="1664000"/>
                    <a:pt x="1743470" y="1679392"/>
                    <a:pt x="1751194" y="1694784"/>
                  </a:cubicBezTo>
                  <a:cubicBezTo>
                    <a:pt x="1755028" y="1629326"/>
                    <a:pt x="1774309" y="1563813"/>
                    <a:pt x="1801259" y="1502190"/>
                  </a:cubicBezTo>
                  <a:cubicBezTo>
                    <a:pt x="1803204" y="1500300"/>
                    <a:pt x="1806094" y="1499300"/>
                    <a:pt x="1808983" y="1499300"/>
                  </a:cubicBezTo>
                  <a:cubicBezTo>
                    <a:pt x="1811873" y="1499300"/>
                    <a:pt x="1814762" y="1500300"/>
                    <a:pt x="1816651" y="1502190"/>
                  </a:cubicBezTo>
                  <a:cubicBezTo>
                    <a:pt x="1874441" y="1571537"/>
                    <a:pt x="1901390" y="1660110"/>
                    <a:pt x="1893722" y="1752573"/>
                  </a:cubicBezTo>
                  <a:cubicBezTo>
                    <a:pt x="1924506" y="1683226"/>
                    <a:pt x="1990019" y="1636994"/>
                    <a:pt x="2067035" y="1633160"/>
                  </a:cubicBezTo>
                  <a:cubicBezTo>
                    <a:pt x="2070869" y="1633160"/>
                    <a:pt x="2074758" y="1636994"/>
                    <a:pt x="2074758" y="1644718"/>
                  </a:cubicBezTo>
                  <a:cubicBezTo>
                    <a:pt x="2059311" y="1706342"/>
                    <a:pt x="2028527" y="1767965"/>
                    <a:pt x="1986130" y="1818030"/>
                  </a:cubicBezTo>
                  <a:cubicBezTo>
                    <a:pt x="2001522" y="1806473"/>
                    <a:pt x="2020803" y="1798804"/>
                    <a:pt x="2036195" y="1794915"/>
                  </a:cubicBezTo>
                  <a:cubicBezTo>
                    <a:pt x="2051865" y="1789747"/>
                    <a:pt x="2085594" y="1782135"/>
                    <a:pt x="2117489" y="1782135"/>
                  </a:cubicBezTo>
                  <a:cubicBezTo>
                    <a:pt x="2156275" y="1782135"/>
                    <a:pt x="2192393" y="1793303"/>
                    <a:pt x="2190282" y="1833478"/>
                  </a:cubicBezTo>
                  <a:cubicBezTo>
                    <a:pt x="2186447" y="1895101"/>
                    <a:pt x="2093984" y="1925886"/>
                    <a:pt x="2047753" y="1945167"/>
                  </a:cubicBezTo>
                  <a:lnTo>
                    <a:pt x="2013079" y="1960559"/>
                  </a:lnTo>
                  <a:cubicBezTo>
                    <a:pt x="2021192" y="1960226"/>
                    <a:pt x="2029360" y="1960003"/>
                    <a:pt x="2037418" y="1960003"/>
                  </a:cubicBezTo>
                  <a:cubicBezTo>
                    <a:pt x="2117434" y="1960003"/>
                    <a:pt x="2193115" y="1978840"/>
                    <a:pt x="2221121" y="2045298"/>
                  </a:cubicBezTo>
                  <a:cubicBezTo>
                    <a:pt x="2224955" y="2049132"/>
                    <a:pt x="2224955" y="2056856"/>
                    <a:pt x="2217231" y="2056856"/>
                  </a:cubicBezTo>
                  <a:cubicBezTo>
                    <a:pt x="2168722" y="2088085"/>
                    <a:pt x="2113933" y="2103643"/>
                    <a:pt x="2061367" y="2103643"/>
                  </a:cubicBezTo>
                  <a:cubicBezTo>
                    <a:pt x="2055532" y="2103643"/>
                    <a:pt x="2049698" y="2103477"/>
                    <a:pt x="2043919" y="2103087"/>
                  </a:cubicBezTo>
                  <a:cubicBezTo>
                    <a:pt x="2086261" y="2141595"/>
                    <a:pt x="2117100" y="2191661"/>
                    <a:pt x="2140216" y="2245616"/>
                  </a:cubicBezTo>
                  <a:cubicBezTo>
                    <a:pt x="2140216" y="2253284"/>
                    <a:pt x="2136382" y="2261008"/>
                    <a:pt x="2128658" y="2261008"/>
                  </a:cubicBezTo>
                  <a:cubicBezTo>
                    <a:pt x="1986130" y="2261008"/>
                    <a:pt x="1882164" y="2145429"/>
                    <a:pt x="1812817" y="2029906"/>
                  </a:cubicBezTo>
                  <a:lnTo>
                    <a:pt x="1793536" y="2029906"/>
                  </a:lnTo>
                  <a:cubicBezTo>
                    <a:pt x="1781978" y="2026072"/>
                    <a:pt x="1770420" y="2018348"/>
                    <a:pt x="1758862" y="2010625"/>
                  </a:cubicBezTo>
                  <a:lnTo>
                    <a:pt x="1751194" y="2010625"/>
                  </a:lnTo>
                  <a:cubicBezTo>
                    <a:pt x="1747304" y="2010625"/>
                    <a:pt x="1743470" y="2010625"/>
                    <a:pt x="1739636" y="2006790"/>
                  </a:cubicBezTo>
                  <a:cubicBezTo>
                    <a:pt x="1697239" y="2029906"/>
                    <a:pt x="1654897" y="2056856"/>
                    <a:pt x="1616389" y="2087696"/>
                  </a:cubicBezTo>
                  <a:lnTo>
                    <a:pt x="1627947" y="2091530"/>
                  </a:lnTo>
                  <a:cubicBezTo>
                    <a:pt x="1643339" y="2095364"/>
                    <a:pt x="1666455" y="2099253"/>
                    <a:pt x="1670289" y="2122369"/>
                  </a:cubicBezTo>
                  <a:cubicBezTo>
                    <a:pt x="1674123" y="2141595"/>
                    <a:pt x="1643339" y="2156987"/>
                    <a:pt x="1627947" y="2160877"/>
                  </a:cubicBezTo>
                  <a:cubicBezTo>
                    <a:pt x="1597107" y="2160877"/>
                    <a:pt x="1566323" y="2156987"/>
                    <a:pt x="1539318" y="2145429"/>
                  </a:cubicBezTo>
                  <a:cubicBezTo>
                    <a:pt x="1470026" y="2199385"/>
                    <a:pt x="1404513" y="2253284"/>
                    <a:pt x="1339056" y="2318797"/>
                  </a:cubicBezTo>
                  <a:cubicBezTo>
                    <a:pt x="1269709" y="2380421"/>
                    <a:pt x="1200361" y="2442044"/>
                    <a:pt x="1134904" y="2503668"/>
                  </a:cubicBezTo>
                  <a:cubicBezTo>
                    <a:pt x="1242759" y="2438210"/>
                    <a:pt x="1346724" y="2357305"/>
                    <a:pt x="1470026" y="2338023"/>
                  </a:cubicBezTo>
                  <a:cubicBezTo>
                    <a:pt x="1531761" y="2330522"/>
                    <a:pt x="1593551" y="2326521"/>
                    <a:pt x="1655341" y="2326521"/>
                  </a:cubicBezTo>
                  <a:cubicBezTo>
                    <a:pt x="1751472" y="2326521"/>
                    <a:pt x="1847602" y="2336190"/>
                    <a:pt x="1943788" y="2357305"/>
                  </a:cubicBezTo>
                  <a:cubicBezTo>
                    <a:pt x="1951456" y="2361139"/>
                    <a:pt x="1951456" y="2372697"/>
                    <a:pt x="1943788" y="2376587"/>
                  </a:cubicBezTo>
                  <a:cubicBezTo>
                    <a:pt x="1824375" y="2442044"/>
                    <a:pt x="1701128" y="2542175"/>
                    <a:pt x="1558600" y="2553733"/>
                  </a:cubicBezTo>
                  <a:cubicBezTo>
                    <a:pt x="1369840" y="2569125"/>
                    <a:pt x="1196527" y="2561457"/>
                    <a:pt x="1015491" y="2634638"/>
                  </a:cubicBezTo>
                  <a:cubicBezTo>
                    <a:pt x="1011657" y="2634638"/>
                    <a:pt x="1007767" y="2626914"/>
                    <a:pt x="1011657" y="2626914"/>
                  </a:cubicBezTo>
                  <a:cubicBezTo>
                    <a:pt x="1109843" y="2572404"/>
                    <a:pt x="1221754" y="2541842"/>
                    <a:pt x="1334444" y="2541842"/>
                  </a:cubicBezTo>
                  <a:cubicBezTo>
                    <a:pt x="1341112" y="2541842"/>
                    <a:pt x="1347780" y="2541953"/>
                    <a:pt x="1354448" y="2542175"/>
                  </a:cubicBezTo>
                  <a:cubicBezTo>
                    <a:pt x="1361116" y="2542342"/>
                    <a:pt x="1367839" y="2542398"/>
                    <a:pt x="1374507" y="2542398"/>
                  </a:cubicBezTo>
                  <a:cubicBezTo>
                    <a:pt x="1540818" y="2542398"/>
                    <a:pt x="1702906" y="2496388"/>
                    <a:pt x="1843601" y="2411205"/>
                  </a:cubicBezTo>
                  <a:cubicBezTo>
                    <a:pt x="1944343" y="2351971"/>
                    <a:pt x="1808094" y="2345136"/>
                    <a:pt x="1713520" y="2345136"/>
                  </a:cubicBezTo>
                  <a:cubicBezTo>
                    <a:pt x="1685125" y="2345136"/>
                    <a:pt x="1660509" y="2345747"/>
                    <a:pt x="1647173" y="2345747"/>
                  </a:cubicBezTo>
                  <a:cubicBezTo>
                    <a:pt x="1631948" y="2344636"/>
                    <a:pt x="1616667" y="2344080"/>
                    <a:pt x="1601442" y="2344080"/>
                  </a:cubicBezTo>
                  <a:cubicBezTo>
                    <a:pt x="1508979" y="2344080"/>
                    <a:pt x="1417294" y="2364362"/>
                    <a:pt x="1331332" y="2407371"/>
                  </a:cubicBezTo>
                  <a:cubicBezTo>
                    <a:pt x="1250427" y="2449768"/>
                    <a:pt x="1173412" y="2503668"/>
                    <a:pt x="1092506" y="2542175"/>
                  </a:cubicBezTo>
                  <a:cubicBezTo>
                    <a:pt x="1127180" y="2526783"/>
                    <a:pt x="1169577" y="2511391"/>
                    <a:pt x="1204251" y="2499833"/>
                  </a:cubicBezTo>
                  <a:cubicBezTo>
                    <a:pt x="1353725" y="2440044"/>
                    <a:pt x="1499532" y="2380254"/>
                    <a:pt x="1659342" y="2380254"/>
                  </a:cubicBezTo>
                  <a:cubicBezTo>
                    <a:pt x="1664287" y="2380254"/>
                    <a:pt x="1669177" y="2380310"/>
                    <a:pt x="1674123" y="2380421"/>
                  </a:cubicBezTo>
                  <a:cubicBezTo>
                    <a:pt x="1681847" y="2380421"/>
                    <a:pt x="1681847" y="2391979"/>
                    <a:pt x="1674123" y="2391979"/>
                  </a:cubicBezTo>
                  <a:cubicBezTo>
                    <a:pt x="1523926" y="2407371"/>
                    <a:pt x="1377563" y="2445878"/>
                    <a:pt x="1238869" y="2499833"/>
                  </a:cubicBezTo>
                  <a:cubicBezTo>
                    <a:pt x="1173412" y="2522949"/>
                    <a:pt x="1111788" y="2549899"/>
                    <a:pt x="1053999" y="2576849"/>
                  </a:cubicBezTo>
                  <a:cubicBezTo>
                    <a:pt x="1027049" y="2603799"/>
                    <a:pt x="1000099" y="2630804"/>
                    <a:pt x="973094" y="2657754"/>
                  </a:cubicBezTo>
                  <a:cubicBezTo>
                    <a:pt x="930752" y="2703985"/>
                    <a:pt x="888355" y="2750161"/>
                    <a:pt x="849847" y="2800282"/>
                  </a:cubicBezTo>
                  <a:cubicBezTo>
                    <a:pt x="870406" y="2790003"/>
                    <a:pt x="894356" y="2784835"/>
                    <a:pt x="918361" y="2784835"/>
                  </a:cubicBezTo>
                  <a:cubicBezTo>
                    <a:pt x="930307" y="2784835"/>
                    <a:pt x="942310" y="2786113"/>
                    <a:pt x="953868" y="2788725"/>
                  </a:cubicBezTo>
                  <a:cubicBezTo>
                    <a:pt x="961591" y="2788725"/>
                    <a:pt x="961591" y="2796393"/>
                    <a:pt x="961591" y="2804117"/>
                  </a:cubicBezTo>
                  <a:cubicBezTo>
                    <a:pt x="939365" y="2835845"/>
                    <a:pt x="893578" y="2875464"/>
                    <a:pt x="847958" y="2875464"/>
                  </a:cubicBezTo>
                  <a:cubicBezTo>
                    <a:pt x="838233" y="2875464"/>
                    <a:pt x="828509" y="2873630"/>
                    <a:pt x="819063" y="2869574"/>
                  </a:cubicBezTo>
                  <a:cubicBezTo>
                    <a:pt x="811339" y="2865740"/>
                    <a:pt x="819063" y="2854182"/>
                    <a:pt x="822897" y="2854182"/>
                  </a:cubicBezTo>
                  <a:cubicBezTo>
                    <a:pt x="849847" y="2854182"/>
                    <a:pt x="872963" y="2850348"/>
                    <a:pt x="896078" y="2838790"/>
                  </a:cubicBezTo>
                  <a:cubicBezTo>
                    <a:pt x="911470" y="2831066"/>
                    <a:pt x="923028" y="2819509"/>
                    <a:pt x="934586" y="2804117"/>
                  </a:cubicBezTo>
                  <a:cubicBezTo>
                    <a:pt x="926807" y="2803227"/>
                    <a:pt x="919027" y="2802783"/>
                    <a:pt x="911304" y="2802783"/>
                  </a:cubicBezTo>
                  <a:cubicBezTo>
                    <a:pt x="884743" y="2802783"/>
                    <a:pt x="859238" y="2808451"/>
                    <a:pt x="838289" y="2823398"/>
                  </a:cubicBezTo>
                  <a:lnTo>
                    <a:pt x="830621" y="2823398"/>
                  </a:lnTo>
                  <a:cubicBezTo>
                    <a:pt x="780555" y="2892690"/>
                    <a:pt x="734324" y="2965871"/>
                    <a:pt x="695816" y="3039052"/>
                  </a:cubicBezTo>
                  <a:cubicBezTo>
                    <a:pt x="707374" y="3150797"/>
                    <a:pt x="722766" y="3262486"/>
                    <a:pt x="738158" y="3370341"/>
                  </a:cubicBezTo>
                  <a:cubicBezTo>
                    <a:pt x="749716" y="3335667"/>
                    <a:pt x="768997" y="3300994"/>
                    <a:pt x="792113" y="3270154"/>
                  </a:cubicBezTo>
                  <a:cubicBezTo>
                    <a:pt x="794169" y="3269154"/>
                    <a:pt x="796503" y="3268654"/>
                    <a:pt x="798837" y="3268654"/>
                  </a:cubicBezTo>
                  <a:cubicBezTo>
                    <a:pt x="805171" y="3268654"/>
                    <a:pt x="811339" y="3272266"/>
                    <a:pt x="811339" y="3277878"/>
                  </a:cubicBezTo>
                  <a:cubicBezTo>
                    <a:pt x="811339" y="3347225"/>
                    <a:pt x="792113" y="3412683"/>
                    <a:pt x="749716" y="3466638"/>
                  </a:cubicBezTo>
                  <a:cubicBezTo>
                    <a:pt x="761274" y="3555211"/>
                    <a:pt x="772831" y="3639950"/>
                    <a:pt x="784389" y="3728524"/>
                  </a:cubicBezTo>
                  <a:cubicBezTo>
                    <a:pt x="803615" y="3882610"/>
                    <a:pt x="830621" y="4044365"/>
                    <a:pt x="857571" y="4210009"/>
                  </a:cubicBezTo>
                  <a:cubicBezTo>
                    <a:pt x="869128" y="4163777"/>
                    <a:pt x="888355" y="4125270"/>
                    <a:pt x="915360" y="4090596"/>
                  </a:cubicBezTo>
                  <a:cubicBezTo>
                    <a:pt x="916805" y="4087651"/>
                    <a:pt x="919416" y="4086429"/>
                    <a:pt x="922250" y="4086429"/>
                  </a:cubicBezTo>
                  <a:cubicBezTo>
                    <a:pt x="926918" y="4086429"/>
                    <a:pt x="932197" y="4089707"/>
                    <a:pt x="934586" y="4094486"/>
                  </a:cubicBezTo>
                  <a:cubicBezTo>
                    <a:pt x="965425" y="4167667"/>
                    <a:pt x="934586" y="4271632"/>
                    <a:pt x="884520" y="4340980"/>
                  </a:cubicBezTo>
                  <a:cubicBezTo>
                    <a:pt x="884520" y="4340980"/>
                    <a:pt x="884520" y="4340980"/>
                    <a:pt x="884520" y="4344814"/>
                  </a:cubicBezTo>
                  <a:cubicBezTo>
                    <a:pt x="903774" y="4456531"/>
                    <a:pt x="922070" y="4570164"/>
                    <a:pt x="938441" y="4684278"/>
                  </a:cubicBezTo>
                  <a:lnTo>
                    <a:pt x="960807" y="4864966"/>
                  </a:lnTo>
                  <a:lnTo>
                    <a:pt x="922346" y="4864966"/>
                  </a:lnTo>
                  <a:lnTo>
                    <a:pt x="911470" y="4768510"/>
                  </a:lnTo>
                  <a:cubicBezTo>
                    <a:pt x="838289" y="4749283"/>
                    <a:pt x="784389" y="4683770"/>
                    <a:pt x="784389" y="4606755"/>
                  </a:cubicBezTo>
                  <a:cubicBezTo>
                    <a:pt x="784389" y="4603643"/>
                    <a:pt x="789446" y="4597975"/>
                    <a:pt x="793391" y="4597975"/>
                  </a:cubicBezTo>
                  <a:cubicBezTo>
                    <a:pt x="794336" y="4597975"/>
                    <a:pt x="795225" y="4598309"/>
                    <a:pt x="795947" y="4599031"/>
                  </a:cubicBezTo>
                  <a:cubicBezTo>
                    <a:pt x="842179" y="4618313"/>
                    <a:pt x="876852" y="4652986"/>
                    <a:pt x="899912" y="4695328"/>
                  </a:cubicBezTo>
                  <a:cubicBezTo>
                    <a:pt x="884520" y="4583639"/>
                    <a:pt x="869128" y="4471950"/>
                    <a:pt x="853736" y="4360261"/>
                  </a:cubicBezTo>
                  <a:cubicBezTo>
                    <a:pt x="849847" y="4360261"/>
                    <a:pt x="849847" y="4356372"/>
                    <a:pt x="853736" y="4356372"/>
                  </a:cubicBezTo>
                  <a:cubicBezTo>
                    <a:pt x="807505" y="4067480"/>
                    <a:pt x="761274" y="3778645"/>
                    <a:pt x="722766" y="3489754"/>
                  </a:cubicBezTo>
                  <a:lnTo>
                    <a:pt x="726600" y="3489754"/>
                  </a:lnTo>
                  <a:cubicBezTo>
                    <a:pt x="707374" y="3354893"/>
                    <a:pt x="688092" y="3220089"/>
                    <a:pt x="672700" y="3089118"/>
                  </a:cubicBezTo>
                  <a:cubicBezTo>
                    <a:pt x="668811" y="3096842"/>
                    <a:pt x="664977" y="3108400"/>
                    <a:pt x="661142" y="3116123"/>
                  </a:cubicBezTo>
                  <a:cubicBezTo>
                    <a:pt x="664977" y="3135349"/>
                    <a:pt x="668811" y="3162355"/>
                    <a:pt x="668811" y="3185415"/>
                  </a:cubicBezTo>
                  <a:cubicBezTo>
                    <a:pt x="668811" y="3189305"/>
                    <a:pt x="665921" y="3191194"/>
                    <a:pt x="663032" y="3191194"/>
                  </a:cubicBezTo>
                  <a:cubicBezTo>
                    <a:pt x="660142" y="3191194"/>
                    <a:pt x="657253" y="3189305"/>
                    <a:pt x="657253" y="3185415"/>
                  </a:cubicBezTo>
                  <a:cubicBezTo>
                    <a:pt x="653419" y="3170023"/>
                    <a:pt x="649585" y="3154631"/>
                    <a:pt x="649585" y="3139239"/>
                  </a:cubicBezTo>
                  <a:cubicBezTo>
                    <a:pt x="568679" y="3324109"/>
                    <a:pt x="522448" y="3516704"/>
                    <a:pt x="510890" y="3716966"/>
                  </a:cubicBezTo>
                  <a:cubicBezTo>
                    <a:pt x="507056" y="3770921"/>
                    <a:pt x="507056" y="3820987"/>
                    <a:pt x="507056" y="3874886"/>
                  </a:cubicBezTo>
                  <a:cubicBezTo>
                    <a:pt x="522448" y="3836379"/>
                    <a:pt x="541730" y="3797871"/>
                    <a:pt x="564845" y="3767087"/>
                  </a:cubicBezTo>
                  <a:cubicBezTo>
                    <a:pt x="566735" y="3761308"/>
                    <a:pt x="570624" y="3758419"/>
                    <a:pt x="574458" y="3758419"/>
                  </a:cubicBezTo>
                  <a:cubicBezTo>
                    <a:pt x="578293" y="3758419"/>
                    <a:pt x="582182" y="3761308"/>
                    <a:pt x="584071" y="3767087"/>
                  </a:cubicBezTo>
                  <a:cubicBezTo>
                    <a:pt x="591795" y="3805595"/>
                    <a:pt x="584071" y="3844102"/>
                    <a:pt x="564845" y="3882610"/>
                  </a:cubicBezTo>
                  <a:cubicBezTo>
                    <a:pt x="553288" y="3917284"/>
                    <a:pt x="534006" y="3955791"/>
                    <a:pt x="514780" y="3986631"/>
                  </a:cubicBezTo>
                  <a:cubicBezTo>
                    <a:pt x="522448" y="4144551"/>
                    <a:pt x="545564" y="4298638"/>
                    <a:pt x="584071" y="4448835"/>
                  </a:cubicBezTo>
                  <a:cubicBezTo>
                    <a:pt x="568679" y="4367929"/>
                    <a:pt x="568679" y="4283190"/>
                    <a:pt x="584071" y="4206175"/>
                  </a:cubicBezTo>
                  <a:cubicBezTo>
                    <a:pt x="603353" y="4113712"/>
                    <a:pt x="634137" y="4025139"/>
                    <a:pt x="661142" y="3936565"/>
                  </a:cubicBezTo>
                  <a:cubicBezTo>
                    <a:pt x="668811" y="3901892"/>
                    <a:pt x="680368" y="3867218"/>
                    <a:pt x="688092" y="3828710"/>
                  </a:cubicBezTo>
                  <a:cubicBezTo>
                    <a:pt x="688092" y="3813263"/>
                    <a:pt x="691926" y="3794037"/>
                    <a:pt x="695816" y="3774755"/>
                  </a:cubicBezTo>
                  <a:cubicBezTo>
                    <a:pt x="697316" y="3770199"/>
                    <a:pt x="700650" y="3768032"/>
                    <a:pt x="704095" y="3768032"/>
                  </a:cubicBezTo>
                  <a:cubicBezTo>
                    <a:pt x="709374" y="3768032"/>
                    <a:pt x="715042" y="3773144"/>
                    <a:pt x="715042" y="3782479"/>
                  </a:cubicBezTo>
                  <a:cubicBezTo>
                    <a:pt x="711208" y="3805595"/>
                    <a:pt x="707374" y="3828710"/>
                    <a:pt x="699650" y="3855660"/>
                  </a:cubicBezTo>
                  <a:cubicBezTo>
                    <a:pt x="715042" y="3886444"/>
                    <a:pt x="722766" y="3921118"/>
                    <a:pt x="718876" y="3955791"/>
                  </a:cubicBezTo>
                  <a:cubicBezTo>
                    <a:pt x="738158" y="4106044"/>
                    <a:pt x="745882" y="4256240"/>
                    <a:pt x="734324" y="4406437"/>
                  </a:cubicBezTo>
                  <a:cubicBezTo>
                    <a:pt x="741992" y="4541297"/>
                    <a:pt x="730434" y="4676102"/>
                    <a:pt x="703484" y="4807073"/>
                  </a:cubicBezTo>
                  <a:cubicBezTo>
                    <a:pt x="703484" y="4810907"/>
                    <a:pt x="703484" y="4810907"/>
                    <a:pt x="699650" y="4810907"/>
                  </a:cubicBezTo>
                  <a:lnTo>
                    <a:pt x="723480" y="4864966"/>
                  </a:lnTo>
                  <a:lnTo>
                    <a:pt x="688781" y="4864966"/>
                  </a:lnTo>
                  <a:lnTo>
                    <a:pt x="672700" y="4826299"/>
                  </a:lnTo>
                  <a:cubicBezTo>
                    <a:pt x="599519" y="4691494"/>
                    <a:pt x="503222" y="4568247"/>
                    <a:pt x="387643" y="4464226"/>
                  </a:cubicBezTo>
                  <a:cubicBezTo>
                    <a:pt x="314462" y="4398769"/>
                    <a:pt x="221999" y="4321698"/>
                    <a:pt x="125702" y="4298638"/>
                  </a:cubicBezTo>
                  <a:cubicBezTo>
                    <a:pt x="98363" y="4291748"/>
                    <a:pt x="80860" y="4288747"/>
                    <a:pt x="70580" y="4288747"/>
                  </a:cubicBezTo>
                  <a:cubicBezTo>
                    <a:pt x="34628" y="4288747"/>
                    <a:pt x="87194" y="4325977"/>
                    <a:pt x="114200" y="4367929"/>
                  </a:cubicBezTo>
                  <a:cubicBezTo>
                    <a:pt x="221999" y="4514292"/>
                    <a:pt x="314462" y="4626037"/>
                    <a:pt x="476217" y="4718444"/>
                  </a:cubicBezTo>
                  <a:cubicBezTo>
                    <a:pt x="514780" y="4737726"/>
                    <a:pt x="553288" y="4760841"/>
                    <a:pt x="591795" y="4787791"/>
                  </a:cubicBezTo>
                  <a:cubicBezTo>
                    <a:pt x="557122" y="4741560"/>
                    <a:pt x="522448" y="4699218"/>
                    <a:pt x="483940" y="4656821"/>
                  </a:cubicBezTo>
                  <a:cubicBezTo>
                    <a:pt x="422317" y="4587473"/>
                    <a:pt x="341412" y="4541297"/>
                    <a:pt x="283678" y="4471950"/>
                  </a:cubicBezTo>
                  <a:cubicBezTo>
                    <a:pt x="280844" y="4466282"/>
                    <a:pt x="282122" y="4462726"/>
                    <a:pt x="286067" y="4462726"/>
                  </a:cubicBezTo>
                  <a:cubicBezTo>
                    <a:pt x="287512" y="4462726"/>
                    <a:pt x="289290" y="4463226"/>
                    <a:pt x="291346" y="4464226"/>
                  </a:cubicBezTo>
                  <a:cubicBezTo>
                    <a:pt x="356859" y="4541297"/>
                    <a:pt x="449267" y="4591363"/>
                    <a:pt x="514780" y="4664544"/>
                  </a:cubicBezTo>
                  <a:cubicBezTo>
                    <a:pt x="564845" y="4718444"/>
                    <a:pt x="607187" y="4772399"/>
                    <a:pt x="649585" y="4830133"/>
                  </a:cubicBezTo>
                  <a:lnTo>
                    <a:pt x="684372" y="4864966"/>
                  </a:lnTo>
                  <a:lnTo>
                    <a:pt x="652255" y="4864966"/>
                  </a:lnTo>
                  <a:lnTo>
                    <a:pt x="626469" y="4834023"/>
                  </a:lnTo>
                  <a:cubicBezTo>
                    <a:pt x="530172" y="4756952"/>
                    <a:pt x="406925" y="4710776"/>
                    <a:pt x="306738" y="4633705"/>
                  </a:cubicBezTo>
                  <a:cubicBezTo>
                    <a:pt x="187381" y="4541297"/>
                    <a:pt x="118034" y="4391045"/>
                    <a:pt x="17903" y="4283190"/>
                  </a:cubicBezTo>
                  <a:cubicBezTo>
                    <a:pt x="10179" y="4275522"/>
                    <a:pt x="14013" y="4263964"/>
                    <a:pt x="25571" y="4263964"/>
                  </a:cubicBezTo>
                  <a:cubicBezTo>
                    <a:pt x="27627" y="4263909"/>
                    <a:pt x="29627" y="4263909"/>
                    <a:pt x="31683" y="4263909"/>
                  </a:cubicBezTo>
                  <a:cubicBezTo>
                    <a:pt x="260673" y="4263909"/>
                    <a:pt x="485163" y="4477674"/>
                    <a:pt x="622635" y="4691494"/>
                  </a:cubicBezTo>
                  <a:cubicBezTo>
                    <a:pt x="607187" y="4649152"/>
                    <a:pt x="595629" y="4606755"/>
                    <a:pt x="584071" y="4564358"/>
                  </a:cubicBezTo>
                  <a:lnTo>
                    <a:pt x="576403" y="4545132"/>
                  </a:lnTo>
                  <a:cubicBezTo>
                    <a:pt x="518614" y="4456558"/>
                    <a:pt x="472382" y="4360261"/>
                    <a:pt x="406925" y="4275522"/>
                  </a:cubicBezTo>
                  <a:cubicBezTo>
                    <a:pt x="356859" y="4206175"/>
                    <a:pt x="299070" y="4136828"/>
                    <a:pt x="241281" y="4071370"/>
                  </a:cubicBezTo>
                  <a:lnTo>
                    <a:pt x="241281" y="4075204"/>
                  </a:lnTo>
                  <a:cubicBezTo>
                    <a:pt x="241281" y="4079427"/>
                    <a:pt x="236669" y="4082483"/>
                    <a:pt x="232446" y="4082483"/>
                  </a:cubicBezTo>
                  <a:cubicBezTo>
                    <a:pt x="229000" y="4082483"/>
                    <a:pt x="225889" y="4080427"/>
                    <a:pt x="225889" y="4075204"/>
                  </a:cubicBezTo>
                  <a:cubicBezTo>
                    <a:pt x="225889" y="4071370"/>
                    <a:pt x="221999" y="4067480"/>
                    <a:pt x="221999" y="4063646"/>
                  </a:cubicBezTo>
                  <a:cubicBezTo>
                    <a:pt x="218165" y="4063646"/>
                    <a:pt x="214331" y="4063646"/>
                    <a:pt x="214331" y="4059812"/>
                  </a:cubicBezTo>
                  <a:cubicBezTo>
                    <a:pt x="212831" y="4062757"/>
                    <a:pt x="210274" y="4063980"/>
                    <a:pt x="207385" y="4063980"/>
                  </a:cubicBezTo>
                  <a:cubicBezTo>
                    <a:pt x="202773" y="4063980"/>
                    <a:pt x="197439" y="4060701"/>
                    <a:pt x="195049" y="4055922"/>
                  </a:cubicBezTo>
                  <a:lnTo>
                    <a:pt x="195049" y="4052088"/>
                  </a:lnTo>
                  <a:cubicBezTo>
                    <a:pt x="164265" y="4048254"/>
                    <a:pt x="133426" y="4036696"/>
                    <a:pt x="106476" y="4021304"/>
                  </a:cubicBezTo>
                  <a:lnTo>
                    <a:pt x="102642" y="4021304"/>
                  </a:lnTo>
                  <a:cubicBezTo>
                    <a:pt x="77582" y="4009747"/>
                    <a:pt x="50618" y="3999147"/>
                    <a:pt x="22696" y="3989993"/>
                  </a:cubicBezTo>
                  <a:lnTo>
                    <a:pt x="0" y="3983996"/>
                  </a:lnTo>
                  <a:lnTo>
                    <a:pt x="0" y="3957551"/>
                  </a:lnTo>
                  <a:lnTo>
                    <a:pt x="40963" y="3971183"/>
                  </a:lnTo>
                  <a:lnTo>
                    <a:pt x="40963" y="3967349"/>
                  </a:lnTo>
                  <a:cubicBezTo>
                    <a:pt x="40963" y="3963515"/>
                    <a:pt x="44853" y="3959625"/>
                    <a:pt x="48687" y="3959625"/>
                  </a:cubicBezTo>
                  <a:cubicBezTo>
                    <a:pt x="64079" y="3959625"/>
                    <a:pt x="83360" y="3963515"/>
                    <a:pt x="98752" y="3967349"/>
                  </a:cubicBezTo>
                  <a:cubicBezTo>
                    <a:pt x="98752" y="3963515"/>
                    <a:pt x="94918" y="3959625"/>
                    <a:pt x="94918" y="3959625"/>
                  </a:cubicBezTo>
                  <a:lnTo>
                    <a:pt x="83360" y="3948123"/>
                  </a:lnTo>
                  <a:cubicBezTo>
                    <a:pt x="60245" y="3936565"/>
                    <a:pt x="40963" y="3917284"/>
                    <a:pt x="29461" y="3894168"/>
                  </a:cubicBezTo>
                  <a:lnTo>
                    <a:pt x="17903" y="3882610"/>
                  </a:lnTo>
                  <a:lnTo>
                    <a:pt x="0" y="3868923"/>
                  </a:lnTo>
                  <a:lnTo>
                    <a:pt x="0" y="3842875"/>
                  </a:lnTo>
                  <a:lnTo>
                    <a:pt x="2455" y="3844102"/>
                  </a:lnTo>
                  <a:lnTo>
                    <a:pt x="0" y="3838552"/>
                  </a:lnTo>
                  <a:lnTo>
                    <a:pt x="0" y="3804259"/>
                  </a:lnTo>
                  <a:lnTo>
                    <a:pt x="10179" y="3828710"/>
                  </a:lnTo>
                  <a:cubicBezTo>
                    <a:pt x="14013" y="3836379"/>
                    <a:pt x="21737" y="3851826"/>
                    <a:pt x="29461" y="3867218"/>
                  </a:cubicBezTo>
                  <a:cubicBezTo>
                    <a:pt x="48687" y="3882610"/>
                    <a:pt x="71802" y="3898002"/>
                    <a:pt x="87194" y="3921118"/>
                  </a:cubicBezTo>
                  <a:cubicBezTo>
                    <a:pt x="98752" y="3925007"/>
                    <a:pt x="110310" y="3932676"/>
                    <a:pt x="118034" y="3940399"/>
                  </a:cubicBezTo>
                  <a:cubicBezTo>
                    <a:pt x="118034" y="3925007"/>
                    <a:pt x="118034" y="3909560"/>
                    <a:pt x="118034" y="3898002"/>
                  </a:cubicBezTo>
                  <a:cubicBezTo>
                    <a:pt x="118034" y="3892390"/>
                    <a:pt x="124202" y="3888833"/>
                    <a:pt x="129036" y="3888833"/>
                  </a:cubicBezTo>
                  <a:cubicBezTo>
                    <a:pt x="130814" y="3888833"/>
                    <a:pt x="132426" y="3889278"/>
                    <a:pt x="133426" y="3890334"/>
                  </a:cubicBezTo>
                  <a:cubicBezTo>
                    <a:pt x="134426" y="3890334"/>
                    <a:pt x="135204" y="3890612"/>
                    <a:pt x="135760" y="3891001"/>
                  </a:cubicBezTo>
                  <a:cubicBezTo>
                    <a:pt x="129036" y="3876609"/>
                    <a:pt x="125480" y="3862273"/>
                    <a:pt x="121868" y="3847936"/>
                  </a:cubicBezTo>
                  <a:cubicBezTo>
                    <a:pt x="114200" y="3832544"/>
                    <a:pt x="106476" y="3817152"/>
                    <a:pt x="94918" y="3801705"/>
                  </a:cubicBezTo>
                  <a:cubicBezTo>
                    <a:pt x="77665" y="3778701"/>
                    <a:pt x="57550" y="3757613"/>
                    <a:pt x="35517" y="3738908"/>
                  </a:cubicBezTo>
                  <a:lnTo>
                    <a:pt x="0" y="3714612"/>
                  </a:lnTo>
                  <a:lnTo>
                    <a:pt x="0" y="3689054"/>
                  </a:lnTo>
                  <a:lnTo>
                    <a:pt x="44366" y="3717959"/>
                  </a:lnTo>
                  <a:cubicBezTo>
                    <a:pt x="69885" y="3739137"/>
                    <a:pt x="93001" y="3763197"/>
                    <a:pt x="114200" y="3790147"/>
                  </a:cubicBezTo>
                  <a:cubicBezTo>
                    <a:pt x="106476" y="3716966"/>
                    <a:pt x="144984" y="3643784"/>
                    <a:pt x="210441" y="3613001"/>
                  </a:cubicBezTo>
                  <a:cubicBezTo>
                    <a:pt x="214331" y="3613001"/>
                    <a:pt x="221999" y="3616835"/>
                    <a:pt x="221999" y="3620669"/>
                  </a:cubicBezTo>
                  <a:cubicBezTo>
                    <a:pt x="218165" y="3670790"/>
                    <a:pt x="218165" y="3716966"/>
                    <a:pt x="218165" y="3767087"/>
                  </a:cubicBezTo>
                  <a:cubicBezTo>
                    <a:pt x="233557" y="3740082"/>
                    <a:pt x="245115" y="3716966"/>
                    <a:pt x="256673" y="3690016"/>
                  </a:cubicBezTo>
                  <a:cubicBezTo>
                    <a:pt x="258618" y="3686182"/>
                    <a:pt x="262452" y="3684237"/>
                    <a:pt x="266341" y="3684237"/>
                  </a:cubicBezTo>
                  <a:cubicBezTo>
                    <a:pt x="270175" y="3684237"/>
                    <a:pt x="274009" y="3686182"/>
                    <a:pt x="275954" y="3690016"/>
                  </a:cubicBezTo>
                  <a:cubicBezTo>
                    <a:pt x="310628" y="3778645"/>
                    <a:pt x="260562" y="3874886"/>
                    <a:pt x="229723" y="3963515"/>
                  </a:cubicBezTo>
                  <a:cubicBezTo>
                    <a:pt x="233557" y="3994299"/>
                    <a:pt x="237447" y="4021304"/>
                    <a:pt x="241281" y="4052088"/>
                  </a:cubicBezTo>
                  <a:cubicBezTo>
                    <a:pt x="360693" y="4171501"/>
                    <a:pt x="464659" y="4302472"/>
                    <a:pt x="553288" y="4448835"/>
                  </a:cubicBezTo>
                  <a:cubicBezTo>
                    <a:pt x="495498" y="4233125"/>
                    <a:pt x="468548" y="4017415"/>
                    <a:pt x="472382" y="3797871"/>
                  </a:cubicBezTo>
                  <a:cubicBezTo>
                    <a:pt x="372251" y="3547487"/>
                    <a:pt x="349136" y="3274044"/>
                    <a:pt x="403035" y="3012103"/>
                  </a:cubicBezTo>
                  <a:cubicBezTo>
                    <a:pt x="404980" y="3008268"/>
                    <a:pt x="409814" y="3006324"/>
                    <a:pt x="414149" y="3006324"/>
                  </a:cubicBezTo>
                  <a:cubicBezTo>
                    <a:pt x="418483" y="3006324"/>
                    <a:pt x="422317" y="3008268"/>
                    <a:pt x="422317" y="3012103"/>
                  </a:cubicBezTo>
                  <a:cubicBezTo>
                    <a:pt x="449267" y="3143073"/>
                    <a:pt x="495498" y="3262486"/>
                    <a:pt x="495498" y="3397291"/>
                  </a:cubicBezTo>
                  <a:cubicBezTo>
                    <a:pt x="495498" y="3455080"/>
                    <a:pt x="495498" y="3512869"/>
                    <a:pt x="491664" y="3570603"/>
                  </a:cubicBezTo>
                  <a:cubicBezTo>
                    <a:pt x="495498" y="3547487"/>
                    <a:pt x="499332" y="3520538"/>
                    <a:pt x="503222" y="3493588"/>
                  </a:cubicBezTo>
                  <a:cubicBezTo>
                    <a:pt x="518614" y="3424241"/>
                    <a:pt x="534006" y="3354893"/>
                    <a:pt x="557122" y="3285602"/>
                  </a:cubicBezTo>
                  <a:lnTo>
                    <a:pt x="553288" y="3285602"/>
                  </a:lnTo>
                  <a:lnTo>
                    <a:pt x="553288" y="3277878"/>
                  </a:lnTo>
                  <a:cubicBezTo>
                    <a:pt x="522448" y="3235536"/>
                    <a:pt x="507056" y="3181581"/>
                    <a:pt x="518614" y="3131515"/>
                  </a:cubicBezTo>
                  <a:cubicBezTo>
                    <a:pt x="520892" y="3127014"/>
                    <a:pt x="524448" y="3125125"/>
                    <a:pt x="527782" y="3125125"/>
                  </a:cubicBezTo>
                  <a:cubicBezTo>
                    <a:pt x="530172" y="3125125"/>
                    <a:pt x="532394" y="3126070"/>
                    <a:pt x="534006" y="3127681"/>
                  </a:cubicBezTo>
                  <a:cubicBezTo>
                    <a:pt x="568679" y="3162355"/>
                    <a:pt x="580237" y="3212420"/>
                    <a:pt x="568679" y="3258652"/>
                  </a:cubicBezTo>
                  <a:cubicBezTo>
                    <a:pt x="587961" y="3204697"/>
                    <a:pt x="611077" y="3146907"/>
                    <a:pt x="634137" y="3096842"/>
                  </a:cubicBezTo>
                  <a:cubicBezTo>
                    <a:pt x="607187" y="2992877"/>
                    <a:pt x="572514" y="2896579"/>
                    <a:pt x="530172" y="2800282"/>
                  </a:cubicBezTo>
                  <a:cubicBezTo>
                    <a:pt x="530172" y="2804117"/>
                    <a:pt x="526338" y="2807951"/>
                    <a:pt x="522448" y="2807951"/>
                  </a:cubicBezTo>
                  <a:cubicBezTo>
                    <a:pt x="468548" y="2804117"/>
                    <a:pt x="418483" y="2773277"/>
                    <a:pt x="391477" y="2723211"/>
                  </a:cubicBezTo>
                  <a:cubicBezTo>
                    <a:pt x="387643" y="2715543"/>
                    <a:pt x="391477" y="2707819"/>
                    <a:pt x="399201" y="2707819"/>
                  </a:cubicBezTo>
                  <a:cubicBezTo>
                    <a:pt x="445433" y="2711654"/>
                    <a:pt x="487774" y="2734769"/>
                    <a:pt x="518614" y="2773277"/>
                  </a:cubicBezTo>
                  <a:cubicBezTo>
                    <a:pt x="437709" y="2592241"/>
                    <a:pt x="341412" y="2418928"/>
                    <a:pt x="249004" y="2237892"/>
                  </a:cubicBezTo>
                  <a:lnTo>
                    <a:pt x="141150" y="2099253"/>
                  </a:lnTo>
                  <a:lnTo>
                    <a:pt x="133426" y="2099253"/>
                  </a:lnTo>
                  <a:lnTo>
                    <a:pt x="133426" y="2095364"/>
                  </a:lnTo>
                  <a:lnTo>
                    <a:pt x="125702" y="2095364"/>
                  </a:lnTo>
                  <a:cubicBezTo>
                    <a:pt x="94890" y="2071290"/>
                    <a:pt x="62634" y="2050348"/>
                    <a:pt x="29655" y="2031093"/>
                  </a:cubicBezTo>
                  <a:lnTo>
                    <a:pt x="0" y="2015094"/>
                  </a:lnTo>
                  <a:lnTo>
                    <a:pt x="0" y="1988627"/>
                  </a:lnTo>
                  <a:lnTo>
                    <a:pt x="56770" y="2022626"/>
                  </a:lnTo>
                  <a:cubicBezTo>
                    <a:pt x="79037" y="2038335"/>
                    <a:pt x="99739" y="2055912"/>
                    <a:pt x="118034" y="2076138"/>
                  </a:cubicBezTo>
                  <a:lnTo>
                    <a:pt x="0" y="1941242"/>
                  </a:lnTo>
                  <a:lnTo>
                    <a:pt x="0" y="1918712"/>
                  </a:lnTo>
                  <a:lnTo>
                    <a:pt x="60245" y="1983675"/>
                  </a:lnTo>
                  <a:lnTo>
                    <a:pt x="0" y="1900083"/>
                  </a:lnTo>
                  <a:lnTo>
                    <a:pt x="0" y="1878999"/>
                  </a:lnTo>
                  <a:lnTo>
                    <a:pt x="2884" y="1882016"/>
                  </a:lnTo>
                  <a:cubicBezTo>
                    <a:pt x="46756" y="1937686"/>
                    <a:pt x="86236" y="1997150"/>
                    <a:pt x="121868" y="2056856"/>
                  </a:cubicBezTo>
                  <a:cubicBezTo>
                    <a:pt x="156542" y="2103087"/>
                    <a:pt x="195049" y="2149319"/>
                    <a:pt x="229723" y="2199385"/>
                  </a:cubicBezTo>
                  <a:cubicBezTo>
                    <a:pt x="160376" y="2049132"/>
                    <a:pt x="102642" y="1891212"/>
                    <a:pt x="56410" y="1729457"/>
                  </a:cubicBezTo>
                  <a:cubicBezTo>
                    <a:pt x="56410" y="1733291"/>
                    <a:pt x="52521" y="1733291"/>
                    <a:pt x="52521" y="1733291"/>
                  </a:cubicBezTo>
                  <a:cubicBezTo>
                    <a:pt x="50465" y="1733458"/>
                    <a:pt x="48409" y="1733514"/>
                    <a:pt x="46353" y="1733514"/>
                  </a:cubicBezTo>
                  <a:cubicBezTo>
                    <a:pt x="31725" y="1733514"/>
                    <a:pt x="18083" y="1730243"/>
                    <a:pt x="6023" y="1724405"/>
                  </a:cubicBezTo>
                  <a:lnTo>
                    <a:pt x="0" y="1719619"/>
                  </a:lnTo>
                  <a:lnTo>
                    <a:pt x="0" y="1697844"/>
                  </a:lnTo>
                  <a:lnTo>
                    <a:pt x="24205" y="1712367"/>
                  </a:lnTo>
                  <a:cubicBezTo>
                    <a:pt x="34017" y="1715975"/>
                    <a:pt x="44852" y="1717899"/>
                    <a:pt x="56410" y="1717899"/>
                  </a:cubicBezTo>
                  <a:cubicBezTo>
                    <a:pt x="40991" y="1665889"/>
                    <a:pt x="26543" y="1613893"/>
                    <a:pt x="13541" y="1561417"/>
                  </a:cubicBezTo>
                  <a:lnTo>
                    <a:pt x="0" y="1498326"/>
                  </a:lnTo>
                  <a:lnTo>
                    <a:pt x="0" y="1451299"/>
                  </a:lnTo>
                  <a:lnTo>
                    <a:pt x="74220" y="1733791"/>
                  </a:lnTo>
                  <a:cubicBezTo>
                    <a:pt x="107449" y="1843091"/>
                    <a:pt x="145012" y="1950946"/>
                    <a:pt x="187381" y="2056856"/>
                  </a:cubicBezTo>
                  <a:cubicBezTo>
                    <a:pt x="187381" y="2010625"/>
                    <a:pt x="198939" y="1964393"/>
                    <a:pt x="225889" y="1929775"/>
                  </a:cubicBezTo>
                  <a:cubicBezTo>
                    <a:pt x="227056" y="1927386"/>
                    <a:pt x="229000" y="1926441"/>
                    <a:pt x="231112" y="1926441"/>
                  </a:cubicBezTo>
                  <a:cubicBezTo>
                    <a:pt x="235780" y="1926441"/>
                    <a:pt x="241281" y="1930942"/>
                    <a:pt x="241281" y="1933609"/>
                  </a:cubicBezTo>
                  <a:cubicBezTo>
                    <a:pt x="245115" y="1983675"/>
                    <a:pt x="249004" y="2064580"/>
                    <a:pt x="210441" y="2099253"/>
                  </a:cubicBezTo>
                  <a:cubicBezTo>
                    <a:pt x="249004" y="2187827"/>
                    <a:pt x="291346" y="2280290"/>
                    <a:pt x="337578" y="2365029"/>
                  </a:cubicBezTo>
                  <a:cubicBezTo>
                    <a:pt x="349136" y="2380421"/>
                    <a:pt x="356859" y="2395813"/>
                    <a:pt x="364528" y="2411205"/>
                  </a:cubicBezTo>
                  <a:cubicBezTo>
                    <a:pt x="360693" y="2384255"/>
                    <a:pt x="360693" y="2357305"/>
                    <a:pt x="368417" y="2326465"/>
                  </a:cubicBezTo>
                  <a:cubicBezTo>
                    <a:pt x="370640" y="2321965"/>
                    <a:pt x="374252" y="2320131"/>
                    <a:pt x="378364" y="2320131"/>
                  </a:cubicBezTo>
                  <a:cubicBezTo>
                    <a:pt x="381253" y="2320131"/>
                    <a:pt x="384476" y="2321020"/>
                    <a:pt x="387643" y="2322631"/>
                  </a:cubicBezTo>
                  <a:cubicBezTo>
                    <a:pt x="406925" y="2345747"/>
                    <a:pt x="418483" y="2376587"/>
                    <a:pt x="418483" y="2411205"/>
                  </a:cubicBezTo>
                  <a:cubicBezTo>
                    <a:pt x="422317" y="2438210"/>
                    <a:pt x="418483" y="2465160"/>
                    <a:pt x="410759" y="2492110"/>
                  </a:cubicBezTo>
                  <a:cubicBezTo>
                    <a:pt x="410759" y="2495944"/>
                    <a:pt x="410759" y="2495944"/>
                    <a:pt x="410759" y="2499833"/>
                  </a:cubicBezTo>
                  <a:cubicBezTo>
                    <a:pt x="510890" y="2676980"/>
                    <a:pt x="611077" y="2865740"/>
                    <a:pt x="653419" y="3062168"/>
                  </a:cubicBezTo>
                  <a:cubicBezTo>
                    <a:pt x="657253" y="3050610"/>
                    <a:pt x="661142" y="3042942"/>
                    <a:pt x="668811" y="3031384"/>
                  </a:cubicBezTo>
                  <a:cubicBezTo>
                    <a:pt x="641861" y="2811840"/>
                    <a:pt x="618745" y="2592241"/>
                    <a:pt x="603353" y="2372697"/>
                  </a:cubicBezTo>
                  <a:lnTo>
                    <a:pt x="599519" y="2372697"/>
                  </a:lnTo>
                  <a:cubicBezTo>
                    <a:pt x="560956" y="2311073"/>
                    <a:pt x="534006" y="2241726"/>
                    <a:pt x="526338" y="2168545"/>
                  </a:cubicBezTo>
                  <a:cubicBezTo>
                    <a:pt x="523670" y="2165933"/>
                    <a:pt x="528338" y="2161433"/>
                    <a:pt x="534006" y="2161433"/>
                  </a:cubicBezTo>
                  <a:cubicBezTo>
                    <a:pt x="536562" y="2161433"/>
                    <a:pt x="539340" y="2162322"/>
                    <a:pt x="541730" y="2164711"/>
                  </a:cubicBezTo>
                  <a:cubicBezTo>
                    <a:pt x="564845" y="2187827"/>
                    <a:pt x="580237" y="2214776"/>
                    <a:pt x="591795" y="2245616"/>
                  </a:cubicBezTo>
                  <a:cubicBezTo>
                    <a:pt x="587961" y="2168545"/>
                    <a:pt x="584071" y="2091530"/>
                    <a:pt x="584071" y="2018348"/>
                  </a:cubicBezTo>
                  <a:cubicBezTo>
                    <a:pt x="584071" y="1933609"/>
                    <a:pt x="587961" y="1852704"/>
                    <a:pt x="591795" y="1767965"/>
                  </a:cubicBezTo>
                  <a:cubicBezTo>
                    <a:pt x="587961" y="1760297"/>
                    <a:pt x="584071" y="1752573"/>
                    <a:pt x="580237" y="1744849"/>
                  </a:cubicBezTo>
                  <a:cubicBezTo>
                    <a:pt x="560956" y="1706342"/>
                    <a:pt x="549398" y="1667834"/>
                    <a:pt x="545564" y="1625436"/>
                  </a:cubicBezTo>
                  <a:cubicBezTo>
                    <a:pt x="545564" y="1617768"/>
                    <a:pt x="549398" y="1613879"/>
                    <a:pt x="557122" y="1613879"/>
                  </a:cubicBezTo>
                  <a:cubicBezTo>
                    <a:pt x="572514" y="1617768"/>
                    <a:pt x="587961" y="1625436"/>
                    <a:pt x="599519" y="1640884"/>
                  </a:cubicBezTo>
                  <a:cubicBezTo>
                    <a:pt x="611077" y="1475240"/>
                    <a:pt x="630303" y="1309595"/>
                    <a:pt x="653419" y="1144007"/>
                  </a:cubicBezTo>
                  <a:cubicBezTo>
                    <a:pt x="622635" y="1090052"/>
                    <a:pt x="603353" y="1028428"/>
                    <a:pt x="607187" y="966805"/>
                  </a:cubicBezTo>
                  <a:cubicBezTo>
                    <a:pt x="607187" y="960414"/>
                    <a:pt x="610688" y="957581"/>
                    <a:pt x="614466" y="957581"/>
                  </a:cubicBezTo>
                  <a:cubicBezTo>
                    <a:pt x="617578" y="957581"/>
                    <a:pt x="620857" y="959470"/>
                    <a:pt x="622635" y="962971"/>
                  </a:cubicBezTo>
                  <a:cubicBezTo>
                    <a:pt x="648418" y="999756"/>
                    <a:pt x="660087" y="1043653"/>
                    <a:pt x="657697" y="1087829"/>
                  </a:cubicBezTo>
                  <a:cubicBezTo>
                    <a:pt x="679368" y="939633"/>
                    <a:pt x="700817" y="791436"/>
                    <a:pt x="718876" y="643240"/>
                  </a:cubicBezTo>
                  <a:cubicBezTo>
                    <a:pt x="691926" y="639406"/>
                    <a:pt x="664977" y="624014"/>
                    <a:pt x="645695" y="600898"/>
                  </a:cubicBezTo>
                  <a:cubicBezTo>
                    <a:pt x="634137" y="581616"/>
                    <a:pt x="622635" y="562390"/>
                    <a:pt x="618745" y="539275"/>
                  </a:cubicBezTo>
                  <a:cubicBezTo>
                    <a:pt x="572514" y="516159"/>
                    <a:pt x="530172" y="481486"/>
                    <a:pt x="495498" y="442978"/>
                  </a:cubicBezTo>
                  <a:cubicBezTo>
                    <a:pt x="437709" y="362073"/>
                    <a:pt x="437709" y="265776"/>
                    <a:pt x="395367" y="177202"/>
                  </a:cubicBezTo>
                  <a:cubicBezTo>
                    <a:pt x="392255" y="174091"/>
                    <a:pt x="396701" y="168423"/>
                    <a:pt x="400535" y="168423"/>
                  </a:cubicBezTo>
                  <a:cubicBezTo>
                    <a:pt x="401424" y="168423"/>
                    <a:pt x="402313" y="168756"/>
                    <a:pt x="403035" y="169478"/>
                  </a:cubicBezTo>
                  <a:cubicBezTo>
                    <a:pt x="460825" y="196429"/>
                    <a:pt x="514780" y="231102"/>
                    <a:pt x="560956" y="277333"/>
                  </a:cubicBezTo>
                  <a:cubicBezTo>
                    <a:pt x="534006" y="188760"/>
                    <a:pt x="534006" y="96297"/>
                    <a:pt x="568679" y="11558"/>
                  </a:cubicBezTo>
                  <a:cubicBezTo>
                    <a:pt x="568679" y="8835"/>
                    <a:pt x="572514" y="6113"/>
                    <a:pt x="577515" y="6113"/>
                  </a:cubicBezTo>
                  <a:cubicBezTo>
                    <a:pt x="579571" y="6113"/>
                    <a:pt x="581849" y="6557"/>
                    <a:pt x="584071" y="7724"/>
                  </a:cubicBezTo>
                  <a:cubicBezTo>
                    <a:pt x="634137" y="61624"/>
                    <a:pt x="676534" y="123247"/>
                    <a:pt x="703484" y="192594"/>
                  </a:cubicBezTo>
                  <a:cubicBezTo>
                    <a:pt x="707374" y="107855"/>
                    <a:pt x="726600" y="26950"/>
                    <a:pt x="815173" y="0"/>
                  </a:cubicBezTo>
                  <a:close/>
                </a:path>
              </a:pathLst>
            </a:custGeom>
            <a:solidFill>
              <a:schemeClr val="tx1"/>
            </a:solidFill>
            <a:ln>
              <a:noFill/>
            </a:ln>
          </p:spPr>
          <p:txBody>
            <a:bodyPr spcFirstLastPara="1" wrap="square" lIns="121900" tIns="121900" rIns="121900" bIns="121900" anchor="ctr" anchorCtr="0">
              <a:noAutofit/>
            </a:bodyPr>
            <a:lstStyle/>
            <a:p>
              <a:endParaRPr sz="2400"/>
            </a:p>
          </p:txBody>
        </p:sp>
        <p:sp>
          <p:nvSpPr>
            <p:cNvPr id="97" name="任意多边形: 形状 96"/>
            <p:cNvSpPr/>
            <p:nvPr userDrawn="1">
              <p:custDataLst>
                <p:tags r:id="rId8"/>
              </p:custDataLst>
            </p:nvPr>
          </p:nvSpPr>
          <p:spPr>
            <a:xfrm>
              <a:off x="2721952" y="4210366"/>
              <a:ext cx="2255666" cy="2647634"/>
            </a:xfrm>
            <a:custGeom>
              <a:avLst/>
              <a:gdLst>
                <a:gd name="connsiteX0" fmla="*/ 1014449 w 2255666"/>
                <a:gd name="connsiteY0" fmla="*/ 2630315 h 2647634"/>
                <a:gd name="connsiteX1" fmla="*/ 1056973 w 2255666"/>
                <a:gd name="connsiteY1" fmla="*/ 2647634 h 2647634"/>
                <a:gd name="connsiteX2" fmla="*/ 1011152 w 2255666"/>
                <a:gd name="connsiteY2" fmla="*/ 2647634 h 2647634"/>
                <a:gd name="connsiteX3" fmla="*/ 1010186 w 2255666"/>
                <a:gd name="connsiteY3" fmla="*/ 2647186 h 2647634"/>
                <a:gd name="connsiteX4" fmla="*/ 1014449 w 2255666"/>
                <a:gd name="connsiteY4" fmla="*/ 2630315 h 2647634"/>
                <a:gd name="connsiteX5" fmla="*/ 1538490 w 2255666"/>
                <a:gd name="connsiteY5" fmla="*/ 2282050 h 2647634"/>
                <a:gd name="connsiteX6" fmla="*/ 1609690 w 2255666"/>
                <a:gd name="connsiteY6" fmla="*/ 2288324 h 2647634"/>
                <a:gd name="connsiteX7" fmla="*/ 1613953 w 2255666"/>
                <a:gd name="connsiteY7" fmla="*/ 2305195 h 2647634"/>
                <a:gd name="connsiteX8" fmla="*/ 1474599 w 2255666"/>
                <a:gd name="connsiteY8" fmla="*/ 2478292 h 2647634"/>
                <a:gd name="connsiteX9" fmla="*/ 1212822 w 2255666"/>
                <a:gd name="connsiteY9" fmla="*/ 2520561 h 2647634"/>
                <a:gd name="connsiteX10" fmla="*/ 1208620 w 2255666"/>
                <a:gd name="connsiteY10" fmla="*/ 2507892 h 2647634"/>
                <a:gd name="connsiteX11" fmla="*/ 1326291 w 2255666"/>
                <a:gd name="connsiteY11" fmla="*/ 2485722 h 2647634"/>
                <a:gd name="connsiteX12" fmla="*/ 1337376 w 2255666"/>
                <a:gd name="connsiteY12" fmla="*/ 2485722 h 2647634"/>
                <a:gd name="connsiteX13" fmla="*/ 1466194 w 2255666"/>
                <a:gd name="connsiteY13" fmla="*/ 2457218 h 2647634"/>
                <a:gd name="connsiteX14" fmla="*/ 1575948 w 2255666"/>
                <a:gd name="connsiteY14" fmla="*/ 2343201 h 2647634"/>
                <a:gd name="connsiteX15" fmla="*/ 1551220 w 2255666"/>
                <a:gd name="connsiteY15" fmla="*/ 2298678 h 2647634"/>
                <a:gd name="connsiteX16" fmla="*/ 1516807 w 2255666"/>
                <a:gd name="connsiteY16" fmla="*/ 2300992 h 2647634"/>
                <a:gd name="connsiteX17" fmla="*/ 1090400 w 2255666"/>
                <a:gd name="connsiteY17" fmla="*/ 2533229 h 2647634"/>
                <a:gd name="connsiteX18" fmla="*/ 1407054 w 2255666"/>
                <a:gd name="connsiteY18" fmla="*/ 2377004 h 2647634"/>
                <a:gd name="connsiteX19" fmla="*/ 1407480 w 2255666"/>
                <a:gd name="connsiteY19" fmla="*/ 2375786 h 2647634"/>
                <a:gd name="connsiteX20" fmla="*/ 1407054 w 2255666"/>
                <a:gd name="connsiteY20" fmla="*/ 2381206 h 2647634"/>
                <a:gd name="connsiteX21" fmla="*/ 1077731 w 2255666"/>
                <a:gd name="connsiteY21" fmla="*/ 2566972 h 2647634"/>
                <a:gd name="connsiteX22" fmla="*/ 1146921 w 2255666"/>
                <a:gd name="connsiteY22" fmla="*/ 2561307 h 2647634"/>
                <a:gd name="connsiteX23" fmla="*/ 1305705 w 2255666"/>
                <a:gd name="connsiteY23" fmla="*/ 2592309 h 2647634"/>
                <a:gd name="connsiteX24" fmla="*/ 1359609 w 2255666"/>
                <a:gd name="connsiteY24" fmla="*/ 2626427 h 2647634"/>
                <a:gd name="connsiteX25" fmla="*/ 1373584 w 2255666"/>
                <a:gd name="connsiteY25" fmla="*/ 2647634 h 2647634"/>
                <a:gd name="connsiteX26" fmla="*/ 1349325 w 2255666"/>
                <a:gd name="connsiteY26" fmla="*/ 2647634 h 2647634"/>
                <a:gd name="connsiteX27" fmla="*/ 1295648 w 2255666"/>
                <a:gd name="connsiteY27" fmla="*/ 2608190 h 2647634"/>
                <a:gd name="connsiteX28" fmla="*/ 1147165 w 2255666"/>
                <a:gd name="connsiteY28" fmla="*/ 2577021 h 2647634"/>
                <a:gd name="connsiteX29" fmla="*/ 1022855 w 2255666"/>
                <a:gd name="connsiteY29" fmla="*/ 2596511 h 2647634"/>
                <a:gd name="connsiteX30" fmla="*/ 1010186 w 2255666"/>
                <a:gd name="connsiteY30" fmla="*/ 2604977 h 2647634"/>
                <a:gd name="connsiteX31" fmla="*/ 1001781 w 2255666"/>
                <a:gd name="connsiteY31" fmla="*/ 2613444 h 2647634"/>
                <a:gd name="connsiteX32" fmla="*/ 1034975 w 2255666"/>
                <a:gd name="connsiteY32" fmla="*/ 2611738 h 2647634"/>
                <a:gd name="connsiteX33" fmla="*/ 1124203 w 2255666"/>
                <a:gd name="connsiteY33" fmla="*/ 2621849 h 2647634"/>
                <a:gd name="connsiteX34" fmla="*/ 1173672 w 2255666"/>
                <a:gd name="connsiteY34" fmla="*/ 2632601 h 2647634"/>
                <a:gd name="connsiteX35" fmla="*/ 1231581 w 2255666"/>
                <a:gd name="connsiteY35" fmla="*/ 2647634 h 2647634"/>
                <a:gd name="connsiteX36" fmla="*/ 1155798 w 2255666"/>
                <a:gd name="connsiteY36" fmla="*/ 2647634 h 2647634"/>
                <a:gd name="connsiteX37" fmla="*/ 1101447 w 2255666"/>
                <a:gd name="connsiteY37" fmla="*/ 2633863 h 2647634"/>
                <a:gd name="connsiteX38" fmla="*/ 1025656 w 2255666"/>
                <a:gd name="connsiteY38" fmla="*/ 2624468 h 2647634"/>
                <a:gd name="connsiteX39" fmla="*/ 951106 w 2255666"/>
                <a:gd name="connsiteY39" fmla="*/ 2642983 h 2647634"/>
                <a:gd name="connsiteX40" fmla="*/ 946843 w 2255666"/>
                <a:gd name="connsiteY40" fmla="*/ 2642983 h 2647634"/>
                <a:gd name="connsiteX41" fmla="*/ 939834 w 2255666"/>
                <a:gd name="connsiteY41" fmla="*/ 2647634 h 2647634"/>
                <a:gd name="connsiteX42" fmla="*/ 912751 w 2255666"/>
                <a:gd name="connsiteY42" fmla="*/ 2647634 h 2647634"/>
                <a:gd name="connsiteX43" fmla="*/ 925769 w 2255666"/>
                <a:gd name="connsiteY43" fmla="*/ 2638781 h 2647634"/>
                <a:gd name="connsiteX44" fmla="*/ 1069326 w 2255666"/>
                <a:gd name="connsiteY44" fmla="*/ 2545898 h 2647634"/>
                <a:gd name="connsiteX45" fmla="*/ 1538490 w 2255666"/>
                <a:gd name="connsiteY45" fmla="*/ 2282050 h 2647634"/>
                <a:gd name="connsiteX46" fmla="*/ 1690939 w 2255666"/>
                <a:gd name="connsiteY46" fmla="*/ 1795345 h 2647634"/>
                <a:gd name="connsiteX47" fmla="*/ 1512605 w 2255666"/>
                <a:gd name="connsiteY47" fmla="*/ 1836579 h 2647634"/>
                <a:gd name="connsiteX48" fmla="*/ 1301502 w 2255666"/>
                <a:gd name="connsiteY48" fmla="*/ 1929462 h 2647634"/>
                <a:gd name="connsiteX49" fmla="*/ 1335306 w 2255666"/>
                <a:gd name="connsiteY49" fmla="*/ 1926295 h 2647634"/>
                <a:gd name="connsiteX50" fmla="*/ 1369048 w 2255666"/>
                <a:gd name="connsiteY50" fmla="*/ 1929462 h 2647634"/>
                <a:gd name="connsiteX51" fmla="*/ 1419722 w 2255666"/>
                <a:gd name="connsiteY51" fmla="*/ 1929462 h 2647634"/>
                <a:gd name="connsiteX52" fmla="*/ 1512605 w 2255666"/>
                <a:gd name="connsiteY52" fmla="*/ 1891456 h 2647634"/>
                <a:gd name="connsiteX53" fmla="*/ 1592819 w 2255666"/>
                <a:gd name="connsiteY53" fmla="*/ 1857714 h 2647634"/>
                <a:gd name="connsiteX54" fmla="*/ 1595438 w 2255666"/>
                <a:gd name="connsiteY54" fmla="*/ 1855948 h 2647634"/>
                <a:gd name="connsiteX55" fmla="*/ 1592819 w 2255666"/>
                <a:gd name="connsiteY55" fmla="*/ 1861916 h 2647634"/>
                <a:gd name="connsiteX56" fmla="*/ 1466194 w 2255666"/>
                <a:gd name="connsiteY56" fmla="*/ 1929462 h 2647634"/>
                <a:gd name="connsiteX57" fmla="*/ 1926344 w 2255666"/>
                <a:gd name="connsiteY57" fmla="*/ 1887254 h 2647634"/>
                <a:gd name="connsiteX58" fmla="*/ 1926587 w 2255666"/>
                <a:gd name="connsiteY58" fmla="*/ 1886401 h 2647634"/>
                <a:gd name="connsiteX59" fmla="*/ 1926344 w 2255666"/>
                <a:gd name="connsiteY59" fmla="*/ 1895659 h 2647634"/>
                <a:gd name="connsiteX60" fmla="*/ 1504139 w 2255666"/>
                <a:gd name="connsiteY60" fmla="*/ 1942130 h 2647634"/>
                <a:gd name="connsiteX61" fmla="*/ 1440430 w 2255666"/>
                <a:gd name="connsiteY61" fmla="*/ 1940486 h 2647634"/>
                <a:gd name="connsiteX62" fmla="*/ 1267760 w 2255666"/>
                <a:gd name="connsiteY62" fmla="*/ 1950597 h 2647634"/>
                <a:gd name="connsiteX63" fmla="*/ 1280429 w 2255666"/>
                <a:gd name="connsiteY63" fmla="*/ 1959002 h 2647634"/>
                <a:gd name="connsiteX64" fmla="*/ 1592819 w 2255666"/>
                <a:gd name="connsiteY64" fmla="*/ 2035013 h 2647634"/>
                <a:gd name="connsiteX65" fmla="*/ 1760069 w 2255666"/>
                <a:gd name="connsiteY65" fmla="*/ 2047134 h 2647634"/>
                <a:gd name="connsiteX66" fmla="*/ 2040361 w 2255666"/>
                <a:gd name="connsiteY66" fmla="*/ 1954799 h 2647634"/>
                <a:gd name="connsiteX67" fmla="*/ 1892601 w 2255666"/>
                <a:gd name="connsiteY67" fmla="*/ 1823911 h 2647634"/>
                <a:gd name="connsiteX68" fmla="*/ 1690939 w 2255666"/>
                <a:gd name="connsiteY68" fmla="*/ 1795345 h 2647634"/>
                <a:gd name="connsiteX69" fmla="*/ 325900 w 2255666"/>
                <a:gd name="connsiteY69" fmla="*/ 755425 h 2647634"/>
                <a:gd name="connsiteX70" fmla="*/ 292462 w 2255666"/>
                <a:gd name="connsiteY70" fmla="*/ 873950 h 2647634"/>
                <a:gd name="connsiteX71" fmla="*/ 503564 w 2255666"/>
                <a:gd name="connsiteY71" fmla="*/ 1300418 h 2647634"/>
                <a:gd name="connsiteX72" fmla="*/ 714667 w 2255666"/>
                <a:gd name="connsiteY72" fmla="*/ 1549465 h 2647634"/>
                <a:gd name="connsiteX73" fmla="*/ 575313 w 2255666"/>
                <a:gd name="connsiteY73" fmla="*/ 1258149 h 2647634"/>
                <a:gd name="connsiteX74" fmla="*/ 486693 w 2255666"/>
                <a:gd name="connsiteY74" fmla="*/ 996433 h 2647634"/>
                <a:gd name="connsiteX75" fmla="*/ 497047 w 2255666"/>
                <a:gd name="connsiteY75" fmla="*/ 991560 h 2647634"/>
                <a:gd name="connsiteX76" fmla="*/ 503564 w 2255666"/>
                <a:gd name="connsiteY76" fmla="*/ 996433 h 2647634"/>
                <a:gd name="connsiteX77" fmla="*/ 600650 w 2255666"/>
                <a:gd name="connsiteY77" fmla="*/ 1245480 h 2647634"/>
                <a:gd name="connsiteX78" fmla="*/ 579576 w 2255666"/>
                <a:gd name="connsiteY78" fmla="*/ 1072384 h 2647634"/>
                <a:gd name="connsiteX79" fmla="*/ 583779 w 2255666"/>
                <a:gd name="connsiteY79" fmla="*/ 1069216 h 2647634"/>
                <a:gd name="connsiteX80" fmla="*/ 587981 w 2255666"/>
                <a:gd name="connsiteY80" fmla="*/ 1072384 h 2647634"/>
                <a:gd name="connsiteX81" fmla="*/ 617582 w 2255666"/>
                <a:gd name="connsiteY81" fmla="*/ 1220143 h 2647634"/>
                <a:gd name="connsiteX82" fmla="*/ 634453 w 2255666"/>
                <a:gd name="connsiteY82" fmla="*/ 1296155 h 2647634"/>
                <a:gd name="connsiteX83" fmla="*/ 710282 w 2255666"/>
                <a:gd name="connsiteY83" fmla="*/ 1439407 h 2647634"/>
                <a:gd name="connsiteX84" fmla="*/ 621784 w 2255666"/>
                <a:gd name="connsiteY84" fmla="*/ 1025973 h 2647634"/>
                <a:gd name="connsiteX85" fmla="*/ 427553 w 2255666"/>
                <a:gd name="connsiteY85" fmla="*/ 797999 h 2647634"/>
                <a:gd name="connsiteX86" fmla="*/ 325900 w 2255666"/>
                <a:gd name="connsiteY86" fmla="*/ 755425 h 2647634"/>
                <a:gd name="connsiteX87" fmla="*/ 1377514 w 2255666"/>
                <a:gd name="connsiteY87" fmla="*/ 0 h 2647634"/>
                <a:gd name="connsiteX88" fmla="*/ 1390182 w 2255666"/>
                <a:gd name="connsiteY88" fmla="*/ 4264 h 2647634"/>
                <a:gd name="connsiteX89" fmla="*/ 1267760 w 2255666"/>
                <a:gd name="connsiteY89" fmla="*/ 1165266 h 2647634"/>
                <a:gd name="connsiteX90" fmla="*/ 1260390 w 2255666"/>
                <a:gd name="connsiteY90" fmla="*/ 1169895 h 2647634"/>
                <a:gd name="connsiteX91" fmla="*/ 1250828 w 2255666"/>
                <a:gd name="connsiteY91" fmla="*/ 1161064 h 2647634"/>
                <a:gd name="connsiteX92" fmla="*/ 1432391 w 2255666"/>
                <a:gd name="connsiteY92" fmla="*/ 641774 h 2647634"/>
                <a:gd name="connsiteX93" fmla="*/ 1483065 w 2255666"/>
                <a:gd name="connsiteY93" fmla="*/ 337789 h 2647634"/>
                <a:gd name="connsiteX94" fmla="*/ 1369657 w 2255666"/>
                <a:gd name="connsiteY94" fmla="*/ 39224 h 2647634"/>
                <a:gd name="connsiteX95" fmla="*/ 1356379 w 2255666"/>
                <a:gd name="connsiteY95" fmla="*/ 46472 h 2647634"/>
                <a:gd name="connsiteX96" fmla="*/ 1208620 w 2255666"/>
                <a:gd name="connsiteY96" fmla="*/ 553093 h 2647634"/>
                <a:gd name="connsiteX97" fmla="*/ 1217086 w 2255666"/>
                <a:gd name="connsiteY97" fmla="*/ 907753 h 2647634"/>
                <a:gd name="connsiteX98" fmla="*/ 1246626 w 2255666"/>
                <a:gd name="connsiteY98" fmla="*/ 1063978 h 2647634"/>
                <a:gd name="connsiteX99" fmla="*/ 1284631 w 2255666"/>
                <a:gd name="connsiteY99" fmla="*/ 907753 h 2647634"/>
                <a:gd name="connsiteX100" fmla="*/ 1301502 w 2255666"/>
                <a:gd name="connsiteY100" fmla="*/ 802202 h 2647634"/>
                <a:gd name="connsiteX101" fmla="*/ 1297300 w 2255666"/>
                <a:gd name="connsiteY101" fmla="*/ 793736 h 2647634"/>
                <a:gd name="connsiteX102" fmla="*/ 1309968 w 2255666"/>
                <a:gd name="connsiteY102" fmla="*/ 743061 h 2647634"/>
                <a:gd name="connsiteX103" fmla="*/ 1381716 w 2255666"/>
                <a:gd name="connsiteY103" fmla="*/ 194232 h 2647634"/>
                <a:gd name="connsiteX104" fmla="*/ 1385310 w 2255666"/>
                <a:gd name="connsiteY104" fmla="*/ 192465 h 2647634"/>
                <a:gd name="connsiteX105" fmla="*/ 1390182 w 2255666"/>
                <a:gd name="connsiteY105" fmla="*/ 198434 h 2647634"/>
                <a:gd name="connsiteX106" fmla="*/ 1326840 w 2255666"/>
                <a:gd name="connsiteY106" fmla="*/ 683982 h 2647634"/>
                <a:gd name="connsiteX107" fmla="*/ 1411256 w 2255666"/>
                <a:gd name="connsiteY107" fmla="*/ 456008 h 2647634"/>
                <a:gd name="connsiteX108" fmla="*/ 1415520 w 2255666"/>
                <a:gd name="connsiteY108" fmla="*/ 449674 h 2647634"/>
                <a:gd name="connsiteX109" fmla="*/ 1419722 w 2255666"/>
                <a:gd name="connsiteY109" fmla="*/ 456008 h 2647634"/>
                <a:gd name="connsiteX110" fmla="*/ 1318374 w 2255666"/>
                <a:gd name="connsiteY110" fmla="*/ 759993 h 2647634"/>
                <a:gd name="connsiteX111" fmla="*/ 1288834 w 2255666"/>
                <a:gd name="connsiteY111" fmla="*/ 966832 h 2647634"/>
                <a:gd name="connsiteX112" fmla="*/ 1250828 w 2255666"/>
                <a:gd name="connsiteY112" fmla="*/ 1144192 h 2647634"/>
                <a:gd name="connsiteX113" fmla="*/ 1250828 w 2255666"/>
                <a:gd name="connsiteY113" fmla="*/ 1161064 h 2647634"/>
                <a:gd name="connsiteX114" fmla="*/ 1246626 w 2255666"/>
                <a:gd name="connsiteY114" fmla="*/ 1165266 h 2647634"/>
                <a:gd name="connsiteX115" fmla="*/ 1141074 w 2255666"/>
                <a:gd name="connsiteY115" fmla="*/ 1667685 h 2647634"/>
                <a:gd name="connsiteX116" fmla="*/ 1297300 w 2255666"/>
                <a:gd name="connsiteY116" fmla="*/ 1410172 h 2647634"/>
                <a:gd name="connsiteX117" fmla="*/ 1423925 w 2255666"/>
                <a:gd name="connsiteY117" fmla="*/ 1190603 h 2647634"/>
                <a:gd name="connsiteX118" fmla="*/ 1423925 w 2255666"/>
                <a:gd name="connsiteY118" fmla="*/ 1186401 h 2647634"/>
                <a:gd name="connsiteX119" fmla="*/ 1803921 w 2255666"/>
                <a:gd name="connsiteY119" fmla="*/ 591099 h 2647634"/>
                <a:gd name="connsiteX120" fmla="*/ 2221375 w 2255666"/>
                <a:gd name="connsiteY120" fmla="*/ 336631 h 2647634"/>
                <a:gd name="connsiteX121" fmla="*/ 2242997 w 2255666"/>
                <a:gd name="connsiteY121" fmla="*/ 337789 h 2647634"/>
                <a:gd name="connsiteX122" fmla="*/ 2255666 w 2255666"/>
                <a:gd name="connsiteY122" fmla="*/ 350457 h 2647634"/>
                <a:gd name="connsiteX123" fmla="*/ 1584353 w 2255666"/>
                <a:gd name="connsiteY123" fmla="*/ 1063978 h 2647634"/>
                <a:gd name="connsiteX124" fmla="*/ 1579480 w 2255666"/>
                <a:gd name="connsiteY124" fmla="*/ 1064770 h 2647634"/>
                <a:gd name="connsiteX125" fmla="*/ 1571745 w 2255666"/>
                <a:gd name="connsiteY125" fmla="*/ 1047046 h 2647634"/>
                <a:gd name="connsiteX126" fmla="*/ 1989687 w 2255666"/>
                <a:gd name="connsiteY126" fmla="*/ 721988 h 2647634"/>
                <a:gd name="connsiteX127" fmla="*/ 2133243 w 2255666"/>
                <a:gd name="connsiteY127" fmla="*/ 540425 h 2647634"/>
                <a:gd name="connsiteX128" fmla="*/ 2198231 w 2255666"/>
                <a:gd name="connsiteY128" fmla="*/ 358192 h 2647634"/>
                <a:gd name="connsiteX129" fmla="*/ 2175452 w 2255666"/>
                <a:gd name="connsiteY129" fmla="*/ 363126 h 2647634"/>
                <a:gd name="connsiteX130" fmla="*/ 1740578 w 2255666"/>
                <a:gd name="connsiteY130" fmla="*/ 688184 h 2647634"/>
                <a:gd name="connsiteX131" fmla="*/ 1461931 w 2255666"/>
                <a:gd name="connsiteY131" fmla="*/ 1139929 h 2647634"/>
                <a:gd name="connsiteX132" fmla="*/ 1499936 w 2255666"/>
                <a:gd name="connsiteY132" fmla="*/ 1089316 h 2647634"/>
                <a:gd name="connsiteX133" fmla="*/ 1787050 w 2255666"/>
                <a:gd name="connsiteY133" fmla="*/ 806404 h 2647634"/>
                <a:gd name="connsiteX134" fmla="*/ 2099440 w 2255666"/>
                <a:gd name="connsiteY134" fmla="*/ 447542 h 2647634"/>
                <a:gd name="connsiteX135" fmla="*/ 2104374 w 2255666"/>
                <a:gd name="connsiteY135" fmla="*/ 446446 h 2647634"/>
                <a:gd name="connsiteX136" fmla="*/ 2112109 w 2255666"/>
                <a:gd name="connsiteY136" fmla="*/ 460211 h 2647634"/>
                <a:gd name="connsiteX137" fmla="*/ 1854596 w 2255666"/>
                <a:gd name="connsiteY137" fmla="*/ 764196 h 2647634"/>
                <a:gd name="connsiteX138" fmla="*/ 2002355 w 2255666"/>
                <a:gd name="connsiteY138" fmla="*/ 641774 h 2647634"/>
                <a:gd name="connsiteX139" fmla="*/ 2005827 w 2255666"/>
                <a:gd name="connsiteY139" fmla="*/ 640007 h 2647634"/>
                <a:gd name="connsiteX140" fmla="*/ 2006558 w 2255666"/>
                <a:gd name="connsiteY140" fmla="*/ 645976 h 2647634"/>
                <a:gd name="connsiteX141" fmla="*/ 1795455 w 2255666"/>
                <a:gd name="connsiteY141" fmla="*/ 823336 h 2647634"/>
                <a:gd name="connsiteX142" fmla="*/ 1580150 w 2255666"/>
                <a:gd name="connsiteY142" fmla="*/ 1030175 h 2647634"/>
                <a:gd name="connsiteX143" fmla="*/ 1343711 w 2255666"/>
                <a:gd name="connsiteY143" fmla="*/ 1372166 h 2647634"/>
                <a:gd name="connsiteX144" fmla="*/ 1141074 w 2255666"/>
                <a:gd name="connsiteY144" fmla="*/ 1731028 h 2647634"/>
                <a:gd name="connsiteX145" fmla="*/ 1124203 w 2255666"/>
                <a:gd name="connsiteY145" fmla="*/ 1739494 h 2647634"/>
                <a:gd name="connsiteX146" fmla="*/ 1124203 w 2255666"/>
                <a:gd name="connsiteY146" fmla="*/ 1743697 h 2647634"/>
                <a:gd name="connsiteX147" fmla="*/ 1018652 w 2255666"/>
                <a:gd name="connsiteY147" fmla="*/ 2077221 h 2647634"/>
                <a:gd name="connsiteX148" fmla="*/ 1204417 w 2255666"/>
                <a:gd name="connsiteY148" fmla="*/ 1895659 h 2647634"/>
                <a:gd name="connsiteX149" fmla="*/ 1271963 w 2255666"/>
                <a:gd name="connsiteY149" fmla="*/ 1794371 h 2647634"/>
                <a:gd name="connsiteX150" fmla="*/ 1271963 w 2255666"/>
                <a:gd name="connsiteY150" fmla="*/ 1790107 h 2647634"/>
                <a:gd name="connsiteX151" fmla="*/ 1681499 w 2255666"/>
                <a:gd name="connsiteY151" fmla="*/ 1287749 h 2647634"/>
                <a:gd name="connsiteX152" fmla="*/ 1981221 w 2255666"/>
                <a:gd name="connsiteY152" fmla="*/ 1144192 h 2647634"/>
                <a:gd name="connsiteX153" fmla="*/ 2179654 w 2255666"/>
                <a:gd name="connsiteY153" fmla="*/ 1085052 h 2647634"/>
                <a:gd name="connsiteX154" fmla="*/ 2192323 w 2255666"/>
                <a:gd name="connsiteY154" fmla="*/ 1097721 h 2647634"/>
                <a:gd name="connsiteX155" fmla="*/ 1888338 w 2255666"/>
                <a:gd name="connsiteY155" fmla="*/ 1536797 h 2647634"/>
                <a:gd name="connsiteX156" fmla="*/ 1668830 w 2255666"/>
                <a:gd name="connsiteY156" fmla="*/ 1671949 h 2647634"/>
                <a:gd name="connsiteX157" fmla="*/ 1369048 w 2255666"/>
                <a:gd name="connsiteY157" fmla="*/ 1739494 h 2647634"/>
                <a:gd name="connsiteX158" fmla="*/ 1365576 w 2255666"/>
                <a:gd name="connsiteY158" fmla="*/ 1740347 h 2647634"/>
                <a:gd name="connsiteX159" fmla="*/ 1360643 w 2255666"/>
                <a:gd name="connsiteY159" fmla="*/ 1726825 h 2647634"/>
                <a:gd name="connsiteX160" fmla="*/ 1749044 w 2255666"/>
                <a:gd name="connsiteY160" fmla="*/ 1604342 h 2647634"/>
                <a:gd name="connsiteX161" fmla="*/ 2154317 w 2255666"/>
                <a:gd name="connsiteY161" fmla="*/ 1127260 h 2647634"/>
                <a:gd name="connsiteX162" fmla="*/ 2141649 w 2255666"/>
                <a:gd name="connsiteY162" fmla="*/ 1118246 h 2647634"/>
                <a:gd name="connsiteX163" fmla="*/ 1922141 w 2255666"/>
                <a:gd name="connsiteY163" fmla="*/ 1194867 h 2647634"/>
                <a:gd name="connsiteX164" fmla="*/ 1732173 w 2255666"/>
                <a:gd name="connsiteY164" fmla="*/ 1279283 h 2647634"/>
                <a:gd name="connsiteX165" fmla="*/ 1288834 w 2255666"/>
                <a:gd name="connsiteY165" fmla="*/ 1769034 h 2647634"/>
                <a:gd name="connsiteX166" fmla="*/ 1461931 w 2255666"/>
                <a:gd name="connsiteY166" fmla="*/ 1608606 h 2647634"/>
                <a:gd name="connsiteX167" fmla="*/ 1571745 w 2255666"/>
                <a:gd name="connsiteY167" fmla="*/ 1473515 h 2647634"/>
                <a:gd name="connsiteX168" fmla="*/ 1673033 w 2255666"/>
                <a:gd name="connsiteY168" fmla="*/ 1372166 h 2647634"/>
                <a:gd name="connsiteX169" fmla="*/ 1677235 w 2255666"/>
                <a:gd name="connsiteY169" fmla="*/ 1376369 h 2647634"/>
                <a:gd name="connsiteX170" fmla="*/ 1584353 w 2255666"/>
                <a:gd name="connsiteY170" fmla="*/ 1486183 h 2647634"/>
                <a:gd name="connsiteX171" fmla="*/ 1508402 w 2255666"/>
                <a:gd name="connsiteY171" fmla="*/ 1570600 h 2647634"/>
                <a:gd name="connsiteX172" fmla="*/ 1774382 w 2255666"/>
                <a:gd name="connsiteY172" fmla="*/ 1376369 h 2647634"/>
                <a:gd name="connsiteX173" fmla="*/ 1926344 w 2255666"/>
                <a:gd name="connsiteY173" fmla="*/ 1283486 h 2647634"/>
                <a:gd name="connsiteX174" fmla="*/ 1926344 w 2255666"/>
                <a:gd name="connsiteY174" fmla="*/ 1287749 h 2647634"/>
                <a:gd name="connsiteX175" fmla="*/ 1702573 w 2255666"/>
                <a:gd name="connsiteY175" fmla="*/ 1460846 h 2647634"/>
                <a:gd name="connsiteX176" fmla="*/ 1385980 w 2255666"/>
                <a:gd name="connsiteY176" fmla="*/ 1684617 h 2647634"/>
                <a:gd name="connsiteX177" fmla="*/ 1174878 w 2255666"/>
                <a:gd name="connsiteY177" fmla="*/ 1963265 h 2647634"/>
                <a:gd name="connsiteX178" fmla="*/ 1195951 w 2255666"/>
                <a:gd name="connsiteY178" fmla="*/ 1950597 h 2647634"/>
                <a:gd name="connsiteX179" fmla="*/ 1204417 w 2255666"/>
                <a:gd name="connsiteY179" fmla="*/ 1946333 h 2647634"/>
                <a:gd name="connsiteX180" fmla="*/ 1229754 w 2255666"/>
                <a:gd name="connsiteY180" fmla="*/ 1942130 h 2647634"/>
                <a:gd name="connsiteX181" fmla="*/ 1238160 w 2255666"/>
                <a:gd name="connsiteY181" fmla="*/ 1942130 h 2647634"/>
                <a:gd name="connsiteX182" fmla="*/ 1238160 w 2255666"/>
                <a:gd name="connsiteY182" fmla="*/ 1933664 h 2647634"/>
                <a:gd name="connsiteX183" fmla="*/ 1664628 w 2255666"/>
                <a:gd name="connsiteY183" fmla="*/ 1777500 h 2647634"/>
                <a:gd name="connsiteX184" fmla="*/ 1713110 w 2255666"/>
                <a:gd name="connsiteY184" fmla="*/ 1774820 h 2647634"/>
                <a:gd name="connsiteX185" fmla="*/ 2116372 w 2255666"/>
                <a:gd name="connsiteY185" fmla="*/ 1861916 h 2647634"/>
                <a:gd name="connsiteX186" fmla="*/ 2120575 w 2255666"/>
                <a:gd name="connsiteY186" fmla="*/ 1878788 h 2647634"/>
                <a:gd name="connsiteX187" fmla="*/ 1774382 w 2255666"/>
                <a:gd name="connsiteY187" fmla="*/ 2068816 h 2647634"/>
                <a:gd name="connsiteX188" fmla="*/ 1487268 w 2255666"/>
                <a:gd name="connsiteY188" fmla="*/ 2051884 h 2647634"/>
                <a:gd name="connsiteX189" fmla="*/ 1217086 w 2255666"/>
                <a:gd name="connsiteY189" fmla="*/ 1963265 h 2647634"/>
                <a:gd name="connsiteX190" fmla="*/ 1145277 w 2255666"/>
                <a:gd name="connsiteY190" fmla="*/ 2005473 h 2647634"/>
                <a:gd name="connsiteX191" fmla="*/ 993315 w 2255666"/>
                <a:gd name="connsiteY191" fmla="*/ 2144767 h 2647634"/>
                <a:gd name="connsiteX192" fmla="*/ 873519 w 2255666"/>
                <a:gd name="connsiteY192" fmla="*/ 2455612 h 2647634"/>
                <a:gd name="connsiteX193" fmla="*/ 802186 w 2255666"/>
                <a:gd name="connsiteY193" fmla="*/ 2647634 h 2647634"/>
                <a:gd name="connsiteX194" fmla="*/ 771066 w 2255666"/>
                <a:gd name="connsiteY194" fmla="*/ 2647634 h 2647634"/>
                <a:gd name="connsiteX195" fmla="*/ 782212 w 2255666"/>
                <a:gd name="connsiteY195" fmla="*/ 2617646 h 2647634"/>
                <a:gd name="connsiteX196" fmla="*/ 773746 w 2255666"/>
                <a:gd name="connsiteY196" fmla="*/ 2288324 h 2647634"/>
                <a:gd name="connsiteX197" fmla="*/ 672459 w 2255666"/>
                <a:gd name="connsiteY197" fmla="*/ 2115227 h 2647634"/>
                <a:gd name="connsiteX198" fmla="*/ 254456 w 2255666"/>
                <a:gd name="connsiteY198" fmla="*/ 1849248 h 2647634"/>
                <a:gd name="connsiteX199" fmla="*/ 1146 w 2255666"/>
                <a:gd name="connsiteY199" fmla="*/ 1448178 h 2647634"/>
                <a:gd name="connsiteX200" fmla="*/ 9612 w 2255666"/>
                <a:gd name="connsiteY200" fmla="*/ 1431246 h 2647634"/>
                <a:gd name="connsiteX201" fmla="*/ 685127 w 2255666"/>
                <a:gd name="connsiteY201" fmla="*/ 2081424 h 2647634"/>
                <a:gd name="connsiteX202" fmla="*/ 679585 w 2255666"/>
                <a:gd name="connsiteY202" fmla="*/ 2090255 h 2647634"/>
                <a:gd name="connsiteX203" fmla="*/ 672459 w 2255666"/>
                <a:gd name="connsiteY203" fmla="*/ 2085687 h 2647634"/>
                <a:gd name="connsiteX204" fmla="*/ 444485 w 2255666"/>
                <a:gd name="connsiteY204" fmla="*/ 1680354 h 2647634"/>
                <a:gd name="connsiteX205" fmla="*/ 267125 w 2255666"/>
                <a:gd name="connsiteY205" fmla="*/ 1528392 h 2647634"/>
                <a:gd name="connsiteX206" fmla="*/ 54683 w 2255666"/>
                <a:gd name="connsiteY206" fmla="*/ 1455304 h 2647634"/>
                <a:gd name="connsiteX207" fmla="*/ 34949 w 2255666"/>
                <a:gd name="connsiteY207" fmla="*/ 1481920 h 2647634"/>
                <a:gd name="connsiteX208" fmla="*/ 296665 w 2255666"/>
                <a:gd name="connsiteY208" fmla="*/ 1870382 h 2647634"/>
                <a:gd name="connsiteX209" fmla="*/ 651324 w 2255666"/>
                <a:gd name="connsiteY209" fmla="*/ 2089890 h 2647634"/>
                <a:gd name="connsiteX210" fmla="*/ 465559 w 2255666"/>
                <a:gd name="connsiteY210" fmla="*/ 1912591 h 2647634"/>
                <a:gd name="connsiteX211" fmla="*/ 271327 w 2255666"/>
                <a:gd name="connsiteY211" fmla="*/ 1794371 h 2647634"/>
                <a:gd name="connsiteX212" fmla="*/ 272058 w 2255666"/>
                <a:gd name="connsiteY212" fmla="*/ 1788402 h 2647634"/>
                <a:gd name="connsiteX213" fmla="*/ 275591 w 2255666"/>
                <a:gd name="connsiteY213" fmla="*/ 1790107 h 2647634"/>
                <a:gd name="connsiteX214" fmla="*/ 431816 w 2255666"/>
                <a:gd name="connsiteY214" fmla="*/ 1882990 h 2647634"/>
                <a:gd name="connsiteX215" fmla="*/ 94028 w 2255666"/>
                <a:gd name="connsiteY215" fmla="*/ 1549465 h 2647634"/>
                <a:gd name="connsiteX216" fmla="*/ 99083 w 2255666"/>
                <a:gd name="connsiteY216" fmla="*/ 1531741 h 2647634"/>
                <a:gd name="connsiteX217" fmla="*/ 102494 w 2255666"/>
                <a:gd name="connsiteY217" fmla="*/ 1532594 h 2647634"/>
                <a:gd name="connsiteX218" fmla="*/ 275591 w 2255666"/>
                <a:gd name="connsiteY218" fmla="*/ 1714157 h 2647634"/>
                <a:gd name="connsiteX219" fmla="*/ 524699 w 2255666"/>
                <a:gd name="connsiteY219" fmla="*/ 1937928 h 2647634"/>
                <a:gd name="connsiteX220" fmla="*/ 765341 w 2255666"/>
                <a:gd name="connsiteY220" fmla="*/ 2241913 h 2647634"/>
                <a:gd name="connsiteX221" fmla="*/ 752673 w 2255666"/>
                <a:gd name="connsiteY221" fmla="*/ 2144767 h 2647634"/>
                <a:gd name="connsiteX222" fmla="*/ 744207 w 2255666"/>
                <a:gd name="connsiteY222" fmla="*/ 1726825 h 2647634"/>
                <a:gd name="connsiteX223" fmla="*/ 727335 w 2255666"/>
                <a:gd name="connsiteY223" fmla="*/ 1595937 h 2647634"/>
                <a:gd name="connsiteX224" fmla="*/ 524699 w 2255666"/>
                <a:gd name="connsiteY224" fmla="*/ 1380632 h 2647634"/>
                <a:gd name="connsiteX225" fmla="*/ 389547 w 2255666"/>
                <a:gd name="connsiteY225" fmla="*/ 1144192 h 2647634"/>
                <a:gd name="connsiteX226" fmla="*/ 262922 w 2255666"/>
                <a:gd name="connsiteY226" fmla="*/ 726190 h 2647634"/>
                <a:gd name="connsiteX227" fmla="*/ 275591 w 2255666"/>
                <a:gd name="connsiteY227" fmla="*/ 717785 h 2647634"/>
                <a:gd name="connsiteX228" fmla="*/ 621784 w 2255666"/>
                <a:gd name="connsiteY228" fmla="*/ 987967 h 2647634"/>
                <a:gd name="connsiteX229" fmla="*/ 731538 w 2255666"/>
                <a:gd name="connsiteY229" fmla="*/ 1507257 h 2647634"/>
                <a:gd name="connsiteX230" fmla="*/ 765341 w 2255666"/>
                <a:gd name="connsiteY230" fmla="*/ 1777500 h 2647634"/>
                <a:gd name="connsiteX231" fmla="*/ 765341 w 2255666"/>
                <a:gd name="connsiteY231" fmla="*/ 1823911 h 2647634"/>
                <a:gd name="connsiteX232" fmla="*/ 790678 w 2255666"/>
                <a:gd name="connsiteY232" fmla="*/ 1705691 h 2647634"/>
                <a:gd name="connsiteX233" fmla="*/ 782212 w 2255666"/>
                <a:gd name="connsiteY233" fmla="*/ 1511460 h 2647634"/>
                <a:gd name="connsiteX234" fmla="*/ 790678 w 2255666"/>
                <a:gd name="connsiteY234" fmla="*/ 1211738 h 2647634"/>
                <a:gd name="connsiteX235" fmla="*/ 959512 w 2255666"/>
                <a:gd name="connsiteY235" fmla="*/ 726190 h 2647634"/>
                <a:gd name="connsiteX236" fmla="*/ 967734 w 2255666"/>
                <a:gd name="connsiteY236" fmla="*/ 720221 h 2647634"/>
                <a:gd name="connsiteX237" fmla="*/ 972180 w 2255666"/>
                <a:gd name="connsiteY237" fmla="*/ 721988 h 2647634"/>
                <a:gd name="connsiteX238" fmla="*/ 1031321 w 2255666"/>
                <a:gd name="connsiteY238" fmla="*/ 1144192 h 2647634"/>
                <a:gd name="connsiteX239" fmla="*/ 841292 w 2255666"/>
                <a:gd name="connsiteY239" fmla="*/ 1735231 h 2647634"/>
                <a:gd name="connsiteX240" fmla="*/ 834775 w 2255666"/>
                <a:gd name="connsiteY240" fmla="*/ 1738032 h 2647634"/>
                <a:gd name="connsiteX241" fmla="*/ 828684 w 2255666"/>
                <a:gd name="connsiteY241" fmla="*/ 1731028 h 2647634"/>
                <a:gd name="connsiteX242" fmla="*/ 989112 w 2255666"/>
                <a:gd name="connsiteY242" fmla="*/ 1291952 h 2647634"/>
                <a:gd name="connsiteX243" fmla="*/ 1010186 w 2255666"/>
                <a:gd name="connsiteY243" fmla="*/ 987967 h 2647634"/>
                <a:gd name="connsiteX244" fmla="*/ 1010125 w 2255666"/>
                <a:gd name="connsiteY244" fmla="*/ 988698 h 2647634"/>
                <a:gd name="connsiteX245" fmla="*/ 957806 w 2255666"/>
                <a:gd name="connsiteY245" fmla="*/ 778996 h 2647634"/>
                <a:gd name="connsiteX246" fmla="*/ 951106 w 2255666"/>
                <a:gd name="connsiteY246" fmla="*/ 785331 h 2647634"/>
                <a:gd name="connsiteX247" fmla="*/ 803347 w 2255666"/>
                <a:gd name="connsiteY247" fmla="*/ 1667685 h 2647634"/>
                <a:gd name="connsiteX248" fmla="*/ 938438 w 2255666"/>
                <a:gd name="connsiteY248" fmla="*/ 1038641 h 2647634"/>
                <a:gd name="connsiteX249" fmla="*/ 944772 w 2255666"/>
                <a:gd name="connsiteY249" fmla="*/ 1032307 h 2647634"/>
                <a:gd name="connsiteX250" fmla="*/ 951106 w 2255666"/>
                <a:gd name="connsiteY250" fmla="*/ 1038641 h 2647634"/>
                <a:gd name="connsiteX251" fmla="*/ 769544 w 2255666"/>
                <a:gd name="connsiteY251" fmla="*/ 1967468 h 2647634"/>
                <a:gd name="connsiteX252" fmla="*/ 786415 w 2255666"/>
                <a:gd name="connsiteY252" fmla="*/ 2250318 h 2647634"/>
                <a:gd name="connsiteX253" fmla="*/ 811752 w 2255666"/>
                <a:gd name="connsiteY253" fmla="*/ 2545898 h 2647634"/>
                <a:gd name="connsiteX254" fmla="*/ 1098866 w 2255666"/>
                <a:gd name="connsiteY254" fmla="*/ 1735231 h 2647634"/>
                <a:gd name="connsiteX255" fmla="*/ 1233957 w 2255666"/>
                <a:gd name="connsiteY255" fmla="*/ 1127260 h 2647634"/>
                <a:gd name="connsiteX256" fmla="*/ 1174878 w 2255666"/>
                <a:gd name="connsiteY256" fmla="*/ 696650 h 2647634"/>
                <a:gd name="connsiteX257" fmla="*/ 1204417 w 2255666"/>
                <a:gd name="connsiteY257" fmla="*/ 401131 h 2647634"/>
                <a:gd name="connsiteX258" fmla="*/ 1377514 w 2255666"/>
                <a:gd name="connsiteY258" fmla="*/ 0 h 2647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Lst>
              <a:rect l="l" t="t" r="r" b="b"/>
              <a:pathLst>
                <a:path w="2255666" h="2647634">
                  <a:moveTo>
                    <a:pt x="1014449" y="2630315"/>
                  </a:moveTo>
                  <a:lnTo>
                    <a:pt x="1056973" y="2647634"/>
                  </a:lnTo>
                  <a:lnTo>
                    <a:pt x="1011152" y="2647634"/>
                  </a:lnTo>
                  <a:lnTo>
                    <a:pt x="1010186" y="2647186"/>
                  </a:lnTo>
                  <a:cubicBezTo>
                    <a:pt x="1005983" y="2642983"/>
                    <a:pt x="1010186" y="2630315"/>
                    <a:pt x="1014449" y="2630315"/>
                  </a:cubicBezTo>
                  <a:close/>
                  <a:moveTo>
                    <a:pt x="1538490" y="2282050"/>
                  </a:moveTo>
                  <a:cubicBezTo>
                    <a:pt x="1563645" y="2282050"/>
                    <a:pt x="1587642" y="2284121"/>
                    <a:pt x="1609690" y="2288324"/>
                  </a:cubicBezTo>
                  <a:cubicBezTo>
                    <a:pt x="1613953" y="2292526"/>
                    <a:pt x="1618156" y="2296790"/>
                    <a:pt x="1613953" y="2305195"/>
                  </a:cubicBezTo>
                  <a:cubicBezTo>
                    <a:pt x="1592819" y="2377004"/>
                    <a:pt x="1542145" y="2436083"/>
                    <a:pt x="1474599" y="2478292"/>
                  </a:cubicBezTo>
                  <a:cubicBezTo>
                    <a:pt x="1394385" y="2524763"/>
                    <a:pt x="1301502" y="2499426"/>
                    <a:pt x="1212822" y="2520561"/>
                  </a:cubicBezTo>
                  <a:cubicBezTo>
                    <a:pt x="1204417" y="2520561"/>
                    <a:pt x="1200215" y="2512095"/>
                    <a:pt x="1208620" y="2507892"/>
                  </a:cubicBezTo>
                  <a:cubicBezTo>
                    <a:pt x="1245407" y="2486575"/>
                    <a:pt x="1285728" y="2485722"/>
                    <a:pt x="1326291" y="2485722"/>
                  </a:cubicBezTo>
                  <a:cubicBezTo>
                    <a:pt x="1330007" y="2485722"/>
                    <a:pt x="1333722" y="2485722"/>
                    <a:pt x="1337376" y="2485722"/>
                  </a:cubicBezTo>
                  <a:cubicBezTo>
                    <a:pt x="1381716" y="2485722"/>
                    <a:pt x="1426057" y="2484626"/>
                    <a:pt x="1466194" y="2457218"/>
                  </a:cubicBezTo>
                  <a:cubicBezTo>
                    <a:pt x="1512605" y="2427678"/>
                    <a:pt x="1546408" y="2389672"/>
                    <a:pt x="1575948" y="2343201"/>
                  </a:cubicBezTo>
                  <a:cubicBezTo>
                    <a:pt x="1597265" y="2306596"/>
                    <a:pt x="1578993" y="2298678"/>
                    <a:pt x="1551220" y="2298678"/>
                  </a:cubicBezTo>
                  <a:cubicBezTo>
                    <a:pt x="1540561" y="2298678"/>
                    <a:pt x="1528562" y="2299835"/>
                    <a:pt x="1516807" y="2300992"/>
                  </a:cubicBezTo>
                  <a:cubicBezTo>
                    <a:pt x="1364845" y="2313661"/>
                    <a:pt x="1166411" y="2389672"/>
                    <a:pt x="1090400" y="2533229"/>
                  </a:cubicBezTo>
                  <a:cubicBezTo>
                    <a:pt x="1187546" y="2469887"/>
                    <a:pt x="1293097" y="2415010"/>
                    <a:pt x="1407054" y="2377004"/>
                  </a:cubicBezTo>
                  <a:cubicBezTo>
                    <a:pt x="1407054" y="2376151"/>
                    <a:pt x="1407236" y="2375786"/>
                    <a:pt x="1407480" y="2375786"/>
                  </a:cubicBezTo>
                  <a:cubicBezTo>
                    <a:pt x="1408394" y="2375786"/>
                    <a:pt x="1410464" y="2381206"/>
                    <a:pt x="1407054" y="2381206"/>
                  </a:cubicBezTo>
                  <a:cubicBezTo>
                    <a:pt x="1297300" y="2444549"/>
                    <a:pt x="1187546" y="2503629"/>
                    <a:pt x="1077731" y="2566972"/>
                  </a:cubicBezTo>
                  <a:cubicBezTo>
                    <a:pt x="1100571" y="2563196"/>
                    <a:pt x="1123716" y="2561307"/>
                    <a:pt x="1146921" y="2561307"/>
                  </a:cubicBezTo>
                  <a:cubicBezTo>
                    <a:pt x="1201128" y="2561307"/>
                    <a:pt x="1255518" y="2571601"/>
                    <a:pt x="1305705" y="2592309"/>
                  </a:cubicBezTo>
                  <a:cubicBezTo>
                    <a:pt x="1327875" y="2600760"/>
                    <a:pt x="1345557" y="2612374"/>
                    <a:pt x="1359609" y="2626427"/>
                  </a:cubicBezTo>
                  <a:lnTo>
                    <a:pt x="1373584" y="2647634"/>
                  </a:lnTo>
                  <a:lnTo>
                    <a:pt x="1349325" y="2647634"/>
                  </a:lnTo>
                  <a:lnTo>
                    <a:pt x="1295648" y="2608190"/>
                  </a:lnTo>
                  <a:cubicBezTo>
                    <a:pt x="1252320" y="2586675"/>
                    <a:pt x="1199301" y="2577021"/>
                    <a:pt x="1147165" y="2577021"/>
                  </a:cubicBezTo>
                  <a:cubicBezTo>
                    <a:pt x="1102886" y="2577021"/>
                    <a:pt x="1059338" y="2583965"/>
                    <a:pt x="1022855" y="2596511"/>
                  </a:cubicBezTo>
                  <a:lnTo>
                    <a:pt x="1010186" y="2604977"/>
                  </a:lnTo>
                  <a:lnTo>
                    <a:pt x="1001781" y="2613444"/>
                  </a:lnTo>
                  <a:cubicBezTo>
                    <a:pt x="1013049" y="2612286"/>
                    <a:pt x="1024073" y="2611738"/>
                    <a:pt x="1034975" y="2611738"/>
                  </a:cubicBezTo>
                  <a:cubicBezTo>
                    <a:pt x="1064637" y="2611738"/>
                    <a:pt x="1093263" y="2615697"/>
                    <a:pt x="1124203" y="2621849"/>
                  </a:cubicBezTo>
                  <a:cubicBezTo>
                    <a:pt x="1137922" y="2625016"/>
                    <a:pt x="1155071" y="2628446"/>
                    <a:pt x="1173672" y="2632601"/>
                  </a:cubicBezTo>
                  <a:lnTo>
                    <a:pt x="1231581" y="2647634"/>
                  </a:lnTo>
                  <a:lnTo>
                    <a:pt x="1155798" y="2647634"/>
                  </a:lnTo>
                  <a:lnTo>
                    <a:pt x="1101447" y="2633863"/>
                  </a:lnTo>
                  <a:cubicBezTo>
                    <a:pt x="1076483" y="2628488"/>
                    <a:pt x="1050415" y="2624468"/>
                    <a:pt x="1025656" y="2624468"/>
                  </a:cubicBezTo>
                  <a:cubicBezTo>
                    <a:pt x="998126" y="2624468"/>
                    <a:pt x="972180" y="2629401"/>
                    <a:pt x="951106" y="2642983"/>
                  </a:cubicBezTo>
                  <a:lnTo>
                    <a:pt x="946843" y="2642983"/>
                  </a:lnTo>
                  <a:lnTo>
                    <a:pt x="939834" y="2647634"/>
                  </a:lnTo>
                  <a:lnTo>
                    <a:pt x="912751" y="2647634"/>
                  </a:lnTo>
                  <a:lnTo>
                    <a:pt x="925769" y="2638781"/>
                  </a:lnTo>
                  <a:lnTo>
                    <a:pt x="1069326" y="2545898"/>
                  </a:lnTo>
                  <a:cubicBezTo>
                    <a:pt x="1124751" y="2383216"/>
                    <a:pt x="1361435" y="2282050"/>
                    <a:pt x="1538490" y="2282050"/>
                  </a:cubicBezTo>
                  <a:close/>
                  <a:moveTo>
                    <a:pt x="1690939" y="1795345"/>
                  </a:moveTo>
                  <a:cubicBezTo>
                    <a:pt x="1630520" y="1795345"/>
                    <a:pt x="1571075" y="1806309"/>
                    <a:pt x="1512605" y="1836579"/>
                  </a:cubicBezTo>
                  <a:cubicBezTo>
                    <a:pt x="1445059" y="1874585"/>
                    <a:pt x="1373311" y="1904125"/>
                    <a:pt x="1301502" y="1929462"/>
                  </a:cubicBezTo>
                  <a:cubicBezTo>
                    <a:pt x="1312039" y="1927330"/>
                    <a:pt x="1323672" y="1926295"/>
                    <a:pt x="1335306" y="1926295"/>
                  </a:cubicBezTo>
                  <a:cubicBezTo>
                    <a:pt x="1346878" y="1926295"/>
                    <a:pt x="1358511" y="1927330"/>
                    <a:pt x="1369048" y="1929462"/>
                  </a:cubicBezTo>
                  <a:lnTo>
                    <a:pt x="1419722" y="1929462"/>
                  </a:lnTo>
                  <a:cubicBezTo>
                    <a:pt x="1449262" y="1912591"/>
                    <a:pt x="1483065" y="1904125"/>
                    <a:pt x="1512605" y="1891456"/>
                  </a:cubicBezTo>
                  <a:cubicBezTo>
                    <a:pt x="1537942" y="1878788"/>
                    <a:pt x="1563279" y="1870382"/>
                    <a:pt x="1592819" y="1857714"/>
                  </a:cubicBezTo>
                  <a:cubicBezTo>
                    <a:pt x="1594037" y="1856435"/>
                    <a:pt x="1594951" y="1855948"/>
                    <a:pt x="1595438" y="1855948"/>
                  </a:cubicBezTo>
                  <a:cubicBezTo>
                    <a:pt x="1596656" y="1855948"/>
                    <a:pt x="1595803" y="1858932"/>
                    <a:pt x="1592819" y="1861916"/>
                  </a:cubicBezTo>
                  <a:cubicBezTo>
                    <a:pt x="1554813" y="1887254"/>
                    <a:pt x="1508402" y="1912591"/>
                    <a:pt x="1466194" y="1929462"/>
                  </a:cubicBezTo>
                  <a:cubicBezTo>
                    <a:pt x="1618156" y="1929462"/>
                    <a:pt x="1774382" y="1912591"/>
                    <a:pt x="1926344" y="1887254"/>
                  </a:cubicBezTo>
                  <a:cubicBezTo>
                    <a:pt x="1926344" y="1886645"/>
                    <a:pt x="1926465" y="1886401"/>
                    <a:pt x="1926587" y="1886401"/>
                  </a:cubicBezTo>
                  <a:cubicBezTo>
                    <a:pt x="1927379" y="1886401"/>
                    <a:pt x="1929998" y="1895659"/>
                    <a:pt x="1926344" y="1895659"/>
                  </a:cubicBezTo>
                  <a:cubicBezTo>
                    <a:pt x="1791253" y="1942130"/>
                    <a:pt x="1643493" y="1933664"/>
                    <a:pt x="1504139" y="1942130"/>
                  </a:cubicBezTo>
                  <a:cubicBezTo>
                    <a:pt x="1482700" y="1940973"/>
                    <a:pt x="1461504" y="1940486"/>
                    <a:pt x="1440430" y="1940486"/>
                  </a:cubicBezTo>
                  <a:cubicBezTo>
                    <a:pt x="1382935" y="1940486"/>
                    <a:pt x="1326474" y="1944384"/>
                    <a:pt x="1267760" y="1950597"/>
                  </a:cubicBezTo>
                  <a:lnTo>
                    <a:pt x="1280429" y="1959002"/>
                  </a:lnTo>
                  <a:cubicBezTo>
                    <a:pt x="1377514" y="2001210"/>
                    <a:pt x="1483065" y="2030811"/>
                    <a:pt x="1592819" y="2035013"/>
                  </a:cubicBezTo>
                  <a:cubicBezTo>
                    <a:pt x="1642884" y="2041104"/>
                    <a:pt x="1701111" y="2047134"/>
                    <a:pt x="1760069" y="2047134"/>
                  </a:cubicBezTo>
                  <a:cubicBezTo>
                    <a:pt x="1865193" y="2047134"/>
                    <a:pt x="1972694" y="2027826"/>
                    <a:pt x="2040361" y="1954799"/>
                  </a:cubicBezTo>
                  <a:cubicBezTo>
                    <a:pt x="2141649" y="1849248"/>
                    <a:pt x="1968552" y="1845045"/>
                    <a:pt x="1892601" y="1823911"/>
                  </a:cubicBezTo>
                  <a:cubicBezTo>
                    <a:pt x="1824203" y="1808501"/>
                    <a:pt x="1757023" y="1795345"/>
                    <a:pt x="1690939" y="1795345"/>
                  </a:cubicBezTo>
                  <a:close/>
                  <a:moveTo>
                    <a:pt x="325900" y="755425"/>
                  </a:moveTo>
                  <a:cubicBezTo>
                    <a:pt x="285884" y="755425"/>
                    <a:pt x="267125" y="790386"/>
                    <a:pt x="292462" y="873950"/>
                  </a:cubicBezTo>
                  <a:cubicBezTo>
                    <a:pt x="343136" y="1025973"/>
                    <a:pt x="414884" y="1169530"/>
                    <a:pt x="503564" y="1300418"/>
                  </a:cubicBezTo>
                  <a:cubicBezTo>
                    <a:pt x="558441" y="1393301"/>
                    <a:pt x="651324" y="1460846"/>
                    <a:pt x="714667" y="1549465"/>
                  </a:cubicBezTo>
                  <a:cubicBezTo>
                    <a:pt x="680864" y="1443914"/>
                    <a:pt x="630250" y="1346829"/>
                    <a:pt x="575313" y="1258149"/>
                  </a:cubicBezTo>
                  <a:cubicBezTo>
                    <a:pt x="524699" y="1182198"/>
                    <a:pt x="490896" y="1089316"/>
                    <a:pt x="486693" y="996433"/>
                  </a:cubicBezTo>
                  <a:cubicBezTo>
                    <a:pt x="486693" y="993997"/>
                    <a:pt x="492297" y="991560"/>
                    <a:pt x="497047" y="991560"/>
                  </a:cubicBezTo>
                  <a:cubicBezTo>
                    <a:pt x="500519" y="991560"/>
                    <a:pt x="503564" y="992839"/>
                    <a:pt x="503564" y="996433"/>
                  </a:cubicBezTo>
                  <a:cubicBezTo>
                    <a:pt x="516233" y="1085052"/>
                    <a:pt x="549975" y="1169530"/>
                    <a:pt x="600650" y="1245480"/>
                  </a:cubicBezTo>
                  <a:cubicBezTo>
                    <a:pt x="587981" y="1186401"/>
                    <a:pt x="579576" y="1127260"/>
                    <a:pt x="579576" y="1072384"/>
                  </a:cubicBezTo>
                  <a:cubicBezTo>
                    <a:pt x="579576" y="1070313"/>
                    <a:pt x="581647" y="1069216"/>
                    <a:pt x="583779" y="1069216"/>
                  </a:cubicBezTo>
                  <a:cubicBezTo>
                    <a:pt x="585910" y="1069216"/>
                    <a:pt x="587981" y="1070313"/>
                    <a:pt x="587981" y="1072384"/>
                  </a:cubicBezTo>
                  <a:cubicBezTo>
                    <a:pt x="596447" y="1118855"/>
                    <a:pt x="604913" y="1169530"/>
                    <a:pt x="617582" y="1220143"/>
                  </a:cubicBezTo>
                  <a:cubicBezTo>
                    <a:pt x="621784" y="1245480"/>
                    <a:pt x="630250" y="1270817"/>
                    <a:pt x="634453" y="1296155"/>
                  </a:cubicBezTo>
                  <a:cubicBezTo>
                    <a:pt x="663932" y="1342505"/>
                    <a:pt x="689208" y="1388854"/>
                    <a:pt x="710282" y="1439407"/>
                  </a:cubicBezTo>
                  <a:cubicBezTo>
                    <a:pt x="706140" y="1297251"/>
                    <a:pt x="701146" y="1151258"/>
                    <a:pt x="621784" y="1025973"/>
                  </a:cubicBezTo>
                  <a:cubicBezTo>
                    <a:pt x="571110" y="937293"/>
                    <a:pt x="507767" y="861281"/>
                    <a:pt x="427553" y="797999"/>
                  </a:cubicBezTo>
                  <a:cubicBezTo>
                    <a:pt x="388755" y="770957"/>
                    <a:pt x="352577" y="755425"/>
                    <a:pt x="325900" y="755425"/>
                  </a:cubicBezTo>
                  <a:close/>
                  <a:moveTo>
                    <a:pt x="1377514" y="0"/>
                  </a:moveTo>
                  <a:cubicBezTo>
                    <a:pt x="1381716" y="0"/>
                    <a:pt x="1385980" y="0"/>
                    <a:pt x="1390182" y="4264"/>
                  </a:cubicBezTo>
                  <a:cubicBezTo>
                    <a:pt x="1643493" y="350457"/>
                    <a:pt x="1419722" y="823336"/>
                    <a:pt x="1267760" y="1165266"/>
                  </a:cubicBezTo>
                  <a:cubicBezTo>
                    <a:pt x="1266116" y="1168494"/>
                    <a:pt x="1263253" y="1169895"/>
                    <a:pt x="1260390" y="1169895"/>
                  </a:cubicBezTo>
                  <a:cubicBezTo>
                    <a:pt x="1255701" y="1169895"/>
                    <a:pt x="1250828" y="1166302"/>
                    <a:pt x="1250828" y="1161064"/>
                  </a:cubicBezTo>
                  <a:cubicBezTo>
                    <a:pt x="1288834" y="979501"/>
                    <a:pt x="1385980" y="814870"/>
                    <a:pt x="1432391" y="641774"/>
                  </a:cubicBezTo>
                  <a:cubicBezTo>
                    <a:pt x="1466194" y="540425"/>
                    <a:pt x="1483065" y="439137"/>
                    <a:pt x="1483065" y="337789"/>
                  </a:cubicBezTo>
                  <a:cubicBezTo>
                    <a:pt x="1483065" y="310685"/>
                    <a:pt x="1419296" y="39224"/>
                    <a:pt x="1369657" y="39224"/>
                  </a:cubicBezTo>
                  <a:cubicBezTo>
                    <a:pt x="1365089" y="39224"/>
                    <a:pt x="1360643" y="41478"/>
                    <a:pt x="1356379" y="46472"/>
                  </a:cubicBezTo>
                  <a:cubicBezTo>
                    <a:pt x="1242423" y="173097"/>
                    <a:pt x="1229754" y="396868"/>
                    <a:pt x="1208620" y="553093"/>
                  </a:cubicBezTo>
                  <a:cubicBezTo>
                    <a:pt x="1191749" y="671313"/>
                    <a:pt x="1191749" y="789533"/>
                    <a:pt x="1217086" y="907753"/>
                  </a:cubicBezTo>
                  <a:cubicBezTo>
                    <a:pt x="1229754" y="958427"/>
                    <a:pt x="1242423" y="1013304"/>
                    <a:pt x="1246626" y="1063978"/>
                  </a:cubicBezTo>
                  <a:cubicBezTo>
                    <a:pt x="1259294" y="1013304"/>
                    <a:pt x="1271963" y="958427"/>
                    <a:pt x="1284631" y="907753"/>
                  </a:cubicBezTo>
                  <a:cubicBezTo>
                    <a:pt x="1293097" y="869747"/>
                    <a:pt x="1297300" y="835944"/>
                    <a:pt x="1301502" y="802202"/>
                  </a:cubicBezTo>
                  <a:cubicBezTo>
                    <a:pt x="1297300" y="802202"/>
                    <a:pt x="1297300" y="797999"/>
                    <a:pt x="1297300" y="793736"/>
                  </a:cubicBezTo>
                  <a:cubicBezTo>
                    <a:pt x="1301502" y="776865"/>
                    <a:pt x="1305705" y="759993"/>
                    <a:pt x="1309968" y="743061"/>
                  </a:cubicBezTo>
                  <a:cubicBezTo>
                    <a:pt x="1331042" y="557296"/>
                    <a:pt x="1331042" y="371531"/>
                    <a:pt x="1381716" y="194232"/>
                  </a:cubicBezTo>
                  <a:cubicBezTo>
                    <a:pt x="1382996" y="193013"/>
                    <a:pt x="1384214" y="192465"/>
                    <a:pt x="1385310" y="192465"/>
                  </a:cubicBezTo>
                  <a:cubicBezTo>
                    <a:pt x="1388051" y="192465"/>
                    <a:pt x="1390182" y="195450"/>
                    <a:pt x="1390182" y="198434"/>
                  </a:cubicBezTo>
                  <a:cubicBezTo>
                    <a:pt x="1356379" y="358862"/>
                    <a:pt x="1335306" y="519351"/>
                    <a:pt x="1326840" y="683982"/>
                  </a:cubicBezTo>
                  <a:cubicBezTo>
                    <a:pt x="1352177" y="607970"/>
                    <a:pt x="1385980" y="532020"/>
                    <a:pt x="1411256" y="456008"/>
                  </a:cubicBezTo>
                  <a:cubicBezTo>
                    <a:pt x="1411256" y="451806"/>
                    <a:pt x="1413388" y="449674"/>
                    <a:pt x="1415520" y="449674"/>
                  </a:cubicBezTo>
                  <a:cubicBezTo>
                    <a:pt x="1417590" y="449674"/>
                    <a:pt x="1419722" y="451806"/>
                    <a:pt x="1419722" y="456008"/>
                  </a:cubicBezTo>
                  <a:cubicBezTo>
                    <a:pt x="1390182" y="557296"/>
                    <a:pt x="1360643" y="658645"/>
                    <a:pt x="1318374" y="759993"/>
                  </a:cubicBezTo>
                  <a:cubicBezTo>
                    <a:pt x="1314171" y="827539"/>
                    <a:pt x="1301502" y="899287"/>
                    <a:pt x="1288834" y="966832"/>
                  </a:cubicBezTo>
                  <a:lnTo>
                    <a:pt x="1250828" y="1144192"/>
                  </a:lnTo>
                  <a:lnTo>
                    <a:pt x="1250828" y="1161064"/>
                  </a:lnTo>
                  <a:cubicBezTo>
                    <a:pt x="1250828" y="1165266"/>
                    <a:pt x="1246626" y="1165266"/>
                    <a:pt x="1246626" y="1165266"/>
                  </a:cubicBezTo>
                  <a:cubicBezTo>
                    <a:pt x="1212822" y="1334160"/>
                    <a:pt x="1179080" y="1498852"/>
                    <a:pt x="1141074" y="1667685"/>
                  </a:cubicBezTo>
                  <a:cubicBezTo>
                    <a:pt x="1187546" y="1579066"/>
                    <a:pt x="1250828" y="1498852"/>
                    <a:pt x="1297300" y="1410172"/>
                  </a:cubicBezTo>
                  <a:cubicBezTo>
                    <a:pt x="1339508" y="1338363"/>
                    <a:pt x="1377514" y="1262412"/>
                    <a:pt x="1423925" y="1190603"/>
                  </a:cubicBezTo>
                  <a:lnTo>
                    <a:pt x="1423925" y="1186401"/>
                  </a:lnTo>
                  <a:cubicBezTo>
                    <a:pt x="1491470" y="958427"/>
                    <a:pt x="1626622" y="751527"/>
                    <a:pt x="1803921" y="591099"/>
                  </a:cubicBezTo>
                  <a:cubicBezTo>
                    <a:pt x="1908681" y="498460"/>
                    <a:pt x="2071058" y="336631"/>
                    <a:pt x="2221375" y="336631"/>
                  </a:cubicBezTo>
                  <a:cubicBezTo>
                    <a:pt x="2228623" y="336631"/>
                    <a:pt x="2235810" y="336997"/>
                    <a:pt x="2242997" y="337789"/>
                  </a:cubicBezTo>
                  <a:cubicBezTo>
                    <a:pt x="2251463" y="337789"/>
                    <a:pt x="2255666" y="346255"/>
                    <a:pt x="2255666" y="350457"/>
                  </a:cubicBezTo>
                  <a:cubicBezTo>
                    <a:pt x="2171249" y="679779"/>
                    <a:pt x="1846130" y="886618"/>
                    <a:pt x="1584353" y="1063978"/>
                  </a:cubicBezTo>
                  <a:cubicBezTo>
                    <a:pt x="1582647" y="1064527"/>
                    <a:pt x="1581003" y="1064770"/>
                    <a:pt x="1579480" y="1064770"/>
                  </a:cubicBezTo>
                  <a:cubicBezTo>
                    <a:pt x="1569735" y="1064770"/>
                    <a:pt x="1564436" y="1054355"/>
                    <a:pt x="1571745" y="1047046"/>
                  </a:cubicBezTo>
                  <a:cubicBezTo>
                    <a:pt x="1702573" y="924624"/>
                    <a:pt x="1871467" y="861281"/>
                    <a:pt x="1989687" y="721988"/>
                  </a:cubicBezTo>
                  <a:cubicBezTo>
                    <a:pt x="2036158" y="662847"/>
                    <a:pt x="2091035" y="603768"/>
                    <a:pt x="2133243" y="540425"/>
                  </a:cubicBezTo>
                  <a:cubicBezTo>
                    <a:pt x="2148653" y="521178"/>
                    <a:pt x="2258711" y="358192"/>
                    <a:pt x="2198231" y="358192"/>
                  </a:cubicBezTo>
                  <a:cubicBezTo>
                    <a:pt x="2192323" y="358192"/>
                    <a:pt x="2184831" y="359715"/>
                    <a:pt x="2175452" y="363126"/>
                  </a:cubicBezTo>
                  <a:cubicBezTo>
                    <a:pt x="2019226" y="418003"/>
                    <a:pt x="1850393" y="569965"/>
                    <a:pt x="1740578" y="688184"/>
                  </a:cubicBezTo>
                  <a:cubicBezTo>
                    <a:pt x="1618156" y="819073"/>
                    <a:pt x="1525273" y="971096"/>
                    <a:pt x="1461931" y="1139929"/>
                  </a:cubicBezTo>
                  <a:cubicBezTo>
                    <a:pt x="1474599" y="1123058"/>
                    <a:pt x="1487268" y="1106187"/>
                    <a:pt x="1499936" y="1089316"/>
                  </a:cubicBezTo>
                  <a:cubicBezTo>
                    <a:pt x="1588616" y="987967"/>
                    <a:pt x="1694168" y="903550"/>
                    <a:pt x="1787050" y="806404"/>
                  </a:cubicBezTo>
                  <a:cubicBezTo>
                    <a:pt x="1896804" y="692448"/>
                    <a:pt x="1993889" y="565762"/>
                    <a:pt x="2099440" y="447542"/>
                  </a:cubicBezTo>
                  <a:cubicBezTo>
                    <a:pt x="2101024" y="446751"/>
                    <a:pt x="2102729" y="446446"/>
                    <a:pt x="2104374" y="446446"/>
                  </a:cubicBezTo>
                  <a:cubicBezTo>
                    <a:pt x="2111865" y="446446"/>
                    <a:pt x="2118991" y="453328"/>
                    <a:pt x="2112109" y="460211"/>
                  </a:cubicBezTo>
                  <a:cubicBezTo>
                    <a:pt x="2027692" y="561560"/>
                    <a:pt x="1947478" y="667111"/>
                    <a:pt x="1854596" y="764196"/>
                  </a:cubicBezTo>
                  <a:cubicBezTo>
                    <a:pt x="1905270" y="726190"/>
                    <a:pt x="1951681" y="683982"/>
                    <a:pt x="2002355" y="641774"/>
                  </a:cubicBezTo>
                  <a:cubicBezTo>
                    <a:pt x="2003573" y="640555"/>
                    <a:pt x="2004852" y="640007"/>
                    <a:pt x="2005827" y="640007"/>
                  </a:cubicBezTo>
                  <a:cubicBezTo>
                    <a:pt x="2008324" y="640007"/>
                    <a:pt x="2009542" y="642992"/>
                    <a:pt x="2006558" y="645976"/>
                  </a:cubicBezTo>
                  <a:cubicBezTo>
                    <a:pt x="1943276" y="713522"/>
                    <a:pt x="1871467" y="772662"/>
                    <a:pt x="1795455" y="823336"/>
                  </a:cubicBezTo>
                  <a:cubicBezTo>
                    <a:pt x="1723707" y="890882"/>
                    <a:pt x="1647696" y="954164"/>
                    <a:pt x="1580150" y="1030175"/>
                  </a:cubicBezTo>
                  <a:cubicBezTo>
                    <a:pt x="1487268" y="1131524"/>
                    <a:pt x="1407054" y="1249744"/>
                    <a:pt x="1343711" y="1372166"/>
                  </a:cubicBezTo>
                  <a:cubicBezTo>
                    <a:pt x="1276165" y="1490386"/>
                    <a:pt x="1187546" y="1604342"/>
                    <a:pt x="1141074" y="1731028"/>
                  </a:cubicBezTo>
                  <a:cubicBezTo>
                    <a:pt x="1136872" y="1735231"/>
                    <a:pt x="1128406" y="1739494"/>
                    <a:pt x="1124203" y="1739494"/>
                  </a:cubicBezTo>
                  <a:cubicBezTo>
                    <a:pt x="1124203" y="1739494"/>
                    <a:pt x="1124203" y="1739494"/>
                    <a:pt x="1124203" y="1743697"/>
                  </a:cubicBezTo>
                  <a:cubicBezTo>
                    <a:pt x="1094663" y="1857714"/>
                    <a:pt x="1056658" y="1967468"/>
                    <a:pt x="1018652" y="2077221"/>
                  </a:cubicBezTo>
                  <a:cubicBezTo>
                    <a:pt x="1073529" y="2013879"/>
                    <a:pt x="1153743" y="1971670"/>
                    <a:pt x="1204417" y="1895659"/>
                  </a:cubicBezTo>
                  <a:cubicBezTo>
                    <a:pt x="1225491" y="1857714"/>
                    <a:pt x="1246626" y="1828113"/>
                    <a:pt x="1271963" y="1794371"/>
                  </a:cubicBezTo>
                  <a:cubicBezTo>
                    <a:pt x="1271963" y="1794371"/>
                    <a:pt x="1271963" y="1794371"/>
                    <a:pt x="1271963" y="1790107"/>
                  </a:cubicBezTo>
                  <a:cubicBezTo>
                    <a:pt x="1305705" y="1587471"/>
                    <a:pt x="1508402" y="1389037"/>
                    <a:pt x="1681499" y="1287749"/>
                  </a:cubicBezTo>
                  <a:cubicBezTo>
                    <a:pt x="1778584" y="1228609"/>
                    <a:pt x="1884135" y="1190603"/>
                    <a:pt x="1981221" y="1144192"/>
                  </a:cubicBezTo>
                  <a:cubicBezTo>
                    <a:pt x="2044563" y="1110389"/>
                    <a:pt x="2107906" y="1089316"/>
                    <a:pt x="2179654" y="1085052"/>
                  </a:cubicBezTo>
                  <a:cubicBezTo>
                    <a:pt x="2188120" y="1085052"/>
                    <a:pt x="2192323" y="1089316"/>
                    <a:pt x="2192323" y="1097721"/>
                  </a:cubicBezTo>
                  <a:cubicBezTo>
                    <a:pt x="2154317" y="1266615"/>
                    <a:pt x="2019226" y="1427043"/>
                    <a:pt x="1888338" y="1536797"/>
                  </a:cubicBezTo>
                  <a:cubicBezTo>
                    <a:pt x="1825056" y="1595937"/>
                    <a:pt x="1749044" y="1642348"/>
                    <a:pt x="1668830" y="1671949"/>
                  </a:cubicBezTo>
                  <a:cubicBezTo>
                    <a:pt x="1571745" y="1701488"/>
                    <a:pt x="1461931" y="1688820"/>
                    <a:pt x="1369048" y="1739494"/>
                  </a:cubicBezTo>
                  <a:cubicBezTo>
                    <a:pt x="1367891" y="1740042"/>
                    <a:pt x="1366733" y="1740347"/>
                    <a:pt x="1365576" y="1740347"/>
                  </a:cubicBezTo>
                  <a:cubicBezTo>
                    <a:pt x="1358572" y="1740347"/>
                    <a:pt x="1353334" y="1730419"/>
                    <a:pt x="1360643" y="1726825"/>
                  </a:cubicBezTo>
                  <a:cubicBezTo>
                    <a:pt x="1470397" y="1629679"/>
                    <a:pt x="1626622" y="1684617"/>
                    <a:pt x="1749044" y="1604342"/>
                  </a:cubicBezTo>
                  <a:cubicBezTo>
                    <a:pt x="1909473" y="1503054"/>
                    <a:pt x="2112109" y="1317289"/>
                    <a:pt x="2154317" y="1127260"/>
                  </a:cubicBezTo>
                  <a:cubicBezTo>
                    <a:pt x="2155779" y="1120926"/>
                    <a:pt x="2150845" y="1118246"/>
                    <a:pt x="2141649" y="1118246"/>
                  </a:cubicBezTo>
                  <a:cubicBezTo>
                    <a:pt x="2095847" y="1118246"/>
                    <a:pt x="1943215" y="1184330"/>
                    <a:pt x="1922141" y="1194867"/>
                  </a:cubicBezTo>
                  <a:cubicBezTo>
                    <a:pt x="1858798" y="1220143"/>
                    <a:pt x="1795455" y="1249744"/>
                    <a:pt x="1732173" y="1279283"/>
                  </a:cubicBezTo>
                  <a:cubicBezTo>
                    <a:pt x="1550611" y="1384835"/>
                    <a:pt x="1360643" y="1562134"/>
                    <a:pt x="1288834" y="1769034"/>
                  </a:cubicBezTo>
                  <a:cubicBezTo>
                    <a:pt x="1339508" y="1709893"/>
                    <a:pt x="1398588" y="1655017"/>
                    <a:pt x="1461931" y="1608606"/>
                  </a:cubicBezTo>
                  <a:cubicBezTo>
                    <a:pt x="1495734" y="1562134"/>
                    <a:pt x="1529476" y="1515723"/>
                    <a:pt x="1571745" y="1473515"/>
                  </a:cubicBezTo>
                  <a:cubicBezTo>
                    <a:pt x="1601285" y="1435509"/>
                    <a:pt x="1635027" y="1401706"/>
                    <a:pt x="1673033" y="1372166"/>
                  </a:cubicBezTo>
                  <a:cubicBezTo>
                    <a:pt x="1677235" y="1372166"/>
                    <a:pt x="1677235" y="1376369"/>
                    <a:pt x="1677235" y="1376369"/>
                  </a:cubicBezTo>
                  <a:cubicBezTo>
                    <a:pt x="1647696" y="1414374"/>
                    <a:pt x="1618156" y="1452380"/>
                    <a:pt x="1584353" y="1486183"/>
                  </a:cubicBezTo>
                  <a:cubicBezTo>
                    <a:pt x="1563279" y="1515723"/>
                    <a:pt x="1533739" y="1545263"/>
                    <a:pt x="1508402" y="1570600"/>
                  </a:cubicBezTo>
                  <a:cubicBezTo>
                    <a:pt x="1601285" y="1511460"/>
                    <a:pt x="1689904" y="1448178"/>
                    <a:pt x="1774382" y="1376369"/>
                  </a:cubicBezTo>
                  <a:cubicBezTo>
                    <a:pt x="1820792" y="1334160"/>
                    <a:pt x="1858798" y="1283486"/>
                    <a:pt x="1926344" y="1283486"/>
                  </a:cubicBezTo>
                  <a:lnTo>
                    <a:pt x="1926344" y="1287749"/>
                  </a:lnTo>
                  <a:cubicBezTo>
                    <a:pt x="1825056" y="1321492"/>
                    <a:pt x="1787050" y="1405969"/>
                    <a:pt x="1702573" y="1460846"/>
                  </a:cubicBezTo>
                  <a:cubicBezTo>
                    <a:pt x="1592819" y="1528392"/>
                    <a:pt x="1487268" y="1604342"/>
                    <a:pt x="1385980" y="1684617"/>
                  </a:cubicBezTo>
                  <a:cubicBezTo>
                    <a:pt x="1297300" y="1764831"/>
                    <a:pt x="1246626" y="1866119"/>
                    <a:pt x="1174878" y="1963265"/>
                  </a:cubicBezTo>
                  <a:cubicBezTo>
                    <a:pt x="1183283" y="1959002"/>
                    <a:pt x="1191749" y="1954799"/>
                    <a:pt x="1195951" y="1950597"/>
                  </a:cubicBezTo>
                  <a:cubicBezTo>
                    <a:pt x="1195951" y="1946333"/>
                    <a:pt x="1200215" y="1946333"/>
                    <a:pt x="1204417" y="1946333"/>
                  </a:cubicBezTo>
                  <a:lnTo>
                    <a:pt x="1229754" y="1942130"/>
                  </a:lnTo>
                  <a:lnTo>
                    <a:pt x="1238160" y="1942130"/>
                  </a:lnTo>
                  <a:cubicBezTo>
                    <a:pt x="1233957" y="1937928"/>
                    <a:pt x="1233957" y="1933664"/>
                    <a:pt x="1238160" y="1933664"/>
                  </a:cubicBezTo>
                  <a:cubicBezTo>
                    <a:pt x="1390182" y="1904125"/>
                    <a:pt x="1512605" y="1794371"/>
                    <a:pt x="1664628" y="1777500"/>
                  </a:cubicBezTo>
                  <a:cubicBezTo>
                    <a:pt x="1680585" y="1775673"/>
                    <a:pt x="1696787" y="1774820"/>
                    <a:pt x="1713110" y="1774820"/>
                  </a:cubicBezTo>
                  <a:cubicBezTo>
                    <a:pt x="1847713" y="1774820"/>
                    <a:pt x="1992123" y="1831768"/>
                    <a:pt x="2116372" y="1861916"/>
                  </a:cubicBezTo>
                  <a:cubicBezTo>
                    <a:pt x="2124777" y="1861916"/>
                    <a:pt x="2124777" y="1870382"/>
                    <a:pt x="2120575" y="1878788"/>
                  </a:cubicBezTo>
                  <a:cubicBezTo>
                    <a:pt x="2053029" y="2009676"/>
                    <a:pt x="1917939" y="2064553"/>
                    <a:pt x="1774382" y="2068816"/>
                  </a:cubicBezTo>
                  <a:cubicBezTo>
                    <a:pt x="1677235" y="2068816"/>
                    <a:pt x="1584353" y="2064553"/>
                    <a:pt x="1487268" y="2051884"/>
                  </a:cubicBezTo>
                  <a:cubicBezTo>
                    <a:pt x="1394385" y="2039216"/>
                    <a:pt x="1305705" y="1975934"/>
                    <a:pt x="1217086" y="1963265"/>
                  </a:cubicBezTo>
                  <a:cubicBezTo>
                    <a:pt x="1191749" y="1971670"/>
                    <a:pt x="1166411" y="1988541"/>
                    <a:pt x="1145277" y="2005473"/>
                  </a:cubicBezTo>
                  <a:cubicBezTo>
                    <a:pt x="1098866" y="2060350"/>
                    <a:pt x="1035523" y="2085687"/>
                    <a:pt x="993315" y="2144767"/>
                  </a:cubicBezTo>
                  <a:cubicBezTo>
                    <a:pt x="955309" y="2248217"/>
                    <a:pt x="914151" y="2351652"/>
                    <a:pt x="873519" y="2455612"/>
                  </a:cubicBezTo>
                  <a:lnTo>
                    <a:pt x="802186" y="2647634"/>
                  </a:lnTo>
                  <a:lnTo>
                    <a:pt x="771066" y="2647634"/>
                  </a:lnTo>
                  <a:lnTo>
                    <a:pt x="782212" y="2617646"/>
                  </a:lnTo>
                  <a:cubicBezTo>
                    <a:pt x="790678" y="2507892"/>
                    <a:pt x="786415" y="2393875"/>
                    <a:pt x="773746" y="2288324"/>
                  </a:cubicBezTo>
                  <a:cubicBezTo>
                    <a:pt x="744207" y="2224981"/>
                    <a:pt x="710464" y="2165901"/>
                    <a:pt x="672459" y="2115227"/>
                  </a:cubicBezTo>
                  <a:cubicBezTo>
                    <a:pt x="512031" y="2043479"/>
                    <a:pt x="372676" y="1980136"/>
                    <a:pt x="254456" y="1849248"/>
                  </a:cubicBezTo>
                  <a:cubicBezTo>
                    <a:pt x="144703" y="1731028"/>
                    <a:pt x="56022" y="1595937"/>
                    <a:pt x="1146" y="1448178"/>
                  </a:cubicBezTo>
                  <a:cubicBezTo>
                    <a:pt x="-3057" y="1439712"/>
                    <a:pt x="5348" y="1431246"/>
                    <a:pt x="9612" y="1431246"/>
                  </a:cubicBezTo>
                  <a:cubicBezTo>
                    <a:pt x="343136" y="1443914"/>
                    <a:pt x="617582" y="1769034"/>
                    <a:pt x="685127" y="2081424"/>
                  </a:cubicBezTo>
                  <a:cubicBezTo>
                    <a:pt x="687746" y="2086662"/>
                    <a:pt x="683848" y="2090255"/>
                    <a:pt x="679585" y="2090255"/>
                  </a:cubicBezTo>
                  <a:cubicBezTo>
                    <a:pt x="676905" y="2090255"/>
                    <a:pt x="674042" y="2088916"/>
                    <a:pt x="672459" y="2085687"/>
                  </a:cubicBezTo>
                  <a:cubicBezTo>
                    <a:pt x="604913" y="1946333"/>
                    <a:pt x="554239" y="1798574"/>
                    <a:pt x="444485" y="1680354"/>
                  </a:cubicBezTo>
                  <a:cubicBezTo>
                    <a:pt x="393811" y="1621274"/>
                    <a:pt x="334670" y="1566397"/>
                    <a:pt x="267125" y="1528392"/>
                  </a:cubicBezTo>
                  <a:cubicBezTo>
                    <a:pt x="267125" y="1528392"/>
                    <a:pt x="113701" y="1455304"/>
                    <a:pt x="54683" y="1455304"/>
                  </a:cubicBezTo>
                  <a:cubicBezTo>
                    <a:pt x="36045" y="1455304"/>
                    <a:pt x="26787" y="1462612"/>
                    <a:pt x="34949" y="1481920"/>
                  </a:cubicBezTo>
                  <a:cubicBezTo>
                    <a:pt x="94028" y="1629679"/>
                    <a:pt x="182708" y="1760568"/>
                    <a:pt x="296665" y="1870382"/>
                  </a:cubicBezTo>
                  <a:cubicBezTo>
                    <a:pt x="410682" y="1971670"/>
                    <a:pt x="524699" y="2022345"/>
                    <a:pt x="651324" y="2089890"/>
                  </a:cubicBezTo>
                  <a:cubicBezTo>
                    <a:pt x="596447" y="2026547"/>
                    <a:pt x="533104" y="1963265"/>
                    <a:pt x="465559" y="1912591"/>
                  </a:cubicBezTo>
                  <a:cubicBezTo>
                    <a:pt x="389547" y="1891456"/>
                    <a:pt x="322002" y="1849248"/>
                    <a:pt x="271327" y="1794371"/>
                  </a:cubicBezTo>
                  <a:cubicBezTo>
                    <a:pt x="268343" y="1791387"/>
                    <a:pt x="269622" y="1788402"/>
                    <a:pt x="272058" y="1788402"/>
                  </a:cubicBezTo>
                  <a:cubicBezTo>
                    <a:pt x="273094" y="1788402"/>
                    <a:pt x="274373" y="1788889"/>
                    <a:pt x="275591" y="1790107"/>
                  </a:cubicBezTo>
                  <a:cubicBezTo>
                    <a:pt x="322002" y="1828113"/>
                    <a:pt x="372676" y="1861916"/>
                    <a:pt x="431816" y="1882990"/>
                  </a:cubicBezTo>
                  <a:cubicBezTo>
                    <a:pt x="305131" y="1785905"/>
                    <a:pt x="229119" y="1629679"/>
                    <a:pt x="94028" y="1549465"/>
                  </a:cubicBezTo>
                  <a:cubicBezTo>
                    <a:pt x="86719" y="1542217"/>
                    <a:pt x="92018" y="1531741"/>
                    <a:pt x="99083" y="1531741"/>
                  </a:cubicBezTo>
                  <a:cubicBezTo>
                    <a:pt x="100180" y="1531741"/>
                    <a:pt x="101337" y="1532046"/>
                    <a:pt x="102494" y="1532594"/>
                  </a:cubicBezTo>
                  <a:cubicBezTo>
                    <a:pt x="178445" y="1579066"/>
                    <a:pt x="216451" y="1650814"/>
                    <a:pt x="275591" y="1714157"/>
                  </a:cubicBezTo>
                  <a:cubicBezTo>
                    <a:pt x="355805" y="1794371"/>
                    <a:pt x="440222" y="1866119"/>
                    <a:pt x="524699" y="1937928"/>
                  </a:cubicBezTo>
                  <a:cubicBezTo>
                    <a:pt x="625987" y="2018142"/>
                    <a:pt x="710464" y="2123693"/>
                    <a:pt x="765341" y="2241913"/>
                  </a:cubicBezTo>
                  <a:cubicBezTo>
                    <a:pt x="761078" y="2208110"/>
                    <a:pt x="756875" y="2174307"/>
                    <a:pt x="752673" y="2144767"/>
                  </a:cubicBezTo>
                  <a:cubicBezTo>
                    <a:pt x="740004" y="2001210"/>
                    <a:pt x="748409" y="1866119"/>
                    <a:pt x="744207" y="1726825"/>
                  </a:cubicBezTo>
                  <a:cubicBezTo>
                    <a:pt x="740004" y="1684617"/>
                    <a:pt x="735802" y="1638145"/>
                    <a:pt x="727335" y="1595937"/>
                  </a:cubicBezTo>
                  <a:cubicBezTo>
                    <a:pt x="672459" y="1515723"/>
                    <a:pt x="583779" y="1460846"/>
                    <a:pt x="524699" y="1380632"/>
                  </a:cubicBezTo>
                  <a:cubicBezTo>
                    <a:pt x="474025" y="1304621"/>
                    <a:pt x="431816" y="1220143"/>
                    <a:pt x="389547" y="1144192"/>
                  </a:cubicBezTo>
                  <a:cubicBezTo>
                    <a:pt x="313597" y="1013304"/>
                    <a:pt x="237585" y="878213"/>
                    <a:pt x="262922" y="726190"/>
                  </a:cubicBezTo>
                  <a:cubicBezTo>
                    <a:pt x="267125" y="721988"/>
                    <a:pt x="271327" y="717785"/>
                    <a:pt x="275591" y="717785"/>
                  </a:cubicBezTo>
                  <a:cubicBezTo>
                    <a:pt x="423350" y="734656"/>
                    <a:pt x="545773" y="865545"/>
                    <a:pt x="621784" y="987967"/>
                  </a:cubicBezTo>
                  <a:cubicBezTo>
                    <a:pt x="718869" y="1144192"/>
                    <a:pt x="731538" y="1325694"/>
                    <a:pt x="731538" y="1507257"/>
                  </a:cubicBezTo>
                  <a:cubicBezTo>
                    <a:pt x="756875" y="1591735"/>
                    <a:pt x="769544" y="1684617"/>
                    <a:pt x="765341" y="1777500"/>
                  </a:cubicBezTo>
                  <a:lnTo>
                    <a:pt x="765341" y="1823911"/>
                  </a:lnTo>
                  <a:cubicBezTo>
                    <a:pt x="773746" y="1785905"/>
                    <a:pt x="782212" y="1743697"/>
                    <a:pt x="790678" y="1705691"/>
                  </a:cubicBezTo>
                  <a:cubicBezTo>
                    <a:pt x="782212" y="1642348"/>
                    <a:pt x="782212" y="1574802"/>
                    <a:pt x="782212" y="1511460"/>
                  </a:cubicBezTo>
                  <a:cubicBezTo>
                    <a:pt x="773746" y="1410172"/>
                    <a:pt x="778010" y="1313026"/>
                    <a:pt x="790678" y="1211738"/>
                  </a:cubicBezTo>
                  <a:cubicBezTo>
                    <a:pt x="816016" y="1042844"/>
                    <a:pt x="875095" y="878213"/>
                    <a:pt x="959512" y="726190"/>
                  </a:cubicBezTo>
                  <a:cubicBezTo>
                    <a:pt x="959512" y="723206"/>
                    <a:pt x="963775" y="720221"/>
                    <a:pt x="967734" y="720221"/>
                  </a:cubicBezTo>
                  <a:cubicBezTo>
                    <a:pt x="969378" y="720221"/>
                    <a:pt x="970962" y="720769"/>
                    <a:pt x="972180" y="721988"/>
                  </a:cubicBezTo>
                  <a:cubicBezTo>
                    <a:pt x="1048192" y="738859"/>
                    <a:pt x="1039726" y="1085052"/>
                    <a:pt x="1031321" y="1144192"/>
                  </a:cubicBezTo>
                  <a:cubicBezTo>
                    <a:pt x="1014449" y="1346829"/>
                    <a:pt x="959512" y="1566397"/>
                    <a:pt x="841292" y="1735231"/>
                  </a:cubicBezTo>
                  <a:cubicBezTo>
                    <a:pt x="839586" y="1736997"/>
                    <a:pt x="837089" y="1738032"/>
                    <a:pt x="834775" y="1738032"/>
                  </a:cubicBezTo>
                  <a:cubicBezTo>
                    <a:pt x="831547" y="1738032"/>
                    <a:pt x="828684" y="1735961"/>
                    <a:pt x="828684" y="1731028"/>
                  </a:cubicBezTo>
                  <a:cubicBezTo>
                    <a:pt x="887764" y="1587471"/>
                    <a:pt x="959512" y="1452380"/>
                    <a:pt x="989112" y="1291952"/>
                  </a:cubicBezTo>
                  <a:cubicBezTo>
                    <a:pt x="1005983" y="1190603"/>
                    <a:pt x="1014449" y="1089316"/>
                    <a:pt x="1010186" y="987967"/>
                  </a:cubicBezTo>
                  <a:cubicBezTo>
                    <a:pt x="1010186" y="988454"/>
                    <a:pt x="1010186" y="988698"/>
                    <a:pt x="1010125" y="988698"/>
                  </a:cubicBezTo>
                  <a:cubicBezTo>
                    <a:pt x="1008298" y="988698"/>
                    <a:pt x="981194" y="778996"/>
                    <a:pt x="957806" y="778996"/>
                  </a:cubicBezTo>
                  <a:cubicBezTo>
                    <a:pt x="955492" y="778996"/>
                    <a:pt x="953238" y="780945"/>
                    <a:pt x="951106" y="785331"/>
                  </a:cubicBezTo>
                  <a:cubicBezTo>
                    <a:pt x="816016" y="1059715"/>
                    <a:pt x="782212" y="1363700"/>
                    <a:pt x="803347" y="1667685"/>
                  </a:cubicBezTo>
                  <a:cubicBezTo>
                    <a:pt x="853960" y="1456583"/>
                    <a:pt x="934174" y="1249744"/>
                    <a:pt x="938438" y="1038641"/>
                  </a:cubicBezTo>
                  <a:cubicBezTo>
                    <a:pt x="938438" y="1034378"/>
                    <a:pt x="941605" y="1032307"/>
                    <a:pt x="944772" y="1032307"/>
                  </a:cubicBezTo>
                  <a:cubicBezTo>
                    <a:pt x="947939" y="1032307"/>
                    <a:pt x="951106" y="1034378"/>
                    <a:pt x="951106" y="1038641"/>
                  </a:cubicBezTo>
                  <a:cubicBezTo>
                    <a:pt x="984849" y="1359497"/>
                    <a:pt x="794881" y="1650814"/>
                    <a:pt x="769544" y="1967468"/>
                  </a:cubicBezTo>
                  <a:cubicBezTo>
                    <a:pt x="769544" y="2060350"/>
                    <a:pt x="778010" y="2153233"/>
                    <a:pt x="786415" y="2250318"/>
                  </a:cubicBezTo>
                  <a:cubicBezTo>
                    <a:pt x="803347" y="2347464"/>
                    <a:pt x="807550" y="2444549"/>
                    <a:pt x="811752" y="2545898"/>
                  </a:cubicBezTo>
                  <a:cubicBezTo>
                    <a:pt x="913101" y="2275655"/>
                    <a:pt x="1027057" y="2009676"/>
                    <a:pt x="1098866" y="1735231"/>
                  </a:cubicBezTo>
                  <a:cubicBezTo>
                    <a:pt x="1149540" y="1532594"/>
                    <a:pt x="1191749" y="1329958"/>
                    <a:pt x="1233957" y="1127260"/>
                  </a:cubicBezTo>
                  <a:cubicBezTo>
                    <a:pt x="1225491" y="979501"/>
                    <a:pt x="1166411" y="844410"/>
                    <a:pt x="1174878" y="696650"/>
                  </a:cubicBezTo>
                  <a:cubicBezTo>
                    <a:pt x="1179080" y="599565"/>
                    <a:pt x="1187546" y="498217"/>
                    <a:pt x="1204417" y="401131"/>
                  </a:cubicBezTo>
                  <a:cubicBezTo>
                    <a:pt x="1225491" y="278648"/>
                    <a:pt x="1250828" y="67607"/>
                    <a:pt x="1377514" y="0"/>
                  </a:cubicBezTo>
                  <a:close/>
                </a:path>
              </a:pathLst>
            </a:custGeom>
            <a:solidFill>
              <a:schemeClr val="tx1"/>
            </a:solidFill>
            <a:ln>
              <a:noFill/>
            </a:ln>
          </p:spPr>
          <p:txBody>
            <a:bodyPr spcFirstLastPara="1" wrap="square" lIns="121900" tIns="121900" rIns="121900" bIns="121900" anchor="ctr" anchorCtr="0">
              <a:noAutofit/>
            </a:bodyPr>
            <a:lstStyle/>
            <a:p>
              <a:endParaRPr sz="2400"/>
            </a:p>
          </p:txBody>
        </p:sp>
        <p:sp>
          <p:nvSpPr>
            <p:cNvPr id="98" name="任意多边形: 形状 97"/>
            <p:cNvSpPr/>
            <p:nvPr userDrawn="1">
              <p:custDataLst>
                <p:tags r:id="rId9"/>
              </p:custDataLst>
            </p:nvPr>
          </p:nvSpPr>
          <p:spPr>
            <a:xfrm>
              <a:off x="1647329" y="4277068"/>
              <a:ext cx="1940967" cy="2580933"/>
            </a:xfrm>
            <a:custGeom>
              <a:avLst/>
              <a:gdLst>
                <a:gd name="connsiteX0" fmla="*/ 1286555 w 1940967"/>
                <a:gd name="connsiteY0" fmla="*/ 2534464 h 2580933"/>
                <a:gd name="connsiteX1" fmla="*/ 1292488 w 1940967"/>
                <a:gd name="connsiteY1" fmla="*/ 2552093 h 2580933"/>
                <a:gd name="connsiteX2" fmla="*/ 1297573 w 1940967"/>
                <a:gd name="connsiteY2" fmla="*/ 2547685 h 2580933"/>
                <a:gd name="connsiteX3" fmla="*/ 1298336 w 1940967"/>
                <a:gd name="connsiteY3" fmla="*/ 2552093 h 2580933"/>
                <a:gd name="connsiteX4" fmla="*/ 1304184 w 1940967"/>
                <a:gd name="connsiteY4" fmla="*/ 2563873 h 2580933"/>
                <a:gd name="connsiteX5" fmla="*/ 1310117 w 1940967"/>
                <a:gd name="connsiteY5" fmla="*/ 2575569 h 2580933"/>
                <a:gd name="connsiteX6" fmla="*/ 1292488 w 1940967"/>
                <a:gd name="connsiteY6" fmla="*/ 2534464 h 2580933"/>
                <a:gd name="connsiteX7" fmla="*/ 795410 w 1940967"/>
                <a:gd name="connsiteY7" fmla="*/ 2525056 h 2580933"/>
                <a:gd name="connsiteX8" fmla="*/ 875332 w 1940967"/>
                <a:gd name="connsiteY8" fmla="*/ 2552093 h 2580933"/>
                <a:gd name="connsiteX9" fmla="*/ 904742 w 1940967"/>
                <a:gd name="connsiteY9" fmla="*/ 2557941 h 2580933"/>
                <a:gd name="connsiteX10" fmla="*/ 881180 w 1940967"/>
                <a:gd name="connsiteY10" fmla="*/ 2546245 h 2580933"/>
                <a:gd name="connsiteX11" fmla="*/ 795410 w 1940967"/>
                <a:gd name="connsiteY11" fmla="*/ 2525056 h 2580933"/>
                <a:gd name="connsiteX12" fmla="*/ 1293505 w 1940967"/>
                <a:gd name="connsiteY12" fmla="*/ 2504631 h 2580933"/>
                <a:gd name="connsiteX13" fmla="*/ 1327747 w 1940967"/>
                <a:gd name="connsiteY13" fmla="*/ 2560302 h 2580933"/>
                <a:gd name="connsiteX14" fmla="*/ 1323221 w 1940967"/>
                <a:gd name="connsiteY14" fmla="*/ 2580933 h 2580933"/>
                <a:gd name="connsiteX15" fmla="*/ 1280255 w 1940967"/>
                <a:gd name="connsiteY15" fmla="*/ 2580933 h 2580933"/>
                <a:gd name="connsiteX16" fmla="*/ 1260134 w 1940967"/>
                <a:gd name="connsiteY16" fmla="*/ 2559434 h 2580933"/>
                <a:gd name="connsiteX17" fmla="*/ 1257231 w 1940967"/>
                <a:gd name="connsiteY17" fmla="*/ 2528616 h 2580933"/>
                <a:gd name="connsiteX18" fmla="*/ 1286555 w 1940967"/>
                <a:gd name="connsiteY18" fmla="*/ 2505055 h 2580933"/>
                <a:gd name="connsiteX19" fmla="*/ 1293505 w 1940967"/>
                <a:gd name="connsiteY19" fmla="*/ 2504631 h 2580933"/>
                <a:gd name="connsiteX20" fmla="*/ 340708 w 1940967"/>
                <a:gd name="connsiteY20" fmla="*/ 2399367 h 2580933"/>
                <a:gd name="connsiteX21" fmla="*/ 428851 w 1940967"/>
                <a:gd name="connsiteY21" fmla="*/ 2452168 h 2580933"/>
                <a:gd name="connsiteX22" fmla="*/ 687349 w 1940967"/>
                <a:gd name="connsiteY22" fmla="*/ 2516835 h 2580933"/>
                <a:gd name="connsiteX23" fmla="*/ 693197 w 1940967"/>
                <a:gd name="connsiteY23" fmla="*/ 2516835 h 2580933"/>
                <a:gd name="connsiteX24" fmla="*/ 487586 w 1940967"/>
                <a:gd name="connsiteY24" fmla="*/ 2452168 h 2580933"/>
                <a:gd name="connsiteX25" fmla="*/ 340708 w 1940967"/>
                <a:gd name="connsiteY25" fmla="*/ 2399367 h 2580933"/>
                <a:gd name="connsiteX26" fmla="*/ 340708 w 1940967"/>
                <a:gd name="connsiteY26" fmla="*/ 2369958 h 2580933"/>
                <a:gd name="connsiteX27" fmla="*/ 493434 w 1940967"/>
                <a:gd name="connsiteY27" fmla="*/ 2428692 h 2580933"/>
                <a:gd name="connsiteX28" fmla="*/ 683027 w 1940967"/>
                <a:gd name="connsiteY28" fmla="*/ 2486917 h 2580933"/>
                <a:gd name="connsiteX29" fmla="*/ 481738 w 1940967"/>
                <a:gd name="connsiteY29" fmla="*/ 2387586 h 2580933"/>
                <a:gd name="connsiteX30" fmla="*/ 446480 w 1940967"/>
                <a:gd name="connsiteY30" fmla="*/ 2381738 h 2580933"/>
                <a:gd name="connsiteX31" fmla="*/ 340708 w 1940967"/>
                <a:gd name="connsiteY31" fmla="*/ 2369958 h 2580933"/>
                <a:gd name="connsiteX32" fmla="*/ 452328 w 1940967"/>
                <a:gd name="connsiteY32" fmla="*/ 2328852 h 2580933"/>
                <a:gd name="connsiteX33" fmla="*/ 493434 w 1940967"/>
                <a:gd name="connsiteY33" fmla="*/ 2358177 h 2580933"/>
                <a:gd name="connsiteX34" fmla="*/ 875332 w 1940967"/>
                <a:gd name="connsiteY34" fmla="*/ 2510987 h 2580933"/>
                <a:gd name="connsiteX35" fmla="*/ 910590 w 1940967"/>
                <a:gd name="connsiteY35" fmla="*/ 2522683 h 2580933"/>
                <a:gd name="connsiteX36" fmla="*/ 616834 w 1940967"/>
                <a:gd name="connsiteY36" fmla="*/ 2369958 h 2580933"/>
                <a:gd name="connsiteX37" fmla="*/ 605054 w 1940967"/>
                <a:gd name="connsiteY37" fmla="*/ 2364110 h 2580933"/>
                <a:gd name="connsiteX38" fmla="*/ 452328 w 1940967"/>
                <a:gd name="connsiteY38" fmla="*/ 2328852 h 2580933"/>
                <a:gd name="connsiteX39" fmla="*/ 393594 w 1940967"/>
                <a:gd name="connsiteY39" fmla="*/ 2311224 h 2580933"/>
                <a:gd name="connsiteX40" fmla="*/ 305451 w 1940967"/>
                <a:gd name="connsiteY40" fmla="*/ 2352329 h 2580933"/>
                <a:gd name="connsiteX41" fmla="*/ 428851 w 1940967"/>
                <a:gd name="connsiteY41" fmla="*/ 2346481 h 2580933"/>
                <a:gd name="connsiteX42" fmla="*/ 405375 w 1940967"/>
                <a:gd name="connsiteY42" fmla="*/ 2328852 h 2580933"/>
                <a:gd name="connsiteX43" fmla="*/ 405375 w 1940967"/>
                <a:gd name="connsiteY43" fmla="*/ 2311224 h 2580933"/>
                <a:gd name="connsiteX44" fmla="*/ 1080944 w 1940967"/>
                <a:gd name="connsiteY44" fmla="*/ 2281814 h 2580933"/>
                <a:gd name="connsiteX45" fmla="*/ 1069248 w 1940967"/>
                <a:gd name="connsiteY45" fmla="*/ 2293595 h 2580933"/>
                <a:gd name="connsiteX46" fmla="*/ 1063315 w 1940967"/>
                <a:gd name="connsiteY46" fmla="*/ 2293595 h 2580933"/>
                <a:gd name="connsiteX47" fmla="*/ 1075096 w 1940967"/>
                <a:gd name="connsiteY47" fmla="*/ 2317072 h 2580933"/>
                <a:gd name="connsiteX48" fmla="*/ 1092725 w 1940967"/>
                <a:gd name="connsiteY48" fmla="*/ 2311224 h 2580933"/>
                <a:gd name="connsiteX49" fmla="*/ 1098573 w 1940967"/>
                <a:gd name="connsiteY49" fmla="*/ 2305376 h 2580933"/>
                <a:gd name="connsiteX50" fmla="*/ 1092725 w 1940967"/>
                <a:gd name="connsiteY50" fmla="*/ 2293595 h 2580933"/>
                <a:gd name="connsiteX51" fmla="*/ 1080944 w 1940967"/>
                <a:gd name="connsiteY51" fmla="*/ 2281814 h 2580933"/>
                <a:gd name="connsiteX52" fmla="*/ 1085436 w 1940967"/>
                <a:gd name="connsiteY52" fmla="*/ 2244184 h 2580933"/>
                <a:gd name="connsiteX53" fmla="*/ 1075096 w 1940967"/>
                <a:gd name="connsiteY53" fmla="*/ 2246557 h 2580933"/>
                <a:gd name="connsiteX54" fmla="*/ 1063146 w 1940967"/>
                <a:gd name="connsiteY54" fmla="*/ 2269695 h 2580933"/>
                <a:gd name="connsiteX55" fmla="*/ 1085012 w 1940967"/>
                <a:gd name="connsiteY55" fmla="*/ 2254354 h 2580933"/>
                <a:gd name="connsiteX56" fmla="*/ 1104505 w 1940967"/>
                <a:gd name="connsiteY56" fmla="*/ 2264186 h 2580933"/>
                <a:gd name="connsiteX57" fmla="*/ 1116201 w 1940967"/>
                <a:gd name="connsiteY57" fmla="*/ 2287747 h 2580933"/>
                <a:gd name="connsiteX58" fmla="*/ 1122049 w 1940967"/>
                <a:gd name="connsiteY58" fmla="*/ 2299443 h 2580933"/>
                <a:gd name="connsiteX59" fmla="*/ 1127982 w 1940967"/>
                <a:gd name="connsiteY59" fmla="*/ 2299443 h 2580933"/>
                <a:gd name="connsiteX60" fmla="*/ 1110353 w 1940967"/>
                <a:gd name="connsiteY60" fmla="*/ 2252490 h 2580933"/>
                <a:gd name="connsiteX61" fmla="*/ 1085436 w 1940967"/>
                <a:gd name="connsiteY61" fmla="*/ 2244184 h 2580933"/>
                <a:gd name="connsiteX62" fmla="*/ 1076791 w 1940967"/>
                <a:gd name="connsiteY62" fmla="*/ 2219605 h 2580933"/>
                <a:gd name="connsiteX63" fmla="*/ 1110353 w 1940967"/>
                <a:gd name="connsiteY63" fmla="*/ 2234861 h 2580933"/>
                <a:gd name="connsiteX64" fmla="*/ 1127982 w 1940967"/>
                <a:gd name="connsiteY64" fmla="*/ 2340548 h 2580933"/>
                <a:gd name="connsiteX65" fmla="*/ 1122049 w 1940967"/>
                <a:gd name="connsiteY65" fmla="*/ 2340548 h 2580933"/>
                <a:gd name="connsiteX66" fmla="*/ 1208741 w 1940967"/>
                <a:gd name="connsiteY66" fmla="*/ 2538140 h 2580933"/>
                <a:gd name="connsiteX67" fmla="*/ 1234995 w 1940967"/>
                <a:gd name="connsiteY67" fmla="*/ 2580933 h 2580933"/>
                <a:gd name="connsiteX68" fmla="*/ 1203650 w 1940967"/>
                <a:gd name="connsiteY68" fmla="*/ 2580933 h 2580933"/>
                <a:gd name="connsiteX69" fmla="*/ 1195520 w 1940967"/>
                <a:gd name="connsiteY69" fmla="*/ 2568969 h 2580933"/>
                <a:gd name="connsiteX70" fmla="*/ 1098573 w 1940967"/>
                <a:gd name="connsiteY70" fmla="*/ 2352329 h 2580933"/>
                <a:gd name="connsiteX71" fmla="*/ 1089250 w 1940967"/>
                <a:gd name="connsiteY71" fmla="*/ 2354617 h 2580933"/>
                <a:gd name="connsiteX72" fmla="*/ 1069248 w 1940967"/>
                <a:gd name="connsiteY72" fmla="*/ 2340548 h 2580933"/>
                <a:gd name="connsiteX73" fmla="*/ 1033990 w 1940967"/>
                <a:gd name="connsiteY73" fmla="*/ 2293595 h 2580933"/>
                <a:gd name="connsiteX74" fmla="*/ 1057467 w 1940967"/>
                <a:gd name="connsiteY74" fmla="*/ 2223080 h 2580933"/>
                <a:gd name="connsiteX75" fmla="*/ 1076791 w 1940967"/>
                <a:gd name="connsiteY75" fmla="*/ 2219605 h 2580933"/>
                <a:gd name="connsiteX76" fmla="*/ 1879998 w 1940967"/>
                <a:gd name="connsiteY76" fmla="*/ 2218673 h 2580933"/>
                <a:gd name="connsiteX77" fmla="*/ 1891694 w 1940967"/>
                <a:gd name="connsiteY77" fmla="*/ 2223080 h 2580933"/>
                <a:gd name="connsiteX78" fmla="*/ 1903475 w 1940967"/>
                <a:gd name="connsiteY78" fmla="*/ 2223080 h 2580933"/>
                <a:gd name="connsiteX79" fmla="*/ 1921104 w 1940967"/>
                <a:gd name="connsiteY79" fmla="*/ 2505055 h 2580933"/>
                <a:gd name="connsiteX80" fmla="*/ 1905510 w 1940967"/>
                <a:gd name="connsiteY80" fmla="*/ 2580933 h 2580933"/>
                <a:gd name="connsiteX81" fmla="*/ 1866649 w 1940967"/>
                <a:gd name="connsiteY81" fmla="*/ 2580933 h 2580933"/>
                <a:gd name="connsiteX82" fmla="*/ 1870411 w 1940967"/>
                <a:gd name="connsiteY82" fmla="*/ 2567486 h 2580933"/>
                <a:gd name="connsiteX83" fmla="*/ 1891694 w 1940967"/>
                <a:gd name="connsiteY83" fmla="*/ 2328852 h 2580933"/>
                <a:gd name="connsiteX84" fmla="*/ 1885846 w 1940967"/>
                <a:gd name="connsiteY84" fmla="*/ 2334700 h 2580933"/>
                <a:gd name="connsiteX85" fmla="*/ 1879998 w 1940967"/>
                <a:gd name="connsiteY85" fmla="*/ 2275966 h 2580933"/>
                <a:gd name="connsiteX86" fmla="*/ 1838808 w 1940967"/>
                <a:gd name="connsiteY86" fmla="*/ 2340548 h 2580933"/>
                <a:gd name="connsiteX87" fmla="*/ 1827112 w 1940967"/>
                <a:gd name="connsiteY87" fmla="*/ 2375806 h 2580933"/>
                <a:gd name="connsiteX88" fmla="*/ 1817546 w 1940967"/>
                <a:gd name="connsiteY88" fmla="*/ 2577794 h 2580933"/>
                <a:gd name="connsiteX89" fmla="*/ 1817043 w 1940967"/>
                <a:gd name="connsiteY89" fmla="*/ 2580933 h 2580933"/>
                <a:gd name="connsiteX90" fmla="*/ 1785621 w 1940967"/>
                <a:gd name="connsiteY90" fmla="*/ 2580933 h 2580933"/>
                <a:gd name="connsiteX91" fmla="*/ 1791855 w 1940967"/>
                <a:gd name="connsiteY91" fmla="*/ 2510987 h 2580933"/>
                <a:gd name="connsiteX92" fmla="*/ 1797703 w 1940967"/>
                <a:gd name="connsiteY92" fmla="*/ 2446320 h 2580933"/>
                <a:gd name="connsiteX93" fmla="*/ 1770539 w 1940967"/>
                <a:gd name="connsiteY93" fmla="*/ 2531498 h 2580933"/>
                <a:gd name="connsiteX94" fmla="*/ 1762448 w 1940967"/>
                <a:gd name="connsiteY94" fmla="*/ 2580933 h 2580933"/>
                <a:gd name="connsiteX95" fmla="*/ 1682618 w 1940967"/>
                <a:gd name="connsiteY95" fmla="*/ 2580933 h 2580933"/>
                <a:gd name="connsiteX96" fmla="*/ 1686072 w 1940967"/>
                <a:gd name="connsiteY96" fmla="*/ 2535926 h 2580933"/>
                <a:gd name="connsiteX97" fmla="*/ 1785922 w 1940967"/>
                <a:gd name="connsiteY97" fmla="*/ 2305376 h 2580933"/>
                <a:gd name="connsiteX98" fmla="*/ 1792024 w 1940967"/>
                <a:gd name="connsiteY98" fmla="*/ 2302748 h 2580933"/>
                <a:gd name="connsiteX99" fmla="*/ 1797703 w 1940967"/>
                <a:gd name="connsiteY99" fmla="*/ 2305376 h 2580933"/>
                <a:gd name="connsiteX100" fmla="*/ 1868218 w 1940967"/>
                <a:gd name="connsiteY100" fmla="*/ 2223080 h 2580933"/>
                <a:gd name="connsiteX101" fmla="*/ 1879998 w 1940967"/>
                <a:gd name="connsiteY101" fmla="*/ 2218673 h 2580933"/>
                <a:gd name="connsiteX102" fmla="*/ 816598 w 1940967"/>
                <a:gd name="connsiteY102" fmla="*/ 2199604 h 2580933"/>
                <a:gd name="connsiteX103" fmla="*/ 816598 w 1940967"/>
                <a:gd name="connsiteY103" fmla="*/ 2205452 h 2580933"/>
                <a:gd name="connsiteX104" fmla="*/ 804817 w 1940967"/>
                <a:gd name="connsiteY104" fmla="*/ 2217232 h 2580933"/>
                <a:gd name="connsiteX105" fmla="*/ 838380 w 1940967"/>
                <a:gd name="connsiteY105" fmla="*/ 2268932 h 2580933"/>
                <a:gd name="connsiteX106" fmla="*/ 839143 w 1940967"/>
                <a:gd name="connsiteY106" fmla="*/ 2268593 h 2580933"/>
                <a:gd name="connsiteX107" fmla="*/ 816598 w 1940967"/>
                <a:gd name="connsiteY107" fmla="*/ 2199604 h 2580933"/>
                <a:gd name="connsiteX108" fmla="*/ 1319609 w 1940967"/>
                <a:gd name="connsiteY108" fmla="*/ 2054167 h 2580933"/>
                <a:gd name="connsiteX109" fmla="*/ 1315965 w 1940967"/>
                <a:gd name="connsiteY109" fmla="*/ 2058574 h 2580933"/>
                <a:gd name="connsiteX110" fmla="*/ 1339442 w 1940967"/>
                <a:gd name="connsiteY110" fmla="*/ 2076203 h 2580933"/>
                <a:gd name="connsiteX111" fmla="*/ 1339187 w 1940967"/>
                <a:gd name="connsiteY111" fmla="*/ 2054591 h 2580933"/>
                <a:gd name="connsiteX112" fmla="*/ 1327746 w 1940967"/>
                <a:gd name="connsiteY112" fmla="*/ 2058574 h 2580933"/>
                <a:gd name="connsiteX113" fmla="*/ 1319609 w 1940967"/>
                <a:gd name="connsiteY113" fmla="*/ 2054167 h 2580933"/>
                <a:gd name="connsiteX114" fmla="*/ 1310117 w 1940967"/>
                <a:gd name="connsiteY114" fmla="*/ 1993992 h 2580933"/>
                <a:gd name="connsiteX115" fmla="*/ 1310117 w 1940967"/>
                <a:gd name="connsiteY115" fmla="*/ 2035097 h 2580933"/>
                <a:gd name="connsiteX116" fmla="*/ 1315965 w 1940967"/>
                <a:gd name="connsiteY116" fmla="*/ 2029249 h 2580933"/>
                <a:gd name="connsiteX117" fmla="*/ 1333594 w 1940967"/>
                <a:gd name="connsiteY117" fmla="*/ 2035097 h 2580933"/>
                <a:gd name="connsiteX118" fmla="*/ 1339103 w 1940967"/>
                <a:gd name="connsiteY118" fmla="*/ 2052387 h 2580933"/>
                <a:gd name="connsiteX119" fmla="*/ 1310117 w 1940967"/>
                <a:gd name="connsiteY119" fmla="*/ 1993992 h 2580933"/>
                <a:gd name="connsiteX120" fmla="*/ 1550986 w 1940967"/>
                <a:gd name="connsiteY120" fmla="*/ 1917544 h 2580933"/>
                <a:gd name="connsiteX121" fmla="*/ 1480471 w 1940967"/>
                <a:gd name="connsiteY121" fmla="*/ 2111460 h 2580933"/>
                <a:gd name="connsiteX122" fmla="*/ 1486319 w 1940967"/>
                <a:gd name="connsiteY122" fmla="*/ 2111460 h 2580933"/>
                <a:gd name="connsiteX123" fmla="*/ 1480471 w 1940967"/>
                <a:gd name="connsiteY123" fmla="*/ 2158498 h 2580933"/>
                <a:gd name="connsiteX124" fmla="*/ 1492252 w 1940967"/>
                <a:gd name="connsiteY124" fmla="*/ 2170194 h 2580933"/>
                <a:gd name="connsiteX125" fmla="*/ 1492252 w 1940967"/>
                <a:gd name="connsiteY125" fmla="*/ 2140869 h 2580933"/>
                <a:gd name="connsiteX126" fmla="*/ 1503948 w 1940967"/>
                <a:gd name="connsiteY126" fmla="*/ 2129089 h 2580933"/>
                <a:gd name="connsiteX127" fmla="*/ 1533357 w 1940967"/>
                <a:gd name="connsiteY127" fmla="*/ 2040945 h 2580933"/>
                <a:gd name="connsiteX128" fmla="*/ 1550986 w 1940967"/>
                <a:gd name="connsiteY128" fmla="*/ 1917544 h 2580933"/>
                <a:gd name="connsiteX129" fmla="*/ 1580311 w 1940967"/>
                <a:gd name="connsiteY129" fmla="*/ 1900001 h 2580933"/>
                <a:gd name="connsiteX130" fmla="*/ 1509796 w 1940967"/>
                <a:gd name="connsiteY130" fmla="*/ 2211299 h 2580933"/>
                <a:gd name="connsiteX131" fmla="*/ 1503948 w 1940967"/>
                <a:gd name="connsiteY131" fmla="*/ 2305376 h 2580933"/>
                <a:gd name="connsiteX132" fmla="*/ 1527424 w 1940967"/>
                <a:gd name="connsiteY132" fmla="*/ 2275966 h 2580933"/>
                <a:gd name="connsiteX133" fmla="*/ 1527424 w 1940967"/>
                <a:gd name="connsiteY133" fmla="*/ 2270118 h 2580933"/>
                <a:gd name="connsiteX134" fmla="*/ 1592091 w 1940967"/>
                <a:gd name="connsiteY134" fmla="*/ 2099679 h 2580933"/>
                <a:gd name="connsiteX135" fmla="*/ 1592091 w 1940967"/>
                <a:gd name="connsiteY135" fmla="*/ 2093831 h 2580933"/>
                <a:gd name="connsiteX136" fmla="*/ 1603872 w 1940967"/>
                <a:gd name="connsiteY136" fmla="*/ 2011621 h 2580933"/>
                <a:gd name="connsiteX137" fmla="*/ 1603872 w 1940967"/>
                <a:gd name="connsiteY137" fmla="*/ 1941106 h 2580933"/>
                <a:gd name="connsiteX138" fmla="*/ 1580311 w 1940967"/>
                <a:gd name="connsiteY138" fmla="*/ 1900001 h 2580933"/>
                <a:gd name="connsiteX139" fmla="*/ 663873 w 1940967"/>
                <a:gd name="connsiteY139" fmla="*/ 1835334 h 2580933"/>
                <a:gd name="connsiteX140" fmla="*/ 757864 w 1940967"/>
                <a:gd name="connsiteY140" fmla="*/ 2070355 h 2580933"/>
                <a:gd name="connsiteX141" fmla="*/ 734303 w 1940967"/>
                <a:gd name="connsiteY141" fmla="*/ 2005688 h 2580933"/>
                <a:gd name="connsiteX142" fmla="*/ 675569 w 1940967"/>
                <a:gd name="connsiteY142" fmla="*/ 1852962 h 2580933"/>
                <a:gd name="connsiteX143" fmla="*/ 663873 w 1940967"/>
                <a:gd name="connsiteY143" fmla="*/ 1835334 h 2580933"/>
                <a:gd name="connsiteX144" fmla="*/ 583865 w 1940967"/>
                <a:gd name="connsiteY144" fmla="*/ 1737020 h 2580933"/>
                <a:gd name="connsiteX145" fmla="*/ 575729 w 1940967"/>
                <a:gd name="connsiteY145" fmla="*/ 1753123 h 2580933"/>
                <a:gd name="connsiteX146" fmla="*/ 699130 w 1940967"/>
                <a:gd name="connsiteY146" fmla="*/ 2076203 h 2580933"/>
                <a:gd name="connsiteX147" fmla="*/ 775493 w 1940967"/>
                <a:gd name="connsiteY147" fmla="*/ 2176127 h 2580933"/>
                <a:gd name="connsiteX148" fmla="*/ 628615 w 1940967"/>
                <a:gd name="connsiteY148" fmla="*/ 1776600 h 2580933"/>
                <a:gd name="connsiteX149" fmla="*/ 583865 w 1940967"/>
                <a:gd name="connsiteY149" fmla="*/ 1737020 h 2580933"/>
                <a:gd name="connsiteX150" fmla="*/ 205611 w 1940967"/>
                <a:gd name="connsiteY150" fmla="*/ 1670828 h 2580933"/>
                <a:gd name="connsiteX151" fmla="*/ 323079 w 1940967"/>
                <a:gd name="connsiteY151" fmla="*/ 1829486 h 2580933"/>
                <a:gd name="connsiteX152" fmla="*/ 417071 w 1940967"/>
                <a:gd name="connsiteY152" fmla="*/ 1923477 h 2580933"/>
                <a:gd name="connsiteX153" fmla="*/ 346556 w 1940967"/>
                <a:gd name="connsiteY153" fmla="*/ 1829486 h 2580933"/>
                <a:gd name="connsiteX154" fmla="*/ 240869 w 1940967"/>
                <a:gd name="connsiteY154" fmla="*/ 1694304 h 2580933"/>
                <a:gd name="connsiteX155" fmla="*/ 205611 w 1940967"/>
                <a:gd name="connsiteY155" fmla="*/ 1670828 h 2580933"/>
                <a:gd name="connsiteX156" fmla="*/ 1521577 w 1940967"/>
                <a:gd name="connsiteY156" fmla="*/ 1635570 h 2580933"/>
                <a:gd name="connsiteX157" fmla="*/ 1509796 w 1940967"/>
                <a:gd name="connsiteY157" fmla="*/ 1664980 h 2580933"/>
                <a:gd name="connsiteX158" fmla="*/ 1474623 w 1940967"/>
                <a:gd name="connsiteY158" fmla="*/ 1858810 h 2580933"/>
                <a:gd name="connsiteX159" fmla="*/ 1462842 w 1940967"/>
                <a:gd name="connsiteY159" fmla="*/ 2029249 h 2580933"/>
                <a:gd name="connsiteX160" fmla="*/ 1550986 w 1940967"/>
                <a:gd name="connsiteY160" fmla="*/ 1858810 h 2580933"/>
                <a:gd name="connsiteX161" fmla="*/ 1550986 w 1940967"/>
                <a:gd name="connsiteY161" fmla="*/ 1794228 h 2580933"/>
                <a:gd name="connsiteX162" fmla="*/ 1539205 w 1940967"/>
                <a:gd name="connsiteY162" fmla="*/ 1688456 h 2580933"/>
                <a:gd name="connsiteX163" fmla="*/ 1521577 w 1940967"/>
                <a:gd name="connsiteY163" fmla="*/ 1635570 h 2580933"/>
                <a:gd name="connsiteX164" fmla="*/ 1562682 w 1940967"/>
                <a:gd name="connsiteY164" fmla="*/ 1603957 h 2580933"/>
                <a:gd name="connsiteX165" fmla="*/ 1550986 w 1940967"/>
                <a:gd name="connsiteY165" fmla="*/ 1606245 h 2580933"/>
                <a:gd name="connsiteX166" fmla="*/ 1586243 w 1940967"/>
                <a:gd name="connsiteY166" fmla="*/ 1841182 h 2580933"/>
                <a:gd name="connsiteX167" fmla="*/ 1592091 w 1940967"/>
                <a:gd name="connsiteY167" fmla="*/ 1841182 h 2580933"/>
                <a:gd name="connsiteX168" fmla="*/ 1621501 w 1940967"/>
                <a:gd name="connsiteY168" fmla="*/ 1900001 h 2580933"/>
                <a:gd name="connsiteX169" fmla="*/ 1621501 w 1940967"/>
                <a:gd name="connsiteY169" fmla="*/ 1682608 h 2580933"/>
                <a:gd name="connsiteX170" fmla="*/ 1562682 w 1940967"/>
                <a:gd name="connsiteY170" fmla="*/ 1603957 h 2580933"/>
                <a:gd name="connsiteX171" fmla="*/ 123316 w 1940967"/>
                <a:gd name="connsiteY171" fmla="*/ 1594465 h 2580933"/>
                <a:gd name="connsiteX172" fmla="*/ 440632 w 1940967"/>
                <a:gd name="connsiteY172" fmla="*/ 1993992 h 2580933"/>
                <a:gd name="connsiteX173" fmla="*/ 170354 w 1940967"/>
                <a:gd name="connsiteY173" fmla="*/ 1635570 h 2580933"/>
                <a:gd name="connsiteX174" fmla="*/ 123316 w 1940967"/>
                <a:gd name="connsiteY174" fmla="*/ 1594465 h 2580933"/>
                <a:gd name="connsiteX175" fmla="*/ 1562597 w 1940967"/>
                <a:gd name="connsiteY175" fmla="*/ 1566581 h 2580933"/>
                <a:gd name="connsiteX176" fmla="*/ 1592091 w 1940967"/>
                <a:gd name="connsiteY176" fmla="*/ 1576836 h 2580933"/>
                <a:gd name="connsiteX177" fmla="*/ 1650825 w 1940967"/>
                <a:gd name="connsiteY177" fmla="*/ 1964583 h 2580933"/>
                <a:gd name="connsiteX178" fmla="*/ 1503948 w 1940967"/>
                <a:gd name="connsiteY178" fmla="*/ 2364110 h 2580933"/>
                <a:gd name="connsiteX179" fmla="*/ 1492252 w 1940967"/>
                <a:gd name="connsiteY179" fmla="*/ 2364110 h 2580933"/>
                <a:gd name="connsiteX180" fmla="*/ 1479013 w 1940967"/>
                <a:gd name="connsiteY180" fmla="*/ 2479490 h 2580933"/>
                <a:gd name="connsiteX181" fmla="*/ 1482856 w 1940967"/>
                <a:gd name="connsiteY181" fmla="*/ 2580933 h 2580933"/>
                <a:gd name="connsiteX182" fmla="*/ 1470128 w 1940967"/>
                <a:gd name="connsiteY182" fmla="*/ 2580933 h 2580933"/>
                <a:gd name="connsiteX183" fmla="*/ 1467260 w 1940967"/>
                <a:gd name="connsiteY183" fmla="*/ 2557210 h 2580933"/>
                <a:gd name="connsiteX184" fmla="*/ 1474623 w 1940967"/>
                <a:gd name="connsiteY184" fmla="*/ 2352329 h 2580933"/>
                <a:gd name="connsiteX185" fmla="*/ 1445214 w 1940967"/>
                <a:gd name="connsiteY185" fmla="*/ 2146717 h 2580933"/>
                <a:gd name="connsiteX186" fmla="*/ 1498100 w 1940967"/>
                <a:gd name="connsiteY186" fmla="*/ 1594465 h 2580933"/>
                <a:gd name="connsiteX187" fmla="*/ 1507846 w 1940967"/>
                <a:gd name="connsiteY187" fmla="*/ 1584718 h 2580933"/>
                <a:gd name="connsiteX188" fmla="*/ 1521577 w 1940967"/>
                <a:gd name="connsiteY188" fmla="*/ 1588617 h 2580933"/>
                <a:gd name="connsiteX189" fmla="*/ 1562597 w 1940967"/>
                <a:gd name="connsiteY189" fmla="*/ 1566581 h 2580933"/>
                <a:gd name="connsiteX190" fmla="*/ 174168 w 1940967"/>
                <a:gd name="connsiteY190" fmla="*/ 1545393 h 2580933"/>
                <a:gd name="connsiteX191" fmla="*/ 182135 w 1940967"/>
                <a:gd name="connsiteY191" fmla="*/ 1594465 h 2580933"/>
                <a:gd name="connsiteX192" fmla="*/ 182135 w 1940967"/>
                <a:gd name="connsiteY192" fmla="*/ 1606245 h 2580933"/>
                <a:gd name="connsiteX193" fmla="*/ 487586 w 1940967"/>
                <a:gd name="connsiteY193" fmla="*/ 1982211 h 2580933"/>
                <a:gd name="connsiteX194" fmla="*/ 522843 w 1940967"/>
                <a:gd name="connsiteY194" fmla="*/ 2017469 h 2580933"/>
                <a:gd name="connsiteX195" fmla="*/ 229088 w 1940967"/>
                <a:gd name="connsiteY195" fmla="*/ 1582684 h 2580933"/>
                <a:gd name="connsiteX196" fmla="*/ 174168 w 1940967"/>
                <a:gd name="connsiteY196" fmla="*/ 1545393 h 2580933"/>
                <a:gd name="connsiteX197" fmla="*/ 781341 w 1940967"/>
                <a:gd name="connsiteY197" fmla="*/ 1523950 h 2580933"/>
                <a:gd name="connsiteX198" fmla="*/ 769560 w 1940967"/>
                <a:gd name="connsiteY198" fmla="*/ 1553359 h 2580933"/>
                <a:gd name="connsiteX199" fmla="*/ 787189 w 1940967"/>
                <a:gd name="connsiteY199" fmla="*/ 1570988 h 2580933"/>
                <a:gd name="connsiteX200" fmla="*/ 787189 w 1940967"/>
                <a:gd name="connsiteY200" fmla="*/ 1565055 h 2580933"/>
                <a:gd name="connsiteX201" fmla="*/ 793969 w 1940967"/>
                <a:gd name="connsiteY201" fmla="*/ 1556750 h 2580933"/>
                <a:gd name="connsiteX202" fmla="*/ 798969 w 1940967"/>
                <a:gd name="connsiteY202" fmla="*/ 1559207 h 2580933"/>
                <a:gd name="connsiteX203" fmla="*/ 810750 w 1940967"/>
                <a:gd name="connsiteY203" fmla="*/ 1576836 h 2580933"/>
                <a:gd name="connsiteX204" fmla="*/ 834227 w 1940967"/>
                <a:gd name="connsiteY204" fmla="*/ 1565055 h 2580933"/>
                <a:gd name="connsiteX205" fmla="*/ 816598 w 1940967"/>
                <a:gd name="connsiteY205" fmla="*/ 1565055 h 2580933"/>
                <a:gd name="connsiteX206" fmla="*/ 816598 w 1940967"/>
                <a:gd name="connsiteY206" fmla="*/ 1541579 h 2580933"/>
                <a:gd name="connsiteX207" fmla="*/ 822446 w 1940967"/>
                <a:gd name="connsiteY207" fmla="*/ 1541579 h 2580933"/>
                <a:gd name="connsiteX208" fmla="*/ 781341 w 1940967"/>
                <a:gd name="connsiteY208" fmla="*/ 1523950 h 2580933"/>
                <a:gd name="connsiteX209" fmla="*/ 144504 w 1940967"/>
                <a:gd name="connsiteY209" fmla="*/ 1521662 h 2580933"/>
                <a:gd name="connsiteX210" fmla="*/ 152725 w 1940967"/>
                <a:gd name="connsiteY210" fmla="*/ 1523950 h 2580933"/>
                <a:gd name="connsiteX211" fmla="*/ 563948 w 1940967"/>
                <a:gd name="connsiteY211" fmla="*/ 2058574 h 2580933"/>
                <a:gd name="connsiteX212" fmla="*/ 916438 w 1940967"/>
                <a:gd name="connsiteY212" fmla="*/ 2446320 h 2580933"/>
                <a:gd name="connsiteX213" fmla="*/ 851856 w 1940967"/>
                <a:gd name="connsiteY213" fmla="*/ 2299443 h 2580933"/>
                <a:gd name="connsiteX214" fmla="*/ 575729 w 1940967"/>
                <a:gd name="connsiteY214" fmla="*/ 1706085 h 2580933"/>
                <a:gd name="connsiteX215" fmla="*/ 584289 w 1940967"/>
                <a:gd name="connsiteY215" fmla="*/ 1696338 h 2580933"/>
                <a:gd name="connsiteX216" fmla="*/ 593358 w 1940967"/>
                <a:gd name="connsiteY216" fmla="*/ 1700237 h 2580933"/>
                <a:gd name="connsiteX217" fmla="*/ 628615 w 1940967"/>
                <a:gd name="connsiteY217" fmla="*/ 1735494 h 2580933"/>
                <a:gd name="connsiteX218" fmla="*/ 637430 w 1940967"/>
                <a:gd name="connsiteY218" fmla="*/ 1731087 h 2580933"/>
                <a:gd name="connsiteX219" fmla="*/ 646244 w 1940967"/>
                <a:gd name="connsiteY219" fmla="*/ 1735494 h 2580933"/>
                <a:gd name="connsiteX220" fmla="*/ 728455 w 1940967"/>
                <a:gd name="connsiteY220" fmla="*/ 1900001 h 2580933"/>
                <a:gd name="connsiteX221" fmla="*/ 734303 w 1940967"/>
                <a:gd name="connsiteY221" fmla="*/ 1900001 h 2580933"/>
                <a:gd name="connsiteX222" fmla="*/ 875332 w 1940967"/>
                <a:gd name="connsiteY222" fmla="*/ 2293595 h 2580933"/>
                <a:gd name="connsiteX223" fmla="*/ 875332 w 1940967"/>
                <a:gd name="connsiteY223" fmla="*/ 2299443 h 2580933"/>
                <a:gd name="connsiteX224" fmla="*/ 963476 w 1940967"/>
                <a:gd name="connsiteY224" fmla="*/ 2493359 h 2580933"/>
                <a:gd name="connsiteX225" fmla="*/ 1020017 w 1940967"/>
                <a:gd name="connsiteY225" fmla="*/ 2545503 h 2580933"/>
                <a:gd name="connsiteX226" fmla="*/ 1065276 w 1940967"/>
                <a:gd name="connsiteY226" fmla="*/ 2580933 h 2580933"/>
                <a:gd name="connsiteX227" fmla="*/ 945605 w 1940967"/>
                <a:gd name="connsiteY227" fmla="*/ 2580933 h 2580933"/>
                <a:gd name="connsiteX228" fmla="*/ 922370 w 1940967"/>
                <a:gd name="connsiteY228" fmla="*/ 2575569 h 2580933"/>
                <a:gd name="connsiteX229" fmla="*/ 276126 w 1940967"/>
                <a:gd name="connsiteY229" fmla="*/ 2369958 h 2580933"/>
                <a:gd name="connsiteX230" fmla="*/ 276126 w 1940967"/>
                <a:gd name="connsiteY230" fmla="*/ 2358177 h 2580933"/>
                <a:gd name="connsiteX231" fmla="*/ 281974 w 1940967"/>
                <a:gd name="connsiteY231" fmla="*/ 2358177 h 2580933"/>
                <a:gd name="connsiteX232" fmla="*/ 258497 w 1940967"/>
                <a:gd name="connsiteY232" fmla="*/ 2322920 h 2580933"/>
                <a:gd name="connsiteX233" fmla="*/ 264345 w 1940967"/>
                <a:gd name="connsiteY233" fmla="*/ 2305376 h 2580933"/>
                <a:gd name="connsiteX234" fmla="*/ 397239 w 1940967"/>
                <a:gd name="connsiteY234" fmla="*/ 2277746 h 2580933"/>
                <a:gd name="connsiteX235" fmla="*/ 851856 w 1940967"/>
                <a:gd name="connsiteY235" fmla="*/ 2452168 h 2580933"/>
                <a:gd name="connsiteX236" fmla="*/ 869484 w 1940967"/>
                <a:gd name="connsiteY236" fmla="*/ 2463949 h 2580933"/>
                <a:gd name="connsiteX237" fmla="*/ 881180 w 1940967"/>
                <a:gd name="connsiteY237" fmla="*/ 2469797 h 2580933"/>
                <a:gd name="connsiteX238" fmla="*/ 669721 w 1940967"/>
                <a:gd name="connsiteY238" fmla="*/ 2228928 h 2580933"/>
                <a:gd name="connsiteX239" fmla="*/ 676416 w 1940967"/>
                <a:gd name="connsiteY239" fmla="*/ 2220622 h 2580933"/>
                <a:gd name="connsiteX240" fmla="*/ 681501 w 1940967"/>
                <a:gd name="connsiteY240" fmla="*/ 2223080 h 2580933"/>
                <a:gd name="connsiteX241" fmla="*/ 981104 w 1940967"/>
                <a:gd name="connsiteY241" fmla="*/ 2528616 h 2580933"/>
                <a:gd name="connsiteX242" fmla="*/ 998733 w 1940967"/>
                <a:gd name="connsiteY242" fmla="*/ 2540312 h 2580933"/>
                <a:gd name="connsiteX243" fmla="*/ 981104 w 1940967"/>
                <a:gd name="connsiteY243" fmla="*/ 2522683 h 2580933"/>
                <a:gd name="connsiteX244" fmla="*/ 951695 w 1940967"/>
                <a:gd name="connsiteY244" fmla="*/ 2493359 h 2580933"/>
                <a:gd name="connsiteX245" fmla="*/ 558100 w 1940967"/>
                <a:gd name="connsiteY245" fmla="*/ 2070355 h 2580933"/>
                <a:gd name="connsiteX246" fmla="*/ 546320 w 1940967"/>
                <a:gd name="connsiteY246" fmla="*/ 2070355 h 2580933"/>
                <a:gd name="connsiteX247" fmla="*/ 534115 w 1940967"/>
                <a:gd name="connsiteY247" fmla="*/ 2080101 h 2580933"/>
                <a:gd name="connsiteX248" fmla="*/ 522843 w 1940967"/>
                <a:gd name="connsiteY248" fmla="*/ 2076203 h 2580933"/>
                <a:gd name="connsiteX249" fmla="*/ 481738 w 1940967"/>
                <a:gd name="connsiteY249" fmla="*/ 2035097 h 2580933"/>
                <a:gd name="connsiteX250" fmla="*/ 99839 w 1940967"/>
                <a:gd name="connsiteY250" fmla="*/ 1582684 h 2580933"/>
                <a:gd name="connsiteX251" fmla="*/ 117468 w 1940967"/>
                <a:gd name="connsiteY251" fmla="*/ 1565055 h 2580933"/>
                <a:gd name="connsiteX252" fmla="*/ 152725 w 1940967"/>
                <a:gd name="connsiteY252" fmla="*/ 1588617 h 2580933"/>
                <a:gd name="connsiteX253" fmla="*/ 135096 w 1940967"/>
                <a:gd name="connsiteY253" fmla="*/ 1535731 h 2580933"/>
                <a:gd name="connsiteX254" fmla="*/ 144504 w 1940967"/>
                <a:gd name="connsiteY254" fmla="*/ 1521662 h 2580933"/>
                <a:gd name="connsiteX255" fmla="*/ 1221973 w 1940967"/>
                <a:gd name="connsiteY255" fmla="*/ 1353596 h 2580933"/>
                <a:gd name="connsiteX256" fmla="*/ 1198497 w 1940967"/>
                <a:gd name="connsiteY256" fmla="*/ 1429959 h 2580933"/>
                <a:gd name="connsiteX257" fmla="*/ 1192564 w 1940967"/>
                <a:gd name="connsiteY257" fmla="*/ 1612093 h 2580933"/>
                <a:gd name="connsiteX258" fmla="*/ 1216125 w 1940967"/>
                <a:gd name="connsiteY258" fmla="*/ 1394701 h 2580933"/>
                <a:gd name="connsiteX259" fmla="*/ 1221973 w 1940967"/>
                <a:gd name="connsiteY259" fmla="*/ 1353596 h 2580933"/>
                <a:gd name="connsiteX260" fmla="*/ 370117 w 1940967"/>
                <a:gd name="connsiteY260" fmla="*/ 871858 h 2580933"/>
                <a:gd name="connsiteX261" fmla="*/ 511062 w 1940967"/>
                <a:gd name="connsiteY261" fmla="*/ 1065689 h 2580933"/>
                <a:gd name="connsiteX262" fmla="*/ 699130 w 1940967"/>
                <a:gd name="connsiteY262" fmla="*/ 1200870 h 2580933"/>
                <a:gd name="connsiteX263" fmla="*/ 699130 w 1940967"/>
                <a:gd name="connsiteY263" fmla="*/ 1206718 h 2580933"/>
                <a:gd name="connsiteX264" fmla="*/ 704978 w 1940967"/>
                <a:gd name="connsiteY264" fmla="*/ 1206718 h 2580933"/>
                <a:gd name="connsiteX265" fmla="*/ 734303 w 1940967"/>
                <a:gd name="connsiteY265" fmla="*/ 1230195 h 2580933"/>
                <a:gd name="connsiteX266" fmla="*/ 469957 w 1940967"/>
                <a:gd name="connsiteY266" fmla="*/ 960001 h 2580933"/>
                <a:gd name="connsiteX267" fmla="*/ 477839 w 1940967"/>
                <a:gd name="connsiteY267" fmla="*/ 946610 h 2580933"/>
                <a:gd name="connsiteX268" fmla="*/ 481738 w 1940967"/>
                <a:gd name="connsiteY268" fmla="*/ 948221 h 2580933"/>
                <a:gd name="connsiteX269" fmla="*/ 740235 w 1940967"/>
                <a:gd name="connsiteY269" fmla="*/ 1183242 h 2580933"/>
                <a:gd name="connsiteX270" fmla="*/ 663873 w 1940967"/>
                <a:gd name="connsiteY270" fmla="*/ 1095098 h 2580933"/>
                <a:gd name="connsiteX271" fmla="*/ 493434 w 1940967"/>
                <a:gd name="connsiteY271" fmla="*/ 924744 h 2580933"/>
                <a:gd name="connsiteX272" fmla="*/ 370117 w 1940967"/>
                <a:gd name="connsiteY272" fmla="*/ 871858 h 2580933"/>
                <a:gd name="connsiteX273" fmla="*/ 305196 w 1940967"/>
                <a:gd name="connsiteY273" fmla="*/ 856602 h 2580933"/>
                <a:gd name="connsiteX274" fmla="*/ 299603 w 1940967"/>
                <a:gd name="connsiteY274" fmla="*/ 871858 h 2580933"/>
                <a:gd name="connsiteX275" fmla="*/ 364185 w 1940967"/>
                <a:gd name="connsiteY275" fmla="*/ 965849 h 2580933"/>
                <a:gd name="connsiteX276" fmla="*/ 323079 w 1940967"/>
                <a:gd name="connsiteY276" fmla="*/ 860077 h 2580933"/>
                <a:gd name="connsiteX277" fmla="*/ 305196 w 1940967"/>
                <a:gd name="connsiteY277" fmla="*/ 856602 h 2580933"/>
                <a:gd name="connsiteX278" fmla="*/ 1201633 w 1940967"/>
                <a:gd name="connsiteY278" fmla="*/ 833634 h 2580933"/>
                <a:gd name="connsiteX279" fmla="*/ 1127982 w 1940967"/>
                <a:gd name="connsiteY279" fmla="*/ 995174 h 2580933"/>
                <a:gd name="connsiteX280" fmla="*/ 1163239 w 1940967"/>
                <a:gd name="connsiteY280" fmla="*/ 1623874 h 2580933"/>
                <a:gd name="connsiteX281" fmla="*/ 1174935 w 1940967"/>
                <a:gd name="connsiteY281" fmla="*/ 1365376 h 2580933"/>
                <a:gd name="connsiteX282" fmla="*/ 1198497 w 1940967"/>
                <a:gd name="connsiteY282" fmla="*/ 889487 h 2580933"/>
                <a:gd name="connsiteX283" fmla="*/ 1210193 w 1940967"/>
                <a:gd name="connsiteY283" fmla="*/ 876265 h 2580933"/>
                <a:gd name="connsiteX284" fmla="*/ 1221973 w 1940967"/>
                <a:gd name="connsiteY284" fmla="*/ 889487 h 2580933"/>
                <a:gd name="connsiteX285" fmla="*/ 1210193 w 1940967"/>
                <a:gd name="connsiteY285" fmla="*/ 1059841 h 2580933"/>
                <a:gd name="connsiteX286" fmla="*/ 1216125 w 1940967"/>
                <a:gd name="connsiteY286" fmla="*/ 1024583 h 2580933"/>
                <a:gd name="connsiteX287" fmla="*/ 1224940 w 1940967"/>
                <a:gd name="connsiteY287" fmla="*/ 1020176 h 2580933"/>
                <a:gd name="connsiteX288" fmla="*/ 1233754 w 1940967"/>
                <a:gd name="connsiteY288" fmla="*/ 1024583 h 2580933"/>
                <a:gd name="connsiteX289" fmla="*/ 1204345 w 1940967"/>
                <a:gd name="connsiteY289" fmla="*/ 1324186 h 2580933"/>
                <a:gd name="connsiteX290" fmla="*/ 1233754 w 1940967"/>
                <a:gd name="connsiteY290" fmla="*/ 1147984 h 2580933"/>
                <a:gd name="connsiteX291" fmla="*/ 1233754 w 1940967"/>
                <a:gd name="connsiteY291" fmla="*/ 942373 h 2580933"/>
                <a:gd name="connsiteX292" fmla="*/ 1216125 w 1940967"/>
                <a:gd name="connsiteY292" fmla="*/ 848381 h 2580933"/>
                <a:gd name="connsiteX293" fmla="*/ 1201633 w 1940967"/>
                <a:gd name="connsiteY293" fmla="*/ 833634 h 2580933"/>
                <a:gd name="connsiteX294" fmla="*/ 475296 w 1940967"/>
                <a:gd name="connsiteY294" fmla="*/ 721421 h 2580933"/>
                <a:gd name="connsiteX295" fmla="*/ 464109 w 1940967"/>
                <a:gd name="connsiteY295" fmla="*/ 736676 h 2580933"/>
                <a:gd name="connsiteX296" fmla="*/ 464109 w 1940967"/>
                <a:gd name="connsiteY296" fmla="*/ 754305 h 2580933"/>
                <a:gd name="connsiteX297" fmla="*/ 493434 w 1940967"/>
                <a:gd name="connsiteY297" fmla="*/ 760238 h 2580933"/>
                <a:gd name="connsiteX298" fmla="*/ 509537 w 1940967"/>
                <a:gd name="connsiteY298" fmla="*/ 762865 h 2580933"/>
                <a:gd name="connsiteX299" fmla="*/ 516995 w 1940967"/>
                <a:gd name="connsiteY299" fmla="*/ 760238 h 2580933"/>
                <a:gd name="connsiteX300" fmla="*/ 511062 w 1940967"/>
                <a:gd name="connsiteY300" fmla="*/ 760238 h 2580933"/>
                <a:gd name="connsiteX301" fmla="*/ 511062 w 1940967"/>
                <a:gd name="connsiteY301" fmla="*/ 754305 h 2580933"/>
                <a:gd name="connsiteX302" fmla="*/ 487586 w 1940967"/>
                <a:gd name="connsiteY302" fmla="*/ 742609 h 2580933"/>
                <a:gd name="connsiteX303" fmla="*/ 487586 w 1940967"/>
                <a:gd name="connsiteY303" fmla="*/ 724980 h 2580933"/>
                <a:gd name="connsiteX304" fmla="*/ 475296 w 1940967"/>
                <a:gd name="connsiteY304" fmla="*/ 721421 h 2580933"/>
                <a:gd name="connsiteX305" fmla="*/ 375965 w 1940967"/>
                <a:gd name="connsiteY305" fmla="*/ 425377 h 2580933"/>
                <a:gd name="connsiteX306" fmla="*/ 481738 w 1940967"/>
                <a:gd name="connsiteY306" fmla="*/ 513436 h 2580933"/>
                <a:gd name="connsiteX307" fmla="*/ 387746 w 1940967"/>
                <a:gd name="connsiteY307" fmla="*/ 425377 h 2580933"/>
                <a:gd name="connsiteX308" fmla="*/ 763034 w 1940967"/>
                <a:gd name="connsiteY308" fmla="*/ 363677 h 2580933"/>
                <a:gd name="connsiteX309" fmla="*/ 751931 w 1940967"/>
                <a:gd name="connsiteY309" fmla="*/ 425377 h 2580933"/>
                <a:gd name="connsiteX310" fmla="*/ 846008 w 1940967"/>
                <a:gd name="connsiteY310" fmla="*/ 789562 h 2580933"/>
                <a:gd name="connsiteX311" fmla="*/ 898809 w 1940967"/>
                <a:gd name="connsiteY311" fmla="*/ 989326 h 2580933"/>
                <a:gd name="connsiteX312" fmla="*/ 898809 w 1940967"/>
                <a:gd name="connsiteY312" fmla="*/ 965849 h 2580933"/>
                <a:gd name="connsiteX313" fmla="*/ 875671 w 1940967"/>
                <a:gd name="connsiteY313" fmla="*/ 817022 h 2580933"/>
                <a:gd name="connsiteX314" fmla="*/ 875502 w 1940967"/>
                <a:gd name="connsiteY314" fmla="*/ 817107 h 2580933"/>
                <a:gd name="connsiteX315" fmla="*/ 887113 w 1940967"/>
                <a:gd name="connsiteY315" fmla="*/ 801343 h 2580933"/>
                <a:gd name="connsiteX316" fmla="*/ 887113 w 1940967"/>
                <a:gd name="connsiteY316" fmla="*/ 783714 h 2580933"/>
                <a:gd name="connsiteX317" fmla="*/ 840075 w 1940967"/>
                <a:gd name="connsiteY317" fmla="*/ 548693 h 2580933"/>
                <a:gd name="connsiteX318" fmla="*/ 810750 w 1940967"/>
                <a:gd name="connsiteY318" fmla="*/ 489959 h 2580933"/>
                <a:gd name="connsiteX319" fmla="*/ 799732 w 1940967"/>
                <a:gd name="connsiteY319" fmla="*/ 498774 h 2580933"/>
                <a:gd name="connsiteX320" fmla="*/ 793121 w 1940967"/>
                <a:gd name="connsiteY320" fmla="*/ 489959 h 2580933"/>
                <a:gd name="connsiteX321" fmla="*/ 793121 w 1940967"/>
                <a:gd name="connsiteY321" fmla="*/ 443006 h 2580933"/>
                <a:gd name="connsiteX322" fmla="*/ 806682 w 1940967"/>
                <a:gd name="connsiteY322" fmla="*/ 432073 h 2580933"/>
                <a:gd name="connsiteX323" fmla="*/ 810750 w 1940967"/>
                <a:gd name="connsiteY323" fmla="*/ 437073 h 2580933"/>
                <a:gd name="connsiteX324" fmla="*/ 916438 w 1940967"/>
                <a:gd name="connsiteY324" fmla="*/ 842448 h 2580933"/>
                <a:gd name="connsiteX325" fmla="*/ 922370 w 1940967"/>
                <a:gd name="connsiteY325" fmla="*/ 901182 h 2580933"/>
                <a:gd name="connsiteX326" fmla="*/ 934066 w 1940967"/>
                <a:gd name="connsiteY326" fmla="*/ 965849 h 2580933"/>
                <a:gd name="connsiteX327" fmla="*/ 928218 w 1940967"/>
                <a:gd name="connsiteY327" fmla="*/ 789562 h 2580933"/>
                <a:gd name="connsiteX328" fmla="*/ 904742 w 1940967"/>
                <a:gd name="connsiteY328" fmla="*/ 595731 h 2580933"/>
                <a:gd name="connsiteX329" fmla="*/ 863551 w 1940967"/>
                <a:gd name="connsiteY329" fmla="*/ 472331 h 2580933"/>
                <a:gd name="connsiteX330" fmla="*/ 763034 w 1940967"/>
                <a:gd name="connsiteY330" fmla="*/ 363677 h 2580933"/>
                <a:gd name="connsiteX331" fmla="*/ 135096 w 1940967"/>
                <a:gd name="connsiteY331" fmla="*/ 102213 h 2580933"/>
                <a:gd name="connsiteX332" fmla="*/ 199763 w 1940967"/>
                <a:gd name="connsiteY332" fmla="*/ 207985 h 2580933"/>
                <a:gd name="connsiteX333" fmla="*/ 405375 w 1940967"/>
                <a:gd name="connsiteY333" fmla="*/ 407749 h 2580933"/>
                <a:gd name="connsiteX334" fmla="*/ 399442 w 1940967"/>
                <a:gd name="connsiteY334" fmla="*/ 395968 h 2580933"/>
                <a:gd name="connsiteX335" fmla="*/ 403087 w 1940967"/>
                <a:gd name="connsiteY335" fmla="*/ 387662 h 2580933"/>
                <a:gd name="connsiteX336" fmla="*/ 405375 w 1940967"/>
                <a:gd name="connsiteY336" fmla="*/ 390120 h 2580933"/>
                <a:gd name="connsiteX337" fmla="*/ 464109 w 1940967"/>
                <a:gd name="connsiteY337" fmla="*/ 460550 h 2580933"/>
                <a:gd name="connsiteX338" fmla="*/ 381813 w 1940967"/>
                <a:gd name="connsiteY338" fmla="*/ 343082 h 2580933"/>
                <a:gd name="connsiteX339" fmla="*/ 135096 w 1940967"/>
                <a:gd name="connsiteY339" fmla="*/ 102213 h 2580933"/>
                <a:gd name="connsiteX340" fmla="*/ 53394 w 1940967"/>
                <a:gd name="connsiteY340" fmla="*/ 73312 h 2580933"/>
                <a:gd name="connsiteX341" fmla="*/ 111620 w 1940967"/>
                <a:gd name="connsiteY341" fmla="*/ 266719 h 2580933"/>
                <a:gd name="connsiteX342" fmla="*/ 281974 w 1940967"/>
                <a:gd name="connsiteY342" fmla="*/ 425377 h 2580933"/>
                <a:gd name="connsiteX343" fmla="*/ 528691 w 1940967"/>
                <a:gd name="connsiteY343" fmla="*/ 583951 h 2580933"/>
                <a:gd name="connsiteX344" fmla="*/ 246717 w 1940967"/>
                <a:gd name="connsiteY344" fmla="*/ 331301 h 2580933"/>
                <a:gd name="connsiteX345" fmla="*/ 217307 w 1940967"/>
                <a:gd name="connsiteY345" fmla="*/ 296128 h 2580933"/>
                <a:gd name="connsiteX346" fmla="*/ 140944 w 1940967"/>
                <a:gd name="connsiteY346" fmla="*/ 225614 h 2580933"/>
                <a:gd name="connsiteX347" fmla="*/ 144843 w 1940967"/>
                <a:gd name="connsiteY347" fmla="*/ 204086 h 2580933"/>
                <a:gd name="connsiteX348" fmla="*/ 152725 w 1940967"/>
                <a:gd name="connsiteY348" fmla="*/ 207985 h 2580933"/>
                <a:gd name="connsiteX349" fmla="*/ 211459 w 1940967"/>
                <a:gd name="connsiteY349" fmla="*/ 266719 h 2580933"/>
                <a:gd name="connsiteX350" fmla="*/ 229088 w 1940967"/>
                <a:gd name="connsiteY350" fmla="*/ 278500 h 2580933"/>
                <a:gd name="connsiteX351" fmla="*/ 93991 w 1940967"/>
                <a:gd name="connsiteY351" fmla="*/ 84584 h 2580933"/>
                <a:gd name="connsiteX352" fmla="*/ 82210 w 1940967"/>
                <a:gd name="connsiteY352" fmla="*/ 78736 h 2580933"/>
                <a:gd name="connsiteX353" fmla="*/ 53394 w 1940967"/>
                <a:gd name="connsiteY353" fmla="*/ 73312 h 2580933"/>
                <a:gd name="connsiteX354" fmla="*/ 114332 w 1940967"/>
                <a:gd name="connsiteY354" fmla="*/ 30766 h 2580933"/>
                <a:gd name="connsiteX355" fmla="*/ 123316 w 1940967"/>
                <a:gd name="connsiteY355" fmla="*/ 72803 h 2580933"/>
                <a:gd name="connsiteX356" fmla="*/ 405375 w 1940967"/>
                <a:gd name="connsiteY356" fmla="*/ 325453 h 2580933"/>
                <a:gd name="connsiteX357" fmla="*/ 323079 w 1940967"/>
                <a:gd name="connsiteY357" fmla="*/ 207985 h 2580933"/>
                <a:gd name="connsiteX358" fmla="*/ 117468 w 1940967"/>
                <a:gd name="connsiteY358" fmla="*/ 31698 h 2580933"/>
                <a:gd name="connsiteX359" fmla="*/ 114332 w 1940967"/>
                <a:gd name="connsiteY359" fmla="*/ 30766 h 2580933"/>
                <a:gd name="connsiteX360" fmla="*/ 82549 w 1940967"/>
                <a:gd name="connsiteY360" fmla="*/ 0 h 2580933"/>
                <a:gd name="connsiteX361" fmla="*/ 88058 w 1940967"/>
                <a:gd name="connsiteY361" fmla="*/ 2373 h 2580933"/>
                <a:gd name="connsiteX362" fmla="*/ 552252 w 1940967"/>
                <a:gd name="connsiteY362" fmla="*/ 583951 h 2580933"/>
                <a:gd name="connsiteX363" fmla="*/ 552252 w 1940967"/>
                <a:gd name="connsiteY363" fmla="*/ 595731 h 2580933"/>
                <a:gd name="connsiteX364" fmla="*/ 563948 w 1940967"/>
                <a:gd name="connsiteY364" fmla="*/ 607427 h 2580933"/>
                <a:gd name="connsiteX365" fmla="*/ 581577 w 1940967"/>
                <a:gd name="connsiteY365" fmla="*/ 619208 h 2580933"/>
                <a:gd name="connsiteX366" fmla="*/ 581577 w 1940967"/>
                <a:gd name="connsiteY366" fmla="*/ 636837 h 2580933"/>
                <a:gd name="connsiteX367" fmla="*/ 746083 w 1940967"/>
                <a:gd name="connsiteY367" fmla="*/ 936440 h 2580933"/>
                <a:gd name="connsiteX368" fmla="*/ 804817 w 1940967"/>
                <a:gd name="connsiteY368" fmla="*/ 1024583 h 2580933"/>
                <a:gd name="connsiteX369" fmla="*/ 798969 w 1940967"/>
                <a:gd name="connsiteY369" fmla="*/ 1030431 h 2580933"/>
                <a:gd name="connsiteX370" fmla="*/ 951695 w 1940967"/>
                <a:gd name="connsiteY370" fmla="*/ 1394701 h 2580933"/>
                <a:gd name="connsiteX371" fmla="*/ 934066 w 1940967"/>
                <a:gd name="connsiteY371" fmla="*/ 1165613 h 2580933"/>
                <a:gd name="connsiteX372" fmla="*/ 922370 w 1940967"/>
                <a:gd name="connsiteY372" fmla="*/ 1153832 h 2580933"/>
                <a:gd name="connsiteX373" fmla="*/ 910590 w 1940967"/>
                <a:gd name="connsiteY373" fmla="*/ 1077469 h 2580933"/>
                <a:gd name="connsiteX374" fmla="*/ 769560 w 1940967"/>
                <a:gd name="connsiteY374" fmla="*/ 630989 h 2580933"/>
                <a:gd name="connsiteX375" fmla="*/ 746083 w 1940967"/>
                <a:gd name="connsiteY375" fmla="*/ 325453 h 2580933"/>
                <a:gd name="connsiteX376" fmla="*/ 757610 w 1940967"/>
                <a:gd name="connsiteY376" fmla="*/ 315706 h 2580933"/>
                <a:gd name="connsiteX377" fmla="*/ 769560 w 1940967"/>
                <a:gd name="connsiteY377" fmla="*/ 319605 h 2580933"/>
                <a:gd name="connsiteX378" fmla="*/ 892961 w 1940967"/>
                <a:gd name="connsiteY378" fmla="*/ 472331 h 2580933"/>
                <a:gd name="connsiteX379" fmla="*/ 892961 w 1940967"/>
                <a:gd name="connsiteY379" fmla="*/ 378339 h 2580933"/>
                <a:gd name="connsiteX380" fmla="*/ 906267 w 1940967"/>
                <a:gd name="connsiteY380" fmla="*/ 366050 h 2580933"/>
                <a:gd name="connsiteX381" fmla="*/ 916438 w 1940967"/>
                <a:gd name="connsiteY381" fmla="*/ 372491 h 2580933"/>
                <a:gd name="connsiteX382" fmla="*/ 951695 w 1940967"/>
                <a:gd name="connsiteY382" fmla="*/ 666246 h 2580933"/>
                <a:gd name="connsiteX383" fmla="*/ 981104 w 1940967"/>
                <a:gd name="connsiteY383" fmla="*/ 865925 h 2580933"/>
                <a:gd name="connsiteX384" fmla="*/ 992800 w 1940967"/>
                <a:gd name="connsiteY384" fmla="*/ 1142051 h 2580933"/>
                <a:gd name="connsiteX385" fmla="*/ 992800 w 1940967"/>
                <a:gd name="connsiteY385" fmla="*/ 1218499 h 2580933"/>
                <a:gd name="connsiteX386" fmla="*/ 978138 w 1940967"/>
                <a:gd name="connsiteY386" fmla="*/ 1231720 h 2580933"/>
                <a:gd name="connsiteX387" fmla="*/ 963476 w 1940967"/>
                <a:gd name="connsiteY387" fmla="*/ 1218499 h 2580933"/>
                <a:gd name="connsiteX388" fmla="*/ 963476 w 1940967"/>
                <a:gd name="connsiteY388" fmla="*/ 1071621 h 2580933"/>
                <a:gd name="connsiteX389" fmla="*/ 963476 w 1940967"/>
                <a:gd name="connsiteY389" fmla="*/ 1053993 h 2580933"/>
                <a:gd name="connsiteX390" fmla="*/ 957628 w 1940967"/>
                <a:gd name="connsiteY390" fmla="*/ 1142051 h 2580933"/>
                <a:gd name="connsiteX391" fmla="*/ 975256 w 1940967"/>
                <a:gd name="connsiteY391" fmla="*/ 1447587 h 2580933"/>
                <a:gd name="connsiteX392" fmla="*/ 1180868 w 1940967"/>
                <a:gd name="connsiteY392" fmla="*/ 1999840 h 2580933"/>
                <a:gd name="connsiteX393" fmla="*/ 1198497 w 1940967"/>
                <a:gd name="connsiteY393" fmla="*/ 2052726 h 2580933"/>
                <a:gd name="connsiteX394" fmla="*/ 1169087 w 1940967"/>
                <a:gd name="connsiteY394" fmla="*/ 1711933 h 2580933"/>
                <a:gd name="connsiteX395" fmla="*/ 1110353 w 1940967"/>
                <a:gd name="connsiteY395" fmla="*/ 1006955 h 2580933"/>
                <a:gd name="connsiteX396" fmla="*/ 1204938 w 1940967"/>
                <a:gd name="connsiteY396" fmla="*/ 810157 h 2580933"/>
                <a:gd name="connsiteX397" fmla="*/ 1233754 w 1940967"/>
                <a:gd name="connsiteY397" fmla="*/ 830752 h 2580933"/>
                <a:gd name="connsiteX398" fmla="*/ 1268927 w 1940967"/>
                <a:gd name="connsiteY398" fmla="*/ 924744 h 2580933"/>
                <a:gd name="connsiteX399" fmla="*/ 1274860 w 1940967"/>
                <a:gd name="connsiteY399" fmla="*/ 877706 h 2580933"/>
                <a:gd name="connsiteX400" fmla="*/ 1286555 w 1940967"/>
                <a:gd name="connsiteY400" fmla="*/ 864484 h 2580933"/>
                <a:gd name="connsiteX401" fmla="*/ 1298336 w 1940967"/>
                <a:gd name="connsiteY401" fmla="*/ 877706 h 2580933"/>
                <a:gd name="connsiteX402" fmla="*/ 1263079 w 1940967"/>
                <a:gd name="connsiteY402" fmla="*/ 1406482 h 2580933"/>
                <a:gd name="connsiteX403" fmla="*/ 1245450 w 1940967"/>
                <a:gd name="connsiteY403" fmla="*/ 1512254 h 2580933"/>
                <a:gd name="connsiteX404" fmla="*/ 1210193 w 1940967"/>
                <a:gd name="connsiteY404" fmla="*/ 1782448 h 2580933"/>
                <a:gd name="connsiteX405" fmla="*/ 1198497 w 1940967"/>
                <a:gd name="connsiteY405" fmla="*/ 1794228 h 2580933"/>
                <a:gd name="connsiteX406" fmla="*/ 1239602 w 1940967"/>
                <a:gd name="connsiteY406" fmla="*/ 2140869 h 2580933"/>
                <a:gd name="connsiteX407" fmla="*/ 1321813 w 1940967"/>
                <a:gd name="connsiteY407" fmla="*/ 2346481 h 2580933"/>
                <a:gd name="connsiteX408" fmla="*/ 1310117 w 1940967"/>
                <a:gd name="connsiteY408" fmla="*/ 2087983 h 2580933"/>
                <a:gd name="connsiteX409" fmla="*/ 1298336 w 1940967"/>
                <a:gd name="connsiteY409" fmla="*/ 1988059 h 2580933"/>
                <a:gd name="connsiteX410" fmla="*/ 1310117 w 1940967"/>
                <a:gd name="connsiteY410" fmla="*/ 1976363 h 2580933"/>
                <a:gd name="connsiteX411" fmla="*/ 1363003 w 1940967"/>
                <a:gd name="connsiteY411" fmla="*/ 2105612 h 2580933"/>
                <a:gd name="connsiteX412" fmla="*/ 1351561 w 1940967"/>
                <a:gd name="connsiteY412" fmla="*/ 2113918 h 2580933"/>
                <a:gd name="connsiteX413" fmla="*/ 1345374 w 1940967"/>
                <a:gd name="connsiteY413" fmla="*/ 2111460 h 2580933"/>
                <a:gd name="connsiteX414" fmla="*/ 1327746 w 1940967"/>
                <a:gd name="connsiteY414" fmla="*/ 2099679 h 2580933"/>
                <a:gd name="connsiteX415" fmla="*/ 1327746 w 1940967"/>
                <a:gd name="connsiteY415" fmla="*/ 2117308 h 2580933"/>
                <a:gd name="connsiteX416" fmla="*/ 1327746 w 1940967"/>
                <a:gd name="connsiteY416" fmla="*/ 2234861 h 2580933"/>
                <a:gd name="connsiteX417" fmla="*/ 1392328 w 1940967"/>
                <a:gd name="connsiteY417" fmla="*/ 2505055 h 2580933"/>
                <a:gd name="connsiteX418" fmla="*/ 1392328 w 1940967"/>
                <a:gd name="connsiteY418" fmla="*/ 2510987 h 2580933"/>
                <a:gd name="connsiteX419" fmla="*/ 1423973 w 1940967"/>
                <a:gd name="connsiteY419" fmla="*/ 2580933 h 2580933"/>
                <a:gd name="connsiteX420" fmla="*/ 1378167 w 1940967"/>
                <a:gd name="connsiteY420" fmla="*/ 2580933 h 2580933"/>
                <a:gd name="connsiteX421" fmla="*/ 1325489 w 1940967"/>
                <a:gd name="connsiteY421" fmla="*/ 2465443 h 2580933"/>
                <a:gd name="connsiteX422" fmla="*/ 1133830 w 1940967"/>
                <a:gd name="connsiteY422" fmla="*/ 1988059 h 2580933"/>
                <a:gd name="connsiteX423" fmla="*/ 1075096 w 1940967"/>
                <a:gd name="connsiteY423" fmla="*/ 1817705 h 2580933"/>
                <a:gd name="connsiteX424" fmla="*/ 851856 w 1940967"/>
                <a:gd name="connsiteY424" fmla="*/ 1570988 h 2580933"/>
                <a:gd name="connsiteX425" fmla="*/ 793121 w 1940967"/>
                <a:gd name="connsiteY425" fmla="*/ 1606245 h 2580933"/>
                <a:gd name="connsiteX426" fmla="*/ 740235 w 1940967"/>
                <a:gd name="connsiteY426" fmla="*/ 1523950 h 2580933"/>
                <a:gd name="connsiteX427" fmla="*/ 751931 w 1940967"/>
                <a:gd name="connsiteY427" fmla="*/ 1506321 h 2580933"/>
                <a:gd name="connsiteX428" fmla="*/ 781086 w 1940967"/>
                <a:gd name="connsiteY428" fmla="*/ 1498015 h 2580933"/>
                <a:gd name="connsiteX429" fmla="*/ 851856 w 1940967"/>
                <a:gd name="connsiteY429" fmla="*/ 1553359 h 2580933"/>
                <a:gd name="connsiteX430" fmla="*/ 998733 w 1940967"/>
                <a:gd name="connsiteY430" fmla="*/ 1688456 h 2580933"/>
                <a:gd name="connsiteX431" fmla="*/ 1051619 w 1940967"/>
                <a:gd name="connsiteY431" fmla="*/ 1758971 h 2580933"/>
                <a:gd name="connsiteX432" fmla="*/ 916438 w 1940967"/>
                <a:gd name="connsiteY432" fmla="*/ 1400549 h 2580933"/>
                <a:gd name="connsiteX433" fmla="*/ 910590 w 1940967"/>
                <a:gd name="connsiteY433" fmla="*/ 1404956 h 2580933"/>
                <a:gd name="connsiteX434" fmla="*/ 904742 w 1940967"/>
                <a:gd name="connsiteY434" fmla="*/ 1400549 h 2580933"/>
                <a:gd name="connsiteX435" fmla="*/ 499366 w 1940967"/>
                <a:gd name="connsiteY435" fmla="*/ 1118575 h 2580933"/>
                <a:gd name="connsiteX436" fmla="*/ 258497 w 1940967"/>
                <a:gd name="connsiteY436" fmla="*/ 842448 h 2580933"/>
                <a:gd name="connsiteX437" fmla="*/ 270193 w 1940967"/>
                <a:gd name="connsiteY437" fmla="*/ 830752 h 2580933"/>
                <a:gd name="connsiteX438" fmla="*/ 296636 w 1940967"/>
                <a:gd name="connsiteY438" fmla="*/ 826345 h 2580933"/>
                <a:gd name="connsiteX439" fmla="*/ 323079 w 1940967"/>
                <a:gd name="connsiteY439" fmla="*/ 830752 h 2580933"/>
                <a:gd name="connsiteX440" fmla="*/ 328249 w 1940967"/>
                <a:gd name="connsiteY440" fmla="*/ 826345 h 2580933"/>
                <a:gd name="connsiteX441" fmla="*/ 329012 w 1940967"/>
                <a:gd name="connsiteY441" fmla="*/ 830752 h 2580933"/>
                <a:gd name="connsiteX442" fmla="*/ 887113 w 1940967"/>
                <a:gd name="connsiteY442" fmla="*/ 1318338 h 2580933"/>
                <a:gd name="connsiteX443" fmla="*/ 699130 w 1940967"/>
                <a:gd name="connsiteY443" fmla="*/ 901182 h 2580933"/>
                <a:gd name="connsiteX444" fmla="*/ 522843 w 1940967"/>
                <a:gd name="connsiteY444" fmla="*/ 766086 h 2580933"/>
                <a:gd name="connsiteX445" fmla="*/ 505214 w 1940967"/>
                <a:gd name="connsiteY445" fmla="*/ 783714 h 2580933"/>
                <a:gd name="connsiteX446" fmla="*/ 469957 w 1940967"/>
                <a:gd name="connsiteY446" fmla="*/ 777866 h 2580933"/>
                <a:gd name="connsiteX447" fmla="*/ 481738 w 1940967"/>
                <a:gd name="connsiteY447" fmla="*/ 789562 h 2580933"/>
                <a:gd name="connsiteX448" fmla="*/ 475805 w 1940967"/>
                <a:gd name="connsiteY448" fmla="*/ 801343 h 2580933"/>
                <a:gd name="connsiteX449" fmla="*/ 434700 w 1940967"/>
                <a:gd name="connsiteY449" fmla="*/ 754305 h 2580933"/>
                <a:gd name="connsiteX450" fmla="*/ 434700 w 1940967"/>
                <a:gd name="connsiteY450" fmla="*/ 748457 h 2580933"/>
                <a:gd name="connsiteX451" fmla="*/ 440632 w 1940967"/>
                <a:gd name="connsiteY451" fmla="*/ 724980 h 2580933"/>
                <a:gd name="connsiteX452" fmla="*/ 471991 w 1940967"/>
                <a:gd name="connsiteY452" fmla="*/ 702690 h 2580933"/>
                <a:gd name="connsiteX453" fmla="*/ 511062 w 1940967"/>
                <a:gd name="connsiteY453" fmla="*/ 724980 h 2580933"/>
                <a:gd name="connsiteX454" fmla="*/ 522843 w 1940967"/>
                <a:gd name="connsiteY454" fmla="*/ 736676 h 2580933"/>
                <a:gd name="connsiteX455" fmla="*/ 669721 w 1940967"/>
                <a:gd name="connsiteY455" fmla="*/ 836600 h 2580933"/>
                <a:gd name="connsiteX456" fmla="*/ 546320 w 1940967"/>
                <a:gd name="connsiteY456" fmla="*/ 619208 h 2580933"/>
                <a:gd name="connsiteX457" fmla="*/ 0 w 1940967"/>
                <a:gd name="connsiteY457" fmla="*/ 61107 h 2580933"/>
                <a:gd name="connsiteX458" fmla="*/ 11696 w 1940967"/>
                <a:gd name="connsiteY458" fmla="*/ 49327 h 2580933"/>
                <a:gd name="connsiteX459" fmla="*/ 82210 w 1940967"/>
                <a:gd name="connsiteY459" fmla="*/ 61107 h 2580933"/>
                <a:gd name="connsiteX460" fmla="*/ 76362 w 1940967"/>
                <a:gd name="connsiteY460" fmla="*/ 14069 h 2580933"/>
                <a:gd name="connsiteX461" fmla="*/ 82549 w 1940967"/>
                <a:gd name="connsiteY461" fmla="*/ 0 h 258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Lst>
              <a:rect l="l" t="t" r="r" b="b"/>
              <a:pathLst>
                <a:path w="1940967" h="2580933">
                  <a:moveTo>
                    <a:pt x="1286555" y="2534464"/>
                  </a:moveTo>
                  <a:cubicBezTo>
                    <a:pt x="1286555" y="2540312"/>
                    <a:pt x="1292488" y="2546245"/>
                    <a:pt x="1292488" y="2552093"/>
                  </a:cubicBezTo>
                  <a:cubicBezTo>
                    <a:pt x="1295370" y="2549126"/>
                    <a:pt x="1296895" y="2547685"/>
                    <a:pt x="1297573" y="2547685"/>
                  </a:cubicBezTo>
                  <a:cubicBezTo>
                    <a:pt x="1298336" y="2547685"/>
                    <a:pt x="1298336" y="2549126"/>
                    <a:pt x="1298336" y="2552093"/>
                  </a:cubicBezTo>
                  <a:cubicBezTo>
                    <a:pt x="1304184" y="2552093"/>
                    <a:pt x="1304184" y="2557941"/>
                    <a:pt x="1304184" y="2563873"/>
                  </a:cubicBezTo>
                  <a:cubicBezTo>
                    <a:pt x="1304184" y="2569721"/>
                    <a:pt x="1310117" y="2569721"/>
                    <a:pt x="1310117" y="2575569"/>
                  </a:cubicBezTo>
                  <a:cubicBezTo>
                    <a:pt x="1315965" y="2557941"/>
                    <a:pt x="1315965" y="2534464"/>
                    <a:pt x="1292488" y="2534464"/>
                  </a:cubicBezTo>
                  <a:close/>
                  <a:moveTo>
                    <a:pt x="795410" y="2525056"/>
                  </a:moveTo>
                  <a:cubicBezTo>
                    <a:pt x="822107" y="2534379"/>
                    <a:pt x="848720" y="2544465"/>
                    <a:pt x="875332" y="2552093"/>
                  </a:cubicBezTo>
                  <a:lnTo>
                    <a:pt x="904742" y="2557941"/>
                  </a:lnTo>
                  <a:lnTo>
                    <a:pt x="881180" y="2546245"/>
                  </a:lnTo>
                  <a:cubicBezTo>
                    <a:pt x="852195" y="2540142"/>
                    <a:pt x="823633" y="2533108"/>
                    <a:pt x="795410" y="2525056"/>
                  </a:cubicBezTo>
                  <a:close/>
                  <a:moveTo>
                    <a:pt x="1293505" y="2504631"/>
                  </a:moveTo>
                  <a:cubicBezTo>
                    <a:pt x="1323572" y="2504631"/>
                    <a:pt x="1330754" y="2532329"/>
                    <a:pt x="1327747" y="2560302"/>
                  </a:cubicBezTo>
                  <a:lnTo>
                    <a:pt x="1323221" y="2580933"/>
                  </a:lnTo>
                  <a:lnTo>
                    <a:pt x="1280255" y="2580933"/>
                  </a:lnTo>
                  <a:lnTo>
                    <a:pt x="1260134" y="2559434"/>
                  </a:lnTo>
                  <a:cubicBezTo>
                    <a:pt x="1255726" y="2550631"/>
                    <a:pt x="1254264" y="2540355"/>
                    <a:pt x="1257231" y="2528616"/>
                  </a:cubicBezTo>
                  <a:cubicBezTo>
                    <a:pt x="1263079" y="2516835"/>
                    <a:pt x="1274860" y="2505055"/>
                    <a:pt x="1286555" y="2505055"/>
                  </a:cubicBezTo>
                  <a:cubicBezTo>
                    <a:pt x="1289013" y="2504800"/>
                    <a:pt x="1291302" y="2504631"/>
                    <a:pt x="1293505" y="2504631"/>
                  </a:cubicBezTo>
                  <a:close/>
                  <a:moveTo>
                    <a:pt x="340708" y="2399367"/>
                  </a:moveTo>
                  <a:cubicBezTo>
                    <a:pt x="370117" y="2422844"/>
                    <a:pt x="423004" y="2452168"/>
                    <a:pt x="428851" y="2452168"/>
                  </a:cubicBezTo>
                  <a:cubicBezTo>
                    <a:pt x="516995" y="2475730"/>
                    <a:pt x="599206" y="2499207"/>
                    <a:pt x="687349" y="2516835"/>
                  </a:cubicBezTo>
                  <a:lnTo>
                    <a:pt x="693197" y="2516835"/>
                  </a:lnTo>
                  <a:cubicBezTo>
                    <a:pt x="628615" y="2493359"/>
                    <a:pt x="558100" y="2469797"/>
                    <a:pt x="487586" y="2452168"/>
                  </a:cubicBezTo>
                  <a:cubicBezTo>
                    <a:pt x="434700" y="2440473"/>
                    <a:pt x="387746" y="2422844"/>
                    <a:pt x="340708" y="2399367"/>
                  </a:cubicBezTo>
                  <a:close/>
                  <a:moveTo>
                    <a:pt x="340708" y="2369958"/>
                  </a:moveTo>
                  <a:cubicBezTo>
                    <a:pt x="387746" y="2393434"/>
                    <a:pt x="440632" y="2416996"/>
                    <a:pt x="493434" y="2428692"/>
                  </a:cubicBezTo>
                  <a:cubicBezTo>
                    <a:pt x="557422" y="2445727"/>
                    <a:pt x="621326" y="2465899"/>
                    <a:pt x="683027" y="2486917"/>
                  </a:cubicBezTo>
                  <a:cubicBezTo>
                    <a:pt x="614885" y="2460051"/>
                    <a:pt x="548269" y="2426912"/>
                    <a:pt x="481738" y="2387586"/>
                  </a:cubicBezTo>
                  <a:lnTo>
                    <a:pt x="446480" y="2381738"/>
                  </a:lnTo>
                  <a:cubicBezTo>
                    <a:pt x="411223" y="2375806"/>
                    <a:pt x="375965" y="2369958"/>
                    <a:pt x="340708" y="2369958"/>
                  </a:cubicBezTo>
                  <a:close/>
                  <a:moveTo>
                    <a:pt x="452328" y="2328852"/>
                  </a:moveTo>
                  <a:cubicBezTo>
                    <a:pt x="464109" y="2340548"/>
                    <a:pt x="481738" y="2346481"/>
                    <a:pt x="493434" y="2358177"/>
                  </a:cubicBezTo>
                  <a:cubicBezTo>
                    <a:pt x="628615" y="2387586"/>
                    <a:pt x="757864" y="2440473"/>
                    <a:pt x="875332" y="2510987"/>
                  </a:cubicBezTo>
                  <a:lnTo>
                    <a:pt x="910590" y="2522683"/>
                  </a:lnTo>
                  <a:cubicBezTo>
                    <a:pt x="816598" y="2463949"/>
                    <a:pt x="722607" y="2411063"/>
                    <a:pt x="616834" y="2369958"/>
                  </a:cubicBezTo>
                  <a:lnTo>
                    <a:pt x="605054" y="2364110"/>
                  </a:lnTo>
                  <a:cubicBezTo>
                    <a:pt x="552252" y="2358177"/>
                    <a:pt x="499366" y="2346481"/>
                    <a:pt x="452328" y="2328852"/>
                  </a:cubicBezTo>
                  <a:close/>
                  <a:moveTo>
                    <a:pt x="393594" y="2311224"/>
                  </a:moveTo>
                  <a:cubicBezTo>
                    <a:pt x="381813" y="2311224"/>
                    <a:pt x="240869" y="2311224"/>
                    <a:pt x="305451" y="2352329"/>
                  </a:cubicBezTo>
                  <a:cubicBezTo>
                    <a:pt x="346556" y="2346481"/>
                    <a:pt x="387746" y="2346481"/>
                    <a:pt x="428851" y="2346481"/>
                  </a:cubicBezTo>
                  <a:lnTo>
                    <a:pt x="405375" y="2328852"/>
                  </a:lnTo>
                  <a:cubicBezTo>
                    <a:pt x="399442" y="2322920"/>
                    <a:pt x="399442" y="2311224"/>
                    <a:pt x="405375" y="2311224"/>
                  </a:cubicBezTo>
                  <a:close/>
                  <a:moveTo>
                    <a:pt x="1080944" y="2281814"/>
                  </a:moveTo>
                  <a:cubicBezTo>
                    <a:pt x="1075096" y="2287747"/>
                    <a:pt x="1075096" y="2287747"/>
                    <a:pt x="1069248" y="2293595"/>
                  </a:cubicBezTo>
                  <a:lnTo>
                    <a:pt x="1063315" y="2293595"/>
                  </a:lnTo>
                  <a:cubicBezTo>
                    <a:pt x="1069248" y="2299443"/>
                    <a:pt x="1069248" y="2311224"/>
                    <a:pt x="1075096" y="2317072"/>
                  </a:cubicBezTo>
                  <a:cubicBezTo>
                    <a:pt x="1080944" y="2317072"/>
                    <a:pt x="1086877" y="2317072"/>
                    <a:pt x="1092725" y="2311224"/>
                  </a:cubicBezTo>
                  <a:cubicBezTo>
                    <a:pt x="1092725" y="2311224"/>
                    <a:pt x="1092725" y="2305376"/>
                    <a:pt x="1098573" y="2305376"/>
                  </a:cubicBezTo>
                  <a:cubicBezTo>
                    <a:pt x="1092725" y="2305376"/>
                    <a:pt x="1092725" y="2299443"/>
                    <a:pt x="1092725" y="2293595"/>
                  </a:cubicBezTo>
                  <a:cubicBezTo>
                    <a:pt x="1086877" y="2287747"/>
                    <a:pt x="1086877" y="2287747"/>
                    <a:pt x="1080944" y="2281814"/>
                  </a:cubicBezTo>
                  <a:close/>
                  <a:moveTo>
                    <a:pt x="1085436" y="2244184"/>
                  </a:moveTo>
                  <a:cubicBezTo>
                    <a:pt x="1081961" y="2244184"/>
                    <a:pt x="1078571" y="2244862"/>
                    <a:pt x="1075096" y="2246557"/>
                  </a:cubicBezTo>
                  <a:cubicBezTo>
                    <a:pt x="1063485" y="2246557"/>
                    <a:pt x="1057637" y="2258083"/>
                    <a:pt x="1063146" y="2269695"/>
                  </a:cubicBezTo>
                  <a:cubicBezTo>
                    <a:pt x="1068316" y="2261304"/>
                    <a:pt x="1075774" y="2254354"/>
                    <a:pt x="1085012" y="2254354"/>
                  </a:cubicBezTo>
                  <a:cubicBezTo>
                    <a:pt x="1090860" y="2254354"/>
                    <a:pt x="1097386" y="2257151"/>
                    <a:pt x="1104505" y="2264186"/>
                  </a:cubicBezTo>
                  <a:cubicBezTo>
                    <a:pt x="1110353" y="2270118"/>
                    <a:pt x="1116201" y="2275966"/>
                    <a:pt x="1116201" y="2287747"/>
                  </a:cubicBezTo>
                  <a:lnTo>
                    <a:pt x="1122049" y="2299443"/>
                  </a:lnTo>
                  <a:lnTo>
                    <a:pt x="1127982" y="2299443"/>
                  </a:lnTo>
                  <a:cubicBezTo>
                    <a:pt x="1127982" y="2281814"/>
                    <a:pt x="1116201" y="2270118"/>
                    <a:pt x="1110353" y="2252490"/>
                  </a:cubicBezTo>
                  <a:cubicBezTo>
                    <a:pt x="1102047" y="2248337"/>
                    <a:pt x="1093742" y="2244184"/>
                    <a:pt x="1085436" y="2244184"/>
                  </a:cubicBezTo>
                  <a:close/>
                  <a:moveTo>
                    <a:pt x="1076791" y="2219605"/>
                  </a:moveTo>
                  <a:cubicBezTo>
                    <a:pt x="1087978" y="2219605"/>
                    <a:pt x="1099166" y="2223673"/>
                    <a:pt x="1110353" y="2234861"/>
                  </a:cubicBezTo>
                  <a:cubicBezTo>
                    <a:pt x="1139678" y="2258338"/>
                    <a:pt x="1145611" y="2305376"/>
                    <a:pt x="1127982" y="2340548"/>
                  </a:cubicBezTo>
                  <a:lnTo>
                    <a:pt x="1122049" y="2340548"/>
                  </a:lnTo>
                  <a:cubicBezTo>
                    <a:pt x="1145568" y="2408139"/>
                    <a:pt x="1174956" y="2474247"/>
                    <a:pt x="1208741" y="2538140"/>
                  </a:cubicBezTo>
                  <a:lnTo>
                    <a:pt x="1234995" y="2580933"/>
                  </a:lnTo>
                  <a:lnTo>
                    <a:pt x="1203650" y="2580933"/>
                  </a:lnTo>
                  <a:lnTo>
                    <a:pt x="1195520" y="2568969"/>
                  </a:lnTo>
                  <a:cubicBezTo>
                    <a:pt x="1157328" y="2500669"/>
                    <a:pt x="1125016" y="2428692"/>
                    <a:pt x="1098573" y="2352329"/>
                  </a:cubicBezTo>
                  <a:cubicBezTo>
                    <a:pt x="1095437" y="2353939"/>
                    <a:pt x="1092301" y="2354617"/>
                    <a:pt x="1089250" y="2354617"/>
                  </a:cubicBezTo>
                  <a:cubicBezTo>
                    <a:pt x="1080944" y="2354617"/>
                    <a:pt x="1073486" y="2349193"/>
                    <a:pt x="1069248" y="2340548"/>
                  </a:cubicBezTo>
                  <a:cubicBezTo>
                    <a:pt x="1045686" y="2340548"/>
                    <a:pt x="1033990" y="2322920"/>
                    <a:pt x="1033990" y="2293595"/>
                  </a:cubicBezTo>
                  <a:cubicBezTo>
                    <a:pt x="1028058" y="2270118"/>
                    <a:pt x="1022210" y="2228928"/>
                    <a:pt x="1057467" y="2223080"/>
                  </a:cubicBezTo>
                  <a:cubicBezTo>
                    <a:pt x="1063908" y="2220961"/>
                    <a:pt x="1070350" y="2219605"/>
                    <a:pt x="1076791" y="2219605"/>
                  </a:cubicBezTo>
                  <a:close/>
                  <a:moveTo>
                    <a:pt x="1879998" y="2218673"/>
                  </a:moveTo>
                  <a:cubicBezTo>
                    <a:pt x="1884406" y="2218673"/>
                    <a:pt x="1888813" y="2220114"/>
                    <a:pt x="1891694" y="2223080"/>
                  </a:cubicBezTo>
                  <a:lnTo>
                    <a:pt x="1903475" y="2223080"/>
                  </a:lnTo>
                  <a:cubicBezTo>
                    <a:pt x="1956361" y="2299443"/>
                    <a:pt x="1944580" y="2416996"/>
                    <a:pt x="1921104" y="2505055"/>
                  </a:cubicBezTo>
                  <a:lnTo>
                    <a:pt x="1905510" y="2580933"/>
                  </a:lnTo>
                  <a:lnTo>
                    <a:pt x="1866649" y="2580933"/>
                  </a:lnTo>
                  <a:lnTo>
                    <a:pt x="1870411" y="2567486"/>
                  </a:lnTo>
                  <a:cubicBezTo>
                    <a:pt x="1887287" y="2488909"/>
                    <a:pt x="1894618" y="2408139"/>
                    <a:pt x="1891694" y="2328852"/>
                  </a:cubicBezTo>
                  <a:lnTo>
                    <a:pt x="1885846" y="2334700"/>
                  </a:lnTo>
                  <a:cubicBezTo>
                    <a:pt x="1885846" y="2317072"/>
                    <a:pt x="1885846" y="2293595"/>
                    <a:pt x="1879998" y="2275966"/>
                  </a:cubicBezTo>
                  <a:cubicBezTo>
                    <a:pt x="1862370" y="2299443"/>
                    <a:pt x="1850589" y="2317072"/>
                    <a:pt x="1838808" y="2340548"/>
                  </a:cubicBezTo>
                  <a:lnTo>
                    <a:pt x="1827112" y="2375806"/>
                  </a:lnTo>
                  <a:cubicBezTo>
                    <a:pt x="1827112" y="2443396"/>
                    <a:pt x="1824167" y="2510966"/>
                    <a:pt x="1817546" y="2577794"/>
                  </a:cubicBezTo>
                  <a:lnTo>
                    <a:pt x="1817043" y="2580933"/>
                  </a:lnTo>
                  <a:lnTo>
                    <a:pt x="1785621" y="2580933"/>
                  </a:lnTo>
                  <a:lnTo>
                    <a:pt x="1791855" y="2510987"/>
                  </a:lnTo>
                  <a:cubicBezTo>
                    <a:pt x="1797703" y="2493359"/>
                    <a:pt x="1797703" y="2469797"/>
                    <a:pt x="1797703" y="2446320"/>
                  </a:cubicBezTo>
                  <a:cubicBezTo>
                    <a:pt x="1785964" y="2475688"/>
                    <a:pt x="1777150" y="2503593"/>
                    <a:pt x="1770539" y="2531498"/>
                  </a:cubicBezTo>
                  <a:lnTo>
                    <a:pt x="1762448" y="2580933"/>
                  </a:lnTo>
                  <a:lnTo>
                    <a:pt x="1682618" y="2580933"/>
                  </a:lnTo>
                  <a:lnTo>
                    <a:pt x="1686072" y="2535926"/>
                  </a:lnTo>
                  <a:cubicBezTo>
                    <a:pt x="1702228" y="2443397"/>
                    <a:pt x="1736002" y="2358220"/>
                    <a:pt x="1785922" y="2305376"/>
                  </a:cubicBezTo>
                  <a:cubicBezTo>
                    <a:pt x="1785922" y="2305376"/>
                    <a:pt x="1788550" y="2302748"/>
                    <a:pt x="1792024" y="2302748"/>
                  </a:cubicBezTo>
                  <a:cubicBezTo>
                    <a:pt x="1793804" y="2302748"/>
                    <a:pt x="1795754" y="2303342"/>
                    <a:pt x="1797703" y="2305376"/>
                  </a:cubicBezTo>
                  <a:cubicBezTo>
                    <a:pt x="1815332" y="2270118"/>
                    <a:pt x="1838808" y="2246557"/>
                    <a:pt x="1868218" y="2223080"/>
                  </a:cubicBezTo>
                  <a:cubicBezTo>
                    <a:pt x="1871184" y="2220114"/>
                    <a:pt x="1875591" y="2218673"/>
                    <a:pt x="1879998" y="2218673"/>
                  </a:cubicBezTo>
                  <a:close/>
                  <a:moveTo>
                    <a:pt x="816598" y="2199604"/>
                  </a:moveTo>
                  <a:lnTo>
                    <a:pt x="816598" y="2205452"/>
                  </a:lnTo>
                  <a:cubicBezTo>
                    <a:pt x="816598" y="2211299"/>
                    <a:pt x="810750" y="2217232"/>
                    <a:pt x="804817" y="2217232"/>
                  </a:cubicBezTo>
                  <a:cubicBezTo>
                    <a:pt x="819225" y="2241133"/>
                    <a:pt x="833549" y="2268932"/>
                    <a:pt x="838380" y="2268932"/>
                  </a:cubicBezTo>
                  <a:cubicBezTo>
                    <a:pt x="838634" y="2268932"/>
                    <a:pt x="838888" y="2268847"/>
                    <a:pt x="839143" y="2268593"/>
                  </a:cubicBezTo>
                  <a:cubicBezTo>
                    <a:pt x="828040" y="2250879"/>
                    <a:pt x="822277" y="2222487"/>
                    <a:pt x="816598" y="2199604"/>
                  </a:cubicBezTo>
                  <a:close/>
                  <a:moveTo>
                    <a:pt x="1319609" y="2054167"/>
                  </a:moveTo>
                  <a:cubicBezTo>
                    <a:pt x="1317406" y="2054167"/>
                    <a:pt x="1315965" y="2055608"/>
                    <a:pt x="1315965" y="2058574"/>
                  </a:cubicBezTo>
                  <a:cubicBezTo>
                    <a:pt x="1321813" y="2064422"/>
                    <a:pt x="1327746" y="2070355"/>
                    <a:pt x="1339442" y="2076203"/>
                  </a:cubicBezTo>
                  <a:cubicBezTo>
                    <a:pt x="1339442" y="2068914"/>
                    <a:pt x="1339442" y="2061710"/>
                    <a:pt x="1339187" y="2054591"/>
                  </a:cubicBezTo>
                  <a:cubicBezTo>
                    <a:pt x="1338001" y="2058574"/>
                    <a:pt x="1332831" y="2058574"/>
                    <a:pt x="1327746" y="2058574"/>
                  </a:cubicBezTo>
                  <a:cubicBezTo>
                    <a:pt x="1324779" y="2055608"/>
                    <a:pt x="1321813" y="2054167"/>
                    <a:pt x="1319609" y="2054167"/>
                  </a:cubicBezTo>
                  <a:close/>
                  <a:moveTo>
                    <a:pt x="1310117" y="1993992"/>
                  </a:moveTo>
                  <a:cubicBezTo>
                    <a:pt x="1304184" y="2005688"/>
                    <a:pt x="1304184" y="2023317"/>
                    <a:pt x="1310117" y="2035097"/>
                  </a:cubicBezTo>
                  <a:lnTo>
                    <a:pt x="1315965" y="2029249"/>
                  </a:lnTo>
                  <a:cubicBezTo>
                    <a:pt x="1321813" y="2029249"/>
                    <a:pt x="1327746" y="2029249"/>
                    <a:pt x="1333594" y="2035097"/>
                  </a:cubicBezTo>
                  <a:cubicBezTo>
                    <a:pt x="1333594" y="2040861"/>
                    <a:pt x="1333594" y="2046624"/>
                    <a:pt x="1339103" y="2052387"/>
                  </a:cubicBezTo>
                  <a:cubicBezTo>
                    <a:pt x="1337916" y="2026114"/>
                    <a:pt x="1332746" y="2003061"/>
                    <a:pt x="1310117" y="1993992"/>
                  </a:cubicBezTo>
                  <a:close/>
                  <a:moveTo>
                    <a:pt x="1550986" y="1917544"/>
                  </a:moveTo>
                  <a:cubicBezTo>
                    <a:pt x="1515729" y="1976363"/>
                    <a:pt x="1498100" y="2046878"/>
                    <a:pt x="1480471" y="2111460"/>
                  </a:cubicBezTo>
                  <a:lnTo>
                    <a:pt x="1486319" y="2111460"/>
                  </a:lnTo>
                  <a:cubicBezTo>
                    <a:pt x="1480471" y="2129089"/>
                    <a:pt x="1480471" y="2140869"/>
                    <a:pt x="1480471" y="2158498"/>
                  </a:cubicBezTo>
                  <a:cubicBezTo>
                    <a:pt x="1480471" y="2164346"/>
                    <a:pt x="1486319" y="2164346"/>
                    <a:pt x="1492252" y="2170194"/>
                  </a:cubicBezTo>
                  <a:cubicBezTo>
                    <a:pt x="1492252" y="2158498"/>
                    <a:pt x="1492252" y="2146717"/>
                    <a:pt x="1492252" y="2140869"/>
                  </a:cubicBezTo>
                  <a:cubicBezTo>
                    <a:pt x="1498100" y="2134937"/>
                    <a:pt x="1498100" y="2129089"/>
                    <a:pt x="1503948" y="2129089"/>
                  </a:cubicBezTo>
                  <a:cubicBezTo>
                    <a:pt x="1515729" y="2099679"/>
                    <a:pt x="1521577" y="2070355"/>
                    <a:pt x="1533357" y="2040945"/>
                  </a:cubicBezTo>
                  <a:cubicBezTo>
                    <a:pt x="1539205" y="1999840"/>
                    <a:pt x="1545053" y="1958735"/>
                    <a:pt x="1550986" y="1917544"/>
                  </a:cubicBezTo>
                  <a:close/>
                  <a:moveTo>
                    <a:pt x="1580311" y="1900001"/>
                  </a:moveTo>
                  <a:cubicBezTo>
                    <a:pt x="1580311" y="2005688"/>
                    <a:pt x="1556834" y="2111460"/>
                    <a:pt x="1509796" y="2211299"/>
                  </a:cubicBezTo>
                  <a:lnTo>
                    <a:pt x="1503948" y="2305376"/>
                  </a:lnTo>
                  <a:cubicBezTo>
                    <a:pt x="1509796" y="2305376"/>
                    <a:pt x="1515729" y="2299443"/>
                    <a:pt x="1527424" y="2275966"/>
                  </a:cubicBezTo>
                  <a:cubicBezTo>
                    <a:pt x="1521577" y="2275966"/>
                    <a:pt x="1521577" y="2270118"/>
                    <a:pt x="1527424" y="2270118"/>
                  </a:cubicBezTo>
                  <a:cubicBezTo>
                    <a:pt x="1539205" y="2217232"/>
                    <a:pt x="1568615" y="2158498"/>
                    <a:pt x="1592091" y="2099679"/>
                  </a:cubicBezTo>
                  <a:lnTo>
                    <a:pt x="1592091" y="2093831"/>
                  </a:lnTo>
                  <a:cubicBezTo>
                    <a:pt x="1592091" y="2064422"/>
                    <a:pt x="1603872" y="2040945"/>
                    <a:pt x="1603872" y="2011621"/>
                  </a:cubicBezTo>
                  <a:cubicBezTo>
                    <a:pt x="1609720" y="1988059"/>
                    <a:pt x="1609720" y="1964583"/>
                    <a:pt x="1603872" y="1941106"/>
                  </a:cubicBezTo>
                  <a:cubicBezTo>
                    <a:pt x="1597939" y="1917544"/>
                    <a:pt x="1592091" y="1905849"/>
                    <a:pt x="1580311" y="1900001"/>
                  </a:cubicBezTo>
                  <a:close/>
                  <a:moveTo>
                    <a:pt x="663873" y="1835334"/>
                  </a:moveTo>
                  <a:cubicBezTo>
                    <a:pt x="687349" y="1917544"/>
                    <a:pt x="716759" y="1993992"/>
                    <a:pt x="757864" y="2070355"/>
                  </a:cubicBezTo>
                  <a:cubicBezTo>
                    <a:pt x="751931" y="2046878"/>
                    <a:pt x="746083" y="2029249"/>
                    <a:pt x="734303" y="2005688"/>
                  </a:cubicBezTo>
                  <a:cubicBezTo>
                    <a:pt x="716759" y="1952802"/>
                    <a:pt x="699130" y="1905849"/>
                    <a:pt x="675569" y="1852962"/>
                  </a:cubicBezTo>
                  <a:cubicBezTo>
                    <a:pt x="669721" y="1847114"/>
                    <a:pt x="669721" y="1841182"/>
                    <a:pt x="663873" y="1835334"/>
                  </a:cubicBezTo>
                  <a:close/>
                  <a:moveTo>
                    <a:pt x="583865" y="1737020"/>
                  </a:moveTo>
                  <a:cubicBezTo>
                    <a:pt x="578865" y="1737020"/>
                    <a:pt x="575729" y="1741597"/>
                    <a:pt x="575729" y="1753123"/>
                  </a:cubicBezTo>
                  <a:cubicBezTo>
                    <a:pt x="581577" y="1870591"/>
                    <a:pt x="622682" y="1988059"/>
                    <a:pt x="699130" y="2076203"/>
                  </a:cubicBezTo>
                  <a:cubicBezTo>
                    <a:pt x="722607" y="2111460"/>
                    <a:pt x="746083" y="2146717"/>
                    <a:pt x="775493" y="2176127"/>
                  </a:cubicBezTo>
                  <a:cubicBezTo>
                    <a:pt x="716759" y="2052726"/>
                    <a:pt x="634463" y="1917544"/>
                    <a:pt x="628615" y="1776600"/>
                  </a:cubicBezTo>
                  <a:cubicBezTo>
                    <a:pt x="612766" y="1756767"/>
                    <a:pt x="594205" y="1737020"/>
                    <a:pt x="583865" y="1737020"/>
                  </a:cubicBezTo>
                  <a:close/>
                  <a:moveTo>
                    <a:pt x="205611" y="1670828"/>
                  </a:moveTo>
                  <a:cubicBezTo>
                    <a:pt x="240869" y="1729562"/>
                    <a:pt x="276126" y="1782448"/>
                    <a:pt x="323079" y="1829486"/>
                  </a:cubicBezTo>
                  <a:cubicBezTo>
                    <a:pt x="352489" y="1858810"/>
                    <a:pt x="381813" y="1894068"/>
                    <a:pt x="417071" y="1923477"/>
                  </a:cubicBezTo>
                  <a:cubicBezTo>
                    <a:pt x="393594" y="1894068"/>
                    <a:pt x="370117" y="1858810"/>
                    <a:pt x="346556" y="1829486"/>
                  </a:cubicBezTo>
                  <a:cubicBezTo>
                    <a:pt x="311383" y="1782448"/>
                    <a:pt x="276126" y="1735494"/>
                    <a:pt x="240869" y="1694304"/>
                  </a:cubicBezTo>
                  <a:cubicBezTo>
                    <a:pt x="234936" y="1688456"/>
                    <a:pt x="223240" y="1676675"/>
                    <a:pt x="205611" y="1670828"/>
                  </a:cubicBezTo>
                  <a:close/>
                  <a:moveTo>
                    <a:pt x="1521577" y="1635570"/>
                  </a:moveTo>
                  <a:cubicBezTo>
                    <a:pt x="1515729" y="1641503"/>
                    <a:pt x="1509796" y="1653199"/>
                    <a:pt x="1509796" y="1664980"/>
                  </a:cubicBezTo>
                  <a:cubicBezTo>
                    <a:pt x="1492252" y="1729562"/>
                    <a:pt x="1480471" y="1794228"/>
                    <a:pt x="1474623" y="1858810"/>
                  </a:cubicBezTo>
                  <a:cubicBezTo>
                    <a:pt x="1474623" y="1911696"/>
                    <a:pt x="1462842" y="1970431"/>
                    <a:pt x="1462842" y="2029249"/>
                  </a:cubicBezTo>
                  <a:cubicBezTo>
                    <a:pt x="1480471" y="1964583"/>
                    <a:pt x="1509796" y="1911696"/>
                    <a:pt x="1550986" y="1858810"/>
                  </a:cubicBezTo>
                  <a:lnTo>
                    <a:pt x="1550986" y="1794228"/>
                  </a:lnTo>
                  <a:cubicBezTo>
                    <a:pt x="1550986" y="1758971"/>
                    <a:pt x="1550986" y="1723714"/>
                    <a:pt x="1539205" y="1688456"/>
                  </a:cubicBezTo>
                  <a:cubicBezTo>
                    <a:pt x="1539205" y="1676675"/>
                    <a:pt x="1527424" y="1653199"/>
                    <a:pt x="1521577" y="1635570"/>
                  </a:cubicBezTo>
                  <a:close/>
                  <a:moveTo>
                    <a:pt x="1562682" y="1603957"/>
                  </a:moveTo>
                  <a:cubicBezTo>
                    <a:pt x="1558698" y="1603957"/>
                    <a:pt x="1554800" y="1604720"/>
                    <a:pt x="1550986" y="1606245"/>
                  </a:cubicBezTo>
                  <a:cubicBezTo>
                    <a:pt x="1580311" y="1682608"/>
                    <a:pt x="1592091" y="1758971"/>
                    <a:pt x="1586243" y="1841182"/>
                  </a:cubicBezTo>
                  <a:lnTo>
                    <a:pt x="1592091" y="1841182"/>
                  </a:lnTo>
                  <a:cubicBezTo>
                    <a:pt x="1603872" y="1858810"/>
                    <a:pt x="1615568" y="1882372"/>
                    <a:pt x="1621501" y="1900001"/>
                  </a:cubicBezTo>
                  <a:cubicBezTo>
                    <a:pt x="1633197" y="1829486"/>
                    <a:pt x="1633197" y="1753123"/>
                    <a:pt x="1621501" y="1682608"/>
                  </a:cubicBezTo>
                  <a:cubicBezTo>
                    <a:pt x="1616331" y="1636587"/>
                    <a:pt x="1589040" y="1603957"/>
                    <a:pt x="1562682" y="1603957"/>
                  </a:cubicBezTo>
                  <a:close/>
                  <a:moveTo>
                    <a:pt x="123316" y="1594465"/>
                  </a:moveTo>
                  <a:cubicBezTo>
                    <a:pt x="170354" y="1764819"/>
                    <a:pt x="287822" y="1911696"/>
                    <a:pt x="440632" y="1993992"/>
                  </a:cubicBezTo>
                  <a:cubicBezTo>
                    <a:pt x="329012" y="1894068"/>
                    <a:pt x="234936" y="1776600"/>
                    <a:pt x="170354" y="1635570"/>
                  </a:cubicBezTo>
                  <a:cubicBezTo>
                    <a:pt x="152725" y="1623874"/>
                    <a:pt x="135096" y="1612093"/>
                    <a:pt x="123316" y="1594465"/>
                  </a:cubicBezTo>
                  <a:close/>
                  <a:moveTo>
                    <a:pt x="1562597" y="1566581"/>
                  </a:moveTo>
                  <a:cubicBezTo>
                    <a:pt x="1572598" y="1566581"/>
                    <a:pt x="1582853" y="1569886"/>
                    <a:pt x="1592091" y="1576836"/>
                  </a:cubicBezTo>
                  <a:cubicBezTo>
                    <a:pt x="1703711" y="1623874"/>
                    <a:pt x="1662606" y="1876439"/>
                    <a:pt x="1650825" y="1964583"/>
                  </a:cubicBezTo>
                  <a:cubicBezTo>
                    <a:pt x="1627349" y="2082051"/>
                    <a:pt x="1603872" y="2281814"/>
                    <a:pt x="1503948" y="2364110"/>
                  </a:cubicBezTo>
                  <a:lnTo>
                    <a:pt x="1492252" y="2364110"/>
                  </a:lnTo>
                  <a:cubicBezTo>
                    <a:pt x="1484899" y="2402292"/>
                    <a:pt x="1480487" y="2440844"/>
                    <a:pt x="1479013" y="2479490"/>
                  </a:cubicBezTo>
                  <a:lnTo>
                    <a:pt x="1482856" y="2580933"/>
                  </a:lnTo>
                  <a:lnTo>
                    <a:pt x="1470128" y="2580933"/>
                  </a:lnTo>
                  <a:lnTo>
                    <a:pt x="1467260" y="2557210"/>
                  </a:lnTo>
                  <a:cubicBezTo>
                    <a:pt x="1462864" y="2488909"/>
                    <a:pt x="1465809" y="2419878"/>
                    <a:pt x="1474623" y="2352329"/>
                  </a:cubicBezTo>
                  <a:cubicBezTo>
                    <a:pt x="1445214" y="2287747"/>
                    <a:pt x="1433433" y="2217232"/>
                    <a:pt x="1445214" y="2146717"/>
                  </a:cubicBezTo>
                  <a:cubicBezTo>
                    <a:pt x="1392328" y="2011621"/>
                    <a:pt x="1456994" y="1664980"/>
                    <a:pt x="1498100" y="1594465"/>
                  </a:cubicBezTo>
                  <a:cubicBezTo>
                    <a:pt x="1498100" y="1587600"/>
                    <a:pt x="1502083" y="1584718"/>
                    <a:pt x="1507846" y="1584718"/>
                  </a:cubicBezTo>
                  <a:cubicBezTo>
                    <a:pt x="1511830" y="1584718"/>
                    <a:pt x="1516746" y="1586159"/>
                    <a:pt x="1521577" y="1588617"/>
                  </a:cubicBezTo>
                  <a:cubicBezTo>
                    <a:pt x="1532255" y="1574378"/>
                    <a:pt x="1547257" y="1566581"/>
                    <a:pt x="1562597" y="1566581"/>
                  </a:cubicBezTo>
                  <a:close/>
                  <a:moveTo>
                    <a:pt x="174168" y="1545393"/>
                  </a:moveTo>
                  <a:cubicBezTo>
                    <a:pt x="166964" y="1545393"/>
                    <a:pt x="167387" y="1557597"/>
                    <a:pt x="182135" y="1594465"/>
                  </a:cubicBezTo>
                  <a:cubicBezTo>
                    <a:pt x="182135" y="1600313"/>
                    <a:pt x="182135" y="1600313"/>
                    <a:pt x="182135" y="1606245"/>
                  </a:cubicBezTo>
                  <a:cubicBezTo>
                    <a:pt x="311383" y="1700237"/>
                    <a:pt x="393594" y="1847114"/>
                    <a:pt x="487586" y="1982211"/>
                  </a:cubicBezTo>
                  <a:lnTo>
                    <a:pt x="522843" y="2017469"/>
                  </a:lnTo>
                  <a:cubicBezTo>
                    <a:pt x="464109" y="1847114"/>
                    <a:pt x="358337" y="1700237"/>
                    <a:pt x="229088" y="1582684"/>
                  </a:cubicBezTo>
                  <a:cubicBezTo>
                    <a:pt x="208578" y="1569039"/>
                    <a:pt x="184084" y="1545393"/>
                    <a:pt x="174168" y="1545393"/>
                  </a:cubicBezTo>
                  <a:close/>
                  <a:moveTo>
                    <a:pt x="781341" y="1523950"/>
                  </a:moveTo>
                  <a:cubicBezTo>
                    <a:pt x="769560" y="1523950"/>
                    <a:pt x="769560" y="1541579"/>
                    <a:pt x="769560" y="1553359"/>
                  </a:cubicBezTo>
                  <a:cubicBezTo>
                    <a:pt x="775493" y="1559207"/>
                    <a:pt x="781341" y="1565055"/>
                    <a:pt x="787189" y="1570988"/>
                  </a:cubicBezTo>
                  <a:lnTo>
                    <a:pt x="787189" y="1565055"/>
                  </a:lnTo>
                  <a:cubicBezTo>
                    <a:pt x="787189" y="1560902"/>
                    <a:pt x="790155" y="1556750"/>
                    <a:pt x="793969" y="1556750"/>
                  </a:cubicBezTo>
                  <a:cubicBezTo>
                    <a:pt x="795495" y="1556750"/>
                    <a:pt x="797274" y="1557512"/>
                    <a:pt x="798969" y="1559207"/>
                  </a:cubicBezTo>
                  <a:cubicBezTo>
                    <a:pt x="798969" y="1565055"/>
                    <a:pt x="804817" y="1570988"/>
                    <a:pt x="810750" y="1576836"/>
                  </a:cubicBezTo>
                  <a:cubicBezTo>
                    <a:pt x="816598" y="1576836"/>
                    <a:pt x="828379" y="1570988"/>
                    <a:pt x="834227" y="1565055"/>
                  </a:cubicBezTo>
                  <a:lnTo>
                    <a:pt x="816598" y="1565055"/>
                  </a:lnTo>
                  <a:cubicBezTo>
                    <a:pt x="798969" y="1565055"/>
                    <a:pt x="804817" y="1541579"/>
                    <a:pt x="816598" y="1541579"/>
                  </a:cubicBezTo>
                  <a:lnTo>
                    <a:pt x="822446" y="1541579"/>
                  </a:lnTo>
                  <a:cubicBezTo>
                    <a:pt x="816598" y="1529798"/>
                    <a:pt x="798969" y="1523950"/>
                    <a:pt x="781341" y="1523950"/>
                  </a:cubicBezTo>
                  <a:close/>
                  <a:moveTo>
                    <a:pt x="144504" y="1521662"/>
                  </a:moveTo>
                  <a:cubicBezTo>
                    <a:pt x="146877" y="1521662"/>
                    <a:pt x="149589" y="1522424"/>
                    <a:pt x="152725" y="1523950"/>
                  </a:cubicBezTo>
                  <a:cubicBezTo>
                    <a:pt x="358337" y="1588617"/>
                    <a:pt x="499366" y="1864743"/>
                    <a:pt x="563948" y="2058574"/>
                  </a:cubicBezTo>
                  <a:cubicBezTo>
                    <a:pt x="693197" y="2176127"/>
                    <a:pt x="798969" y="2317072"/>
                    <a:pt x="916438" y="2446320"/>
                  </a:cubicBezTo>
                  <a:cubicBezTo>
                    <a:pt x="892961" y="2399367"/>
                    <a:pt x="869484" y="2346481"/>
                    <a:pt x="851856" y="2299443"/>
                  </a:cubicBezTo>
                  <a:cubicBezTo>
                    <a:pt x="722607" y="2176127"/>
                    <a:pt x="475805" y="1894068"/>
                    <a:pt x="575729" y="1706085"/>
                  </a:cubicBezTo>
                  <a:cubicBezTo>
                    <a:pt x="575729" y="1699220"/>
                    <a:pt x="579712" y="1696338"/>
                    <a:pt x="584289" y="1696338"/>
                  </a:cubicBezTo>
                  <a:cubicBezTo>
                    <a:pt x="587510" y="1696338"/>
                    <a:pt x="590900" y="1697779"/>
                    <a:pt x="593358" y="1700237"/>
                  </a:cubicBezTo>
                  <a:cubicBezTo>
                    <a:pt x="605054" y="1711933"/>
                    <a:pt x="616834" y="1723714"/>
                    <a:pt x="628615" y="1735494"/>
                  </a:cubicBezTo>
                  <a:cubicBezTo>
                    <a:pt x="631497" y="1732528"/>
                    <a:pt x="634463" y="1731087"/>
                    <a:pt x="637430" y="1731087"/>
                  </a:cubicBezTo>
                  <a:cubicBezTo>
                    <a:pt x="640311" y="1731087"/>
                    <a:pt x="643278" y="1732528"/>
                    <a:pt x="646244" y="1735494"/>
                  </a:cubicBezTo>
                  <a:cubicBezTo>
                    <a:pt x="675569" y="1788296"/>
                    <a:pt x="704978" y="1841182"/>
                    <a:pt x="728455" y="1900001"/>
                  </a:cubicBezTo>
                  <a:lnTo>
                    <a:pt x="734303" y="1900001"/>
                  </a:lnTo>
                  <a:cubicBezTo>
                    <a:pt x="793121" y="2023317"/>
                    <a:pt x="828379" y="2158498"/>
                    <a:pt x="875332" y="2293595"/>
                  </a:cubicBezTo>
                  <a:cubicBezTo>
                    <a:pt x="875332" y="2293595"/>
                    <a:pt x="875332" y="2299443"/>
                    <a:pt x="875332" y="2299443"/>
                  </a:cubicBezTo>
                  <a:cubicBezTo>
                    <a:pt x="898809" y="2364110"/>
                    <a:pt x="928218" y="2428692"/>
                    <a:pt x="963476" y="2493359"/>
                  </a:cubicBezTo>
                  <a:cubicBezTo>
                    <a:pt x="981104" y="2510988"/>
                    <a:pt x="1000195" y="2528616"/>
                    <a:pt x="1020017" y="2545503"/>
                  </a:cubicBezTo>
                  <a:lnTo>
                    <a:pt x="1065276" y="2580933"/>
                  </a:lnTo>
                  <a:lnTo>
                    <a:pt x="945605" y="2580933"/>
                  </a:lnTo>
                  <a:lnTo>
                    <a:pt x="922370" y="2575569"/>
                  </a:lnTo>
                  <a:cubicBezTo>
                    <a:pt x="693197" y="2534464"/>
                    <a:pt x="440632" y="2522683"/>
                    <a:pt x="276126" y="2369958"/>
                  </a:cubicBezTo>
                  <a:cubicBezTo>
                    <a:pt x="270193" y="2369958"/>
                    <a:pt x="270193" y="2358177"/>
                    <a:pt x="276126" y="2358177"/>
                  </a:cubicBezTo>
                  <a:lnTo>
                    <a:pt x="281974" y="2358177"/>
                  </a:lnTo>
                  <a:cubicBezTo>
                    <a:pt x="270193" y="2346481"/>
                    <a:pt x="264345" y="2334700"/>
                    <a:pt x="258497" y="2322920"/>
                  </a:cubicBezTo>
                  <a:cubicBezTo>
                    <a:pt x="252565" y="2317072"/>
                    <a:pt x="252565" y="2311224"/>
                    <a:pt x="264345" y="2305376"/>
                  </a:cubicBezTo>
                  <a:cubicBezTo>
                    <a:pt x="306976" y="2286052"/>
                    <a:pt x="351556" y="2277746"/>
                    <a:pt x="397239" y="2277746"/>
                  </a:cubicBezTo>
                  <a:cubicBezTo>
                    <a:pt x="546659" y="2277746"/>
                    <a:pt x="707860" y="2366737"/>
                    <a:pt x="851856" y="2452168"/>
                  </a:cubicBezTo>
                  <a:lnTo>
                    <a:pt x="869484" y="2463949"/>
                  </a:lnTo>
                  <a:lnTo>
                    <a:pt x="881180" y="2469797"/>
                  </a:lnTo>
                  <a:cubicBezTo>
                    <a:pt x="804817" y="2399367"/>
                    <a:pt x="734303" y="2317072"/>
                    <a:pt x="669721" y="2228928"/>
                  </a:cubicBezTo>
                  <a:cubicBezTo>
                    <a:pt x="669721" y="2224775"/>
                    <a:pt x="672687" y="2220622"/>
                    <a:pt x="676416" y="2220622"/>
                  </a:cubicBezTo>
                  <a:cubicBezTo>
                    <a:pt x="678026" y="2220622"/>
                    <a:pt x="679721" y="2221385"/>
                    <a:pt x="681501" y="2223080"/>
                  </a:cubicBezTo>
                  <a:cubicBezTo>
                    <a:pt x="775493" y="2334700"/>
                    <a:pt x="875332" y="2434625"/>
                    <a:pt x="981104" y="2528616"/>
                  </a:cubicBezTo>
                  <a:lnTo>
                    <a:pt x="998733" y="2540312"/>
                  </a:lnTo>
                  <a:lnTo>
                    <a:pt x="981104" y="2522683"/>
                  </a:lnTo>
                  <a:lnTo>
                    <a:pt x="951695" y="2493359"/>
                  </a:lnTo>
                  <a:cubicBezTo>
                    <a:pt x="816598" y="2352329"/>
                    <a:pt x="699130" y="2205452"/>
                    <a:pt x="558100" y="2070355"/>
                  </a:cubicBezTo>
                  <a:lnTo>
                    <a:pt x="546320" y="2070355"/>
                  </a:lnTo>
                  <a:cubicBezTo>
                    <a:pt x="546320" y="2077220"/>
                    <a:pt x="540302" y="2080101"/>
                    <a:pt x="534115" y="2080101"/>
                  </a:cubicBezTo>
                  <a:cubicBezTo>
                    <a:pt x="529708" y="2080101"/>
                    <a:pt x="525301" y="2078661"/>
                    <a:pt x="522843" y="2076203"/>
                  </a:cubicBezTo>
                  <a:lnTo>
                    <a:pt x="481738" y="2035097"/>
                  </a:lnTo>
                  <a:cubicBezTo>
                    <a:pt x="293755" y="1988059"/>
                    <a:pt x="123316" y="1747190"/>
                    <a:pt x="99839" y="1582684"/>
                  </a:cubicBezTo>
                  <a:cubicBezTo>
                    <a:pt x="93991" y="1570988"/>
                    <a:pt x="105687" y="1565055"/>
                    <a:pt x="117468" y="1565055"/>
                  </a:cubicBezTo>
                  <a:cubicBezTo>
                    <a:pt x="129248" y="1570988"/>
                    <a:pt x="140944" y="1582684"/>
                    <a:pt x="152725" y="1588617"/>
                  </a:cubicBezTo>
                  <a:cubicBezTo>
                    <a:pt x="146877" y="1570988"/>
                    <a:pt x="140944" y="1553359"/>
                    <a:pt x="135096" y="1535731"/>
                  </a:cubicBezTo>
                  <a:cubicBezTo>
                    <a:pt x="135096" y="1527086"/>
                    <a:pt x="138232" y="1521662"/>
                    <a:pt x="144504" y="1521662"/>
                  </a:cubicBezTo>
                  <a:close/>
                  <a:moveTo>
                    <a:pt x="1221973" y="1353596"/>
                  </a:moveTo>
                  <a:cubicBezTo>
                    <a:pt x="1216125" y="1377072"/>
                    <a:pt x="1204345" y="1406482"/>
                    <a:pt x="1198497" y="1429959"/>
                  </a:cubicBezTo>
                  <a:cubicBezTo>
                    <a:pt x="1192564" y="1494625"/>
                    <a:pt x="1192564" y="1553359"/>
                    <a:pt x="1192564" y="1612093"/>
                  </a:cubicBezTo>
                  <a:cubicBezTo>
                    <a:pt x="1198497" y="1541579"/>
                    <a:pt x="1210193" y="1465216"/>
                    <a:pt x="1216125" y="1394701"/>
                  </a:cubicBezTo>
                  <a:cubicBezTo>
                    <a:pt x="1221973" y="1377072"/>
                    <a:pt x="1221973" y="1365376"/>
                    <a:pt x="1221973" y="1353596"/>
                  </a:cubicBezTo>
                  <a:close/>
                  <a:moveTo>
                    <a:pt x="370117" y="871858"/>
                  </a:moveTo>
                  <a:cubicBezTo>
                    <a:pt x="346556" y="907115"/>
                    <a:pt x="469957" y="1036364"/>
                    <a:pt x="511062" y="1065689"/>
                  </a:cubicBezTo>
                  <a:cubicBezTo>
                    <a:pt x="575729" y="1112727"/>
                    <a:pt x="640311" y="1153832"/>
                    <a:pt x="699130" y="1200870"/>
                  </a:cubicBezTo>
                  <a:cubicBezTo>
                    <a:pt x="704978" y="1200870"/>
                    <a:pt x="704978" y="1206718"/>
                    <a:pt x="699130" y="1206718"/>
                  </a:cubicBezTo>
                  <a:lnTo>
                    <a:pt x="704978" y="1206718"/>
                  </a:lnTo>
                  <a:lnTo>
                    <a:pt x="734303" y="1230195"/>
                  </a:lnTo>
                  <a:cubicBezTo>
                    <a:pt x="640311" y="1142051"/>
                    <a:pt x="552252" y="1048060"/>
                    <a:pt x="469957" y="960001"/>
                  </a:cubicBezTo>
                  <a:cubicBezTo>
                    <a:pt x="465211" y="955170"/>
                    <a:pt x="471991" y="946610"/>
                    <a:pt x="477839" y="946610"/>
                  </a:cubicBezTo>
                  <a:cubicBezTo>
                    <a:pt x="479280" y="946610"/>
                    <a:pt x="480636" y="947119"/>
                    <a:pt x="481738" y="948221"/>
                  </a:cubicBezTo>
                  <a:cubicBezTo>
                    <a:pt x="563948" y="1036364"/>
                    <a:pt x="652092" y="1106879"/>
                    <a:pt x="740235" y="1183242"/>
                  </a:cubicBezTo>
                  <a:cubicBezTo>
                    <a:pt x="710826" y="1153832"/>
                    <a:pt x="687349" y="1124423"/>
                    <a:pt x="663873" y="1095098"/>
                  </a:cubicBezTo>
                  <a:cubicBezTo>
                    <a:pt x="610986" y="1030431"/>
                    <a:pt x="558100" y="977630"/>
                    <a:pt x="493434" y="924744"/>
                  </a:cubicBezTo>
                  <a:cubicBezTo>
                    <a:pt x="452328" y="907115"/>
                    <a:pt x="411223" y="889487"/>
                    <a:pt x="370117" y="871858"/>
                  </a:cubicBezTo>
                  <a:close/>
                  <a:moveTo>
                    <a:pt x="305196" y="856602"/>
                  </a:moveTo>
                  <a:cubicBezTo>
                    <a:pt x="296467" y="856602"/>
                    <a:pt x="292144" y="860670"/>
                    <a:pt x="299603" y="871858"/>
                  </a:cubicBezTo>
                  <a:cubicBezTo>
                    <a:pt x="311383" y="907115"/>
                    <a:pt x="334860" y="936440"/>
                    <a:pt x="364185" y="965849"/>
                  </a:cubicBezTo>
                  <a:cubicBezTo>
                    <a:pt x="340708" y="936440"/>
                    <a:pt x="329012" y="895334"/>
                    <a:pt x="323079" y="860077"/>
                  </a:cubicBezTo>
                  <a:cubicBezTo>
                    <a:pt x="316638" y="857958"/>
                    <a:pt x="310197" y="856602"/>
                    <a:pt x="305196" y="856602"/>
                  </a:cubicBezTo>
                  <a:close/>
                  <a:moveTo>
                    <a:pt x="1201633" y="833634"/>
                  </a:moveTo>
                  <a:cubicBezTo>
                    <a:pt x="1170867" y="833634"/>
                    <a:pt x="1127982" y="985173"/>
                    <a:pt x="1127982" y="995174"/>
                  </a:cubicBezTo>
                  <a:cubicBezTo>
                    <a:pt x="1104505" y="1206718"/>
                    <a:pt x="1116201" y="1418178"/>
                    <a:pt x="1163239" y="1623874"/>
                  </a:cubicBezTo>
                  <a:cubicBezTo>
                    <a:pt x="1163239" y="1541579"/>
                    <a:pt x="1169087" y="1453435"/>
                    <a:pt x="1174935" y="1365376"/>
                  </a:cubicBezTo>
                  <a:cubicBezTo>
                    <a:pt x="1186716" y="1206718"/>
                    <a:pt x="1186716" y="1048060"/>
                    <a:pt x="1198497" y="889487"/>
                  </a:cubicBezTo>
                  <a:cubicBezTo>
                    <a:pt x="1198497" y="880672"/>
                    <a:pt x="1204345" y="876265"/>
                    <a:pt x="1210193" y="876265"/>
                  </a:cubicBezTo>
                  <a:cubicBezTo>
                    <a:pt x="1216125" y="876265"/>
                    <a:pt x="1221973" y="880672"/>
                    <a:pt x="1221973" y="889487"/>
                  </a:cubicBezTo>
                  <a:cubicBezTo>
                    <a:pt x="1216125" y="942373"/>
                    <a:pt x="1210193" y="1001107"/>
                    <a:pt x="1210193" y="1059841"/>
                  </a:cubicBezTo>
                  <a:cubicBezTo>
                    <a:pt x="1216125" y="1048060"/>
                    <a:pt x="1216125" y="1036364"/>
                    <a:pt x="1216125" y="1024583"/>
                  </a:cubicBezTo>
                  <a:cubicBezTo>
                    <a:pt x="1216125" y="1021617"/>
                    <a:pt x="1220533" y="1020176"/>
                    <a:pt x="1224940" y="1020176"/>
                  </a:cubicBezTo>
                  <a:cubicBezTo>
                    <a:pt x="1229347" y="1020176"/>
                    <a:pt x="1233754" y="1021617"/>
                    <a:pt x="1233754" y="1024583"/>
                  </a:cubicBezTo>
                  <a:cubicBezTo>
                    <a:pt x="1221973" y="1124423"/>
                    <a:pt x="1216125" y="1224347"/>
                    <a:pt x="1204345" y="1324186"/>
                  </a:cubicBezTo>
                  <a:cubicBezTo>
                    <a:pt x="1216125" y="1265452"/>
                    <a:pt x="1227821" y="1206718"/>
                    <a:pt x="1233754" y="1147984"/>
                  </a:cubicBezTo>
                  <a:cubicBezTo>
                    <a:pt x="1239602" y="1077469"/>
                    <a:pt x="1239602" y="1012803"/>
                    <a:pt x="1233754" y="942373"/>
                  </a:cubicBezTo>
                  <a:cubicBezTo>
                    <a:pt x="1233754" y="912963"/>
                    <a:pt x="1227821" y="877706"/>
                    <a:pt x="1216125" y="848381"/>
                  </a:cubicBezTo>
                  <a:cubicBezTo>
                    <a:pt x="1211803" y="838041"/>
                    <a:pt x="1206887" y="833634"/>
                    <a:pt x="1201633" y="833634"/>
                  </a:cubicBezTo>
                  <a:close/>
                  <a:moveTo>
                    <a:pt x="475296" y="721421"/>
                  </a:moveTo>
                  <a:cubicBezTo>
                    <a:pt x="468855" y="721421"/>
                    <a:pt x="464109" y="725574"/>
                    <a:pt x="464109" y="736676"/>
                  </a:cubicBezTo>
                  <a:cubicBezTo>
                    <a:pt x="464109" y="742609"/>
                    <a:pt x="464109" y="748457"/>
                    <a:pt x="464109" y="754305"/>
                  </a:cubicBezTo>
                  <a:cubicBezTo>
                    <a:pt x="469957" y="754305"/>
                    <a:pt x="481738" y="760238"/>
                    <a:pt x="493434" y="760238"/>
                  </a:cubicBezTo>
                  <a:cubicBezTo>
                    <a:pt x="497417" y="760238"/>
                    <a:pt x="503943" y="762865"/>
                    <a:pt x="509537" y="762865"/>
                  </a:cubicBezTo>
                  <a:cubicBezTo>
                    <a:pt x="512418" y="762865"/>
                    <a:pt x="515046" y="762187"/>
                    <a:pt x="516995" y="760238"/>
                  </a:cubicBezTo>
                  <a:lnTo>
                    <a:pt x="511062" y="760238"/>
                  </a:lnTo>
                  <a:cubicBezTo>
                    <a:pt x="516995" y="760238"/>
                    <a:pt x="511062" y="754305"/>
                    <a:pt x="511062" y="754305"/>
                  </a:cubicBezTo>
                  <a:lnTo>
                    <a:pt x="487586" y="742609"/>
                  </a:lnTo>
                  <a:cubicBezTo>
                    <a:pt x="481738" y="742609"/>
                    <a:pt x="481738" y="730828"/>
                    <a:pt x="487586" y="724980"/>
                  </a:cubicBezTo>
                  <a:cubicBezTo>
                    <a:pt x="483263" y="722777"/>
                    <a:pt x="479026" y="721421"/>
                    <a:pt x="475296" y="721421"/>
                  </a:cubicBezTo>
                  <a:close/>
                  <a:moveTo>
                    <a:pt x="375965" y="425377"/>
                  </a:moveTo>
                  <a:cubicBezTo>
                    <a:pt x="411223" y="454702"/>
                    <a:pt x="446480" y="484111"/>
                    <a:pt x="481738" y="513436"/>
                  </a:cubicBezTo>
                  <a:cubicBezTo>
                    <a:pt x="452328" y="484111"/>
                    <a:pt x="417071" y="454702"/>
                    <a:pt x="387746" y="425377"/>
                  </a:cubicBezTo>
                  <a:close/>
                  <a:moveTo>
                    <a:pt x="763034" y="363677"/>
                  </a:moveTo>
                  <a:cubicBezTo>
                    <a:pt x="750914" y="363677"/>
                    <a:pt x="744982" y="380034"/>
                    <a:pt x="751931" y="425377"/>
                  </a:cubicBezTo>
                  <a:cubicBezTo>
                    <a:pt x="775493" y="548693"/>
                    <a:pt x="816598" y="666246"/>
                    <a:pt x="846008" y="789562"/>
                  </a:cubicBezTo>
                  <a:cubicBezTo>
                    <a:pt x="857703" y="854229"/>
                    <a:pt x="875332" y="924744"/>
                    <a:pt x="898809" y="989326"/>
                  </a:cubicBezTo>
                  <a:lnTo>
                    <a:pt x="898809" y="965849"/>
                  </a:lnTo>
                  <a:cubicBezTo>
                    <a:pt x="893385" y="911522"/>
                    <a:pt x="877960" y="817022"/>
                    <a:pt x="875671" y="817022"/>
                  </a:cubicBezTo>
                  <a:cubicBezTo>
                    <a:pt x="875586" y="817022"/>
                    <a:pt x="875586" y="817022"/>
                    <a:pt x="875502" y="817107"/>
                  </a:cubicBezTo>
                  <a:cubicBezTo>
                    <a:pt x="876603" y="811852"/>
                    <a:pt x="881858" y="806598"/>
                    <a:pt x="887113" y="801343"/>
                  </a:cubicBezTo>
                  <a:lnTo>
                    <a:pt x="887113" y="783714"/>
                  </a:lnTo>
                  <a:cubicBezTo>
                    <a:pt x="881180" y="701504"/>
                    <a:pt x="863551" y="625056"/>
                    <a:pt x="840075" y="548693"/>
                  </a:cubicBezTo>
                  <a:cubicBezTo>
                    <a:pt x="846008" y="525217"/>
                    <a:pt x="828379" y="501740"/>
                    <a:pt x="810750" y="489959"/>
                  </a:cubicBezTo>
                  <a:cubicBezTo>
                    <a:pt x="810750" y="495807"/>
                    <a:pt x="804817" y="498774"/>
                    <a:pt x="799732" y="498774"/>
                  </a:cubicBezTo>
                  <a:cubicBezTo>
                    <a:pt x="794562" y="498774"/>
                    <a:pt x="790155" y="495807"/>
                    <a:pt x="793121" y="489959"/>
                  </a:cubicBezTo>
                  <a:cubicBezTo>
                    <a:pt x="787189" y="472331"/>
                    <a:pt x="787189" y="454702"/>
                    <a:pt x="793121" y="443006"/>
                  </a:cubicBezTo>
                  <a:cubicBezTo>
                    <a:pt x="793121" y="438938"/>
                    <a:pt x="801512" y="432073"/>
                    <a:pt x="806682" y="432073"/>
                  </a:cubicBezTo>
                  <a:cubicBezTo>
                    <a:pt x="809055" y="432073"/>
                    <a:pt x="810750" y="433429"/>
                    <a:pt x="810750" y="437073"/>
                  </a:cubicBezTo>
                  <a:cubicBezTo>
                    <a:pt x="875332" y="560474"/>
                    <a:pt x="910590" y="701504"/>
                    <a:pt x="916438" y="842448"/>
                  </a:cubicBezTo>
                  <a:cubicBezTo>
                    <a:pt x="916438" y="860077"/>
                    <a:pt x="916438" y="877706"/>
                    <a:pt x="922370" y="901182"/>
                  </a:cubicBezTo>
                  <a:cubicBezTo>
                    <a:pt x="928218" y="924744"/>
                    <a:pt x="934066" y="942373"/>
                    <a:pt x="934066" y="965849"/>
                  </a:cubicBezTo>
                  <a:cubicBezTo>
                    <a:pt x="934066" y="907115"/>
                    <a:pt x="928218" y="848381"/>
                    <a:pt x="928218" y="789562"/>
                  </a:cubicBezTo>
                  <a:cubicBezTo>
                    <a:pt x="916438" y="724980"/>
                    <a:pt x="910590" y="660313"/>
                    <a:pt x="904742" y="595731"/>
                  </a:cubicBezTo>
                  <a:cubicBezTo>
                    <a:pt x="892961" y="554626"/>
                    <a:pt x="875332" y="513436"/>
                    <a:pt x="863551" y="472331"/>
                  </a:cubicBezTo>
                  <a:cubicBezTo>
                    <a:pt x="855330" y="455804"/>
                    <a:pt x="791850" y="363677"/>
                    <a:pt x="763034" y="363677"/>
                  </a:cubicBezTo>
                  <a:close/>
                  <a:moveTo>
                    <a:pt x="135096" y="102213"/>
                  </a:moveTo>
                  <a:cubicBezTo>
                    <a:pt x="152725" y="137470"/>
                    <a:pt x="176202" y="172728"/>
                    <a:pt x="199763" y="207985"/>
                  </a:cubicBezTo>
                  <a:cubicBezTo>
                    <a:pt x="258497" y="278500"/>
                    <a:pt x="334860" y="337234"/>
                    <a:pt x="405375" y="407749"/>
                  </a:cubicBezTo>
                  <a:lnTo>
                    <a:pt x="399442" y="395968"/>
                  </a:lnTo>
                  <a:cubicBezTo>
                    <a:pt x="395289" y="391815"/>
                    <a:pt x="399951" y="387662"/>
                    <a:pt x="403087" y="387662"/>
                  </a:cubicBezTo>
                  <a:cubicBezTo>
                    <a:pt x="404358" y="387662"/>
                    <a:pt x="405375" y="388340"/>
                    <a:pt x="405375" y="390120"/>
                  </a:cubicBezTo>
                  <a:cubicBezTo>
                    <a:pt x="428851" y="413597"/>
                    <a:pt x="446480" y="437073"/>
                    <a:pt x="464109" y="460550"/>
                  </a:cubicBezTo>
                  <a:cubicBezTo>
                    <a:pt x="434700" y="419445"/>
                    <a:pt x="411223" y="378339"/>
                    <a:pt x="381813" y="343082"/>
                  </a:cubicBezTo>
                  <a:cubicBezTo>
                    <a:pt x="317231" y="243242"/>
                    <a:pt x="229088" y="166880"/>
                    <a:pt x="135096" y="102213"/>
                  </a:cubicBezTo>
                  <a:close/>
                  <a:moveTo>
                    <a:pt x="53394" y="73312"/>
                  </a:moveTo>
                  <a:cubicBezTo>
                    <a:pt x="-23477" y="73312"/>
                    <a:pt x="90262" y="245361"/>
                    <a:pt x="111620" y="266719"/>
                  </a:cubicBezTo>
                  <a:cubicBezTo>
                    <a:pt x="164506" y="325453"/>
                    <a:pt x="223240" y="378339"/>
                    <a:pt x="281974" y="425377"/>
                  </a:cubicBezTo>
                  <a:cubicBezTo>
                    <a:pt x="358337" y="484111"/>
                    <a:pt x="440632" y="536997"/>
                    <a:pt x="528691" y="583951"/>
                  </a:cubicBezTo>
                  <a:cubicBezTo>
                    <a:pt x="434700" y="501740"/>
                    <a:pt x="334860" y="419445"/>
                    <a:pt x="246717" y="331301"/>
                  </a:cubicBezTo>
                  <a:cubicBezTo>
                    <a:pt x="234936" y="319605"/>
                    <a:pt x="229088" y="307824"/>
                    <a:pt x="217307" y="296128"/>
                  </a:cubicBezTo>
                  <a:cubicBezTo>
                    <a:pt x="187982" y="272567"/>
                    <a:pt x="164506" y="249090"/>
                    <a:pt x="140944" y="225614"/>
                  </a:cubicBezTo>
                  <a:cubicBezTo>
                    <a:pt x="131961" y="216545"/>
                    <a:pt x="136791" y="204086"/>
                    <a:pt x="144843" y="204086"/>
                  </a:cubicBezTo>
                  <a:cubicBezTo>
                    <a:pt x="147301" y="204086"/>
                    <a:pt x="150013" y="205273"/>
                    <a:pt x="152725" y="207985"/>
                  </a:cubicBezTo>
                  <a:lnTo>
                    <a:pt x="211459" y="266719"/>
                  </a:lnTo>
                  <a:lnTo>
                    <a:pt x="229088" y="278500"/>
                  </a:lnTo>
                  <a:cubicBezTo>
                    <a:pt x="164506" y="225614"/>
                    <a:pt x="123316" y="160947"/>
                    <a:pt x="93991" y="84584"/>
                  </a:cubicBezTo>
                  <a:cubicBezTo>
                    <a:pt x="88058" y="84584"/>
                    <a:pt x="88058" y="84584"/>
                    <a:pt x="82210" y="78736"/>
                  </a:cubicBezTo>
                  <a:cubicBezTo>
                    <a:pt x="70514" y="75007"/>
                    <a:pt x="61022" y="73312"/>
                    <a:pt x="53394" y="73312"/>
                  </a:cubicBezTo>
                  <a:close/>
                  <a:moveTo>
                    <a:pt x="114332" y="30766"/>
                  </a:moveTo>
                  <a:cubicBezTo>
                    <a:pt x="107043" y="30766"/>
                    <a:pt x="112806" y="51785"/>
                    <a:pt x="123316" y="72803"/>
                  </a:cubicBezTo>
                  <a:cubicBezTo>
                    <a:pt x="240869" y="131622"/>
                    <a:pt x="334860" y="219681"/>
                    <a:pt x="405375" y="325453"/>
                  </a:cubicBezTo>
                  <a:cubicBezTo>
                    <a:pt x="381813" y="284348"/>
                    <a:pt x="352489" y="243242"/>
                    <a:pt x="323079" y="207985"/>
                  </a:cubicBezTo>
                  <a:cubicBezTo>
                    <a:pt x="270193" y="137470"/>
                    <a:pt x="199763" y="72803"/>
                    <a:pt x="117468" y="31698"/>
                  </a:cubicBezTo>
                  <a:cubicBezTo>
                    <a:pt x="116196" y="31105"/>
                    <a:pt x="115179" y="30766"/>
                    <a:pt x="114332" y="30766"/>
                  </a:cubicBezTo>
                  <a:close/>
                  <a:moveTo>
                    <a:pt x="82549" y="0"/>
                  </a:moveTo>
                  <a:cubicBezTo>
                    <a:pt x="84499" y="0"/>
                    <a:pt x="86533" y="763"/>
                    <a:pt x="88058" y="2373"/>
                  </a:cubicBezTo>
                  <a:cubicBezTo>
                    <a:pt x="323079" y="96365"/>
                    <a:pt x="475805" y="354862"/>
                    <a:pt x="552252" y="583951"/>
                  </a:cubicBezTo>
                  <a:cubicBezTo>
                    <a:pt x="558100" y="583951"/>
                    <a:pt x="558100" y="589799"/>
                    <a:pt x="552252" y="595731"/>
                  </a:cubicBezTo>
                  <a:cubicBezTo>
                    <a:pt x="558100" y="601579"/>
                    <a:pt x="558100" y="601579"/>
                    <a:pt x="563948" y="607427"/>
                  </a:cubicBezTo>
                  <a:cubicBezTo>
                    <a:pt x="569881" y="613360"/>
                    <a:pt x="575729" y="619208"/>
                    <a:pt x="581577" y="619208"/>
                  </a:cubicBezTo>
                  <a:cubicBezTo>
                    <a:pt x="593358" y="625056"/>
                    <a:pt x="593358" y="630989"/>
                    <a:pt x="581577" y="636837"/>
                  </a:cubicBezTo>
                  <a:cubicBezTo>
                    <a:pt x="646244" y="730828"/>
                    <a:pt x="699130" y="830752"/>
                    <a:pt x="746083" y="936440"/>
                  </a:cubicBezTo>
                  <a:cubicBezTo>
                    <a:pt x="769560" y="960001"/>
                    <a:pt x="787189" y="995174"/>
                    <a:pt x="804817" y="1024583"/>
                  </a:cubicBezTo>
                  <a:cubicBezTo>
                    <a:pt x="810750" y="1030431"/>
                    <a:pt x="798969" y="1030431"/>
                    <a:pt x="798969" y="1030431"/>
                  </a:cubicBezTo>
                  <a:cubicBezTo>
                    <a:pt x="851856" y="1153832"/>
                    <a:pt x="904742" y="1271300"/>
                    <a:pt x="951695" y="1394701"/>
                  </a:cubicBezTo>
                  <a:cubicBezTo>
                    <a:pt x="945847" y="1318338"/>
                    <a:pt x="939999" y="1236128"/>
                    <a:pt x="934066" y="1165613"/>
                  </a:cubicBezTo>
                  <a:cubicBezTo>
                    <a:pt x="928218" y="1165613"/>
                    <a:pt x="922370" y="1159680"/>
                    <a:pt x="922370" y="1153832"/>
                  </a:cubicBezTo>
                  <a:cubicBezTo>
                    <a:pt x="916438" y="1130355"/>
                    <a:pt x="910590" y="1106879"/>
                    <a:pt x="910590" y="1077469"/>
                  </a:cubicBezTo>
                  <a:cubicBezTo>
                    <a:pt x="834227" y="942373"/>
                    <a:pt x="816598" y="777866"/>
                    <a:pt x="769560" y="630989"/>
                  </a:cubicBezTo>
                  <a:cubicBezTo>
                    <a:pt x="740235" y="531065"/>
                    <a:pt x="704978" y="425377"/>
                    <a:pt x="746083" y="325453"/>
                  </a:cubicBezTo>
                  <a:cubicBezTo>
                    <a:pt x="749558" y="318588"/>
                    <a:pt x="752948" y="315706"/>
                    <a:pt x="757610" y="315706"/>
                  </a:cubicBezTo>
                  <a:cubicBezTo>
                    <a:pt x="760830" y="315706"/>
                    <a:pt x="764729" y="317147"/>
                    <a:pt x="769560" y="319605"/>
                  </a:cubicBezTo>
                  <a:cubicBezTo>
                    <a:pt x="822446" y="354862"/>
                    <a:pt x="863551" y="413597"/>
                    <a:pt x="892961" y="472331"/>
                  </a:cubicBezTo>
                  <a:lnTo>
                    <a:pt x="892961" y="378339"/>
                  </a:lnTo>
                  <a:cubicBezTo>
                    <a:pt x="892961" y="371050"/>
                    <a:pt x="899656" y="366050"/>
                    <a:pt x="906267" y="366050"/>
                  </a:cubicBezTo>
                  <a:cubicBezTo>
                    <a:pt x="910251" y="366050"/>
                    <a:pt x="914234" y="367999"/>
                    <a:pt x="916438" y="372491"/>
                  </a:cubicBezTo>
                  <a:cubicBezTo>
                    <a:pt x="945847" y="466483"/>
                    <a:pt x="957628" y="566322"/>
                    <a:pt x="951695" y="666246"/>
                  </a:cubicBezTo>
                  <a:cubicBezTo>
                    <a:pt x="969324" y="736676"/>
                    <a:pt x="975256" y="807191"/>
                    <a:pt x="981104" y="865925"/>
                  </a:cubicBezTo>
                  <a:cubicBezTo>
                    <a:pt x="986952" y="954069"/>
                    <a:pt x="992800" y="1048060"/>
                    <a:pt x="992800" y="1142051"/>
                  </a:cubicBezTo>
                  <a:cubicBezTo>
                    <a:pt x="992800" y="1171461"/>
                    <a:pt x="992800" y="1200870"/>
                    <a:pt x="992800" y="1218499"/>
                  </a:cubicBezTo>
                  <a:cubicBezTo>
                    <a:pt x="992800" y="1227313"/>
                    <a:pt x="985512" y="1231720"/>
                    <a:pt x="978138" y="1231720"/>
                  </a:cubicBezTo>
                  <a:cubicBezTo>
                    <a:pt x="970849" y="1231720"/>
                    <a:pt x="963476" y="1227313"/>
                    <a:pt x="963476" y="1218499"/>
                  </a:cubicBezTo>
                  <a:lnTo>
                    <a:pt x="963476" y="1071621"/>
                  </a:lnTo>
                  <a:lnTo>
                    <a:pt x="963476" y="1053993"/>
                  </a:lnTo>
                  <a:cubicBezTo>
                    <a:pt x="963476" y="1083317"/>
                    <a:pt x="957628" y="1112727"/>
                    <a:pt x="957628" y="1142051"/>
                  </a:cubicBezTo>
                  <a:cubicBezTo>
                    <a:pt x="963476" y="1241976"/>
                    <a:pt x="969324" y="1341815"/>
                    <a:pt x="975256" y="1447587"/>
                  </a:cubicBezTo>
                  <a:cubicBezTo>
                    <a:pt x="1045686" y="1635570"/>
                    <a:pt x="1110353" y="1817705"/>
                    <a:pt x="1180868" y="1999840"/>
                  </a:cubicBezTo>
                  <a:cubicBezTo>
                    <a:pt x="1186716" y="2017469"/>
                    <a:pt x="1192564" y="2035097"/>
                    <a:pt x="1198497" y="2052726"/>
                  </a:cubicBezTo>
                  <a:cubicBezTo>
                    <a:pt x="1180868" y="1935173"/>
                    <a:pt x="1169087" y="1823553"/>
                    <a:pt x="1169087" y="1711933"/>
                  </a:cubicBezTo>
                  <a:cubicBezTo>
                    <a:pt x="1104505" y="1482845"/>
                    <a:pt x="1086877" y="1241976"/>
                    <a:pt x="1110353" y="1006955"/>
                  </a:cubicBezTo>
                  <a:cubicBezTo>
                    <a:pt x="1115354" y="997038"/>
                    <a:pt x="1154001" y="810157"/>
                    <a:pt x="1204938" y="810157"/>
                  </a:cubicBezTo>
                  <a:cubicBezTo>
                    <a:pt x="1214176" y="810157"/>
                    <a:pt x="1223838" y="816344"/>
                    <a:pt x="1233754" y="830752"/>
                  </a:cubicBezTo>
                  <a:cubicBezTo>
                    <a:pt x="1251298" y="854229"/>
                    <a:pt x="1263079" y="889487"/>
                    <a:pt x="1268927" y="924744"/>
                  </a:cubicBezTo>
                  <a:cubicBezTo>
                    <a:pt x="1274860" y="907115"/>
                    <a:pt x="1274860" y="895334"/>
                    <a:pt x="1274860" y="877706"/>
                  </a:cubicBezTo>
                  <a:cubicBezTo>
                    <a:pt x="1274860" y="868891"/>
                    <a:pt x="1280707" y="864484"/>
                    <a:pt x="1286555" y="864484"/>
                  </a:cubicBezTo>
                  <a:cubicBezTo>
                    <a:pt x="1292488" y="864484"/>
                    <a:pt x="1298336" y="868891"/>
                    <a:pt x="1298336" y="877706"/>
                  </a:cubicBezTo>
                  <a:cubicBezTo>
                    <a:pt x="1298336" y="1053993"/>
                    <a:pt x="1286555" y="1230195"/>
                    <a:pt x="1263079" y="1406482"/>
                  </a:cubicBezTo>
                  <a:cubicBezTo>
                    <a:pt x="1257231" y="1441739"/>
                    <a:pt x="1251298" y="1476997"/>
                    <a:pt x="1245450" y="1512254"/>
                  </a:cubicBezTo>
                  <a:cubicBezTo>
                    <a:pt x="1233754" y="1606245"/>
                    <a:pt x="1227821" y="1694304"/>
                    <a:pt x="1210193" y="1782448"/>
                  </a:cubicBezTo>
                  <a:cubicBezTo>
                    <a:pt x="1210193" y="1788296"/>
                    <a:pt x="1204345" y="1788296"/>
                    <a:pt x="1198497" y="1794228"/>
                  </a:cubicBezTo>
                  <a:cubicBezTo>
                    <a:pt x="1204345" y="1905849"/>
                    <a:pt x="1216125" y="2023317"/>
                    <a:pt x="1239602" y="2140869"/>
                  </a:cubicBezTo>
                  <a:cubicBezTo>
                    <a:pt x="1263079" y="2211299"/>
                    <a:pt x="1292488" y="2281814"/>
                    <a:pt x="1321813" y="2346481"/>
                  </a:cubicBezTo>
                  <a:cubicBezTo>
                    <a:pt x="1310117" y="2264186"/>
                    <a:pt x="1304184" y="2176127"/>
                    <a:pt x="1310117" y="2087983"/>
                  </a:cubicBezTo>
                  <a:cubicBezTo>
                    <a:pt x="1286555" y="2058574"/>
                    <a:pt x="1280707" y="2017469"/>
                    <a:pt x="1298336" y="1988059"/>
                  </a:cubicBezTo>
                  <a:cubicBezTo>
                    <a:pt x="1298336" y="1982211"/>
                    <a:pt x="1304184" y="1976363"/>
                    <a:pt x="1310117" y="1976363"/>
                  </a:cubicBezTo>
                  <a:cubicBezTo>
                    <a:pt x="1368851" y="1988059"/>
                    <a:pt x="1380547" y="2058574"/>
                    <a:pt x="1363003" y="2105612"/>
                  </a:cubicBezTo>
                  <a:cubicBezTo>
                    <a:pt x="1363003" y="2109765"/>
                    <a:pt x="1357070" y="2113918"/>
                    <a:pt x="1351561" y="2113918"/>
                  </a:cubicBezTo>
                  <a:cubicBezTo>
                    <a:pt x="1349273" y="2113918"/>
                    <a:pt x="1347069" y="2113155"/>
                    <a:pt x="1345374" y="2111460"/>
                  </a:cubicBezTo>
                  <a:cubicBezTo>
                    <a:pt x="1339442" y="2111460"/>
                    <a:pt x="1333594" y="2105612"/>
                    <a:pt x="1327746" y="2099679"/>
                  </a:cubicBezTo>
                  <a:cubicBezTo>
                    <a:pt x="1327746" y="2105612"/>
                    <a:pt x="1327746" y="2111460"/>
                    <a:pt x="1327746" y="2117308"/>
                  </a:cubicBezTo>
                  <a:lnTo>
                    <a:pt x="1327746" y="2234861"/>
                  </a:lnTo>
                  <a:cubicBezTo>
                    <a:pt x="1327746" y="2328852"/>
                    <a:pt x="1351222" y="2422844"/>
                    <a:pt x="1392328" y="2505055"/>
                  </a:cubicBezTo>
                  <a:cubicBezTo>
                    <a:pt x="1392328" y="2505055"/>
                    <a:pt x="1392328" y="2510987"/>
                    <a:pt x="1392328" y="2510987"/>
                  </a:cubicBezTo>
                  <a:lnTo>
                    <a:pt x="1423973" y="2580933"/>
                  </a:lnTo>
                  <a:lnTo>
                    <a:pt x="1378167" y="2580933"/>
                  </a:lnTo>
                  <a:lnTo>
                    <a:pt x="1325489" y="2465443"/>
                  </a:lnTo>
                  <a:cubicBezTo>
                    <a:pt x="1257189" y="2308279"/>
                    <a:pt x="1192564" y="2149642"/>
                    <a:pt x="1133830" y="1988059"/>
                  </a:cubicBezTo>
                  <a:cubicBezTo>
                    <a:pt x="1116201" y="1935173"/>
                    <a:pt x="1092725" y="1876439"/>
                    <a:pt x="1075096" y="1817705"/>
                  </a:cubicBezTo>
                  <a:cubicBezTo>
                    <a:pt x="1022210" y="1717866"/>
                    <a:pt x="939999" y="1606245"/>
                    <a:pt x="851856" y="1570988"/>
                  </a:cubicBezTo>
                  <a:cubicBezTo>
                    <a:pt x="846008" y="1594465"/>
                    <a:pt x="822446" y="1606245"/>
                    <a:pt x="793121" y="1606245"/>
                  </a:cubicBezTo>
                  <a:cubicBezTo>
                    <a:pt x="757864" y="1600313"/>
                    <a:pt x="728455" y="1565055"/>
                    <a:pt x="740235" y="1523950"/>
                  </a:cubicBezTo>
                  <a:cubicBezTo>
                    <a:pt x="740235" y="1518102"/>
                    <a:pt x="746083" y="1512254"/>
                    <a:pt x="751931" y="1506321"/>
                  </a:cubicBezTo>
                  <a:cubicBezTo>
                    <a:pt x="760661" y="1500558"/>
                    <a:pt x="770747" y="1498015"/>
                    <a:pt x="781086" y="1498015"/>
                  </a:cubicBezTo>
                  <a:cubicBezTo>
                    <a:pt x="812869" y="1498015"/>
                    <a:pt x="847448" y="1522340"/>
                    <a:pt x="851856" y="1553359"/>
                  </a:cubicBezTo>
                  <a:cubicBezTo>
                    <a:pt x="916438" y="1582684"/>
                    <a:pt x="963476" y="1629722"/>
                    <a:pt x="998733" y="1688456"/>
                  </a:cubicBezTo>
                  <a:cubicBezTo>
                    <a:pt x="1016362" y="1711933"/>
                    <a:pt x="1033990" y="1735494"/>
                    <a:pt x="1051619" y="1758971"/>
                  </a:cubicBezTo>
                  <a:cubicBezTo>
                    <a:pt x="1004581" y="1641503"/>
                    <a:pt x="963476" y="1518102"/>
                    <a:pt x="916438" y="1400549"/>
                  </a:cubicBezTo>
                  <a:cubicBezTo>
                    <a:pt x="916438" y="1403515"/>
                    <a:pt x="913556" y="1404956"/>
                    <a:pt x="910590" y="1404956"/>
                  </a:cubicBezTo>
                  <a:cubicBezTo>
                    <a:pt x="907623" y="1404956"/>
                    <a:pt x="904742" y="1403515"/>
                    <a:pt x="904742" y="1400549"/>
                  </a:cubicBezTo>
                  <a:cubicBezTo>
                    <a:pt x="846008" y="1271300"/>
                    <a:pt x="616834" y="1194938"/>
                    <a:pt x="499366" y="1118575"/>
                  </a:cubicBezTo>
                  <a:cubicBezTo>
                    <a:pt x="399442" y="1048060"/>
                    <a:pt x="293755" y="971697"/>
                    <a:pt x="258497" y="842448"/>
                  </a:cubicBezTo>
                  <a:cubicBezTo>
                    <a:pt x="258497" y="836600"/>
                    <a:pt x="264345" y="830752"/>
                    <a:pt x="270193" y="830752"/>
                  </a:cubicBezTo>
                  <a:cubicBezTo>
                    <a:pt x="279008" y="827786"/>
                    <a:pt x="287822" y="826345"/>
                    <a:pt x="296636" y="826345"/>
                  </a:cubicBezTo>
                  <a:cubicBezTo>
                    <a:pt x="305451" y="826345"/>
                    <a:pt x="314265" y="827786"/>
                    <a:pt x="323079" y="830752"/>
                  </a:cubicBezTo>
                  <a:cubicBezTo>
                    <a:pt x="326046" y="827786"/>
                    <a:pt x="327487" y="826345"/>
                    <a:pt x="328249" y="826345"/>
                  </a:cubicBezTo>
                  <a:cubicBezTo>
                    <a:pt x="329012" y="826345"/>
                    <a:pt x="329012" y="827786"/>
                    <a:pt x="329012" y="830752"/>
                  </a:cubicBezTo>
                  <a:cubicBezTo>
                    <a:pt x="599206" y="836600"/>
                    <a:pt x="722607" y="1153832"/>
                    <a:pt x="887113" y="1318338"/>
                  </a:cubicBezTo>
                  <a:cubicBezTo>
                    <a:pt x="828379" y="1177309"/>
                    <a:pt x="769560" y="1042212"/>
                    <a:pt x="699130" y="901182"/>
                  </a:cubicBezTo>
                  <a:cubicBezTo>
                    <a:pt x="652092" y="848381"/>
                    <a:pt x="593358" y="795495"/>
                    <a:pt x="522843" y="766086"/>
                  </a:cubicBezTo>
                  <a:cubicBezTo>
                    <a:pt x="522843" y="771934"/>
                    <a:pt x="516995" y="783714"/>
                    <a:pt x="505214" y="783714"/>
                  </a:cubicBezTo>
                  <a:cubicBezTo>
                    <a:pt x="493434" y="783714"/>
                    <a:pt x="481738" y="777866"/>
                    <a:pt x="469957" y="777866"/>
                  </a:cubicBezTo>
                  <a:lnTo>
                    <a:pt x="481738" y="789562"/>
                  </a:lnTo>
                  <a:cubicBezTo>
                    <a:pt x="481738" y="795495"/>
                    <a:pt x="481738" y="801343"/>
                    <a:pt x="475805" y="801343"/>
                  </a:cubicBezTo>
                  <a:cubicBezTo>
                    <a:pt x="452328" y="795495"/>
                    <a:pt x="440632" y="777866"/>
                    <a:pt x="434700" y="754305"/>
                  </a:cubicBezTo>
                  <a:cubicBezTo>
                    <a:pt x="428851" y="754305"/>
                    <a:pt x="428851" y="748457"/>
                    <a:pt x="434700" y="748457"/>
                  </a:cubicBezTo>
                  <a:cubicBezTo>
                    <a:pt x="434700" y="736676"/>
                    <a:pt x="434700" y="730828"/>
                    <a:pt x="440632" y="724980"/>
                  </a:cubicBezTo>
                  <a:cubicBezTo>
                    <a:pt x="448514" y="709047"/>
                    <a:pt x="460126" y="702690"/>
                    <a:pt x="471991" y="702690"/>
                  </a:cubicBezTo>
                  <a:cubicBezTo>
                    <a:pt x="486484" y="702690"/>
                    <a:pt x="501400" y="712098"/>
                    <a:pt x="511062" y="724980"/>
                  </a:cubicBezTo>
                  <a:cubicBezTo>
                    <a:pt x="516995" y="730828"/>
                    <a:pt x="516995" y="736676"/>
                    <a:pt x="522843" y="736676"/>
                  </a:cubicBezTo>
                  <a:cubicBezTo>
                    <a:pt x="575729" y="766086"/>
                    <a:pt x="628615" y="795495"/>
                    <a:pt x="669721" y="836600"/>
                  </a:cubicBezTo>
                  <a:cubicBezTo>
                    <a:pt x="628615" y="766086"/>
                    <a:pt x="587510" y="689723"/>
                    <a:pt x="546320" y="619208"/>
                  </a:cubicBezTo>
                  <a:cubicBezTo>
                    <a:pt x="323079" y="507588"/>
                    <a:pt x="11696" y="331301"/>
                    <a:pt x="0" y="61107"/>
                  </a:cubicBezTo>
                  <a:cubicBezTo>
                    <a:pt x="0" y="55259"/>
                    <a:pt x="5847" y="49327"/>
                    <a:pt x="11696" y="49327"/>
                  </a:cubicBezTo>
                  <a:cubicBezTo>
                    <a:pt x="35257" y="49327"/>
                    <a:pt x="58734" y="55259"/>
                    <a:pt x="82210" y="61107"/>
                  </a:cubicBezTo>
                  <a:cubicBezTo>
                    <a:pt x="76362" y="43479"/>
                    <a:pt x="76362" y="25850"/>
                    <a:pt x="76362" y="14069"/>
                  </a:cubicBezTo>
                  <a:cubicBezTo>
                    <a:pt x="72040" y="5509"/>
                    <a:pt x="77210" y="0"/>
                    <a:pt x="82549" y="0"/>
                  </a:cubicBezTo>
                  <a:close/>
                </a:path>
              </a:pathLst>
            </a:custGeom>
            <a:solidFill>
              <a:schemeClr val="tx1"/>
            </a:solidFill>
            <a:ln>
              <a:noFill/>
            </a:ln>
          </p:spPr>
          <p:txBody>
            <a:bodyPr spcFirstLastPara="1" wrap="square" lIns="121900" tIns="121900" rIns="121900" bIns="121900" anchor="ctr" anchorCtr="0">
              <a:noAutofit/>
            </a:bodyPr>
            <a:lstStyle/>
            <a:p>
              <a:endParaRPr sz="2400"/>
            </a:p>
          </p:txBody>
        </p:sp>
      </p:gr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6"/>
          <a:stretch>
            <a:fillRect/>
          </a:stretch>
        </p:blipFill>
        <p:spPr>
          <a:xfrm>
            <a:off x="291410" y="349081"/>
            <a:ext cx="11607790" cy="6261135"/>
          </a:xfrm>
          <a:prstGeom prst="rect">
            <a:avLst/>
          </a:prstGeom>
        </p:spPr>
      </p:pic>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2021-9-13</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69930" y="952508"/>
            <a:ext cx="10852237" cy="5388907"/>
          </a:xfrm>
        </p:spPr>
        <p:txBody>
          <a:bodyPr/>
          <a:lstStyle>
            <a:lvl1pPr>
              <a:defRPr u="none" strike="noStrike" kern="1200" cap="none" spc="150" normalizeH="0">
                <a:solidFill>
                  <a:schemeClr val="tx1">
                    <a:lumMod val="75000"/>
                    <a:lumOff val="25000"/>
                  </a:schemeClr>
                </a:solidFill>
                <a:uFillTx/>
              </a:defRPr>
            </a:lvl1pPr>
            <a:lvl2pPr>
              <a:defRPr u="none" strike="noStrike" kern="1200" cap="none" spc="150" normalizeH="0">
                <a:solidFill>
                  <a:schemeClr val="tx1">
                    <a:lumMod val="75000"/>
                    <a:lumOff val="25000"/>
                  </a:schemeClr>
                </a:solidFill>
                <a:uFillTx/>
              </a:defRPr>
            </a:lvl2pPr>
            <a:lvl3pPr>
              <a:defRPr u="none" strike="noStrike" kern="1200" cap="none" spc="150" normalizeH="0">
                <a:solidFill>
                  <a:schemeClr val="tx1">
                    <a:lumMod val="75000"/>
                    <a:lumOff val="25000"/>
                  </a:schemeClr>
                </a:solidFill>
                <a:uFillTx/>
              </a:defRPr>
            </a:lvl3pPr>
            <a:lvl4pPr>
              <a:defRPr u="none" strike="noStrike" kern="1200" cap="none" spc="150" normalizeH="0">
                <a:solidFill>
                  <a:schemeClr val="tx1">
                    <a:lumMod val="75000"/>
                    <a:lumOff val="25000"/>
                  </a:schemeClr>
                </a:solidFill>
                <a:uFillTx/>
              </a:defRPr>
            </a:lvl4pPr>
            <a:lvl5pPr>
              <a:defRPr u="none" strike="noStrike" kern="1200" cap="none" spc="150" normalizeH="0">
                <a:solidFill>
                  <a:schemeClr val="tx1">
                    <a:lumMod val="75000"/>
                    <a:lumOff val="25000"/>
                  </a:schemeClr>
                </a:solidFill>
                <a:uFillTx/>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Google Shape;286;p33"/>
          <p:cNvPicPr preferRelativeResize="0"/>
          <p:nvPr userDrawn="1">
            <p:custDataLst>
              <p:tags r:id="rId1"/>
            </p:custDataLst>
          </p:nvPr>
        </p:nvPicPr>
        <p:blipFill>
          <a:blip r:embed="rId8"/>
          <a:stretch>
            <a:fillRect/>
          </a:stretch>
        </p:blipFill>
        <p:spPr>
          <a:xfrm>
            <a:off x="2402246" y="2078332"/>
            <a:ext cx="2748401" cy="1842595"/>
          </a:xfrm>
          <a:prstGeom prst="rect">
            <a:avLst/>
          </a:prstGeom>
          <a:noFill/>
          <a:ln>
            <a:noFill/>
          </a:ln>
        </p:spPr>
      </p:pic>
      <p:sp>
        <p:nvSpPr>
          <p:cNvPr id="7" name="矩形 6"/>
          <p:cNvSpPr/>
          <p:nvPr userDrawn="1">
            <p:custDataLst>
              <p:tags r:id="rId2"/>
            </p:custDataLst>
          </p:nvPr>
        </p:nvSpPr>
        <p:spPr>
          <a:xfrm>
            <a:off x="0" y="4915088"/>
            <a:ext cx="12192000" cy="197848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9"/>
          <a:stretch>
            <a:fillRect/>
          </a:stretch>
        </p:blipFill>
        <p:spPr>
          <a:xfrm>
            <a:off x="8892417" y="938306"/>
            <a:ext cx="3218967" cy="5913633"/>
          </a:xfrm>
          <a:prstGeom prst="rect">
            <a:avLst/>
          </a:prstGeom>
        </p:spPr>
      </p:pic>
      <p:sp>
        <p:nvSpPr>
          <p:cNvPr id="2" name="标题 1"/>
          <p:cNvSpPr>
            <a:spLocks noGrp="1"/>
          </p:cNvSpPr>
          <p:nvPr userDrawn="1">
            <p:ph type="title" hasCustomPrompt="1"/>
            <p:custDataLst>
              <p:tags r:id="rId3"/>
            </p:custDataLst>
          </p:nvPr>
        </p:nvSpPr>
        <p:spPr>
          <a:xfrm>
            <a:off x="2560264" y="2311099"/>
            <a:ext cx="6007090" cy="1285001"/>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6600" b="1" i="0" u="none" strike="noStrike" kern="1200" cap="none" spc="600" normalizeH="0" baseline="0" noProof="1" dirty="0">
                <a:solidFill>
                  <a:schemeClr val="tx1">
                    <a:lumMod val="75000"/>
                    <a:lumOff val="25000"/>
                  </a:schemeClr>
                </a:solidFill>
                <a:uFillTx/>
                <a:latin typeface="Arial" panose="020B0604020202020204" pitchFamily="34" charset="0"/>
                <a:ea typeface="汉仪旗黑-85S" panose="00020600040101010101" charset="-122"/>
                <a:cs typeface="+mj-cs"/>
                <a:sym typeface="+mn-ea"/>
              </a:defRPr>
            </a:lvl1pPr>
          </a:lstStyle>
          <a:p>
            <a:pPr lvl="0"/>
            <a:r>
              <a:rPr dirty="0">
                <a:sym typeface="+mn-ea"/>
              </a:rPr>
              <a:t>编辑标题</a:t>
            </a:r>
          </a:p>
        </p:txBody>
      </p:sp>
      <p:sp>
        <p:nvSpPr>
          <p:cNvPr id="3" name="日期占位符 2"/>
          <p:cNvSpPr>
            <a:spLocks noGrp="1"/>
          </p:cNvSpPr>
          <p:nvPr userDrawn="1">
            <p:ph type="dt" sz="half" idx="10"/>
            <p:custDataLst>
              <p:tags r:id="rId4"/>
            </p:custDataLst>
          </p:nvPr>
        </p:nvSpPr>
        <p:spPr/>
        <p:txBody>
          <a:bodyPr/>
          <a:lstStyle/>
          <a:p>
            <a:fld id="{760FBDFE-C587-4B4C-A407-44438C67B59E}" type="datetimeFigureOut">
              <a:rPr lang="zh-CN" altLang="en-US" smtClean="0"/>
              <a:t>2021-9-13</a:t>
            </a:fld>
            <a:endParaRPr lang="zh-CN" altLang="en-US"/>
          </a:p>
        </p:txBody>
      </p:sp>
      <p:sp>
        <p:nvSpPr>
          <p:cNvPr id="4" name="页脚占位符 3"/>
          <p:cNvSpPr>
            <a:spLocks noGrp="1"/>
          </p:cNvSpPr>
          <p:nvPr userDrawn="1">
            <p:ph type="ftr" sz="quarter" idx="11"/>
            <p:custDataLst>
              <p:tags r:id="rId5"/>
            </p:custDataLst>
          </p:nvPr>
        </p:nvSpPr>
        <p:spPr/>
        <p:txBody>
          <a:bodyPr/>
          <a:lstStyle/>
          <a:p>
            <a:endParaRPr lang="zh-CN" altLang="en-US"/>
          </a:p>
        </p:txBody>
      </p:sp>
      <p:sp>
        <p:nvSpPr>
          <p:cNvPr id="5" name="灯片编号占位符 4"/>
          <p:cNvSpPr>
            <a:spLocks noGrp="1"/>
          </p:cNvSpPr>
          <p:nvPr userDrawn="1">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lIns="90000" tIns="46800" rIns="90000" bIns="46800">
            <a:normAutofit/>
          </a:bodyPr>
          <a:lstStyle>
            <a:lvl1pPr>
              <a:defRPr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3" name="日期占位符 2"/>
          <p:cNvSpPr>
            <a:spLocks noGrp="1"/>
          </p:cNvSpPr>
          <p:nvPr>
            <p:ph type="dt" sz="half" idx="10"/>
            <p:custDataLst>
              <p:tags r:id="rId2"/>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t>2021-9-13</a:t>
            </a:fld>
            <a:endParaRPr lang="zh-CN" altLang="en-US"/>
          </a:p>
        </p:txBody>
      </p:sp>
      <p:sp>
        <p:nvSpPr>
          <p:cNvPr id="4" name="页脚占位符 3"/>
          <p:cNvSpPr>
            <a:spLocks noGrp="1"/>
          </p:cNvSpPr>
          <p:nvPr>
            <p:ph type="ftr" sz="quarter" idx="11"/>
            <p:custDataLst>
              <p:tags r:id="rId3"/>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4"/>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t>‹#›</a:t>
            </a:fld>
            <a:endParaRPr lang="zh-CN" altLang="en-US" dirty="0"/>
          </a:p>
        </p:txBody>
      </p:sp>
      <p:pic>
        <p:nvPicPr>
          <p:cNvPr id="6" name="图片 5"/>
          <p:cNvPicPr>
            <a:picLocks noChangeAspect="1"/>
          </p:cNvPicPr>
          <p:nvPr userDrawn="1">
            <p:custDataLst>
              <p:tags r:id="rId5"/>
            </p:custDataLst>
          </p:nvPr>
        </p:nvPicPr>
        <p:blipFill>
          <a:blip r:embed="rId7"/>
          <a:stretch>
            <a:fillRect/>
          </a:stretch>
        </p:blipFill>
        <p:spPr>
          <a:xfrm>
            <a:off x="10265093" y="5016849"/>
            <a:ext cx="1883827" cy="1841152"/>
          </a:xfrm>
          <a:prstGeom prst="rect">
            <a:avLst/>
          </a:prstGeom>
        </p:spPr>
      </p:pic>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10" name="图片 9"/>
          <p:cNvPicPr>
            <a:picLocks noChangeAspect="1"/>
          </p:cNvPicPr>
          <p:nvPr userDrawn="1">
            <p:custDataLst>
              <p:tags r:id="rId1"/>
            </p:custDataLst>
          </p:nvPr>
        </p:nvPicPr>
        <p:blipFill>
          <a:blip r:embed="rId8"/>
          <a:stretch>
            <a:fillRect/>
          </a:stretch>
        </p:blipFill>
        <p:spPr>
          <a:xfrm>
            <a:off x="290518" y="349081"/>
            <a:ext cx="11607790" cy="6261135"/>
          </a:xfrm>
          <a:prstGeom prst="rect">
            <a:avLst/>
          </a:prstGeom>
        </p:spPr>
      </p:pic>
      <p:sp>
        <p:nvSpPr>
          <p:cNvPr id="2" name="标题 1"/>
          <p:cNvSpPr>
            <a:spLocks noGrp="1"/>
          </p:cNvSpPr>
          <p:nvPr>
            <p:ph type="title" hasCustomPrompt="1"/>
            <p:custDataLst>
              <p:tags r:id="rId2"/>
            </p:custDataLst>
          </p:nvPr>
        </p:nvSpPr>
        <p:spPr>
          <a:xfrm>
            <a:off x="1281600" y="1249200"/>
            <a:ext cx="9626400" cy="723600"/>
          </a:xfrm>
        </p:spPr>
        <p:txBody>
          <a:bodyPr lIns="90000" tIns="46800" rIns="90000" bIns="46800" anchor="ctr">
            <a:normAutofit/>
          </a:bodyPr>
          <a:lstStyle>
            <a:lvl1pPr>
              <a:defRPr sz="3200"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p>
        </p:txBody>
      </p:sp>
      <p:sp>
        <p:nvSpPr>
          <p:cNvPr id="7" name="内容占位符 6"/>
          <p:cNvSpPr>
            <a:spLocks noGrp="1"/>
          </p:cNvSpPr>
          <p:nvPr>
            <p:ph sz="quarter" idx="13"/>
            <p:custDataLst>
              <p:tags r:id="rId3"/>
            </p:custDataLst>
          </p:nvPr>
        </p:nvSpPr>
        <p:spPr>
          <a:xfrm>
            <a:off x="1281113" y="2163600"/>
            <a:ext cx="9626600" cy="3445200"/>
          </a:xfrm>
        </p:spPr>
        <p:txBody>
          <a:bodyPr lIns="90000" tIns="46800" rIns="90000" bIns="46800">
            <a:normAutofit/>
          </a:bodyPr>
          <a:lstStyle>
            <a:lvl1pPr>
              <a:defRPr u="none" strike="noStrike" kern="1200" cap="none" spc="150" normalizeH="0" baseline="0">
                <a:solidFill>
                  <a:schemeClr val="tx1">
                    <a:lumMod val="75000"/>
                    <a:lumOff val="25000"/>
                  </a:schemeClr>
                </a:solidFill>
                <a:latin typeface="Arial" panose="020B0604020202020204" pitchFamily="34" charset="0"/>
                <a:ea typeface="微软雅黑" panose="020B0503020204020204" pitchFamily="34" charset="-122"/>
              </a:defRPr>
            </a:lvl1pPr>
            <a:lvl2pPr>
              <a:defRPr u="none" strike="noStrike" kern="1200" cap="none" spc="150" normalizeH="0" baseline="0">
                <a:solidFill>
                  <a:schemeClr val="tx1">
                    <a:lumMod val="85000"/>
                    <a:lumOff val="15000"/>
                  </a:schemeClr>
                </a:solidFill>
                <a:latin typeface="Arial" panose="020B0604020202020204" pitchFamily="34" charset="0"/>
                <a:ea typeface="微软雅黑" panose="020B0503020204020204" pitchFamily="34" charset="-122"/>
              </a:defRPr>
            </a:lvl2pPr>
            <a:lvl3pPr>
              <a:defRPr u="none" strike="noStrike" kern="1200" cap="none" spc="150" normalizeH="0" baseline="0">
                <a:solidFill>
                  <a:schemeClr val="tx1">
                    <a:lumMod val="85000"/>
                    <a:lumOff val="15000"/>
                  </a:schemeClr>
                </a:solidFill>
                <a:latin typeface="Arial" panose="020B0604020202020204" pitchFamily="34" charset="0"/>
                <a:ea typeface="微软雅黑" panose="020B0503020204020204" pitchFamily="34" charset="-122"/>
              </a:defRPr>
            </a:lvl3pPr>
            <a:lvl4pPr>
              <a:defRPr u="none" strike="noStrike" kern="1200" cap="none" spc="150" normalizeH="0" baseline="0">
                <a:solidFill>
                  <a:schemeClr val="tx1">
                    <a:lumMod val="85000"/>
                    <a:lumOff val="15000"/>
                  </a:schemeClr>
                </a:solidFill>
                <a:latin typeface="Arial" panose="020B0604020202020204" pitchFamily="34" charset="0"/>
                <a:ea typeface="微软雅黑" panose="020B0503020204020204" pitchFamily="34" charset="-122"/>
              </a:defRPr>
            </a:lvl4pPr>
            <a:lvl5pPr>
              <a:defRPr u="none" strike="noStrike" kern="1200" cap="none" spc="150" normalizeH="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4"/>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t>2021-9-13</a:t>
            </a:fld>
            <a:endParaRPr lang="zh-CN" altLang="en-US"/>
          </a:p>
        </p:txBody>
      </p:sp>
      <p:sp>
        <p:nvSpPr>
          <p:cNvPr id="4" name="页脚占位符 3"/>
          <p:cNvSpPr>
            <a:spLocks noGrp="1"/>
          </p:cNvSpPr>
          <p:nvPr>
            <p:ph type="ftr" sz="quarter" idx="11"/>
            <p:custDataLst>
              <p:tags r:id="rId5"/>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t>‹#›</a:t>
            </a:fld>
            <a:endParaRPr lang="zh-CN" altLang="en-US" dirty="0"/>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dirty="0">
              <a:latin typeface="隶书" panose="02010509060101010101" pitchFamily="49" charset="-122"/>
              <a:ea typeface="隶书" panose="02010509060101010101" pitchFamily="49" charset="-122"/>
              <a:sym typeface="+mn-ea"/>
            </a:endParaRPr>
          </a:p>
        </p:txBody>
      </p:sp>
      <p:grpSp>
        <p:nvGrpSpPr>
          <p:cNvPr id="99" name="组合 98"/>
          <p:cNvGrpSpPr/>
          <p:nvPr userDrawn="1">
            <p:custDataLst>
              <p:tags r:id="rId2"/>
            </p:custDataLst>
          </p:nvPr>
        </p:nvGrpSpPr>
        <p:grpSpPr>
          <a:xfrm>
            <a:off x="2" y="5014231"/>
            <a:ext cx="1886463" cy="1843770"/>
            <a:chOff x="1" y="1993034"/>
            <a:chExt cx="4977617" cy="4864967"/>
          </a:xfrm>
        </p:grpSpPr>
        <p:sp>
          <p:nvSpPr>
            <p:cNvPr id="100" name="任意多边形: 形状 99"/>
            <p:cNvSpPr/>
            <p:nvPr userDrawn="1">
              <p:custDataLst>
                <p:tags r:id="rId9"/>
              </p:custDataLst>
            </p:nvPr>
          </p:nvSpPr>
          <p:spPr>
            <a:xfrm>
              <a:off x="1" y="1993034"/>
              <a:ext cx="2223635" cy="4864966"/>
            </a:xfrm>
            <a:custGeom>
              <a:avLst/>
              <a:gdLst>
                <a:gd name="connsiteX0" fmla="*/ 807505 w 2223635"/>
                <a:gd name="connsiteY0" fmla="*/ 4629871 h 4864966"/>
                <a:gd name="connsiteX1" fmla="*/ 899912 w 2223635"/>
                <a:gd name="connsiteY1" fmla="*/ 4749283 h 4864966"/>
                <a:gd name="connsiteX2" fmla="*/ 903802 w 2223635"/>
                <a:gd name="connsiteY2" fmla="*/ 4749283 h 4864966"/>
                <a:gd name="connsiteX3" fmla="*/ 807505 w 2223635"/>
                <a:gd name="connsiteY3" fmla="*/ 4629871 h 4864966"/>
                <a:gd name="connsiteX4" fmla="*/ 920028 w 2223635"/>
                <a:gd name="connsiteY4" fmla="*/ 4125103 h 4864966"/>
                <a:gd name="connsiteX5" fmla="*/ 872963 w 2223635"/>
                <a:gd name="connsiteY5" fmla="*/ 4302472 h 4864966"/>
                <a:gd name="connsiteX6" fmla="*/ 920028 w 2223635"/>
                <a:gd name="connsiteY6" fmla="*/ 4125103 h 4864966"/>
                <a:gd name="connsiteX7" fmla="*/ 1080949 w 2223635"/>
                <a:gd name="connsiteY7" fmla="*/ 4032862 h 4864966"/>
                <a:gd name="connsiteX8" fmla="*/ 1111788 w 2223635"/>
                <a:gd name="connsiteY8" fmla="*/ 4179225 h 4864966"/>
                <a:gd name="connsiteX9" fmla="*/ 1080949 w 2223635"/>
                <a:gd name="connsiteY9" fmla="*/ 4032862 h 4864966"/>
                <a:gd name="connsiteX10" fmla="*/ 0 w 2223635"/>
                <a:gd name="connsiteY10" fmla="*/ 4016337 h 4864966"/>
                <a:gd name="connsiteX11" fmla="*/ 71789 w 2223635"/>
                <a:gd name="connsiteY11" fmla="*/ 4023319 h 4864966"/>
                <a:gd name="connsiteX12" fmla="*/ 144984 w 2223635"/>
                <a:gd name="connsiteY12" fmla="*/ 4044365 h 4864966"/>
                <a:gd name="connsiteX13" fmla="*/ 144984 w 2223635"/>
                <a:gd name="connsiteY13" fmla="*/ 4052088 h 4864966"/>
                <a:gd name="connsiteX14" fmla="*/ 73678 w 2223635"/>
                <a:gd name="connsiteY14" fmla="*/ 4040149 h 4864966"/>
                <a:gd name="connsiteX15" fmla="*/ 0 w 2223635"/>
                <a:gd name="connsiteY15" fmla="*/ 4034416 h 4864966"/>
                <a:gd name="connsiteX16" fmla="*/ 80915 w 2223635"/>
                <a:gd name="connsiteY16" fmla="*/ 3986798 h 4864966"/>
                <a:gd name="connsiteX17" fmla="*/ 191215 w 2223635"/>
                <a:gd name="connsiteY17" fmla="*/ 4044365 h 4864966"/>
                <a:gd name="connsiteX18" fmla="*/ 187381 w 2223635"/>
                <a:gd name="connsiteY18" fmla="*/ 4028973 h 4864966"/>
                <a:gd name="connsiteX19" fmla="*/ 179657 w 2223635"/>
                <a:gd name="connsiteY19" fmla="*/ 4028973 h 4864966"/>
                <a:gd name="connsiteX20" fmla="*/ 174378 w 2223635"/>
                <a:gd name="connsiteY20" fmla="*/ 4031862 h 4864966"/>
                <a:gd name="connsiteX21" fmla="*/ 171933 w 2223635"/>
                <a:gd name="connsiteY21" fmla="*/ 4028973 h 4864966"/>
                <a:gd name="connsiteX22" fmla="*/ 133426 w 2223635"/>
                <a:gd name="connsiteY22" fmla="*/ 4005857 h 4864966"/>
                <a:gd name="connsiteX23" fmla="*/ 80915 w 2223635"/>
                <a:gd name="connsiteY23" fmla="*/ 3986798 h 4864966"/>
                <a:gd name="connsiteX24" fmla="*/ 195049 w 2223635"/>
                <a:gd name="connsiteY24" fmla="*/ 3948123 h 4864966"/>
                <a:gd name="connsiteX25" fmla="*/ 191215 w 2223635"/>
                <a:gd name="connsiteY25" fmla="*/ 3959625 h 4864966"/>
                <a:gd name="connsiteX26" fmla="*/ 198939 w 2223635"/>
                <a:gd name="connsiteY26" fmla="*/ 3998189 h 4864966"/>
                <a:gd name="connsiteX27" fmla="*/ 206607 w 2223635"/>
                <a:gd name="connsiteY27" fmla="*/ 4021304 h 4864966"/>
                <a:gd name="connsiteX28" fmla="*/ 206607 w 2223635"/>
                <a:gd name="connsiteY28" fmla="*/ 4002023 h 4864966"/>
                <a:gd name="connsiteX29" fmla="*/ 206607 w 2223635"/>
                <a:gd name="connsiteY29" fmla="*/ 3994299 h 4864966"/>
                <a:gd name="connsiteX30" fmla="*/ 195049 w 2223635"/>
                <a:gd name="connsiteY30" fmla="*/ 3948123 h 4864966"/>
                <a:gd name="connsiteX31" fmla="*/ 137260 w 2223635"/>
                <a:gd name="connsiteY31" fmla="*/ 3917284 h 4864966"/>
                <a:gd name="connsiteX32" fmla="*/ 144984 w 2223635"/>
                <a:gd name="connsiteY32" fmla="*/ 3959625 h 4864966"/>
                <a:gd name="connsiteX33" fmla="*/ 160376 w 2223635"/>
                <a:gd name="connsiteY33" fmla="*/ 3978907 h 4864966"/>
                <a:gd name="connsiteX34" fmla="*/ 164265 w 2223635"/>
                <a:gd name="connsiteY34" fmla="*/ 3978907 h 4864966"/>
                <a:gd name="connsiteX35" fmla="*/ 168099 w 2223635"/>
                <a:gd name="connsiteY35" fmla="*/ 3975073 h 4864966"/>
                <a:gd name="connsiteX36" fmla="*/ 156542 w 2223635"/>
                <a:gd name="connsiteY36" fmla="*/ 3948123 h 4864966"/>
                <a:gd name="connsiteX37" fmla="*/ 137260 w 2223635"/>
                <a:gd name="connsiteY37" fmla="*/ 3917284 h 4864966"/>
                <a:gd name="connsiteX38" fmla="*/ 684258 w 2223635"/>
                <a:gd name="connsiteY38" fmla="*/ 3913450 h 4864966"/>
                <a:gd name="connsiteX39" fmla="*/ 611077 w 2223635"/>
                <a:gd name="connsiteY39" fmla="*/ 4152220 h 4864966"/>
                <a:gd name="connsiteX40" fmla="*/ 622635 w 2223635"/>
                <a:gd name="connsiteY40" fmla="*/ 4591363 h 4864966"/>
                <a:gd name="connsiteX41" fmla="*/ 622635 w 2223635"/>
                <a:gd name="connsiteY41" fmla="*/ 4599031 h 4864966"/>
                <a:gd name="connsiteX42" fmla="*/ 661142 w 2223635"/>
                <a:gd name="connsiteY42" fmla="*/ 4714610 h 4864966"/>
                <a:gd name="connsiteX43" fmla="*/ 657253 w 2223635"/>
                <a:gd name="connsiteY43" fmla="*/ 4329422 h 4864966"/>
                <a:gd name="connsiteX44" fmla="*/ 661142 w 2223635"/>
                <a:gd name="connsiteY44" fmla="*/ 4326532 h 4864966"/>
                <a:gd name="connsiteX45" fmla="*/ 664977 w 2223635"/>
                <a:gd name="connsiteY45" fmla="*/ 4329422 h 4864966"/>
                <a:gd name="connsiteX46" fmla="*/ 684258 w 2223635"/>
                <a:gd name="connsiteY46" fmla="*/ 4776233 h 4864966"/>
                <a:gd name="connsiteX47" fmla="*/ 688092 w 2223635"/>
                <a:gd name="connsiteY47" fmla="*/ 4776233 h 4864966"/>
                <a:gd name="connsiteX48" fmla="*/ 691926 w 2223635"/>
                <a:gd name="connsiteY48" fmla="*/ 4799349 h 4864966"/>
                <a:gd name="connsiteX49" fmla="*/ 715042 w 2223635"/>
                <a:gd name="connsiteY49" fmla="*/ 4233125 h 4864966"/>
                <a:gd name="connsiteX50" fmla="*/ 684258 w 2223635"/>
                <a:gd name="connsiteY50" fmla="*/ 3913450 h 4864966"/>
                <a:gd name="connsiteX51" fmla="*/ 1654897 w 2223635"/>
                <a:gd name="connsiteY51" fmla="*/ 3809429 h 4864966"/>
                <a:gd name="connsiteX52" fmla="*/ 1107954 w 2223635"/>
                <a:gd name="connsiteY52" fmla="*/ 4417995 h 4864966"/>
                <a:gd name="connsiteX53" fmla="*/ 1084838 w 2223635"/>
                <a:gd name="connsiteY53" fmla="*/ 4560524 h 4864966"/>
                <a:gd name="connsiteX54" fmla="*/ 1158020 w 2223635"/>
                <a:gd name="connsiteY54" fmla="*/ 4410327 h 4864966"/>
                <a:gd name="connsiteX55" fmla="*/ 1435353 w 2223635"/>
                <a:gd name="connsiteY55" fmla="*/ 3990465 h 4864966"/>
                <a:gd name="connsiteX56" fmla="*/ 1440798 w 2223635"/>
                <a:gd name="connsiteY56" fmla="*/ 3986242 h 4864966"/>
                <a:gd name="connsiteX57" fmla="*/ 1446911 w 2223635"/>
                <a:gd name="connsiteY57" fmla="*/ 3994299 h 4864966"/>
                <a:gd name="connsiteX58" fmla="*/ 1169577 w 2223635"/>
                <a:gd name="connsiteY58" fmla="*/ 4417995 h 4864966"/>
                <a:gd name="connsiteX59" fmla="*/ 1073280 w 2223635"/>
                <a:gd name="connsiteY59" fmla="*/ 4633705 h 4864966"/>
                <a:gd name="connsiteX60" fmla="*/ 1053999 w 2223635"/>
                <a:gd name="connsiteY60" fmla="*/ 4741560 h 4864966"/>
                <a:gd name="connsiteX61" fmla="*/ 1377563 w 2223635"/>
                <a:gd name="connsiteY61" fmla="*/ 4298638 h 4864966"/>
                <a:gd name="connsiteX62" fmla="*/ 1558600 w 2223635"/>
                <a:gd name="connsiteY62" fmla="*/ 4025139 h 4864966"/>
                <a:gd name="connsiteX63" fmla="*/ 1654897 w 2223635"/>
                <a:gd name="connsiteY63" fmla="*/ 3809429 h 4864966"/>
                <a:gd name="connsiteX64" fmla="*/ 564845 w 2223635"/>
                <a:gd name="connsiteY64" fmla="*/ 3797871 h 4864966"/>
                <a:gd name="connsiteX65" fmla="*/ 507056 w 2223635"/>
                <a:gd name="connsiteY65" fmla="*/ 3932676 h 4864966"/>
                <a:gd name="connsiteX66" fmla="*/ 507056 w 2223635"/>
                <a:gd name="connsiteY66" fmla="*/ 3940399 h 4864966"/>
                <a:gd name="connsiteX67" fmla="*/ 564845 w 2223635"/>
                <a:gd name="connsiteY67" fmla="*/ 3797871 h 4864966"/>
                <a:gd name="connsiteX68" fmla="*/ 1161854 w 2223635"/>
                <a:gd name="connsiteY68" fmla="*/ 3786313 h 4864966"/>
                <a:gd name="connsiteX69" fmla="*/ 1192693 w 2223635"/>
                <a:gd name="connsiteY69" fmla="*/ 3898002 h 4864966"/>
                <a:gd name="connsiteX70" fmla="*/ 1161854 w 2223635"/>
                <a:gd name="connsiteY70" fmla="*/ 3786313 h 4864966"/>
                <a:gd name="connsiteX71" fmla="*/ 264396 w 2223635"/>
                <a:gd name="connsiteY71" fmla="*/ 3724690 h 4864966"/>
                <a:gd name="connsiteX72" fmla="*/ 218165 w 2223635"/>
                <a:gd name="connsiteY72" fmla="*/ 3801705 h 4864966"/>
                <a:gd name="connsiteX73" fmla="*/ 210441 w 2223635"/>
                <a:gd name="connsiteY73" fmla="*/ 3886444 h 4864966"/>
                <a:gd name="connsiteX74" fmla="*/ 221999 w 2223635"/>
                <a:gd name="connsiteY74" fmla="*/ 3894168 h 4864966"/>
                <a:gd name="connsiteX75" fmla="*/ 221999 w 2223635"/>
                <a:gd name="connsiteY75" fmla="*/ 3890334 h 4864966"/>
                <a:gd name="connsiteX76" fmla="*/ 225889 w 2223635"/>
                <a:gd name="connsiteY76" fmla="*/ 3940399 h 4864966"/>
                <a:gd name="connsiteX77" fmla="*/ 264396 w 2223635"/>
                <a:gd name="connsiteY77" fmla="*/ 3724690 h 4864966"/>
                <a:gd name="connsiteX78" fmla="*/ 191882 w 2223635"/>
                <a:gd name="connsiteY78" fmla="*/ 3646563 h 4864966"/>
                <a:gd name="connsiteX79" fmla="*/ 160376 w 2223635"/>
                <a:gd name="connsiteY79" fmla="*/ 3678458 h 4864966"/>
                <a:gd name="connsiteX80" fmla="*/ 137260 w 2223635"/>
                <a:gd name="connsiteY80" fmla="*/ 3828710 h 4864966"/>
                <a:gd name="connsiteX81" fmla="*/ 168099 w 2223635"/>
                <a:gd name="connsiteY81" fmla="*/ 3901892 h 4864966"/>
                <a:gd name="connsiteX82" fmla="*/ 168099 w 2223635"/>
                <a:gd name="connsiteY82" fmla="*/ 3898002 h 4864966"/>
                <a:gd name="connsiteX83" fmla="*/ 178268 w 2223635"/>
                <a:gd name="connsiteY83" fmla="*/ 3890889 h 4864966"/>
                <a:gd name="connsiteX84" fmla="*/ 183491 w 2223635"/>
                <a:gd name="connsiteY84" fmla="*/ 3894168 h 4864966"/>
                <a:gd name="connsiteX85" fmla="*/ 195049 w 2223635"/>
                <a:gd name="connsiteY85" fmla="*/ 3774755 h 4864966"/>
                <a:gd name="connsiteX86" fmla="*/ 202773 w 2223635"/>
                <a:gd name="connsiteY86" fmla="*/ 3674624 h 4864966"/>
                <a:gd name="connsiteX87" fmla="*/ 191882 w 2223635"/>
                <a:gd name="connsiteY87" fmla="*/ 3646563 h 4864966"/>
                <a:gd name="connsiteX88" fmla="*/ 1377563 w 2223635"/>
                <a:gd name="connsiteY88" fmla="*/ 3613001 h 4864966"/>
                <a:gd name="connsiteX89" fmla="*/ 1281266 w 2223635"/>
                <a:gd name="connsiteY89" fmla="*/ 3693906 h 4864966"/>
                <a:gd name="connsiteX90" fmla="*/ 1283656 w 2223635"/>
                <a:gd name="connsiteY90" fmla="*/ 3699962 h 4864966"/>
                <a:gd name="connsiteX91" fmla="*/ 1377563 w 2223635"/>
                <a:gd name="connsiteY91" fmla="*/ 3613001 h 4864966"/>
                <a:gd name="connsiteX92" fmla="*/ 1308216 w 2223635"/>
                <a:gd name="connsiteY92" fmla="*/ 3435798 h 4864966"/>
                <a:gd name="connsiteX93" fmla="*/ 1323608 w 2223635"/>
                <a:gd name="connsiteY93" fmla="*/ 3489754 h 4864966"/>
                <a:gd name="connsiteX94" fmla="*/ 1327498 w 2223635"/>
                <a:gd name="connsiteY94" fmla="*/ 3474306 h 4864966"/>
                <a:gd name="connsiteX95" fmla="*/ 1315940 w 2223635"/>
                <a:gd name="connsiteY95" fmla="*/ 3435798 h 4864966"/>
                <a:gd name="connsiteX96" fmla="*/ 1647173 w 2223635"/>
                <a:gd name="connsiteY96" fmla="*/ 3339501 h 4864966"/>
                <a:gd name="connsiteX97" fmla="*/ 1462303 w 2223635"/>
                <a:gd name="connsiteY97" fmla="*/ 3393457 h 4864966"/>
                <a:gd name="connsiteX98" fmla="*/ 1466137 w 2223635"/>
                <a:gd name="connsiteY98" fmla="*/ 3401125 h 4864966"/>
                <a:gd name="connsiteX99" fmla="*/ 1458468 w 2223635"/>
                <a:gd name="connsiteY99" fmla="*/ 3420406 h 4864966"/>
                <a:gd name="connsiteX100" fmla="*/ 1643339 w 2223635"/>
                <a:gd name="connsiteY100" fmla="*/ 3343391 h 4864966"/>
                <a:gd name="connsiteX101" fmla="*/ 788223 w 2223635"/>
                <a:gd name="connsiteY101" fmla="*/ 3308717 h 4864966"/>
                <a:gd name="connsiteX102" fmla="*/ 745882 w 2223635"/>
                <a:gd name="connsiteY102" fmla="*/ 3428130 h 4864966"/>
                <a:gd name="connsiteX103" fmla="*/ 745882 w 2223635"/>
                <a:gd name="connsiteY103" fmla="*/ 3431964 h 4864966"/>
                <a:gd name="connsiteX104" fmla="*/ 768997 w 2223635"/>
                <a:gd name="connsiteY104" fmla="*/ 3378009 h 4864966"/>
                <a:gd name="connsiteX105" fmla="*/ 788223 w 2223635"/>
                <a:gd name="connsiteY105" fmla="*/ 3308717 h 4864966"/>
                <a:gd name="connsiteX106" fmla="*/ 1122846 w 2223635"/>
                <a:gd name="connsiteY106" fmla="*/ 3225090 h 4864966"/>
                <a:gd name="connsiteX107" fmla="*/ 1111788 w 2223635"/>
                <a:gd name="connsiteY107" fmla="*/ 3262486 h 4864966"/>
                <a:gd name="connsiteX108" fmla="*/ 1111788 w 2223635"/>
                <a:gd name="connsiteY108" fmla="*/ 3258652 h 4864966"/>
                <a:gd name="connsiteX109" fmla="*/ 1288990 w 2223635"/>
                <a:gd name="connsiteY109" fmla="*/ 3420406 h 4864966"/>
                <a:gd name="connsiteX110" fmla="*/ 1277432 w 2223635"/>
                <a:gd name="connsiteY110" fmla="*/ 3362617 h 4864966"/>
                <a:gd name="connsiteX111" fmla="*/ 1242759 w 2223635"/>
                <a:gd name="connsiteY111" fmla="*/ 3297160 h 4864966"/>
                <a:gd name="connsiteX112" fmla="*/ 1204251 w 2223635"/>
                <a:gd name="connsiteY112" fmla="*/ 3262486 h 4864966"/>
                <a:gd name="connsiteX113" fmla="*/ 1142572 w 2223635"/>
                <a:gd name="connsiteY113" fmla="*/ 3227812 h 4864966"/>
                <a:gd name="connsiteX114" fmla="*/ 1122846 w 2223635"/>
                <a:gd name="connsiteY114" fmla="*/ 3225090 h 4864966"/>
                <a:gd name="connsiteX115" fmla="*/ 534006 w 2223635"/>
                <a:gd name="connsiteY115" fmla="*/ 3158465 h 4864966"/>
                <a:gd name="connsiteX116" fmla="*/ 553288 w 2223635"/>
                <a:gd name="connsiteY116" fmla="*/ 3243204 h 4864966"/>
                <a:gd name="connsiteX117" fmla="*/ 534006 w 2223635"/>
                <a:gd name="connsiteY117" fmla="*/ 3158465 h 4864966"/>
                <a:gd name="connsiteX118" fmla="*/ 1670289 w 2223635"/>
                <a:gd name="connsiteY118" fmla="*/ 3154631 h 4864966"/>
                <a:gd name="connsiteX119" fmla="*/ 1481584 w 2223635"/>
                <a:gd name="connsiteY119" fmla="*/ 3262486 h 4864966"/>
                <a:gd name="connsiteX120" fmla="*/ 1392955 w 2223635"/>
                <a:gd name="connsiteY120" fmla="*/ 3385733 h 4864966"/>
                <a:gd name="connsiteX121" fmla="*/ 1381398 w 2223635"/>
                <a:gd name="connsiteY121" fmla="*/ 3412683 h 4864966"/>
                <a:gd name="connsiteX122" fmla="*/ 1392955 w 2223635"/>
                <a:gd name="connsiteY122" fmla="*/ 3416572 h 4864966"/>
                <a:gd name="connsiteX123" fmla="*/ 1412237 w 2223635"/>
                <a:gd name="connsiteY123" fmla="*/ 3401125 h 4864966"/>
                <a:gd name="connsiteX124" fmla="*/ 1412237 w 2223635"/>
                <a:gd name="connsiteY124" fmla="*/ 3385733 h 4864966"/>
                <a:gd name="connsiteX125" fmla="*/ 1454579 w 2223635"/>
                <a:gd name="connsiteY125" fmla="*/ 3370341 h 4864966"/>
                <a:gd name="connsiteX126" fmla="*/ 1543208 w 2223635"/>
                <a:gd name="connsiteY126" fmla="*/ 3304828 h 4864966"/>
                <a:gd name="connsiteX127" fmla="*/ 1666455 w 2223635"/>
                <a:gd name="connsiteY127" fmla="*/ 3158465 h 4864966"/>
                <a:gd name="connsiteX128" fmla="*/ 410759 w 2223635"/>
                <a:gd name="connsiteY128" fmla="*/ 3069892 h 4864966"/>
                <a:gd name="connsiteX129" fmla="*/ 460825 w 2223635"/>
                <a:gd name="connsiteY129" fmla="*/ 3728524 h 4864966"/>
                <a:gd name="connsiteX130" fmla="*/ 460825 w 2223635"/>
                <a:gd name="connsiteY130" fmla="*/ 3720855 h 4864966"/>
                <a:gd name="connsiteX131" fmla="*/ 426151 w 2223635"/>
                <a:gd name="connsiteY131" fmla="*/ 3381899 h 4864966"/>
                <a:gd name="connsiteX132" fmla="*/ 431930 w 2223635"/>
                <a:gd name="connsiteY132" fmla="*/ 3376120 h 4864966"/>
                <a:gd name="connsiteX133" fmla="*/ 437709 w 2223635"/>
                <a:gd name="connsiteY133" fmla="*/ 3381899 h 4864966"/>
                <a:gd name="connsiteX134" fmla="*/ 464659 w 2223635"/>
                <a:gd name="connsiteY134" fmla="*/ 3686182 h 4864966"/>
                <a:gd name="connsiteX135" fmla="*/ 476217 w 2223635"/>
                <a:gd name="connsiteY135" fmla="*/ 3401125 h 4864966"/>
                <a:gd name="connsiteX136" fmla="*/ 445433 w 2223635"/>
                <a:gd name="connsiteY136" fmla="*/ 3177747 h 4864966"/>
                <a:gd name="connsiteX137" fmla="*/ 410759 w 2223635"/>
                <a:gd name="connsiteY137" fmla="*/ 3069892 h 4864966"/>
                <a:gd name="connsiteX138" fmla="*/ 1235035 w 2223635"/>
                <a:gd name="connsiteY138" fmla="*/ 3038663 h 4864966"/>
                <a:gd name="connsiteX139" fmla="*/ 1208085 w 2223635"/>
                <a:gd name="connsiteY139" fmla="*/ 3116123 h 4864966"/>
                <a:gd name="connsiteX140" fmla="*/ 1246593 w 2223635"/>
                <a:gd name="connsiteY140" fmla="*/ 3266320 h 4864966"/>
                <a:gd name="connsiteX141" fmla="*/ 1246593 w 2223635"/>
                <a:gd name="connsiteY141" fmla="*/ 3262486 h 4864966"/>
                <a:gd name="connsiteX142" fmla="*/ 1300548 w 2223635"/>
                <a:gd name="connsiteY142" fmla="*/ 3358783 h 4864966"/>
                <a:gd name="connsiteX143" fmla="*/ 1323608 w 2223635"/>
                <a:gd name="connsiteY143" fmla="*/ 3389567 h 4864966"/>
                <a:gd name="connsiteX144" fmla="*/ 1308216 w 2223635"/>
                <a:gd name="connsiteY144" fmla="*/ 3293270 h 4864966"/>
                <a:gd name="connsiteX145" fmla="*/ 1315884 w 2223635"/>
                <a:gd name="connsiteY145" fmla="*/ 3285213 h 4864966"/>
                <a:gd name="connsiteX146" fmla="*/ 1323608 w 2223635"/>
                <a:gd name="connsiteY146" fmla="*/ 3289436 h 4864966"/>
                <a:gd name="connsiteX147" fmla="*/ 1339056 w 2223635"/>
                <a:gd name="connsiteY147" fmla="*/ 3335667 h 4864966"/>
                <a:gd name="connsiteX148" fmla="*/ 1346724 w 2223635"/>
                <a:gd name="connsiteY148" fmla="*/ 3320275 h 4864966"/>
                <a:gd name="connsiteX149" fmla="*/ 1358282 w 2223635"/>
                <a:gd name="connsiteY149" fmla="*/ 3216255 h 4864966"/>
                <a:gd name="connsiteX150" fmla="*/ 1342890 w 2223635"/>
                <a:gd name="connsiteY150" fmla="*/ 3150797 h 4864966"/>
                <a:gd name="connsiteX151" fmla="*/ 1250427 w 2223635"/>
                <a:gd name="connsiteY151" fmla="*/ 3042942 h 4864966"/>
                <a:gd name="connsiteX152" fmla="*/ 1235035 w 2223635"/>
                <a:gd name="connsiteY152" fmla="*/ 3038663 h 4864966"/>
                <a:gd name="connsiteX153" fmla="*/ 1473583 w 2223635"/>
                <a:gd name="connsiteY153" fmla="*/ 3033051 h 4864966"/>
                <a:gd name="connsiteX154" fmla="*/ 1470026 w 2223635"/>
                <a:gd name="connsiteY154" fmla="*/ 3035218 h 4864966"/>
                <a:gd name="connsiteX155" fmla="*/ 1373729 w 2223635"/>
                <a:gd name="connsiteY155" fmla="*/ 3208531 h 4864966"/>
                <a:gd name="connsiteX156" fmla="*/ 1373729 w 2223635"/>
                <a:gd name="connsiteY156" fmla="*/ 3297160 h 4864966"/>
                <a:gd name="connsiteX157" fmla="*/ 1377563 w 2223635"/>
                <a:gd name="connsiteY157" fmla="*/ 3304828 h 4864966"/>
                <a:gd name="connsiteX158" fmla="*/ 1377563 w 2223635"/>
                <a:gd name="connsiteY158" fmla="*/ 3327944 h 4864966"/>
                <a:gd name="connsiteX159" fmla="*/ 1385287 w 2223635"/>
                <a:gd name="connsiteY159" fmla="*/ 3320275 h 4864966"/>
                <a:gd name="connsiteX160" fmla="*/ 1393011 w 2223635"/>
                <a:gd name="connsiteY160" fmla="*/ 3317164 h 4864966"/>
                <a:gd name="connsiteX161" fmla="*/ 1408347 w 2223635"/>
                <a:gd name="connsiteY161" fmla="*/ 3331833 h 4864966"/>
                <a:gd name="connsiteX162" fmla="*/ 1408347 w 2223635"/>
                <a:gd name="connsiteY162" fmla="*/ 3343391 h 4864966"/>
                <a:gd name="connsiteX163" fmla="*/ 1470026 w 2223635"/>
                <a:gd name="connsiteY163" fmla="*/ 3250928 h 4864966"/>
                <a:gd name="connsiteX164" fmla="*/ 1500810 w 2223635"/>
                <a:gd name="connsiteY164" fmla="*/ 3119957 h 4864966"/>
                <a:gd name="connsiteX165" fmla="*/ 1500699 w 2223635"/>
                <a:gd name="connsiteY165" fmla="*/ 3120791 h 4864966"/>
                <a:gd name="connsiteX166" fmla="*/ 1473583 w 2223635"/>
                <a:gd name="connsiteY166" fmla="*/ 3033051 h 4864966"/>
                <a:gd name="connsiteX167" fmla="*/ 1477695 w 2223635"/>
                <a:gd name="connsiteY167" fmla="*/ 3005379 h 4864966"/>
                <a:gd name="connsiteX168" fmla="*/ 1485418 w 2223635"/>
                <a:gd name="connsiteY168" fmla="*/ 3008268 h 4864966"/>
                <a:gd name="connsiteX169" fmla="*/ 1500810 w 2223635"/>
                <a:gd name="connsiteY169" fmla="*/ 3227812 h 4864966"/>
                <a:gd name="connsiteX170" fmla="*/ 1685681 w 2223635"/>
                <a:gd name="connsiteY170" fmla="*/ 3139239 h 4864966"/>
                <a:gd name="connsiteX171" fmla="*/ 1693404 w 2223635"/>
                <a:gd name="connsiteY171" fmla="*/ 3150797 h 4864966"/>
                <a:gd name="connsiteX172" fmla="*/ 1523926 w 2223635"/>
                <a:gd name="connsiteY172" fmla="*/ 3343391 h 4864966"/>
                <a:gd name="connsiteX173" fmla="*/ 1689570 w 2223635"/>
                <a:gd name="connsiteY173" fmla="*/ 3308717 h 4864966"/>
                <a:gd name="connsiteX174" fmla="*/ 1697239 w 2223635"/>
                <a:gd name="connsiteY174" fmla="*/ 3324109 h 4864966"/>
                <a:gd name="connsiteX175" fmla="*/ 1449856 w 2223635"/>
                <a:gd name="connsiteY175" fmla="*/ 3439799 h 4864966"/>
                <a:gd name="connsiteX176" fmla="*/ 1443021 w 2223635"/>
                <a:gd name="connsiteY176" fmla="*/ 3439633 h 4864966"/>
                <a:gd name="connsiteX177" fmla="*/ 1419905 w 2223635"/>
                <a:gd name="connsiteY177" fmla="*/ 3462748 h 4864966"/>
                <a:gd name="connsiteX178" fmla="*/ 1412237 w 2223635"/>
                <a:gd name="connsiteY178" fmla="*/ 3455080 h 4864966"/>
                <a:gd name="connsiteX179" fmla="*/ 1423795 w 2223635"/>
                <a:gd name="connsiteY179" fmla="*/ 3439633 h 4864966"/>
                <a:gd name="connsiteX180" fmla="*/ 1331332 w 2223635"/>
                <a:gd name="connsiteY180" fmla="*/ 3512869 h 4864966"/>
                <a:gd name="connsiteX181" fmla="*/ 1292824 w 2223635"/>
                <a:gd name="connsiteY181" fmla="*/ 3651508 h 4864966"/>
                <a:gd name="connsiteX182" fmla="*/ 1392955 w 2223635"/>
                <a:gd name="connsiteY182" fmla="*/ 3586051 h 4864966"/>
                <a:gd name="connsiteX183" fmla="*/ 1404513 w 2223635"/>
                <a:gd name="connsiteY183" fmla="*/ 3601443 h 4864966"/>
                <a:gd name="connsiteX184" fmla="*/ 1269709 w 2223635"/>
                <a:gd name="connsiteY184" fmla="*/ 3736247 h 4864966"/>
                <a:gd name="connsiteX185" fmla="*/ 1219643 w 2223635"/>
                <a:gd name="connsiteY185" fmla="*/ 3928841 h 4864966"/>
                <a:gd name="connsiteX186" fmla="*/ 1215809 w 2223635"/>
                <a:gd name="connsiteY186" fmla="*/ 3998189 h 4864966"/>
                <a:gd name="connsiteX187" fmla="*/ 1210474 w 2223635"/>
                <a:gd name="connsiteY187" fmla="*/ 4001078 h 4864966"/>
                <a:gd name="connsiteX188" fmla="*/ 1208085 w 2223635"/>
                <a:gd name="connsiteY188" fmla="*/ 3998189 h 4864966"/>
                <a:gd name="connsiteX189" fmla="*/ 1208085 w 2223635"/>
                <a:gd name="connsiteY189" fmla="*/ 3994299 h 4864966"/>
                <a:gd name="connsiteX190" fmla="*/ 1131070 w 2223635"/>
                <a:gd name="connsiteY190" fmla="*/ 4329422 h 4864966"/>
                <a:gd name="connsiteX191" fmla="*/ 1697239 w 2223635"/>
                <a:gd name="connsiteY191" fmla="*/ 3778645 h 4864966"/>
                <a:gd name="connsiteX192" fmla="*/ 1701573 w 2223635"/>
                <a:gd name="connsiteY192" fmla="*/ 3777867 h 4864966"/>
                <a:gd name="connsiteX193" fmla="*/ 1708796 w 2223635"/>
                <a:gd name="connsiteY193" fmla="*/ 3794037 h 4864966"/>
                <a:gd name="connsiteX194" fmla="*/ 1339056 w 2223635"/>
                <a:gd name="connsiteY194" fmla="*/ 4387211 h 4864966"/>
                <a:gd name="connsiteX195" fmla="*/ 1050165 w 2223635"/>
                <a:gd name="connsiteY195" fmla="*/ 4783957 h 4864966"/>
                <a:gd name="connsiteX196" fmla="*/ 1039951 w 2223635"/>
                <a:gd name="connsiteY196" fmla="*/ 4864966 h 4864966"/>
                <a:gd name="connsiteX197" fmla="*/ 997001 w 2223635"/>
                <a:gd name="connsiteY197" fmla="*/ 4864966 h 4864966"/>
                <a:gd name="connsiteX198" fmla="*/ 1000099 w 2223635"/>
                <a:gd name="connsiteY198" fmla="*/ 4834023 h 4864966"/>
                <a:gd name="connsiteX199" fmla="*/ 996209 w 2223635"/>
                <a:gd name="connsiteY199" fmla="*/ 4837857 h 4864966"/>
                <a:gd name="connsiteX200" fmla="*/ 992375 w 2223635"/>
                <a:gd name="connsiteY200" fmla="*/ 4840746 h 4864966"/>
                <a:gd name="connsiteX201" fmla="*/ 988541 w 2223635"/>
                <a:gd name="connsiteY201" fmla="*/ 4837857 h 4864966"/>
                <a:gd name="connsiteX202" fmla="*/ 976983 w 2223635"/>
                <a:gd name="connsiteY202" fmla="*/ 4860972 h 4864966"/>
                <a:gd name="connsiteX203" fmla="*/ 972205 w 2223635"/>
                <a:gd name="connsiteY203" fmla="*/ 4864140 h 4864966"/>
                <a:gd name="connsiteX204" fmla="*/ 965425 w 2223635"/>
                <a:gd name="connsiteY204" fmla="*/ 4853249 h 4864966"/>
                <a:gd name="connsiteX205" fmla="*/ 1011657 w 2223635"/>
                <a:gd name="connsiteY205" fmla="*/ 4753118 h 4864966"/>
                <a:gd name="connsiteX206" fmla="*/ 1119512 w 2223635"/>
                <a:gd name="connsiteY206" fmla="*/ 4213899 h 4864966"/>
                <a:gd name="connsiteX207" fmla="*/ 1119512 w 2223635"/>
                <a:gd name="connsiteY207" fmla="*/ 4210009 h 4864966"/>
                <a:gd name="connsiteX208" fmla="*/ 1077114 w 2223635"/>
                <a:gd name="connsiteY208" fmla="*/ 4005857 h 4864966"/>
                <a:gd name="connsiteX209" fmla="*/ 1082893 w 2223635"/>
                <a:gd name="connsiteY209" fmla="*/ 4002967 h 4864966"/>
                <a:gd name="connsiteX210" fmla="*/ 1088672 w 2223635"/>
                <a:gd name="connsiteY210" fmla="*/ 4005857 h 4864966"/>
                <a:gd name="connsiteX211" fmla="*/ 1134904 w 2223635"/>
                <a:gd name="connsiteY211" fmla="*/ 4152220 h 4864966"/>
                <a:gd name="connsiteX212" fmla="*/ 1188803 w 2223635"/>
                <a:gd name="connsiteY212" fmla="*/ 3940399 h 4864966"/>
                <a:gd name="connsiteX213" fmla="*/ 1150296 w 2223635"/>
                <a:gd name="connsiteY213" fmla="*/ 3759363 h 4864966"/>
                <a:gd name="connsiteX214" fmla="*/ 1155908 w 2223635"/>
                <a:gd name="connsiteY214" fmla="*/ 3752973 h 4864966"/>
                <a:gd name="connsiteX215" fmla="*/ 1161854 w 2223635"/>
                <a:gd name="connsiteY215" fmla="*/ 3755529 h 4864966"/>
                <a:gd name="connsiteX216" fmla="*/ 1211919 w 2223635"/>
                <a:gd name="connsiteY216" fmla="*/ 3855660 h 4864966"/>
                <a:gd name="connsiteX217" fmla="*/ 1246593 w 2223635"/>
                <a:gd name="connsiteY217" fmla="*/ 3747805 h 4864966"/>
                <a:gd name="connsiteX218" fmla="*/ 1235035 w 2223635"/>
                <a:gd name="connsiteY218" fmla="*/ 3751639 h 4864966"/>
                <a:gd name="connsiteX219" fmla="*/ 1227311 w 2223635"/>
                <a:gd name="connsiteY219" fmla="*/ 3740082 h 4864966"/>
                <a:gd name="connsiteX220" fmla="*/ 1250427 w 2223635"/>
                <a:gd name="connsiteY220" fmla="*/ 3720855 h 4864966"/>
                <a:gd name="connsiteX221" fmla="*/ 1258151 w 2223635"/>
                <a:gd name="connsiteY221" fmla="*/ 3697740 h 4864966"/>
                <a:gd name="connsiteX222" fmla="*/ 1258151 w 2223635"/>
                <a:gd name="connsiteY222" fmla="*/ 3693906 h 4864966"/>
                <a:gd name="connsiteX223" fmla="*/ 1319774 w 2223635"/>
                <a:gd name="connsiteY223" fmla="*/ 3505146 h 4864966"/>
                <a:gd name="connsiteX224" fmla="*/ 1319774 w 2223635"/>
                <a:gd name="connsiteY224" fmla="*/ 3501312 h 4864966"/>
                <a:gd name="connsiteX225" fmla="*/ 1315940 w 2223635"/>
                <a:gd name="connsiteY225" fmla="*/ 3497422 h 4864966"/>
                <a:gd name="connsiteX226" fmla="*/ 1296658 w 2223635"/>
                <a:gd name="connsiteY226" fmla="*/ 3439633 h 4864966"/>
                <a:gd name="connsiteX227" fmla="*/ 1084838 w 2223635"/>
                <a:gd name="connsiteY227" fmla="*/ 3216255 h 4864966"/>
                <a:gd name="connsiteX228" fmla="*/ 1092506 w 2223635"/>
                <a:gd name="connsiteY228" fmla="*/ 3208531 h 4864966"/>
                <a:gd name="connsiteX229" fmla="*/ 1120179 w 2223635"/>
                <a:gd name="connsiteY229" fmla="*/ 3206253 h 4864966"/>
                <a:gd name="connsiteX230" fmla="*/ 1219643 w 2223635"/>
                <a:gd name="connsiteY230" fmla="*/ 3243204 h 4864966"/>
                <a:gd name="connsiteX231" fmla="*/ 1204251 w 2223635"/>
                <a:gd name="connsiteY231" fmla="*/ 3031384 h 4864966"/>
                <a:gd name="connsiteX232" fmla="*/ 1228034 w 2223635"/>
                <a:gd name="connsiteY232" fmla="*/ 3016381 h 4864966"/>
                <a:gd name="connsiteX233" fmla="*/ 1323608 w 2223635"/>
                <a:gd name="connsiteY233" fmla="*/ 3081450 h 4864966"/>
                <a:gd name="connsiteX234" fmla="*/ 1369840 w 2223635"/>
                <a:gd name="connsiteY234" fmla="*/ 3173857 h 4864966"/>
                <a:gd name="connsiteX235" fmla="*/ 1470026 w 2223635"/>
                <a:gd name="connsiteY235" fmla="*/ 3008268 h 4864966"/>
                <a:gd name="connsiteX236" fmla="*/ 1477695 w 2223635"/>
                <a:gd name="connsiteY236" fmla="*/ 3005379 h 4864966"/>
                <a:gd name="connsiteX237" fmla="*/ 422317 w 2223635"/>
                <a:gd name="connsiteY237" fmla="*/ 2730935 h 4864966"/>
                <a:gd name="connsiteX238" fmla="*/ 507056 w 2223635"/>
                <a:gd name="connsiteY238" fmla="*/ 2792559 h 4864966"/>
                <a:gd name="connsiteX239" fmla="*/ 422317 w 2223635"/>
                <a:gd name="connsiteY239" fmla="*/ 2730935 h 4864966"/>
                <a:gd name="connsiteX240" fmla="*/ 680368 w 2223635"/>
                <a:gd name="connsiteY240" fmla="*/ 2515225 h 4864966"/>
                <a:gd name="connsiteX241" fmla="*/ 649585 w 2223635"/>
                <a:gd name="connsiteY241" fmla="*/ 2576849 h 4864966"/>
                <a:gd name="connsiteX242" fmla="*/ 653419 w 2223635"/>
                <a:gd name="connsiteY242" fmla="*/ 2626914 h 4864966"/>
                <a:gd name="connsiteX243" fmla="*/ 680368 w 2223635"/>
                <a:gd name="connsiteY243" fmla="*/ 2515225 h 4864966"/>
                <a:gd name="connsiteX244" fmla="*/ 383809 w 2223635"/>
                <a:gd name="connsiteY244" fmla="*/ 2357305 h 4864966"/>
                <a:gd name="connsiteX245" fmla="*/ 395367 w 2223635"/>
                <a:gd name="connsiteY245" fmla="*/ 2457436 h 4864966"/>
                <a:gd name="connsiteX246" fmla="*/ 383809 w 2223635"/>
                <a:gd name="connsiteY246" fmla="*/ 2357305 h 4864966"/>
                <a:gd name="connsiteX247" fmla="*/ 550342 w 2223635"/>
                <a:gd name="connsiteY247" fmla="*/ 2203774 h 4864966"/>
                <a:gd name="connsiteX248" fmla="*/ 587961 w 2223635"/>
                <a:gd name="connsiteY248" fmla="*/ 2318797 h 4864966"/>
                <a:gd name="connsiteX249" fmla="*/ 550342 w 2223635"/>
                <a:gd name="connsiteY249" fmla="*/ 2203774 h 4864966"/>
                <a:gd name="connsiteX250" fmla="*/ 1589384 w 2223635"/>
                <a:gd name="connsiteY250" fmla="*/ 2103087 h 4864966"/>
                <a:gd name="connsiteX251" fmla="*/ 1554766 w 2223635"/>
                <a:gd name="connsiteY251" fmla="*/ 2130037 h 4864966"/>
                <a:gd name="connsiteX252" fmla="*/ 1608665 w 2223635"/>
                <a:gd name="connsiteY252" fmla="*/ 2137761 h 4864966"/>
                <a:gd name="connsiteX253" fmla="*/ 1643339 w 2223635"/>
                <a:gd name="connsiteY253" fmla="*/ 2130037 h 4864966"/>
                <a:gd name="connsiteX254" fmla="*/ 1651063 w 2223635"/>
                <a:gd name="connsiteY254" fmla="*/ 2118479 h 4864966"/>
                <a:gd name="connsiteX255" fmla="*/ 1604831 w 2223635"/>
                <a:gd name="connsiteY255" fmla="*/ 2103087 h 4864966"/>
                <a:gd name="connsiteX256" fmla="*/ 1440131 w 2223635"/>
                <a:gd name="connsiteY256" fmla="*/ 2079527 h 4864966"/>
                <a:gd name="connsiteX257" fmla="*/ 1404513 w 2223635"/>
                <a:gd name="connsiteY257" fmla="*/ 2183993 h 4864966"/>
                <a:gd name="connsiteX258" fmla="*/ 1440131 w 2223635"/>
                <a:gd name="connsiteY258" fmla="*/ 2079527 h 4864966"/>
                <a:gd name="connsiteX259" fmla="*/ 1161854 w 2223635"/>
                <a:gd name="connsiteY259" fmla="*/ 2060690 h 4864966"/>
                <a:gd name="connsiteX260" fmla="*/ 1119512 w 2223635"/>
                <a:gd name="connsiteY260" fmla="*/ 2110811 h 4864966"/>
                <a:gd name="connsiteX261" fmla="*/ 1111788 w 2223635"/>
                <a:gd name="connsiteY261" fmla="*/ 2118479 h 4864966"/>
                <a:gd name="connsiteX262" fmla="*/ 1115622 w 2223635"/>
                <a:gd name="connsiteY262" fmla="*/ 2126203 h 4864966"/>
                <a:gd name="connsiteX263" fmla="*/ 1134904 w 2223635"/>
                <a:gd name="connsiteY263" fmla="*/ 2110811 h 4864966"/>
                <a:gd name="connsiteX264" fmla="*/ 1161854 w 2223635"/>
                <a:gd name="connsiteY264" fmla="*/ 2060690 h 4864966"/>
                <a:gd name="connsiteX265" fmla="*/ 1832043 w 2223635"/>
                <a:gd name="connsiteY265" fmla="*/ 2026072 h 4864966"/>
                <a:gd name="connsiteX266" fmla="*/ 2117100 w 2223635"/>
                <a:gd name="connsiteY266" fmla="*/ 2237892 h 4864966"/>
                <a:gd name="connsiteX267" fmla="*/ 2020803 w 2223635"/>
                <a:gd name="connsiteY267" fmla="*/ 2099253 h 4864966"/>
                <a:gd name="connsiteX268" fmla="*/ 1843601 w 2223635"/>
                <a:gd name="connsiteY268" fmla="*/ 2026072 h 4864966"/>
                <a:gd name="connsiteX269" fmla="*/ 2026193 w 2223635"/>
                <a:gd name="connsiteY269" fmla="*/ 1973562 h 4864966"/>
                <a:gd name="connsiteX270" fmla="*/ 1974572 w 2223635"/>
                <a:gd name="connsiteY270" fmla="*/ 1975951 h 4864966"/>
                <a:gd name="connsiteX271" fmla="*/ 1866717 w 2223635"/>
                <a:gd name="connsiteY271" fmla="*/ 2010625 h 4864966"/>
                <a:gd name="connsiteX272" fmla="*/ 1866717 w 2223635"/>
                <a:gd name="connsiteY272" fmla="*/ 2018348 h 4864966"/>
                <a:gd name="connsiteX273" fmla="*/ 2009245 w 2223635"/>
                <a:gd name="connsiteY273" fmla="*/ 2072248 h 4864966"/>
                <a:gd name="connsiteX274" fmla="*/ 2201839 w 2223635"/>
                <a:gd name="connsiteY274" fmla="*/ 2041464 h 4864966"/>
                <a:gd name="connsiteX275" fmla="*/ 2026193 w 2223635"/>
                <a:gd name="connsiteY275" fmla="*/ 1973562 h 4864966"/>
                <a:gd name="connsiteX276" fmla="*/ 225889 w 2223635"/>
                <a:gd name="connsiteY276" fmla="*/ 1964393 h 4864966"/>
                <a:gd name="connsiteX277" fmla="*/ 210441 w 2223635"/>
                <a:gd name="connsiteY277" fmla="*/ 2072248 h 4864966"/>
                <a:gd name="connsiteX278" fmla="*/ 225889 w 2223635"/>
                <a:gd name="connsiteY278" fmla="*/ 2022182 h 4864966"/>
                <a:gd name="connsiteX279" fmla="*/ 229723 w 2223635"/>
                <a:gd name="connsiteY279" fmla="*/ 1968283 h 4864966"/>
                <a:gd name="connsiteX280" fmla="*/ 1832043 w 2223635"/>
                <a:gd name="connsiteY280" fmla="*/ 1949001 h 4864966"/>
                <a:gd name="connsiteX281" fmla="*/ 1785867 w 2223635"/>
                <a:gd name="connsiteY281" fmla="*/ 1964393 h 4864966"/>
                <a:gd name="connsiteX282" fmla="*/ 1785867 w 2223635"/>
                <a:gd name="connsiteY282" fmla="*/ 1968283 h 4864966"/>
                <a:gd name="connsiteX283" fmla="*/ 1789701 w 2223635"/>
                <a:gd name="connsiteY283" fmla="*/ 1972117 h 4864966"/>
                <a:gd name="connsiteX284" fmla="*/ 1793536 w 2223635"/>
                <a:gd name="connsiteY284" fmla="*/ 1972117 h 4864966"/>
                <a:gd name="connsiteX285" fmla="*/ 1832043 w 2223635"/>
                <a:gd name="connsiteY285" fmla="*/ 1949001 h 4864966"/>
                <a:gd name="connsiteX286" fmla="*/ 664977 w 2223635"/>
                <a:gd name="connsiteY286" fmla="*/ 1883544 h 4864966"/>
                <a:gd name="connsiteX287" fmla="*/ 618745 w 2223635"/>
                <a:gd name="connsiteY287" fmla="*/ 2010625 h 4864966"/>
                <a:gd name="connsiteX288" fmla="*/ 645695 w 2223635"/>
                <a:gd name="connsiteY288" fmla="*/ 1960559 h 4864966"/>
                <a:gd name="connsiteX289" fmla="*/ 664977 w 2223635"/>
                <a:gd name="connsiteY289" fmla="*/ 1883544 h 4864966"/>
                <a:gd name="connsiteX290" fmla="*/ 826731 w 2223635"/>
                <a:gd name="connsiteY290" fmla="*/ 1829588 h 4864966"/>
                <a:gd name="connsiteX291" fmla="*/ 842179 w 2223635"/>
                <a:gd name="connsiteY291" fmla="*/ 1891212 h 4864966"/>
                <a:gd name="connsiteX292" fmla="*/ 899912 w 2223635"/>
                <a:gd name="connsiteY292" fmla="*/ 2372697 h 4864966"/>
                <a:gd name="connsiteX293" fmla="*/ 903802 w 2223635"/>
                <a:gd name="connsiteY293" fmla="*/ 2372697 h 4864966"/>
                <a:gd name="connsiteX294" fmla="*/ 919194 w 2223635"/>
                <a:gd name="connsiteY294" fmla="*/ 2611522 h 4864966"/>
                <a:gd name="connsiteX295" fmla="*/ 950034 w 2223635"/>
                <a:gd name="connsiteY295" fmla="*/ 2546065 h 4864966"/>
                <a:gd name="connsiteX296" fmla="*/ 965425 w 2223635"/>
                <a:gd name="connsiteY296" fmla="*/ 2311073 h 4864966"/>
                <a:gd name="connsiteX297" fmla="*/ 911470 w 2223635"/>
                <a:gd name="connsiteY297" fmla="*/ 2022182 h 4864966"/>
                <a:gd name="connsiteX298" fmla="*/ 917583 w 2223635"/>
                <a:gd name="connsiteY298" fmla="*/ 2016737 h 4864966"/>
                <a:gd name="connsiteX299" fmla="*/ 919194 w 2223635"/>
                <a:gd name="connsiteY299" fmla="*/ 2018348 h 4864966"/>
                <a:gd name="connsiteX300" fmla="*/ 969260 w 2223635"/>
                <a:gd name="connsiteY300" fmla="*/ 2495944 h 4864966"/>
                <a:gd name="connsiteX301" fmla="*/ 984652 w 2223635"/>
                <a:gd name="connsiteY301" fmla="*/ 2449768 h 4864966"/>
                <a:gd name="connsiteX302" fmla="*/ 984652 w 2223635"/>
                <a:gd name="connsiteY302" fmla="*/ 2442044 h 4864966"/>
                <a:gd name="connsiteX303" fmla="*/ 915360 w 2223635"/>
                <a:gd name="connsiteY303" fmla="*/ 1929775 h 4864966"/>
                <a:gd name="connsiteX304" fmla="*/ 826731 w 2223635"/>
                <a:gd name="connsiteY304" fmla="*/ 1829588 h 4864966"/>
                <a:gd name="connsiteX305" fmla="*/ 2102486 w 2223635"/>
                <a:gd name="connsiteY305" fmla="*/ 1795915 h 4864966"/>
                <a:gd name="connsiteX306" fmla="*/ 2013079 w 2223635"/>
                <a:gd name="connsiteY306" fmla="*/ 1821920 h 4864966"/>
                <a:gd name="connsiteX307" fmla="*/ 2016969 w 2223635"/>
                <a:gd name="connsiteY307" fmla="*/ 1821920 h 4864966"/>
                <a:gd name="connsiteX308" fmla="*/ 1916782 w 2223635"/>
                <a:gd name="connsiteY308" fmla="*/ 1875820 h 4864966"/>
                <a:gd name="connsiteX309" fmla="*/ 1905280 w 2223635"/>
                <a:gd name="connsiteY309" fmla="*/ 1887378 h 4864966"/>
                <a:gd name="connsiteX310" fmla="*/ 1882164 w 2223635"/>
                <a:gd name="connsiteY310" fmla="*/ 1906659 h 4864966"/>
                <a:gd name="connsiteX311" fmla="*/ 1889833 w 2223635"/>
                <a:gd name="connsiteY311" fmla="*/ 1925886 h 4864966"/>
                <a:gd name="connsiteX312" fmla="*/ 1839767 w 2223635"/>
                <a:gd name="connsiteY312" fmla="*/ 1975951 h 4864966"/>
                <a:gd name="connsiteX313" fmla="*/ 1878275 w 2223635"/>
                <a:gd name="connsiteY313" fmla="*/ 1972117 h 4864966"/>
                <a:gd name="connsiteX314" fmla="*/ 1889833 w 2223635"/>
                <a:gd name="connsiteY314" fmla="*/ 1975951 h 4864966"/>
                <a:gd name="connsiteX315" fmla="*/ 2128658 w 2223635"/>
                <a:gd name="connsiteY315" fmla="*/ 1879654 h 4864966"/>
                <a:gd name="connsiteX316" fmla="*/ 2132492 w 2223635"/>
                <a:gd name="connsiteY316" fmla="*/ 1798804 h 4864966"/>
                <a:gd name="connsiteX317" fmla="*/ 2102486 w 2223635"/>
                <a:gd name="connsiteY317" fmla="*/ 1795915 h 4864966"/>
                <a:gd name="connsiteX318" fmla="*/ 1701128 w 2223635"/>
                <a:gd name="connsiteY318" fmla="*/ 1656276 h 4864966"/>
                <a:gd name="connsiteX319" fmla="*/ 1704962 w 2223635"/>
                <a:gd name="connsiteY319" fmla="*/ 1675558 h 4864966"/>
                <a:gd name="connsiteX320" fmla="*/ 1697239 w 2223635"/>
                <a:gd name="connsiteY320" fmla="*/ 1702507 h 4864966"/>
                <a:gd name="connsiteX321" fmla="*/ 1689570 w 2223635"/>
                <a:gd name="connsiteY321" fmla="*/ 1798804 h 4864966"/>
                <a:gd name="connsiteX322" fmla="*/ 1747304 w 2223635"/>
                <a:gd name="connsiteY322" fmla="*/ 1964393 h 4864966"/>
                <a:gd name="connsiteX323" fmla="*/ 1755028 w 2223635"/>
                <a:gd name="connsiteY323" fmla="*/ 1964393 h 4864966"/>
                <a:gd name="connsiteX324" fmla="*/ 1755028 w 2223635"/>
                <a:gd name="connsiteY324" fmla="*/ 1960559 h 4864966"/>
                <a:gd name="connsiteX325" fmla="*/ 1747304 w 2223635"/>
                <a:gd name="connsiteY325" fmla="*/ 1721734 h 4864966"/>
                <a:gd name="connsiteX326" fmla="*/ 1720354 w 2223635"/>
                <a:gd name="connsiteY326" fmla="*/ 1690950 h 4864966"/>
                <a:gd name="connsiteX327" fmla="*/ 1704962 w 2223635"/>
                <a:gd name="connsiteY327" fmla="*/ 1656276 h 4864966"/>
                <a:gd name="connsiteX328" fmla="*/ 2043530 w 2223635"/>
                <a:gd name="connsiteY328" fmla="*/ 1652220 h 4864966"/>
                <a:gd name="connsiteX329" fmla="*/ 1959180 w 2223635"/>
                <a:gd name="connsiteY329" fmla="*/ 1690950 h 4864966"/>
                <a:gd name="connsiteX330" fmla="*/ 1901390 w 2223635"/>
                <a:gd name="connsiteY330" fmla="*/ 1771855 h 4864966"/>
                <a:gd name="connsiteX331" fmla="*/ 1835933 w 2223635"/>
                <a:gd name="connsiteY331" fmla="*/ 1914328 h 4864966"/>
                <a:gd name="connsiteX332" fmla="*/ 2051643 w 2223635"/>
                <a:gd name="connsiteY332" fmla="*/ 1660110 h 4864966"/>
                <a:gd name="connsiteX333" fmla="*/ 2043530 w 2223635"/>
                <a:gd name="connsiteY333" fmla="*/ 1652220 h 4864966"/>
                <a:gd name="connsiteX334" fmla="*/ 0 w 2223635"/>
                <a:gd name="connsiteY334" fmla="*/ 1639188 h 4864966"/>
                <a:gd name="connsiteX335" fmla="*/ 17903 w 2223635"/>
                <a:gd name="connsiteY335" fmla="*/ 1656276 h 4864966"/>
                <a:gd name="connsiteX336" fmla="*/ 48687 w 2223635"/>
                <a:gd name="connsiteY336" fmla="*/ 1706342 h 4864966"/>
                <a:gd name="connsiteX337" fmla="*/ 44630 w 2223635"/>
                <a:gd name="connsiteY337" fmla="*/ 1715566 h 4864966"/>
                <a:gd name="connsiteX338" fmla="*/ 40963 w 2223635"/>
                <a:gd name="connsiteY338" fmla="*/ 1714065 h 4864966"/>
                <a:gd name="connsiteX339" fmla="*/ 6345 w 2223635"/>
                <a:gd name="connsiteY339" fmla="*/ 1671668 h 4864966"/>
                <a:gd name="connsiteX340" fmla="*/ 0 w 2223635"/>
                <a:gd name="connsiteY340" fmla="*/ 1666035 h 4864966"/>
                <a:gd name="connsiteX341" fmla="*/ 564845 w 2223635"/>
                <a:gd name="connsiteY341" fmla="*/ 1629326 h 4864966"/>
                <a:gd name="connsiteX342" fmla="*/ 584071 w 2223635"/>
                <a:gd name="connsiteY342" fmla="*/ 1702507 h 4864966"/>
                <a:gd name="connsiteX343" fmla="*/ 591795 w 2223635"/>
                <a:gd name="connsiteY343" fmla="*/ 1721734 h 4864966"/>
                <a:gd name="connsiteX344" fmla="*/ 595629 w 2223635"/>
                <a:gd name="connsiteY344" fmla="*/ 1679392 h 4864966"/>
                <a:gd name="connsiteX345" fmla="*/ 564845 w 2223635"/>
                <a:gd name="connsiteY345" fmla="*/ 1629326 h 4864966"/>
                <a:gd name="connsiteX346" fmla="*/ 1816373 w 2223635"/>
                <a:gd name="connsiteY346" fmla="*/ 1538363 h 4864966"/>
                <a:gd name="connsiteX347" fmla="*/ 1778144 w 2223635"/>
                <a:gd name="connsiteY347" fmla="*/ 1625436 h 4864966"/>
                <a:gd name="connsiteX348" fmla="*/ 1770420 w 2223635"/>
                <a:gd name="connsiteY348" fmla="*/ 1941333 h 4864966"/>
                <a:gd name="connsiteX349" fmla="*/ 1774309 w 2223635"/>
                <a:gd name="connsiteY349" fmla="*/ 1937443 h 4864966"/>
                <a:gd name="connsiteX350" fmla="*/ 1824375 w 2223635"/>
                <a:gd name="connsiteY350" fmla="*/ 1837312 h 4864966"/>
                <a:gd name="connsiteX351" fmla="*/ 1830154 w 2223635"/>
                <a:gd name="connsiteY351" fmla="*/ 1834423 h 4864966"/>
                <a:gd name="connsiteX352" fmla="*/ 1835933 w 2223635"/>
                <a:gd name="connsiteY352" fmla="*/ 1837312 h 4864966"/>
                <a:gd name="connsiteX353" fmla="*/ 1870607 w 2223635"/>
                <a:gd name="connsiteY353" fmla="*/ 1648552 h 4864966"/>
                <a:gd name="connsiteX354" fmla="*/ 1820541 w 2223635"/>
                <a:gd name="connsiteY354" fmla="*/ 1540697 h 4864966"/>
                <a:gd name="connsiteX355" fmla="*/ 1816373 w 2223635"/>
                <a:gd name="connsiteY355" fmla="*/ 1538363 h 4864966"/>
                <a:gd name="connsiteX356" fmla="*/ 1347391 w 2223635"/>
                <a:gd name="connsiteY356" fmla="*/ 1428953 h 4864966"/>
                <a:gd name="connsiteX357" fmla="*/ 1292824 w 2223635"/>
                <a:gd name="connsiteY357" fmla="*/ 1471406 h 4864966"/>
                <a:gd name="connsiteX358" fmla="*/ 1273543 w 2223635"/>
                <a:gd name="connsiteY358" fmla="*/ 1502190 h 4864966"/>
                <a:gd name="connsiteX359" fmla="*/ 1215809 w 2223635"/>
                <a:gd name="connsiteY359" fmla="*/ 1679392 h 4864966"/>
                <a:gd name="connsiteX360" fmla="*/ 1319774 w 2223635"/>
                <a:gd name="connsiteY360" fmla="*/ 1563813 h 4864966"/>
                <a:gd name="connsiteX361" fmla="*/ 1350614 w 2223635"/>
                <a:gd name="connsiteY361" fmla="*/ 1432898 h 4864966"/>
                <a:gd name="connsiteX362" fmla="*/ 1347391 w 2223635"/>
                <a:gd name="connsiteY362" fmla="*/ 1428953 h 4864966"/>
                <a:gd name="connsiteX363" fmla="*/ 1076003 w 2223635"/>
                <a:gd name="connsiteY363" fmla="*/ 1407059 h 4864966"/>
                <a:gd name="connsiteX364" fmla="*/ 1065557 w 2223635"/>
                <a:gd name="connsiteY364" fmla="*/ 1417450 h 4864966"/>
                <a:gd name="connsiteX365" fmla="*/ 1065557 w 2223635"/>
                <a:gd name="connsiteY365" fmla="*/ 1421340 h 4864966"/>
                <a:gd name="connsiteX366" fmla="*/ 1115622 w 2223635"/>
                <a:gd name="connsiteY366" fmla="*/ 1725623 h 4864966"/>
                <a:gd name="connsiteX367" fmla="*/ 1115622 w 2223635"/>
                <a:gd name="connsiteY367" fmla="*/ 1733291 h 4864966"/>
                <a:gd name="connsiteX368" fmla="*/ 1123346 w 2223635"/>
                <a:gd name="connsiteY368" fmla="*/ 1748739 h 4864966"/>
                <a:gd name="connsiteX369" fmla="*/ 1127180 w 2223635"/>
                <a:gd name="connsiteY369" fmla="*/ 1741015 h 4864966"/>
                <a:gd name="connsiteX370" fmla="*/ 1127180 w 2223635"/>
                <a:gd name="connsiteY370" fmla="*/ 1733291 h 4864966"/>
                <a:gd name="connsiteX371" fmla="*/ 1154130 w 2223635"/>
                <a:gd name="connsiteY371" fmla="*/ 1656276 h 4864966"/>
                <a:gd name="connsiteX372" fmla="*/ 1160353 w 2223635"/>
                <a:gd name="connsiteY372" fmla="*/ 1647052 h 4864966"/>
                <a:gd name="connsiteX373" fmla="*/ 1165688 w 2223635"/>
                <a:gd name="connsiteY373" fmla="*/ 1648552 h 4864966"/>
                <a:gd name="connsiteX374" fmla="*/ 1165688 w 2223635"/>
                <a:gd name="connsiteY374" fmla="*/ 1521471 h 4864966"/>
                <a:gd name="connsiteX375" fmla="*/ 1076003 w 2223635"/>
                <a:gd name="connsiteY375" fmla="*/ 1407059 h 4864966"/>
                <a:gd name="connsiteX376" fmla="*/ 1038607 w 2223635"/>
                <a:gd name="connsiteY376" fmla="*/ 1398224 h 4864966"/>
                <a:gd name="connsiteX377" fmla="*/ 1092506 w 2223635"/>
                <a:gd name="connsiteY377" fmla="*/ 1721734 h 4864966"/>
                <a:gd name="connsiteX378" fmla="*/ 1077114 w 2223635"/>
                <a:gd name="connsiteY378" fmla="*/ 1687116 h 4864966"/>
                <a:gd name="connsiteX379" fmla="*/ 1085449 w 2223635"/>
                <a:gd name="connsiteY379" fmla="*/ 1675391 h 4864966"/>
                <a:gd name="connsiteX380" fmla="*/ 1092506 w 2223635"/>
                <a:gd name="connsiteY380" fmla="*/ 1679392 h 4864966"/>
                <a:gd name="connsiteX381" fmla="*/ 1107954 w 2223635"/>
                <a:gd name="connsiteY381" fmla="*/ 1706342 h 4864966"/>
                <a:gd name="connsiteX382" fmla="*/ 1073280 w 2223635"/>
                <a:gd name="connsiteY382" fmla="*/ 1506079 h 4864966"/>
                <a:gd name="connsiteX383" fmla="*/ 1038607 w 2223635"/>
                <a:gd name="connsiteY383" fmla="*/ 1398224 h 4864966"/>
                <a:gd name="connsiteX384" fmla="*/ 1258151 w 2223635"/>
                <a:gd name="connsiteY384" fmla="*/ 1378943 h 4864966"/>
                <a:gd name="connsiteX385" fmla="*/ 1192693 w 2223635"/>
                <a:gd name="connsiteY385" fmla="*/ 1425174 h 4864966"/>
                <a:gd name="connsiteX386" fmla="*/ 1184969 w 2223635"/>
                <a:gd name="connsiteY386" fmla="*/ 1444400 h 4864966"/>
                <a:gd name="connsiteX387" fmla="*/ 1185636 w 2223635"/>
                <a:gd name="connsiteY387" fmla="*/ 1441289 h 4864966"/>
                <a:gd name="connsiteX388" fmla="*/ 1169577 w 2223635"/>
                <a:gd name="connsiteY388" fmla="*/ 1471406 h 4864966"/>
                <a:gd name="connsiteX389" fmla="*/ 1169577 w 2223635"/>
                <a:gd name="connsiteY389" fmla="*/ 1479074 h 4864966"/>
                <a:gd name="connsiteX390" fmla="*/ 1169577 w 2223635"/>
                <a:gd name="connsiteY390" fmla="*/ 1494521 h 4864966"/>
                <a:gd name="connsiteX391" fmla="*/ 1169577 w 2223635"/>
                <a:gd name="connsiteY391" fmla="*/ 1679392 h 4864966"/>
                <a:gd name="connsiteX392" fmla="*/ 1169577 w 2223635"/>
                <a:gd name="connsiteY392" fmla="*/ 1690950 h 4864966"/>
                <a:gd name="connsiteX393" fmla="*/ 1258151 w 2223635"/>
                <a:gd name="connsiteY393" fmla="*/ 1490632 h 4864966"/>
                <a:gd name="connsiteX394" fmla="*/ 1258151 w 2223635"/>
                <a:gd name="connsiteY394" fmla="*/ 1378943 h 4864966"/>
                <a:gd name="connsiteX395" fmla="*/ 207163 w 2223635"/>
                <a:gd name="connsiteY395" fmla="*/ 1199685 h 4864966"/>
                <a:gd name="connsiteX396" fmla="*/ 156542 w 2223635"/>
                <a:gd name="connsiteY396" fmla="*/ 1247972 h 4864966"/>
                <a:gd name="connsiteX397" fmla="*/ 25571 w 2223635"/>
                <a:gd name="connsiteY397" fmla="*/ 1325043 h 4864966"/>
                <a:gd name="connsiteX398" fmla="*/ 133426 w 2223635"/>
                <a:gd name="connsiteY398" fmla="*/ 1294203 h 4864966"/>
                <a:gd name="connsiteX399" fmla="*/ 202773 w 2223635"/>
                <a:gd name="connsiteY399" fmla="*/ 1255696 h 4864966"/>
                <a:gd name="connsiteX400" fmla="*/ 206607 w 2223635"/>
                <a:gd name="connsiteY400" fmla="*/ 1201741 h 4864966"/>
                <a:gd name="connsiteX401" fmla="*/ 207163 w 2223635"/>
                <a:gd name="connsiteY401" fmla="*/ 1199685 h 4864966"/>
                <a:gd name="connsiteX402" fmla="*/ 656308 w 2223635"/>
                <a:gd name="connsiteY402" fmla="*/ 1097275 h 4864966"/>
                <a:gd name="connsiteX403" fmla="*/ 651474 w 2223635"/>
                <a:gd name="connsiteY403" fmla="*/ 1099665 h 4864966"/>
                <a:gd name="connsiteX404" fmla="*/ 647918 w 2223635"/>
                <a:gd name="connsiteY404" fmla="*/ 1098553 h 4864966"/>
                <a:gd name="connsiteX405" fmla="*/ 653419 w 2223635"/>
                <a:gd name="connsiteY405" fmla="*/ 1117001 h 4864966"/>
                <a:gd name="connsiteX406" fmla="*/ 656308 w 2223635"/>
                <a:gd name="connsiteY406" fmla="*/ 1097275 h 4864966"/>
                <a:gd name="connsiteX407" fmla="*/ 236669 w 2223635"/>
                <a:gd name="connsiteY407" fmla="*/ 1070659 h 4864966"/>
                <a:gd name="connsiteX408" fmla="*/ 233557 w 2223635"/>
                <a:gd name="connsiteY408" fmla="*/ 1070825 h 4864966"/>
                <a:gd name="connsiteX409" fmla="*/ 229723 w 2223635"/>
                <a:gd name="connsiteY409" fmla="*/ 1070825 h 4864966"/>
                <a:gd name="connsiteX410" fmla="*/ 33295 w 2223635"/>
                <a:gd name="connsiteY410" fmla="*/ 1267254 h 4864966"/>
                <a:gd name="connsiteX411" fmla="*/ 25571 w 2223635"/>
                <a:gd name="connsiteY411" fmla="*/ 1301927 h 4864966"/>
                <a:gd name="connsiteX412" fmla="*/ 137260 w 2223635"/>
                <a:gd name="connsiteY412" fmla="*/ 1244138 h 4864966"/>
                <a:gd name="connsiteX413" fmla="*/ 221999 w 2223635"/>
                <a:gd name="connsiteY413" fmla="*/ 1155565 h 4864966"/>
                <a:gd name="connsiteX414" fmla="*/ 236669 w 2223635"/>
                <a:gd name="connsiteY414" fmla="*/ 1070659 h 4864966"/>
                <a:gd name="connsiteX415" fmla="*/ 622635 w 2223635"/>
                <a:gd name="connsiteY415" fmla="*/ 997644 h 4864966"/>
                <a:gd name="connsiteX416" fmla="*/ 642639 w 2223635"/>
                <a:gd name="connsiteY416" fmla="*/ 1080494 h 4864966"/>
                <a:gd name="connsiteX417" fmla="*/ 622635 w 2223635"/>
                <a:gd name="connsiteY417" fmla="*/ 997644 h 4864966"/>
                <a:gd name="connsiteX418" fmla="*/ 123368 w 2223635"/>
                <a:gd name="connsiteY418" fmla="*/ 970972 h 4864966"/>
                <a:gd name="connsiteX419" fmla="*/ 44853 w 2223635"/>
                <a:gd name="connsiteY419" fmla="*/ 1070825 h 4864966"/>
                <a:gd name="connsiteX420" fmla="*/ 37129 w 2223635"/>
                <a:gd name="connsiteY420" fmla="*/ 1070825 h 4864966"/>
                <a:gd name="connsiteX421" fmla="*/ 33295 w 2223635"/>
                <a:gd name="connsiteY421" fmla="*/ 1066936 h 4864966"/>
                <a:gd name="connsiteX422" fmla="*/ 10179 w 2223635"/>
                <a:gd name="connsiteY422" fmla="*/ 1209464 h 4864966"/>
                <a:gd name="connsiteX423" fmla="*/ 10179 w 2223635"/>
                <a:gd name="connsiteY423" fmla="*/ 1236414 h 4864966"/>
                <a:gd name="connsiteX424" fmla="*/ 21737 w 2223635"/>
                <a:gd name="connsiteY424" fmla="*/ 1228746 h 4864966"/>
                <a:gd name="connsiteX425" fmla="*/ 98752 w 2223635"/>
                <a:gd name="connsiteY425" fmla="*/ 1132449 h 4864966"/>
                <a:gd name="connsiteX426" fmla="*/ 133426 w 2223635"/>
                <a:gd name="connsiteY426" fmla="*/ 989921 h 4864966"/>
                <a:gd name="connsiteX427" fmla="*/ 123368 w 2223635"/>
                <a:gd name="connsiteY427" fmla="*/ 970972 h 4864966"/>
                <a:gd name="connsiteX428" fmla="*/ 132426 w 2223635"/>
                <a:gd name="connsiteY428" fmla="*/ 925741 h 4864966"/>
                <a:gd name="connsiteX429" fmla="*/ 137260 w 2223635"/>
                <a:gd name="connsiteY429" fmla="*/ 932131 h 4864966"/>
                <a:gd name="connsiteX430" fmla="*/ 118034 w 2223635"/>
                <a:gd name="connsiteY430" fmla="*/ 1120891 h 4864966"/>
                <a:gd name="connsiteX431" fmla="*/ 238947 w 2223635"/>
                <a:gd name="connsiteY431" fmla="*/ 1053933 h 4864966"/>
                <a:gd name="connsiteX432" fmla="*/ 260562 w 2223635"/>
                <a:gd name="connsiteY432" fmla="*/ 1055378 h 4864966"/>
                <a:gd name="connsiteX433" fmla="*/ 263563 w 2223635"/>
                <a:gd name="connsiteY433" fmla="*/ 1053878 h 4864966"/>
                <a:gd name="connsiteX434" fmla="*/ 268231 w 2223635"/>
                <a:gd name="connsiteY434" fmla="*/ 1063102 h 4864966"/>
                <a:gd name="connsiteX435" fmla="*/ 207496 w 2223635"/>
                <a:gd name="connsiteY435" fmla="*/ 1199296 h 4864966"/>
                <a:gd name="connsiteX436" fmla="*/ 214331 w 2223635"/>
                <a:gd name="connsiteY436" fmla="*/ 1197907 h 4864966"/>
                <a:gd name="connsiteX437" fmla="*/ 179657 w 2223635"/>
                <a:gd name="connsiteY437" fmla="*/ 1294203 h 4864966"/>
                <a:gd name="connsiteX438" fmla="*/ 25571 w 2223635"/>
                <a:gd name="connsiteY438" fmla="*/ 1340435 h 4864966"/>
                <a:gd name="connsiteX439" fmla="*/ 14993 w 2223635"/>
                <a:gd name="connsiteY439" fmla="*/ 1363044 h 4864966"/>
                <a:gd name="connsiteX440" fmla="*/ 0 w 2223635"/>
                <a:gd name="connsiteY440" fmla="*/ 1381115 h 4864966"/>
                <a:gd name="connsiteX441" fmla="*/ 0 w 2223635"/>
                <a:gd name="connsiteY441" fmla="*/ 1187990 h 4864966"/>
                <a:gd name="connsiteX442" fmla="*/ 2455 w 2223635"/>
                <a:gd name="connsiteY442" fmla="*/ 1186349 h 4864966"/>
                <a:gd name="connsiteX443" fmla="*/ 21737 w 2223635"/>
                <a:gd name="connsiteY443" fmla="*/ 1059268 h 4864966"/>
                <a:gd name="connsiteX444" fmla="*/ 3435 w 2223635"/>
                <a:gd name="connsiteY444" fmla="*/ 973313 h 4864966"/>
                <a:gd name="connsiteX445" fmla="*/ 0 w 2223635"/>
                <a:gd name="connsiteY445" fmla="*/ 964019 h 4864966"/>
                <a:gd name="connsiteX446" fmla="*/ 0 w 2223635"/>
                <a:gd name="connsiteY446" fmla="*/ 934101 h 4864966"/>
                <a:gd name="connsiteX447" fmla="*/ 13069 w 2223635"/>
                <a:gd name="connsiteY447" fmla="*/ 963909 h 4864966"/>
                <a:gd name="connsiteX448" fmla="*/ 33295 w 2223635"/>
                <a:gd name="connsiteY448" fmla="*/ 1055378 h 4864966"/>
                <a:gd name="connsiteX449" fmla="*/ 129592 w 2223635"/>
                <a:gd name="connsiteY449" fmla="*/ 928297 h 4864966"/>
                <a:gd name="connsiteX450" fmla="*/ 132426 w 2223635"/>
                <a:gd name="connsiteY450" fmla="*/ 925741 h 4864966"/>
                <a:gd name="connsiteX451" fmla="*/ 757439 w 2223635"/>
                <a:gd name="connsiteY451" fmla="*/ 812718 h 4864966"/>
                <a:gd name="connsiteX452" fmla="*/ 711208 w 2223635"/>
                <a:gd name="connsiteY452" fmla="*/ 866674 h 4864966"/>
                <a:gd name="connsiteX453" fmla="*/ 707374 w 2223635"/>
                <a:gd name="connsiteY453" fmla="*/ 901347 h 4864966"/>
                <a:gd name="connsiteX454" fmla="*/ 757439 w 2223635"/>
                <a:gd name="connsiteY454" fmla="*/ 812718 h 4864966"/>
                <a:gd name="connsiteX455" fmla="*/ 1204251 w 2223635"/>
                <a:gd name="connsiteY455" fmla="*/ 639406 h 4864966"/>
                <a:gd name="connsiteX456" fmla="*/ 834455 w 2223635"/>
                <a:gd name="connsiteY456" fmla="*/ 1036152 h 4864966"/>
                <a:gd name="connsiteX457" fmla="*/ 680368 w 2223635"/>
                <a:gd name="connsiteY457" fmla="*/ 1467516 h 4864966"/>
                <a:gd name="connsiteX458" fmla="*/ 1204251 w 2223635"/>
                <a:gd name="connsiteY458" fmla="*/ 639406 h 4864966"/>
                <a:gd name="connsiteX459" fmla="*/ 638027 w 2223635"/>
                <a:gd name="connsiteY459" fmla="*/ 546943 h 4864966"/>
                <a:gd name="connsiteX460" fmla="*/ 661142 w 2223635"/>
                <a:gd name="connsiteY460" fmla="*/ 585451 h 4864966"/>
                <a:gd name="connsiteX461" fmla="*/ 699650 w 2223635"/>
                <a:gd name="connsiteY461" fmla="*/ 616290 h 4864966"/>
                <a:gd name="connsiteX462" fmla="*/ 711208 w 2223635"/>
                <a:gd name="connsiteY462" fmla="*/ 616290 h 4864966"/>
                <a:gd name="connsiteX463" fmla="*/ 672700 w 2223635"/>
                <a:gd name="connsiteY463" fmla="*/ 566225 h 4864966"/>
                <a:gd name="connsiteX464" fmla="*/ 638027 w 2223635"/>
                <a:gd name="connsiteY464" fmla="*/ 546943 h 4864966"/>
                <a:gd name="connsiteX465" fmla="*/ 795947 w 2223635"/>
                <a:gd name="connsiteY465" fmla="*/ 504601 h 4864966"/>
                <a:gd name="connsiteX466" fmla="*/ 765108 w 2223635"/>
                <a:gd name="connsiteY466" fmla="*/ 570059 h 4864966"/>
                <a:gd name="connsiteX467" fmla="*/ 795947 w 2223635"/>
                <a:gd name="connsiteY467" fmla="*/ 519993 h 4864966"/>
                <a:gd name="connsiteX468" fmla="*/ 799781 w 2223635"/>
                <a:gd name="connsiteY468" fmla="*/ 504601 h 4864966"/>
                <a:gd name="connsiteX469" fmla="*/ 1065557 w 2223635"/>
                <a:gd name="connsiteY469" fmla="*/ 419862 h 4864966"/>
                <a:gd name="connsiteX470" fmla="*/ 872963 w 2223635"/>
                <a:gd name="connsiteY470" fmla="*/ 508435 h 4864966"/>
                <a:gd name="connsiteX471" fmla="*/ 954701 w 2223635"/>
                <a:gd name="connsiteY471" fmla="*/ 520882 h 4864966"/>
                <a:gd name="connsiteX472" fmla="*/ 1150296 w 2223635"/>
                <a:gd name="connsiteY472" fmla="*/ 493043 h 4864966"/>
                <a:gd name="connsiteX473" fmla="*/ 1187359 w 2223635"/>
                <a:gd name="connsiteY473" fmla="*/ 486653 h 4864966"/>
                <a:gd name="connsiteX474" fmla="*/ 1215809 w 2223635"/>
                <a:gd name="connsiteY474" fmla="*/ 489154 h 4864966"/>
                <a:gd name="connsiteX475" fmla="*/ 1219476 w 2223635"/>
                <a:gd name="connsiteY475" fmla="*/ 489376 h 4864966"/>
                <a:gd name="connsiteX476" fmla="*/ 1161854 w 2223635"/>
                <a:gd name="connsiteY476" fmla="*/ 435254 h 4864966"/>
                <a:gd name="connsiteX477" fmla="*/ 1069391 w 2223635"/>
                <a:gd name="connsiteY477" fmla="*/ 419862 h 4864966"/>
                <a:gd name="connsiteX478" fmla="*/ 1169577 w 2223635"/>
                <a:gd name="connsiteY478" fmla="*/ 223378 h 4864966"/>
                <a:gd name="connsiteX479" fmla="*/ 1169577 w 2223635"/>
                <a:gd name="connsiteY479" fmla="*/ 227268 h 4864966"/>
                <a:gd name="connsiteX480" fmla="*/ 1132903 w 2223635"/>
                <a:gd name="connsiteY480" fmla="*/ 223490 h 4864966"/>
                <a:gd name="connsiteX481" fmla="*/ 1011657 w 2223635"/>
                <a:gd name="connsiteY481" fmla="*/ 265776 h 4864966"/>
                <a:gd name="connsiteX482" fmla="*/ 826731 w 2223635"/>
                <a:gd name="connsiteY482" fmla="*/ 489154 h 4864966"/>
                <a:gd name="connsiteX483" fmla="*/ 826731 w 2223635"/>
                <a:gd name="connsiteY483" fmla="*/ 493043 h 4864966"/>
                <a:gd name="connsiteX484" fmla="*/ 842179 w 2223635"/>
                <a:gd name="connsiteY484" fmla="*/ 500712 h 4864966"/>
                <a:gd name="connsiteX485" fmla="*/ 1131070 w 2223635"/>
                <a:gd name="connsiteY485" fmla="*/ 327399 h 4864966"/>
                <a:gd name="connsiteX486" fmla="*/ 1177246 w 2223635"/>
                <a:gd name="connsiteY486" fmla="*/ 254218 h 4864966"/>
                <a:gd name="connsiteX487" fmla="*/ 1169577 w 2223635"/>
                <a:gd name="connsiteY487" fmla="*/ 223378 h 4864966"/>
                <a:gd name="connsiteX488" fmla="*/ 416927 w 2223635"/>
                <a:gd name="connsiteY488" fmla="*/ 193761 h 4864966"/>
                <a:gd name="connsiteX489" fmla="*/ 445433 w 2223635"/>
                <a:gd name="connsiteY489" fmla="*/ 292725 h 4864966"/>
                <a:gd name="connsiteX490" fmla="*/ 522448 w 2223635"/>
                <a:gd name="connsiteY490" fmla="*/ 446812 h 4864966"/>
                <a:gd name="connsiteX491" fmla="*/ 614911 w 2223635"/>
                <a:gd name="connsiteY491" fmla="*/ 512269 h 4864966"/>
                <a:gd name="connsiteX492" fmla="*/ 614911 w 2223635"/>
                <a:gd name="connsiteY492" fmla="*/ 496877 h 4864966"/>
                <a:gd name="connsiteX493" fmla="*/ 620690 w 2223635"/>
                <a:gd name="connsiteY493" fmla="*/ 491098 h 4864966"/>
                <a:gd name="connsiteX494" fmla="*/ 626469 w 2223635"/>
                <a:gd name="connsiteY494" fmla="*/ 496877 h 4864966"/>
                <a:gd name="connsiteX495" fmla="*/ 626469 w 2223635"/>
                <a:gd name="connsiteY495" fmla="*/ 519993 h 4864966"/>
                <a:gd name="connsiteX496" fmla="*/ 664977 w 2223635"/>
                <a:gd name="connsiteY496" fmla="*/ 546943 h 4864966"/>
                <a:gd name="connsiteX497" fmla="*/ 653419 w 2223635"/>
                <a:gd name="connsiteY497" fmla="*/ 504601 h 4864966"/>
                <a:gd name="connsiteX498" fmla="*/ 657253 w 2223635"/>
                <a:gd name="connsiteY498" fmla="*/ 493043 h 4864966"/>
                <a:gd name="connsiteX499" fmla="*/ 599519 w 2223635"/>
                <a:gd name="connsiteY499" fmla="*/ 354349 h 4864966"/>
                <a:gd name="connsiteX500" fmla="*/ 591795 w 2223635"/>
                <a:gd name="connsiteY500" fmla="*/ 338957 h 4864966"/>
                <a:gd name="connsiteX501" fmla="*/ 576403 w 2223635"/>
                <a:gd name="connsiteY501" fmla="*/ 319675 h 4864966"/>
                <a:gd name="connsiteX502" fmla="*/ 416927 w 2223635"/>
                <a:gd name="connsiteY502" fmla="*/ 193761 h 4864966"/>
                <a:gd name="connsiteX503" fmla="*/ 1009823 w 2223635"/>
                <a:gd name="connsiteY503" fmla="*/ 126692 h 4864966"/>
                <a:gd name="connsiteX504" fmla="*/ 1007767 w 2223635"/>
                <a:gd name="connsiteY504" fmla="*/ 127137 h 4864966"/>
                <a:gd name="connsiteX505" fmla="*/ 1007767 w 2223635"/>
                <a:gd name="connsiteY505" fmla="*/ 130971 h 4864966"/>
                <a:gd name="connsiteX506" fmla="*/ 996209 w 2223635"/>
                <a:gd name="connsiteY506" fmla="*/ 204152 h 4864966"/>
                <a:gd name="connsiteX507" fmla="*/ 965425 w 2223635"/>
                <a:gd name="connsiteY507" fmla="*/ 304283 h 4864966"/>
                <a:gd name="connsiteX508" fmla="*/ 826731 w 2223635"/>
                <a:gd name="connsiteY508" fmla="*/ 462204 h 4864966"/>
                <a:gd name="connsiteX509" fmla="*/ 953868 w 2223635"/>
                <a:gd name="connsiteY509" fmla="*/ 338957 h 4864966"/>
                <a:gd name="connsiteX510" fmla="*/ 1007767 w 2223635"/>
                <a:gd name="connsiteY510" fmla="*/ 223378 h 4864966"/>
                <a:gd name="connsiteX511" fmla="*/ 1009823 w 2223635"/>
                <a:gd name="connsiteY511" fmla="*/ 126692 h 4864966"/>
                <a:gd name="connsiteX512" fmla="*/ 972649 w 2223635"/>
                <a:gd name="connsiteY512" fmla="*/ 64458 h 4864966"/>
                <a:gd name="connsiteX513" fmla="*/ 953868 w 2223635"/>
                <a:gd name="connsiteY513" fmla="*/ 69347 h 4864966"/>
                <a:gd name="connsiteX514" fmla="*/ 857571 w 2223635"/>
                <a:gd name="connsiteY514" fmla="*/ 177202 h 4864966"/>
                <a:gd name="connsiteX515" fmla="*/ 857571 w 2223635"/>
                <a:gd name="connsiteY515" fmla="*/ 254218 h 4864966"/>
                <a:gd name="connsiteX516" fmla="*/ 857571 w 2223635"/>
                <a:gd name="connsiteY516" fmla="*/ 258052 h 4864966"/>
                <a:gd name="connsiteX517" fmla="*/ 765108 w 2223635"/>
                <a:gd name="connsiteY517" fmla="*/ 485320 h 4864966"/>
                <a:gd name="connsiteX518" fmla="*/ 799781 w 2223635"/>
                <a:gd name="connsiteY518" fmla="*/ 454536 h 4864966"/>
                <a:gd name="connsiteX519" fmla="*/ 896078 w 2223635"/>
                <a:gd name="connsiteY519" fmla="*/ 362073 h 4864966"/>
                <a:gd name="connsiteX520" fmla="*/ 976983 w 2223635"/>
                <a:gd name="connsiteY520" fmla="*/ 154087 h 4864966"/>
                <a:gd name="connsiteX521" fmla="*/ 972649 w 2223635"/>
                <a:gd name="connsiteY521" fmla="*/ 64458 h 4864966"/>
                <a:gd name="connsiteX522" fmla="*/ 582071 w 2223635"/>
                <a:gd name="connsiteY522" fmla="*/ 45231 h 4864966"/>
                <a:gd name="connsiteX523" fmla="*/ 564845 w 2223635"/>
                <a:gd name="connsiteY523" fmla="*/ 92463 h 4864966"/>
                <a:gd name="connsiteX524" fmla="*/ 557122 w 2223635"/>
                <a:gd name="connsiteY524" fmla="*/ 188760 h 4864966"/>
                <a:gd name="connsiteX525" fmla="*/ 584071 w 2223635"/>
                <a:gd name="connsiteY525" fmla="*/ 304283 h 4864966"/>
                <a:gd name="connsiteX526" fmla="*/ 664977 w 2223635"/>
                <a:gd name="connsiteY526" fmla="*/ 439088 h 4864966"/>
                <a:gd name="connsiteX527" fmla="*/ 664977 w 2223635"/>
                <a:gd name="connsiteY527" fmla="*/ 427530 h 4864966"/>
                <a:gd name="connsiteX528" fmla="*/ 674367 w 2223635"/>
                <a:gd name="connsiteY528" fmla="*/ 418362 h 4864966"/>
                <a:gd name="connsiteX529" fmla="*/ 680368 w 2223635"/>
                <a:gd name="connsiteY529" fmla="*/ 419862 h 4864966"/>
                <a:gd name="connsiteX530" fmla="*/ 711208 w 2223635"/>
                <a:gd name="connsiteY530" fmla="*/ 469928 h 4864966"/>
                <a:gd name="connsiteX531" fmla="*/ 626469 w 2223635"/>
                <a:gd name="connsiteY531" fmla="*/ 84739 h 4864966"/>
                <a:gd name="connsiteX532" fmla="*/ 582071 w 2223635"/>
                <a:gd name="connsiteY532" fmla="*/ 45231 h 4864966"/>
                <a:gd name="connsiteX533" fmla="*/ 803560 w 2223635"/>
                <a:gd name="connsiteY533" fmla="*/ 26283 h 4864966"/>
                <a:gd name="connsiteX534" fmla="*/ 730434 w 2223635"/>
                <a:gd name="connsiteY534" fmla="*/ 111689 h 4864966"/>
                <a:gd name="connsiteX535" fmla="*/ 718876 w 2223635"/>
                <a:gd name="connsiteY535" fmla="*/ 219544 h 4864966"/>
                <a:gd name="connsiteX536" fmla="*/ 722766 w 2223635"/>
                <a:gd name="connsiteY536" fmla="*/ 477651 h 4864966"/>
                <a:gd name="connsiteX537" fmla="*/ 711208 w 2223635"/>
                <a:gd name="connsiteY537" fmla="*/ 481486 h 4864966"/>
                <a:gd name="connsiteX538" fmla="*/ 726600 w 2223635"/>
                <a:gd name="connsiteY538" fmla="*/ 535385 h 4864966"/>
                <a:gd name="connsiteX539" fmla="*/ 741992 w 2223635"/>
                <a:gd name="connsiteY539" fmla="*/ 450646 h 4864966"/>
                <a:gd name="connsiteX540" fmla="*/ 753550 w 2223635"/>
                <a:gd name="connsiteY540" fmla="*/ 441978 h 4864966"/>
                <a:gd name="connsiteX541" fmla="*/ 765108 w 2223635"/>
                <a:gd name="connsiteY541" fmla="*/ 450646 h 4864966"/>
                <a:gd name="connsiteX542" fmla="*/ 765108 w 2223635"/>
                <a:gd name="connsiteY542" fmla="*/ 454536 h 4864966"/>
                <a:gd name="connsiteX543" fmla="*/ 822897 w 2223635"/>
                <a:gd name="connsiteY543" fmla="*/ 100131 h 4864966"/>
                <a:gd name="connsiteX544" fmla="*/ 811339 w 2223635"/>
                <a:gd name="connsiteY544" fmla="*/ 38508 h 4864966"/>
                <a:gd name="connsiteX545" fmla="*/ 803560 w 2223635"/>
                <a:gd name="connsiteY545" fmla="*/ 26283 h 4864966"/>
                <a:gd name="connsiteX546" fmla="*/ 815173 w 2223635"/>
                <a:gd name="connsiteY546" fmla="*/ 0 h 4864966"/>
                <a:gd name="connsiteX547" fmla="*/ 826731 w 2223635"/>
                <a:gd name="connsiteY547" fmla="*/ 7724 h 4864966"/>
                <a:gd name="connsiteX548" fmla="*/ 853736 w 2223635"/>
                <a:gd name="connsiteY548" fmla="*/ 154087 h 4864966"/>
                <a:gd name="connsiteX549" fmla="*/ 985541 w 2223635"/>
                <a:gd name="connsiteY549" fmla="*/ 53622 h 4864966"/>
                <a:gd name="connsiteX550" fmla="*/ 1019325 w 2223635"/>
                <a:gd name="connsiteY550" fmla="*/ 57790 h 4864966"/>
                <a:gd name="connsiteX551" fmla="*/ 1023215 w 2223635"/>
                <a:gd name="connsiteY551" fmla="*/ 65458 h 4864966"/>
                <a:gd name="connsiteX552" fmla="*/ 1007767 w 2223635"/>
                <a:gd name="connsiteY552" fmla="*/ 111689 h 4864966"/>
                <a:gd name="connsiteX553" fmla="*/ 1019325 w 2223635"/>
                <a:gd name="connsiteY553" fmla="*/ 104021 h 4864966"/>
                <a:gd name="connsiteX554" fmla="*/ 1027049 w 2223635"/>
                <a:gd name="connsiteY554" fmla="*/ 107855 h 4864966"/>
                <a:gd name="connsiteX555" fmla="*/ 1019325 w 2223635"/>
                <a:gd name="connsiteY555" fmla="*/ 246494 h 4864966"/>
                <a:gd name="connsiteX556" fmla="*/ 1152463 w 2223635"/>
                <a:gd name="connsiteY556" fmla="*/ 205875 h 4864966"/>
                <a:gd name="connsiteX557" fmla="*/ 1208085 w 2223635"/>
                <a:gd name="connsiteY557" fmla="*/ 207986 h 4864966"/>
                <a:gd name="connsiteX558" fmla="*/ 1215809 w 2223635"/>
                <a:gd name="connsiteY558" fmla="*/ 223378 h 4864966"/>
                <a:gd name="connsiteX559" fmla="*/ 1080949 w 2223635"/>
                <a:gd name="connsiteY559" fmla="*/ 408304 h 4864966"/>
                <a:gd name="connsiteX560" fmla="*/ 1097507 w 2223635"/>
                <a:gd name="connsiteY560" fmla="*/ 407804 h 4864966"/>
                <a:gd name="connsiteX561" fmla="*/ 1246593 w 2223635"/>
                <a:gd name="connsiteY561" fmla="*/ 500712 h 4864966"/>
                <a:gd name="connsiteX562" fmla="*/ 1235035 w 2223635"/>
                <a:gd name="connsiteY562" fmla="*/ 512269 h 4864966"/>
                <a:gd name="connsiteX563" fmla="*/ 1214698 w 2223635"/>
                <a:gd name="connsiteY563" fmla="*/ 511325 h 4864966"/>
                <a:gd name="connsiteX564" fmla="*/ 960758 w 2223635"/>
                <a:gd name="connsiteY564" fmla="*/ 550499 h 4864966"/>
                <a:gd name="connsiteX565" fmla="*/ 849847 w 2223635"/>
                <a:gd name="connsiteY565" fmla="*/ 516159 h 4864966"/>
                <a:gd name="connsiteX566" fmla="*/ 842179 w 2223635"/>
                <a:gd name="connsiteY566" fmla="*/ 519993 h 4864966"/>
                <a:gd name="connsiteX567" fmla="*/ 738158 w 2223635"/>
                <a:gd name="connsiteY567" fmla="*/ 631682 h 4864966"/>
                <a:gd name="connsiteX568" fmla="*/ 738158 w 2223635"/>
                <a:gd name="connsiteY568" fmla="*/ 647130 h 4864966"/>
                <a:gd name="connsiteX569" fmla="*/ 738158 w 2223635"/>
                <a:gd name="connsiteY569" fmla="*/ 654798 h 4864966"/>
                <a:gd name="connsiteX570" fmla="*/ 734324 w 2223635"/>
                <a:gd name="connsiteY570" fmla="*/ 662522 h 4864966"/>
                <a:gd name="connsiteX571" fmla="*/ 718876 w 2223635"/>
                <a:gd name="connsiteY571" fmla="*/ 835834 h 4864966"/>
                <a:gd name="connsiteX572" fmla="*/ 765108 w 2223635"/>
                <a:gd name="connsiteY572" fmla="*/ 789603 h 4864966"/>
                <a:gd name="connsiteX573" fmla="*/ 776666 w 2223635"/>
                <a:gd name="connsiteY573" fmla="*/ 797326 h 4864966"/>
                <a:gd name="connsiteX574" fmla="*/ 707374 w 2223635"/>
                <a:gd name="connsiteY574" fmla="*/ 939855 h 4864966"/>
                <a:gd name="connsiteX575" fmla="*/ 630303 w 2223635"/>
                <a:gd name="connsiteY575" fmla="*/ 1613879 h 4864966"/>
                <a:gd name="connsiteX576" fmla="*/ 664977 w 2223635"/>
                <a:gd name="connsiteY576" fmla="*/ 1502190 h 4864966"/>
                <a:gd name="connsiteX577" fmla="*/ 661142 w 2223635"/>
                <a:gd name="connsiteY577" fmla="*/ 1498356 h 4864966"/>
                <a:gd name="connsiteX578" fmla="*/ 849847 w 2223635"/>
                <a:gd name="connsiteY578" fmla="*/ 986086 h 4864966"/>
                <a:gd name="connsiteX579" fmla="*/ 1231201 w 2223635"/>
                <a:gd name="connsiteY579" fmla="*/ 585451 h 4864966"/>
                <a:gd name="connsiteX580" fmla="*/ 1234868 w 2223635"/>
                <a:gd name="connsiteY580" fmla="*/ 583950 h 4864966"/>
                <a:gd name="connsiteX581" fmla="*/ 1242759 w 2223635"/>
                <a:gd name="connsiteY581" fmla="*/ 593174 h 4864966"/>
                <a:gd name="connsiteX582" fmla="*/ 718876 w 2223635"/>
                <a:gd name="connsiteY582" fmla="*/ 1498356 h 4864966"/>
                <a:gd name="connsiteX583" fmla="*/ 714931 w 2223635"/>
                <a:gd name="connsiteY583" fmla="*/ 1499967 h 4864966"/>
                <a:gd name="connsiteX584" fmla="*/ 711208 w 2223635"/>
                <a:gd name="connsiteY584" fmla="*/ 1494521 h 4864966"/>
                <a:gd name="connsiteX585" fmla="*/ 1038607 w 2223635"/>
                <a:gd name="connsiteY585" fmla="*/ 1109333 h 4864966"/>
                <a:gd name="connsiteX586" fmla="*/ 1173412 w 2223635"/>
                <a:gd name="connsiteY586" fmla="*/ 839668 h 4864966"/>
                <a:gd name="connsiteX587" fmla="*/ 1204251 w 2223635"/>
                <a:gd name="connsiteY587" fmla="*/ 743371 h 4864966"/>
                <a:gd name="connsiteX588" fmla="*/ 1215809 w 2223635"/>
                <a:gd name="connsiteY588" fmla="*/ 658632 h 4864966"/>
                <a:gd name="connsiteX589" fmla="*/ 899912 w 2223635"/>
                <a:gd name="connsiteY589" fmla="*/ 1120891 h 4864966"/>
                <a:gd name="connsiteX590" fmla="*/ 622635 w 2223635"/>
                <a:gd name="connsiteY590" fmla="*/ 1810362 h 4864966"/>
                <a:gd name="connsiteX591" fmla="*/ 618745 w 2223635"/>
                <a:gd name="connsiteY591" fmla="*/ 1941333 h 4864966"/>
                <a:gd name="connsiteX592" fmla="*/ 668811 w 2223635"/>
                <a:gd name="connsiteY592" fmla="*/ 1856594 h 4864966"/>
                <a:gd name="connsiteX593" fmla="*/ 674867 w 2223635"/>
                <a:gd name="connsiteY593" fmla="*/ 1855038 h 4864966"/>
                <a:gd name="connsiteX594" fmla="*/ 684258 w 2223635"/>
                <a:gd name="connsiteY594" fmla="*/ 1864262 h 4864966"/>
                <a:gd name="connsiteX595" fmla="*/ 618745 w 2223635"/>
                <a:gd name="connsiteY595" fmla="*/ 2041464 h 4864966"/>
                <a:gd name="connsiteX596" fmla="*/ 618745 w 2223635"/>
                <a:gd name="connsiteY596" fmla="*/ 2137761 h 4864966"/>
                <a:gd name="connsiteX597" fmla="*/ 641861 w 2223635"/>
                <a:gd name="connsiteY597" fmla="*/ 2538341 h 4864966"/>
                <a:gd name="connsiteX598" fmla="*/ 680368 w 2223635"/>
                <a:gd name="connsiteY598" fmla="*/ 2492110 h 4864966"/>
                <a:gd name="connsiteX599" fmla="*/ 686314 w 2223635"/>
                <a:gd name="connsiteY599" fmla="*/ 2489609 h 4864966"/>
                <a:gd name="connsiteX600" fmla="*/ 691926 w 2223635"/>
                <a:gd name="connsiteY600" fmla="*/ 2495944 h 4864966"/>
                <a:gd name="connsiteX601" fmla="*/ 653419 w 2223635"/>
                <a:gd name="connsiteY601" fmla="*/ 2661588 h 4864966"/>
                <a:gd name="connsiteX602" fmla="*/ 688092 w 2223635"/>
                <a:gd name="connsiteY602" fmla="*/ 2988987 h 4864966"/>
                <a:gd name="connsiteX603" fmla="*/ 857571 w 2223635"/>
                <a:gd name="connsiteY603" fmla="*/ 2750161 h 4864966"/>
                <a:gd name="connsiteX604" fmla="*/ 911470 w 2223635"/>
                <a:gd name="connsiteY604" fmla="*/ 2642362 h 4864966"/>
                <a:gd name="connsiteX605" fmla="*/ 846013 w 2223635"/>
                <a:gd name="connsiteY605" fmla="*/ 2218611 h 4864966"/>
                <a:gd name="connsiteX606" fmla="*/ 811339 w 2223635"/>
                <a:gd name="connsiteY606" fmla="*/ 1794915 h 4864966"/>
                <a:gd name="connsiteX607" fmla="*/ 816396 w 2223635"/>
                <a:gd name="connsiteY607" fmla="*/ 1786913 h 4864966"/>
                <a:gd name="connsiteX608" fmla="*/ 822897 w 2223635"/>
                <a:gd name="connsiteY608" fmla="*/ 1791081 h 4864966"/>
                <a:gd name="connsiteX609" fmla="*/ 1038607 w 2223635"/>
                <a:gd name="connsiteY609" fmla="*/ 2118479 h 4864966"/>
                <a:gd name="connsiteX610" fmla="*/ 1038607 w 2223635"/>
                <a:gd name="connsiteY610" fmla="*/ 2311073 h 4864966"/>
                <a:gd name="connsiteX611" fmla="*/ 1134904 w 2223635"/>
                <a:gd name="connsiteY611" fmla="*/ 1806473 h 4864966"/>
                <a:gd name="connsiteX612" fmla="*/ 1127180 w 2223635"/>
                <a:gd name="connsiteY612" fmla="*/ 1810362 h 4864966"/>
                <a:gd name="connsiteX613" fmla="*/ 1117456 w 2223635"/>
                <a:gd name="connsiteY613" fmla="*/ 1815697 h 4864966"/>
                <a:gd name="connsiteX614" fmla="*/ 1107954 w 2223635"/>
                <a:gd name="connsiteY614" fmla="*/ 1806473 h 4864966"/>
                <a:gd name="connsiteX615" fmla="*/ 1096396 w 2223635"/>
                <a:gd name="connsiteY615" fmla="*/ 1737181 h 4864966"/>
                <a:gd name="connsiteX616" fmla="*/ 1077114 w 2223635"/>
                <a:gd name="connsiteY616" fmla="*/ 1733291 h 4864966"/>
                <a:gd name="connsiteX617" fmla="*/ 1073280 w 2223635"/>
                <a:gd name="connsiteY617" fmla="*/ 1733291 h 4864966"/>
                <a:gd name="connsiteX618" fmla="*/ 915360 w 2223635"/>
                <a:gd name="connsiteY618" fmla="*/ 1640884 h 4864966"/>
                <a:gd name="connsiteX619" fmla="*/ 938476 w 2223635"/>
                <a:gd name="connsiteY619" fmla="*/ 1482964 h 4864966"/>
                <a:gd name="connsiteX620" fmla="*/ 946144 w 2223635"/>
                <a:gd name="connsiteY620" fmla="*/ 1490632 h 4864966"/>
                <a:gd name="connsiteX621" fmla="*/ 915360 w 2223635"/>
                <a:gd name="connsiteY621" fmla="*/ 1579261 h 4864966"/>
                <a:gd name="connsiteX622" fmla="*/ 950034 w 2223635"/>
                <a:gd name="connsiteY622" fmla="*/ 1656276 h 4864966"/>
                <a:gd name="connsiteX623" fmla="*/ 1057833 w 2223635"/>
                <a:gd name="connsiteY623" fmla="*/ 1717899 h 4864966"/>
                <a:gd name="connsiteX624" fmla="*/ 1038607 w 2223635"/>
                <a:gd name="connsiteY624" fmla="*/ 1375109 h 4864966"/>
                <a:gd name="connsiteX625" fmla="*/ 1044719 w 2223635"/>
                <a:gd name="connsiteY625" fmla="*/ 1371108 h 4864966"/>
                <a:gd name="connsiteX626" fmla="*/ 1053999 w 2223635"/>
                <a:gd name="connsiteY626" fmla="*/ 1382777 h 4864966"/>
                <a:gd name="connsiteX627" fmla="*/ 1057833 w 2223635"/>
                <a:gd name="connsiteY627" fmla="*/ 1409782 h 4864966"/>
                <a:gd name="connsiteX628" fmla="*/ 1078170 w 2223635"/>
                <a:gd name="connsiteY628" fmla="*/ 1393168 h 4864966"/>
                <a:gd name="connsiteX629" fmla="*/ 1161854 w 2223635"/>
                <a:gd name="connsiteY629" fmla="*/ 1475240 h 4864966"/>
                <a:gd name="connsiteX630" fmla="*/ 1265874 w 2223635"/>
                <a:gd name="connsiteY630" fmla="*/ 1351993 h 4864966"/>
                <a:gd name="connsiteX631" fmla="*/ 1277432 w 2223635"/>
                <a:gd name="connsiteY631" fmla="*/ 1359661 h 4864966"/>
                <a:gd name="connsiteX632" fmla="*/ 1277432 w 2223635"/>
                <a:gd name="connsiteY632" fmla="*/ 1475240 h 4864966"/>
                <a:gd name="connsiteX633" fmla="*/ 1358282 w 2223635"/>
                <a:gd name="connsiteY633" fmla="*/ 1409782 h 4864966"/>
                <a:gd name="connsiteX634" fmla="*/ 1366006 w 2223635"/>
                <a:gd name="connsiteY634" fmla="*/ 1417450 h 4864966"/>
                <a:gd name="connsiteX635" fmla="*/ 1235035 w 2223635"/>
                <a:gd name="connsiteY635" fmla="*/ 1698618 h 4864966"/>
                <a:gd name="connsiteX636" fmla="*/ 1235035 w 2223635"/>
                <a:gd name="connsiteY636" fmla="*/ 1706342 h 4864966"/>
                <a:gd name="connsiteX637" fmla="*/ 1227311 w 2223635"/>
                <a:gd name="connsiteY637" fmla="*/ 1717899 h 4864966"/>
                <a:gd name="connsiteX638" fmla="*/ 1208085 w 2223635"/>
                <a:gd name="connsiteY638" fmla="*/ 1756407 h 4864966"/>
                <a:gd name="connsiteX639" fmla="*/ 1377563 w 2223635"/>
                <a:gd name="connsiteY639" fmla="*/ 1494521 h 4864966"/>
                <a:gd name="connsiteX640" fmla="*/ 1386232 w 2223635"/>
                <a:gd name="connsiteY640" fmla="*/ 1486464 h 4864966"/>
                <a:gd name="connsiteX641" fmla="*/ 1392955 w 2223635"/>
                <a:gd name="connsiteY641" fmla="*/ 1490632 h 4864966"/>
                <a:gd name="connsiteX642" fmla="*/ 1192693 w 2223635"/>
                <a:gd name="connsiteY642" fmla="*/ 1787247 h 4864966"/>
                <a:gd name="connsiteX643" fmla="*/ 1177246 w 2223635"/>
                <a:gd name="connsiteY643" fmla="*/ 1810362 h 4864966"/>
                <a:gd name="connsiteX644" fmla="*/ 1165688 w 2223635"/>
                <a:gd name="connsiteY644" fmla="*/ 1833478 h 4864966"/>
                <a:gd name="connsiteX645" fmla="*/ 1158020 w 2223635"/>
                <a:gd name="connsiteY645" fmla="*/ 1836367 h 4864966"/>
                <a:gd name="connsiteX646" fmla="*/ 1150296 w 2223635"/>
                <a:gd name="connsiteY646" fmla="*/ 1833478 h 4864966"/>
                <a:gd name="connsiteX647" fmla="*/ 1107954 w 2223635"/>
                <a:gd name="connsiteY647" fmla="*/ 2095364 h 4864966"/>
                <a:gd name="connsiteX648" fmla="*/ 1165688 w 2223635"/>
                <a:gd name="connsiteY648" fmla="*/ 2037630 h 4864966"/>
                <a:gd name="connsiteX649" fmla="*/ 1171745 w 2223635"/>
                <a:gd name="connsiteY649" fmla="*/ 2036074 h 4864966"/>
                <a:gd name="connsiteX650" fmla="*/ 1181135 w 2223635"/>
                <a:gd name="connsiteY650" fmla="*/ 2045298 h 4864966"/>
                <a:gd name="connsiteX651" fmla="*/ 1154130 w 2223635"/>
                <a:gd name="connsiteY651" fmla="*/ 2118479 h 4864966"/>
                <a:gd name="connsiteX652" fmla="*/ 1084838 w 2223635"/>
                <a:gd name="connsiteY652" fmla="*/ 2176269 h 4864966"/>
                <a:gd name="connsiteX653" fmla="*/ 1038607 w 2223635"/>
                <a:gd name="connsiteY653" fmla="*/ 2361139 h 4864966"/>
                <a:gd name="connsiteX654" fmla="*/ 919194 w 2223635"/>
                <a:gd name="connsiteY654" fmla="*/ 2680870 h 4864966"/>
                <a:gd name="connsiteX655" fmla="*/ 950034 w 2223635"/>
                <a:gd name="connsiteY655" fmla="*/ 2650030 h 4864966"/>
                <a:gd name="connsiteX656" fmla="*/ 1000099 w 2223635"/>
                <a:gd name="connsiteY656" fmla="*/ 2603799 h 4864966"/>
                <a:gd name="connsiteX657" fmla="*/ 1038607 w 2223635"/>
                <a:gd name="connsiteY657" fmla="*/ 2565291 h 4864966"/>
                <a:gd name="connsiteX658" fmla="*/ 1038607 w 2223635"/>
                <a:gd name="connsiteY658" fmla="*/ 2561457 h 4864966"/>
                <a:gd name="connsiteX659" fmla="*/ 1046331 w 2223635"/>
                <a:gd name="connsiteY659" fmla="*/ 2557623 h 4864966"/>
                <a:gd name="connsiteX660" fmla="*/ 1389121 w 2223635"/>
                <a:gd name="connsiteY660" fmla="*/ 2234058 h 4864966"/>
                <a:gd name="connsiteX661" fmla="*/ 1389121 w 2223635"/>
                <a:gd name="connsiteY661" fmla="*/ 2230168 h 4864966"/>
                <a:gd name="connsiteX662" fmla="*/ 1396845 w 2223635"/>
                <a:gd name="connsiteY662" fmla="*/ 2210942 h 4864966"/>
                <a:gd name="connsiteX663" fmla="*/ 1439187 w 2223635"/>
                <a:gd name="connsiteY663" fmla="*/ 2060690 h 4864966"/>
                <a:gd name="connsiteX664" fmla="*/ 1444966 w 2223635"/>
                <a:gd name="connsiteY664" fmla="*/ 2057801 h 4864966"/>
                <a:gd name="connsiteX665" fmla="*/ 1450745 w 2223635"/>
                <a:gd name="connsiteY665" fmla="*/ 2060690 h 4864966"/>
                <a:gd name="connsiteX666" fmla="*/ 1435353 w 2223635"/>
                <a:gd name="connsiteY666" fmla="*/ 2195551 h 4864966"/>
                <a:gd name="connsiteX667" fmla="*/ 1562434 w 2223635"/>
                <a:gd name="connsiteY667" fmla="*/ 2099253 h 4864966"/>
                <a:gd name="connsiteX668" fmla="*/ 1562434 w 2223635"/>
                <a:gd name="connsiteY668" fmla="*/ 2091530 h 4864966"/>
                <a:gd name="connsiteX669" fmla="*/ 1577826 w 2223635"/>
                <a:gd name="connsiteY669" fmla="*/ 2087696 h 4864966"/>
                <a:gd name="connsiteX670" fmla="*/ 1743470 w 2223635"/>
                <a:gd name="connsiteY670" fmla="*/ 1991399 h 4864966"/>
                <a:gd name="connsiteX671" fmla="*/ 1743470 w 2223635"/>
                <a:gd name="connsiteY671" fmla="*/ 1979841 h 4864966"/>
                <a:gd name="connsiteX672" fmla="*/ 1697239 w 2223635"/>
                <a:gd name="connsiteY672" fmla="*/ 1648552 h 4864966"/>
                <a:gd name="connsiteX673" fmla="*/ 1708796 w 2223635"/>
                <a:gd name="connsiteY673" fmla="*/ 1640884 h 4864966"/>
                <a:gd name="connsiteX674" fmla="*/ 1716520 w 2223635"/>
                <a:gd name="connsiteY674" fmla="*/ 1640884 h 4864966"/>
                <a:gd name="connsiteX675" fmla="*/ 1728078 w 2223635"/>
                <a:gd name="connsiteY675" fmla="*/ 1648552 h 4864966"/>
                <a:gd name="connsiteX676" fmla="*/ 1751194 w 2223635"/>
                <a:gd name="connsiteY676" fmla="*/ 1694784 h 4864966"/>
                <a:gd name="connsiteX677" fmla="*/ 1801259 w 2223635"/>
                <a:gd name="connsiteY677" fmla="*/ 1502190 h 4864966"/>
                <a:gd name="connsiteX678" fmla="*/ 1808983 w 2223635"/>
                <a:gd name="connsiteY678" fmla="*/ 1499300 h 4864966"/>
                <a:gd name="connsiteX679" fmla="*/ 1816651 w 2223635"/>
                <a:gd name="connsiteY679" fmla="*/ 1502190 h 4864966"/>
                <a:gd name="connsiteX680" fmla="*/ 1893722 w 2223635"/>
                <a:gd name="connsiteY680" fmla="*/ 1752573 h 4864966"/>
                <a:gd name="connsiteX681" fmla="*/ 2067035 w 2223635"/>
                <a:gd name="connsiteY681" fmla="*/ 1633160 h 4864966"/>
                <a:gd name="connsiteX682" fmla="*/ 2074758 w 2223635"/>
                <a:gd name="connsiteY682" fmla="*/ 1644718 h 4864966"/>
                <a:gd name="connsiteX683" fmla="*/ 1986130 w 2223635"/>
                <a:gd name="connsiteY683" fmla="*/ 1818030 h 4864966"/>
                <a:gd name="connsiteX684" fmla="*/ 2036195 w 2223635"/>
                <a:gd name="connsiteY684" fmla="*/ 1794915 h 4864966"/>
                <a:gd name="connsiteX685" fmla="*/ 2117489 w 2223635"/>
                <a:gd name="connsiteY685" fmla="*/ 1782135 h 4864966"/>
                <a:gd name="connsiteX686" fmla="*/ 2190282 w 2223635"/>
                <a:gd name="connsiteY686" fmla="*/ 1833478 h 4864966"/>
                <a:gd name="connsiteX687" fmla="*/ 2047753 w 2223635"/>
                <a:gd name="connsiteY687" fmla="*/ 1945167 h 4864966"/>
                <a:gd name="connsiteX688" fmla="*/ 2013079 w 2223635"/>
                <a:gd name="connsiteY688" fmla="*/ 1960559 h 4864966"/>
                <a:gd name="connsiteX689" fmla="*/ 2037418 w 2223635"/>
                <a:gd name="connsiteY689" fmla="*/ 1960003 h 4864966"/>
                <a:gd name="connsiteX690" fmla="*/ 2221121 w 2223635"/>
                <a:gd name="connsiteY690" fmla="*/ 2045298 h 4864966"/>
                <a:gd name="connsiteX691" fmla="*/ 2217231 w 2223635"/>
                <a:gd name="connsiteY691" fmla="*/ 2056856 h 4864966"/>
                <a:gd name="connsiteX692" fmla="*/ 2061367 w 2223635"/>
                <a:gd name="connsiteY692" fmla="*/ 2103643 h 4864966"/>
                <a:gd name="connsiteX693" fmla="*/ 2043919 w 2223635"/>
                <a:gd name="connsiteY693" fmla="*/ 2103087 h 4864966"/>
                <a:gd name="connsiteX694" fmla="*/ 2140216 w 2223635"/>
                <a:gd name="connsiteY694" fmla="*/ 2245616 h 4864966"/>
                <a:gd name="connsiteX695" fmla="*/ 2128658 w 2223635"/>
                <a:gd name="connsiteY695" fmla="*/ 2261008 h 4864966"/>
                <a:gd name="connsiteX696" fmla="*/ 1812817 w 2223635"/>
                <a:gd name="connsiteY696" fmla="*/ 2029906 h 4864966"/>
                <a:gd name="connsiteX697" fmla="*/ 1793536 w 2223635"/>
                <a:gd name="connsiteY697" fmla="*/ 2029906 h 4864966"/>
                <a:gd name="connsiteX698" fmla="*/ 1758862 w 2223635"/>
                <a:gd name="connsiteY698" fmla="*/ 2010625 h 4864966"/>
                <a:gd name="connsiteX699" fmla="*/ 1751194 w 2223635"/>
                <a:gd name="connsiteY699" fmla="*/ 2010625 h 4864966"/>
                <a:gd name="connsiteX700" fmla="*/ 1739636 w 2223635"/>
                <a:gd name="connsiteY700" fmla="*/ 2006790 h 4864966"/>
                <a:gd name="connsiteX701" fmla="*/ 1616389 w 2223635"/>
                <a:gd name="connsiteY701" fmla="*/ 2087696 h 4864966"/>
                <a:gd name="connsiteX702" fmla="*/ 1627947 w 2223635"/>
                <a:gd name="connsiteY702" fmla="*/ 2091530 h 4864966"/>
                <a:gd name="connsiteX703" fmla="*/ 1670289 w 2223635"/>
                <a:gd name="connsiteY703" fmla="*/ 2122369 h 4864966"/>
                <a:gd name="connsiteX704" fmla="*/ 1627947 w 2223635"/>
                <a:gd name="connsiteY704" fmla="*/ 2160877 h 4864966"/>
                <a:gd name="connsiteX705" fmla="*/ 1539318 w 2223635"/>
                <a:gd name="connsiteY705" fmla="*/ 2145429 h 4864966"/>
                <a:gd name="connsiteX706" fmla="*/ 1339056 w 2223635"/>
                <a:gd name="connsiteY706" fmla="*/ 2318797 h 4864966"/>
                <a:gd name="connsiteX707" fmla="*/ 1134904 w 2223635"/>
                <a:gd name="connsiteY707" fmla="*/ 2503668 h 4864966"/>
                <a:gd name="connsiteX708" fmla="*/ 1470026 w 2223635"/>
                <a:gd name="connsiteY708" fmla="*/ 2338023 h 4864966"/>
                <a:gd name="connsiteX709" fmla="*/ 1655341 w 2223635"/>
                <a:gd name="connsiteY709" fmla="*/ 2326521 h 4864966"/>
                <a:gd name="connsiteX710" fmla="*/ 1943788 w 2223635"/>
                <a:gd name="connsiteY710" fmla="*/ 2357305 h 4864966"/>
                <a:gd name="connsiteX711" fmla="*/ 1943788 w 2223635"/>
                <a:gd name="connsiteY711" fmla="*/ 2376587 h 4864966"/>
                <a:gd name="connsiteX712" fmla="*/ 1558600 w 2223635"/>
                <a:gd name="connsiteY712" fmla="*/ 2553733 h 4864966"/>
                <a:gd name="connsiteX713" fmla="*/ 1015491 w 2223635"/>
                <a:gd name="connsiteY713" fmla="*/ 2634638 h 4864966"/>
                <a:gd name="connsiteX714" fmla="*/ 1011657 w 2223635"/>
                <a:gd name="connsiteY714" fmla="*/ 2626914 h 4864966"/>
                <a:gd name="connsiteX715" fmla="*/ 1334444 w 2223635"/>
                <a:gd name="connsiteY715" fmla="*/ 2541842 h 4864966"/>
                <a:gd name="connsiteX716" fmla="*/ 1354448 w 2223635"/>
                <a:gd name="connsiteY716" fmla="*/ 2542175 h 4864966"/>
                <a:gd name="connsiteX717" fmla="*/ 1374507 w 2223635"/>
                <a:gd name="connsiteY717" fmla="*/ 2542398 h 4864966"/>
                <a:gd name="connsiteX718" fmla="*/ 1843601 w 2223635"/>
                <a:gd name="connsiteY718" fmla="*/ 2411205 h 4864966"/>
                <a:gd name="connsiteX719" fmla="*/ 1713520 w 2223635"/>
                <a:gd name="connsiteY719" fmla="*/ 2345136 h 4864966"/>
                <a:gd name="connsiteX720" fmla="*/ 1647173 w 2223635"/>
                <a:gd name="connsiteY720" fmla="*/ 2345747 h 4864966"/>
                <a:gd name="connsiteX721" fmla="*/ 1601442 w 2223635"/>
                <a:gd name="connsiteY721" fmla="*/ 2344080 h 4864966"/>
                <a:gd name="connsiteX722" fmla="*/ 1331332 w 2223635"/>
                <a:gd name="connsiteY722" fmla="*/ 2407371 h 4864966"/>
                <a:gd name="connsiteX723" fmla="*/ 1092506 w 2223635"/>
                <a:gd name="connsiteY723" fmla="*/ 2542175 h 4864966"/>
                <a:gd name="connsiteX724" fmla="*/ 1204251 w 2223635"/>
                <a:gd name="connsiteY724" fmla="*/ 2499833 h 4864966"/>
                <a:gd name="connsiteX725" fmla="*/ 1659342 w 2223635"/>
                <a:gd name="connsiteY725" fmla="*/ 2380254 h 4864966"/>
                <a:gd name="connsiteX726" fmla="*/ 1674123 w 2223635"/>
                <a:gd name="connsiteY726" fmla="*/ 2380421 h 4864966"/>
                <a:gd name="connsiteX727" fmla="*/ 1674123 w 2223635"/>
                <a:gd name="connsiteY727" fmla="*/ 2391979 h 4864966"/>
                <a:gd name="connsiteX728" fmla="*/ 1238869 w 2223635"/>
                <a:gd name="connsiteY728" fmla="*/ 2499833 h 4864966"/>
                <a:gd name="connsiteX729" fmla="*/ 1053999 w 2223635"/>
                <a:gd name="connsiteY729" fmla="*/ 2576849 h 4864966"/>
                <a:gd name="connsiteX730" fmla="*/ 973094 w 2223635"/>
                <a:gd name="connsiteY730" fmla="*/ 2657754 h 4864966"/>
                <a:gd name="connsiteX731" fmla="*/ 849847 w 2223635"/>
                <a:gd name="connsiteY731" fmla="*/ 2800282 h 4864966"/>
                <a:gd name="connsiteX732" fmla="*/ 918361 w 2223635"/>
                <a:gd name="connsiteY732" fmla="*/ 2784835 h 4864966"/>
                <a:gd name="connsiteX733" fmla="*/ 953868 w 2223635"/>
                <a:gd name="connsiteY733" fmla="*/ 2788725 h 4864966"/>
                <a:gd name="connsiteX734" fmla="*/ 961591 w 2223635"/>
                <a:gd name="connsiteY734" fmla="*/ 2804117 h 4864966"/>
                <a:gd name="connsiteX735" fmla="*/ 847958 w 2223635"/>
                <a:gd name="connsiteY735" fmla="*/ 2875464 h 4864966"/>
                <a:gd name="connsiteX736" fmla="*/ 819063 w 2223635"/>
                <a:gd name="connsiteY736" fmla="*/ 2869574 h 4864966"/>
                <a:gd name="connsiteX737" fmla="*/ 822897 w 2223635"/>
                <a:gd name="connsiteY737" fmla="*/ 2854182 h 4864966"/>
                <a:gd name="connsiteX738" fmla="*/ 896078 w 2223635"/>
                <a:gd name="connsiteY738" fmla="*/ 2838790 h 4864966"/>
                <a:gd name="connsiteX739" fmla="*/ 934586 w 2223635"/>
                <a:gd name="connsiteY739" fmla="*/ 2804117 h 4864966"/>
                <a:gd name="connsiteX740" fmla="*/ 911304 w 2223635"/>
                <a:gd name="connsiteY740" fmla="*/ 2802783 h 4864966"/>
                <a:gd name="connsiteX741" fmla="*/ 838289 w 2223635"/>
                <a:gd name="connsiteY741" fmla="*/ 2823398 h 4864966"/>
                <a:gd name="connsiteX742" fmla="*/ 830621 w 2223635"/>
                <a:gd name="connsiteY742" fmla="*/ 2823398 h 4864966"/>
                <a:gd name="connsiteX743" fmla="*/ 695816 w 2223635"/>
                <a:gd name="connsiteY743" fmla="*/ 3039052 h 4864966"/>
                <a:gd name="connsiteX744" fmla="*/ 738158 w 2223635"/>
                <a:gd name="connsiteY744" fmla="*/ 3370341 h 4864966"/>
                <a:gd name="connsiteX745" fmla="*/ 792113 w 2223635"/>
                <a:gd name="connsiteY745" fmla="*/ 3270154 h 4864966"/>
                <a:gd name="connsiteX746" fmla="*/ 798837 w 2223635"/>
                <a:gd name="connsiteY746" fmla="*/ 3268654 h 4864966"/>
                <a:gd name="connsiteX747" fmla="*/ 811339 w 2223635"/>
                <a:gd name="connsiteY747" fmla="*/ 3277878 h 4864966"/>
                <a:gd name="connsiteX748" fmla="*/ 749716 w 2223635"/>
                <a:gd name="connsiteY748" fmla="*/ 3466638 h 4864966"/>
                <a:gd name="connsiteX749" fmla="*/ 784389 w 2223635"/>
                <a:gd name="connsiteY749" fmla="*/ 3728524 h 4864966"/>
                <a:gd name="connsiteX750" fmla="*/ 857571 w 2223635"/>
                <a:gd name="connsiteY750" fmla="*/ 4210009 h 4864966"/>
                <a:gd name="connsiteX751" fmla="*/ 915360 w 2223635"/>
                <a:gd name="connsiteY751" fmla="*/ 4090596 h 4864966"/>
                <a:gd name="connsiteX752" fmla="*/ 922250 w 2223635"/>
                <a:gd name="connsiteY752" fmla="*/ 4086429 h 4864966"/>
                <a:gd name="connsiteX753" fmla="*/ 934586 w 2223635"/>
                <a:gd name="connsiteY753" fmla="*/ 4094486 h 4864966"/>
                <a:gd name="connsiteX754" fmla="*/ 884520 w 2223635"/>
                <a:gd name="connsiteY754" fmla="*/ 4340980 h 4864966"/>
                <a:gd name="connsiteX755" fmla="*/ 884520 w 2223635"/>
                <a:gd name="connsiteY755" fmla="*/ 4344814 h 4864966"/>
                <a:gd name="connsiteX756" fmla="*/ 938441 w 2223635"/>
                <a:gd name="connsiteY756" fmla="*/ 4684278 h 4864966"/>
                <a:gd name="connsiteX757" fmla="*/ 960807 w 2223635"/>
                <a:gd name="connsiteY757" fmla="*/ 4864966 h 4864966"/>
                <a:gd name="connsiteX758" fmla="*/ 922346 w 2223635"/>
                <a:gd name="connsiteY758" fmla="*/ 4864966 h 4864966"/>
                <a:gd name="connsiteX759" fmla="*/ 911470 w 2223635"/>
                <a:gd name="connsiteY759" fmla="*/ 4768510 h 4864966"/>
                <a:gd name="connsiteX760" fmla="*/ 784389 w 2223635"/>
                <a:gd name="connsiteY760" fmla="*/ 4606755 h 4864966"/>
                <a:gd name="connsiteX761" fmla="*/ 793391 w 2223635"/>
                <a:gd name="connsiteY761" fmla="*/ 4597975 h 4864966"/>
                <a:gd name="connsiteX762" fmla="*/ 795947 w 2223635"/>
                <a:gd name="connsiteY762" fmla="*/ 4599031 h 4864966"/>
                <a:gd name="connsiteX763" fmla="*/ 899912 w 2223635"/>
                <a:gd name="connsiteY763" fmla="*/ 4695328 h 4864966"/>
                <a:gd name="connsiteX764" fmla="*/ 853736 w 2223635"/>
                <a:gd name="connsiteY764" fmla="*/ 4360261 h 4864966"/>
                <a:gd name="connsiteX765" fmla="*/ 853736 w 2223635"/>
                <a:gd name="connsiteY765" fmla="*/ 4356372 h 4864966"/>
                <a:gd name="connsiteX766" fmla="*/ 722766 w 2223635"/>
                <a:gd name="connsiteY766" fmla="*/ 3489754 h 4864966"/>
                <a:gd name="connsiteX767" fmla="*/ 726600 w 2223635"/>
                <a:gd name="connsiteY767" fmla="*/ 3489754 h 4864966"/>
                <a:gd name="connsiteX768" fmla="*/ 672700 w 2223635"/>
                <a:gd name="connsiteY768" fmla="*/ 3089118 h 4864966"/>
                <a:gd name="connsiteX769" fmla="*/ 661142 w 2223635"/>
                <a:gd name="connsiteY769" fmla="*/ 3116123 h 4864966"/>
                <a:gd name="connsiteX770" fmla="*/ 668811 w 2223635"/>
                <a:gd name="connsiteY770" fmla="*/ 3185415 h 4864966"/>
                <a:gd name="connsiteX771" fmla="*/ 663032 w 2223635"/>
                <a:gd name="connsiteY771" fmla="*/ 3191194 h 4864966"/>
                <a:gd name="connsiteX772" fmla="*/ 657253 w 2223635"/>
                <a:gd name="connsiteY772" fmla="*/ 3185415 h 4864966"/>
                <a:gd name="connsiteX773" fmla="*/ 649585 w 2223635"/>
                <a:gd name="connsiteY773" fmla="*/ 3139239 h 4864966"/>
                <a:gd name="connsiteX774" fmla="*/ 510890 w 2223635"/>
                <a:gd name="connsiteY774" fmla="*/ 3716966 h 4864966"/>
                <a:gd name="connsiteX775" fmla="*/ 507056 w 2223635"/>
                <a:gd name="connsiteY775" fmla="*/ 3874886 h 4864966"/>
                <a:gd name="connsiteX776" fmla="*/ 564845 w 2223635"/>
                <a:gd name="connsiteY776" fmla="*/ 3767087 h 4864966"/>
                <a:gd name="connsiteX777" fmla="*/ 574458 w 2223635"/>
                <a:gd name="connsiteY777" fmla="*/ 3758419 h 4864966"/>
                <a:gd name="connsiteX778" fmla="*/ 584071 w 2223635"/>
                <a:gd name="connsiteY778" fmla="*/ 3767087 h 4864966"/>
                <a:gd name="connsiteX779" fmla="*/ 564845 w 2223635"/>
                <a:gd name="connsiteY779" fmla="*/ 3882610 h 4864966"/>
                <a:gd name="connsiteX780" fmla="*/ 514780 w 2223635"/>
                <a:gd name="connsiteY780" fmla="*/ 3986631 h 4864966"/>
                <a:gd name="connsiteX781" fmla="*/ 584071 w 2223635"/>
                <a:gd name="connsiteY781" fmla="*/ 4448835 h 4864966"/>
                <a:gd name="connsiteX782" fmla="*/ 584071 w 2223635"/>
                <a:gd name="connsiteY782" fmla="*/ 4206175 h 4864966"/>
                <a:gd name="connsiteX783" fmla="*/ 661142 w 2223635"/>
                <a:gd name="connsiteY783" fmla="*/ 3936565 h 4864966"/>
                <a:gd name="connsiteX784" fmla="*/ 688092 w 2223635"/>
                <a:gd name="connsiteY784" fmla="*/ 3828710 h 4864966"/>
                <a:gd name="connsiteX785" fmla="*/ 695816 w 2223635"/>
                <a:gd name="connsiteY785" fmla="*/ 3774755 h 4864966"/>
                <a:gd name="connsiteX786" fmla="*/ 704095 w 2223635"/>
                <a:gd name="connsiteY786" fmla="*/ 3768032 h 4864966"/>
                <a:gd name="connsiteX787" fmla="*/ 715042 w 2223635"/>
                <a:gd name="connsiteY787" fmla="*/ 3782479 h 4864966"/>
                <a:gd name="connsiteX788" fmla="*/ 699650 w 2223635"/>
                <a:gd name="connsiteY788" fmla="*/ 3855660 h 4864966"/>
                <a:gd name="connsiteX789" fmla="*/ 718876 w 2223635"/>
                <a:gd name="connsiteY789" fmla="*/ 3955791 h 4864966"/>
                <a:gd name="connsiteX790" fmla="*/ 734324 w 2223635"/>
                <a:gd name="connsiteY790" fmla="*/ 4406437 h 4864966"/>
                <a:gd name="connsiteX791" fmla="*/ 703484 w 2223635"/>
                <a:gd name="connsiteY791" fmla="*/ 4807073 h 4864966"/>
                <a:gd name="connsiteX792" fmla="*/ 699650 w 2223635"/>
                <a:gd name="connsiteY792" fmla="*/ 4810907 h 4864966"/>
                <a:gd name="connsiteX793" fmla="*/ 723480 w 2223635"/>
                <a:gd name="connsiteY793" fmla="*/ 4864966 h 4864966"/>
                <a:gd name="connsiteX794" fmla="*/ 688781 w 2223635"/>
                <a:gd name="connsiteY794" fmla="*/ 4864966 h 4864966"/>
                <a:gd name="connsiteX795" fmla="*/ 672700 w 2223635"/>
                <a:gd name="connsiteY795" fmla="*/ 4826299 h 4864966"/>
                <a:gd name="connsiteX796" fmla="*/ 387643 w 2223635"/>
                <a:gd name="connsiteY796" fmla="*/ 4464226 h 4864966"/>
                <a:gd name="connsiteX797" fmla="*/ 125702 w 2223635"/>
                <a:gd name="connsiteY797" fmla="*/ 4298638 h 4864966"/>
                <a:gd name="connsiteX798" fmla="*/ 70580 w 2223635"/>
                <a:gd name="connsiteY798" fmla="*/ 4288747 h 4864966"/>
                <a:gd name="connsiteX799" fmla="*/ 114200 w 2223635"/>
                <a:gd name="connsiteY799" fmla="*/ 4367929 h 4864966"/>
                <a:gd name="connsiteX800" fmla="*/ 476217 w 2223635"/>
                <a:gd name="connsiteY800" fmla="*/ 4718444 h 4864966"/>
                <a:gd name="connsiteX801" fmla="*/ 591795 w 2223635"/>
                <a:gd name="connsiteY801" fmla="*/ 4787791 h 4864966"/>
                <a:gd name="connsiteX802" fmla="*/ 483940 w 2223635"/>
                <a:gd name="connsiteY802" fmla="*/ 4656821 h 4864966"/>
                <a:gd name="connsiteX803" fmla="*/ 283678 w 2223635"/>
                <a:gd name="connsiteY803" fmla="*/ 4471950 h 4864966"/>
                <a:gd name="connsiteX804" fmla="*/ 286067 w 2223635"/>
                <a:gd name="connsiteY804" fmla="*/ 4462726 h 4864966"/>
                <a:gd name="connsiteX805" fmla="*/ 291346 w 2223635"/>
                <a:gd name="connsiteY805" fmla="*/ 4464226 h 4864966"/>
                <a:gd name="connsiteX806" fmla="*/ 514780 w 2223635"/>
                <a:gd name="connsiteY806" fmla="*/ 4664544 h 4864966"/>
                <a:gd name="connsiteX807" fmla="*/ 649585 w 2223635"/>
                <a:gd name="connsiteY807" fmla="*/ 4830133 h 4864966"/>
                <a:gd name="connsiteX808" fmla="*/ 684372 w 2223635"/>
                <a:gd name="connsiteY808" fmla="*/ 4864966 h 4864966"/>
                <a:gd name="connsiteX809" fmla="*/ 652255 w 2223635"/>
                <a:gd name="connsiteY809" fmla="*/ 4864966 h 4864966"/>
                <a:gd name="connsiteX810" fmla="*/ 626469 w 2223635"/>
                <a:gd name="connsiteY810" fmla="*/ 4834023 h 4864966"/>
                <a:gd name="connsiteX811" fmla="*/ 306738 w 2223635"/>
                <a:gd name="connsiteY811" fmla="*/ 4633705 h 4864966"/>
                <a:gd name="connsiteX812" fmla="*/ 17903 w 2223635"/>
                <a:gd name="connsiteY812" fmla="*/ 4283190 h 4864966"/>
                <a:gd name="connsiteX813" fmla="*/ 25571 w 2223635"/>
                <a:gd name="connsiteY813" fmla="*/ 4263964 h 4864966"/>
                <a:gd name="connsiteX814" fmla="*/ 31683 w 2223635"/>
                <a:gd name="connsiteY814" fmla="*/ 4263909 h 4864966"/>
                <a:gd name="connsiteX815" fmla="*/ 622635 w 2223635"/>
                <a:gd name="connsiteY815" fmla="*/ 4691494 h 4864966"/>
                <a:gd name="connsiteX816" fmla="*/ 584071 w 2223635"/>
                <a:gd name="connsiteY816" fmla="*/ 4564358 h 4864966"/>
                <a:gd name="connsiteX817" fmla="*/ 576403 w 2223635"/>
                <a:gd name="connsiteY817" fmla="*/ 4545132 h 4864966"/>
                <a:gd name="connsiteX818" fmla="*/ 406925 w 2223635"/>
                <a:gd name="connsiteY818" fmla="*/ 4275522 h 4864966"/>
                <a:gd name="connsiteX819" fmla="*/ 241281 w 2223635"/>
                <a:gd name="connsiteY819" fmla="*/ 4071370 h 4864966"/>
                <a:gd name="connsiteX820" fmla="*/ 241281 w 2223635"/>
                <a:gd name="connsiteY820" fmla="*/ 4075204 h 4864966"/>
                <a:gd name="connsiteX821" fmla="*/ 232446 w 2223635"/>
                <a:gd name="connsiteY821" fmla="*/ 4082483 h 4864966"/>
                <a:gd name="connsiteX822" fmla="*/ 225889 w 2223635"/>
                <a:gd name="connsiteY822" fmla="*/ 4075204 h 4864966"/>
                <a:gd name="connsiteX823" fmla="*/ 221999 w 2223635"/>
                <a:gd name="connsiteY823" fmla="*/ 4063646 h 4864966"/>
                <a:gd name="connsiteX824" fmla="*/ 214331 w 2223635"/>
                <a:gd name="connsiteY824" fmla="*/ 4059812 h 4864966"/>
                <a:gd name="connsiteX825" fmla="*/ 207385 w 2223635"/>
                <a:gd name="connsiteY825" fmla="*/ 4063980 h 4864966"/>
                <a:gd name="connsiteX826" fmla="*/ 195049 w 2223635"/>
                <a:gd name="connsiteY826" fmla="*/ 4055922 h 4864966"/>
                <a:gd name="connsiteX827" fmla="*/ 195049 w 2223635"/>
                <a:gd name="connsiteY827" fmla="*/ 4052088 h 4864966"/>
                <a:gd name="connsiteX828" fmla="*/ 106476 w 2223635"/>
                <a:gd name="connsiteY828" fmla="*/ 4021304 h 4864966"/>
                <a:gd name="connsiteX829" fmla="*/ 102642 w 2223635"/>
                <a:gd name="connsiteY829" fmla="*/ 4021304 h 4864966"/>
                <a:gd name="connsiteX830" fmla="*/ 22696 w 2223635"/>
                <a:gd name="connsiteY830" fmla="*/ 3989993 h 4864966"/>
                <a:gd name="connsiteX831" fmla="*/ 0 w 2223635"/>
                <a:gd name="connsiteY831" fmla="*/ 3983996 h 4864966"/>
                <a:gd name="connsiteX832" fmla="*/ 0 w 2223635"/>
                <a:gd name="connsiteY832" fmla="*/ 3957551 h 4864966"/>
                <a:gd name="connsiteX833" fmla="*/ 40963 w 2223635"/>
                <a:gd name="connsiteY833" fmla="*/ 3971183 h 4864966"/>
                <a:gd name="connsiteX834" fmla="*/ 40963 w 2223635"/>
                <a:gd name="connsiteY834" fmla="*/ 3967349 h 4864966"/>
                <a:gd name="connsiteX835" fmla="*/ 48687 w 2223635"/>
                <a:gd name="connsiteY835" fmla="*/ 3959625 h 4864966"/>
                <a:gd name="connsiteX836" fmla="*/ 98752 w 2223635"/>
                <a:gd name="connsiteY836" fmla="*/ 3967349 h 4864966"/>
                <a:gd name="connsiteX837" fmla="*/ 94918 w 2223635"/>
                <a:gd name="connsiteY837" fmla="*/ 3959625 h 4864966"/>
                <a:gd name="connsiteX838" fmla="*/ 83360 w 2223635"/>
                <a:gd name="connsiteY838" fmla="*/ 3948123 h 4864966"/>
                <a:gd name="connsiteX839" fmla="*/ 29461 w 2223635"/>
                <a:gd name="connsiteY839" fmla="*/ 3894168 h 4864966"/>
                <a:gd name="connsiteX840" fmla="*/ 17903 w 2223635"/>
                <a:gd name="connsiteY840" fmla="*/ 3882610 h 4864966"/>
                <a:gd name="connsiteX841" fmla="*/ 0 w 2223635"/>
                <a:gd name="connsiteY841" fmla="*/ 3868923 h 4864966"/>
                <a:gd name="connsiteX842" fmla="*/ 0 w 2223635"/>
                <a:gd name="connsiteY842" fmla="*/ 3842875 h 4864966"/>
                <a:gd name="connsiteX843" fmla="*/ 2455 w 2223635"/>
                <a:gd name="connsiteY843" fmla="*/ 3844102 h 4864966"/>
                <a:gd name="connsiteX844" fmla="*/ 0 w 2223635"/>
                <a:gd name="connsiteY844" fmla="*/ 3838552 h 4864966"/>
                <a:gd name="connsiteX845" fmla="*/ 0 w 2223635"/>
                <a:gd name="connsiteY845" fmla="*/ 3804259 h 4864966"/>
                <a:gd name="connsiteX846" fmla="*/ 10179 w 2223635"/>
                <a:gd name="connsiteY846" fmla="*/ 3828710 h 4864966"/>
                <a:gd name="connsiteX847" fmla="*/ 29461 w 2223635"/>
                <a:gd name="connsiteY847" fmla="*/ 3867218 h 4864966"/>
                <a:gd name="connsiteX848" fmla="*/ 87194 w 2223635"/>
                <a:gd name="connsiteY848" fmla="*/ 3921118 h 4864966"/>
                <a:gd name="connsiteX849" fmla="*/ 118034 w 2223635"/>
                <a:gd name="connsiteY849" fmla="*/ 3940399 h 4864966"/>
                <a:gd name="connsiteX850" fmla="*/ 118034 w 2223635"/>
                <a:gd name="connsiteY850" fmla="*/ 3898002 h 4864966"/>
                <a:gd name="connsiteX851" fmla="*/ 129036 w 2223635"/>
                <a:gd name="connsiteY851" fmla="*/ 3888833 h 4864966"/>
                <a:gd name="connsiteX852" fmla="*/ 133426 w 2223635"/>
                <a:gd name="connsiteY852" fmla="*/ 3890334 h 4864966"/>
                <a:gd name="connsiteX853" fmla="*/ 135760 w 2223635"/>
                <a:gd name="connsiteY853" fmla="*/ 3891001 h 4864966"/>
                <a:gd name="connsiteX854" fmla="*/ 121868 w 2223635"/>
                <a:gd name="connsiteY854" fmla="*/ 3847936 h 4864966"/>
                <a:gd name="connsiteX855" fmla="*/ 94918 w 2223635"/>
                <a:gd name="connsiteY855" fmla="*/ 3801705 h 4864966"/>
                <a:gd name="connsiteX856" fmla="*/ 35517 w 2223635"/>
                <a:gd name="connsiteY856" fmla="*/ 3738908 h 4864966"/>
                <a:gd name="connsiteX857" fmla="*/ 0 w 2223635"/>
                <a:gd name="connsiteY857" fmla="*/ 3714612 h 4864966"/>
                <a:gd name="connsiteX858" fmla="*/ 0 w 2223635"/>
                <a:gd name="connsiteY858" fmla="*/ 3689054 h 4864966"/>
                <a:gd name="connsiteX859" fmla="*/ 44366 w 2223635"/>
                <a:gd name="connsiteY859" fmla="*/ 3717959 h 4864966"/>
                <a:gd name="connsiteX860" fmla="*/ 114200 w 2223635"/>
                <a:gd name="connsiteY860" fmla="*/ 3790147 h 4864966"/>
                <a:gd name="connsiteX861" fmla="*/ 210441 w 2223635"/>
                <a:gd name="connsiteY861" fmla="*/ 3613001 h 4864966"/>
                <a:gd name="connsiteX862" fmla="*/ 221999 w 2223635"/>
                <a:gd name="connsiteY862" fmla="*/ 3620669 h 4864966"/>
                <a:gd name="connsiteX863" fmla="*/ 218165 w 2223635"/>
                <a:gd name="connsiteY863" fmla="*/ 3767087 h 4864966"/>
                <a:gd name="connsiteX864" fmla="*/ 256673 w 2223635"/>
                <a:gd name="connsiteY864" fmla="*/ 3690016 h 4864966"/>
                <a:gd name="connsiteX865" fmla="*/ 266341 w 2223635"/>
                <a:gd name="connsiteY865" fmla="*/ 3684237 h 4864966"/>
                <a:gd name="connsiteX866" fmla="*/ 275954 w 2223635"/>
                <a:gd name="connsiteY866" fmla="*/ 3690016 h 4864966"/>
                <a:gd name="connsiteX867" fmla="*/ 229723 w 2223635"/>
                <a:gd name="connsiteY867" fmla="*/ 3963515 h 4864966"/>
                <a:gd name="connsiteX868" fmla="*/ 241281 w 2223635"/>
                <a:gd name="connsiteY868" fmla="*/ 4052088 h 4864966"/>
                <a:gd name="connsiteX869" fmla="*/ 553288 w 2223635"/>
                <a:gd name="connsiteY869" fmla="*/ 4448835 h 4864966"/>
                <a:gd name="connsiteX870" fmla="*/ 472382 w 2223635"/>
                <a:gd name="connsiteY870" fmla="*/ 3797871 h 4864966"/>
                <a:gd name="connsiteX871" fmla="*/ 403035 w 2223635"/>
                <a:gd name="connsiteY871" fmla="*/ 3012103 h 4864966"/>
                <a:gd name="connsiteX872" fmla="*/ 414149 w 2223635"/>
                <a:gd name="connsiteY872" fmla="*/ 3006324 h 4864966"/>
                <a:gd name="connsiteX873" fmla="*/ 422317 w 2223635"/>
                <a:gd name="connsiteY873" fmla="*/ 3012103 h 4864966"/>
                <a:gd name="connsiteX874" fmla="*/ 495498 w 2223635"/>
                <a:gd name="connsiteY874" fmla="*/ 3397291 h 4864966"/>
                <a:gd name="connsiteX875" fmla="*/ 491664 w 2223635"/>
                <a:gd name="connsiteY875" fmla="*/ 3570603 h 4864966"/>
                <a:gd name="connsiteX876" fmla="*/ 503222 w 2223635"/>
                <a:gd name="connsiteY876" fmla="*/ 3493588 h 4864966"/>
                <a:gd name="connsiteX877" fmla="*/ 557122 w 2223635"/>
                <a:gd name="connsiteY877" fmla="*/ 3285602 h 4864966"/>
                <a:gd name="connsiteX878" fmla="*/ 553288 w 2223635"/>
                <a:gd name="connsiteY878" fmla="*/ 3285602 h 4864966"/>
                <a:gd name="connsiteX879" fmla="*/ 553288 w 2223635"/>
                <a:gd name="connsiteY879" fmla="*/ 3277878 h 4864966"/>
                <a:gd name="connsiteX880" fmla="*/ 518614 w 2223635"/>
                <a:gd name="connsiteY880" fmla="*/ 3131515 h 4864966"/>
                <a:gd name="connsiteX881" fmla="*/ 527782 w 2223635"/>
                <a:gd name="connsiteY881" fmla="*/ 3125125 h 4864966"/>
                <a:gd name="connsiteX882" fmla="*/ 534006 w 2223635"/>
                <a:gd name="connsiteY882" fmla="*/ 3127681 h 4864966"/>
                <a:gd name="connsiteX883" fmla="*/ 568679 w 2223635"/>
                <a:gd name="connsiteY883" fmla="*/ 3258652 h 4864966"/>
                <a:gd name="connsiteX884" fmla="*/ 634137 w 2223635"/>
                <a:gd name="connsiteY884" fmla="*/ 3096842 h 4864966"/>
                <a:gd name="connsiteX885" fmla="*/ 530172 w 2223635"/>
                <a:gd name="connsiteY885" fmla="*/ 2800282 h 4864966"/>
                <a:gd name="connsiteX886" fmla="*/ 522448 w 2223635"/>
                <a:gd name="connsiteY886" fmla="*/ 2807951 h 4864966"/>
                <a:gd name="connsiteX887" fmla="*/ 391477 w 2223635"/>
                <a:gd name="connsiteY887" fmla="*/ 2723211 h 4864966"/>
                <a:gd name="connsiteX888" fmla="*/ 399201 w 2223635"/>
                <a:gd name="connsiteY888" fmla="*/ 2707819 h 4864966"/>
                <a:gd name="connsiteX889" fmla="*/ 518614 w 2223635"/>
                <a:gd name="connsiteY889" fmla="*/ 2773277 h 4864966"/>
                <a:gd name="connsiteX890" fmla="*/ 249004 w 2223635"/>
                <a:gd name="connsiteY890" fmla="*/ 2237892 h 4864966"/>
                <a:gd name="connsiteX891" fmla="*/ 141150 w 2223635"/>
                <a:gd name="connsiteY891" fmla="*/ 2099253 h 4864966"/>
                <a:gd name="connsiteX892" fmla="*/ 133426 w 2223635"/>
                <a:gd name="connsiteY892" fmla="*/ 2099253 h 4864966"/>
                <a:gd name="connsiteX893" fmla="*/ 133426 w 2223635"/>
                <a:gd name="connsiteY893" fmla="*/ 2095364 h 4864966"/>
                <a:gd name="connsiteX894" fmla="*/ 125702 w 2223635"/>
                <a:gd name="connsiteY894" fmla="*/ 2095364 h 4864966"/>
                <a:gd name="connsiteX895" fmla="*/ 29655 w 2223635"/>
                <a:gd name="connsiteY895" fmla="*/ 2031093 h 4864966"/>
                <a:gd name="connsiteX896" fmla="*/ 0 w 2223635"/>
                <a:gd name="connsiteY896" fmla="*/ 2015094 h 4864966"/>
                <a:gd name="connsiteX897" fmla="*/ 0 w 2223635"/>
                <a:gd name="connsiteY897" fmla="*/ 1988627 h 4864966"/>
                <a:gd name="connsiteX898" fmla="*/ 56770 w 2223635"/>
                <a:gd name="connsiteY898" fmla="*/ 2022626 h 4864966"/>
                <a:gd name="connsiteX899" fmla="*/ 118034 w 2223635"/>
                <a:gd name="connsiteY899" fmla="*/ 2076138 h 4864966"/>
                <a:gd name="connsiteX900" fmla="*/ 0 w 2223635"/>
                <a:gd name="connsiteY900" fmla="*/ 1941242 h 4864966"/>
                <a:gd name="connsiteX901" fmla="*/ 0 w 2223635"/>
                <a:gd name="connsiteY901" fmla="*/ 1918712 h 4864966"/>
                <a:gd name="connsiteX902" fmla="*/ 60245 w 2223635"/>
                <a:gd name="connsiteY902" fmla="*/ 1983675 h 4864966"/>
                <a:gd name="connsiteX903" fmla="*/ 0 w 2223635"/>
                <a:gd name="connsiteY903" fmla="*/ 1900083 h 4864966"/>
                <a:gd name="connsiteX904" fmla="*/ 0 w 2223635"/>
                <a:gd name="connsiteY904" fmla="*/ 1878999 h 4864966"/>
                <a:gd name="connsiteX905" fmla="*/ 2884 w 2223635"/>
                <a:gd name="connsiteY905" fmla="*/ 1882016 h 4864966"/>
                <a:gd name="connsiteX906" fmla="*/ 121868 w 2223635"/>
                <a:gd name="connsiteY906" fmla="*/ 2056856 h 4864966"/>
                <a:gd name="connsiteX907" fmla="*/ 229723 w 2223635"/>
                <a:gd name="connsiteY907" fmla="*/ 2199385 h 4864966"/>
                <a:gd name="connsiteX908" fmla="*/ 56410 w 2223635"/>
                <a:gd name="connsiteY908" fmla="*/ 1729457 h 4864966"/>
                <a:gd name="connsiteX909" fmla="*/ 52521 w 2223635"/>
                <a:gd name="connsiteY909" fmla="*/ 1733291 h 4864966"/>
                <a:gd name="connsiteX910" fmla="*/ 46353 w 2223635"/>
                <a:gd name="connsiteY910" fmla="*/ 1733514 h 4864966"/>
                <a:gd name="connsiteX911" fmla="*/ 6023 w 2223635"/>
                <a:gd name="connsiteY911" fmla="*/ 1724405 h 4864966"/>
                <a:gd name="connsiteX912" fmla="*/ 0 w 2223635"/>
                <a:gd name="connsiteY912" fmla="*/ 1719619 h 4864966"/>
                <a:gd name="connsiteX913" fmla="*/ 0 w 2223635"/>
                <a:gd name="connsiteY913" fmla="*/ 1697844 h 4864966"/>
                <a:gd name="connsiteX914" fmla="*/ 24205 w 2223635"/>
                <a:gd name="connsiteY914" fmla="*/ 1712367 h 4864966"/>
                <a:gd name="connsiteX915" fmla="*/ 56410 w 2223635"/>
                <a:gd name="connsiteY915" fmla="*/ 1717899 h 4864966"/>
                <a:gd name="connsiteX916" fmla="*/ 13541 w 2223635"/>
                <a:gd name="connsiteY916" fmla="*/ 1561417 h 4864966"/>
                <a:gd name="connsiteX917" fmla="*/ 0 w 2223635"/>
                <a:gd name="connsiteY917" fmla="*/ 1498326 h 4864966"/>
                <a:gd name="connsiteX918" fmla="*/ 0 w 2223635"/>
                <a:gd name="connsiteY918" fmla="*/ 1451299 h 4864966"/>
                <a:gd name="connsiteX919" fmla="*/ 74220 w 2223635"/>
                <a:gd name="connsiteY919" fmla="*/ 1733791 h 4864966"/>
                <a:gd name="connsiteX920" fmla="*/ 187381 w 2223635"/>
                <a:gd name="connsiteY920" fmla="*/ 2056856 h 4864966"/>
                <a:gd name="connsiteX921" fmla="*/ 225889 w 2223635"/>
                <a:gd name="connsiteY921" fmla="*/ 1929775 h 4864966"/>
                <a:gd name="connsiteX922" fmla="*/ 231112 w 2223635"/>
                <a:gd name="connsiteY922" fmla="*/ 1926441 h 4864966"/>
                <a:gd name="connsiteX923" fmla="*/ 241281 w 2223635"/>
                <a:gd name="connsiteY923" fmla="*/ 1933609 h 4864966"/>
                <a:gd name="connsiteX924" fmla="*/ 210441 w 2223635"/>
                <a:gd name="connsiteY924" fmla="*/ 2099253 h 4864966"/>
                <a:gd name="connsiteX925" fmla="*/ 337578 w 2223635"/>
                <a:gd name="connsiteY925" fmla="*/ 2365029 h 4864966"/>
                <a:gd name="connsiteX926" fmla="*/ 364528 w 2223635"/>
                <a:gd name="connsiteY926" fmla="*/ 2411205 h 4864966"/>
                <a:gd name="connsiteX927" fmla="*/ 368417 w 2223635"/>
                <a:gd name="connsiteY927" fmla="*/ 2326465 h 4864966"/>
                <a:gd name="connsiteX928" fmla="*/ 378364 w 2223635"/>
                <a:gd name="connsiteY928" fmla="*/ 2320131 h 4864966"/>
                <a:gd name="connsiteX929" fmla="*/ 387643 w 2223635"/>
                <a:gd name="connsiteY929" fmla="*/ 2322631 h 4864966"/>
                <a:gd name="connsiteX930" fmla="*/ 418483 w 2223635"/>
                <a:gd name="connsiteY930" fmla="*/ 2411205 h 4864966"/>
                <a:gd name="connsiteX931" fmla="*/ 410759 w 2223635"/>
                <a:gd name="connsiteY931" fmla="*/ 2492110 h 4864966"/>
                <a:gd name="connsiteX932" fmla="*/ 410759 w 2223635"/>
                <a:gd name="connsiteY932" fmla="*/ 2499833 h 4864966"/>
                <a:gd name="connsiteX933" fmla="*/ 653419 w 2223635"/>
                <a:gd name="connsiteY933" fmla="*/ 3062168 h 4864966"/>
                <a:gd name="connsiteX934" fmla="*/ 668811 w 2223635"/>
                <a:gd name="connsiteY934" fmla="*/ 3031384 h 4864966"/>
                <a:gd name="connsiteX935" fmla="*/ 603353 w 2223635"/>
                <a:gd name="connsiteY935" fmla="*/ 2372697 h 4864966"/>
                <a:gd name="connsiteX936" fmla="*/ 599519 w 2223635"/>
                <a:gd name="connsiteY936" fmla="*/ 2372697 h 4864966"/>
                <a:gd name="connsiteX937" fmla="*/ 526338 w 2223635"/>
                <a:gd name="connsiteY937" fmla="*/ 2168545 h 4864966"/>
                <a:gd name="connsiteX938" fmla="*/ 534006 w 2223635"/>
                <a:gd name="connsiteY938" fmla="*/ 2161433 h 4864966"/>
                <a:gd name="connsiteX939" fmla="*/ 541730 w 2223635"/>
                <a:gd name="connsiteY939" fmla="*/ 2164711 h 4864966"/>
                <a:gd name="connsiteX940" fmla="*/ 591795 w 2223635"/>
                <a:gd name="connsiteY940" fmla="*/ 2245616 h 4864966"/>
                <a:gd name="connsiteX941" fmla="*/ 584071 w 2223635"/>
                <a:gd name="connsiteY941" fmla="*/ 2018348 h 4864966"/>
                <a:gd name="connsiteX942" fmla="*/ 591795 w 2223635"/>
                <a:gd name="connsiteY942" fmla="*/ 1767965 h 4864966"/>
                <a:gd name="connsiteX943" fmla="*/ 580237 w 2223635"/>
                <a:gd name="connsiteY943" fmla="*/ 1744849 h 4864966"/>
                <a:gd name="connsiteX944" fmla="*/ 545564 w 2223635"/>
                <a:gd name="connsiteY944" fmla="*/ 1625436 h 4864966"/>
                <a:gd name="connsiteX945" fmla="*/ 557122 w 2223635"/>
                <a:gd name="connsiteY945" fmla="*/ 1613879 h 4864966"/>
                <a:gd name="connsiteX946" fmla="*/ 599519 w 2223635"/>
                <a:gd name="connsiteY946" fmla="*/ 1640884 h 4864966"/>
                <a:gd name="connsiteX947" fmla="*/ 653419 w 2223635"/>
                <a:gd name="connsiteY947" fmla="*/ 1144007 h 4864966"/>
                <a:gd name="connsiteX948" fmla="*/ 607187 w 2223635"/>
                <a:gd name="connsiteY948" fmla="*/ 966805 h 4864966"/>
                <a:gd name="connsiteX949" fmla="*/ 614466 w 2223635"/>
                <a:gd name="connsiteY949" fmla="*/ 957581 h 4864966"/>
                <a:gd name="connsiteX950" fmla="*/ 622635 w 2223635"/>
                <a:gd name="connsiteY950" fmla="*/ 962971 h 4864966"/>
                <a:gd name="connsiteX951" fmla="*/ 657697 w 2223635"/>
                <a:gd name="connsiteY951" fmla="*/ 1087829 h 4864966"/>
                <a:gd name="connsiteX952" fmla="*/ 718876 w 2223635"/>
                <a:gd name="connsiteY952" fmla="*/ 643240 h 4864966"/>
                <a:gd name="connsiteX953" fmla="*/ 645695 w 2223635"/>
                <a:gd name="connsiteY953" fmla="*/ 600898 h 4864966"/>
                <a:gd name="connsiteX954" fmla="*/ 618745 w 2223635"/>
                <a:gd name="connsiteY954" fmla="*/ 539275 h 4864966"/>
                <a:gd name="connsiteX955" fmla="*/ 495498 w 2223635"/>
                <a:gd name="connsiteY955" fmla="*/ 442978 h 4864966"/>
                <a:gd name="connsiteX956" fmla="*/ 395367 w 2223635"/>
                <a:gd name="connsiteY956" fmla="*/ 177202 h 4864966"/>
                <a:gd name="connsiteX957" fmla="*/ 400535 w 2223635"/>
                <a:gd name="connsiteY957" fmla="*/ 168423 h 4864966"/>
                <a:gd name="connsiteX958" fmla="*/ 403035 w 2223635"/>
                <a:gd name="connsiteY958" fmla="*/ 169478 h 4864966"/>
                <a:gd name="connsiteX959" fmla="*/ 560956 w 2223635"/>
                <a:gd name="connsiteY959" fmla="*/ 277333 h 4864966"/>
                <a:gd name="connsiteX960" fmla="*/ 568679 w 2223635"/>
                <a:gd name="connsiteY960" fmla="*/ 11558 h 4864966"/>
                <a:gd name="connsiteX961" fmla="*/ 577515 w 2223635"/>
                <a:gd name="connsiteY961" fmla="*/ 6113 h 4864966"/>
                <a:gd name="connsiteX962" fmla="*/ 584071 w 2223635"/>
                <a:gd name="connsiteY962" fmla="*/ 7724 h 4864966"/>
                <a:gd name="connsiteX963" fmla="*/ 703484 w 2223635"/>
                <a:gd name="connsiteY963" fmla="*/ 192594 h 4864966"/>
                <a:gd name="connsiteX964" fmla="*/ 815173 w 2223635"/>
                <a:gd name="connsiteY964" fmla="*/ 0 h 4864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Lst>
              <a:rect l="l" t="t" r="r" b="b"/>
              <a:pathLst>
                <a:path w="2223635" h="4864966">
                  <a:moveTo>
                    <a:pt x="807505" y="4629871"/>
                  </a:moveTo>
                  <a:cubicBezTo>
                    <a:pt x="815173" y="4683770"/>
                    <a:pt x="849847" y="4726168"/>
                    <a:pt x="899912" y="4749283"/>
                  </a:cubicBezTo>
                  <a:lnTo>
                    <a:pt x="903802" y="4749283"/>
                  </a:lnTo>
                  <a:cubicBezTo>
                    <a:pt x="880686" y="4699218"/>
                    <a:pt x="849847" y="4660655"/>
                    <a:pt x="807505" y="4629871"/>
                  </a:cubicBezTo>
                  <a:close/>
                  <a:moveTo>
                    <a:pt x="920028" y="4125103"/>
                  </a:moveTo>
                  <a:cubicBezTo>
                    <a:pt x="879964" y="4174668"/>
                    <a:pt x="865461" y="4238570"/>
                    <a:pt x="872963" y="4302472"/>
                  </a:cubicBezTo>
                  <a:cubicBezTo>
                    <a:pt x="899412" y="4245794"/>
                    <a:pt x="933308" y="4189060"/>
                    <a:pt x="920028" y="4125103"/>
                  </a:cubicBezTo>
                  <a:close/>
                  <a:moveTo>
                    <a:pt x="1080949" y="4032862"/>
                  </a:moveTo>
                  <a:cubicBezTo>
                    <a:pt x="1073280" y="4082928"/>
                    <a:pt x="1084838" y="4132993"/>
                    <a:pt x="1111788" y="4179225"/>
                  </a:cubicBezTo>
                  <a:cubicBezTo>
                    <a:pt x="1111788" y="4129104"/>
                    <a:pt x="1100230" y="4079038"/>
                    <a:pt x="1080949" y="4032862"/>
                  </a:cubicBezTo>
                  <a:close/>
                  <a:moveTo>
                    <a:pt x="0" y="4016337"/>
                  </a:moveTo>
                  <a:lnTo>
                    <a:pt x="71789" y="4023319"/>
                  </a:lnTo>
                  <a:cubicBezTo>
                    <a:pt x="99003" y="4028528"/>
                    <a:pt x="124202" y="4035863"/>
                    <a:pt x="144984" y="4044365"/>
                  </a:cubicBezTo>
                  <a:cubicBezTo>
                    <a:pt x="152707" y="4044365"/>
                    <a:pt x="148818" y="4052088"/>
                    <a:pt x="144984" y="4052088"/>
                  </a:cubicBezTo>
                  <a:cubicBezTo>
                    <a:pt x="124647" y="4048393"/>
                    <a:pt x="100072" y="4043809"/>
                    <a:pt x="73678" y="4040149"/>
                  </a:cubicBezTo>
                  <a:lnTo>
                    <a:pt x="0" y="4034416"/>
                  </a:lnTo>
                  <a:close/>
                  <a:moveTo>
                    <a:pt x="80915" y="3986798"/>
                  </a:moveTo>
                  <a:cubicBezTo>
                    <a:pt x="114200" y="4012025"/>
                    <a:pt x="150985" y="4033418"/>
                    <a:pt x="191215" y="4044365"/>
                  </a:cubicBezTo>
                  <a:cubicBezTo>
                    <a:pt x="191215" y="4040530"/>
                    <a:pt x="187381" y="4036696"/>
                    <a:pt x="187381" y="4028973"/>
                  </a:cubicBezTo>
                  <a:lnTo>
                    <a:pt x="179657" y="4028973"/>
                  </a:lnTo>
                  <a:cubicBezTo>
                    <a:pt x="177712" y="4030917"/>
                    <a:pt x="175823" y="4031862"/>
                    <a:pt x="174378" y="4031862"/>
                  </a:cubicBezTo>
                  <a:cubicBezTo>
                    <a:pt x="172934" y="4031862"/>
                    <a:pt x="171933" y="4030917"/>
                    <a:pt x="171933" y="4028973"/>
                  </a:cubicBezTo>
                  <a:cubicBezTo>
                    <a:pt x="156542" y="4025139"/>
                    <a:pt x="144984" y="4013581"/>
                    <a:pt x="133426" y="4005857"/>
                  </a:cubicBezTo>
                  <a:cubicBezTo>
                    <a:pt x="115922" y="3995355"/>
                    <a:pt x="98419" y="3988076"/>
                    <a:pt x="80915" y="3986798"/>
                  </a:cubicBezTo>
                  <a:close/>
                  <a:moveTo>
                    <a:pt x="195049" y="3948123"/>
                  </a:moveTo>
                  <a:cubicBezTo>
                    <a:pt x="191215" y="3951957"/>
                    <a:pt x="191215" y="3955791"/>
                    <a:pt x="191215" y="3959625"/>
                  </a:cubicBezTo>
                  <a:cubicBezTo>
                    <a:pt x="191215" y="3975073"/>
                    <a:pt x="195049" y="3986631"/>
                    <a:pt x="198939" y="3998189"/>
                  </a:cubicBezTo>
                  <a:cubicBezTo>
                    <a:pt x="202773" y="4005857"/>
                    <a:pt x="206607" y="4013581"/>
                    <a:pt x="206607" y="4021304"/>
                  </a:cubicBezTo>
                  <a:lnTo>
                    <a:pt x="206607" y="4002023"/>
                  </a:lnTo>
                  <a:cubicBezTo>
                    <a:pt x="206607" y="3998189"/>
                    <a:pt x="206607" y="3998189"/>
                    <a:pt x="206607" y="3994299"/>
                  </a:cubicBezTo>
                  <a:cubicBezTo>
                    <a:pt x="206607" y="3978907"/>
                    <a:pt x="202773" y="3963515"/>
                    <a:pt x="195049" y="3948123"/>
                  </a:cubicBezTo>
                  <a:close/>
                  <a:moveTo>
                    <a:pt x="137260" y="3917284"/>
                  </a:moveTo>
                  <a:cubicBezTo>
                    <a:pt x="137260" y="3932676"/>
                    <a:pt x="137260" y="3944233"/>
                    <a:pt x="144984" y="3959625"/>
                  </a:cubicBezTo>
                  <a:cubicBezTo>
                    <a:pt x="148818" y="3963515"/>
                    <a:pt x="156542" y="3971183"/>
                    <a:pt x="160376" y="3978907"/>
                  </a:cubicBezTo>
                  <a:lnTo>
                    <a:pt x="164265" y="3978907"/>
                  </a:lnTo>
                  <a:lnTo>
                    <a:pt x="168099" y="3975073"/>
                  </a:lnTo>
                  <a:cubicBezTo>
                    <a:pt x="160376" y="3967349"/>
                    <a:pt x="160376" y="3955791"/>
                    <a:pt x="156542" y="3948123"/>
                  </a:cubicBezTo>
                  <a:cubicBezTo>
                    <a:pt x="148818" y="3936565"/>
                    <a:pt x="144984" y="3928841"/>
                    <a:pt x="137260" y="3917284"/>
                  </a:cubicBezTo>
                  <a:close/>
                  <a:moveTo>
                    <a:pt x="684258" y="3913450"/>
                  </a:moveTo>
                  <a:cubicBezTo>
                    <a:pt x="661142" y="3990465"/>
                    <a:pt x="630303" y="4071370"/>
                    <a:pt x="611077" y="4152220"/>
                  </a:cubicBezTo>
                  <a:cubicBezTo>
                    <a:pt x="580237" y="4298638"/>
                    <a:pt x="584071" y="4448835"/>
                    <a:pt x="622635" y="4591363"/>
                  </a:cubicBezTo>
                  <a:cubicBezTo>
                    <a:pt x="622635" y="4595197"/>
                    <a:pt x="622635" y="4595197"/>
                    <a:pt x="622635" y="4599031"/>
                  </a:cubicBezTo>
                  <a:cubicBezTo>
                    <a:pt x="634137" y="4637594"/>
                    <a:pt x="649585" y="4676102"/>
                    <a:pt x="661142" y="4714610"/>
                  </a:cubicBezTo>
                  <a:cubicBezTo>
                    <a:pt x="645695" y="4587473"/>
                    <a:pt x="645695" y="4456558"/>
                    <a:pt x="657253" y="4329422"/>
                  </a:cubicBezTo>
                  <a:cubicBezTo>
                    <a:pt x="657253" y="4327477"/>
                    <a:pt x="659198" y="4326532"/>
                    <a:pt x="661142" y="4326532"/>
                  </a:cubicBezTo>
                  <a:cubicBezTo>
                    <a:pt x="663032" y="4326532"/>
                    <a:pt x="664977" y="4327477"/>
                    <a:pt x="664977" y="4329422"/>
                  </a:cubicBezTo>
                  <a:cubicBezTo>
                    <a:pt x="653419" y="4479618"/>
                    <a:pt x="676534" y="4626037"/>
                    <a:pt x="684258" y="4776233"/>
                  </a:cubicBezTo>
                  <a:lnTo>
                    <a:pt x="688092" y="4776233"/>
                  </a:lnTo>
                  <a:cubicBezTo>
                    <a:pt x="688092" y="4783957"/>
                    <a:pt x="691926" y="4791625"/>
                    <a:pt x="691926" y="4799349"/>
                  </a:cubicBezTo>
                  <a:cubicBezTo>
                    <a:pt x="699650" y="4610589"/>
                    <a:pt x="715042" y="4421885"/>
                    <a:pt x="715042" y="4233125"/>
                  </a:cubicBezTo>
                  <a:cubicBezTo>
                    <a:pt x="715042" y="4129104"/>
                    <a:pt x="688092" y="4017415"/>
                    <a:pt x="684258" y="3913450"/>
                  </a:cubicBezTo>
                  <a:close/>
                  <a:moveTo>
                    <a:pt x="1654897" y="3809429"/>
                  </a:moveTo>
                  <a:cubicBezTo>
                    <a:pt x="1389121" y="3905726"/>
                    <a:pt x="1204251" y="4152220"/>
                    <a:pt x="1107954" y="4417995"/>
                  </a:cubicBezTo>
                  <a:cubicBezTo>
                    <a:pt x="1100230" y="4468116"/>
                    <a:pt x="1092506" y="4514292"/>
                    <a:pt x="1084838" y="4560524"/>
                  </a:cubicBezTo>
                  <a:cubicBezTo>
                    <a:pt x="1104064" y="4510458"/>
                    <a:pt x="1127180" y="4460392"/>
                    <a:pt x="1158020" y="4410327"/>
                  </a:cubicBezTo>
                  <a:cubicBezTo>
                    <a:pt x="1250427" y="4267798"/>
                    <a:pt x="1346724" y="4132993"/>
                    <a:pt x="1435353" y="3990465"/>
                  </a:cubicBezTo>
                  <a:cubicBezTo>
                    <a:pt x="1436797" y="3987520"/>
                    <a:pt x="1438853" y="3986242"/>
                    <a:pt x="1440798" y="3986242"/>
                  </a:cubicBezTo>
                  <a:cubicBezTo>
                    <a:pt x="1443966" y="3986242"/>
                    <a:pt x="1446911" y="3989576"/>
                    <a:pt x="1446911" y="3994299"/>
                  </a:cubicBezTo>
                  <a:cubicBezTo>
                    <a:pt x="1373729" y="4148385"/>
                    <a:pt x="1258151" y="4275522"/>
                    <a:pt x="1169577" y="4417995"/>
                  </a:cubicBezTo>
                  <a:cubicBezTo>
                    <a:pt x="1131070" y="4487342"/>
                    <a:pt x="1100230" y="4560524"/>
                    <a:pt x="1073280" y="4633705"/>
                  </a:cubicBezTo>
                  <a:cubicBezTo>
                    <a:pt x="1069391" y="4672213"/>
                    <a:pt x="1061723" y="4706886"/>
                    <a:pt x="1053999" y="4741560"/>
                  </a:cubicBezTo>
                  <a:cubicBezTo>
                    <a:pt x="1169577" y="4595197"/>
                    <a:pt x="1269709" y="4445000"/>
                    <a:pt x="1377563" y="4298638"/>
                  </a:cubicBezTo>
                  <a:cubicBezTo>
                    <a:pt x="1443021" y="4210009"/>
                    <a:pt x="1504644" y="4117601"/>
                    <a:pt x="1558600" y="4025139"/>
                  </a:cubicBezTo>
                  <a:cubicBezTo>
                    <a:pt x="1570158" y="4002023"/>
                    <a:pt x="1654897" y="3809429"/>
                    <a:pt x="1654897" y="3809429"/>
                  </a:cubicBezTo>
                  <a:close/>
                  <a:moveTo>
                    <a:pt x="564845" y="3797871"/>
                  </a:moveTo>
                  <a:cubicBezTo>
                    <a:pt x="541730" y="3840268"/>
                    <a:pt x="522448" y="3886444"/>
                    <a:pt x="507056" y="3932676"/>
                  </a:cubicBezTo>
                  <a:lnTo>
                    <a:pt x="507056" y="3940399"/>
                  </a:lnTo>
                  <a:cubicBezTo>
                    <a:pt x="537896" y="3898002"/>
                    <a:pt x="557122" y="3847936"/>
                    <a:pt x="564845" y="3797871"/>
                  </a:cubicBezTo>
                  <a:close/>
                  <a:moveTo>
                    <a:pt x="1161854" y="3786313"/>
                  </a:moveTo>
                  <a:cubicBezTo>
                    <a:pt x="1165688" y="3824821"/>
                    <a:pt x="1173412" y="3863384"/>
                    <a:pt x="1192693" y="3898002"/>
                  </a:cubicBezTo>
                  <a:cubicBezTo>
                    <a:pt x="1188803" y="3859494"/>
                    <a:pt x="1181135" y="3820987"/>
                    <a:pt x="1161854" y="3786313"/>
                  </a:cubicBezTo>
                  <a:close/>
                  <a:moveTo>
                    <a:pt x="264396" y="3724690"/>
                  </a:moveTo>
                  <a:cubicBezTo>
                    <a:pt x="256673" y="3755529"/>
                    <a:pt x="241281" y="3782479"/>
                    <a:pt x="218165" y="3801705"/>
                  </a:cubicBezTo>
                  <a:cubicBezTo>
                    <a:pt x="214331" y="3832544"/>
                    <a:pt x="214331" y="3859494"/>
                    <a:pt x="210441" y="3886444"/>
                  </a:cubicBezTo>
                  <a:cubicBezTo>
                    <a:pt x="214331" y="3886444"/>
                    <a:pt x="218165" y="3886444"/>
                    <a:pt x="221999" y="3894168"/>
                  </a:cubicBezTo>
                  <a:lnTo>
                    <a:pt x="221999" y="3890334"/>
                  </a:lnTo>
                  <a:cubicBezTo>
                    <a:pt x="221999" y="3905726"/>
                    <a:pt x="225889" y="3921118"/>
                    <a:pt x="225889" y="3940399"/>
                  </a:cubicBezTo>
                  <a:cubicBezTo>
                    <a:pt x="249004" y="3871052"/>
                    <a:pt x="279788" y="3794037"/>
                    <a:pt x="264396" y="3724690"/>
                  </a:cubicBezTo>
                  <a:close/>
                  <a:moveTo>
                    <a:pt x="191882" y="3646563"/>
                  </a:moveTo>
                  <a:cubicBezTo>
                    <a:pt x="182658" y="3646563"/>
                    <a:pt x="169489" y="3662510"/>
                    <a:pt x="160376" y="3678458"/>
                  </a:cubicBezTo>
                  <a:cubicBezTo>
                    <a:pt x="137260" y="3724690"/>
                    <a:pt x="129592" y="3778645"/>
                    <a:pt x="137260" y="3828710"/>
                  </a:cubicBezTo>
                  <a:cubicBezTo>
                    <a:pt x="148818" y="3851826"/>
                    <a:pt x="160376" y="3874886"/>
                    <a:pt x="168099" y="3901892"/>
                  </a:cubicBezTo>
                  <a:lnTo>
                    <a:pt x="168099" y="3898002"/>
                  </a:lnTo>
                  <a:cubicBezTo>
                    <a:pt x="168099" y="3895390"/>
                    <a:pt x="173601" y="3890889"/>
                    <a:pt x="178268" y="3890889"/>
                  </a:cubicBezTo>
                  <a:cubicBezTo>
                    <a:pt x="180380" y="3890889"/>
                    <a:pt x="182325" y="3891779"/>
                    <a:pt x="183491" y="3894168"/>
                  </a:cubicBezTo>
                  <a:cubicBezTo>
                    <a:pt x="187381" y="3851826"/>
                    <a:pt x="195049" y="3813263"/>
                    <a:pt x="195049" y="3774755"/>
                  </a:cubicBezTo>
                  <a:cubicBezTo>
                    <a:pt x="198939" y="3740082"/>
                    <a:pt x="202773" y="3709298"/>
                    <a:pt x="202773" y="3674624"/>
                  </a:cubicBezTo>
                  <a:cubicBezTo>
                    <a:pt x="202773" y="3654175"/>
                    <a:pt x="198272" y="3646563"/>
                    <a:pt x="191882" y="3646563"/>
                  </a:cubicBezTo>
                  <a:close/>
                  <a:moveTo>
                    <a:pt x="1377563" y="3613001"/>
                  </a:moveTo>
                  <a:cubicBezTo>
                    <a:pt x="1339056" y="3628393"/>
                    <a:pt x="1304382" y="3659232"/>
                    <a:pt x="1281266" y="3693906"/>
                  </a:cubicBezTo>
                  <a:cubicBezTo>
                    <a:pt x="1283989" y="3693906"/>
                    <a:pt x="1284767" y="3697684"/>
                    <a:pt x="1283656" y="3699962"/>
                  </a:cubicBezTo>
                  <a:cubicBezTo>
                    <a:pt x="1317551" y="3677069"/>
                    <a:pt x="1351225" y="3646841"/>
                    <a:pt x="1377563" y="3613001"/>
                  </a:cubicBezTo>
                  <a:close/>
                  <a:moveTo>
                    <a:pt x="1308216" y="3435798"/>
                  </a:moveTo>
                  <a:cubicBezTo>
                    <a:pt x="1312106" y="3451190"/>
                    <a:pt x="1319774" y="3470472"/>
                    <a:pt x="1323608" y="3489754"/>
                  </a:cubicBezTo>
                  <a:cubicBezTo>
                    <a:pt x="1323608" y="3485864"/>
                    <a:pt x="1327498" y="3482030"/>
                    <a:pt x="1327498" y="3474306"/>
                  </a:cubicBezTo>
                  <a:cubicBezTo>
                    <a:pt x="1323608" y="3462748"/>
                    <a:pt x="1319774" y="3451190"/>
                    <a:pt x="1315940" y="3435798"/>
                  </a:cubicBezTo>
                  <a:close/>
                  <a:moveTo>
                    <a:pt x="1647173" y="3339501"/>
                  </a:moveTo>
                  <a:cubicBezTo>
                    <a:pt x="1585550" y="3358783"/>
                    <a:pt x="1523926" y="3378009"/>
                    <a:pt x="1462303" y="3393457"/>
                  </a:cubicBezTo>
                  <a:cubicBezTo>
                    <a:pt x="1466137" y="3393457"/>
                    <a:pt x="1470026" y="3397291"/>
                    <a:pt x="1466137" y="3401125"/>
                  </a:cubicBezTo>
                  <a:cubicBezTo>
                    <a:pt x="1462303" y="3408849"/>
                    <a:pt x="1458468" y="3412683"/>
                    <a:pt x="1458468" y="3420406"/>
                  </a:cubicBezTo>
                  <a:cubicBezTo>
                    <a:pt x="1523926" y="3408849"/>
                    <a:pt x="1589384" y="3381899"/>
                    <a:pt x="1643339" y="3343391"/>
                  </a:cubicBezTo>
                  <a:close/>
                  <a:moveTo>
                    <a:pt x="788223" y="3308717"/>
                  </a:moveTo>
                  <a:cubicBezTo>
                    <a:pt x="765108" y="3343391"/>
                    <a:pt x="749716" y="3385733"/>
                    <a:pt x="745882" y="3428130"/>
                  </a:cubicBezTo>
                  <a:cubicBezTo>
                    <a:pt x="745882" y="3428130"/>
                    <a:pt x="745882" y="3431964"/>
                    <a:pt x="745882" y="3431964"/>
                  </a:cubicBezTo>
                  <a:cubicBezTo>
                    <a:pt x="753550" y="3412683"/>
                    <a:pt x="765108" y="3397291"/>
                    <a:pt x="768997" y="3378009"/>
                  </a:cubicBezTo>
                  <a:cubicBezTo>
                    <a:pt x="780555" y="3354893"/>
                    <a:pt x="784389" y="3331833"/>
                    <a:pt x="788223" y="3308717"/>
                  </a:cubicBezTo>
                  <a:close/>
                  <a:moveTo>
                    <a:pt x="1122846" y="3225090"/>
                  </a:moveTo>
                  <a:cubicBezTo>
                    <a:pt x="1105398" y="3225090"/>
                    <a:pt x="1102897" y="3235814"/>
                    <a:pt x="1111788" y="3262486"/>
                  </a:cubicBezTo>
                  <a:lnTo>
                    <a:pt x="1111788" y="3258652"/>
                  </a:lnTo>
                  <a:cubicBezTo>
                    <a:pt x="1138738" y="3339501"/>
                    <a:pt x="1208085" y="3401125"/>
                    <a:pt x="1288990" y="3420406"/>
                  </a:cubicBezTo>
                  <a:cubicBezTo>
                    <a:pt x="1285100" y="3401125"/>
                    <a:pt x="1281266" y="3381899"/>
                    <a:pt x="1277432" y="3362617"/>
                  </a:cubicBezTo>
                  <a:cubicBezTo>
                    <a:pt x="1261985" y="3339501"/>
                    <a:pt x="1250427" y="3320275"/>
                    <a:pt x="1242759" y="3297160"/>
                  </a:cubicBezTo>
                  <a:cubicBezTo>
                    <a:pt x="1231201" y="3285602"/>
                    <a:pt x="1219643" y="3270154"/>
                    <a:pt x="1204251" y="3262486"/>
                  </a:cubicBezTo>
                  <a:cubicBezTo>
                    <a:pt x="1188803" y="3243204"/>
                    <a:pt x="1165688" y="3231646"/>
                    <a:pt x="1142572" y="3227812"/>
                  </a:cubicBezTo>
                  <a:cubicBezTo>
                    <a:pt x="1134626" y="3226034"/>
                    <a:pt x="1128069" y="3225090"/>
                    <a:pt x="1122846" y="3225090"/>
                  </a:cubicBezTo>
                  <a:close/>
                  <a:moveTo>
                    <a:pt x="534006" y="3158465"/>
                  </a:moveTo>
                  <a:cubicBezTo>
                    <a:pt x="534006" y="3185415"/>
                    <a:pt x="537896" y="3216255"/>
                    <a:pt x="553288" y="3243204"/>
                  </a:cubicBezTo>
                  <a:cubicBezTo>
                    <a:pt x="553288" y="3212420"/>
                    <a:pt x="549398" y="3181581"/>
                    <a:pt x="534006" y="3158465"/>
                  </a:cubicBezTo>
                  <a:close/>
                  <a:moveTo>
                    <a:pt x="1670289" y="3154631"/>
                  </a:moveTo>
                  <a:cubicBezTo>
                    <a:pt x="1593273" y="3162355"/>
                    <a:pt x="1523926" y="3200863"/>
                    <a:pt x="1481584" y="3262486"/>
                  </a:cubicBezTo>
                  <a:cubicBezTo>
                    <a:pt x="1462303" y="3308717"/>
                    <a:pt x="1431463" y="3351059"/>
                    <a:pt x="1392955" y="3385733"/>
                  </a:cubicBezTo>
                  <a:cubicBezTo>
                    <a:pt x="1389121" y="3397291"/>
                    <a:pt x="1385287" y="3405014"/>
                    <a:pt x="1381398" y="3412683"/>
                  </a:cubicBezTo>
                  <a:lnTo>
                    <a:pt x="1392955" y="3416572"/>
                  </a:lnTo>
                  <a:lnTo>
                    <a:pt x="1412237" y="3401125"/>
                  </a:lnTo>
                  <a:cubicBezTo>
                    <a:pt x="1408347" y="3401125"/>
                    <a:pt x="1408347" y="3389567"/>
                    <a:pt x="1412237" y="3385733"/>
                  </a:cubicBezTo>
                  <a:lnTo>
                    <a:pt x="1454579" y="3370341"/>
                  </a:lnTo>
                  <a:cubicBezTo>
                    <a:pt x="1481584" y="3351059"/>
                    <a:pt x="1512368" y="3327944"/>
                    <a:pt x="1543208" y="3304828"/>
                  </a:cubicBezTo>
                  <a:cubicBezTo>
                    <a:pt x="1589384" y="3262486"/>
                    <a:pt x="1631781" y="3212420"/>
                    <a:pt x="1666455" y="3158465"/>
                  </a:cubicBezTo>
                  <a:close/>
                  <a:moveTo>
                    <a:pt x="410759" y="3069892"/>
                  </a:moveTo>
                  <a:cubicBezTo>
                    <a:pt x="376085" y="3289436"/>
                    <a:pt x="395367" y="3512869"/>
                    <a:pt x="460825" y="3728524"/>
                  </a:cubicBezTo>
                  <a:cubicBezTo>
                    <a:pt x="460825" y="3724690"/>
                    <a:pt x="460825" y="3720855"/>
                    <a:pt x="460825" y="3720855"/>
                  </a:cubicBezTo>
                  <a:cubicBezTo>
                    <a:pt x="437709" y="3609111"/>
                    <a:pt x="422317" y="3497422"/>
                    <a:pt x="426151" y="3381899"/>
                  </a:cubicBezTo>
                  <a:cubicBezTo>
                    <a:pt x="426151" y="3378009"/>
                    <a:pt x="429040" y="3376120"/>
                    <a:pt x="431930" y="3376120"/>
                  </a:cubicBezTo>
                  <a:cubicBezTo>
                    <a:pt x="434819" y="3376120"/>
                    <a:pt x="437709" y="3378009"/>
                    <a:pt x="437709" y="3381899"/>
                  </a:cubicBezTo>
                  <a:cubicBezTo>
                    <a:pt x="441599" y="3485864"/>
                    <a:pt x="449267" y="3586051"/>
                    <a:pt x="464659" y="3686182"/>
                  </a:cubicBezTo>
                  <a:cubicBezTo>
                    <a:pt x="476217" y="3589885"/>
                    <a:pt x="480106" y="3493588"/>
                    <a:pt x="476217" y="3401125"/>
                  </a:cubicBezTo>
                  <a:cubicBezTo>
                    <a:pt x="476217" y="3324109"/>
                    <a:pt x="464659" y="3247094"/>
                    <a:pt x="445433" y="3177747"/>
                  </a:cubicBezTo>
                  <a:cubicBezTo>
                    <a:pt x="445433" y="3173913"/>
                    <a:pt x="410759" y="3069892"/>
                    <a:pt x="410759" y="3069892"/>
                  </a:cubicBezTo>
                  <a:close/>
                  <a:moveTo>
                    <a:pt x="1235035" y="3038663"/>
                  </a:moveTo>
                  <a:cubicBezTo>
                    <a:pt x="1205140" y="3038663"/>
                    <a:pt x="1208085" y="3099342"/>
                    <a:pt x="1208085" y="3116123"/>
                  </a:cubicBezTo>
                  <a:cubicBezTo>
                    <a:pt x="1211919" y="3166189"/>
                    <a:pt x="1227311" y="3216255"/>
                    <a:pt x="1246593" y="3266320"/>
                  </a:cubicBezTo>
                  <a:lnTo>
                    <a:pt x="1246593" y="3262486"/>
                  </a:lnTo>
                  <a:cubicBezTo>
                    <a:pt x="1273543" y="3289436"/>
                    <a:pt x="1292824" y="3324109"/>
                    <a:pt x="1300548" y="3358783"/>
                  </a:cubicBezTo>
                  <a:cubicBezTo>
                    <a:pt x="1308216" y="3370341"/>
                    <a:pt x="1315940" y="3381899"/>
                    <a:pt x="1323608" y="3389567"/>
                  </a:cubicBezTo>
                  <a:cubicBezTo>
                    <a:pt x="1315940" y="3358783"/>
                    <a:pt x="1312106" y="3327944"/>
                    <a:pt x="1308216" y="3293270"/>
                  </a:cubicBezTo>
                  <a:cubicBezTo>
                    <a:pt x="1305827" y="3288547"/>
                    <a:pt x="1310828" y="3285213"/>
                    <a:pt x="1315884" y="3285213"/>
                  </a:cubicBezTo>
                  <a:cubicBezTo>
                    <a:pt x="1318996" y="3285213"/>
                    <a:pt x="1322163" y="3286491"/>
                    <a:pt x="1323608" y="3289436"/>
                  </a:cubicBezTo>
                  <a:cubicBezTo>
                    <a:pt x="1331332" y="3304828"/>
                    <a:pt x="1335166" y="3320275"/>
                    <a:pt x="1339056" y="3335667"/>
                  </a:cubicBezTo>
                  <a:cubicBezTo>
                    <a:pt x="1342890" y="3331833"/>
                    <a:pt x="1346724" y="3324109"/>
                    <a:pt x="1346724" y="3320275"/>
                  </a:cubicBezTo>
                  <a:cubicBezTo>
                    <a:pt x="1346724" y="3285602"/>
                    <a:pt x="1350614" y="3250928"/>
                    <a:pt x="1358282" y="3216255"/>
                  </a:cubicBezTo>
                  <a:cubicBezTo>
                    <a:pt x="1354448" y="3196973"/>
                    <a:pt x="1350614" y="3173857"/>
                    <a:pt x="1342890" y="3150797"/>
                  </a:cubicBezTo>
                  <a:cubicBezTo>
                    <a:pt x="1327498" y="3104566"/>
                    <a:pt x="1292824" y="3066058"/>
                    <a:pt x="1250427" y="3042942"/>
                  </a:cubicBezTo>
                  <a:cubicBezTo>
                    <a:pt x="1244537" y="3039941"/>
                    <a:pt x="1239425" y="3038663"/>
                    <a:pt x="1235035" y="3038663"/>
                  </a:cubicBezTo>
                  <a:close/>
                  <a:moveTo>
                    <a:pt x="1473583" y="3033051"/>
                  </a:moveTo>
                  <a:cubicBezTo>
                    <a:pt x="1472360" y="3033051"/>
                    <a:pt x="1471193" y="3033718"/>
                    <a:pt x="1470026" y="3035218"/>
                  </a:cubicBezTo>
                  <a:cubicBezTo>
                    <a:pt x="1423795" y="3081450"/>
                    <a:pt x="1392955" y="3143073"/>
                    <a:pt x="1373729" y="3208531"/>
                  </a:cubicBezTo>
                  <a:cubicBezTo>
                    <a:pt x="1377563" y="3239370"/>
                    <a:pt x="1377563" y="3266320"/>
                    <a:pt x="1373729" y="3297160"/>
                  </a:cubicBezTo>
                  <a:cubicBezTo>
                    <a:pt x="1377563" y="3297160"/>
                    <a:pt x="1377563" y="3300994"/>
                    <a:pt x="1377563" y="3304828"/>
                  </a:cubicBezTo>
                  <a:cubicBezTo>
                    <a:pt x="1377563" y="3312552"/>
                    <a:pt x="1377563" y="3320275"/>
                    <a:pt x="1377563" y="3327944"/>
                  </a:cubicBezTo>
                  <a:lnTo>
                    <a:pt x="1385287" y="3320275"/>
                  </a:lnTo>
                  <a:cubicBezTo>
                    <a:pt x="1387399" y="3318108"/>
                    <a:pt x="1390177" y="3317164"/>
                    <a:pt x="1393011" y="3317164"/>
                  </a:cubicBezTo>
                  <a:cubicBezTo>
                    <a:pt x="1400346" y="3317164"/>
                    <a:pt x="1408347" y="3323498"/>
                    <a:pt x="1408347" y="3331833"/>
                  </a:cubicBezTo>
                  <a:cubicBezTo>
                    <a:pt x="1408347" y="3335667"/>
                    <a:pt x="1408347" y="3339501"/>
                    <a:pt x="1408347" y="3343391"/>
                  </a:cubicBezTo>
                  <a:cubicBezTo>
                    <a:pt x="1431463" y="3316386"/>
                    <a:pt x="1454579" y="3285602"/>
                    <a:pt x="1470026" y="3250928"/>
                  </a:cubicBezTo>
                  <a:cubicBezTo>
                    <a:pt x="1489252" y="3208531"/>
                    <a:pt x="1500810" y="3166189"/>
                    <a:pt x="1500810" y="3119957"/>
                  </a:cubicBezTo>
                  <a:cubicBezTo>
                    <a:pt x="1500810" y="3120513"/>
                    <a:pt x="1500755" y="3120791"/>
                    <a:pt x="1500699" y="3120791"/>
                  </a:cubicBezTo>
                  <a:cubicBezTo>
                    <a:pt x="1499477" y="3120791"/>
                    <a:pt x="1486974" y="3033051"/>
                    <a:pt x="1473583" y="3033051"/>
                  </a:cubicBezTo>
                  <a:close/>
                  <a:moveTo>
                    <a:pt x="1477695" y="3005379"/>
                  </a:moveTo>
                  <a:cubicBezTo>
                    <a:pt x="1480584" y="3005379"/>
                    <a:pt x="1483473" y="3006324"/>
                    <a:pt x="1485418" y="3008268"/>
                  </a:cubicBezTo>
                  <a:cubicBezTo>
                    <a:pt x="1520092" y="3077616"/>
                    <a:pt x="1523926" y="3154631"/>
                    <a:pt x="1500810" y="3227812"/>
                  </a:cubicBezTo>
                  <a:cubicBezTo>
                    <a:pt x="1543208" y="3170023"/>
                    <a:pt x="1612499" y="3139239"/>
                    <a:pt x="1685681" y="3139239"/>
                  </a:cubicBezTo>
                  <a:cubicBezTo>
                    <a:pt x="1693404" y="3139239"/>
                    <a:pt x="1697239" y="3146907"/>
                    <a:pt x="1693404" y="3150797"/>
                  </a:cubicBezTo>
                  <a:cubicBezTo>
                    <a:pt x="1647173" y="3223978"/>
                    <a:pt x="1593273" y="3289436"/>
                    <a:pt x="1523926" y="3343391"/>
                  </a:cubicBezTo>
                  <a:cubicBezTo>
                    <a:pt x="1577826" y="3324109"/>
                    <a:pt x="1631781" y="3312552"/>
                    <a:pt x="1689570" y="3308717"/>
                  </a:cubicBezTo>
                  <a:cubicBezTo>
                    <a:pt x="1697239" y="3308717"/>
                    <a:pt x="1704962" y="3320275"/>
                    <a:pt x="1697239" y="3324109"/>
                  </a:cubicBezTo>
                  <a:cubicBezTo>
                    <a:pt x="1640949" y="3369174"/>
                    <a:pt x="1537095" y="3439799"/>
                    <a:pt x="1449856" y="3439799"/>
                  </a:cubicBezTo>
                  <a:cubicBezTo>
                    <a:pt x="1447577" y="3439799"/>
                    <a:pt x="1445299" y="3439744"/>
                    <a:pt x="1443021" y="3439633"/>
                  </a:cubicBezTo>
                  <a:cubicBezTo>
                    <a:pt x="1435353" y="3447356"/>
                    <a:pt x="1427629" y="3455080"/>
                    <a:pt x="1419905" y="3462748"/>
                  </a:cubicBezTo>
                  <a:cubicBezTo>
                    <a:pt x="1416071" y="3462748"/>
                    <a:pt x="1412237" y="3458914"/>
                    <a:pt x="1412237" y="3455080"/>
                  </a:cubicBezTo>
                  <a:lnTo>
                    <a:pt x="1423795" y="3439633"/>
                  </a:lnTo>
                  <a:cubicBezTo>
                    <a:pt x="1392955" y="3466638"/>
                    <a:pt x="1362171" y="3489754"/>
                    <a:pt x="1331332" y="3512869"/>
                  </a:cubicBezTo>
                  <a:cubicBezTo>
                    <a:pt x="1319774" y="3559045"/>
                    <a:pt x="1304382" y="3605277"/>
                    <a:pt x="1292824" y="3651508"/>
                  </a:cubicBezTo>
                  <a:cubicBezTo>
                    <a:pt x="1319774" y="3616835"/>
                    <a:pt x="1354448" y="3597609"/>
                    <a:pt x="1392955" y="3586051"/>
                  </a:cubicBezTo>
                  <a:cubicBezTo>
                    <a:pt x="1400679" y="3586051"/>
                    <a:pt x="1408347" y="3593719"/>
                    <a:pt x="1404513" y="3601443"/>
                  </a:cubicBezTo>
                  <a:cubicBezTo>
                    <a:pt x="1373729" y="3659232"/>
                    <a:pt x="1327498" y="3705408"/>
                    <a:pt x="1269709" y="3736247"/>
                  </a:cubicBezTo>
                  <a:cubicBezTo>
                    <a:pt x="1254317" y="3801705"/>
                    <a:pt x="1238869" y="3863384"/>
                    <a:pt x="1219643" y="3928841"/>
                  </a:cubicBezTo>
                  <a:cubicBezTo>
                    <a:pt x="1219643" y="3951957"/>
                    <a:pt x="1219643" y="3975073"/>
                    <a:pt x="1215809" y="3998189"/>
                  </a:cubicBezTo>
                  <a:cubicBezTo>
                    <a:pt x="1213864" y="4000078"/>
                    <a:pt x="1211919" y="4001078"/>
                    <a:pt x="1210474" y="4001078"/>
                  </a:cubicBezTo>
                  <a:cubicBezTo>
                    <a:pt x="1209030" y="4001078"/>
                    <a:pt x="1208085" y="4000078"/>
                    <a:pt x="1208085" y="3998189"/>
                  </a:cubicBezTo>
                  <a:cubicBezTo>
                    <a:pt x="1208085" y="3994299"/>
                    <a:pt x="1208085" y="3994299"/>
                    <a:pt x="1208085" y="3994299"/>
                  </a:cubicBezTo>
                  <a:cubicBezTo>
                    <a:pt x="1181135" y="4106044"/>
                    <a:pt x="1154130" y="4217733"/>
                    <a:pt x="1131070" y="4329422"/>
                  </a:cubicBezTo>
                  <a:cubicBezTo>
                    <a:pt x="1238869" y="4075204"/>
                    <a:pt x="1427629" y="3855660"/>
                    <a:pt x="1697239" y="3778645"/>
                  </a:cubicBezTo>
                  <a:cubicBezTo>
                    <a:pt x="1698850" y="3778089"/>
                    <a:pt x="1700295" y="3777867"/>
                    <a:pt x="1701573" y="3777867"/>
                  </a:cubicBezTo>
                  <a:cubicBezTo>
                    <a:pt x="1709741" y="3777867"/>
                    <a:pt x="1712130" y="3787369"/>
                    <a:pt x="1708796" y="3794037"/>
                  </a:cubicBezTo>
                  <a:cubicBezTo>
                    <a:pt x="1600941" y="4002023"/>
                    <a:pt x="1477695" y="4202341"/>
                    <a:pt x="1339056" y="4387211"/>
                  </a:cubicBezTo>
                  <a:cubicBezTo>
                    <a:pt x="1250427" y="4525850"/>
                    <a:pt x="1154130" y="4656821"/>
                    <a:pt x="1050165" y="4783957"/>
                  </a:cubicBezTo>
                  <a:lnTo>
                    <a:pt x="1039951" y="4864966"/>
                  </a:lnTo>
                  <a:lnTo>
                    <a:pt x="997001" y="4864966"/>
                  </a:lnTo>
                  <a:lnTo>
                    <a:pt x="1000099" y="4834023"/>
                  </a:lnTo>
                  <a:lnTo>
                    <a:pt x="996209" y="4837857"/>
                  </a:lnTo>
                  <a:cubicBezTo>
                    <a:pt x="996209" y="4839802"/>
                    <a:pt x="994320" y="4840746"/>
                    <a:pt x="992375" y="4840746"/>
                  </a:cubicBezTo>
                  <a:cubicBezTo>
                    <a:pt x="990430" y="4840746"/>
                    <a:pt x="988541" y="4839802"/>
                    <a:pt x="988541" y="4837857"/>
                  </a:cubicBezTo>
                  <a:cubicBezTo>
                    <a:pt x="984652" y="4845581"/>
                    <a:pt x="980817" y="4853249"/>
                    <a:pt x="976983" y="4860972"/>
                  </a:cubicBezTo>
                  <a:cubicBezTo>
                    <a:pt x="975872" y="4863251"/>
                    <a:pt x="974038" y="4864140"/>
                    <a:pt x="972205" y="4864140"/>
                  </a:cubicBezTo>
                  <a:cubicBezTo>
                    <a:pt x="967648" y="4864140"/>
                    <a:pt x="962703" y="4858694"/>
                    <a:pt x="965425" y="4853249"/>
                  </a:cubicBezTo>
                  <a:cubicBezTo>
                    <a:pt x="984652" y="4822465"/>
                    <a:pt x="1000099" y="4787791"/>
                    <a:pt x="1011657" y="4753118"/>
                  </a:cubicBezTo>
                  <a:cubicBezTo>
                    <a:pt x="1038607" y="4572081"/>
                    <a:pt x="1077114" y="4391045"/>
                    <a:pt x="1119512" y="4213899"/>
                  </a:cubicBezTo>
                  <a:lnTo>
                    <a:pt x="1119512" y="4210009"/>
                  </a:lnTo>
                  <a:cubicBezTo>
                    <a:pt x="1069391" y="4152220"/>
                    <a:pt x="1053999" y="4075204"/>
                    <a:pt x="1077114" y="4005857"/>
                  </a:cubicBezTo>
                  <a:cubicBezTo>
                    <a:pt x="1077114" y="4003968"/>
                    <a:pt x="1080004" y="4002967"/>
                    <a:pt x="1082893" y="4002967"/>
                  </a:cubicBezTo>
                  <a:cubicBezTo>
                    <a:pt x="1085783" y="4002967"/>
                    <a:pt x="1088672" y="4003968"/>
                    <a:pt x="1088672" y="4005857"/>
                  </a:cubicBezTo>
                  <a:cubicBezTo>
                    <a:pt x="1119512" y="4048254"/>
                    <a:pt x="1134904" y="4098320"/>
                    <a:pt x="1134904" y="4152220"/>
                  </a:cubicBezTo>
                  <a:cubicBezTo>
                    <a:pt x="1150296" y="4082928"/>
                    <a:pt x="1169577" y="4009747"/>
                    <a:pt x="1188803" y="3940399"/>
                  </a:cubicBezTo>
                  <a:cubicBezTo>
                    <a:pt x="1158020" y="3886444"/>
                    <a:pt x="1142572" y="3820987"/>
                    <a:pt x="1150296" y="3759363"/>
                  </a:cubicBezTo>
                  <a:cubicBezTo>
                    <a:pt x="1150296" y="3754862"/>
                    <a:pt x="1152963" y="3752973"/>
                    <a:pt x="1155908" y="3752973"/>
                  </a:cubicBezTo>
                  <a:cubicBezTo>
                    <a:pt x="1158020" y="3752973"/>
                    <a:pt x="1160242" y="3753918"/>
                    <a:pt x="1161854" y="3755529"/>
                  </a:cubicBezTo>
                  <a:cubicBezTo>
                    <a:pt x="1188803" y="3786313"/>
                    <a:pt x="1204251" y="3820987"/>
                    <a:pt x="1211919" y="3855660"/>
                  </a:cubicBezTo>
                  <a:lnTo>
                    <a:pt x="1246593" y="3747805"/>
                  </a:lnTo>
                  <a:cubicBezTo>
                    <a:pt x="1242759" y="3747805"/>
                    <a:pt x="1238869" y="3747805"/>
                    <a:pt x="1235035" y="3751639"/>
                  </a:cubicBezTo>
                  <a:cubicBezTo>
                    <a:pt x="1227311" y="3751639"/>
                    <a:pt x="1219643" y="3747805"/>
                    <a:pt x="1227311" y="3740082"/>
                  </a:cubicBezTo>
                  <a:cubicBezTo>
                    <a:pt x="1235035" y="3732413"/>
                    <a:pt x="1242759" y="3728524"/>
                    <a:pt x="1250427" y="3720855"/>
                  </a:cubicBezTo>
                  <a:lnTo>
                    <a:pt x="1258151" y="3697740"/>
                  </a:lnTo>
                  <a:cubicBezTo>
                    <a:pt x="1258151" y="3697740"/>
                    <a:pt x="1258151" y="3693906"/>
                    <a:pt x="1258151" y="3693906"/>
                  </a:cubicBezTo>
                  <a:cubicBezTo>
                    <a:pt x="1277432" y="3628393"/>
                    <a:pt x="1296658" y="3566769"/>
                    <a:pt x="1319774" y="3505146"/>
                  </a:cubicBezTo>
                  <a:cubicBezTo>
                    <a:pt x="1315940" y="3505146"/>
                    <a:pt x="1315940" y="3501312"/>
                    <a:pt x="1319774" y="3501312"/>
                  </a:cubicBezTo>
                  <a:lnTo>
                    <a:pt x="1315940" y="3497422"/>
                  </a:lnTo>
                  <a:cubicBezTo>
                    <a:pt x="1308216" y="3478196"/>
                    <a:pt x="1300548" y="3458914"/>
                    <a:pt x="1296658" y="3439633"/>
                  </a:cubicBezTo>
                  <a:cubicBezTo>
                    <a:pt x="1181135" y="3424241"/>
                    <a:pt x="1092506" y="3331833"/>
                    <a:pt x="1084838" y="3216255"/>
                  </a:cubicBezTo>
                  <a:cubicBezTo>
                    <a:pt x="1084838" y="3212420"/>
                    <a:pt x="1088672" y="3208531"/>
                    <a:pt x="1092506" y="3208531"/>
                  </a:cubicBezTo>
                  <a:cubicBezTo>
                    <a:pt x="1101786" y="3207030"/>
                    <a:pt x="1111010" y="3206253"/>
                    <a:pt x="1120179" y="3206253"/>
                  </a:cubicBezTo>
                  <a:cubicBezTo>
                    <a:pt x="1156797" y="3206253"/>
                    <a:pt x="1191915" y="3218588"/>
                    <a:pt x="1219643" y="3243204"/>
                  </a:cubicBezTo>
                  <a:cubicBezTo>
                    <a:pt x="1196527" y="3177747"/>
                    <a:pt x="1173412" y="3096842"/>
                    <a:pt x="1204251" y="3031384"/>
                  </a:cubicBezTo>
                  <a:cubicBezTo>
                    <a:pt x="1209585" y="3020660"/>
                    <a:pt x="1218032" y="3016381"/>
                    <a:pt x="1228034" y="3016381"/>
                  </a:cubicBezTo>
                  <a:cubicBezTo>
                    <a:pt x="1261318" y="3016381"/>
                    <a:pt x="1311772" y="3063668"/>
                    <a:pt x="1323608" y="3081450"/>
                  </a:cubicBezTo>
                  <a:cubicBezTo>
                    <a:pt x="1346724" y="3108400"/>
                    <a:pt x="1362171" y="3139239"/>
                    <a:pt x="1369840" y="3173857"/>
                  </a:cubicBezTo>
                  <a:cubicBezTo>
                    <a:pt x="1385287" y="3108400"/>
                    <a:pt x="1423795" y="3054500"/>
                    <a:pt x="1470026" y="3008268"/>
                  </a:cubicBezTo>
                  <a:cubicBezTo>
                    <a:pt x="1471916" y="3006324"/>
                    <a:pt x="1474805" y="3005379"/>
                    <a:pt x="1477695" y="3005379"/>
                  </a:cubicBezTo>
                  <a:close/>
                  <a:moveTo>
                    <a:pt x="422317" y="2730935"/>
                  </a:moveTo>
                  <a:cubicBezTo>
                    <a:pt x="441599" y="2757885"/>
                    <a:pt x="472382" y="2781001"/>
                    <a:pt x="507056" y="2792559"/>
                  </a:cubicBezTo>
                  <a:cubicBezTo>
                    <a:pt x="483940" y="2765609"/>
                    <a:pt x="453156" y="2746327"/>
                    <a:pt x="422317" y="2730935"/>
                  </a:cubicBezTo>
                  <a:close/>
                  <a:moveTo>
                    <a:pt x="680368" y="2515225"/>
                  </a:moveTo>
                  <a:cubicBezTo>
                    <a:pt x="664977" y="2534507"/>
                    <a:pt x="653419" y="2553733"/>
                    <a:pt x="649585" y="2576849"/>
                  </a:cubicBezTo>
                  <a:cubicBezTo>
                    <a:pt x="649585" y="2592241"/>
                    <a:pt x="649585" y="2607688"/>
                    <a:pt x="653419" y="2626914"/>
                  </a:cubicBezTo>
                  <a:cubicBezTo>
                    <a:pt x="672700" y="2592241"/>
                    <a:pt x="680368" y="2553733"/>
                    <a:pt x="680368" y="2515225"/>
                  </a:cubicBezTo>
                  <a:close/>
                  <a:moveTo>
                    <a:pt x="383809" y="2357305"/>
                  </a:moveTo>
                  <a:cubicBezTo>
                    <a:pt x="379920" y="2388144"/>
                    <a:pt x="383809" y="2422762"/>
                    <a:pt x="395367" y="2457436"/>
                  </a:cubicBezTo>
                  <a:cubicBezTo>
                    <a:pt x="403035" y="2422762"/>
                    <a:pt x="399201" y="2388144"/>
                    <a:pt x="383809" y="2357305"/>
                  </a:cubicBezTo>
                  <a:close/>
                  <a:moveTo>
                    <a:pt x="550342" y="2203774"/>
                  </a:moveTo>
                  <a:cubicBezTo>
                    <a:pt x="558011" y="2241115"/>
                    <a:pt x="569402" y="2281734"/>
                    <a:pt x="587961" y="2318797"/>
                  </a:cubicBezTo>
                  <a:cubicBezTo>
                    <a:pt x="580793" y="2279400"/>
                    <a:pt x="570291" y="2240059"/>
                    <a:pt x="550342" y="2203774"/>
                  </a:cubicBezTo>
                  <a:close/>
                  <a:moveTo>
                    <a:pt x="1589384" y="2103087"/>
                  </a:moveTo>
                  <a:lnTo>
                    <a:pt x="1554766" y="2130037"/>
                  </a:lnTo>
                  <a:cubicBezTo>
                    <a:pt x="1570158" y="2133871"/>
                    <a:pt x="1589384" y="2137761"/>
                    <a:pt x="1608665" y="2137761"/>
                  </a:cubicBezTo>
                  <a:cubicBezTo>
                    <a:pt x="1620223" y="2137761"/>
                    <a:pt x="1631781" y="2133871"/>
                    <a:pt x="1643339" y="2130037"/>
                  </a:cubicBezTo>
                  <a:cubicBezTo>
                    <a:pt x="1647173" y="2126203"/>
                    <a:pt x="1651063" y="2122369"/>
                    <a:pt x="1651063" y="2118479"/>
                  </a:cubicBezTo>
                  <a:cubicBezTo>
                    <a:pt x="1639505" y="2106922"/>
                    <a:pt x="1620223" y="2103087"/>
                    <a:pt x="1604831" y="2103087"/>
                  </a:cubicBezTo>
                  <a:close/>
                  <a:moveTo>
                    <a:pt x="1440131" y="2079527"/>
                  </a:moveTo>
                  <a:cubicBezTo>
                    <a:pt x="1414960" y="2109756"/>
                    <a:pt x="1400790" y="2146874"/>
                    <a:pt x="1404513" y="2183993"/>
                  </a:cubicBezTo>
                  <a:cubicBezTo>
                    <a:pt x="1426962" y="2150319"/>
                    <a:pt x="1449356" y="2116702"/>
                    <a:pt x="1440131" y="2079527"/>
                  </a:cubicBezTo>
                  <a:close/>
                  <a:moveTo>
                    <a:pt x="1161854" y="2060690"/>
                  </a:moveTo>
                  <a:cubicBezTo>
                    <a:pt x="1142572" y="2076138"/>
                    <a:pt x="1131070" y="2091530"/>
                    <a:pt x="1119512" y="2110811"/>
                  </a:cubicBezTo>
                  <a:cubicBezTo>
                    <a:pt x="1115622" y="2114645"/>
                    <a:pt x="1115622" y="2114645"/>
                    <a:pt x="1111788" y="2118479"/>
                  </a:cubicBezTo>
                  <a:cubicBezTo>
                    <a:pt x="1115622" y="2118479"/>
                    <a:pt x="1115622" y="2122369"/>
                    <a:pt x="1115622" y="2126203"/>
                  </a:cubicBezTo>
                  <a:cubicBezTo>
                    <a:pt x="1123346" y="2122369"/>
                    <a:pt x="1131070" y="2114645"/>
                    <a:pt x="1134904" y="2110811"/>
                  </a:cubicBezTo>
                  <a:cubicBezTo>
                    <a:pt x="1146462" y="2095364"/>
                    <a:pt x="1158020" y="2079972"/>
                    <a:pt x="1161854" y="2060690"/>
                  </a:cubicBezTo>
                  <a:close/>
                  <a:moveTo>
                    <a:pt x="1832043" y="2026072"/>
                  </a:moveTo>
                  <a:cubicBezTo>
                    <a:pt x="1897556" y="2130037"/>
                    <a:pt x="1990019" y="2226334"/>
                    <a:pt x="2117100" y="2237892"/>
                  </a:cubicBezTo>
                  <a:cubicBezTo>
                    <a:pt x="2093984" y="2183993"/>
                    <a:pt x="2059311" y="2137761"/>
                    <a:pt x="2020803" y="2099253"/>
                  </a:cubicBezTo>
                  <a:cubicBezTo>
                    <a:pt x="1955346" y="2095364"/>
                    <a:pt x="1893722" y="2068414"/>
                    <a:pt x="1843601" y="2026072"/>
                  </a:cubicBezTo>
                  <a:close/>
                  <a:moveTo>
                    <a:pt x="2026193" y="1973562"/>
                  </a:moveTo>
                  <a:cubicBezTo>
                    <a:pt x="2008690" y="1973562"/>
                    <a:pt x="1991242" y="1974451"/>
                    <a:pt x="1974572" y="1975951"/>
                  </a:cubicBezTo>
                  <a:cubicBezTo>
                    <a:pt x="1939898" y="1991399"/>
                    <a:pt x="1905280" y="2002956"/>
                    <a:pt x="1866717" y="2010625"/>
                  </a:cubicBezTo>
                  <a:cubicBezTo>
                    <a:pt x="1870607" y="2014514"/>
                    <a:pt x="1870607" y="2014514"/>
                    <a:pt x="1866717" y="2018348"/>
                  </a:cubicBezTo>
                  <a:cubicBezTo>
                    <a:pt x="1912948" y="2045298"/>
                    <a:pt x="1959180" y="2064580"/>
                    <a:pt x="2009245" y="2072248"/>
                  </a:cubicBezTo>
                  <a:cubicBezTo>
                    <a:pt x="2024637" y="2072248"/>
                    <a:pt x="2221121" y="2072248"/>
                    <a:pt x="2201839" y="2041464"/>
                  </a:cubicBezTo>
                  <a:cubicBezTo>
                    <a:pt x="2170889" y="1988842"/>
                    <a:pt x="2097707" y="1973562"/>
                    <a:pt x="2026193" y="1973562"/>
                  </a:cubicBezTo>
                  <a:close/>
                  <a:moveTo>
                    <a:pt x="225889" y="1964393"/>
                  </a:moveTo>
                  <a:cubicBezTo>
                    <a:pt x="210441" y="1999067"/>
                    <a:pt x="206607" y="2037630"/>
                    <a:pt x="210441" y="2072248"/>
                  </a:cubicBezTo>
                  <a:cubicBezTo>
                    <a:pt x="218165" y="2056856"/>
                    <a:pt x="221999" y="2041464"/>
                    <a:pt x="225889" y="2022182"/>
                  </a:cubicBezTo>
                  <a:cubicBezTo>
                    <a:pt x="225889" y="2006790"/>
                    <a:pt x="229723" y="1987509"/>
                    <a:pt x="229723" y="1968283"/>
                  </a:cubicBezTo>
                  <a:close/>
                  <a:moveTo>
                    <a:pt x="1832043" y="1949001"/>
                  </a:moveTo>
                  <a:cubicBezTo>
                    <a:pt x="1816651" y="1952891"/>
                    <a:pt x="1801259" y="1960559"/>
                    <a:pt x="1785867" y="1964393"/>
                  </a:cubicBezTo>
                  <a:cubicBezTo>
                    <a:pt x="1785867" y="1964393"/>
                    <a:pt x="1785867" y="1964393"/>
                    <a:pt x="1785867" y="1968283"/>
                  </a:cubicBezTo>
                  <a:cubicBezTo>
                    <a:pt x="1789701" y="1968283"/>
                    <a:pt x="1789701" y="1968283"/>
                    <a:pt x="1789701" y="1972117"/>
                  </a:cubicBezTo>
                  <a:lnTo>
                    <a:pt x="1793536" y="1972117"/>
                  </a:lnTo>
                  <a:cubicBezTo>
                    <a:pt x="1805093" y="1964393"/>
                    <a:pt x="1820541" y="1956725"/>
                    <a:pt x="1832043" y="1949001"/>
                  </a:cubicBezTo>
                  <a:close/>
                  <a:moveTo>
                    <a:pt x="664977" y="1883544"/>
                  </a:moveTo>
                  <a:cubicBezTo>
                    <a:pt x="634137" y="1918217"/>
                    <a:pt x="618745" y="1964393"/>
                    <a:pt x="618745" y="2010625"/>
                  </a:cubicBezTo>
                  <a:cubicBezTo>
                    <a:pt x="626469" y="1995233"/>
                    <a:pt x="638027" y="1975951"/>
                    <a:pt x="645695" y="1960559"/>
                  </a:cubicBezTo>
                  <a:cubicBezTo>
                    <a:pt x="657253" y="1937443"/>
                    <a:pt x="661142" y="1910493"/>
                    <a:pt x="664977" y="1883544"/>
                  </a:cubicBezTo>
                  <a:close/>
                  <a:moveTo>
                    <a:pt x="826731" y="1829588"/>
                  </a:moveTo>
                  <a:cubicBezTo>
                    <a:pt x="838289" y="1848870"/>
                    <a:pt x="842179" y="1868152"/>
                    <a:pt x="842179" y="1891212"/>
                  </a:cubicBezTo>
                  <a:cubicBezTo>
                    <a:pt x="846013" y="2053022"/>
                    <a:pt x="865294" y="2214776"/>
                    <a:pt x="899912" y="2372697"/>
                  </a:cubicBezTo>
                  <a:lnTo>
                    <a:pt x="903802" y="2372697"/>
                  </a:lnTo>
                  <a:cubicBezTo>
                    <a:pt x="923028" y="2449768"/>
                    <a:pt x="930752" y="2530617"/>
                    <a:pt x="919194" y="2611522"/>
                  </a:cubicBezTo>
                  <a:cubicBezTo>
                    <a:pt x="930752" y="2592241"/>
                    <a:pt x="942310" y="2569125"/>
                    <a:pt x="950034" y="2546065"/>
                  </a:cubicBezTo>
                  <a:cubicBezTo>
                    <a:pt x="953868" y="2465160"/>
                    <a:pt x="969260" y="2388144"/>
                    <a:pt x="965425" y="2311073"/>
                  </a:cubicBezTo>
                  <a:cubicBezTo>
                    <a:pt x="953868" y="2210942"/>
                    <a:pt x="938476" y="2114645"/>
                    <a:pt x="911470" y="2022182"/>
                  </a:cubicBezTo>
                  <a:cubicBezTo>
                    <a:pt x="911470" y="2019460"/>
                    <a:pt x="915360" y="2016737"/>
                    <a:pt x="917583" y="2016737"/>
                  </a:cubicBezTo>
                  <a:cubicBezTo>
                    <a:pt x="918527" y="2016737"/>
                    <a:pt x="919194" y="2017237"/>
                    <a:pt x="919194" y="2018348"/>
                  </a:cubicBezTo>
                  <a:cubicBezTo>
                    <a:pt x="980817" y="2168545"/>
                    <a:pt x="1000099" y="2334189"/>
                    <a:pt x="969260" y="2495944"/>
                  </a:cubicBezTo>
                  <a:cubicBezTo>
                    <a:pt x="973094" y="2480552"/>
                    <a:pt x="980817" y="2465160"/>
                    <a:pt x="984652" y="2449768"/>
                  </a:cubicBezTo>
                  <a:cubicBezTo>
                    <a:pt x="984652" y="2445878"/>
                    <a:pt x="984652" y="2442044"/>
                    <a:pt x="984652" y="2442044"/>
                  </a:cubicBezTo>
                  <a:cubicBezTo>
                    <a:pt x="1034773" y="2264842"/>
                    <a:pt x="1050165" y="2072248"/>
                    <a:pt x="915360" y="1929775"/>
                  </a:cubicBezTo>
                  <a:cubicBezTo>
                    <a:pt x="880686" y="1898936"/>
                    <a:pt x="849847" y="1868152"/>
                    <a:pt x="826731" y="1829588"/>
                  </a:cubicBezTo>
                  <a:close/>
                  <a:moveTo>
                    <a:pt x="2102486" y="1795915"/>
                  </a:moveTo>
                  <a:cubicBezTo>
                    <a:pt x="2071591" y="1795915"/>
                    <a:pt x="2039085" y="1804583"/>
                    <a:pt x="2013079" y="1821920"/>
                  </a:cubicBezTo>
                  <a:lnTo>
                    <a:pt x="2016969" y="1821920"/>
                  </a:lnTo>
                  <a:cubicBezTo>
                    <a:pt x="1982296" y="1837312"/>
                    <a:pt x="1947622" y="1856594"/>
                    <a:pt x="1916782" y="1875820"/>
                  </a:cubicBezTo>
                  <a:lnTo>
                    <a:pt x="1905280" y="1887378"/>
                  </a:lnTo>
                  <a:cubicBezTo>
                    <a:pt x="1893722" y="1895101"/>
                    <a:pt x="1889833" y="1902770"/>
                    <a:pt x="1882164" y="1906659"/>
                  </a:cubicBezTo>
                  <a:cubicBezTo>
                    <a:pt x="1889833" y="1910493"/>
                    <a:pt x="1893722" y="1918217"/>
                    <a:pt x="1889833" y="1925886"/>
                  </a:cubicBezTo>
                  <a:cubicBezTo>
                    <a:pt x="1878275" y="1945167"/>
                    <a:pt x="1862883" y="1964393"/>
                    <a:pt x="1839767" y="1975951"/>
                  </a:cubicBezTo>
                  <a:lnTo>
                    <a:pt x="1878275" y="1972117"/>
                  </a:lnTo>
                  <a:cubicBezTo>
                    <a:pt x="1885998" y="1972117"/>
                    <a:pt x="1889833" y="1972117"/>
                    <a:pt x="1889833" y="1975951"/>
                  </a:cubicBezTo>
                  <a:cubicBezTo>
                    <a:pt x="1974572" y="1956725"/>
                    <a:pt x="2055477" y="1925886"/>
                    <a:pt x="2128658" y="1879654"/>
                  </a:cubicBezTo>
                  <a:cubicBezTo>
                    <a:pt x="2155608" y="1860428"/>
                    <a:pt x="2194116" y="1814196"/>
                    <a:pt x="2132492" y="1798804"/>
                  </a:cubicBezTo>
                  <a:cubicBezTo>
                    <a:pt x="2122879" y="1796860"/>
                    <a:pt x="2112766" y="1795915"/>
                    <a:pt x="2102486" y="1795915"/>
                  </a:cubicBezTo>
                  <a:close/>
                  <a:moveTo>
                    <a:pt x="1701128" y="1656276"/>
                  </a:moveTo>
                  <a:cubicBezTo>
                    <a:pt x="1701128" y="1664000"/>
                    <a:pt x="1704962" y="1667834"/>
                    <a:pt x="1704962" y="1675558"/>
                  </a:cubicBezTo>
                  <a:cubicBezTo>
                    <a:pt x="1701128" y="1683226"/>
                    <a:pt x="1697239" y="1694784"/>
                    <a:pt x="1697239" y="1702507"/>
                  </a:cubicBezTo>
                  <a:cubicBezTo>
                    <a:pt x="1689570" y="1737181"/>
                    <a:pt x="1685681" y="1767965"/>
                    <a:pt x="1689570" y="1798804"/>
                  </a:cubicBezTo>
                  <a:cubicBezTo>
                    <a:pt x="1685681" y="1860428"/>
                    <a:pt x="1704962" y="1922051"/>
                    <a:pt x="1747304" y="1964393"/>
                  </a:cubicBezTo>
                  <a:lnTo>
                    <a:pt x="1755028" y="1964393"/>
                  </a:lnTo>
                  <a:lnTo>
                    <a:pt x="1755028" y="1960559"/>
                  </a:lnTo>
                  <a:cubicBezTo>
                    <a:pt x="1751194" y="1879654"/>
                    <a:pt x="1743470" y="1798804"/>
                    <a:pt x="1747304" y="1721734"/>
                  </a:cubicBezTo>
                  <a:cubicBezTo>
                    <a:pt x="1739636" y="1714065"/>
                    <a:pt x="1728078" y="1702507"/>
                    <a:pt x="1720354" y="1690950"/>
                  </a:cubicBezTo>
                  <a:cubicBezTo>
                    <a:pt x="1712686" y="1683226"/>
                    <a:pt x="1708796" y="1671668"/>
                    <a:pt x="1704962" y="1656276"/>
                  </a:cubicBezTo>
                  <a:close/>
                  <a:moveTo>
                    <a:pt x="2043530" y="1652220"/>
                  </a:moveTo>
                  <a:cubicBezTo>
                    <a:pt x="2022026" y="1652220"/>
                    <a:pt x="1965292" y="1684837"/>
                    <a:pt x="1959180" y="1690950"/>
                  </a:cubicBezTo>
                  <a:cubicBezTo>
                    <a:pt x="1936064" y="1714065"/>
                    <a:pt x="1916782" y="1741015"/>
                    <a:pt x="1901390" y="1771855"/>
                  </a:cubicBezTo>
                  <a:cubicBezTo>
                    <a:pt x="1874441" y="1818030"/>
                    <a:pt x="1855159" y="1864262"/>
                    <a:pt x="1835933" y="1914328"/>
                  </a:cubicBezTo>
                  <a:cubicBezTo>
                    <a:pt x="1928340" y="1845036"/>
                    <a:pt x="2024637" y="1783357"/>
                    <a:pt x="2051643" y="1660110"/>
                  </a:cubicBezTo>
                  <a:cubicBezTo>
                    <a:pt x="2052421" y="1654498"/>
                    <a:pt x="2049198" y="1652220"/>
                    <a:pt x="2043530" y="1652220"/>
                  </a:cubicBezTo>
                  <a:close/>
                  <a:moveTo>
                    <a:pt x="0" y="1639188"/>
                  </a:moveTo>
                  <a:lnTo>
                    <a:pt x="17903" y="1656276"/>
                  </a:lnTo>
                  <a:cubicBezTo>
                    <a:pt x="33295" y="1671668"/>
                    <a:pt x="44853" y="1687116"/>
                    <a:pt x="48687" y="1706342"/>
                  </a:cubicBezTo>
                  <a:cubicBezTo>
                    <a:pt x="51521" y="1712009"/>
                    <a:pt x="48131" y="1715566"/>
                    <a:pt x="44630" y="1715566"/>
                  </a:cubicBezTo>
                  <a:cubicBezTo>
                    <a:pt x="43352" y="1715566"/>
                    <a:pt x="42019" y="1715065"/>
                    <a:pt x="40963" y="1714065"/>
                  </a:cubicBezTo>
                  <a:cubicBezTo>
                    <a:pt x="29461" y="1702507"/>
                    <a:pt x="14013" y="1687116"/>
                    <a:pt x="6345" y="1671668"/>
                  </a:cubicBezTo>
                  <a:lnTo>
                    <a:pt x="0" y="1666035"/>
                  </a:lnTo>
                  <a:close/>
                  <a:moveTo>
                    <a:pt x="564845" y="1629326"/>
                  </a:moveTo>
                  <a:cubicBezTo>
                    <a:pt x="568679" y="1656276"/>
                    <a:pt x="576403" y="1679392"/>
                    <a:pt x="584071" y="1702507"/>
                  </a:cubicBezTo>
                  <a:lnTo>
                    <a:pt x="591795" y="1721734"/>
                  </a:lnTo>
                  <a:lnTo>
                    <a:pt x="595629" y="1679392"/>
                  </a:lnTo>
                  <a:cubicBezTo>
                    <a:pt x="595629" y="1656276"/>
                    <a:pt x="584071" y="1636994"/>
                    <a:pt x="564845" y="1629326"/>
                  </a:cubicBezTo>
                  <a:close/>
                  <a:moveTo>
                    <a:pt x="1816373" y="1538363"/>
                  </a:moveTo>
                  <a:cubicBezTo>
                    <a:pt x="1800704" y="1538363"/>
                    <a:pt x="1778144" y="1625436"/>
                    <a:pt x="1778144" y="1625436"/>
                  </a:cubicBezTo>
                  <a:cubicBezTo>
                    <a:pt x="1766586" y="1729457"/>
                    <a:pt x="1762752" y="1837312"/>
                    <a:pt x="1770420" y="1941333"/>
                  </a:cubicBezTo>
                  <a:lnTo>
                    <a:pt x="1774309" y="1937443"/>
                  </a:lnTo>
                  <a:cubicBezTo>
                    <a:pt x="1781978" y="1898936"/>
                    <a:pt x="1801259" y="1864262"/>
                    <a:pt x="1824375" y="1837312"/>
                  </a:cubicBezTo>
                  <a:cubicBezTo>
                    <a:pt x="1826264" y="1835367"/>
                    <a:pt x="1828209" y="1834423"/>
                    <a:pt x="1830154" y="1834423"/>
                  </a:cubicBezTo>
                  <a:cubicBezTo>
                    <a:pt x="1832043" y="1834423"/>
                    <a:pt x="1833988" y="1835367"/>
                    <a:pt x="1835933" y="1837312"/>
                  </a:cubicBezTo>
                  <a:cubicBezTo>
                    <a:pt x="1874441" y="1779523"/>
                    <a:pt x="1885998" y="1714065"/>
                    <a:pt x="1870607" y="1648552"/>
                  </a:cubicBezTo>
                  <a:cubicBezTo>
                    <a:pt x="1859049" y="1610044"/>
                    <a:pt x="1843601" y="1575371"/>
                    <a:pt x="1820541" y="1540697"/>
                  </a:cubicBezTo>
                  <a:cubicBezTo>
                    <a:pt x="1819207" y="1539086"/>
                    <a:pt x="1817818" y="1538363"/>
                    <a:pt x="1816373" y="1538363"/>
                  </a:cubicBezTo>
                  <a:close/>
                  <a:moveTo>
                    <a:pt x="1347391" y="1428953"/>
                  </a:moveTo>
                  <a:cubicBezTo>
                    <a:pt x="1335277" y="1428953"/>
                    <a:pt x="1292824" y="1471406"/>
                    <a:pt x="1292824" y="1471406"/>
                  </a:cubicBezTo>
                  <a:cubicBezTo>
                    <a:pt x="1285100" y="1482964"/>
                    <a:pt x="1281266" y="1494521"/>
                    <a:pt x="1273543" y="1502190"/>
                  </a:cubicBezTo>
                  <a:cubicBezTo>
                    <a:pt x="1269709" y="1563813"/>
                    <a:pt x="1250427" y="1625436"/>
                    <a:pt x="1215809" y="1679392"/>
                  </a:cubicBezTo>
                  <a:cubicBezTo>
                    <a:pt x="1261985" y="1648552"/>
                    <a:pt x="1296658" y="1610044"/>
                    <a:pt x="1319774" y="1563813"/>
                  </a:cubicBezTo>
                  <a:cubicBezTo>
                    <a:pt x="1339056" y="1521471"/>
                    <a:pt x="1350614" y="1479074"/>
                    <a:pt x="1350614" y="1432898"/>
                  </a:cubicBezTo>
                  <a:cubicBezTo>
                    <a:pt x="1350614" y="1430120"/>
                    <a:pt x="1349391" y="1428953"/>
                    <a:pt x="1347391" y="1428953"/>
                  </a:cubicBezTo>
                  <a:close/>
                  <a:moveTo>
                    <a:pt x="1076003" y="1407059"/>
                  </a:moveTo>
                  <a:cubicBezTo>
                    <a:pt x="1071447" y="1407059"/>
                    <a:pt x="1067779" y="1410171"/>
                    <a:pt x="1065557" y="1417450"/>
                  </a:cubicBezTo>
                  <a:cubicBezTo>
                    <a:pt x="1065557" y="1417450"/>
                    <a:pt x="1065557" y="1421340"/>
                    <a:pt x="1065557" y="1421340"/>
                  </a:cubicBezTo>
                  <a:cubicBezTo>
                    <a:pt x="1096396" y="1521471"/>
                    <a:pt x="1181135" y="1629326"/>
                    <a:pt x="1115622" y="1725623"/>
                  </a:cubicBezTo>
                  <a:cubicBezTo>
                    <a:pt x="1119512" y="1729457"/>
                    <a:pt x="1119512" y="1733291"/>
                    <a:pt x="1115622" y="1733291"/>
                  </a:cubicBezTo>
                  <a:lnTo>
                    <a:pt x="1123346" y="1748739"/>
                  </a:lnTo>
                  <a:lnTo>
                    <a:pt x="1127180" y="1741015"/>
                  </a:lnTo>
                  <a:cubicBezTo>
                    <a:pt x="1123346" y="1737181"/>
                    <a:pt x="1123346" y="1733291"/>
                    <a:pt x="1127180" y="1733291"/>
                  </a:cubicBezTo>
                  <a:cubicBezTo>
                    <a:pt x="1131070" y="1706342"/>
                    <a:pt x="1142572" y="1679392"/>
                    <a:pt x="1154130" y="1656276"/>
                  </a:cubicBezTo>
                  <a:cubicBezTo>
                    <a:pt x="1154130" y="1650608"/>
                    <a:pt x="1156241" y="1647052"/>
                    <a:pt x="1160353" y="1647052"/>
                  </a:cubicBezTo>
                  <a:cubicBezTo>
                    <a:pt x="1161854" y="1647052"/>
                    <a:pt x="1163632" y="1647552"/>
                    <a:pt x="1165688" y="1648552"/>
                  </a:cubicBezTo>
                  <a:cubicBezTo>
                    <a:pt x="1177246" y="1606210"/>
                    <a:pt x="1177246" y="1563813"/>
                    <a:pt x="1165688" y="1521471"/>
                  </a:cubicBezTo>
                  <a:cubicBezTo>
                    <a:pt x="1162409" y="1514859"/>
                    <a:pt x="1102897" y="1407059"/>
                    <a:pt x="1076003" y="1407059"/>
                  </a:cubicBezTo>
                  <a:close/>
                  <a:moveTo>
                    <a:pt x="1038607" y="1398224"/>
                  </a:moveTo>
                  <a:cubicBezTo>
                    <a:pt x="973094" y="1479074"/>
                    <a:pt x="996209" y="1687116"/>
                    <a:pt x="1092506" y="1721734"/>
                  </a:cubicBezTo>
                  <a:lnTo>
                    <a:pt x="1077114" y="1687116"/>
                  </a:lnTo>
                  <a:cubicBezTo>
                    <a:pt x="1074614" y="1679614"/>
                    <a:pt x="1080171" y="1675391"/>
                    <a:pt x="1085449" y="1675391"/>
                  </a:cubicBezTo>
                  <a:cubicBezTo>
                    <a:pt x="1088339" y="1675391"/>
                    <a:pt x="1091173" y="1676669"/>
                    <a:pt x="1092506" y="1679392"/>
                  </a:cubicBezTo>
                  <a:cubicBezTo>
                    <a:pt x="1096396" y="1690950"/>
                    <a:pt x="1104064" y="1698618"/>
                    <a:pt x="1107954" y="1706342"/>
                  </a:cubicBezTo>
                  <a:cubicBezTo>
                    <a:pt x="1115622" y="1640884"/>
                    <a:pt x="1104064" y="1567703"/>
                    <a:pt x="1073280" y="1506079"/>
                  </a:cubicBezTo>
                  <a:cubicBezTo>
                    <a:pt x="1057833" y="1471406"/>
                    <a:pt x="1046331" y="1436732"/>
                    <a:pt x="1038607" y="1398224"/>
                  </a:cubicBezTo>
                  <a:close/>
                  <a:moveTo>
                    <a:pt x="1258151" y="1378943"/>
                  </a:moveTo>
                  <a:cubicBezTo>
                    <a:pt x="1231201" y="1382777"/>
                    <a:pt x="1208085" y="1402058"/>
                    <a:pt x="1192693" y="1425174"/>
                  </a:cubicBezTo>
                  <a:lnTo>
                    <a:pt x="1184969" y="1444400"/>
                  </a:lnTo>
                  <a:cubicBezTo>
                    <a:pt x="1185692" y="1442233"/>
                    <a:pt x="1185858" y="1441289"/>
                    <a:pt x="1185636" y="1441289"/>
                  </a:cubicBezTo>
                  <a:cubicBezTo>
                    <a:pt x="1184580" y="1441289"/>
                    <a:pt x="1175801" y="1458903"/>
                    <a:pt x="1169577" y="1471406"/>
                  </a:cubicBezTo>
                  <a:cubicBezTo>
                    <a:pt x="1169577" y="1475240"/>
                    <a:pt x="1169577" y="1479074"/>
                    <a:pt x="1169577" y="1479074"/>
                  </a:cubicBezTo>
                  <a:lnTo>
                    <a:pt x="1169577" y="1494521"/>
                  </a:lnTo>
                  <a:cubicBezTo>
                    <a:pt x="1196527" y="1552255"/>
                    <a:pt x="1196527" y="1621602"/>
                    <a:pt x="1169577" y="1679392"/>
                  </a:cubicBezTo>
                  <a:cubicBezTo>
                    <a:pt x="1169577" y="1683226"/>
                    <a:pt x="1169577" y="1687116"/>
                    <a:pt x="1169577" y="1690950"/>
                  </a:cubicBezTo>
                  <a:cubicBezTo>
                    <a:pt x="1223477" y="1636994"/>
                    <a:pt x="1254317" y="1563813"/>
                    <a:pt x="1258151" y="1490632"/>
                  </a:cubicBezTo>
                  <a:cubicBezTo>
                    <a:pt x="1258151" y="1452124"/>
                    <a:pt x="1258151" y="1413616"/>
                    <a:pt x="1258151" y="1378943"/>
                  </a:cubicBezTo>
                  <a:close/>
                  <a:moveTo>
                    <a:pt x="207163" y="1199685"/>
                  </a:moveTo>
                  <a:cubicBezTo>
                    <a:pt x="192604" y="1217410"/>
                    <a:pt x="175712" y="1233636"/>
                    <a:pt x="156542" y="1247972"/>
                  </a:cubicBezTo>
                  <a:cubicBezTo>
                    <a:pt x="118034" y="1278812"/>
                    <a:pt x="71802" y="1305761"/>
                    <a:pt x="25571" y="1325043"/>
                  </a:cubicBezTo>
                  <a:cubicBezTo>
                    <a:pt x="60245" y="1321153"/>
                    <a:pt x="98752" y="1309595"/>
                    <a:pt x="133426" y="1294203"/>
                  </a:cubicBezTo>
                  <a:cubicBezTo>
                    <a:pt x="160376" y="1286480"/>
                    <a:pt x="183491" y="1274922"/>
                    <a:pt x="202773" y="1255696"/>
                  </a:cubicBezTo>
                  <a:cubicBezTo>
                    <a:pt x="225889" y="1236414"/>
                    <a:pt x="214331" y="1224856"/>
                    <a:pt x="206607" y="1201741"/>
                  </a:cubicBezTo>
                  <a:cubicBezTo>
                    <a:pt x="206607" y="1200852"/>
                    <a:pt x="206829" y="1200185"/>
                    <a:pt x="207163" y="1199685"/>
                  </a:cubicBezTo>
                  <a:close/>
                  <a:moveTo>
                    <a:pt x="656308" y="1097275"/>
                  </a:moveTo>
                  <a:cubicBezTo>
                    <a:pt x="655197" y="1098887"/>
                    <a:pt x="653363" y="1099665"/>
                    <a:pt x="651474" y="1099665"/>
                  </a:cubicBezTo>
                  <a:cubicBezTo>
                    <a:pt x="650196" y="1099665"/>
                    <a:pt x="648918" y="1099331"/>
                    <a:pt x="647918" y="1098553"/>
                  </a:cubicBezTo>
                  <a:cubicBezTo>
                    <a:pt x="649751" y="1104721"/>
                    <a:pt x="651585" y="1110889"/>
                    <a:pt x="653419" y="1117001"/>
                  </a:cubicBezTo>
                  <a:cubicBezTo>
                    <a:pt x="654363" y="1110445"/>
                    <a:pt x="655363" y="1103888"/>
                    <a:pt x="656308" y="1097275"/>
                  </a:cubicBezTo>
                  <a:close/>
                  <a:moveTo>
                    <a:pt x="236669" y="1070659"/>
                  </a:moveTo>
                  <a:cubicBezTo>
                    <a:pt x="235668" y="1070659"/>
                    <a:pt x="234668" y="1070714"/>
                    <a:pt x="233557" y="1070825"/>
                  </a:cubicBezTo>
                  <a:lnTo>
                    <a:pt x="229723" y="1070825"/>
                  </a:lnTo>
                  <a:cubicBezTo>
                    <a:pt x="121868" y="1078494"/>
                    <a:pt x="98752" y="1197907"/>
                    <a:pt x="33295" y="1267254"/>
                  </a:cubicBezTo>
                  <a:cubicBezTo>
                    <a:pt x="29461" y="1278812"/>
                    <a:pt x="29461" y="1290369"/>
                    <a:pt x="25571" y="1301927"/>
                  </a:cubicBezTo>
                  <a:cubicBezTo>
                    <a:pt x="64079" y="1286480"/>
                    <a:pt x="102642" y="1267254"/>
                    <a:pt x="137260" y="1244138"/>
                  </a:cubicBezTo>
                  <a:cubicBezTo>
                    <a:pt x="168099" y="1221022"/>
                    <a:pt x="198939" y="1190183"/>
                    <a:pt x="221999" y="1155565"/>
                  </a:cubicBezTo>
                  <a:cubicBezTo>
                    <a:pt x="233279" y="1140506"/>
                    <a:pt x="273787" y="1070659"/>
                    <a:pt x="236669" y="1070659"/>
                  </a:cubicBezTo>
                  <a:close/>
                  <a:moveTo>
                    <a:pt x="622635" y="997644"/>
                  </a:moveTo>
                  <a:cubicBezTo>
                    <a:pt x="627858" y="1026650"/>
                    <a:pt x="634971" y="1053822"/>
                    <a:pt x="642639" y="1080494"/>
                  </a:cubicBezTo>
                  <a:cubicBezTo>
                    <a:pt x="636749" y="1053267"/>
                    <a:pt x="632526" y="1024038"/>
                    <a:pt x="622635" y="997644"/>
                  </a:cubicBezTo>
                  <a:close/>
                  <a:moveTo>
                    <a:pt x="123368" y="970972"/>
                  </a:moveTo>
                  <a:cubicBezTo>
                    <a:pt x="102031" y="970972"/>
                    <a:pt x="54021" y="1052433"/>
                    <a:pt x="44853" y="1070825"/>
                  </a:cubicBezTo>
                  <a:lnTo>
                    <a:pt x="37129" y="1070825"/>
                  </a:lnTo>
                  <a:lnTo>
                    <a:pt x="33295" y="1066936"/>
                  </a:lnTo>
                  <a:cubicBezTo>
                    <a:pt x="37129" y="1117001"/>
                    <a:pt x="29461" y="1163233"/>
                    <a:pt x="10179" y="1209464"/>
                  </a:cubicBezTo>
                  <a:lnTo>
                    <a:pt x="10179" y="1236414"/>
                  </a:lnTo>
                  <a:cubicBezTo>
                    <a:pt x="14013" y="1232580"/>
                    <a:pt x="17903" y="1228746"/>
                    <a:pt x="21737" y="1228746"/>
                  </a:cubicBezTo>
                  <a:cubicBezTo>
                    <a:pt x="52521" y="1201741"/>
                    <a:pt x="79526" y="1167123"/>
                    <a:pt x="98752" y="1132449"/>
                  </a:cubicBezTo>
                  <a:cubicBezTo>
                    <a:pt x="125702" y="1090052"/>
                    <a:pt x="137260" y="1039986"/>
                    <a:pt x="133426" y="989921"/>
                  </a:cubicBezTo>
                  <a:cubicBezTo>
                    <a:pt x="132648" y="976418"/>
                    <a:pt x="128925" y="970972"/>
                    <a:pt x="123368" y="970972"/>
                  </a:cubicBezTo>
                  <a:close/>
                  <a:moveTo>
                    <a:pt x="132426" y="925741"/>
                  </a:moveTo>
                  <a:cubicBezTo>
                    <a:pt x="134648" y="925741"/>
                    <a:pt x="137260" y="927630"/>
                    <a:pt x="137260" y="932131"/>
                  </a:cubicBezTo>
                  <a:cubicBezTo>
                    <a:pt x="148818" y="993755"/>
                    <a:pt x="141150" y="1059268"/>
                    <a:pt x="118034" y="1120891"/>
                  </a:cubicBezTo>
                  <a:cubicBezTo>
                    <a:pt x="144984" y="1077105"/>
                    <a:pt x="189548" y="1053933"/>
                    <a:pt x="238947" y="1053933"/>
                  </a:cubicBezTo>
                  <a:cubicBezTo>
                    <a:pt x="246059" y="1053933"/>
                    <a:pt x="253283" y="1054433"/>
                    <a:pt x="260562" y="1055378"/>
                  </a:cubicBezTo>
                  <a:cubicBezTo>
                    <a:pt x="261563" y="1054378"/>
                    <a:pt x="262618" y="1053878"/>
                    <a:pt x="263563" y="1053878"/>
                  </a:cubicBezTo>
                  <a:cubicBezTo>
                    <a:pt x="266175" y="1053878"/>
                    <a:pt x="268231" y="1057434"/>
                    <a:pt x="268231" y="1063102"/>
                  </a:cubicBezTo>
                  <a:cubicBezTo>
                    <a:pt x="260285" y="1113390"/>
                    <a:pt x="239614" y="1160066"/>
                    <a:pt x="207496" y="1199296"/>
                  </a:cubicBezTo>
                  <a:cubicBezTo>
                    <a:pt x="208830" y="1197907"/>
                    <a:pt x="211553" y="1197907"/>
                    <a:pt x="214331" y="1197907"/>
                  </a:cubicBezTo>
                  <a:cubicBezTo>
                    <a:pt x="275954" y="1221022"/>
                    <a:pt x="202773" y="1278812"/>
                    <a:pt x="179657" y="1294203"/>
                  </a:cubicBezTo>
                  <a:cubicBezTo>
                    <a:pt x="129592" y="1317319"/>
                    <a:pt x="79526" y="1332711"/>
                    <a:pt x="25571" y="1340435"/>
                  </a:cubicBezTo>
                  <a:cubicBezTo>
                    <a:pt x="23654" y="1348131"/>
                    <a:pt x="19806" y="1355827"/>
                    <a:pt x="14993" y="1363044"/>
                  </a:cubicBezTo>
                  <a:lnTo>
                    <a:pt x="0" y="1381115"/>
                  </a:lnTo>
                  <a:lnTo>
                    <a:pt x="0" y="1187990"/>
                  </a:lnTo>
                  <a:lnTo>
                    <a:pt x="2455" y="1186349"/>
                  </a:lnTo>
                  <a:cubicBezTo>
                    <a:pt x="17903" y="1147841"/>
                    <a:pt x="25571" y="1101609"/>
                    <a:pt x="21737" y="1059268"/>
                  </a:cubicBezTo>
                  <a:cubicBezTo>
                    <a:pt x="20154" y="1046682"/>
                    <a:pt x="13444" y="1008424"/>
                    <a:pt x="3435" y="973313"/>
                  </a:cubicBezTo>
                  <a:lnTo>
                    <a:pt x="0" y="964019"/>
                  </a:lnTo>
                  <a:lnTo>
                    <a:pt x="0" y="934101"/>
                  </a:lnTo>
                  <a:lnTo>
                    <a:pt x="13069" y="963909"/>
                  </a:lnTo>
                  <a:cubicBezTo>
                    <a:pt x="22696" y="993755"/>
                    <a:pt x="29433" y="1024567"/>
                    <a:pt x="33295" y="1055378"/>
                  </a:cubicBezTo>
                  <a:cubicBezTo>
                    <a:pt x="56410" y="1009146"/>
                    <a:pt x="91084" y="966805"/>
                    <a:pt x="129592" y="928297"/>
                  </a:cubicBezTo>
                  <a:cubicBezTo>
                    <a:pt x="129592" y="926686"/>
                    <a:pt x="130925" y="925741"/>
                    <a:pt x="132426" y="925741"/>
                  </a:cubicBezTo>
                  <a:close/>
                  <a:moveTo>
                    <a:pt x="757439" y="812718"/>
                  </a:moveTo>
                  <a:cubicBezTo>
                    <a:pt x="738158" y="828110"/>
                    <a:pt x="722766" y="843558"/>
                    <a:pt x="711208" y="866674"/>
                  </a:cubicBezTo>
                  <a:lnTo>
                    <a:pt x="707374" y="901347"/>
                  </a:lnTo>
                  <a:cubicBezTo>
                    <a:pt x="726600" y="874342"/>
                    <a:pt x="741992" y="843558"/>
                    <a:pt x="757439" y="812718"/>
                  </a:cubicBezTo>
                  <a:close/>
                  <a:moveTo>
                    <a:pt x="1204251" y="639406"/>
                  </a:moveTo>
                  <a:cubicBezTo>
                    <a:pt x="1084838" y="774211"/>
                    <a:pt x="930752" y="882065"/>
                    <a:pt x="834455" y="1036152"/>
                  </a:cubicBezTo>
                  <a:cubicBezTo>
                    <a:pt x="757439" y="1167123"/>
                    <a:pt x="703484" y="1313485"/>
                    <a:pt x="680368" y="1467516"/>
                  </a:cubicBezTo>
                  <a:cubicBezTo>
                    <a:pt x="803615" y="1170957"/>
                    <a:pt x="1069391" y="928297"/>
                    <a:pt x="1204251" y="639406"/>
                  </a:cubicBezTo>
                  <a:close/>
                  <a:moveTo>
                    <a:pt x="638027" y="546943"/>
                  </a:moveTo>
                  <a:cubicBezTo>
                    <a:pt x="641861" y="562390"/>
                    <a:pt x="649585" y="573893"/>
                    <a:pt x="661142" y="585451"/>
                  </a:cubicBezTo>
                  <a:cubicBezTo>
                    <a:pt x="672700" y="600898"/>
                    <a:pt x="684258" y="608566"/>
                    <a:pt x="699650" y="616290"/>
                  </a:cubicBezTo>
                  <a:lnTo>
                    <a:pt x="711208" y="616290"/>
                  </a:lnTo>
                  <a:cubicBezTo>
                    <a:pt x="691926" y="604732"/>
                    <a:pt x="676534" y="589340"/>
                    <a:pt x="672700" y="566225"/>
                  </a:cubicBezTo>
                  <a:cubicBezTo>
                    <a:pt x="661142" y="562390"/>
                    <a:pt x="649585" y="554667"/>
                    <a:pt x="638027" y="546943"/>
                  </a:cubicBezTo>
                  <a:close/>
                  <a:moveTo>
                    <a:pt x="795947" y="504601"/>
                  </a:moveTo>
                  <a:cubicBezTo>
                    <a:pt x="784389" y="523827"/>
                    <a:pt x="772831" y="546943"/>
                    <a:pt x="765108" y="570059"/>
                  </a:cubicBezTo>
                  <a:cubicBezTo>
                    <a:pt x="772831" y="550833"/>
                    <a:pt x="784389" y="535385"/>
                    <a:pt x="795947" y="519993"/>
                  </a:cubicBezTo>
                  <a:cubicBezTo>
                    <a:pt x="799781" y="516159"/>
                    <a:pt x="799781" y="508435"/>
                    <a:pt x="799781" y="504601"/>
                  </a:cubicBezTo>
                  <a:close/>
                  <a:moveTo>
                    <a:pt x="1065557" y="419862"/>
                  </a:moveTo>
                  <a:cubicBezTo>
                    <a:pt x="1003933" y="458370"/>
                    <a:pt x="938476" y="489154"/>
                    <a:pt x="872963" y="508435"/>
                  </a:cubicBezTo>
                  <a:cubicBezTo>
                    <a:pt x="901246" y="517493"/>
                    <a:pt x="928196" y="520882"/>
                    <a:pt x="954701" y="520882"/>
                  </a:cubicBezTo>
                  <a:cubicBezTo>
                    <a:pt x="1018436" y="520882"/>
                    <a:pt x="1079559" y="501211"/>
                    <a:pt x="1150296" y="493043"/>
                  </a:cubicBezTo>
                  <a:cubicBezTo>
                    <a:pt x="1161576" y="488543"/>
                    <a:pt x="1174189" y="486653"/>
                    <a:pt x="1187359" y="486653"/>
                  </a:cubicBezTo>
                  <a:cubicBezTo>
                    <a:pt x="1196638" y="486653"/>
                    <a:pt x="1206196" y="487598"/>
                    <a:pt x="1215809" y="489154"/>
                  </a:cubicBezTo>
                  <a:cubicBezTo>
                    <a:pt x="1217142" y="489320"/>
                    <a:pt x="1218365" y="489376"/>
                    <a:pt x="1219476" y="489376"/>
                  </a:cubicBezTo>
                  <a:cubicBezTo>
                    <a:pt x="1252538" y="489376"/>
                    <a:pt x="1169300" y="435254"/>
                    <a:pt x="1161854" y="435254"/>
                  </a:cubicBezTo>
                  <a:cubicBezTo>
                    <a:pt x="1131070" y="423696"/>
                    <a:pt x="1100230" y="419862"/>
                    <a:pt x="1069391" y="419862"/>
                  </a:cubicBezTo>
                  <a:close/>
                  <a:moveTo>
                    <a:pt x="1169577" y="223378"/>
                  </a:moveTo>
                  <a:lnTo>
                    <a:pt x="1169577" y="227268"/>
                  </a:lnTo>
                  <a:cubicBezTo>
                    <a:pt x="1157631" y="224712"/>
                    <a:pt x="1145295" y="223490"/>
                    <a:pt x="1132903" y="223490"/>
                  </a:cubicBezTo>
                  <a:cubicBezTo>
                    <a:pt x="1089284" y="223490"/>
                    <a:pt x="1044608" y="238770"/>
                    <a:pt x="1011657" y="265776"/>
                  </a:cubicBezTo>
                  <a:cubicBezTo>
                    <a:pt x="976983" y="358238"/>
                    <a:pt x="911470" y="439088"/>
                    <a:pt x="826731" y="489154"/>
                  </a:cubicBezTo>
                  <a:cubicBezTo>
                    <a:pt x="826731" y="489154"/>
                    <a:pt x="826731" y="493043"/>
                    <a:pt x="826731" y="493043"/>
                  </a:cubicBezTo>
                  <a:cubicBezTo>
                    <a:pt x="830621" y="493043"/>
                    <a:pt x="838289" y="493043"/>
                    <a:pt x="842179" y="500712"/>
                  </a:cubicBezTo>
                  <a:cubicBezTo>
                    <a:pt x="946144" y="458370"/>
                    <a:pt x="1065557" y="423696"/>
                    <a:pt x="1131070" y="327399"/>
                  </a:cubicBezTo>
                  <a:cubicBezTo>
                    <a:pt x="1146462" y="304283"/>
                    <a:pt x="1161854" y="273499"/>
                    <a:pt x="1177246" y="254218"/>
                  </a:cubicBezTo>
                  <a:cubicBezTo>
                    <a:pt x="1188803" y="231102"/>
                    <a:pt x="1200361" y="223378"/>
                    <a:pt x="1169577" y="223378"/>
                  </a:cubicBezTo>
                  <a:close/>
                  <a:moveTo>
                    <a:pt x="416927" y="193761"/>
                  </a:moveTo>
                  <a:cubicBezTo>
                    <a:pt x="431152" y="204485"/>
                    <a:pt x="441765" y="278111"/>
                    <a:pt x="445433" y="292725"/>
                  </a:cubicBezTo>
                  <a:cubicBezTo>
                    <a:pt x="456991" y="350515"/>
                    <a:pt x="483940" y="404414"/>
                    <a:pt x="522448" y="446812"/>
                  </a:cubicBezTo>
                  <a:cubicBezTo>
                    <a:pt x="553288" y="469928"/>
                    <a:pt x="580237" y="493043"/>
                    <a:pt x="614911" y="512269"/>
                  </a:cubicBezTo>
                  <a:lnTo>
                    <a:pt x="614911" y="496877"/>
                  </a:lnTo>
                  <a:cubicBezTo>
                    <a:pt x="614911" y="493043"/>
                    <a:pt x="617800" y="491098"/>
                    <a:pt x="620690" y="491098"/>
                  </a:cubicBezTo>
                  <a:cubicBezTo>
                    <a:pt x="623579" y="491098"/>
                    <a:pt x="626469" y="493043"/>
                    <a:pt x="626469" y="496877"/>
                  </a:cubicBezTo>
                  <a:cubicBezTo>
                    <a:pt x="626469" y="504601"/>
                    <a:pt x="626469" y="512269"/>
                    <a:pt x="626469" y="519993"/>
                  </a:cubicBezTo>
                  <a:cubicBezTo>
                    <a:pt x="641861" y="527717"/>
                    <a:pt x="653419" y="535385"/>
                    <a:pt x="664977" y="546943"/>
                  </a:cubicBezTo>
                  <a:cubicBezTo>
                    <a:pt x="661142" y="531551"/>
                    <a:pt x="657253" y="516159"/>
                    <a:pt x="653419" y="504601"/>
                  </a:cubicBezTo>
                  <a:cubicBezTo>
                    <a:pt x="653419" y="500712"/>
                    <a:pt x="653419" y="496877"/>
                    <a:pt x="657253" y="493043"/>
                  </a:cubicBezTo>
                  <a:cubicBezTo>
                    <a:pt x="645695" y="446812"/>
                    <a:pt x="626469" y="400580"/>
                    <a:pt x="599519" y="354349"/>
                  </a:cubicBezTo>
                  <a:cubicBezTo>
                    <a:pt x="595629" y="350515"/>
                    <a:pt x="595629" y="346681"/>
                    <a:pt x="591795" y="338957"/>
                  </a:cubicBezTo>
                  <a:cubicBezTo>
                    <a:pt x="584071" y="331233"/>
                    <a:pt x="580237" y="327399"/>
                    <a:pt x="576403" y="319675"/>
                  </a:cubicBezTo>
                  <a:cubicBezTo>
                    <a:pt x="530727" y="266442"/>
                    <a:pt x="477606" y="224489"/>
                    <a:pt x="416927" y="193761"/>
                  </a:cubicBezTo>
                  <a:close/>
                  <a:moveTo>
                    <a:pt x="1009823" y="126692"/>
                  </a:moveTo>
                  <a:cubicBezTo>
                    <a:pt x="1009212" y="126692"/>
                    <a:pt x="1008545" y="126804"/>
                    <a:pt x="1007767" y="127137"/>
                  </a:cubicBezTo>
                  <a:lnTo>
                    <a:pt x="1007767" y="130971"/>
                  </a:lnTo>
                  <a:cubicBezTo>
                    <a:pt x="1003933" y="154087"/>
                    <a:pt x="1000099" y="181037"/>
                    <a:pt x="996209" y="204152"/>
                  </a:cubicBezTo>
                  <a:cubicBezTo>
                    <a:pt x="992375" y="238826"/>
                    <a:pt x="984652" y="273499"/>
                    <a:pt x="965425" y="304283"/>
                  </a:cubicBezTo>
                  <a:cubicBezTo>
                    <a:pt x="926918" y="365907"/>
                    <a:pt x="880686" y="419862"/>
                    <a:pt x="826731" y="462204"/>
                  </a:cubicBezTo>
                  <a:cubicBezTo>
                    <a:pt x="876852" y="431420"/>
                    <a:pt x="919194" y="389022"/>
                    <a:pt x="953868" y="338957"/>
                  </a:cubicBezTo>
                  <a:cubicBezTo>
                    <a:pt x="976983" y="304283"/>
                    <a:pt x="992375" y="265776"/>
                    <a:pt x="1007767" y="223378"/>
                  </a:cubicBezTo>
                  <a:cubicBezTo>
                    <a:pt x="1007767" y="215988"/>
                    <a:pt x="1025604" y="126692"/>
                    <a:pt x="1009823" y="126692"/>
                  </a:cubicBezTo>
                  <a:close/>
                  <a:moveTo>
                    <a:pt x="972649" y="64458"/>
                  </a:moveTo>
                  <a:cubicBezTo>
                    <a:pt x="967759" y="64458"/>
                    <a:pt x="961591" y="65958"/>
                    <a:pt x="953868" y="69347"/>
                  </a:cubicBezTo>
                  <a:cubicBezTo>
                    <a:pt x="911470" y="92463"/>
                    <a:pt x="876852" y="130971"/>
                    <a:pt x="857571" y="177202"/>
                  </a:cubicBezTo>
                  <a:cubicBezTo>
                    <a:pt x="861405" y="204152"/>
                    <a:pt x="861405" y="227268"/>
                    <a:pt x="857571" y="254218"/>
                  </a:cubicBezTo>
                  <a:lnTo>
                    <a:pt x="857571" y="258052"/>
                  </a:lnTo>
                  <a:cubicBezTo>
                    <a:pt x="842179" y="335123"/>
                    <a:pt x="811339" y="412138"/>
                    <a:pt x="765108" y="485320"/>
                  </a:cubicBezTo>
                  <a:lnTo>
                    <a:pt x="799781" y="454536"/>
                  </a:lnTo>
                  <a:cubicBezTo>
                    <a:pt x="834455" y="427530"/>
                    <a:pt x="865294" y="392856"/>
                    <a:pt x="896078" y="362073"/>
                  </a:cubicBezTo>
                  <a:cubicBezTo>
                    <a:pt x="942310" y="304283"/>
                    <a:pt x="969260" y="231102"/>
                    <a:pt x="976983" y="154087"/>
                  </a:cubicBezTo>
                  <a:cubicBezTo>
                    <a:pt x="976983" y="137250"/>
                    <a:pt x="1006434" y="64458"/>
                    <a:pt x="972649" y="64458"/>
                  </a:cubicBezTo>
                  <a:close/>
                  <a:moveTo>
                    <a:pt x="582071" y="45231"/>
                  </a:moveTo>
                  <a:cubicBezTo>
                    <a:pt x="572791" y="45231"/>
                    <a:pt x="568791" y="60623"/>
                    <a:pt x="564845" y="92463"/>
                  </a:cubicBezTo>
                  <a:cubicBezTo>
                    <a:pt x="557122" y="123247"/>
                    <a:pt x="557122" y="154087"/>
                    <a:pt x="557122" y="188760"/>
                  </a:cubicBezTo>
                  <a:cubicBezTo>
                    <a:pt x="560956" y="227268"/>
                    <a:pt x="568679" y="265776"/>
                    <a:pt x="584071" y="304283"/>
                  </a:cubicBezTo>
                  <a:cubicBezTo>
                    <a:pt x="618745" y="342791"/>
                    <a:pt x="645695" y="389022"/>
                    <a:pt x="664977" y="439088"/>
                  </a:cubicBezTo>
                  <a:cubicBezTo>
                    <a:pt x="664977" y="435254"/>
                    <a:pt x="664977" y="431420"/>
                    <a:pt x="664977" y="427530"/>
                  </a:cubicBezTo>
                  <a:cubicBezTo>
                    <a:pt x="664977" y="421918"/>
                    <a:pt x="669088" y="418362"/>
                    <a:pt x="674367" y="418362"/>
                  </a:cubicBezTo>
                  <a:cubicBezTo>
                    <a:pt x="676257" y="418362"/>
                    <a:pt x="678313" y="418806"/>
                    <a:pt x="680368" y="419862"/>
                  </a:cubicBezTo>
                  <a:cubicBezTo>
                    <a:pt x="691926" y="435254"/>
                    <a:pt x="703484" y="450646"/>
                    <a:pt x="711208" y="469928"/>
                  </a:cubicBezTo>
                  <a:cubicBezTo>
                    <a:pt x="726600" y="331233"/>
                    <a:pt x="715042" y="204152"/>
                    <a:pt x="626469" y="84739"/>
                  </a:cubicBezTo>
                  <a:cubicBezTo>
                    <a:pt x="604131" y="58679"/>
                    <a:pt x="590795" y="45231"/>
                    <a:pt x="582071" y="45231"/>
                  </a:cubicBezTo>
                  <a:close/>
                  <a:moveTo>
                    <a:pt x="803560" y="26283"/>
                  </a:moveTo>
                  <a:cubicBezTo>
                    <a:pt x="783167" y="26283"/>
                    <a:pt x="730434" y="108522"/>
                    <a:pt x="730434" y="111689"/>
                  </a:cubicBezTo>
                  <a:cubicBezTo>
                    <a:pt x="722766" y="146363"/>
                    <a:pt x="718876" y="184871"/>
                    <a:pt x="718876" y="219544"/>
                  </a:cubicBezTo>
                  <a:cubicBezTo>
                    <a:pt x="745882" y="304283"/>
                    <a:pt x="749716" y="392856"/>
                    <a:pt x="722766" y="477651"/>
                  </a:cubicBezTo>
                  <a:cubicBezTo>
                    <a:pt x="722766" y="481486"/>
                    <a:pt x="715042" y="481486"/>
                    <a:pt x="711208" y="481486"/>
                  </a:cubicBezTo>
                  <a:cubicBezTo>
                    <a:pt x="718876" y="500712"/>
                    <a:pt x="722766" y="516159"/>
                    <a:pt x="726600" y="535385"/>
                  </a:cubicBezTo>
                  <a:cubicBezTo>
                    <a:pt x="730434" y="504601"/>
                    <a:pt x="738158" y="477651"/>
                    <a:pt x="741992" y="450646"/>
                  </a:cubicBezTo>
                  <a:cubicBezTo>
                    <a:pt x="743937" y="444867"/>
                    <a:pt x="748771" y="441978"/>
                    <a:pt x="753550" y="441978"/>
                  </a:cubicBezTo>
                  <a:cubicBezTo>
                    <a:pt x="758384" y="441978"/>
                    <a:pt x="763218" y="444867"/>
                    <a:pt x="765108" y="450646"/>
                  </a:cubicBezTo>
                  <a:cubicBezTo>
                    <a:pt x="765108" y="450646"/>
                    <a:pt x="765108" y="454536"/>
                    <a:pt x="765108" y="454536"/>
                  </a:cubicBezTo>
                  <a:cubicBezTo>
                    <a:pt x="815173" y="338957"/>
                    <a:pt x="857571" y="234936"/>
                    <a:pt x="822897" y="100131"/>
                  </a:cubicBezTo>
                  <a:cubicBezTo>
                    <a:pt x="819063" y="80905"/>
                    <a:pt x="811339" y="57790"/>
                    <a:pt x="811339" y="38508"/>
                  </a:cubicBezTo>
                  <a:cubicBezTo>
                    <a:pt x="810672" y="29839"/>
                    <a:pt x="807838" y="26283"/>
                    <a:pt x="803560" y="26283"/>
                  </a:cubicBezTo>
                  <a:close/>
                  <a:moveTo>
                    <a:pt x="815173" y="0"/>
                  </a:moveTo>
                  <a:cubicBezTo>
                    <a:pt x="819063" y="0"/>
                    <a:pt x="826731" y="3834"/>
                    <a:pt x="826731" y="7724"/>
                  </a:cubicBezTo>
                  <a:cubicBezTo>
                    <a:pt x="834455" y="57790"/>
                    <a:pt x="849847" y="104021"/>
                    <a:pt x="853736" y="154087"/>
                  </a:cubicBezTo>
                  <a:cubicBezTo>
                    <a:pt x="883298" y="98242"/>
                    <a:pt x="924028" y="53622"/>
                    <a:pt x="985541" y="53622"/>
                  </a:cubicBezTo>
                  <a:cubicBezTo>
                    <a:pt x="996154" y="53622"/>
                    <a:pt x="1007434" y="54956"/>
                    <a:pt x="1019325" y="57790"/>
                  </a:cubicBezTo>
                  <a:cubicBezTo>
                    <a:pt x="1023215" y="57790"/>
                    <a:pt x="1023215" y="61624"/>
                    <a:pt x="1023215" y="65458"/>
                  </a:cubicBezTo>
                  <a:cubicBezTo>
                    <a:pt x="1027049" y="84739"/>
                    <a:pt x="1011657" y="88573"/>
                    <a:pt x="1007767" y="111689"/>
                  </a:cubicBezTo>
                  <a:lnTo>
                    <a:pt x="1019325" y="104021"/>
                  </a:lnTo>
                  <a:cubicBezTo>
                    <a:pt x="1019325" y="104021"/>
                    <a:pt x="1027049" y="104021"/>
                    <a:pt x="1027049" y="107855"/>
                  </a:cubicBezTo>
                  <a:cubicBezTo>
                    <a:pt x="1034773" y="154087"/>
                    <a:pt x="1030883" y="200318"/>
                    <a:pt x="1019325" y="246494"/>
                  </a:cubicBezTo>
                  <a:cubicBezTo>
                    <a:pt x="1055555" y="213098"/>
                    <a:pt x="1103786" y="205875"/>
                    <a:pt x="1152463" y="205875"/>
                  </a:cubicBezTo>
                  <a:cubicBezTo>
                    <a:pt x="1171189" y="205875"/>
                    <a:pt x="1189915" y="206930"/>
                    <a:pt x="1208085" y="207986"/>
                  </a:cubicBezTo>
                  <a:cubicBezTo>
                    <a:pt x="1215809" y="207986"/>
                    <a:pt x="1219643" y="215710"/>
                    <a:pt x="1215809" y="223378"/>
                  </a:cubicBezTo>
                  <a:cubicBezTo>
                    <a:pt x="1184969" y="292725"/>
                    <a:pt x="1138738" y="358238"/>
                    <a:pt x="1080949" y="408304"/>
                  </a:cubicBezTo>
                  <a:cubicBezTo>
                    <a:pt x="1086450" y="407971"/>
                    <a:pt x="1091951" y="407804"/>
                    <a:pt x="1097507" y="407804"/>
                  </a:cubicBezTo>
                  <a:cubicBezTo>
                    <a:pt x="1162632" y="407804"/>
                    <a:pt x="1232423" y="429753"/>
                    <a:pt x="1246593" y="500712"/>
                  </a:cubicBezTo>
                  <a:cubicBezTo>
                    <a:pt x="1246593" y="504601"/>
                    <a:pt x="1242759" y="512269"/>
                    <a:pt x="1235035" y="512269"/>
                  </a:cubicBezTo>
                  <a:cubicBezTo>
                    <a:pt x="1228367" y="511658"/>
                    <a:pt x="1221588" y="511325"/>
                    <a:pt x="1214698" y="511325"/>
                  </a:cubicBezTo>
                  <a:cubicBezTo>
                    <a:pt x="1135793" y="511325"/>
                    <a:pt x="1044386" y="550499"/>
                    <a:pt x="960758" y="550499"/>
                  </a:cubicBezTo>
                  <a:cubicBezTo>
                    <a:pt x="921361" y="550499"/>
                    <a:pt x="883687" y="541775"/>
                    <a:pt x="849847" y="516159"/>
                  </a:cubicBezTo>
                  <a:cubicBezTo>
                    <a:pt x="846013" y="519993"/>
                    <a:pt x="842179" y="519993"/>
                    <a:pt x="842179" y="519993"/>
                  </a:cubicBezTo>
                  <a:cubicBezTo>
                    <a:pt x="826731" y="573893"/>
                    <a:pt x="788223" y="612456"/>
                    <a:pt x="738158" y="631682"/>
                  </a:cubicBezTo>
                  <a:lnTo>
                    <a:pt x="738158" y="647130"/>
                  </a:lnTo>
                  <a:cubicBezTo>
                    <a:pt x="738158" y="650964"/>
                    <a:pt x="738158" y="654798"/>
                    <a:pt x="738158" y="654798"/>
                  </a:cubicBezTo>
                  <a:cubicBezTo>
                    <a:pt x="738158" y="658632"/>
                    <a:pt x="738158" y="662522"/>
                    <a:pt x="734324" y="662522"/>
                  </a:cubicBezTo>
                  <a:cubicBezTo>
                    <a:pt x="730434" y="720311"/>
                    <a:pt x="722766" y="778045"/>
                    <a:pt x="718876" y="835834"/>
                  </a:cubicBezTo>
                  <a:cubicBezTo>
                    <a:pt x="730434" y="816608"/>
                    <a:pt x="745882" y="801160"/>
                    <a:pt x="765108" y="789603"/>
                  </a:cubicBezTo>
                  <a:cubicBezTo>
                    <a:pt x="768997" y="789603"/>
                    <a:pt x="776666" y="789603"/>
                    <a:pt x="776666" y="797326"/>
                  </a:cubicBezTo>
                  <a:cubicBezTo>
                    <a:pt x="768997" y="851226"/>
                    <a:pt x="741992" y="901347"/>
                    <a:pt x="707374" y="939855"/>
                  </a:cubicBezTo>
                  <a:cubicBezTo>
                    <a:pt x="680368" y="1167123"/>
                    <a:pt x="649585" y="1390501"/>
                    <a:pt x="630303" y="1613879"/>
                  </a:cubicBezTo>
                  <a:cubicBezTo>
                    <a:pt x="641861" y="1575371"/>
                    <a:pt x="653419" y="1540697"/>
                    <a:pt x="664977" y="1502190"/>
                  </a:cubicBezTo>
                  <a:cubicBezTo>
                    <a:pt x="661142" y="1502190"/>
                    <a:pt x="661142" y="1502190"/>
                    <a:pt x="661142" y="1498356"/>
                  </a:cubicBezTo>
                  <a:cubicBezTo>
                    <a:pt x="676534" y="1313485"/>
                    <a:pt x="741992" y="1136283"/>
                    <a:pt x="849847" y="986086"/>
                  </a:cubicBezTo>
                  <a:cubicBezTo>
                    <a:pt x="961591" y="839668"/>
                    <a:pt x="1111788" y="727979"/>
                    <a:pt x="1231201" y="585451"/>
                  </a:cubicBezTo>
                  <a:cubicBezTo>
                    <a:pt x="1232201" y="584450"/>
                    <a:pt x="1233535" y="583950"/>
                    <a:pt x="1234868" y="583950"/>
                  </a:cubicBezTo>
                  <a:cubicBezTo>
                    <a:pt x="1238591" y="583950"/>
                    <a:pt x="1242759" y="587562"/>
                    <a:pt x="1242759" y="593174"/>
                  </a:cubicBezTo>
                  <a:cubicBezTo>
                    <a:pt x="1215809" y="962971"/>
                    <a:pt x="976983" y="1251862"/>
                    <a:pt x="718876" y="1498356"/>
                  </a:cubicBezTo>
                  <a:cubicBezTo>
                    <a:pt x="717765" y="1499467"/>
                    <a:pt x="716320" y="1499967"/>
                    <a:pt x="714931" y="1499967"/>
                  </a:cubicBezTo>
                  <a:cubicBezTo>
                    <a:pt x="711541" y="1499967"/>
                    <a:pt x="708485" y="1497244"/>
                    <a:pt x="711208" y="1494521"/>
                  </a:cubicBezTo>
                  <a:cubicBezTo>
                    <a:pt x="815173" y="1359661"/>
                    <a:pt x="950034" y="1251862"/>
                    <a:pt x="1038607" y="1109333"/>
                  </a:cubicBezTo>
                  <a:cubicBezTo>
                    <a:pt x="1092506" y="1024594"/>
                    <a:pt x="1138738" y="932131"/>
                    <a:pt x="1173412" y="839668"/>
                  </a:cubicBezTo>
                  <a:cubicBezTo>
                    <a:pt x="1184969" y="808884"/>
                    <a:pt x="1196527" y="774211"/>
                    <a:pt x="1204251" y="743371"/>
                  </a:cubicBezTo>
                  <a:cubicBezTo>
                    <a:pt x="1215809" y="716421"/>
                    <a:pt x="1219643" y="685637"/>
                    <a:pt x="1215809" y="658632"/>
                  </a:cubicBezTo>
                  <a:cubicBezTo>
                    <a:pt x="1146462" y="835834"/>
                    <a:pt x="1003933" y="962971"/>
                    <a:pt x="899912" y="1120891"/>
                  </a:cubicBezTo>
                  <a:cubicBezTo>
                    <a:pt x="761274" y="1325043"/>
                    <a:pt x="634137" y="1559979"/>
                    <a:pt x="622635" y="1810362"/>
                  </a:cubicBezTo>
                  <a:cubicBezTo>
                    <a:pt x="618745" y="1856594"/>
                    <a:pt x="618745" y="1898936"/>
                    <a:pt x="618745" y="1941333"/>
                  </a:cubicBezTo>
                  <a:cubicBezTo>
                    <a:pt x="626469" y="1910493"/>
                    <a:pt x="645695" y="1879654"/>
                    <a:pt x="668811" y="1856594"/>
                  </a:cubicBezTo>
                  <a:cubicBezTo>
                    <a:pt x="670867" y="1855538"/>
                    <a:pt x="672978" y="1855038"/>
                    <a:pt x="674867" y="1855038"/>
                  </a:cubicBezTo>
                  <a:cubicBezTo>
                    <a:pt x="680091" y="1855038"/>
                    <a:pt x="684258" y="1858650"/>
                    <a:pt x="684258" y="1864262"/>
                  </a:cubicBezTo>
                  <a:cubicBezTo>
                    <a:pt x="688092" y="1929775"/>
                    <a:pt x="664977" y="1995233"/>
                    <a:pt x="618745" y="2041464"/>
                  </a:cubicBezTo>
                  <a:lnTo>
                    <a:pt x="618745" y="2137761"/>
                  </a:lnTo>
                  <a:cubicBezTo>
                    <a:pt x="622635" y="2272566"/>
                    <a:pt x="630303" y="2403536"/>
                    <a:pt x="641861" y="2538341"/>
                  </a:cubicBezTo>
                  <a:cubicBezTo>
                    <a:pt x="649585" y="2519060"/>
                    <a:pt x="664977" y="2503668"/>
                    <a:pt x="680368" y="2492110"/>
                  </a:cubicBezTo>
                  <a:cubicBezTo>
                    <a:pt x="681980" y="2490498"/>
                    <a:pt x="684258" y="2489609"/>
                    <a:pt x="686314" y="2489609"/>
                  </a:cubicBezTo>
                  <a:cubicBezTo>
                    <a:pt x="689315" y="2489609"/>
                    <a:pt x="691926" y="2491443"/>
                    <a:pt x="691926" y="2495944"/>
                  </a:cubicBezTo>
                  <a:cubicBezTo>
                    <a:pt x="703484" y="2553733"/>
                    <a:pt x="688092" y="2611522"/>
                    <a:pt x="653419" y="2661588"/>
                  </a:cubicBezTo>
                  <a:cubicBezTo>
                    <a:pt x="664977" y="2769443"/>
                    <a:pt x="676534" y="2881132"/>
                    <a:pt x="688092" y="2988987"/>
                  </a:cubicBezTo>
                  <a:cubicBezTo>
                    <a:pt x="738158" y="2904248"/>
                    <a:pt x="792113" y="2823398"/>
                    <a:pt x="857571" y="2750161"/>
                  </a:cubicBezTo>
                  <a:cubicBezTo>
                    <a:pt x="876852" y="2715543"/>
                    <a:pt x="896078" y="2680870"/>
                    <a:pt x="911470" y="2642362"/>
                  </a:cubicBezTo>
                  <a:cubicBezTo>
                    <a:pt x="938476" y="2484386"/>
                    <a:pt x="865294" y="2368863"/>
                    <a:pt x="846013" y="2218611"/>
                  </a:cubicBezTo>
                  <a:cubicBezTo>
                    <a:pt x="830621" y="2076138"/>
                    <a:pt x="846013" y="1933609"/>
                    <a:pt x="811339" y="1794915"/>
                  </a:cubicBezTo>
                  <a:cubicBezTo>
                    <a:pt x="808950" y="1790192"/>
                    <a:pt x="812450" y="1786913"/>
                    <a:pt x="816396" y="1786913"/>
                  </a:cubicBezTo>
                  <a:cubicBezTo>
                    <a:pt x="818841" y="1786913"/>
                    <a:pt x="821452" y="1788136"/>
                    <a:pt x="822897" y="1791081"/>
                  </a:cubicBezTo>
                  <a:cubicBezTo>
                    <a:pt x="888355" y="1914328"/>
                    <a:pt x="1015491" y="1975951"/>
                    <a:pt x="1038607" y="2118479"/>
                  </a:cubicBezTo>
                  <a:cubicBezTo>
                    <a:pt x="1046331" y="2183993"/>
                    <a:pt x="1046331" y="2249450"/>
                    <a:pt x="1038607" y="2311073"/>
                  </a:cubicBezTo>
                  <a:cubicBezTo>
                    <a:pt x="1084838" y="2149319"/>
                    <a:pt x="1115622" y="1979841"/>
                    <a:pt x="1134904" y="1806473"/>
                  </a:cubicBezTo>
                  <a:cubicBezTo>
                    <a:pt x="1131070" y="1806473"/>
                    <a:pt x="1131070" y="1810362"/>
                    <a:pt x="1127180" y="1810362"/>
                  </a:cubicBezTo>
                  <a:cubicBezTo>
                    <a:pt x="1125457" y="1813808"/>
                    <a:pt x="1121401" y="1815697"/>
                    <a:pt x="1117456" y="1815697"/>
                  </a:cubicBezTo>
                  <a:cubicBezTo>
                    <a:pt x="1112622" y="1815697"/>
                    <a:pt x="1107954" y="1812863"/>
                    <a:pt x="1107954" y="1806473"/>
                  </a:cubicBezTo>
                  <a:cubicBezTo>
                    <a:pt x="1104064" y="1783357"/>
                    <a:pt x="1100230" y="1760297"/>
                    <a:pt x="1096396" y="1737181"/>
                  </a:cubicBezTo>
                  <a:lnTo>
                    <a:pt x="1077114" y="1733291"/>
                  </a:lnTo>
                  <a:lnTo>
                    <a:pt x="1073280" y="1733291"/>
                  </a:lnTo>
                  <a:cubicBezTo>
                    <a:pt x="1007767" y="1729457"/>
                    <a:pt x="950034" y="1694784"/>
                    <a:pt x="915360" y="1640884"/>
                  </a:cubicBezTo>
                  <a:cubicBezTo>
                    <a:pt x="880686" y="1586929"/>
                    <a:pt x="892244" y="1521471"/>
                    <a:pt x="938476" y="1482964"/>
                  </a:cubicBezTo>
                  <a:cubicBezTo>
                    <a:pt x="946144" y="1482964"/>
                    <a:pt x="946144" y="1486798"/>
                    <a:pt x="946144" y="1490632"/>
                  </a:cubicBezTo>
                  <a:cubicBezTo>
                    <a:pt x="926918" y="1517637"/>
                    <a:pt x="915360" y="1548421"/>
                    <a:pt x="915360" y="1579261"/>
                  </a:cubicBezTo>
                  <a:cubicBezTo>
                    <a:pt x="915360" y="1610044"/>
                    <a:pt x="930752" y="1636994"/>
                    <a:pt x="950034" y="1656276"/>
                  </a:cubicBezTo>
                  <a:cubicBezTo>
                    <a:pt x="980817" y="1687116"/>
                    <a:pt x="1019325" y="1710176"/>
                    <a:pt x="1057833" y="1717899"/>
                  </a:cubicBezTo>
                  <a:cubicBezTo>
                    <a:pt x="965425" y="1656276"/>
                    <a:pt x="961591" y="1440566"/>
                    <a:pt x="1038607" y="1375109"/>
                  </a:cubicBezTo>
                  <a:cubicBezTo>
                    <a:pt x="1039940" y="1372386"/>
                    <a:pt x="1042274" y="1371108"/>
                    <a:pt x="1044719" y="1371108"/>
                  </a:cubicBezTo>
                  <a:cubicBezTo>
                    <a:pt x="1049164" y="1371108"/>
                    <a:pt x="1053999" y="1375331"/>
                    <a:pt x="1053999" y="1382777"/>
                  </a:cubicBezTo>
                  <a:cubicBezTo>
                    <a:pt x="1053999" y="1390501"/>
                    <a:pt x="1053999" y="1398224"/>
                    <a:pt x="1057833" y="1409782"/>
                  </a:cubicBezTo>
                  <a:cubicBezTo>
                    <a:pt x="1062945" y="1397947"/>
                    <a:pt x="1070002" y="1393168"/>
                    <a:pt x="1078170" y="1393168"/>
                  </a:cubicBezTo>
                  <a:cubicBezTo>
                    <a:pt x="1107232" y="1393168"/>
                    <a:pt x="1149851" y="1454180"/>
                    <a:pt x="1161854" y="1475240"/>
                  </a:cubicBezTo>
                  <a:cubicBezTo>
                    <a:pt x="1173412" y="1417450"/>
                    <a:pt x="1211919" y="1371219"/>
                    <a:pt x="1265874" y="1351993"/>
                  </a:cubicBezTo>
                  <a:cubicBezTo>
                    <a:pt x="1269709" y="1351993"/>
                    <a:pt x="1277432" y="1355827"/>
                    <a:pt x="1277432" y="1359661"/>
                  </a:cubicBezTo>
                  <a:cubicBezTo>
                    <a:pt x="1277432" y="1398224"/>
                    <a:pt x="1277432" y="1436732"/>
                    <a:pt x="1277432" y="1475240"/>
                  </a:cubicBezTo>
                  <a:cubicBezTo>
                    <a:pt x="1292824" y="1444400"/>
                    <a:pt x="1323608" y="1421340"/>
                    <a:pt x="1358282" y="1409782"/>
                  </a:cubicBezTo>
                  <a:cubicBezTo>
                    <a:pt x="1362171" y="1409782"/>
                    <a:pt x="1366006" y="1413616"/>
                    <a:pt x="1366006" y="1417450"/>
                  </a:cubicBezTo>
                  <a:cubicBezTo>
                    <a:pt x="1373729" y="1529139"/>
                    <a:pt x="1323608" y="1636994"/>
                    <a:pt x="1235035" y="1698618"/>
                  </a:cubicBezTo>
                  <a:cubicBezTo>
                    <a:pt x="1235035" y="1702507"/>
                    <a:pt x="1235035" y="1702507"/>
                    <a:pt x="1235035" y="1706342"/>
                  </a:cubicBezTo>
                  <a:cubicBezTo>
                    <a:pt x="1235035" y="1710176"/>
                    <a:pt x="1231201" y="1714065"/>
                    <a:pt x="1227311" y="1717899"/>
                  </a:cubicBezTo>
                  <a:cubicBezTo>
                    <a:pt x="1223477" y="1733291"/>
                    <a:pt x="1215809" y="1744849"/>
                    <a:pt x="1208085" y="1756407"/>
                  </a:cubicBezTo>
                  <a:cubicBezTo>
                    <a:pt x="1308216" y="1706342"/>
                    <a:pt x="1419905" y="1610044"/>
                    <a:pt x="1377563" y="1494521"/>
                  </a:cubicBezTo>
                  <a:cubicBezTo>
                    <a:pt x="1377563" y="1489743"/>
                    <a:pt x="1381953" y="1486464"/>
                    <a:pt x="1386232" y="1486464"/>
                  </a:cubicBezTo>
                  <a:cubicBezTo>
                    <a:pt x="1388899" y="1486464"/>
                    <a:pt x="1391511" y="1487687"/>
                    <a:pt x="1392955" y="1490632"/>
                  </a:cubicBezTo>
                  <a:cubicBezTo>
                    <a:pt x="1439187" y="1613879"/>
                    <a:pt x="1315940" y="1752573"/>
                    <a:pt x="1192693" y="1787247"/>
                  </a:cubicBezTo>
                  <a:cubicBezTo>
                    <a:pt x="1188803" y="1794915"/>
                    <a:pt x="1184969" y="1802639"/>
                    <a:pt x="1177246" y="1810362"/>
                  </a:cubicBezTo>
                  <a:cubicBezTo>
                    <a:pt x="1173412" y="1818030"/>
                    <a:pt x="1169577" y="1825754"/>
                    <a:pt x="1165688" y="1833478"/>
                  </a:cubicBezTo>
                  <a:cubicBezTo>
                    <a:pt x="1163798" y="1835367"/>
                    <a:pt x="1160909" y="1836367"/>
                    <a:pt x="1158020" y="1836367"/>
                  </a:cubicBezTo>
                  <a:cubicBezTo>
                    <a:pt x="1155130" y="1836367"/>
                    <a:pt x="1152241" y="1835367"/>
                    <a:pt x="1150296" y="1833478"/>
                  </a:cubicBezTo>
                  <a:cubicBezTo>
                    <a:pt x="1142572" y="1922051"/>
                    <a:pt x="1127180" y="2010625"/>
                    <a:pt x="1107954" y="2095364"/>
                  </a:cubicBezTo>
                  <a:cubicBezTo>
                    <a:pt x="1123346" y="2072248"/>
                    <a:pt x="1142572" y="2053022"/>
                    <a:pt x="1165688" y="2037630"/>
                  </a:cubicBezTo>
                  <a:cubicBezTo>
                    <a:pt x="1167799" y="2036574"/>
                    <a:pt x="1169855" y="2036074"/>
                    <a:pt x="1171745" y="2036074"/>
                  </a:cubicBezTo>
                  <a:cubicBezTo>
                    <a:pt x="1176968" y="2036074"/>
                    <a:pt x="1181135" y="2039686"/>
                    <a:pt x="1181135" y="2045298"/>
                  </a:cubicBezTo>
                  <a:cubicBezTo>
                    <a:pt x="1181135" y="2072248"/>
                    <a:pt x="1173412" y="2099253"/>
                    <a:pt x="1154130" y="2118479"/>
                  </a:cubicBezTo>
                  <a:cubicBezTo>
                    <a:pt x="1134904" y="2145429"/>
                    <a:pt x="1111788" y="2164711"/>
                    <a:pt x="1084838" y="2176269"/>
                  </a:cubicBezTo>
                  <a:cubicBezTo>
                    <a:pt x="1069391" y="2237892"/>
                    <a:pt x="1053999" y="2299516"/>
                    <a:pt x="1038607" y="2361139"/>
                  </a:cubicBezTo>
                  <a:cubicBezTo>
                    <a:pt x="1011657" y="2472884"/>
                    <a:pt x="973094" y="2580683"/>
                    <a:pt x="919194" y="2680870"/>
                  </a:cubicBezTo>
                  <a:cubicBezTo>
                    <a:pt x="930752" y="2669312"/>
                    <a:pt x="938476" y="2661588"/>
                    <a:pt x="950034" y="2650030"/>
                  </a:cubicBezTo>
                  <a:cubicBezTo>
                    <a:pt x="965425" y="2634638"/>
                    <a:pt x="980817" y="2619246"/>
                    <a:pt x="1000099" y="2603799"/>
                  </a:cubicBezTo>
                  <a:lnTo>
                    <a:pt x="1038607" y="2565291"/>
                  </a:lnTo>
                  <a:cubicBezTo>
                    <a:pt x="1038607" y="2565291"/>
                    <a:pt x="1038607" y="2561457"/>
                    <a:pt x="1038607" y="2561457"/>
                  </a:cubicBezTo>
                  <a:lnTo>
                    <a:pt x="1046331" y="2557623"/>
                  </a:lnTo>
                  <a:cubicBezTo>
                    <a:pt x="1154130" y="2453602"/>
                    <a:pt x="1269709" y="2338023"/>
                    <a:pt x="1389121" y="2234058"/>
                  </a:cubicBezTo>
                  <a:cubicBezTo>
                    <a:pt x="1389121" y="2234058"/>
                    <a:pt x="1389121" y="2234058"/>
                    <a:pt x="1389121" y="2230168"/>
                  </a:cubicBezTo>
                  <a:cubicBezTo>
                    <a:pt x="1392955" y="2226334"/>
                    <a:pt x="1392955" y="2218611"/>
                    <a:pt x="1396845" y="2210942"/>
                  </a:cubicBezTo>
                  <a:cubicBezTo>
                    <a:pt x="1385287" y="2156987"/>
                    <a:pt x="1400679" y="2103087"/>
                    <a:pt x="1439187" y="2060690"/>
                  </a:cubicBezTo>
                  <a:cubicBezTo>
                    <a:pt x="1441132" y="2058801"/>
                    <a:pt x="1443021" y="2057801"/>
                    <a:pt x="1444966" y="2057801"/>
                  </a:cubicBezTo>
                  <a:cubicBezTo>
                    <a:pt x="1446911" y="2057801"/>
                    <a:pt x="1448800" y="2058801"/>
                    <a:pt x="1450745" y="2060690"/>
                  </a:cubicBezTo>
                  <a:cubicBezTo>
                    <a:pt x="1470026" y="2106922"/>
                    <a:pt x="1462303" y="2156987"/>
                    <a:pt x="1435353" y="2195551"/>
                  </a:cubicBezTo>
                  <a:cubicBezTo>
                    <a:pt x="1473860" y="2160877"/>
                    <a:pt x="1516202" y="2130037"/>
                    <a:pt x="1562434" y="2099253"/>
                  </a:cubicBezTo>
                  <a:cubicBezTo>
                    <a:pt x="1558600" y="2095364"/>
                    <a:pt x="1562434" y="2095364"/>
                    <a:pt x="1562434" y="2091530"/>
                  </a:cubicBezTo>
                  <a:cubicBezTo>
                    <a:pt x="1566323" y="2091530"/>
                    <a:pt x="1573992" y="2087696"/>
                    <a:pt x="1577826" y="2087696"/>
                  </a:cubicBezTo>
                  <a:cubicBezTo>
                    <a:pt x="1631781" y="2049132"/>
                    <a:pt x="1685681" y="2018348"/>
                    <a:pt x="1743470" y="1991399"/>
                  </a:cubicBezTo>
                  <a:cubicBezTo>
                    <a:pt x="1739636" y="1987509"/>
                    <a:pt x="1739636" y="1983675"/>
                    <a:pt x="1743470" y="1979841"/>
                  </a:cubicBezTo>
                  <a:cubicBezTo>
                    <a:pt x="1654897" y="1898936"/>
                    <a:pt x="1662565" y="1752573"/>
                    <a:pt x="1697239" y="1648552"/>
                  </a:cubicBezTo>
                  <a:cubicBezTo>
                    <a:pt x="1697239" y="1644718"/>
                    <a:pt x="1701128" y="1640884"/>
                    <a:pt x="1708796" y="1640884"/>
                  </a:cubicBezTo>
                  <a:lnTo>
                    <a:pt x="1716520" y="1640884"/>
                  </a:lnTo>
                  <a:cubicBezTo>
                    <a:pt x="1720354" y="1640884"/>
                    <a:pt x="1724244" y="1644718"/>
                    <a:pt x="1728078" y="1648552"/>
                  </a:cubicBezTo>
                  <a:cubicBezTo>
                    <a:pt x="1735802" y="1664000"/>
                    <a:pt x="1743470" y="1679392"/>
                    <a:pt x="1751194" y="1694784"/>
                  </a:cubicBezTo>
                  <a:cubicBezTo>
                    <a:pt x="1755028" y="1629326"/>
                    <a:pt x="1774309" y="1563813"/>
                    <a:pt x="1801259" y="1502190"/>
                  </a:cubicBezTo>
                  <a:cubicBezTo>
                    <a:pt x="1803204" y="1500300"/>
                    <a:pt x="1806094" y="1499300"/>
                    <a:pt x="1808983" y="1499300"/>
                  </a:cubicBezTo>
                  <a:cubicBezTo>
                    <a:pt x="1811873" y="1499300"/>
                    <a:pt x="1814762" y="1500300"/>
                    <a:pt x="1816651" y="1502190"/>
                  </a:cubicBezTo>
                  <a:cubicBezTo>
                    <a:pt x="1874441" y="1571537"/>
                    <a:pt x="1901390" y="1660110"/>
                    <a:pt x="1893722" y="1752573"/>
                  </a:cubicBezTo>
                  <a:cubicBezTo>
                    <a:pt x="1924506" y="1683226"/>
                    <a:pt x="1990019" y="1636994"/>
                    <a:pt x="2067035" y="1633160"/>
                  </a:cubicBezTo>
                  <a:cubicBezTo>
                    <a:pt x="2070869" y="1633160"/>
                    <a:pt x="2074758" y="1636994"/>
                    <a:pt x="2074758" y="1644718"/>
                  </a:cubicBezTo>
                  <a:cubicBezTo>
                    <a:pt x="2059311" y="1706342"/>
                    <a:pt x="2028527" y="1767965"/>
                    <a:pt x="1986130" y="1818030"/>
                  </a:cubicBezTo>
                  <a:cubicBezTo>
                    <a:pt x="2001522" y="1806473"/>
                    <a:pt x="2020803" y="1798804"/>
                    <a:pt x="2036195" y="1794915"/>
                  </a:cubicBezTo>
                  <a:cubicBezTo>
                    <a:pt x="2051865" y="1789747"/>
                    <a:pt x="2085594" y="1782135"/>
                    <a:pt x="2117489" y="1782135"/>
                  </a:cubicBezTo>
                  <a:cubicBezTo>
                    <a:pt x="2156275" y="1782135"/>
                    <a:pt x="2192393" y="1793303"/>
                    <a:pt x="2190282" y="1833478"/>
                  </a:cubicBezTo>
                  <a:cubicBezTo>
                    <a:pt x="2186447" y="1895101"/>
                    <a:pt x="2093984" y="1925886"/>
                    <a:pt x="2047753" y="1945167"/>
                  </a:cubicBezTo>
                  <a:lnTo>
                    <a:pt x="2013079" y="1960559"/>
                  </a:lnTo>
                  <a:cubicBezTo>
                    <a:pt x="2021192" y="1960226"/>
                    <a:pt x="2029360" y="1960003"/>
                    <a:pt x="2037418" y="1960003"/>
                  </a:cubicBezTo>
                  <a:cubicBezTo>
                    <a:pt x="2117434" y="1960003"/>
                    <a:pt x="2193115" y="1978840"/>
                    <a:pt x="2221121" y="2045298"/>
                  </a:cubicBezTo>
                  <a:cubicBezTo>
                    <a:pt x="2224955" y="2049132"/>
                    <a:pt x="2224955" y="2056856"/>
                    <a:pt x="2217231" y="2056856"/>
                  </a:cubicBezTo>
                  <a:cubicBezTo>
                    <a:pt x="2168722" y="2088085"/>
                    <a:pt x="2113933" y="2103643"/>
                    <a:pt x="2061367" y="2103643"/>
                  </a:cubicBezTo>
                  <a:cubicBezTo>
                    <a:pt x="2055532" y="2103643"/>
                    <a:pt x="2049698" y="2103477"/>
                    <a:pt x="2043919" y="2103087"/>
                  </a:cubicBezTo>
                  <a:cubicBezTo>
                    <a:pt x="2086261" y="2141595"/>
                    <a:pt x="2117100" y="2191661"/>
                    <a:pt x="2140216" y="2245616"/>
                  </a:cubicBezTo>
                  <a:cubicBezTo>
                    <a:pt x="2140216" y="2253284"/>
                    <a:pt x="2136382" y="2261008"/>
                    <a:pt x="2128658" y="2261008"/>
                  </a:cubicBezTo>
                  <a:cubicBezTo>
                    <a:pt x="1986130" y="2261008"/>
                    <a:pt x="1882164" y="2145429"/>
                    <a:pt x="1812817" y="2029906"/>
                  </a:cubicBezTo>
                  <a:lnTo>
                    <a:pt x="1793536" y="2029906"/>
                  </a:lnTo>
                  <a:cubicBezTo>
                    <a:pt x="1781978" y="2026072"/>
                    <a:pt x="1770420" y="2018348"/>
                    <a:pt x="1758862" y="2010625"/>
                  </a:cubicBezTo>
                  <a:lnTo>
                    <a:pt x="1751194" y="2010625"/>
                  </a:lnTo>
                  <a:cubicBezTo>
                    <a:pt x="1747304" y="2010625"/>
                    <a:pt x="1743470" y="2010625"/>
                    <a:pt x="1739636" y="2006790"/>
                  </a:cubicBezTo>
                  <a:cubicBezTo>
                    <a:pt x="1697239" y="2029906"/>
                    <a:pt x="1654897" y="2056856"/>
                    <a:pt x="1616389" y="2087696"/>
                  </a:cubicBezTo>
                  <a:lnTo>
                    <a:pt x="1627947" y="2091530"/>
                  </a:lnTo>
                  <a:cubicBezTo>
                    <a:pt x="1643339" y="2095364"/>
                    <a:pt x="1666455" y="2099253"/>
                    <a:pt x="1670289" y="2122369"/>
                  </a:cubicBezTo>
                  <a:cubicBezTo>
                    <a:pt x="1674123" y="2141595"/>
                    <a:pt x="1643339" y="2156987"/>
                    <a:pt x="1627947" y="2160877"/>
                  </a:cubicBezTo>
                  <a:cubicBezTo>
                    <a:pt x="1597107" y="2160877"/>
                    <a:pt x="1566323" y="2156987"/>
                    <a:pt x="1539318" y="2145429"/>
                  </a:cubicBezTo>
                  <a:cubicBezTo>
                    <a:pt x="1470026" y="2199385"/>
                    <a:pt x="1404513" y="2253284"/>
                    <a:pt x="1339056" y="2318797"/>
                  </a:cubicBezTo>
                  <a:cubicBezTo>
                    <a:pt x="1269709" y="2380421"/>
                    <a:pt x="1200361" y="2442044"/>
                    <a:pt x="1134904" y="2503668"/>
                  </a:cubicBezTo>
                  <a:cubicBezTo>
                    <a:pt x="1242759" y="2438210"/>
                    <a:pt x="1346724" y="2357305"/>
                    <a:pt x="1470026" y="2338023"/>
                  </a:cubicBezTo>
                  <a:cubicBezTo>
                    <a:pt x="1531761" y="2330522"/>
                    <a:pt x="1593551" y="2326521"/>
                    <a:pt x="1655341" y="2326521"/>
                  </a:cubicBezTo>
                  <a:cubicBezTo>
                    <a:pt x="1751472" y="2326521"/>
                    <a:pt x="1847602" y="2336190"/>
                    <a:pt x="1943788" y="2357305"/>
                  </a:cubicBezTo>
                  <a:cubicBezTo>
                    <a:pt x="1951456" y="2361139"/>
                    <a:pt x="1951456" y="2372697"/>
                    <a:pt x="1943788" y="2376587"/>
                  </a:cubicBezTo>
                  <a:cubicBezTo>
                    <a:pt x="1824375" y="2442044"/>
                    <a:pt x="1701128" y="2542175"/>
                    <a:pt x="1558600" y="2553733"/>
                  </a:cubicBezTo>
                  <a:cubicBezTo>
                    <a:pt x="1369840" y="2569125"/>
                    <a:pt x="1196527" y="2561457"/>
                    <a:pt x="1015491" y="2634638"/>
                  </a:cubicBezTo>
                  <a:cubicBezTo>
                    <a:pt x="1011657" y="2634638"/>
                    <a:pt x="1007767" y="2626914"/>
                    <a:pt x="1011657" y="2626914"/>
                  </a:cubicBezTo>
                  <a:cubicBezTo>
                    <a:pt x="1109843" y="2572404"/>
                    <a:pt x="1221754" y="2541842"/>
                    <a:pt x="1334444" y="2541842"/>
                  </a:cubicBezTo>
                  <a:cubicBezTo>
                    <a:pt x="1341112" y="2541842"/>
                    <a:pt x="1347780" y="2541953"/>
                    <a:pt x="1354448" y="2542175"/>
                  </a:cubicBezTo>
                  <a:cubicBezTo>
                    <a:pt x="1361116" y="2542342"/>
                    <a:pt x="1367839" y="2542398"/>
                    <a:pt x="1374507" y="2542398"/>
                  </a:cubicBezTo>
                  <a:cubicBezTo>
                    <a:pt x="1540818" y="2542398"/>
                    <a:pt x="1702906" y="2496388"/>
                    <a:pt x="1843601" y="2411205"/>
                  </a:cubicBezTo>
                  <a:cubicBezTo>
                    <a:pt x="1944343" y="2351971"/>
                    <a:pt x="1808094" y="2345136"/>
                    <a:pt x="1713520" y="2345136"/>
                  </a:cubicBezTo>
                  <a:cubicBezTo>
                    <a:pt x="1685125" y="2345136"/>
                    <a:pt x="1660509" y="2345747"/>
                    <a:pt x="1647173" y="2345747"/>
                  </a:cubicBezTo>
                  <a:cubicBezTo>
                    <a:pt x="1631948" y="2344636"/>
                    <a:pt x="1616667" y="2344080"/>
                    <a:pt x="1601442" y="2344080"/>
                  </a:cubicBezTo>
                  <a:cubicBezTo>
                    <a:pt x="1508979" y="2344080"/>
                    <a:pt x="1417294" y="2364362"/>
                    <a:pt x="1331332" y="2407371"/>
                  </a:cubicBezTo>
                  <a:cubicBezTo>
                    <a:pt x="1250427" y="2449768"/>
                    <a:pt x="1173412" y="2503668"/>
                    <a:pt x="1092506" y="2542175"/>
                  </a:cubicBezTo>
                  <a:cubicBezTo>
                    <a:pt x="1127180" y="2526783"/>
                    <a:pt x="1169577" y="2511391"/>
                    <a:pt x="1204251" y="2499833"/>
                  </a:cubicBezTo>
                  <a:cubicBezTo>
                    <a:pt x="1353725" y="2440044"/>
                    <a:pt x="1499532" y="2380254"/>
                    <a:pt x="1659342" y="2380254"/>
                  </a:cubicBezTo>
                  <a:cubicBezTo>
                    <a:pt x="1664287" y="2380254"/>
                    <a:pt x="1669177" y="2380310"/>
                    <a:pt x="1674123" y="2380421"/>
                  </a:cubicBezTo>
                  <a:cubicBezTo>
                    <a:pt x="1681847" y="2380421"/>
                    <a:pt x="1681847" y="2391979"/>
                    <a:pt x="1674123" y="2391979"/>
                  </a:cubicBezTo>
                  <a:cubicBezTo>
                    <a:pt x="1523926" y="2407371"/>
                    <a:pt x="1377563" y="2445878"/>
                    <a:pt x="1238869" y="2499833"/>
                  </a:cubicBezTo>
                  <a:cubicBezTo>
                    <a:pt x="1173412" y="2522949"/>
                    <a:pt x="1111788" y="2549899"/>
                    <a:pt x="1053999" y="2576849"/>
                  </a:cubicBezTo>
                  <a:cubicBezTo>
                    <a:pt x="1027049" y="2603799"/>
                    <a:pt x="1000099" y="2630804"/>
                    <a:pt x="973094" y="2657754"/>
                  </a:cubicBezTo>
                  <a:cubicBezTo>
                    <a:pt x="930752" y="2703985"/>
                    <a:pt x="888355" y="2750161"/>
                    <a:pt x="849847" y="2800282"/>
                  </a:cubicBezTo>
                  <a:cubicBezTo>
                    <a:pt x="870406" y="2790003"/>
                    <a:pt x="894356" y="2784835"/>
                    <a:pt x="918361" y="2784835"/>
                  </a:cubicBezTo>
                  <a:cubicBezTo>
                    <a:pt x="930307" y="2784835"/>
                    <a:pt x="942310" y="2786113"/>
                    <a:pt x="953868" y="2788725"/>
                  </a:cubicBezTo>
                  <a:cubicBezTo>
                    <a:pt x="961591" y="2788725"/>
                    <a:pt x="961591" y="2796393"/>
                    <a:pt x="961591" y="2804117"/>
                  </a:cubicBezTo>
                  <a:cubicBezTo>
                    <a:pt x="939365" y="2835845"/>
                    <a:pt x="893578" y="2875464"/>
                    <a:pt x="847958" y="2875464"/>
                  </a:cubicBezTo>
                  <a:cubicBezTo>
                    <a:pt x="838233" y="2875464"/>
                    <a:pt x="828509" y="2873630"/>
                    <a:pt x="819063" y="2869574"/>
                  </a:cubicBezTo>
                  <a:cubicBezTo>
                    <a:pt x="811339" y="2865740"/>
                    <a:pt x="819063" y="2854182"/>
                    <a:pt x="822897" y="2854182"/>
                  </a:cubicBezTo>
                  <a:cubicBezTo>
                    <a:pt x="849847" y="2854182"/>
                    <a:pt x="872963" y="2850348"/>
                    <a:pt x="896078" y="2838790"/>
                  </a:cubicBezTo>
                  <a:cubicBezTo>
                    <a:pt x="911470" y="2831066"/>
                    <a:pt x="923028" y="2819509"/>
                    <a:pt x="934586" y="2804117"/>
                  </a:cubicBezTo>
                  <a:cubicBezTo>
                    <a:pt x="926807" y="2803227"/>
                    <a:pt x="919027" y="2802783"/>
                    <a:pt x="911304" y="2802783"/>
                  </a:cubicBezTo>
                  <a:cubicBezTo>
                    <a:pt x="884743" y="2802783"/>
                    <a:pt x="859238" y="2808451"/>
                    <a:pt x="838289" y="2823398"/>
                  </a:cubicBezTo>
                  <a:lnTo>
                    <a:pt x="830621" y="2823398"/>
                  </a:lnTo>
                  <a:cubicBezTo>
                    <a:pt x="780555" y="2892690"/>
                    <a:pt x="734324" y="2965871"/>
                    <a:pt x="695816" y="3039052"/>
                  </a:cubicBezTo>
                  <a:cubicBezTo>
                    <a:pt x="707374" y="3150797"/>
                    <a:pt x="722766" y="3262486"/>
                    <a:pt x="738158" y="3370341"/>
                  </a:cubicBezTo>
                  <a:cubicBezTo>
                    <a:pt x="749716" y="3335667"/>
                    <a:pt x="768997" y="3300994"/>
                    <a:pt x="792113" y="3270154"/>
                  </a:cubicBezTo>
                  <a:cubicBezTo>
                    <a:pt x="794169" y="3269154"/>
                    <a:pt x="796503" y="3268654"/>
                    <a:pt x="798837" y="3268654"/>
                  </a:cubicBezTo>
                  <a:cubicBezTo>
                    <a:pt x="805171" y="3268654"/>
                    <a:pt x="811339" y="3272266"/>
                    <a:pt x="811339" y="3277878"/>
                  </a:cubicBezTo>
                  <a:cubicBezTo>
                    <a:pt x="811339" y="3347225"/>
                    <a:pt x="792113" y="3412683"/>
                    <a:pt x="749716" y="3466638"/>
                  </a:cubicBezTo>
                  <a:cubicBezTo>
                    <a:pt x="761274" y="3555211"/>
                    <a:pt x="772831" y="3639950"/>
                    <a:pt x="784389" y="3728524"/>
                  </a:cubicBezTo>
                  <a:cubicBezTo>
                    <a:pt x="803615" y="3882610"/>
                    <a:pt x="830621" y="4044365"/>
                    <a:pt x="857571" y="4210009"/>
                  </a:cubicBezTo>
                  <a:cubicBezTo>
                    <a:pt x="869128" y="4163777"/>
                    <a:pt x="888355" y="4125270"/>
                    <a:pt x="915360" y="4090596"/>
                  </a:cubicBezTo>
                  <a:cubicBezTo>
                    <a:pt x="916805" y="4087651"/>
                    <a:pt x="919416" y="4086429"/>
                    <a:pt x="922250" y="4086429"/>
                  </a:cubicBezTo>
                  <a:cubicBezTo>
                    <a:pt x="926918" y="4086429"/>
                    <a:pt x="932197" y="4089707"/>
                    <a:pt x="934586" y="4094486"/>
                  </a:cubicBezTo>
                  <a:cubicBezTo>
                    <a:pt x="965425" y="4167667"/>
                    <a:pt x="934586" y="4271632"/>
                    <a:pt x="884520" y="4340980"/>
                  </a:cubicBezTo>
                  <a:cubicBezTo>
                    <a:pt x="884520" y="4340980"/>
                    <a:pt x="884520" y="4340980"/>
                    <a:pt x="884520" y="4344814"/>
                  </a:cubicBezTo>
                  <a:cubicBezTo>
                    <a:pt x="903774" y="4456531"/>
                    <a:pt x="922070" y="4570164"/>
                    <a:pt x="938441" y="4684278"/>
                  </a:cubicBezTo>
                  <a:lnTo>
                    <a:pt x="960807" y="4864966"/>
                  </a:lnTo>
                  <a:lnTo>
                    <a:pt x="922346" y="4864966"/>
                  </a:lnTo>
                  <a:lnTo>
                    <a:pt x="911470" y="4768510"/>
                  </a:lnTo>
                  <a:cubicBezTo>
                    <a:pt x="838289" y="4749283"/>
                    <a:pt x="784389" y="4683770"/>
                    <a:pt x="784389" y="4606755"/>
                  </a:cubicBezTo>
                  <a:cubicBezTo>
                    <a:pt x="784389" y="4603643"/>
                    <a:pt x="789446" y="4597975"/>
                    <a:pt x="793391" y="4597975"/>
                  </a:cubicBezTo>
                  <a:cubicBezTo>
                    <a:pt x="794336" y="4597975"/>
                    <a:pt x="795225" y="4598309"/>
                    <a:pt x="795947" y="4599031"/>
                  </a:cubicBezTo>
                  <a:cubicBezTo>
                    <a:pt x="842179" y="4618313"/>
                    <a:pt x="876852" y="4652986"/>
                    <a:pt x="899912" y="4695328"/>
                  </a:cubicBezTo>
                  <a:cubicBezTo>
                    <a:pt x="884520" y="4583639"/>
                    <a:pt x="869128" y="4471950"/>
                    <a:pt x="853736" y="4360261"/>
                  </a:cubicBezTo>
                  <a:cubicBezTo>
                    <a:pt x="849847" y="4360261"/>
                    <a:pt x="849847" y="4356372"/>
                    <a:pt x="853736" y="4356372"/>
                  </a:cubicBezTo>
                  <a:cubicBezTo>
                    <a:pt x="807505" y="4067480"/>
                    <a:pt x="761274" y="3778645"/>
                    <a:pt x="722766" y="3489754"/>
                  </a:cubicBezTo>
                  <a:lnTo>
                    <a:pt x="726600" y="3489754"/>
                  </a:lnTo>
                  <a:cubicBezTo>
                    <a:pt x="707374" y="3354893"/>
                    <a:pt x="688092" y="3220089"/>
                    <a:pt x="672700" y="3089118"/>
                  </a:cubicBezTo>
                  <a:cubicBezTo>
                    <a:pt x="668811" y="3096842"/>
                    <a:pt x="664977" y="3108400"/>
                    <a:pt x="661142" y="3116123"/>
                  </a:cubicBezTo>
                  <a:cubicBezTo>
                    <a:pt x="664977" y="3135349"/>
                    <a:pt x="668811" y="3162355"/>
                    <a:pt x="668811" y="3185415"/>
                  </a:cubicBezTo>
                  <a:cubicBezTo>
                    <a:pt x="668811" y="3189305"/>
                    <a:pt x="665921" y="3191194"/>
                    <a:pt x="663032" y="3191194"/>
                  </a:cubicBezTo>
                  <a:cubicBezTo>
                    <a:pt x="660142" y="3191194"/>
                    <a:pt x="657253" y="3189305"/>
                    <a:pt x="657253" y="3185415"/>
                  </a:cubicBezTo>
                  <a:cubicBezTo>
                    <a:pt x="653419" y="3170023"/>
                    <a:pt x="649585" y="3154631"/>
                    <a:pt x="649585" y="3139239"/>
                  </a:cubicBezTo>
                  <a:cubicBezTo>
                    <a:pt x="568679" y="3324109"/>
                    <a:pt x="522448" y="3516704"/>
                    <a:pt x="510890" y="3716966"/>
                  </a:cubicBezTo>
                  <a:cubicBezTo>
                    <a:pt x="507056" y="3770921"/>
                    <a:pt x="507056" y="3820987"/>
                    <a:pt x="507056" y="3874886"/>
                  </a:cubicBezTo>
                  <a:cubicBezTo>
                    <a:pt x="522448" y="3836379"/>
                    <a:pt x="541730" y="3797871"/>
                    <a:pt x="564845" y="3767087"/>
                  </a:cubicBezTo>
                  <a:cubicBezTo>
                    <a:pt x="566735" y="3761308"/>
                    <a:pt x="570624" y="3758419"/>
                    <a:pt x="574458" y="3758419"/>
                  </a:cubicBezTo>
                  <a:cubicBezTo>
                    <a:pt x="578293" y="3758419"/>
                    <a:pt x="582182" y="3761308"/>
                    <a:pt x="584071" y="3767087"/>
                  </a:cubicBezTo>
                  <a:cubicBezTo>
                    <a:pt x="591795" y="3805595"/>
                    <a:pt x="584071" y="3844102"/>
                    <a:pt x="564845" y="3882610"/>
                  </a:cubicBezTo>
                  <a:cubicBezTo>
                    <a:pt x="553288" y="3917284"/>
                    <a:pt x="534006" y="3955791"/>
                    <a:pt x="514780" y="3986631"/>
                  </a:cubicBezTo>
                  <a:cubicBezTo>
                    <a:pt x="522448" y="4144551"/>
                    <a:pt x="545564" y="4298638"/>
                    <a:pt x="584071" y="4448835"/>
                  </a:cubicBezTo>
                  <a:cubicBezTo>
                    <a:pt x="568679" y="4367929"/>
                    <a:pt x="568679" y="4283190"/>
                    <a:pt x="584071" y="4206175"/>
                  </a:cubicBezTo>
                  <a:cubicBezTo>
                    <a:pt x="603353" y="4113712"/>
                    <a:pt x="634137" y="4025139"/>
                    <a:pt x="661142" y="3936565"/>
                  </a:cubicBezTo>
                  <a:cubicBezTo>
                    <a:pt x="668811" y="3901892"/>
                    <a:pt x="680368" y="3867218"/>
                    <a:pt x="688092" y="3828710"/>
                  </a:cubicBezTo>
                  <a:cubicBezTo>
                    <a:pt x="688092" y="3813263"/>
                    <a:pt x="691926" y="3794037"/>
                    <a:pt x="695816" y="3774755"/>
                  </a:cubicBezTo>
                  <a:cubicBezTo>
                    <a:pt x="697316" y="3770199"/>
                    <a:pt x="700650" y="3768032"/>
                    <a:pt x="704095" y="3768032"/>
                  </a:cubicBezTo>
                  <a:cubicBezTo>
                    <a:pt x="709374" y="3768032"/>
                    <a:pt x="715042" y="3773144"/>
                    <a:pt x="715042" y="3782479"/>
                  </a:cubicBezTo>
                  <a:cubicBezTo>
                    <a:pt x="711208" y="3805595"/>
                    <a:pt x="707374" y="3828710"/>
                    <a:pt x="699650" y="3855660"/>
                  </a:cubicBezTo>
                  <a:cubicBezTo>
                    <a:pt x="715042" y="3886444"/>
                    <a:pt x="722766" y="3921118"/>
                    <a:pt x="718876" y="3955791"/>
                  </a:cubicBezTo>
                  <a:cubicBezTo>
                    <a:pt x="738158" y="4106044"/>
                    <a:pt x="745882" y="4256240"/>
                    <a:pt x="734324" y="4406437"/>
                  </a:cubicBezTo>
                  <a:cubicBezTo>
                    <a:pt x="741992" y="4541297"/>
                    <a:pt x="730434" y="4676102"/>
                    <a:pt x="703484" y="4807073"/>
                  </a:cubicBezTo>
                  <a:cubicBezTo>
                    <a:pt x="703484" y="4810907"/>
                    <a:pt x="703484" y="4810907"/>
                    <a:pt x="699650" y="4810907"/>
                  </a:cubicBezTo>
                  <a:lnTo>
                    <a:pt x="723480" y="4864966"/>
                  </a:lnTo>
                  <a:lnTo>
                    <a:pt x="688781" y="4864966"/>
                  </a:lnTo>
                  <a:lnTo>
                    <a:pt x="672700" y="4826299"/>
                  </a:lnTo>
                  <a:cubicBezTo>
                    <a:pt x="599519" y="4691494"/>
                    <a:pt x="503222" y="4568247"/>
                    <a:pt x="387643" y="4464226"/>
                  </a:cubicBezTo>
                  <a:cubicBezTo>
                    <a:pt x="314462" y="4398769"/>
                    <a:pt x="221999" y="4321698"/>
                    <a:pt x="125702" y="4298638"/>
                  </a:cubicBezTo>
                  <a:cubicBezTo>
                    <a:pt x="98363" y="4291748"/>
                    <a:pt x="80860" y="4288747"/>
                    <a:pt x="70580" y="4288747"/>
                  </a:cubicBezTo>
                  <a:cubicBezTo>
                    <a:pt x="34628" y="4288747"/>
                    <a:pt x="87194" y="4325977"/>
                    <a:pt x="114200" y="4367929"/>
                  </a:cubicBezTo>
                  <a:cubicBezTo>
                    <a:pt x="221999" y="4514292"/>
                    <a:pt x="314462" y="4626037"/>
                    <a:pt x="476217" y="4718444"/>
                  </a:cubicBezTo>
                  <a:cubicBezTo>
                    <a:pt x="514780" y="4737726"/>
                    <a:pt x="553288" y="4760841"/>
                    <a:pt x="591795" y="4787791"/>
                  </a:cubicBezTo>
                  <a:cubicBezTo>
                    <a:pt x="557122" y="4741560"/>
                    <a:pt x="522448" y="4699218"/>
                    <a:pt x="483940" y="4656821"/>
                  </a:cubicBezTo>
                  <a:cubicBezTo>
                    <a:pt x="422317" y="4587473"/>
                    <a:pt x="341412" y="4541297"/>
                    <a:pt x="283678" y="4471950"/>
                  </a:cubicBezTo>
                  <a:cubicBezTo>
                    <a:pt x="280844" y="4466282"/>
                    <a:pt x="282122" y="4462726"/>
                    <a:pt x="286067" y="4462726"/>
                  </a:cubicBezTo>
                  <a:cubicBezTo>
                    <a:pt x="287512" y="4462726"/>
                    <a:pt x="289290" y="4463226"/>
                    <a:pt x="291346" y="4464226"/>
                  </a:cubicBezTo>
                  <a:cubicBezTo>
                    <a:pt x="356859" y="4541297"/>
                    <a:pt x="449267" y="4591363"/>
                    <a:pt x="514780" y="4664544"/>
                  </a:cubicBezTo>
                  <a:cubicBezTo>
                    <a:pt x="564845" y="4718444"/>
                    <a:pt x="607187" y="4772399"/>
                    <a:pt x="649585" y="4830133"/>
                  </a:cubicBezTo>
                  <a:lnTo>
                    <a:pt x="684372" y="4864966"/>
                  </a:lnTo>
                  <a:lnTo>
                    <a:pt x="652255" y="4864966"/>
                  </a:lnTo>
                  <a:lnTo>
                    <a:pt x="626469" y="4834023"/>
                  </a:lnTo>
                  <a:cubicBezTo>
                    <a:pt x="530172" y="4756952"/>
                    <a:pt x="406925" y="4710776"/>
                    <a:pt x="306738" y="4633705"/>
                  </a:cubicBezTo>
                  <a:cubicBezTo>
                    <a:pt x="187381" y="4541297"/>
                    <a:pt x="118034" y="4391045"/>
                    <a:pt x="17903" y="4283190"/>
                  </a:cubicBezTo>
                  <a:cubicBezTo>
                    <a:pt x="10179" y="4275522"/>
                    <a:pt x="14013" y="4263964"/>
                    <a:pt x="25571" y="4263964"/>
                  </a:cubicBezTo>
                  <a:cubicBezTo>
                    <a:pt x="27627" y="4263909"/>
                    <a:pt x="29627" y="4263909"/>
                    <a:pt x="31683" y="4263909"/>
                  </a:cubicBezTo>
                  <a:cubicBezTo>
                    <a:pt x="260673" y="4263909"/>
                    <a:pt x="485163" y="4477674"/>
                    <a:pt x="622635" y="4691494"/>
                  </a:cubicBezTo>
                  <a:cubicBezTo>
                    <a:pt x="607187" y="4649152"/>
                    <a:pt x="595629" y="4606755"/>
                    <a:pt x="584071" y="4564358"/>
                  </a:cubicBezTo>
                  <a:lnTo>
                    <a:pt x="576403" y="4545132"/>
                  </a:lnTo>
                  <a:cubicBezTo>
                    <a:pt x="518614" y="4456558"/>
                    <a:pt x="472382" y="4360261"/>
                    <a:pt x="406925" y="4275522"/>
                  </a:cubicBezTo>
                  <a:cubicBezTo>
                    <a:pt x="356859" y="4206175"/>
                    <a:pt x="299070" y="4136828"/>
                    <a:pt x="241281" y="4071370"/>
                  </a:cubicBezTo>
                  <a:lnTo>
                    <a:pt x="241281" y="4075204"/>
                  </a:lnTo>
                  <a:cubicBezTo>
                    <a:pt x="241281" y="4079427"/>
                    <a:pt x="236669" y="4082483"/>
                    <a:pt x="232446" y="4082483"/>
                  </a:cubicBezTo>
                  <a:cubicBezTo>
                    <a:pt x="229000" y="4082483"/>
                    <a:pt x="225889" y="4080427"/>
                    <a:pt x="225889" y="4075204"/>
                  </a:cubicBezTo>
                  <a:cubicBezTo>
                    <a:pt x="225889" y="4071370"/>
                    <a:pt x="221999" y="4067480"/>
                    <a:pt x="221999" y="4063646"/>
                  </a:cubicBezTo>
                  <a:cubicBezTo>
                    <a:pt x="218165" y="4063646"/>
                    <a:pt x="214331" y="4063646"/>
                    <a:pt x="214331" y="4059812"/>
                  </a:cubicBezTo>
                  <a:cubicBezTo>
                    <a:pt x="212831" y="4062757"/>
                    <a:pt x="210274" y="4063980"/>
                    <a:pt x="207385" y="4063980"/>
                  </a:cubicBezTo>
                  <a:cubicBezTo>
                    <a:pt x="202773" y="4063980"/>
                    <a:pt x="197439" y="4060701"/>
                    <a:pt x="195049" y="4055922"/>
                  </a:cubicBezTo>
                  <a:lnTo>
                    <a:pt x="195049" y="4052088"/>
                  </a:lnTo>
                  <a:cubicBezTo>
                    <a:pt x="164265" y="4048254"/>
                    <a:pt x="133426" y="4036696"/>
                    <a:pt x="106476" y="4021304"/>
                  </a:cubicBezTo>
                  <a:lnTo>
                    <a:pt x="102642" y="4021304"/>
                  </a:lnTo>
                  <a:cubicBezTo>
                    <a:pt x="77582" y="4009747"/>
                    <a:pt x="50618" y="3999147"/>
                    <a:pt x="22696" y="3989993"/>
                  </a:cubicBezTo>
                  <a:lnTo>
                    <a:pt x="0" y="3983996"/>
                  </a:lnTo>
                  <a:lnTo>
                    <a:pt x="0" y="3957551"/>
                  </a:lnTo>
                  <a:lnTo>
                    <a:pt x="40963" y="3971183"/>
                  </a:lnTo>
                  <a:lnTo>
                    <a:pt x="40963" y="3967349"/>
                  </a:lnTo>
                  <a:cubicBezTo>
                    <a:pt x="40963" y="3963515"/>
                    <a:pt x="44853" y="3959625"/>
                    <a:pt x="48687" y="3959625"/>
                  </a:cubicBezTo>
                  <a:cubicBezTo>
                    <a:pt x="64079" y="3959625"/>
                    <a:pt x="83360" y="3963515"/>
                    <a:pt x="98752" y="3967349"/>
                  </a:cubicBezTo>
                  <a:cubicBezTo>
                    <a:pt x="98752" y="3963515"/>
                    <a:pt x="94918" y="3959625"/>
                    <a:pt x="94918" y="3959625"/>
                  </a:cubicBezTo>
                  <a:lnTo>
                    <a:pt x="83360" y="3948123"/>
                  </a:lnTo>
                  <a:cubicBezTo>
                    <a:pt x="60245" y="3936565"/>
                    <a:pt x="40963" y="3917284"/>
                    <a:pt x="29461" y="3894168"/>
                  </a:cubicBezTo>
                  <a:lnTo>
                    <a:pt x="17903" y="3882610"/>
                  </a:lnTo>
                  <a:lnTo>
                    <a:pt x="0" y="3868923"/>
                  </a:lnTo>
                  <a:lnTo>
                    <a:pt x="0" y="3842875"/>
                  </a:lnTo>
                  <a:lnTo>
                    <a:pt x="2455" y="3844102"/>
                  </a:lnTo>
                  <a:lnTo>
                    <a:pt x="0" y="3838552"/>
                  </a:lnTo>
                  <a:lnTo>
                    <a:pt x="0" y="3804259"/>
                  </a:lnTo>
                  <a:lnTo>
                    <a:pt x="10179" y="3828710"/>
                  </a:lnTo>
                  <a:cubicBezTo>
                    <a:pt x="14013" y="3836379"/>
                    <a:pt x="21737" y="3851826"/>
                    <a:pt x="29461" y="3867218"/>
                  </a:cubicBezTo>
                  <a:cubicBezTo>
                    <a:pt x="48687" y="3882610"/>
                    <a:pt x="71802" y="3898002"/>
                    <a:pt x="87194" y="3921118"/>
                  </a:cubicBezTo>
                  <a:cubicBezTo>
                    <a:pt x="98752" y="3925007"/>
                    <a:pt x="110310" y="3932676"/>
                    <a:pt x="118034" y="3940399"/>
                  </a:cubicBezTo>
                  <a:cubicBezTo>
                    <a:pt x="118034" y="3925007"/>
                    <a:pt x="118034" y="3909560"/>
                    <a:pt x="118034" y="3898002"/>
                  </a:cubicBezTo>
                  <a:cubicBezTo>
                    <a:pt x="118034" y="3892390"/>
                    <a:pt x="124202" y="3888833"/>
                    <a:pt x="129036" y="3888833"/>
                  </a:cubicBezTo>
                  <a:cubicBezTo>
                    <a:pt x="130814" y="3888833"/>
                    <a:pt x="132426" y="3889278"/>
                    <a:pt x="133426" y="3890334"/>
                  </a:cubicBezTo>
                  <a:cubicBezTo>
                    <a:pt x="134426" y="3890334"/>
                    <a:pt x="135204" y="3890612"/>
                    <a:pt x="135760" y="3891001"/>
                  </a:cubicBezTo>
                  <a:cubicBezTo>
                    <a:pt x="129036" y="3876609"/>
                    <a:pt x="125480" y="3862273"/>
                    <a:pt x="121868" y="3847936"/>
                  </a:cubicBezTo>
                  <a:cubicBezTo>
                    <a:pt x="114200" y="3832544"/>
                    <a:pt x="106476" y="3817152"/>
                    <a:pt x="94918" y="3801705"/>
                  </a:cubicBezTo>
                  <a:cubicBezTo>
                    <a:pt x="77665" y="3778701"/>
                    <a:pt x="57550" y="3757613"/>
                    <a:pt x="35517" y="3738908"/>
                  </a:cubicBezTo>
                  <a:lnTo>
                    <a:pt x="0" y="3714612"/>
                  </a:lnTo>
                  <a:lnTo>
                    <a:pt x="0" y="3689054"/>
                  </a:lnTo>
                  <a:lnTo>
                    <a:pt x="44366" y="3717959"/>
                  </a:lnTo>
                  <a:cubicBezTo>
                    <a:pt x="69885" y="3739137"/>
                    <a:pt x="93001" y="3763197"/>
                    <a:pt x="114200" y="3790147"/>
                  </a:cubicBezTo>
                  <a:cubicBezTo>
                    <a:pt x="106476" y="3716966"/>
                    <a:pt x="144984" y="3643784"/>
                    <a:pt x="210441" y="3613001"/>
                  </a:cubicBezTo>
                  <a:cubicBezTo>
                    <a:pt x="214331" y="3613001"/>
                    <a:pt x="221999" y="3616835"/>
                    <a:pt x="221999" y="3620669"/>
                  </a:cubicBezTo>
                  <a:cubicBezTo>
                    <a:pt x="218165" y="3670790"/>
                    <a:pt x="218165" y="3716966"/>
                    <a:pt x="218165" y="3767087"/>
                  </a:cubicBezTo>
                  <a:cubicBezTo>
                    <a:pt x="233557" y="3740082"/>
                    <a:pt x="245115" y="3716966"/>
                    <a:pt x="256673" y="3690016"/>
                  </a:cubicBezTo>
                  <a:cubicBezTo>
                    <a:pt x="258618" y="3686182"/>
                    <a:pt x="262452" y="3684237"/>
                    <a:pt x="266341" y="3684237"/>
                  </a:cubicBezTo>
                  <a:cubicBezTo>
                    <a:pt x="270175" y="3684237"/>
                    <a:pt x="274009" y="3686182"/>
                    <a:pt x="275954" y="3690016"/>
                  </a:cubicBezTo>
                  <a:cubicBezTo>
                    <a:pt x="310628" y="3778645"/>
                    <a:pt x="260562" y="3874886"/>
                    <a:pt x="229723" y="3963515"/>
                  </a:cubicBezTo>
                  <a:cubicBezTo>
                    <a:pt x="233557" y="3994299"/>
                    <a:pt x="237447" y="4021304"/>
                    <a:pt x="241281" y="4052088"/>
                  </a:cubicBezTo>
                  <a:cubicBezTo>
                    <a:pt x="360693" y="4171501"/>
                    <a:pt x="464659" y="4302472"/>
                    <a:pt x="553288" y="4448835"/>
                  </a:cubicBezTo>
                  <a:cubicBezTo>
                    <a:pt x="495498" y="4233125"/>
                    <a:pt x="468548" y="4017415"/>
                    <a:pt x="472382" y="3797871"/>
                  </a:cubicBezTo>
                  <a:cubicBezTo>
                    <a:pt x="372251" y="3547487"/>
                    <a:pt x="349136" y="3274044"/>
                    <a:pt x="403035" y="3012103"/>
                  </a:cubicBezTo>
                  <a:cubicBezTo>
                    <a:pt x="404980" y="3008268"/>
                    <a:pt x="409814" y="3006324"/>
                    <a:pt x="414149" y="3006324"/>
                  </a:cubicBezTo>
                  <a:cubicBezTo>
                    <a:pt x="418483" y="3006324"/>
                    <a:pt x="422317" y="3008268"/>
                    <a:pt x="422317" y="3012103"/>
                  </a:cubicBezTo>
                  <a:cubicBezTo>
                    <a:pt x="449267" y="3143073"/>
                    <a:pt x="495498" y="3262486"/>
                    <a:pt x="495498" y="3397291"/>
                  </a:cubicBezTo>
                  <a:cubicBezTo>
                    <a:pt x="495498" y="3455080"/>
                    <a:pt x="495498" y="3512869"/>
                    <a:pt x="491664" y="3570603"/>
                  </a:cubicBezTo>
                  <a:cubicBezTo>
                    <a:pt x="495498" y="3547487"/>
                    <a:pt x="499332" y="3520538"/>
                    <a:pt x="503222" y="3493588"/>
                  </a:cubicBezTo>
                  <a:cubicBezTo>
                    <a:pt x="518614" y="3424241"/>
                    <a:pt x="534006" y="3354893"/>
                    <a:pt x="557122" y="3285602"/>
                  </a:cubicBezTo>
                  <a:lnTo>
                    <a:pt x="553288" y="3285602"/>
                  </a:lnTo>
                  <a:lnTo>
                    <a:pt x="553288" y="3277878"/>
                  </a:lnTo>
                  <a:cubicBezTo>
                    <a:pt x="522448" y="3235536"/>
                    <a:pt x="507056" y="3181581"/>
                    <a:pt x="518614" y="3131515"/>
                  </a:cubicBezTo>
                  <a:cubicBezTo>
                    <a:pt x="520892" y="3127014"/>
                    <a:pt x="524448" y="3125125"/>
                    <a:pt x="527782" y="3125125"/>
                  </a:cubicBezTo>
                  <a:cubicBezTo>
                    <a:pt x="530172" y="3125125"/>
                    <a:pt x="532394" y="3126070"/>
                    <a:pt x="534006" y="3127681"/>
                  </a:cubicBezTo>
                  <a:cubicBezTo>
                    <a:pt x="568679" y="3162355"/>
                    <a:pt x="580237" y="3212420"/>
                    <a:pt x="568679" y="3258652"/>
                  </a:cubicBezTo>
                  <a:cubicBezTo>
                    <a:pt x="587961" y="3204697"/>
                    <a:pt x="611077" y="3146907"/>
                    <a:pt x="634137" y="3096842"/>
                  </a:cubicBezTo>
                  <a:cubicBezTo>
                    <a:pt x="607187" y="2992877"/>
                    <a:pt x="572514" y="2896579"/>
                    <a:pt x="530172" y="2800282"/>
                  </a:cubicBezTo>
                  <a:cubicBezTo>
                    <a:pt x="530172" y="2804117"/>
                    <a:pt x="526338" y="2807951"/>
                    <a:pt x="522448" y="2807951"/>
                  </a:cubicBezTo>
                  <a:cubicBezTo>
                    <a:pt x="468548" y="2804117"/>
                    <a:pt x="418483" y="2773277"/>
                    <a:pt x="391477" y="2723211"/>
                  </a:cubicBezTo>
                  <a:cubicBezTo>
                    <a:pt x="387643" y="2715543"/>
                    <a:pt x="391477" y="2707819"/>
                    <a:pt x="399201" y="2707819"/>
                  </a:cubicBezTo>
                  <a:cubicBezTo>
                    <a:pt x="445433" y="2711654"/>
                    <a:pt x="487774" y="2734769"/>
                    <a:pt x="518614" y="2773277"/>
                  </a:cubicBezTo>
                  <a:cubicBezTo>
                    <a:pt x="437709" y="2592241"/>
                    <a:pt x="341412" y="2418928"/>
                    <a:pt x="249004" y="2237892"/>
                  </a:cubicBezTo>
                  <a:lnTo>
                    <a:pt x="141150" y="2099253"/>
                  </a:lnTo>
                  <a:lnTo>
                    <a:pt x="133426" y="2099253"/>
                  </a:lnTo>
                  <a:lnTo>
                    <a:pt x="133426" y="2095364"/>
                  </a:lnTo>
                  <a:lnTo>
                    <a:pt x="125702" y="2095364"/>
                  </a:lnTo>
                  <a:cubicBezTo>
                    <a:pt x="94890" y="2071290"/>
                    <a:pt x="62634" y="2050348"/>
                    <a:pt x="29655" y="2031093"/>
                  </a:cubicBezTo>
                  <a:lnTo>
                    <a:pt x="0" y="2015094"/>
                  </a:lnTo>
                  <a:lnTo>
                    <a:pt x="0" y="1988627"/>
                  </a:lnTo>
                  <a:lnTo>
                    <a:pt x="56770" y="2022626"/>
                  </a:lnTo>
                  <a:cubicBezTo>
                    <a:pt x="79037" y="2038335"/>
                    <a:pt x="99739" y="2055912"/>
                    <a:pt x="118034" y="2076138"/>
                  </a:cubicBezTo>
                  <a:lnTo>
                    <a:pt x="0" y="1941242"/>
                  </a:lnTo>
                  <a:lnTo>
                    <a:pt x="0" y="1918712"/>
                  </a:lnTo>
                  <a:lnTo>
                    <a:pt x="60245" y="1983675"/>
                  </a:lnTo>
                  <a:lnTo>
                    <a:pt x="0" y="1900083"/>
                  </a:lnTo>
                  <a:lnTo>
                    <a:pt x="0" y="1878999"/>
                  </a:lnTo>
                  <a:lnTo>
                    <a:pt x="2884" y="1882016"/>
                  </a:lnTo>
                  <a:cubicBezTo>
                    <a:pt x="46756" y="1937686"/>
                    <a:pt x="86236" y="1997150"/>
                    <a:pt x="121868" y="2056856"/>
                  </a:cubicBezTo>
                  <a:cubicBezTo>
                    <a:pt x="156542" y="2103087"/>
                    <a:pt x="195049" y="2149319"/>
                    <a:pt x="229723" y="2199385"/>
                  </a:cubicBezTo>
                  <a:cubicBezTo>
                    <a:pt x="160376" y="2049132"/>
                    <a:pt x="102642" y="1891212"/>
                    <a:pt x="56410" y="1729457"/>
                  </a:cubicBezTo>
                  <a:cubicBezTo>
                    <a:pt x="56410" y="1733291"/>
                    <a:pt x="52521" y="1733291"/>
                    <a:pt x="52521" y="1733291"/>
                  </a:cubicBezTo>
                  <a:cubicBezTo>
                    <a:pt x="50465" y="1733458"/>
                    <a:pt x="48409" y="1733514"/>
                    <a:pt x="46353" y="1733514"/>
                  </a:cubicBezTo>
                  <a:cubicBezTo>
                    <a:pt x="31725" y="1733514"/>
                    <a:pt x="18083" y="1730243"/>
                    <a:pt x="6023" y="1724405"/>
                  </a:cubicBezTo>
                  <a:lnTo>
                    <a:pt x="0" y="1719619"/>
                  </a:lnTo>
                  <a:lnTo>
                    <a:pt x="0" y="1697844"/>
                  </a:lnTo>
                  <a:lnTo>
                    <a:pt x="24205" y="1712367"/>
                  </a:lnTo>
                  <a:cubicBezTo>
                    <a:pt x="34017" y="1715975"/>
                    <a:pt x="44852" y="1717899"/>
                    <a:pt x="56410" y="1717899"/>
                  </a:cubicBezTo>
                  <a:cubicBezTo>
                    <a:pt x="40991" y="1665889"/>
                    <a:pt x="26543" y="1613893"/>
                    <a:pt x="13541" y="1561417"/>
                  </a:cubicBezTo>
                  <a:lnTo>
                    <a:pt x="0" y="1498326"/>
                  </a:lnTo>
                  <a:lnTo>
                    <a:pt x="0" y="1451299"/>
                  </a:lnTo>
                  <a:lnTo>
                    <a:pt x="74220" y="1733791"/>
                  </a:lnTo>
                  <a:cubicBezTo>
                    <a:pt x="107449" y="1843091"/>
                    <a:pt x="145012" y="1950946"/>
                    <a:pt x="187381" y="2056856"/>
                  </a:cubicBezTo>
                  <a:cubicBezTo>
                    <a:pt x="187381" y="2010625"/>
                    <a:pt x="198939" y="1964393"/>
                    <a:pt x="225889" y="1929775"/>
                  </a:cubicBezTo>
                  <a:cubicBezTo>
                    <a:pt x="227056" y="1927386"/>
                    <a:pt x="229000" y="1926441"/>
                    <a:pt x="231112" y="1926441"/>
                  </a:cubicBezTo>
                  <a:cubicBezTo>
                    <a:pt x="235780" y="1926441"/>
                    <a:pt x="241281" y="1930942"/>
                    <a:pt x="241281" y="1933609"/>
                  </a:cubicBezTo>
                  <a:cubicBezTo>
                    <a:pt x="245115" y="1983675"/>
                    <a:pt x="249004" y="2064580"/>
                    <a:pt x="210441" y="2099253"/>
                  </a:cubicBezTo>
                  <a:cubicBezTo>
                    <a:pt x="249004" y="2187827"/>
                    <a:pt x="291346" y="2280290"/>
                    <a:pt x="337578" y="2365029"/>
                  </a:cubicBezTo>
                  <a:cubicBezTo>
                    <a:pt x="349136" y="2380421"/>
                    <a:pt x="356859" y="2395813"/>
                    <a:pt x="364528" y="2411205"/>
                  </a:cubicBezTo>
                  <a:cubicBezTo>
                    <a:pt x="360693" y="2384255"/>
                    <a:pt x="360693" y="2357305"/>
                    <a:pt x="368417" y="2326465"/>
                  </a:cubicBezTo>
                  <a:cubicBezTo>
                    <a:pt x="370640" y="2321965"/>
                    <a:pt x="374252" y="2320131"/>
                    <a:pt x="378364" y="2320131"/>
                  </a:cubicBezTo>
                  <a:cubicBezTo>
                    <a:pt x="381253" y="2320131"/>
                    <a:pt x="384476" y="2321020"/>
                    <a:pt x="387643" y="2322631"/>
                  </a:cubicBezTo>
                  <a:cubicBezTo>
                    <a:pt x="406925" y="2345747"/>
                    <a:pt x="418483" y="2376587"/>
                    <a:pt x="418483" y="2411205"/>
                  </a:cubicBezTo>
                  <a:cubicBezTo>
                    <a:pt x="422317" y="2438210"/>
                    <a:pt x="418483" y="2465160"/>
                    <a:pt x="410759" y="2492110"/>
                  </a:cubicBezTo>
                  <a:cubicBezTo>
                    <a:pt x="410759" y="2495944"/>
                    <a:pt x="410759" y="2495944"/>
                    <a:pt x="410759" y="2499833"/>
                  </a:cubicBezTo>
                  <a:cubicBezTo>
                    <a:pt x="510890" y="2676980"/>
                    <a:pt x="611077" y="2865740"/>
                    <a:pt x="653419" y="3062168"/>
                  </a:cubicBezTo>
                  <a:cubicBezTo>
                    <a:pt x="657253" y="3050610"/>
                    <a:pt x="661142" y="3042942"/>
                    <a:pt x="668811" y="3031384"/>
                  </a:cubicBezTo>
                  <a:cubicBezTo>
                    <a:pt x="641861" y="2811840"/>
                    <a:pt x="618745" y="2592241"/>
                    <a:pt x="603353" y="2372697"/>
                  </a:cubicBezTo>
                  <a:lnTo>
                    <a:pt x="599519" y="2372697"/>
                  </a:lnTo>
                  <a:cubicBezTo>
                    <a:pt x="560956" y="2311073"/>
                    <a:pt x="534006" y="2241726"/>
                    <a:pt x="526338" y="2168545"/>
                  </a:cubicBezTo>
                  <a:cubicBezTo>
                    <a:pt x="523670" y="2165933"/>
                    <a:pt x="528338" y="2161433"/>
                    <a:pt x="534006" y="2161433"/>
                  </a:cubicBezTo>
                  <a:cubicBezTo>
                    <a:pt x="536562" y="2161433"/>
                    <a:pt x="539340" y="2162322"/>
                    <a:pt x="541730" y="2164711"/>
                  </a:cubicBezTo>
                  <a:cubicBezTo>
                    <a:pt x="564845" y="2187827"/>
                    <a:pt x="580237" y="2214776"/>
                    <a:pt x="591795" y="2245616"/>
                  </a:cubicBezTo>
                  <a:cubicBezTo>
                    <a:pt x="587961" y="2168545"/>
                    <a:pt x="584071" y="2091530"/>
                    <a:pt x="584071" y="2018348"/>
                  </a:cubicBezTo>
                  <a:cubicBezTo>
                    <a:pt x="584071" y="1933609"/>
                    <a:pt x="587961" y="1852704"/>
                    <a:pt x="591795" y="1767965"/>
                  </a:cubicBezTo>
                  <a:cubicBezTo>
                    <a:pt x="587961" y="1760297"/>
                    <a:pt x="584071" y="1752573"/>
                    <a:pt x="580237" y="1744849"/>
                  </a:cubicBezTo>
                  <a:cubicBezTo>
                    <a:pt x="560956" y="1706342"/>
                    <a:pt x="549398" y="1667834"/>
                    <a:pt x="545564" y="1625436"/>
                  </a:cubicBezTo>
                  <a:cubicBezTo>
                    <a:pt x="545564" y="1617768"/>
                    <a:pt x="549398" y="1613879"/>
                    <a:pt x="557122" y="1613879"/>
                  </a:cubicBezTo>
                  <a:cubicBezTo>
                    <a:pt x="572514" y="1617768"/>
                    <a:pt x="587961" y="1625436"/>
                    <a:pt x="599519" y="1640884"/>
                  </a:cubicBezTo>
                  <a:cubicBezTo>
                    <a:pt x="611077" y="1475240"/>
                    <a:pt x="630303" y="1309595"/>
                    <a:pt x="653419" y="1144007"/>
                  </a:cubicBezTo>
                  <a:cubicBezTo>
                    <a:pt x="622635" y="1090052"/>
                    <a:pt x="603353" y="1028428"/>
                    <a:pt x="607187" y="966805"/>
                  </a:cubicBezTo>
                  <a:cubicBezTo>
                    <a:pt x="607187" y="960414"/>
                    <a:pt x="610688" y="957581"/>
                    <a:pt x="614466" y="957581"/>
                  </a:cubicBezTo>
                  <a:cubicBezTo>
                    <a:pt x="617578" y="957581"/>
                    <a:pt x="620857" y="959470"/>
                    <a:pt x="622635" y="962971"/>
                  </a:cubicBezTo>
                  <a:cubicBezTo>
                    <a:pt x="648418" y="999756"/>
                    <a:pt x="660087" y="1043653"/>
                    <a:pt x="657697" y="1087829"/>
                  </a:cubicBezTo>
                  <a:cubicBezTo>
                    <a:pt x="679368" y="939633"/>
                    <a:pt x="700817" y="791436"/>
                    <a:pt x="718876" y="643240"/>
                  </a:cubicBezTo>
                  <a:cubicBezTo>
                    <a:pt x="691926" y="639406"/>
                    <a:pt x="664977" y="624014"/>
                    <a:pt x="645695" y="600898"/>
                  </a:cubicBezTo>
                  <a:cubicBezTo>
                    <a:pt x="634137" y="581616"/>
                    <a:pt x="622635" y="562390"/>
                    <a:pt x="618745" y="539275"/>
                  </a:cubicBezTo>
                  <a:cubicBezTo>
                    <a:pt x="572514" y="516159"/>
                    <a:pt x="530172" y="481486"/>
                    <a:pt x="495498" y="442978"/>
                  </a:cubicBezTo>
                  <a:cubicBezTo>
                    <a:pt x="437709" y="362073"/>
                    <a:pt x="437709" y="265776"/>
                    <a:pt x="395367" y="177202"/>
                  </a:cubicBezTo>
                  <a:cubicBezTo>
                    <a:pt x="392255" y="174091"/>
                    <a:pt x="396701" y="168423"/>
                    <a:pt x="400535" y="168423"/>
                  </a:cubicBezTo>
                  <a:cubicBezTo>
                    <a:pt x="401424" y="168423"/>
                    <a:pt x="402313" y="168756"/>
                    <a:pt x="403035" y="169478"/>
                  </a:cubicBezTo>
                  <a:cubicBezTo>
                    <a:pt x="460825" y="196429"/>
                    <a:pt x="514780" y="231102"/>
                    <a:pt x="560956" y="277333"/>
                  </a:cubicBezTo>
                  <a:cubicBezTo>
                    <a:pt x="534006" y="188760"/>
                    <a:pt x="534006" y="96297"/>
                    <a:pt x="568679" y="11558"/>
                  </a:cubicBezTo>
                  <a:cubicBezTo>
                    <a:pt x="568679" y="8835"/>
                    <a:pt x="572514" y="6113"/>
                    <a:pt x="577515" y="6113"/>
                  </a:cubicBezTo>
                  <a:cubicBezTo>
                    <a:pt x="579571" y="6113"/>
                    <a:pt x="581849" y="6557"/>
                    <a:pt x="584071" y="7724"/>
                  </a:cubicBezTo>
                  <a:cubicBezTo>
                    <a:pt x="634137" y="61624"/>
                    <a:pt x="676534" y="123247"/>
                    <a:pt x="703484" y="192594"/>
                  </a:cubicBezTo>
                  <a:cubicBezTo>
                    <a:pt x="707374" y="107855"/>
                    <a:pt x="726600" y="26950"/>
                    <a:pt x="815173" y="0"/>
                  </a:cubicBezTo>
                  <a:close/>
                </a:path>
              </a:pathLst>
            </a:custGeom>
            <a:solidFill>
              <a:schemeClr val="tx1"/>
            </a:solidFill>
            <a:ln>
              <a:noFill/>
            </a:ln>
          </p:spPr>
          <p:txBody>
            <a:bodyPr spcFirstLastPara="1" wrap="square" lIns="121900" tIns="121900" rIns="121900" bIns="121900" anchor="ctr" anchorCtr="0">
              <a:noAutofit/>
            </a:bodyPr>
            <a:lstStyle/>
            <a:p>
              <a:endParaRPr sz="2400"/>
            </a:p>
          </p:txBody>
        </p:sp>
        <p:sp>
          <p:nvSpPr>
            <p:cNvPr id="101" name="任意多边形: 形状 100"/>
            <p:cNvSpPr/>
            <p:nvPr userDrawn="1">
              <p:custDataLst>
                <p:tags r:id="rId10"/>
              </p:custDataLst>
            </p:nvPr>
          </p:nvSpPr>
          <p:spPr>
            <a:xfrm>
              <a:off x="2721952" y="4210366"/>
              <a:ext cx="2255666" cy="2647634"/>
            </a:xfrm>
            <a:custGeom>
              <a:avLst/>
              <a:gdLst>
                <a:gd name="connsiteX0" fmla="*/ 1014449 w 2255666"/>
                <a:gd name="connsiteY0" fmla="*/ 2630315 h 2647634"/>
                <a:gd name="connsiteX1" fmla="*/ 1056973 w 2255666"/>
                <a:gd name="connsiteY1" fmla="*/ 2647634 h 2647634"/>
                <a:gd name="connsiteX2" fmla="*/ 1011152 w 2255666"/>
                <a:gd name="connsiteY2" fmla="*/ 2647634 h 2647634"/>
                <a:gd name="connsiteX3" fmla="*/ 1010186 w 2255666"/>
                <a:gd name="connsiteY3" fmla="*/ 2647186 h 2647634"/>
                <a:gd name="connsiteX4" fmla="*/ 1014449 w 2255666"/>
                <a:gd name="connsiteY4" fmla="*/ 2630315 h 2647634"/>
                <a:gd name="connsiteX5" fmla="*/ 1538490 w 2255666"/>
                <a:gd name="connsiteY5" fmla="*/ 2282050 h 2647634"/>
                <a:gd name="connsiteX6" fmla="*/ 1609690 w 2255666"/>
                <a:gd name="connsiteY6" fmla="*/ 2288324 h 2647634"/>
                <a:gd name="connsiteX7" fmla="*/ 1613953 w 2255666"/>
                <a:gd name="connsiteY7" fmla="*/ 2305195 h 2647634"/>
                <a:gd name="connsiteX8" fmla="*/ 1474599 w 2255666"/>
                <a:gd name="connsiteY8" fmla="*/ 2478292 h 2647634"/>
                <a:gd name="connsiteX9" fmla="*/ 1212822 w 2255666"/>
                <a:gd name="connsiteY9" fmla="*/ 2520561 h 2647634"/>
                <a:gd name="connsiteX10" fmla="*/ 1208620 w 2255666"/>
                <a:gd name="connsiteY10" fmla="*/ 2507892 h 2647634"/>
                <a:gd name="connsiteX11" fmla="*/ 1326291 w 2255666"/>
                <a:gd name="connsiteY11" fmla="*/ 2485722 h 2647634"/>
                <a:gd name="connsiteX12" fmla="*/ 1337376 w 2255666"/>
                <a:gd name="connsiteY12" fmla="*/ 2485722 h 2647634"/>
                <a:gd name="connsiteX13" fmla="*/ 1466194 w 2255666"/>
                <a:gd name="connsiteY13" fmla="*/ 2457218 h 2647634"/>
                <a:gd name="connsiteX14" fmla="*/ 1575948 w 2255666"/>
                <a:gd name="connsiteY14" fmla="*/ 2343201 h 2647634"/>
                <a:gd name="connsiteX15" fmla="*/ 1551220 w 2255666"/>
                <a:gd name="connsiteY15" fmla="*/ 2298678 h 2647634"/>
                <a:gd name="connsiteX16" fmla="*/ 1516807 w 2255666"/>
                <a:gd name="connsiteY16" fmla="*/ 2300992 h 2647634"/>
                <a:gd name="connsiteX17" fmla="*/ 1090400 w 2255666"/>
                <a:gd name="connsiteY17" fmla="*/ 2533229 h 2647634"/>
                <a:gd name="connsiteX18" fmla="*/ 1407054 w 2255666"/>
                <a:gd name="connsiteY18" fmla="*/ 2377004 h 2647634"/>
                <a:gd name="connsiteX19" fmla="*/ 1407480 w 2255666"/>
                <a:gd name="connsiteY19" fmla="*/ 2375786 h 2647634"/>
                <a:gd name="connsiteX20" fmla="*/ 1407054 w 2255666"/>
                <a:gd name="connsiteY20" fmla="*/ 2381206 h 2647634"/>
                <a:gd name="connsiteX21" fmla="*/ 1077731 w 2255666"/>
                <a:gd name="connsiteY21" fmla="*/ 2566972 h 2647634"/>
                <a:gd name="connsiteX22" fmla="*/ 1146921 w 2255666"/>
                <a:gd name="connsiteY22" fmla="*/ 2561307 h 2647634"/>
                <a:gd name="connsiteX23" fmla="*/ 1305705 w 2255666"/>
                <a:gd name="connsiteY23" fmla="*/ 2592309 h 2647634"/>
                <a:gd name="connsiteX24" fmla="*/ 1359609 w 2255666"/>
                <a:gd name="connsiteY24" fmla="*/ 2626427 h 2647634"/>
                <a:gd name="connsiteX25" fmla="*/ 1373584 w 2255666"/>
                <a:gd name="connsiteY25" fmla="*/ 2647634 h 2647634"/>
                <a:gd name="connsiteX26" fmla="*/ 1349325 w 2255666"/>
                <a:gd name="connsiteY26" fmla="*/ 2647634 h 2647634"/>
                <a:gd name="connsiteX27" fmla="*/ 1295648 w 2255666"/>
                <a:gd name="connsiteY27" fmla="*/ 2608190 h 2647634"/>
                <a:gd name="connsiteX28" fmla="*/ 1147165 w 2255666"/>
                <a:gd name="connsiteY28" fmla="*/ 2577021 h 2647634"/>
                <a:gd name="connsiteX29" fmla="*/ 1022855 w 2255666"/>
                <a:gd name="connsiteY29" fmla="*/ 2596511 h 2647634"/>
                <a:gd name="connsiteX30" fmla="*/ 1010186 w 2255666"/>
                <a:gd name="connsiteY30" fmla="*/ 2604977 h 2647634"/>
                <a:gd name="connsiteX31" fmla="*/ 1001781 w 2255666"/>
                <a:gd name="connsiteY31" fmla="*/ 2613444 h 2647634"/>
                <a:gd name="connsiteX32" fmla="*/ 1034975 w 2255666"/>
                <a:gd name="connsiteY32" fmla="*/ 2611738 h 2647634"/>
                <a:gd name="connsiteX33" fmla="*/ 1124203 w 2255666"/>
                <a:gd name="connsiteY33" fmla="*/ 2621849 h 2647634"/>
                <a:gd name="connsiteX34" fmla="*/ 1173672 w 2255666"/>
                <a:gd name="connsiteY34" fmla="*/ 2632601 h 2647634"/>
                <a:gd name="connsiteX35" fmla="*/ 1231581 w 2255666"/>
                <a:gd name="connsiteY35" fmla="*/ 2647634 h 2647634"/>
                <a:gd name="connsiteX36" fmla="*/ 1155798 w 2255666"/>
                <a:gd name="connsiteY36" fmla="*/ 2647634 h 2647634"/>
                <a:gd name="connsiteX37" fmla="*/ 1101447 w 2255666"/>
                <a:gd name="connsiteY37" fmla="*/ 2633863 h 2647634"/>
                <a:gd name="connsiteX38" fmla="*/ 1025656 w 2255666"/>
                <a:gd name="connsiteY38" fmla="*/ 2624468 h 2647634"/>
                <a:gd name="connsiteX39" fmla="*/ 951106 w 2255666"/>
                <a:gd name="connsiteY39" fmla="*/ 2642983 h 2647634"/>
                <a:gd name="connsiteX40" fmla="*/ 946843 w 2255666"/>
                <a:gd name="connsiteY40" fmla="*/ 2642983 h 2647634"/>
                <a:gd name="connsiteX41" fmla="*/ 939834 w 2255666"/>
                <a:gd name="connsiteY41" fmla="*/ 2647634 h 2647634"/>
                <a:gd name="connsiteX42" fmla="*/ 912751 w 2255666"/>
                <a:gd name="connsiteY42" fmla="*/ 2647634 h 2647634"/>
                <a:gd name="connsiteX43" fmla="*/ 925769 w 2255666"/>
                <a:gd name="connsiteY43" fmla="*/ 2638781 h 2647634"/>
                <a:gd name="connsiteX44" fmla="*/ 1069326 w 2255666"/>
                <a:gd name="connsiteY44" fmla="*/ 2545898 h 2647634"/>
                <a:gd name="connsiteX45" fmla="*/ 1538490 w 2255666"/>
                <a:gd name="connsiteY45" fmla="*/ 2282050 h 2647634"/>
                <a:gd name="connsiteX46" fmla="*/ 1690939 w 2255666"/>
                <a:gd name="connsiteY46" fmla="*/ 1795345 h 2647634"/>
                <a:gd name="connsiteX47" fmla="*/ 1512605 w 2255666"/>
                <a:gd name="connsiteY47" fmla="*/ 1836579 h 2647634"/>
                <a:gd name="connsiteX48" fmla="*/ 1301502 w 2255666"/>
                <a:gd name="connsiteY48" fmla="*/ 1929462 h 2647634"/>
                <a:gd name="connsiteX49" fmla="*/ 1335306 w 2255666"/>
                <a:gd name="connsiteY49" fmla="*/ 1926295 h 2647634"/>
                <a:gd name="connsiteX50" fmla="*/ 1369048 w 2255666"/>
                <a:gd name="connsiteY50" fmla="*/ 1929462 h 2647634"/>
                <a:gd name="connsiteX51" fmla="*/ 1419722 w 2255666"/>
                <a:gd name="connsiteY51" fmla="*/ 1929462 h 2647634"/>
                <a:gd name="connsiteX52" fmla="*/ 1512605 w 2255666"/>
                <a:gd name="connsiteY52" fmla="*/ 1891456 h 2647634"/>
                <a:gd name="connsiteX53" fmla="*/ 1592819 w 2255666"/>
                <a:gd name="connsiteY53" fmla="*/ 1857714 h 2647634"/>
                <a:gd name="connsiteX54" fmla="*/ 1595438 w 2255666"/>
                <a:gd name="connsiteY54" fmla="*/ 1855948 h 2647634"/>
                <a:gd name="connsiteX55" fmla="*/ 1592819 w 2255666"/>
                <a:gd name="connsiteY55" fmla="*/ 1861916 h 2647634"/>
                <a:gd name="connsiteX56" fmla="*/ 1466194 w 2255666"/>
                <a:gd name="connsiteY56" fmla="*/ 1929462 h 2647634"/>
                <a:gd name="connsiteX57" fmla="*/ 1926344 w 2255666"/>
                <a:gd name="connsiteY57" fmla="*/ 1887254 h 2647634"/>
                <a:gd name="connsiteX58" fmla="*/ 1926587 w 2255666"/>
                <a:gd name="connsiteY58" fmla="*/ 1886401 h 2647634"/>
                <a:gd name="connsiteX59" fmla="*/ 1926344 w 2255666"/>
                <a:gd name="connsiteY59" fmla="*/ 1895659 h 2647634"/>
                <a:gd name="connsiteX60" fmla="*/ 1504139 w 2255666"/>
                <a:gd name="connsiteY60" fmla="*/ 1942130 h 2647634"/>
                <a:gd name="connsiteX61" fmla="*/ 1440430 w 2255666"/>
                <a:gd name="connsiteY61" fmla="*/ 1940486 h 2647634"/>
                <a:gd name="connsiteX62" fmla="*/ 1267760 w 2255666"/>
                <a:gd name="connsiteY62" fmla="*/ 1950597 h 2647634"/>
                <a:gd name="connsiteX63" fmla="*/ 1280429 w 2255666"/>
                <a:gd name="connsiteY63" fmla="*/ 1959002 h 2647634"/>
                <a:gd name="connsiteX64" fmla="*/ 1592819 w 2255666"/>
                <a:gd name="connsiteY64" fmla="*/ 2035013 h 2647634"/>
                <a:gd name="connsiteX65" fmla="*/ 1760069 w 2255666"/>
                <a:gd name="connsiteY65" fmla="*/ 2047134 h 2647634"/>
                <a:gd name="connsiteX66" fmla="*/ 2040361 w 2255666"/>
                <a:gd name="connsiteY66" fmla="*/ 1954799 h 2647634"/>
                <a:gd name="connsiteX67" fmla="*/ 1892601 w 2255666"/>
                <a:gd name="connsiteY67" fmla="*/ 1823911 h 2647634"/>
                <a:gd name="connsiteX68" fmla="*/ 1690939 w 2255666"/>
                <a:gd name="connsiteY68" fmla="*/ 1795345 h 2647634"/>
                <a:gd name="connsiteX69" fmla="*/ 325900 w 2255666"/>
                <a:gd name="connsiteY69" fmla="*/ 755425 h 2647634"/>
                <a:gd name="connsiteX70" fmla="*/ 292462 w 2255666"/>
                <a:gd name="connsiteY70" fmla="*/ 873950 h 2647634"/>
                <a:gd name="connsiteX71" fmla="*/ 503564 w 2255666"/>
                <a:gd name="connsiteY71" fmla="*/ 1300418 h 2647634"/>
                <a:gd name="connsiteX72" fmla="*/ 714667 w 2255666"/>
                <a:gd name="connsiteY72" fmla="*/ 1549465 h 2647634"/>
                <a:gd name="connsiteX73" fmla="*/ 575313 w 2255666"/>
                <a:gd name="connsiteY73" fmla="*/ 1258149 h 2647634"/>
                <a:gd name="connsiteX74" fmla="*/ 486693 w 2255666"/>
                <a:gd name="connsiteY74" fmla="*/ 996433 h 2647634"/>
                <a:gd name="connsiteX75" fmla="*/ 497047 w 2255666"/>
                <a:gd name="connsiteY75" fmla="*/ 991560 h 2647634"/>
                <a:gd name="connsiteX76" fmla="*/ 503564 w 2255666"/>
                <a:gd name="connsiteY76" fmla="*/ 996433 h 2647634"/>
                <a:gd name="connsiteX77" fmla="*/ 600650 w 2255666"/>
                <a:gd name="connsiteY77" fmla="*/ 1245480 h 2647634"/>
                <a:gd name="connsiteX78" fmla="*/ 579576 w 2255666"/>
                <a:gd name="connsiteY78" fmla="*/ 1072384 h 2647634"/>
                <a:gd name="connsiteX79" fmla="*/ 583779 w 2255666"/>
                <a:gd name="connsiteY79" fmla="*/ 1069216 h 2647634"/>
                <a:gd name="connsiteX80" fmla="*/ 587981 w 2255666"/>
                <a:gd name="connsiteY80" fmla="*/ 1072384 h 2647634"/>
                <a:gd name="connsiteX81" fmla="*/ 617582 w 2255666"/>
                <a:gd name="connsiteY81" fmla="*/ 1220143 h 2647634"/>
                <a:gd name="connsiteX82" fmla="*/ 634453 w 2255666"/>
                <a:gd name="connsiteY82" fmla="*/ 1296155 h 2647634"/>
                <a:gd name="connsiteX83" fmla="*/ 710282 w 2255666"/>
                <a:gd name="connsiteY83" fmla="*/ 1439407 h 2647634"/>
                <a:gd name="connsiteX84" fmla="*/ 621784 w 2255666"/>
                <a:gd name="connsiteY84" fmla="*/ 1025973 h 2647634"/>
                <a:gd name="connsiteX85" fmla="*/ 427553 w 2255666"/>
                <a:gd name="connsiteY85" fmla="*/ 797999 h 2647634"/>
                <a:gd name="connsiteX86" fmla="*/ 325900 w 2255666"/>
                <a:gd name="connsiteY86" fmla="*/ 755425 h 2647634"/>
                <a:gd name="connsiteX87" fmla="*/ 1377514 w 2255666"/>
                <a:gd name="connsiteY87" fmla="*/ 0 h 2647634"/>
                <a:gd name="connsiteX88" fmla="*/ 1390182 w 2255666"/>
                <a:gd name="connsiteY88" fmla="*/ 4264 h 2647634"/>
                <a:gd name="connsiteX89" fmla="*/ 1267760 w 2255666"/>
                <a:gd name="connsiteY89" fmla="*/ 1165266 h 2647634"/>
                <a:gd name="connsiteX90" fmla="*/ 1260390 w 2255666"/>
                <a:gd name="connsiteY90" fmla="*/ 1169895 h 2647634"/>
                <a:gd name="connsiteX91" fmla="*/ 1250828 w 2255666"/>
                <a:gd name="connsiteY91" fmla="*/ 1161064 h 2647634"/>
                <a:gd name="connsiteX92" fmla="*/ 1432391 w 2255666"/>
                <a:gd name="connsiteY92" fmla="*/ 641774 h 2647634"/>
                <a:gd name="connsiteX93" fmla="*/ 1483065 w 2255666"/>
                <a:gd name="connsiteY93" fmla="*/ 337789 h 2647634"/>
                <a:gd name="connsiteX94" fmla="*/ 1369657 w 2255666"/>
                <a:gd name="connsiteY94" fmla="*/ 39224 h 2647634"/>
                <a:gd name="connsiteX95" fmla="*/ 1356379 w 2255666"/>
                <a:gd name="connsiteY95" fmla="*/ 46472 h 2647634"/>
                <a:gd name="connsiteX96" fmla="*/ 1208620 w 2255666"/>
                <a:gd name="connsiteY96" fmla="*/ 553093 h 2647634"/>
                <a:gd name="connsiteX97" fmla="*/ 1217086 w 2255666"/>
                <a:gd name="connsiteY97" fmla="*/ 907753 h 2647634"/>
                <a:gd name="connsiteX98" fmla="*/ 1246626 w 2255666"/>
                <a:gd name="connsiteY98" fmla="*/ 1063978 h 2647634"/>
                <a:gd name="connsiteX99" fmla="*/ 1284631 w 2255666"/>
                <a:gd name="connsiteY99" fmla="*/ 907753 h 2647634"/>
                <a:gd name="connsiteX100" fmla="*/ 1301502 w 2255666"/>
                <a:gd name="connsiteY100" fmla="*/ 802202 h 2647634"/>
                <a:gd name="connsiteX101" fmla="*/ 1297300 w 2255666"/>
                <a:gd name="connsiteY101" fmla="*/ 793736 h 2647634"/>
                <a:gd name="connsiteX102" fmla="*/ 1309968 w 2255666"/>
                <a:gd name="connsiteY102" fmla="*/ 743061 h 2647634"/>
                <a:gd name="connsiteX103" fmla="*/ 1381716 w 2255666"/>
                <a:gd name="connsiteY103" fmla="*/ 194232 h 2647634"/>
                <a:gd name="connsiteX104" fmla="*/ 1385310 w 2255666"/>
                <a:gd name="connsiteY104" fmla="*/ 192465 h 2647634"/>
                <a:gd name="connsiteX105" fmla="*/ 1390182 w 2255666"/>
                <a:gd name="connsiteY105" fmla="*/ 198434 h 2647634"/>
                <a:gd name="connsiteX106" fmla="*/ 1326840 w 2255666"/>
                <a:gd name="connsiteY106" fmla="*/ 683982 h 2647634"/>
                <a:gd name="connsiteX107" fmla="*/ 1411256 w 2255666"/>
                <a:gd name="connsiteY107" fmla="*/ 456008 h 2647634"/>
                <a:gd name="connsiteX108" fmla="*/ 1415520 w 2255666"/>
                <a:gd name="connsiteY108" fmla="*/ 449674 h 2647634"/>
                <a:gd name="connsiteX109" fmla="*/ 1419722 w 2255666"/>
                <a:gd name="connsiteY109" fmla="*/ 456008 h 2647634"/>
                <a:gd name="connsiteX110" fmla="*/ 1318374 w 2255666"/>
                <a:gd name="connsiteY110" fmla="*/ 759993 h 2647634"/>
                <a:gd name="connsiteX111" fmla="*/ 1288834 w 2255666"/>
                <a:gd name="connsiteY111" fmla="*/ 966832 h 2647634"/>
                <a:gd name="connsiteX112" fmla="*/ 1250828 w 2255666"/>
                <a:gd name="connsiteY112" fmla="*/ 1144192 h 2647634"/>
                <a:gd name="connsiteX113" fmla="*/ 1250828 w 2255666"/>
                <a:gd name="connsiteY113" fmla="*/ 1161064 h 2647634"/>
                <a:gd name="connsiteX114" fmla="*/ 1246626 w 2255666"/>
                <a:gd name="connsiteY114" fmla="*/ 1165266 h 2647634"/>
                <a:gd name="connsiteX115" fmla="*/ 1141074 w 2255666"/>
                <a:gd name="connsiteY115" fmla="*/ 1667685 h 2647634"/>
                <a:gd name="connsiteX116" fmla="*/ 1297300 w 2255666"/>
                <a:gd name="connsiteY116" fmla="*/ 1410172 h 2647634"/>
                <a:gd name="connsiteX117" fmla="*/ 1423925 w 2255666"/>
                <a:gd name="connsiteY117" fmla="*/ 1190603 h 2647634"/>
                <a:gd name="connsiteX118" fmla="*/ 1423925 w 2255666"/>
                <a:gd name="connsiteY118" fmla="*/ 1186401 h 2647634"/>
                <a:gd name="connsiteX119" fmla="*/ 1803921 w 2255666"/>
                <a:gd name="connsiteY119" fmla="*/ 591099 h 2647634"/>
                <a:gd name="connsiteX120" fmla="*/ 2221375 w 2255666"/>
                <a:gd name="connsiteY120" fmla="*/ 336631 h 2647634"/>
                <a:gd name="connsiteX121" fmla="*/ 2242997 w 2255666"/>
                <a:gd name="connsiteY121" fmla="*/ 337789 h 2647634"/>
                <a:gd name="connsiteX122" fmla="*/ 2255666 w 2255666"/>
                <a:gd name="connsiteY122" fmla="*/ 350457 h 2647634"/>
                <a:gd name="connsiteX123" fmla="*/ 1584353 w 2255666"/>
                <a:gd name="connsiteY123" fmla="*/ 1063978 h 2647634"/>
                <a:gd name="connsiteX124" fmla="*/ 1579480 w 2255666"/>
                <a:gd name="connsiteY124" fmla="*/ 1064770 h 2647634"/>
                <a:gd name="connsiteX125" fmla="*/ 1571745 w 2255666"/>
                <a:gd name="connsiteY125" fmla="*/ 1047046 h 2647634"/>
                <a:gd name="connsiteX126" fmla="*/ 1989687 w 2255666"/>
                <a:gd name="connsiteY126" fmla="*/ 721988 h 2647634"/>
                <a:gd name="connsiteX127" fmla="*/ 2133243 w 2255666"/>
                <a:gd name="connsiteY127" fmla="*/ 540425 h 2647634"/>
                <a:gd name="connsiteX128" fmla="*/ 2198231 w 2255666"/>
                <a:gd name="connsiteY128" fmla="*/ 358192 h 2647634"/>
                <a:gd name="connsiteX129" fmla="*/ 2175452 w 2255666"/>
                <a:gd name="connsiteY129" fmla="*/ 363126 h 2647634"/>
                <a:gd name="connsiteX130" fmla="*/ 1740578 w 2255666"/>
                <a:gd name="connsiteY130" fmla="*/ 688184 h 2647634"/>
                <a:gd name="connsiteX131" fmla="*/ 1461931 w 2255666"/>
                <a:gd name="connsiteY131" fmla="*/ 1139929 h 2647634"/>
                <a:gd name="connsiteX132" fmla="*/ 1499936 w 2255666"/>
                <a:gd name="connsiteY132" fmla="*/ 1089316 h 2647634"/>
                <a:gd name="connsiteX133" fmla="*/ 1787050 w 2255666"/>
                <a:gd name="connsiteY133" fmla="*/ 806404 h 2647634"/>
                <a:gd name="connsiteX134" fmla="*/ 2099440 w 2255666"/>
                <a:gd name="connsiteY134" fmla="*/ 447542 h 2647634"/>
                <a:gd name="connsiteX135" fmla="*/ 2104374 w 2255666"/>
                <a:gd name="connsiteY135" fmla="*/ 446446 h 2647634"/>
                <a:gd name="connsiteX136" fmla="*/ 2112109 w 2255666"/>
                <a:gd name="connsiteY136" fmla="*/ 460211 h 2647634"/>
                <a:gd name="connsiteX137" fmla="*/ 1854596 w 2255666"/>
                <a:gd name="connsiteY137" fmla="*/ 764196 h 2647634"/>
                <a:gd name="connsiteX138" fmla="*/ 2002355 w 2255666"/>
                <a:gd name="connsiteY138" fmla="*/ 641774 h 2647634"/>
                <a:gd name="connsiteX139" fmla="*/ 2005827 w 2255666"/>
                <a:gd name="connsiteY139" fmla="*/ 640007 h 2647634"/>
                <a:gd name="connsiteX140" fmla="*/ 2006558 w 2255666"/>
                <a:gd name="connsiteY140" fmla="*/ 645976 h 2647634"/>
                <a:gd name="connsiteX141" fmla="*/ 1795455 w 2255666"/>
                <a:gd name="connsiteY141" fmla="*/ 823336 h 2647634"/>
                <a:gd name="connsiteX142" fmla="*/ 1580150 w 2255666"/>
                <a:gd name="connsiteY142" fmla="*/ 1030175 h 2647634"/>
                <a:gd name="connsiteX143" fmla="*/ 1343711 w 2255666"/>
                <a:gd name="connsiteY143" fmla="*/ 1372166 h 2647634"/>
                <a:gd name="connsiteX144" fmla="*/ 1141074 w 2255666"/>
                <a:gd name="connsiteY144" fmla="*/ 1731028 h 2647634"/>
                <a:gd name="connsiteX145" fmla="*/ 1124203 w 2255666"/>
                <a:gd name="connsiteY145" fmla="*/ 1739494 h 2647634"/>
                <a:gd name="connsiteX146" fmla="*/ 1124203 w 2255666"/>
                <a:gd name="connsiteY146" fmla="*/ 1743697 h 2647634"/>
                <a:gd name="connsiteX147" fmla="*/ 1018652 w 2255666"/>
                <a:gd name="connsiteY147" fmla="*/ 2077221 h 2647634"/>
                <a:gd name="connsiteX148" fmla="*/ 1204417 w 2255666"/>
                <a:gd name="connsiteY148" fmla="*/ 1895659 h 2647634"/>
                <a:gd name="connsiteX149" fmla="*/ 1271963 w 2255666"/>
                <a:gd name="connsiteY149" fmla="*/ 1794371 h 2647634"/>
                <a:gd name="connsiteX150" fmla="*/ 1271963 w 2255666"/>
                <a:gd name="connsiteY150" fmla="*/ 1790107 h 2647634"/>
                <a:gd name="connsiteX151" fmla="*/ 1681499 w 2255666"/>
                <a:gd name="connsiteY151" fmla="*/ 1287749 h 2647634"/>
                <a:gd name="connsiteX152" fmla="*/ 1981221 w 2255666"/>
                <a:gd name="connsiteY152" fmla="*/ 1144192 h 2647634"/>
                <a:gd name="connsiteX153" fmla="*/ 2179654 w 2255666"/>
                <a:gd name="connsiteY153" fmla="*/ 1085052 h 2647634"/>
                <a:gd name="connsiteX154" fmla="*/ 2192323 w 2255666"/>
                <a:gd name="connsiteY154" fmla="*/ 1097721 h 2647634"/>
                <a:gd name="connsiteX155" fmla="*/ 1888338 w 2255666"/>
                <a:gd name="connsiteY155" fmla="*/ 1536797 h 2647634"/>
                <a:gd name="connsiteX156" fmla="*/ 1668830 w 2255666"/>
                <a:gd name="connsiteY156" fmla="*/ 1671949 h 2647634"/>
                <a:gd name="connsiteX157" fmla="*/ 1369048 w 2255666"/>
                <a:gd name="connsiteY157" fmla="*/ 1739494 h 2647634"/>
                <a:gd name="connsiteX158" fmla="*/ 1365576 w 2255666"/>
                <a:gd name="connsiteY158" fmla="*/ 1740347 h 2647634"/>
                <a:gd name="connsiteX159" fmla="*/ 1360643 w 2255666"/>
                <a:gd name="connsiteY159" fmla="*/ 1726825 h 2647634"/>
                <a:gd name="connsiteX160" fmla="*/ 1749044 w 2255666"/>
                <a:gd name="connsiteY160" fmla="*/ 1604342 h 2647634"/>
                <a:gd name="connsiteX161" fmla="*/ 2154317 w 2255666"/>
                <a:gd name="connsiteY161" fmla="*/ 1127260 h 2647634"/>
                <a:gd name="connsiteX162" fmla="*/ 2141649 w 2255666"/>
                <a:gd name="connsiteY162" fmla="*/ 1118246 h 2647634"/>
                <a:gd name="connsiteX163" fmla="*/ 1922141 w 2255666"/>
                <a:gd name="connsiteY163" fmla="*/ 1194867 h 2647634"/>
                <a:gd name="connsiteX164" fmla="*/ 1732173 w 2255666"/>
                <a:gd name="connsiteY164" fmla="*/ 1279283 h 2647634"/>
                <a:gd name="connsiteX165" fmla="*/ 1288834 w 2255666"/>
                <a:gd name="connsiteY165" fmla="*/ 1769034 h 2647634"/>
                <a:gd name="connsiteX166" fmla="*/ 1461931 w 2255666"/>
                <a:gd name="connsiteY166" fmla="*/ 1608606 h 2647634"/>
                <a:gd name="connsiteX167" fmla="*/ 1571745 w 2255666"/>
                <a:gd name="connsiteY167" fmla="*/ 1473515 h 2647634"/>
                <a:gd name="connsiteX168" fmla="*/ 1673033 w 2255666"/>
                <a:gd name="connsiteY168" fmla="*/ 1372166 h 2647634"/>
                <a:gd name="connsiteX169" fmla="*/ 1677235 w 2255666"/>
                <a:gd name="connsiteY169" fmla="*/ 1376369 h 2647634"/>
                <a:gd name="connsiteX170" fmla="*/ 1584353 w 2255666"/>
                <a:gd name="connsiteY170" fmla="*/ 1486183 h 2647634"/>
                <a:gd name="connsiteX171" fmla="*/ 1508402 w 2255666"/>
                <a:gd name="connsiteY171" fmla="*/ 1570600 h 2647634"/>
                <a:gd name="connsiteX172" fmla="*/ 1774382 w 2255666"/>
                <a:gd name="connsiteY172" fmla="*/ 1376369 h 2647634"/>
                <a:gd name="connsiteX173" fmla="*/ 1926344 w 2255666"/>
                <a:gd name="connsiteY173" fmla="*/ 1283486 h 2647634"/>
                <a:gd name="connsiteX174" fmla="*/ 1926344 w 2255666"/>
                <a:gd name="connsiteY174" fmla="*/ 1287749 h 2647634"/>
                <a:gd name="connsiteX175" fmla="*/ 1702573 w 2255666"/>
                <a:gd name="connsiteY175" fmla="*/ 1460846 h 2647634"/>
                <a:gd name="connsiteX176" fmla="*/ 1385980 w 2255666"/>
                <a:gd name="connsiteY176" fmla="*/ 1684617 h 2647634"/>
                <a:gd name="connsiteX177" fmla="*/ 1174878 w 2255666"/>
                <a:gd name="connsiteY177" fmla="*/ 1963265 h 2647634"/>
                <a:gd name="connsiteX178" fmla="*/ 1195951 w 2255666"/>
                <a:gd name="connsiteY178" fmla="*/ 1950597 h 2647634"/>
                <a:gd name="connsiteX179" fmla="*/ 1204417 w 2255666"/>
                <a:gd name="connsiteY179" fmla="*/ 1946333 h 2647634"/>
                <a:gd name="connsiteX180" fmla="*/ 1229754 w 2255666"/>
                <a:gd name="connsiteY180" fmla="*/ 1942130 h 2647634"/>
                <a:gd name="connsiteX181" fmla="*/ 1238160 w 2255666"/>
                <a:gd name="connsiteY181" fmla="*/ 1942130 h 2647634"/>
                <a:gd name="connsiteX182" fmla="*/ 1238160 w 2255666"/>
                <a:gd name="connsiteY182" fmla="*/ 1933664 h 2647634"/>
                <a:gd name="connsiteX183" fmla="*/ 1664628 w 2255666"/>
                <a:gd name="connsiteY183" fmla="*/ 1777500 h 2647634"/>
                <a:gd name="connsiteX184" fmla="*/ 1713110 w 2255666"/>
                <a:gd name="connsiteY184" fmla="*/ 1774820 h 2647634"/>
                <a:gd name="connsiteX185" fmla="*/ 2116372 w 2255666"/>
                <a:gd name="connsiteY185" fmla="*/ 1861916 h 2647634"/>
                <a:gd name="connsiteX186" fmla="*/ 2120575 w 2255666"/>
                <a:gd name="connsiteY186" fmla="*/ 1878788 h 2647634"/>
                <a:gd name="connsiteX187" fmla="*/ 1774382 w 2255666"/>
                <a:gd name="connsiteY187" fmla="*/ 2068816 h 2647634"/>
                <a:gd name="connsiteX188" fmla="*/ 1487268 w 2255666"/>
                <a:gd name="connsiteY188" fmla="*/ 2051884 h 2647634"/>
                <a:gd name="connsiteX189" fmla="*/ 1217086 w 2255666"/>
                <a:gd name="connsiteY189" fmla="*/ 1963265 h 2647634"/>
                <a:gd name="connsiteX190" fmla="*/ 1145277 w 2255666"/>
                <a:gd name="connsiteY190" fmla="*/ 2005473 h 2647634"/>
                <a:gd name="connsiteX191" fmla="*/ 993315 w 2255666"/>
                <a:gd name="connsiteY191" fmla="*/ 2144767 h 2647634"/>
                <a:gd name="connsiteX192" fmla="*/ 873519 w 2255666"/>
                <a:gd name="connsiteY192" fmla="*/ 2455612 h 2647634"/>
                <a:gd name="connsiteX193" fmla="*/ 802186 w 2255666"/>
                <a:gd name="connsiteY193" fmla="*/ 2647634 h 2647634"/>
                <a:gd name="connsiteX194" fmla="*/ 771066 w 2255666"/>
                <a:gd name="connsiteY194" fmla="*/ 2647634 h 2647634"/>
                <a:gd name="connsiteX195" fmla="*/ 782212 w 2255666"/>
                <a:gd name="connsiteY195" fmla="*/ 2617646 h 2647634"/>
                <a:gd name="connsiteX196" fmla="*/ 773746 w 2255666"/>
                <a:gd name="connsiteY196" fmla="*/ 2288324 h 2647634"/>
                <a:gd name="connsiteX197" fmla="*/ 672459 w 2255666"/>
                <a:gd name="connsiteY197" fmla="*/ 2115227 h 2647634"/>
                <a:gd name="connsiteX198" fmla="*/ 254456 w 2255666"/>
                <a:gd name="connsiteY198" fmla="*/ 1849248 h 2647634"/>
                <a:gd name="connsiteX199" fmla="*/ 1146 w 2255666"/>
                <a:gd name="connsiteY199" fmla="*/ 1448178 h 2647634"/>
                <a:gd name="connsiteX200" fmla="*/ 9612 w 2255666"/>
                <a:gd name="connsiteY200" fmla="*/ 1431246 h 2647634"/>
                <a:gd name="connsiteX201" fmla="*/ 685127 w 2255666"/>
                <a:gd name="connsiteY201" fmla="*/ 2081424 h 2647634"/>
                <a:gd name="connsiteX202" fmla="*/ 679585 w 2255666"/>
                <a:gd name="connsiteY202" fmla="*/ 2090255 h 2647634"/>
                <a:gd name="connsiteX203" fmla="*/ 672459 w 2255666"/>
                <a:gd name="connsiteY203" fmla="*/ 2085687 h 2647634"/>
                <a:gd name="connsiteX204" fmla="*/ 444485 w 2255666"/>
                <a:gd name="connsiteY204" fmla="*/ 1680354 h 2647634"/>
                <a:gd name="connsiteX205" fmla="*/ 267125 w 2255666"/>
                <a:gd name="connsiteY205" fmla="*/ 1528392 h 2647634"/>
                <a:gd name="connsiteX206" fmla="*/ 54683 w 2255666"/>
                <a:gd name="connsiteY206" fmla="*/ 1455304 h 2647634"/>
                <a:gd name="connsiteX207" fmla="*/ 34949 w 2255666"/>
                <a:gd name="connsiteY207" fmla="*/ 1481920 h 2647634"/>
                <a:gd name="connsiteX208" fmla="*/ 296665 w 2255666"/>
                <a:gd name="connsiteY208" fmla="*/ 1870382 h 2647634"/>
                <a:gd name="connsiteX209" fmla="*/ 651324 w 2255666"/>
                <a:gd name="connsiteY209" fmla="*/ 2089890 h 2647634"/>
                <a:gd name="connsiteX210" fmla="*/ 465559 w 2255666"/>
                <a:gd name="connsiteY210" fmla="*/ 1912591 h 2647634"/>
                <a:gd name="connsiteX211" fmla="*/ 271327 w 2255666"/>
                <a:gd name="connsiteY211" fmla="*/ 1794371 h 2647634"/>
                <a:gd name="connsiteX212" fmla="*/ 272058 w 2255666"/>
                <a:gd name="connsiteY212" fmla="*/ 1788402 h 2647634"/>
                <a:gd name="connsiteX213" fmla="*/ 275591 w 2255666"/>
                <a:gd name="connsiteY213" fmla="*/ 1790107 h 2647634"/>
                <a:gd name="connsiteX214" fmla="*/ 431816 w 2255666"/>
                <a:gd name="connsiteY214" fmla="*/ 1882990 h 2647634"/>
                <a:gd name="connsiteX215" fmla="*/ 94028 w 2255666"/>
                <a:gd name="connsiteY215" fmla="*/ 1549465 h 2647634"/>
                <a:gd name="connsiteX216" fmla="*/ 99083 w 2255666"/>
                <a:gd name="connsiteY216" fmla="*/ 1531741 h 2647634"/>
                <a:gd name="connsiteX217" fmla="*/ 102494 w 2255666"/>
                <a:gd name="connsiteY217" fmla="*/ 1532594 h 2647634"/>
                <a:gd name="connsiteX218" fmla="*/ 275591 w 2255666"/>
                <a:gd name="connsiteY218" fmla="*/ 1714157 h 2647634"/>
                <a:gd name="connsiteX219" fmla="*/ 524699 w 2255666"/>
                <a:gd name="connsiteY219" fmla="*/ 1937928 h 2647634"/>
                <a:gd name="connsiteX220" fmla="*/ 765341 w 2255666"/>
                <a:gd name="connsiteY220" fmla="*/ 2241913 h 2647634"/>
                <a:gd name="connsiteX221" fmla="*/ 752673 w 2255666"/>
                <a:gd name="connsiteY221" fmla="*/ 2144767 h 2647634"/>
                <a:gd name="connsiteX222" fmla="*/ 744207 w 2255666"/>
                <a:gd name="connsiteY222" fmla="*/ 1726825 h 2647634"/>
                <a:gd name="connsiteX223" fmla="*/ 727335 w 2255666"/>
                <a:gd name="connsiteY223" fmla="*/ 1595937 h 2647634"/>
                <a:gd name="connsiteX224" fmla="*/ 524699 w 2255666"/>
                <a:gd name="connsiteY224" fmla="*/ 1380632 h 2647634"/>
                <a:gd name="connsiteX225" fmla="*/ 389547 w 2255666"/>
                <a:gd name="connsiteY225" fmla="*/ 1144192 h 2647634"/>
                <a:gd name="connsiteX226" fmla="*/ 262922 w 2255666"/>
                <a:gd name="connsiteY226" fmla="*/ 726190 h 2647634"/>
                <a:gd name="connsiteX227" fmla="*/ 275591 w 2255666"/>
                <a:gd name="connsiteY227" fmla="*/ 717785 h 2647634"/>
                <a:gd name="connsiteX228" fmla="*/ 621784 w 2255666"/>
                <a:gd name="connsiteY228" fmla="*/ 987967 h 2647634"/>
                <a:gd name="connsiteX229" fmla="*/ 731538 w 2255666"/>
                <a:gd name="connsiteY229" fmla="*/ 1507257 h 2647634"/>
                <a:gd name="connsiteX230" fmla="*/ 765341 w 2255666"/>
                <a:gd name="connsiteY230" fmla="*/ 1777500 h 2647634"/>
                <a:gd name="connsiteX231" fmla="*/ 765341 w 2255666"/>
                <a:gd name="connsiteY231" fmla="*/ 1823911 h 2647634"/>
                <a:gd name="connsiteX232" fmla="*/ 790678 w 2255666"/>
                <a:gd name="connsiteY232" fmla="*/ 1705691 h 2647634"/>
                <a:gd name="connsiteX233" fmla="*/ 782212 w 2255666"/>
                <a:gd name="connsiteY233" fmla="*/ 1511460 h 2647634"/>
                <a:gd name="connsiteX234" fmla="*/ 790678 w 2255666"/>
                <a:gd name="connsiteY234" fmla="*/ 1211738 h 2647634"/>
                <a:gd name="connsiteX235" fmla="*/ 959512 w 2255666"/>
                <a:gd name="connsiteY235" fmla="*/ 726190 h 2647634"/>
                <a:gd name="connsiteX236" fmla="*/ 967734 w 2255666"/>
                <a:gd name="connsiteY236" fmla="*/ 720221 h 2647634"/>
                <a:gd name="connsiteX237" fmla="*/ 972180 w 2255666"/>
                <a:gd name="connsiteY237" fmla="*/ 721988 h 2647634"/>
                <a:gd name="connsiteX238" fmla="*/ 1031321 w 2255666"/>
                <a:gd name="connsiteY238" fmla="*/ 1144192 h 2647634"/>
                <a:gd name="connsiteX239" fmla="*/ 841292 w 2255666"/>
                <a:gd name="connsiteY239" fmla="*/ 1735231 h 2647634"/>
                <a:gd name="connsiteX240" fmla="*/ 834775 w 2255666"/>
                <a:gd name="connsiteY240" fmla="*/ 1738032 h 2647634"/>
                <a:gd name="connsiteX241" fmla="*/ 828684 w 2255666"/>
                <a:gd name="connsiteY241" fmla="*/ 1731028 h 2647634"/>
                <a:gd name="connsiteX242" fmla="*/ 989112 w 2255666"/>
                <a:gd name="connsiteY242" fmla="*/ 1291952 h 2647634"/>
                <a:gd name="connsiteX243" fmla="*/ 1010186 w 2255666"/>
                <a:gd name="connsiteY243" fmla="*/ 987967 h 2647634"/>
                <a:gd name="connsiteX244" fmla="*/ 1010125 w 2255666"/>
                <a:gd name="connsiteY244" fmla="*/ 988698 h 2647634"/>
                <a:gd name="connsiteX245" fmla="*/ 957806 w 2255666"/>
                <a:gd name="connsiteY245" fmla="*/ 778996 h 2647634"/>
                <a:gd name="connsiteX246" fmla="*/ 951106 w 2255666"/>
                <a:gd name="connsiteY246" fmla="*/ 785331 h 2647634"/>
                <a:gd name="connsiteX247" fmla="*/ 803347 w 2255666"/>
                <a:gd name="connsiteY247" fmla="*/ 1667685 h 2647634"/>
                <a:gd name="connsiteX248" fmla="*/ 938438 w 2255666"/>
                <a:gd name="connsiteY248" fmla="*/ 1038641 h 2647634"/>
                <a:gd name="connsiteX249" fmla="*/ 944772 w 2255666"/>
                <a:gd name="connsiteY249" fmla="*/ 1032307 h 2647634"/>
                <a:gd name="connsiteX250" fmla="*/ 951106 w 2255666"/>
                <a:gd name="connsiteY250" fmla="*/ 1038641 h 2647634"/>
                <a:gd name="connsiteX251" fmla="*/ 769544 w 2255666"/>
                <a:gd name="connsiteY251" fmla="*/ 1967468 h 2647634"/>
                <a:gd name="connsiteX252" fmla="*/ 786415 w 2255666"/>
                <a:gd name="connsiteY252" fmla="*/ 2250318 h 2647634"/>
                <a:gd name="connsiteX253" fmla="*/ 811752 w 2255666"/>
                <a:gd name="connsiteY253" fmla="*/ 2545898 h 2647634"/>
                <a:gd name="connsiteX254" fmla="*/ 1098866 w 2255666"/>
                <a:gd name="connsiteY254" fmla="*/ 1735231 h 2647634"/>
                <a:gd name="connsiteX255" fmla="*/ 1233957 w 2255666"/>
                <a:gd name="connsiteY255" fmla="*/ 1127260 h 2647634"/>
                <a:gd name="connsiteX256" fmla="*/ 1174878 w 2255666"/>
                <a:gd name="connsiteY256" fmla="*/ 696650 h 2647634"/>
                <a:gd name="connsiteX257" fmla="*/ 1204417 w 2255666"/>
                <a:gd name="connsiteY257" fmla="*/ 401131 h 2647634"/>
                <a:gd name="connsiteX258" fmla="*/ 1377514 w 2255666"/>
                <a:gd name="connsiteY258" fmla="*/ 0 h 2647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Lst>
              <a:rect l="l" t="t" r="r" b="b"/>
              <a:pathLst>
                <a:path w="2255666" h="2647634">
                  <a:moveTo>
                    <a:pt x="1014449" y="2630315"/>
                  </a:moveTo>
                  <a:lnTo>
                    <a:pt x="1056973" y="2647634"/>
                  </a:lnTo>
                  <a:lnTo>
                    <a:pt x="1011152" y="2647634"/>
                  </a:lnTo>
                  <a:lnTo>
                    <a:pt x="1010186" y="2647186"/>
                  </a:lnTo>
                  <a:cubicBezTo>
                    <a:pt x="1005983" y="2642983"/>
                    <a:pt x="1010186" y="2630315"/>
                    <a:pt x="1014449" y="2630315"/>
                  </a:cubicBezTo>
                  <a:close/>
                  <a:moveTo>
                    <a:pt x="1538490" y="2282050"/>
                  </a:moveTo>
                  <a:cubicBezTo>
                    <a:pt x="1563645" y="2282050"/>
                    <a:pt x="1587642" y="2284121"/>
                    <a:pt x="1609690" y="2288324"/>
                  </a:cubicBezTo>
                  <a:cubicBezTo>
                    <a:pt x="1613953" y="2292526"/>
                    <a:pt x="1618156" y="2296790"/>
                    <a:pt x="1613953" y="2305195"/>
                  </a:cubicBezTo>
                  <a:cubicBezTo>
                    <a:pt x="1592819" y="2377004"/>
                    <a:pt x="1542145" y="2436083"/>
                    <a:pt x="1474599" y="2478292"/>
                  </a:cubicBezTo>
                  <a:cubicBezTo>
                    <a:pt x="1394385" y="2524763"/>
                    <a:pt x="1301502" y="2499426"/>
                    <a:pt x="1212822" y="2520561"/>
                  </a:cubicBezTo>
                  <a:cubicBezTo>
                    <a:pt x="1204417" y="2520561"/>
                    <a:pt x="1200215" y="2512095"/>
                    <a:pt x="1208620" y="2507892"/>
                  </a:cubicBezTo>
                  <a:cubicBezTo>
                    <a:pt x="1245407" y="2486575"/>
                    <a:pt x="1285728" y="2485722"/>
                    <a:pt x="1326291" y="2485722"/>
                  </a:cubicBezTo>
                  <a:cubicBezTo>
                    <a:pt x="1330007" y="2485722"/>
                    <a:pt x="1333722" y="2485722"/>
                    <a:pt x="1337376" y="2485722"/>
                  </a:cubicBezTo>
                  <a:cubicBezTo>
                    <a:pt x="1381716" y="2485722"/>
                    <a:pt x="1426057" y="2484626"/>
                    <a:pt x="1466194" y="2457218"/>
                  </a:cubicBezTo>
                  <a:cubicBezTo>
                    <a:pt x="1512605" y="2427678"/>
                    <a:pt x="1546408" y="2389672"/>
                    <a:pt x="1575948" y="2343201"/>
                  </a:cubicBezTo>
                  <a:cubicBezTo>
                    <a:pt x="1597265" y="2306596"/>
                    <a:pt x="1578993" y="2298678"/>
                    <a:pt x="1551220" y="2298678"/>
                  </a:cubicBezTo>
                  <a:cubicBezTo>
                    <a:pt x="1540561" y="2298678"/>
                    <a:pt x="1528562" y="2299835"/>
                    <a:pt x="1516807" y="2300992"/>
                  </a:cubicBezTo>
                  <a:cubicBezTo>
                    <a:pt x="1364845" y="2313661"/>
                    <a:pt x="1166411" y="2389672"/>
                    <a:pt x="1090400" y="2533229"/>
                  </a:cubicBezTo>
                  <a:cubicBezTo>
                    <a:pt x="1187546" y="2469887"/>
                    <a:pt x="1293097" y="2415010"/>
                    <a:pt x="1407054" y="2377004"/>
                  </a:cubicBezTo>
                  <a:cubicBezTo>
                    <a:pt x="1407054" y="2376151"/>
                    <a:pt x="1407236" y="2375786"/>
                    <a:pt x="1407480" y="2375786"/>
                  </a:cubicBezTo>
                  <a:cubicBezTo>
                    <a:pt x="1408394" y="2375786"/>
                    <a:pt x="1410464" y="2381206"/>
                    <a:pt x="1407054" y="2381206"/>
                  </a:cubicBezTo>
                  <a:cubicBezTo>
                    <a:pt x="1297300" y="2444549"/>
                    <a:pt x="1187546" y="2503629"/>
                    <a:pt x="1077731" y="2566972"/>
                  </a:cubicBezTo>
                  <a:cubicBezTo>
                    <a:pt x="1100571" y="2563196"/>
                    <a:pt x="1123716" y="2561307"/>
                    <a:pt x="1146921" y="2561307"/>
                  </a:cubicBezTo>
                  <a:cubicBezTo>
                    <a:pt x="1201128" y="2561307"/>
                    <a:pt x="1255518" y="2571601"/>
                    <a:pt x="1305705" y="2592309"/>
                  </a:cubicBezTo>
                  <a:cubicBezTo>
                    <a:pt x="1327875" y="2600760"/>
                    <a:pt x="1345557" y="2612374"/>
                    <a:pt x="1359609" y="2626427"/>
                  </a:cubicBezTo>
                  <a:lnTo>
                    <a:pt x="1373584" y="2647634"/>
                  </a:lnTo>
                  <a:lnTo>
                    <a:pt x="1349325" y="2647634"/>
                  </a:lnTo>
                  <a:lnTo>
                    <a:pt x="1295648" y="2608190"/>
                  </a:lnTo>
                  <a:cubicBezTo>
                    <a:pt x="1252320" y="2586675"/>
                    <a:pt x="1199301" y="2577021"/>
                    <a:pt x="1147165" y="2577021"/>
                  </a:cubicBezTo>
                  <a:cubicBezTo>
                    <a:pt x="1102886" y="2577021"/>
                    <a:pt x="1059338" y="2583965"/>
                    <a:pt x="1022855" y="2596511"/>
                  </a:cubicBezTo>
                  <a:lnTo>
                    <a:pt x="1010186" y="2604977"/>
                  </a:lnTo>
                  <a:lnTo>
                    <a:pt x="1001781" y="2613444"/>
                  </a:lnTo>
                  <a:cubicBezTo>
                    <a:pt x="1013049" y="2612286"/>
                    <a:pt x="1024073" y="2611738"/>
                    <a:pt x="1034975" y="2611738"/>
                  </a:cubicBezTo>
                  <a:cubicBezTo>
                    <a:pt x="1064637" y="2611738"/>
                    <a:pt x="1093263" y="2615697"/>
                    <a:pt x="1124203" y="2621849"/>
                  </a:cubicBezTo>
                  <a:cubicBezTo>
                    <a:pt x="1137922" y="2625016"/>
                    <a:pt x="1155071" y="2628446"/>
                    <a:pt x="1173672" y="2632601"/>
                  </a:cubicBezTo>
                  <a:lnTo>
                    <a:pt x="1231581" y="2647634"/>
                  </a:lnTo>
                  <a:lnTo>
                    <a:pt x="1155798" y="2647634"/>
                  </a:lnTo>
                  <a:lnTo>
                    <a:pt x="1101447" y="2633863"/>
                  </a:lnTo>
                  <a:cubicBezTo>
                    <a:pt x="1076483" y="2628488"/>
                    <a:pt x="1050415" y="2624468"/>
                    <a:pt x="1025656" y="2624468"/>
                  </a:cubicBezTo>
                  <a:cubicBezTo>
                    <a:pt x="998126" y="2624468"/>
                    <a:pt x="972180" y="2629401"/>
                    <a:pt x="951106" y="2642983"/>
                  </a:cubicBezTo>
                  <a:lnTo>
                    <a:pt x="946843" y="2642983"/>
                  </a:lnTo>
                  <a:lnTo>
                    <a:pt x="939834" y="2647634"/>
                  </a:lnTo>
                  <a:lnTo>
                    <a:pt x="912751" y="2647634"/>
                  </a:lnTo>
                  <a:lnTo>
                    <a:pt x="925769" y="2638781"/>
                  </a:lnTo>
                  <a:lnTo>
                    <a:pt x="1069326" y="2545898"/>
                  </a:lnTo>
                  <a:cubicBezTo>
                    <a:pt x="1124751" y="2383216"/>
                    <a:pt x="1361435" y="2282050"/>
                    <a:pt x="1538490" y="2282050"/>
                  </a:cubicBezTo>
                  <a:close/>
                  <a:moveTo>
                    <a:pt x="1690939" y="1795345"/>
                  </a:moveTo>
                  <a:cubicBezTo>
                    <a:pt x="1630520" y="1795345"/>
                    <a:pt x="1571075" y="1806309"/>
                    <a:pt x="1512605" y="1836579"/>
                  </a:cubicBezTo>
                  <a:cubicBezTo>
                    <a:pt x="1445059" y="1874585"/>
                    <a:pt x="1373311" y="1904125"/>
                    <a:pt x="1301502" y="1929462"/>
                  </a:cubicBezTo>
                  <a:cubicBezTo>
                    <a:pt x="1312039" y="1927330"/>
                    <a:pt x="1323672" y="1926295"/>
                    <a:pt x="1335306" y="1926295"/>
                  </a:cubicBezTo>
                  <a:cubicBezTo>
                    <a:pt x="1346878" y="1926295"/>
                    <a:pt x="1358511" y="1927330"/>
                    <a:pt x="1369048" y="1929462"/>
                  </a:cubicBezTo>
                  <a:lnTo>
                    <a:pt x="1419722" y="1929462"/>
                  </a:lnTo>
                  <a:cubicBezTo>
                    <a:pt x="1449262" y="1912591"/>
                    <a:pt x="1483065" y="1904125"/>
                    <a:pt x="1512605" y="1891456"/>
                  </a:cubicBezTo>
                  <a:cubicBezTo>
                    <a:pt x="1537942" y="1878788"/>
                    <a:pt x="1563279" y="1870382"/>
                    <a:pt x="1592819" y="1857714"/>
                  </a:cubicBezTo>
                  <a:cubicBezTo>
                    <a:pt x="1594037" y="1856435"/>
                    <a:pt x="1594951" y="1855948"/>
                    <a:pt x="1595438" y="1855948"/>
                  </a:cubicBezTo>
                  <a:cubicBezTo>
                    <a:pt x="1596656" y="1855948"/>
                    <a:pt x="1595803" y="1858932"/>
                    <a:pt x="1592819" y="1861916"/>
                  </a:cubicBezTo>
                  <a:cubicBezTo>
                    <a:pt x="1554813" y="1887254"/>
                    <a:pt x="1508402" y="1912591"/>
                    <a:pt x="1466194" y="1929462"/>
                  </a:cubicBezTo>
                  <a:cubicBezTo>
                    <a:pt x="1618156" y="1929462"/>
                    <a:pt x="1774382" y="1912591"/>
                    <a:pt x="1926344" y="1887254"/>
                  </a:cubicBezTo>
                  <a:cubicBezTo>
                    <a:pt x="1926344" y="1886645"/>
                    <a:pt x="1926465" y="1886401"/>
                    <a:pt x="1926587" y="1886401"/>
                  </a:cubicBezTo>
                  <a:cubicBezTo>
                    <a:pt x="1927379" y="1886401"/>
                    <a:pt x="1929998" y="1895659"/>
                    <a:pt x="1926344" y="1895659"/>
                  </a:cubicBezTo>
                  <a:cubicBezTo>
                    <a:pt x="1791253" y="1942130"/>
                    <a:pt x="1643493" y="1933664"/>
                    <a:pt x="1504139" y="1942130"/>
                  </a:cubicBezTo>
                  <a:cubicBezTo>
                    <a:pt x="1482700" y="1940973"/>
                    <a:pt x="1461504" y="1940486"/>
                    <a:pt x="1440430" y="1940486"/>
                  </a:cubicBezTo>
                  <a:cubicBezTo>
                    <a:pt x="1382935" y="1940486"/>
                    <a:pt x="1326474" y="1944384"/>
                    <a:pt x="1267760" y="1950597"/>
                  </a:cubicBezTo>
                  <a:lnTo>
                    <a:pt x="1280429" y="1959002"/>
                  </a:lnTo>
                  <a:cubicBezTo>
                    <a:pt x="1377514" y="2001210"/>
                    <a:pt x="1483065" y="2030811"/>
                    <a:pt x="1592819" y="2035013"/>
                  </a:cubicBezTo>
                  <a:cubicBezTo>
                    <a:pt x="1642884" y="2041104"/>
                    <a:pt x="1701111" y="2047134"/>
                    <a:pt x="1760069" y="2047134"/>
                  </a:cubicBezTo>
                  <a:cubicBezTo>
                    <a:pt x="1865193" y="2047134"/>
                    <a:pt x="1972694" y="2027826"/>
                    <a:pt x="2040361" y="1954799"/>
                  </a:cubicBezTo>
                  <a:cubicBezTo>
                    <a:pt x="2141649" y="1849248"/>
                    <a:pt x="1968552" y="1845045"/>
                    <a:pt x="1892601" y="1823911"/>
                  </a:cubicBezTo>
                  <a:cubicBezTo>
                    <a:pt x="1824203" y="1808501"/>
                    <a:pt x="1757023" y="1795345"/>
                    <a:pt x="1690939" y="1795345"/>
                  </a:cubicBezTo>
                  <a:close/>
                  <a:moveTo>
                    <a:pt x="325900" y="755425"/>
                  </a:moveTo>
                  <a:cubicBezTo>
                    <a:pt x="285884" y="755425"/>
                    <a:pt x="267125" y="790386"/>
                    <a:pt x="292462" y="873950"/>
                  </a:cubicBezTo>
                  <a:cubicBezTo>
                    <a:pt x="343136" y="1025973"/>
                    <a:pt x="414884" y="1169530"/>
                    <a:pt x="503564" y="1300418"/>
                  </a:cubicBezTo>
                  <a:cubicBezTo>
                    <a:pt x="558441" y="1393301"/>
                    <a:pt x="651324" y="1460846"/>
                    <a:pt x="714667" y="1549465"/>
                  </a:cubicBezTo>
                  <a:cubicBezTo>
                    <a:pt x="680864" y="1443914"/>
                    <a:pt x="630250" y="1346829"/>
                    <a:pt x="575313" y="1258149"/>
                  </a:cubicBezTo>
                  <a:cubicBezTo>
                    <a:pt x="524699" y="1182198"/>
                    <a:pt x="490896" y="1089316"/>
                    <a:pt x="486693" y="996433"/>
                  </a:cubicBezTo>
                  <a:cubicBezTo>
                    <a:pt x="486693" y="993997"/>
                    <a:pt x="492297" y="991560"/>
                    <a:pt x="497047" y="991560"/>
                  </a:cubicBezTo>
                  <a:cubicBezTo>
                    <a:pt x="500519" y="991560"/>
                    <a:pt x="503564" y="992839"/>
                    <a:pt x="503564" y="996433"/>
                  </a:cubicBezTo>
                  <a:cubicBezTo>
                    <a:pt x="516233" y="1085052"/>
                    <a:pt x="549975" y="1169530"/>
                    <a:pt x="600650" y="1245480"/>
                  </a:cubicBezTo>
                  <a:cubicBezTo>
                    <a:pt x="587981" y="1186401"/>
                    <a:pt x="579576" y="1127260"/>
                    <a:pt x="579576" y="1072384"/>
                  </a:cubicBezTo>
                  <a:cubicBezTo>
                    <a:pt x="579576" y="1070313"/>
                    <a:pt x="581647" y="1069216"/>
                    <a:pt x="583779" y="1069216"/>
                  </a:cubicBezTo>
                  <a:cubicBezTo>
                    <a:pt x="585910" y="1069216"/>
                    <a:pt x="587981" y="1070313"/>
                    <a:pt x="587981" y="1072384"/>
                  </a:cubicBezTo>
                  <a:cubicBezTo>
                    <a:pt x="596447" y="1118855"/>
                    <a:pt x="604913" y="1169530"/>
                    <a:pt x="617582" y="1220143"/>
                  </a:cubicBezTo>
                  <a:cubicBezTo>
                    <a:pt x="621784" y="1245480"/>
                    <a:pt x="630250" y="1270817"/>
                    <a:pt x="634453" y="1296155"/>
                  </a:cubicBezTo>
                  <a:cubicBezTo>
                    <a:pt x="663932" y="1342505"/>
                    <a:pt x="689208" y="1388854"/>
                    <a:pt x="710282" y="1439407"/>
                  </a:cubicBezTo>
                  <a:cubicBezTo>
                    <a:pt x="706140" y="1297251"/>
                    <a:pt x="701146" y="1151258"/>
                    <a:pt x="621784" y="1025973"/>
                  </a:cubicBezTo>
                  <a:cubicBezTo>
                    <a:pt x="571110" y="937293"/>
                    <a:pt x="507767" y="861281"/>
                    <a:pt x="427553" y="797999"/>
                  </a:cubicBezTo>
                  <a:cubicBezTo>
                    <a:pt x="388755" y="770957"/>
                    <a:pt x="352577" y="755425"/>
                    <a:pt x="325900" y="755425"/>
                  </a:cubicBezTo>
                  <a:close/>
                  <a:moveTo>
                    <a:pt x="1377514" y="0"/>
                  </a:moveTo>
                  <a:cubicBezTo>
                    <a:pt x="1381716" y="0"/>
                    <a:pt x="1385980" y="0"/>
                    <a:pt x="1390182" y="4264"/>
                  </a:cubicBezTo>
                  <a:cubicBezTo>
                    <a:pt x="1643493" y="350457"/>
                    <a:pt x="1419722" y="823336"/>
                    <a:pt x="1267760" y="1165266"/>
                  </a:cubicBezTo>
                  <a:cubicBezTo>
                    <a:pt x="1266116" y="1168494"/>
                    <a:pt x="1263253" y="1169895"/>
                    <a:pt x="1260390" y="1169895"/>
                  </a:cubicBezTo>
                  <a:cubicBezTo>
                    <a:pt x="1255701" y="1169895"/>
                    <a:pt x="1250828" y="1166302"/>
                    <a:pt x="1250828" y="1161064"/>
                  </a:cubicBezTo>
                  <a:cubicBezTo>
                    <a:pt x="1288834" y="979501"/>
                    <a:pt x="1385980" y="814870"/>
                    <a:pt x="1432391" y="641774"/>
                  </a:cubicBezTo>
                  <a:cubicBezTo>
                    <a:pt x="1466194" y="540425"/>
                    <a:pt x="1483065" y="439137"/>
                    <a:pt x="1483065" y="337789"/>
                  </a:cubicBezTo>
                  <a:cubicBezTo>
                    <a:pt x="1483065" y="310685"/>
                    <a:pt x="1419296" y="39224"/>
                    <a:pt x="1369657" y="39224"/>
                  </a:cubicBezTo>
                  <a:cubicBezTo>
                    <a:pt x="1365089" y="39224"/>
                    <a:pt x="1360643" y="41478"/>
                    <a:pt x="1356379" y="46472"/>
                  </a:cubicBezTo>
                  <a:cubicBezTo>
                    <a:pt x="1242423" y="173097"/>
                    <a:pt x="1229754" y="396868"/>
                    <a:pt x="1208620" y="553093"/>
                  </a:cubicBezTo>
                  <a:cubicBezTo>
                    <a:pt x="1191749" y="671313"/>
                    <a:pt x="1191749" y="789533"/>
                    <a:pt x="1217086" y="907753"/>
                  </a:cubicBezTo>
                  <a:cubicBezTo>
                    <a:pt x="1229754" y="958427"/>
                    <a:pt x="1242423" y="1013304"/>
                    <a:pt x="1246626" y="1063978"/>
                  </a:cubicBezTo>
                  <a:cubicBezTo>
                    <a:pt x="1259294" y="1013304"/>
                    <a:pt x="1271963" y="958427"/>
                    <a:pt x="1284631" y="907753"/>
                  </a:cubicBezTo>
                  <a:cubicBezTo>
                    <a:pt x="1293097" y="869747"/>
                    <a:pt x="1297300" y="835944"/>
                    <a:pt x="1301502" y="802202"/>
                  </a:cubicBezTo>
                  <a:cubicBezTo>
                    <a:pt x="1297300" y="802202"/>
                    <a:pt x="1297300" y="797999"/>
                    <a:pt x="1297300" y="793736"/>
                  </a:cubicBezTo>
                  <a:cubicBezTo>
                    <a:pt x="1301502" y="776865"/>
                    <a:pt x="1305705" y="759993"/>
                    <a:pt x="1309968" y="743061"/>
                  </a:cubicBezTo>
                  <a:cubicBezTo>
                    <a:pt x="1331042" y="557296"/>
                    <a:pt x="1331042" y="371531"/>
                    <a:pt x="1381716" y="194232"/>
                  </a:cubicBezTo>
                  <a:cubicBezTo>
                    <a:pt x="1382996" y="193013"/>
                    <a:pt x="1384214" y="192465"/>
                    <a:pt x="1385310" y="192465"/>
                  </a:cubicBezTo>
                  <a:cubicBezTo>
                    <a:pt x="1388051" y="192465"/>
                    <a:pt x="1390182" y="195450"/>
                    <a:pt x="1390182" y="198434"/>
                  </a:cubicBezTo>
                  <a:cubicBezTo>
                    <a:pt x="1356379" y="358862"/>
                    <a:pt x="1335306" y="519351"/>
                    <a:pt x="1326840" y="683982"/>
                  </a:cubicBezTo>
                  <a:cubicBezTo>
                    <a:pt x="1352177" y="607970"/>
                    <a:pt x="1385980" y="532020"/>
                    <a:pt x="1411256" y="456008"/>
                  </a:cubicBezTo>
                  <a:cubicBezTo>
                    <a:pt x="1411256" y="451806"/>
                    <a:pt x="1413388" y="449674"/>
                    <a:pt x="1415520" y="449674"/>
                  </a:cubicBezTo>
                  <a:cubicBezTo>
                    <a:pt x="1417590" y="449674"/>
                    <a:pt x="1419722" y="451806"/>
                    <a:pt x="1419722" y="456008"/>
                  </a:cubicBezTo>
                  <a:cubicBezTo>
                    <a:pt x="1390182" y="557296"/>
                    <a:pt x="1360643" y="658645"/>
                    <a:pt x="1318374" y="759993"/>
                  </a:cubicBezTo>
                  <a:cubicBezTo>
                    <a:pt x="1314171" y="827539"/>
                    <a:pt x="1301502" y="899287"/>
                    <a:pt x="1288834" y="966832"/>
                  </a:cubicBezTo>
                  <a:lnTo>
                    <a:pt x="1250828" y="1144192"/>
                  </a:lnTo>
                  <a:lnTo>
                    <a:pt x="1250828" y="1161064"/>
                  </a:lnTo>
                  <a:cubicBezTo>
                    <a:pt x="1250828" y="1165266"/>
                    <a:pt x="1246626" y="1165266"/>
                    <a:pt x="1246626" y="1165266"/>
                  </a:cubicBezTo>
                  <a:cubicBezTo>
                    <a:pt x="1212822" y="1334160"/>
                    <a:pt x="1179080" y="1498852"/>
                    <a:pt x="1141074" y="1667685"/>
                  </a:cubicBezTo>
                  <a:cubicBezTo>
                    <a:pt x="1187546" y="1579066"/>
                    <a:pt x="1250828" y="1498852"/>
                    <a:pt x="1297300" y="1410172"/>
                  </a:cubicBezTo>
                  <a:cubicBezTo>
                    <a:pt x="1339508" y="1338363"/>
                    <a:pt x="1377514" y="1262412"/>
                    <a:pt x="1423925" y="1190603"/>
                  </a:cubicBezTo>
                  <a:lnTo>
                    <a:pt x="1423925" y="1186401"/>
                  </a:lnTo>
                  <a:cubicBezTo>
                    <a:pt x="1491470" y="958427"/>
                    <a:pt x="1626622" y="751527"/>
                    <a:pt x="1803921" y="591099"/>
                  </a:cubicBezTo>
                  <a:cubicBezTo>
                    <a:pt x="1908681" y="498460"/>
                    <a:pt x="2071058" y="336631"/>
                    <a:pt x="2221375" y="336631"/>
                  </a:cubicBezTo>
                  <a:cubicBezTo>
                    <a:pt x="2228623" y="336631"/>
                    <a:pt x="2235810" y="336997"/>
                    <a:pt x="2242997" y="337789"/>
                  </a:cubicBezTo>
                  <a:cubicBezTo>
                    <a:pt x="2251463" y="337789"/>
                    <a:pt x="2255666" y="346255"/>
                    <a:pt x="2255666" y="350457"/>
                  </a:cubicBezTo>
                  <a:cubicBezTo>
                    <a:pt x="2171249" y="679779"/>
                    <a:pt x="1846130" y="886618"/>
                    <a:pt x="1584353" y="1063978"/>
                  </a:cubicBezTo>
                  <a:cubicBezTo>
                    <a:pt x="1582647" y="1064527"/>
                    <a:pt x="1581003" y="1064770"/>
                    <a:pt x="1579480" y="1064770"/>
                  </a:cubicBezTo>
                  <a:cubicBezTo>
                    <a:pt x="1569735" y="1064770"/>
                    <a:pt x="1564436" y="1054355"/>
                    <a:pt x="1571745" y="1047046"/>
                  </a:cubicBezTo>
                  <a:cubicBezTo>
                    <a:pt x="1702573" y="924624"/>
                    <a:pt x="1871467" y="861281"/>
                    <a:pt x="1989687" y="721988"/>
                  </a:cubicBezTo>
                  <a:cubicBezTo>
                    <a:pt x="2036158" y="662847"/>
                    <a:pt x="2091035" y="603768"/>
                    <a:pt x="2133243" y="540425"/>
                  </a:cubicBezTo>
                  <a:cubicBezTo>
                    <a:pt x="2148653" y="521178"/>
                    <a:pt x="2258711" y="358192"/>
                    <a:pt x="2198231" y="358192"/>
                  </a:cubicBezTo>
                  <a:cubicBezTo>
                    <a:pt x="2192323" y="358192"/>
                    <a:pt x="2184831" y="359715"/>
                    <a:pt x="2175452" y="363126"/>
                  </a:cubicBezTo>
                  <a:cubicBezTo>
                    <a:pt x="2019226" y="418003"/>
                    <a:pt x="1850393" y="569965"/>
                    <a:pt x="1740578" y="688184"/>
                  </a:cubicBezTo>
                  <a:cubicBezTo>
                    <a:pt x="1618156" y="819073"/>
                    <a:pt x="1525273" y="971096"/>
                    <a:pt x="1461931" y="1139929"/>
                  </a:cubicBezTo>
                  <a:cubicBezTo>
                    <a:pt x="1474599" y="1123058"/>
                    <a:pt x="1487268" y="1106187"/>
                    <a:pt x="1499936" y="1089316"/>
                  </a:cubicBezTo>
                  <a:cubicBezTo>
                    <a:pt x="1588616" y="987967"/>
                    <a:pt x="1694168" y="903550"/>
                    <a:pt x="1787050" y="806404"/>
                  </a:cubicBezTo>
                  <a:cubicBezTo>
                    <a:pt x="1896804" y="692448"/>
                    <a:pt x="1993889" y="565762"/>
                    <a:pt x="2099440" y="447542"/>
                  </a:cubicBezTo>
                  <a:cubicBezTo>
                    <a:pt x="2101024" y="446751"/>
                    <a:pt x="2102729" y="446446"/>
                    <a:pt x="2104374" y="446446"/>
                  </a:cubicBezTo>
                  <a:cubicBezTo>
                    <a:pt x="2111865" y="446446"/>
                    <a:pt x="2118991" y="453328"/>
                    <a:pt x="2112109" y="460211"/>
                  </a:cubicBezTo>
                  <a:cubicBezTo>
                    <a:pt x="2027692" y="561560"/>
                    <a:pt x="1947478" y="667111"/>
                    <a:pt x="1854596" y="764196"/>
                  </a:cubicBezTo>
                  <a:cubicBezTo>
                    <a:pt x="1905270" y="726190"/>
                    <a:pt x="1951681" y="683982"/>
                    <a:pt x="2002355" y="641774"/>
                  </a:cubicBezTo>
                  <a:cubicBezTo>
                    <a:pt x="2003573" y="640555"/>
                    <a:pt x="2004852" y="640007"/>
                    <a:pt x="2005827" y="640007"/>
                  </a:cubicBezTo>
                  <a:cubicBezTo>
                    <a:pt x="2008324" y="640007"/>
                    <a:pt x="2009542" y="642992"/>
                    <a:pt x="2006558" y="645976"/>
                  </a:cubicBezTo>
                  <a:cubicBezTo>
                    <a:pt x="1943276" y="713522"/>
                    <a:pt x="1871467" y="772662"/>
                    <a:pt x="1795455" y="823336"/>
                  </a:cubicBezTo>
                  <a:cubicBezTo>
                    <a:pt x="1723707" y="890882"/>
                    <a:pt x="1647696" y="954164"/>
                    <a:pt x="1580150" y="1030175"/>
                  </a:cubicBezTo>
                  <a:cubicBezTo>
                    <a:pt x="1487268" y="1131524"/>
                    <a:pt x="1407054" y="1249744"/>
                    <a:pt x="1343711" y="1372166"/>
                  </a:cubicBezTo>
                  <a:cubicBezTo>
                    <a:pt x="1276165" y="1490386"/>
                    <a:pt x="1187546" y="1604342"/>
                    <a:pt x="1141074" y="1731028"/>
                  </a:cubicBezTo>
                  <a:cubicBezTo>
                    <a:pt x="1136872" y="1735231"/>
                    <a:pt x="1128406" y="1739494"/>
                    <a:pt x="1124203" y="1739494"/>
                  </a:cubicBezTo>
                  <a:cubicBezTo>
                    <a:pt x="1124203" y="1739494"/>
                    <a:pt x="1124203" y="1739494"/>
                    <a:pt x="1124203" y="1743697"/>
                  </a:cubicBezTo>
                  <a:cubicBezTo>
                    <a:pt x="1094663" y="1857714"/>
                    <a:pt x="1056658" y="1967468"/>
                    <a:pt x="1018652" y="2077221"/>
                  </a:cubicBezTo>
                  <a:cubicBezTo>
                    <a:pt x="1073529" y="2013879"/>
                    <a:pt x="1153743" y="1971670"/>
                    <a:pt x="1204417" y="1895659"/>
                  </a:cubicBezTo>
                  <a:cubicBezTo>
                    <a:pt x="1225491" y="1857714"/>
                    <a:pt x="1246626" y="1828113"/>
                    <a:pt x="1271963" y="1794371"/>
                  </a:cubicBezTo>
                  <a:cubicBezTo>
                    <a:pt x="1271963" y="1794371"/>
                    <a:pt x="1271963" y="1794371"/>
                    <a:pt x="1271963" y="1790107"/>
                  </a:cubicBezTo>
                  <a:cubicBezTo>
                    <a:pt x="1305705" y="1587471"/>
                    <a:pt x="1508402" y="1389037"/>
                    <a:pt x="1681499" y="1287749"/>
                  </a:cubicBezTo>
                  <a:cubicBezTo>
                    <a:pt x="1778584" y="1228609"/>
                    <a:pt x="1884135" y="1190603"/>
                    <a:pt x="1981221" y="1144192"/>
                  </a:cubicBezTo>
                  <a:cubicBezTo>
                    <a:pt x="2044563" y="1110389"/>
                    <a:pt x="2107906" y="1089316"/>
                    <a:pt x="2179654" y="1085052"/>
                  </a:cubicBezTo>
                  <a:cubicBezTo>
                    <a:pt x="2188120" y="1085052"/>
                    <a:pt x="2192323" y="1089316"/>
                    <a:pt x="2192323" y="1097721"/>
                  </a:cubicBezTo>
                  <a:cubicBezTo>
                    <a:pt x="2154317" y="1266615"/>
                    <a:pt x="2019226" y="1427043"/>
                    <a:pt x="1888338" y="1536797"/>
                  </a:cubicBezTo>
                  <a:cubicBezTo>
                    <a:pt x="1825056" y="1595937"/>
                    <a:pt x="1749044" y="1642348"/>
                    <a:pt x="1668830" y="1671949"/>
                  </a:cubicBezTo>
                  <a:cubicBezTo>
                    <a:pt x="1571745" y="1701488"/>
                    <a:pt x="1461931" y="1688820"/>
                    <a:pt x="1369048" y="1739494"/>
                  </a:cubicBezTo>
                  <a:cubicBezTo>
                    <a:pt x="1367891" y="1740042"/>
                    <a:pt x="1366733" y="1740347"/>
                    <a:pt x="1365576" y="1740347"/>
                  </a:cubicBezTo>
                  <a:cubicBezTo>
                    <a:pt x="1358572" y="1740347"/>
                    <a:pt x="1353334" y="1730419"/>
                    <a:pt x="1360643" y="1726825"/>
                  </a:cubicBezTo>
                  <a:cubicBezTo>
                    <a:pt x="1470397" y="1629679"/>
                    <a:pt x="1626622" y="1684617"/>
                    <a:pt x="1749044" y="1604342"/>
                  </a:cubicBezTo>
                  <a:cubicBezTo>
                    <a:pt x="1909473" y="1503054"/>
                    <a:pt x="2112109" y="1317289"/>
                    <a:pt x="2154317" y="1127260"/>
                  </a:cubicBezTo>
                  <a:cubicBezTo>
                    <a:pt x="2155779" y="1120926"/>
                    <a:pt x="2150845" y="1118246"/>
                    <a:pt x="2141649" y="1118246"/>
                  </a:cubicBezTo>
                  <a:cubicBezTo>
                    <a:pt x="2095847" y="1118246"/>
                    <a:pt x="1943215" y="1184330"/>
                    <a:pt x="1922141" y="1194867"/>
                  </a:cubicBezTo>
                  <a:cubicBezTo>
                    <a:pt x="1858798" y="1220143"/>
                    <a:pt x="1795455" y="1249744"/>
                    <a:pt x="1732173" y="1279283"/>
                  </a:cubicBezTo>
                  <a:cubicBezTo>
                    <a:pt x="1550611" y="1384835"/>
                    <a:pt x="1360643" y="1562134"/>
                    <a:pt x="1288834" y="1769034"/>
                  </a:cubicBezTo>
                  <a:cubicBezTo>
                    <a:pt x="1339508" y="1709893"/>
                    <a:pt x="1398588" y="1655017"/>
                    <a:pt x="1461931" y="1608606"/>
                  </a:cubicBezTo>
                  <a:cubicBezTo>
                    <a:pt x="1495734" y="1562134"/>
                    <a:pt x="1529476" y="1515723"/>
                    <a:pt x="1571745" y="1473515"/>
                  </a:cubicBezTo>
                  <a:cubicBezTo>
                    <a:pt x="1601285" y="1435509"/>
                    <a:pt x="1635027" y="1401706"/>
                    <a:pt x="1673033" y="1372166"/>
                  </a:cubicBezTo>
                  <a:cubicBezTo>
                    <a:pt x="1677235" y="1372166"/>
                    <a:pt x="1677235" y="1376369"/>
                    <a:pt x="1677235" y="1376369"/>
                  </a:cubicBezTo>
                  <a:cubicBezTo>
                    <a:pt x="1647696" y="1414374"/>
                    <a:pt x="1618156" y="1452380"/>
                    <a:pt x="1584353" y="1486183"/>
                  </a:cubicBezTo>
                  <a:cubicBezTo>
                    <a:pt x="1563279" y="1515723"/>
                    <a:pt x="1533739" y="1545263"/>
                    <a:pt x="1508402" y="1570600"/>
                  </a:cubicBezTo>
                  <a:cubicBezTo>
                    <a:pt x="1601285" y="1511460"/>
                    <a:pt x="1689904" y="1448178"/>
                    <a:pt x="1774382" y="1376369"/>
                  </a:cubicBezTo>
                  <a:cubicBezTo>
                    <a:pt x="1820792" y="1334160"/>
                    <a:pt x="1858798" y="1283486"/>
                    <a:pt x="1926344" y="1283486"/>
                  </a:cubicBezTo>
                  <a:lnTo>
                    <a:pt x="1926344" y="1287749"/>
                  </a:lnTo>
                  <a:cubicBezTo>
                    <a:pt x="1825056" y="1321492"/>
                    <a:pt x="1787050" y="1405969"/>
                    <a:pt x="1702573" y="1460846"/>
                  </a:cubicBezTo>
                  <a:cubicBezTo>
                    <a:pt x="1592819" y="1528392"/>
                    <a:pt x="1487268" y="1604342"/>
                    <a:pt x="1385980" y="1684617"/>
                  </a:cubicBezTo>
                  <a:cubicBezTo>
                    <a:pt x="1297300" y="1764831"/>
                    <a:pt x="1246626" y="1866119"/>
                    <a:pt x="1174878" y="1963265"/>
                  </a:cubicBezTo>
                  <a:cubicBezTo>
                    <a:pt x="1183283" y="1959002"/>
                    <a:pt x="1191749" y="1954799"/>
                    <a:pt x="1195951" y="1950597"/>
                  </a:cubicBezTo>
                  <a:cubicBezTo>
                    <a:pt x="1195951" y="1946333"/>
                    <a:pt x="1200215" y="1946333"/>
                    <a:pt x="1204417" y="1946333"/>
                  </a:cubicBezTo>
                  <a:lnTo>
                    <a:pt x="1229754" y="1942130"/>
                  </a:lnTo>
                  <a:lnTo>
                    <a:pt x="1238160" y="1942130"/>
                  </a:lnTo>
                  <a:cubicBezTo>
                    <a:pt x="1233957" y="1937928"/>
                    <a:pt x="1233957" y="1933664"/>
                    <a:pt x="1238160" y="1933664"/>
                  </a:cubicBezTo>
                  <a:cubicBezTo>
                    <a:pt x="1390182" y="1904125"/>
                    <a:pt x="1512605" y="1794371"/>
                    <a:pt x="1664628" y="1777500"/>
                  </a:cubicBezTo>
                  <a:cubicBezTo>
                    <a:pt x="1680585" y="1775673"/>
                    <a:pt x="1696787" y="1774820"/>
                    <a:pt x="1713110" y="1774820"/>
                  </a:cubicBezTo>
                  <a:cubicBezTo>
                    <a:pt x="1847713" y="1774820"/>
                    <a:pt x="1992123" y="1831768"/>
                    <a:pt x="2116372" y="1861916"/>
                  </a:cubicBezTo>
                  <a:cubicBezTo>
                    <a:pt x="2124777" y="1861916"/>
                    <a:pt x="2124777" y="1870382"/>
                    <a:pt x="2120575" y="1878788"/>
                  </a:cubicBezTo>
                  <a:cubicBezTo>
                    <a:pt x="2053029" y="2009676"/>
                    <a:pt x="1917939" y="2064553"/>
                    <a:pt x="1774382" y="2068816"/>
                  </a:cubicBezTo>
                  <a:cubicBezTo>
                    <a:pt x="1677235" y="2068816"/>
                    <a:pt x="1584353" y="2064553"/>
                    <a:pt x="1487268" y="2051884"/>
                  </a:cubicBezTo>
                  <a:cubicBezTo>
                    <a:pt x="1394385" y="2039216"/>
                    <a:pt x="1305705" y="1975934"/>
                    <a:pt x="1217086" y="1963265"/>
                  </a:cubicBezTo>
                  <a:cubicBezTo>
                    <a:pt x="1191749" y="1971670"/>
                    <a:pt x="1166411" y="1988541"/>
                    <a:pt x="1145277" y="2005473"/>
                  </a:cubicBezTo>
                  <a:cubicBezTo>
                    <a:pt x="1098866" y="2060350"/>
                    <a:pt x="1035523" y="2085687"/>
                    <a:pt x="993315" y="2144767"/>
                  </a:cubicBezTo>
                  <a:cubicBezTo>
                    <a:pt x="955309" y="2248217"/>
                    <a:pt x="914151" y="2351652"/>
                    <a:pt x="873519" y="2455612"/>
                  </a:cubicBezTo>
                  <a:lnTo>
                    <a:pt x="802186" y="2647634"/>
                  </a:lnTo>
                  <a:lnTo>
                    <a:pt x="771066" y="2647634"/>
                  </a:lnTo>
                  <a:lnTo>
                    <a:pt x="782212" y="2617646"/>
                  </a:lnTo>
                  <a:cubicBezTo>
                    <a:pt x="790678" y="2507892"/>
                    <a:pt x="786415" y="2393875"/>
                    <a:pt x="773746" y="2288324"/>
                  </a:cubicBezTo>
                  <a:cubicBezTo>
                    <a:pt x="744207" y="2224981"/>
                    <a:pt x="710464" y="2165901"/>
                    <a:pt x="672459" y="2115227"/>
                  </a:cubicBezTo>
                  <a:cubicBezTo>
                    <a:pt x="512031" y="2043479"/>
                    <a:pt x="372676" y="1980136"/>
                    <a:pt x="254456" y="1849248"/>
                  </a:cubicBezTo>
                  <a:cubicBezTo>
                    <a:pt x="144703" y="1731028"/>
                    <a:pt x="56022" y="1595937"/>
                    <a:pt x="1146" y="1448178"/>
                  </a:cubicBezTo>
                  <a:cubicBezTo>
                    <a:pt x="-3057" y="1439712"/>
                    <a:pt x="5348" y="1431246"/>
                    <a:pt x="9612" y="1431246"/>
                  </a:cubicBezTo>
                  <a:cubicBezTo>
                    <a:pt x="343136" y="1443914"/>
                    <a:pt x="617582" y="1769034"/>
                    <a:pt x="685127" y="2081424"/>
                  </a:cubicBezTo>
                  <a:cubicBezTo>
                    <a:pt x="687746" y="2086662"/>
                    <a:pt x="683848" y="2090255"/>
                    <a:pt x="679585" y="2090255"/>
                  </a:cubicBezTo>
                  <a:cubicBezTo>
                    <a:pt x="676905" y="2090255"/>
                    <a:pt x="674042" y="2088916"/>
                    <a:pt x="672459" y="2085687"/>
                  </a:cubicBezTo>
                  <a:cubicBezTo>
                    <a:pt x="604913" y="1946333"/>
                    <a:pt x="554239" y="1798574"/>
                    <a:pt x="444485" y="1680354"/>
                  </a:cubicBezTo>
                  <a:cubicBezTo>
                    <a:pt x="393811" y="1621274"/>
                    <a:pt x="334670" y="1566397"/>
                    <a:pt x="267125" y="1528392"/>
                  </a:cubicBezTo>
                  <a:cubicBezTo>
                    <a:pt x="267125" y="1528392"/>
                    <a:pt x="113701" y="1455304"/>
                    <a:pt x="54683" y="1455304"/>
                  </a:cubicBezTo>
                  <a:cubicBezTo>
                    <a:pt x="36045" y="1455304"/>
                    <a:pt x="26787" y="1462612"/>
                    <a:pt x="34949" y="1481920"/>
                  </a:cubicBezTo>
                  <a:cubicBezTo>
                    <a:pt x="94028" y="1629679"/>
                    <a:pt x="182708" y="1760568"/>
                    <a:pt x="296665" y="1870382"/>
                  </a:cubicBezTo>
                  <a:cubicBezTo>
                    <a:pt x="410682" y="1971670"/>
                    <a:pt x="524699" y="2022345"/>
                    <a:pt x="651324" y="2089890"/>
                  </a:cubicBezTo>
                  <a:cubicBezTo>
                    <a:pt x="596447" y="2026547"/>
                    <a:pt x="533104" y="1963265"/>
                    <a:pt x="465559" y="1912591"/>
                  </a:cubicBezTo>
                  <a:cubicBezTo>
                    <a:pt x="389547" y="1891456"/>
                    <a:pt x="322002" y="1849248"/>
                    <a:pt x="271327" y="1794371"/>
                  </a:cubicBezTo>
                  <a:cubicBezTo>
                    <a:pt x="268343" y="1791387"/>
                    <a:pt x="269622" y="1788402"/>
                    <a:pt x="272058" y="1788402"/>
                  </a:cubicBezTo>
                  <a:cubicBezTo>
                    <a:pt x="273094" y="1788402"/>
                    <a:pt x="274373" y="1788889"/>
                    <a:pt x="275591" y="1790107"/>
                  </a:cubicBezTo>
                  <a:cubicBezTo>
                    <a:pt x="322002" y="1828113"/>
                    <a:pt x="372676" y="1861916"/>
                    <a:pt x="431816" y="1882990"/>
                  </a:cubicBezTo>
                  <a:cubicBezTo>
                    <a:pt x="305131" y="1785905"/>
                    <a:pt x="229119" y="1629679"/>
                    <a:pt x="94028" y="1549465"/>
                  </a:cubicBezTo>
                  <a:cubicBezTo>
                    <a:pt x="86719" y="1542217"/>
                    <a:pt x="92018" y="1531741"/>
                    <a:pt x="99083" y="1531741"/>
                  </a:cubicBezTo>
                  <a:cubicBezTo>
                    <a:pt x="100180" y="1531741"/>
                    <a:pt x="101337" y="1532046"/>
                    <a:pt x="102494" y="1532594"/>
                  </a:cubicBezTo>
                  <a:cubicBezTo>
                    <a:pt x="178445" y="1579066"/>
                    <a:pt x="216451" y="1650814"/>
                    <a:pt x="275591" y="1714157"/>
                  </a:cubicBezTo>
                  <a:cubicBezTo>
                    <a:pt x="355805" y="1794371"/>
                    <a:pt x="440222" y="1866119"/>
                    <a:pt x="524699" y="1937928"/>
                  </a:cubicBezTo>
                  <a:cubicBezTo>
                    <a:pt x="625987" y="2018142"/>
                    <a:pt x="710464" y="2123693"/>
                    <a:pt x="765341" y="2241913"/>
                  </a:cubicBezTo>
                  <a:cubicBezTo>
                    <a:pt x="761078" y="2208110"/>
                    <a:pt x="756875" y="2174307"/>
                    <a:pt x="752673" y="2144767"/>
                  </a:cubicBezTo>
                  <a:cubicBezTo>
                    <a:pt x="740004" y="2001210"/>
                    <a:pt x="748409" y="1866119"/>
                    <a:pt x="744207" y="1726825"/>
                  </a:cubicBezTo>
                  <a:cubicBezTo>
                    <a:pt x="740004" y="1684617"/>
                    <a:pt x="735802" y="1638145"/>
                    <a:pt x="727335" y="1595937"/>
                  </a:cubicBezTo>
                  <a:cubicBezTo>
                    <a:pt x="672459" y="1515723"/>
                    <a:pt x="583779" y="1460846"/>
                    <a:pt x="524699" y="1380632"/>
                  </a:cubicBezTo>
                  <a:cubicBezTo>
                    <a:pt x="474025" y="1304621"/>
                    <a:pt x="431816" y="1220143"/>
                    <a:pt x="389547" y="1144192"/>
                  </a:cubicBezTo>
                  <a:cubicBezTo>
                    <a:pt x="313597" y="1013304"/>
                    <a:pt x="237585" y="878213"/>
                    <a:pt x="262922" y="726190"/>
                  </a:cubicBezTo>
                  <a:cubicBezTo>
                    <a:pt x="267125" y="721988"/>
                    <a:pt x="271327" y="717785"/>
                    <a:pt x="275591" y="717785"/>
                  </a:cubicBezTo>
                  <a:cubicBezTo>
                    <a:pt x="423350" y="734656"/>
                    <a:pt x="545773" y="865545"/>
                    <a:pt x="621784" y="987967"/>
                  </a:cubicBezTo>
                  <a:cubicBezTo>
                    <a:pt x="718869" y="1144192"/>
                    <a:pt x="731538" y="1325694"/>
                    <a:pt x="731538" y="1507257"/>
                  </a:cubicBezTo>
                  <a:cubicBezTo>
                    <a:pt x="756875" y="1591735"/>
                    <a:pt x="769544" y="1684617"/>
                    <a:pt x="765341" y="1777500"/>
                  </a:cubicBezTo>
                  <a:lnTo>
                    <a:pt x="765341" y="1823911"/>
                  </a:lnTo>
                  <a:cubicBezTo>
                    <a:pt x="773746" y="1785905"/>
                    <a:pt x="782212" y="1743697"/>
                    <a:pt x="790678" y="1705691"/>
                  </a:cubicBezTo>
                  <a:cubicBezTo>
                    <a:pt x="782212" y="1642348"/>
                    <a:pt x="782212" y="1574802"/>
                    <a:pt x="782212" y="1511460"/>
                  </a:cubicBezTo>
                  <a:cubicBezTo>
                    <a:pt x="773746" y="1410172"/>
                    <a:pt x="778010" y="1313026"/>
                    <a:pt x="790678" y="1211738"/>
                  </a:cubicBezTo>
                  <a:cubicBezTo>
                    <a:pt x="816016" y="1042844"/>
                    <a:pt x="875095" y="878213"/>
                    <a:pt x="959512" y="726190"/>
                  </a:cubicBezTo>
                  <a:cubicBezTo>
                    <a:pt x="959512" y="723206"/>
                    <a:pt x="963775" y="720221"/>
                    <a:pt x="967734" y="720221"/>
                  </a:cubicBezTo>
                  <a:cubicBezTo>
                    <a:pt x="969378" y="720221"/>
                    <a:pt x="970962" y="720769"/>
                    <a:pt x="972180" y="721988"/>
                  </a:cubicBezTo>
                  <a:cubicBezTo>
                    <a:pt x="1048192" y="738859"/>
                    <a:pt x="1039726" y="1085052"/>
                    <a:pt x="1031321" y="1144192"/>
                  </a:cubicBezTo>
                  <a:cubicBezTo>
                    <a:pt x="1014449" y="1346829"/>
                    <a:pt x="959512" y="1566397"/>
                    <a:pt x="841292" y="1735231"/>
                  </a:cubicBezTo>
                  <a:cubicBezTo>
                    <a:pt x="839586" y="1736997"/>
                    <a:pt x="837089" y="1738032"/>
                    <a:pt x="834775" y="1738032"/>
                  </a:cubicBezTo>
                  <a:cubicBezTo>
                    <a:pt x="831547" y="1738032"/>
                    <a:pt x="828684" y="1735961"/>
                    <a:pt x="828684" y="1731028"/>
                  </a:cubicBezTo>
                  <a:cubicBezTo>
                    <a:pt x="887764" y="1587471"/>
                    <a:pt x="959512" y="1452380"/>
                    <a:pt x="989112" y="1291952"/>
                  </a:cubicBezTo>
                  <a:cubicBezTo>
                    <a:pt x="1005983" y="1190603"/>
                    <a:pt x="1014449" y="1089316"/>
                    <a:pt x="1010186" y="987967"/>
                  </a:cubicBezTo>
                  <a:cubicBezTo>
                    <a:pt x="1010186" y="988454"/>
                    <a:pt x="1010186" y="988698"/>
                    <a:pt x="1010125" y="988698"/>
                  </a:cubicBezTo>
                  <a:cubicBezTo>
                    <a:pt x="1008298" y="988698"/>
                    <a:pt x="981194" y="778996"/>
                    <a:pt x="957806" y="778996"/>
                  </a:cubicBezTo>
                  <a:cubicBezTo>
                    <a:pt x="955492" y="778996"/>
                    <a:pt x="953238" y="780945"/>
                    <a:pt x="951106" y="785331"/>
                  </a:cubicBezTo>
                  <a:cubicBezTo>
                    <a:pt x="816016" y="1059715"/>
                    <a:pt x="782212" y="1363700"/>
                    <a:pt x="803347" y="1667685"/>
                  </a:cubicBezTo>
                  <a:cubicBezTo>
                    <a:pt x="853960" y="1456583"/>
                    <a:pt x="934174" y="1249744"/>
                    <a:pt x="938438" y="1038641"/>
                  </a:cubicBezTo>
                  <a:cubicBezTo>
                    <a:pt x="938438" y="1034378"/>
                    <a:pt x="941605" y="1032307"/>
                    <a:pt x="944772" y="1032307"/>
                  </a:cubicBezTo>
                  <a:cubicBezTo>
                    <a:pt x="947939" y="1032307"/>
                    <a:pt x="951106" y="1034378"/>
                    <a:pt x="951106" y="1038641"/>
                  </a:cubicBezTo>
                  <a:cubicBezTo>
                    <a:pt x="984849" y="1359497"/>
                    <a:pt x="794881" y="1650814"/>
                    <a:pt x="769544" y="1967468"/>
                  </a:cubicBezTo>
                  <a:cubicBezTo>
                    <a:pt x="769544" y="2060350"/>
                    <a:pt x="778010" y="2153233"/>
                    <a:pt x="786415" y="2250318"/>
                  </a:cubicBezTo>
                  <a:cubicBezTo>
                    <a:pt x="803347" y="2347464"/>
                    <a:pt x="807550" y="2444549"/>
                    <a:pt x="811752" y="2545898"/>
                  </a:cubicBezTo>
                  <a:cubicBezTo>
                    <a:pt x="913101" y="2275655"/>
                    <a:pt x="1027057" y="2009676"/>
                    <a:pt x="1098866" y="1735231"/>
                  </a:cubicBezTo>
                  <a:cubicBezTo>
                    <a:pt x="1149540" y="1532594"/>
                    <a:pt x="1191749" y="1329958"/>
                    <a:pt x="1233957" y="1127260"/>
                  </a:cubicBezTo>
                  <a:cubicBezTo>
                    <a:pt x="1225491" y="979501"/>
                    <a:pt x="1166411" y="844410"/>
                    <a:pt x="1174878" y="696650"/>
                  </a:cubicBezTo>
                  <a:cubicBezTo>
                    <a:pt x="1179080" y="599565"/>
                    <a:pt x="1187546" y="498217"/>
                    <a:pt x="1204417" y="401131"/>
                  </a:cubicBezTo>
                  <a:cubicBezTo>
                    <a:pt x="1225491" y="278648"/>
                    <a:pt x="1250828" y="67607"/>
                    <a:pt x="1377514" y="0"/>
                  </a:cubicBezTo>
                  <a:close/>
                </a:path>
              </a:pathLst>
            </a:custGeom>
            <a:solidFill>
              <a:schemeClr val="tx1"/>
            </a:solidFill>
            <a:ln>
              <a:noFill/>
            </a:ln>
          </p:spPr>
          <p:txBody>
            <a:bodyPr spcFirstLastPara="1" wrap="square" lIns="121900" tIns="121900" rIns="121900" bIns="121900" anchor="ctr" anchorCtr="0">
              <a:noAutofit/>
            </a:bodyPr>
            <a:lstStyle/>
            <a:p>
              <a:endParaRPr sz="2400"/>
            </a:p>
          </p:txBody>
        </p:sp>
        <p:sp>
          <p:nvSpPr>
            <p:cNvPr id="102" name="任意多边形: 形状 101"/>
            <p:cNvSpPr/>
            <p:nvPr userDrawn="1">
              <p:custDataLst>
                <p:tags r:id="rId11"/>
              </p:custDataLst>
            </p:nvPr>
          </p:nvSpPr>
          <p:spPr>
            <a:xfrm>
              <a:off x="1647329" y="4277068"/>
              <a:ext cx="1940967" cy="2580933"/>
            </a:xfrm>
            <a:custGeom>
              <a:avLst/>
              <a:gdLst>
                <a:gd name="connsiteX0" fmla="*/ 1286555 w 1940967"/>
                <a:gd name="connsiteY0" fmla="*/ 2534464 h 2580933"/>
                <a:gd name="connsiteX1" fmla="*/ 1292488 w 1940967"/>
                <a:gd name="connsiteY1" fmla="*/ 2552093 h 2580933"/>
                <a:gd name="connsiteX2" fmla="*/ 1297573 w 1940967"/>
                <a:gd name="connsiteY2" fmla="*/ 2547685 h 2580933"/>
                <a:gd name="connsiteX3" fmla="*/ 1298336 w 1940967"/>
                <a:gd name="connsiteY3" fmla="*/ 2552093 h 2580933"/>
                <a:gd name="connsiteX4" fmla="*/ 1304184 w 1940967"/>
                <a:gd name="connsiteY4" fmla="*/ 2563873 h 2580933"/>
                <a:gd name="connsiteX5" fmla="*/ 1310117 w 1940967"/>
                <a:gd name="connsiteY5" fmla="*/ 2575569 h 2580933"/>
                <a:gd name="connsiteX6" fmla="*/ 1292488 w 1940967"/>
                <a:gd name="connsiteY6" fmla="*/ 2534464 h 2580933"/>
                <a:gd name="connsiteX7" fmla="*/ 795410 w 1940967"/>
                <a:gd name="connsiteY7" fmla="*/ 2525056 h 2580933"/>
                <a:gd name="connsiteX8" fmla="*/ 875332 w 1940967"/>
                <a:gd name="connsiteY8" fmla="*/ 2552093 h 2580933"/>
                <a:gd name="connsiteX9" fmla="*/ 904742 w 1940967"/>
                <a:gd name="connsiteY9" fmla="*/ 2557941 h 2580933"/>
                <a:gd name="connsiteX10" fmla="*/ 881180 w 1940967"/>
                <a:gd name="connsiteY10" fmla="*/ 2546245 h 2580933"/>
                <a:gd name="connsiteX11" fmla="*/ 795410 w 1940967"/>
                <a:gd name="connsiteY11" fmla="*/ 2525056 h 2580933"/>
                <a:gd name="connsiteX12" fmla="*/ 1293505 w 1940967"/>
                <a:gd name="connsiteY12" fmla="*/ 2504631 h 2580933"/>
                <a:gd name="connsiteX13" fmla="*/ 1327747 w 1940967"/>
                <a:gd name="connsiteY13" fmla="*/ 2560302 h 2580933"/>
                <a:gd name="connsiteX14" fmla="*/ 1323221 w 1940967"/>
                <a:gd name="connsiteY14" fmla="*/ 2580933 h 2580933"/>
                <a:gd name="connsiteX15" fmla="*/ 1280255 w 1940967"/>
                <a:gd name="connsiteY15" fmla="*/ 2580933 h 2580933"/>
                <a:gd name="connsiteX16" fmla="*/ 1260134 w 1940967"/>
                <a:gd name="connsiteY16" fmla="*/ 2559434 h 2580933"/>
                <a:gd name="connsiteX17" fmla="*/ 1257231 w 1940967"/>
                <a:gd name="connsiteY17" fmla="*/ 2528616 h 2580933"/>
                <a:gd name="connsiteX18" fmla="*/ 1286555 w 1940967"/>
                <a:gd name="connsiteY18" fmla="*/ 2505055 h 2580933"/>
                <a:gd name="connsiteX19" fmla="*/ 1293505 w 1940967"/>
                <a:gd name="connsiteY19" fmla="*/ 2504631 h 2580933"/>
                <a:gd name="connsiteX20" fmla="*/ 340708 w 1940967"/>
                <a:gd name="connsiteY20" fmla="*/ 2399367 h 2580933"/>
                <a:gd name="connsiteX21" fmla="*/ 428851 w 1940967"/>
                <a:gd name="connsiteY21" fmla="*/ 2452168 h 2580933"/>
                <a:gd name="connsiteX22" fmla="*/ 687349 w 1940967"/>
                <a:gd name="connsiteY22" fmla="*/ 2516835 h 2580933"/>
                <a:gd name="connsiteX23" fmla="*/ 693197 w 1940967"/>
                <a:gd name="connsiteY23" fmla="*/ 2516835 h 2580933"/>
                <a:gd name="connsiteX24" fmla="*/ 487586 w 1940967"/>
                <a:gd name="connsiteY24" fmla="*/ 2452168 h 2580933"/>
                <a:gd name="connsiteX25" fmla="*/ 340708 w 1940967"/>
                <a:gd name="connsiteY25" fmla="*/ 2399367 h 2580933"/>
                <a:gd name="connsiteX26" fmla="*/ 340708 w 1940967"/>
                <a:gd name="connsiteY26" fmla="*/ 2369958 h 2580933"/>
                <a:gd name="connsiteX27" fmla="*/ 493434 w 1940967"/>
                <a:gd name="connsiteY27" fmla="*/ 2428692 h 2580933"/>
                <a:gd name="connsiteX28" fmla="*/ 683027 w 1940967"/>
                <a:gd name="connsiteY28" fmla="*/ 2486917 h 2580933"/>
                <a:gd name="connsiteX29" fmla="*/ 481738 w 1940967"/>
                <a:gd name="connsiteY29" fmla="*/ 2387586 h 2580933"/>
                <a:gd name="connsiteX30" fmla="*/ 446480 w 1940967"/>
                <a:gd name="connsiteY30" fmla="*/ 2381738 h 2580933"/>
                <a:gd name="connsiteX31" fmla="*/ 340708 w 1940967"/>
                <a:gd name="connsiteY31" fmla="*/ 2369958 h 2580933"/>
                <a:gd name="connsiteX32" fmla="*/ 452328 w 1940967"/>
                <a:gd name="connsiteY32" fmla="*/ 2328852 h 2580933"/>
                <a:gd name="connsiteX33" fmla="*/ 493434 w 1940967"/>
                <a:gd name="connsiteY33" fmla="*/ 2358177 h 2580933"/>
                <a:gd name="connsiteX34" fmla="*/ 875332 w 1940967"/>
                <a:gd name="connsiteY34" fmla="*/ 2510987 h 2580933"/>
                <a:gd name="connsiteX35" fmla="*/ 910590 w 1940967"/>
                <a:gd name="connsiteY35" fmla="*/ 2522683 h 2580933"/>
                <a:gd name="connsiteX36" fmla="*/ 616834 w 1940967"/>
                <a:gd name="connsiteY36" fmla="*/ 2369958 h 2580933"/>
                <a:gd name="connsiteX37" fmla="*/ 605054 w 1940967"/>
                <a:gd name="connsiteY37" fmla="*/ 2364110 h 2580933"/>
                <a:gd name="connsiteX38" fmla="*/ 452328 w 1940967"/>
                <a:gd name="connsiteY38" fmla="*/ 2328852 h 2580933"/>
                <a:gd name="connsiteX39" fmla="*/ 393594 w 1940967"/>
                <a:gd name="connsiteY39" fmla="*/ 2311224 h 2580933"/>
                <a:gd name="connsiteX40" fmla="*/ 305451 w 1940967"/>
                <a:gd name="connsiteY40" fmla="*/ 2352329 h 2580933"/>
                <a:gd name="connsiteX41" fmla="*/ 428851 w 1940967"/>
                <a:gd name="connsiteY41" fmla="*/ 2346481 h 2580933"/>
                <a:gd name="connsiteX42" fmla="*/ 405375 w 1940967"/>
                <a:gd name="connsiteY42" fmla="*/ 2328852 h 2580933"/>
                <a:gd name="connsiteX43" fmla="*/ 405375 w 1940967"/>
                <a:gd name="connsiteY43" fmla="*/ 2311224 h 2580933"/>
                <a:gd name="connsiteX44" fmla="*/ 1080944 w 1940967"/>
                <a:gd name="connsiteY44" fmla="*/ 2281814 h 2580933"/>
                <a:gd name="connsiteX45" fmla="*/ 1069248 w 1940967"/>
                <a:gd name="connsiteY45" fmla="*/ 2293595 h 2580933"/>
                <a:gd name="connsiteX46" fmla="*/ 1063315 w 1940967"/>
                <a:gd name="connsiteY46" fmla="*/ 2293595 h 2580933"/>
                <a:gd name="connsiteX47" fmla="*/ 1075096 w 1940967"/>
                <a:gd name="connsiteY47" fmla="*/ 2317072 h 2580933"/>
                <a:gd name="connsiteX48" fmla="*/ 1092725 w 1940967"/>
                <a:gd name="connsiteY48" fmla="*/ 2311224 h 2580933"/>
                <a:gd name="connsiteX49" fmla="*/ 1098573 w 1940967"/>
                <a:gd name="connsiteY49" fmla="*/ 2305376 h 2580933"/>
                <a:gd name="connsiteX50" fmla="*/ 1092725 w 1940967"/>
                <a:gd name="connsiteY50" fmla="*/ 2293595 h 2580933"/>
                <a:gd name="connsiteX51" fmla="*/ 1080944 w 1940967"/>
                <a:gd name="connsiteY51" fmla="*/ 2281814 h 2580933"/>
                <a:gd name="connsiteX52" fmla="*/ 1085436 w 1940967"/>
                <a:gd name="connsiteY52" fmla="*/ 2244184 h 2580933"/>
                <a:gd name="connsiteX53" fmla="*/ 1075096 w 1940967"/>
                <a:gd name="connsiteY53" fmla="*/ 2246557 h 2580933"/>
                <a:gd name="connsiteX54" fmla="*/ 1063146 w 1940967"/>
                <a:gd name="connsiteY54" fmla="*/ 2269695 h 2580933"/>
                <a:gd name="connsiteX55" fmla="*/ 1085012 w 1940967"/>
                <a:gd name="connsiteY55" fmla="*/ 2254354 h 2580933"/>
                <a:gd name="connsiteX56" fmla="*/ 1104505 w 1940967"/>
                <a:gd name="connsiteY56" fmla="*/ 2264186 h 2580933"/>
                <a:gd name="connsiteX57" fmla="*/ 1116201 w 1940967"/>
                <a:gd name="connsiteY57" fmla="*/ 2287747 h 2580933"/>
                <a:gd name="connsiteX58" fmla="*/ 1122049 w 1940967"/>
                <a:gd name="connsiteY58" fmla="*/ 2299443 h 2580933"/>
                <a:gd name="connsiteX59" fmla="*/ 1127982 w 1940967"/>
                <a:gd name="connsiteY59" fmla="*/ 2299443 h 2580933"/>
                <a:gd name="connsiteX60" fmla="*/ 1110353 w 1940967"/>
                <a:gd name="connsiteY60" fmla="*/ 2252490 h 2580933"/>
                <a:gd name="connsiteX61" fmla="*/ 1085436 w 1940967"/>
                <a:gd name="connsiteY61" fmla="*/ 2244184 h 2580933"/>
                <a:gd name="connsiteX62" fmla="*/ 1076791 w 1940967"/>
                <a:gd name="connsiteY62" fmla="*/ 2219605 h 2580933"/>
                <a:gd name="connsiteX63" fmla="*/ 1110353 w 1940967"/>
                <a:gd name="connsiteY63" fmla="*/ 2234861 h 2580933"/>
                <a:gd name="connsiteX64" fmla="*/ 1127982 w 1940967"/>
                <a:gd name="connsiteY64" fmla="*/ 2340548 h 2580933"/>
                <a:gd name="connsiteX65" fmla="*/ 1122049 w 1940967"/>
                <a:gd name="connsiteY65" fmla="*/ 2340548 h 2580933"/>
                <a:gd name="connsiteX66" fmla="*/ 1208741 w 1940967"/>
                <a:gd name="connsiteY66" fmla="*/ 2538140 h 2580933"/>
                <a:gd name="connsiteX67" fmla="*/ 1234995 w 1940967"/>
                <a:gd name="connsiteY67" fmla="*/ 2580933 h 2580933"/>
                <a:gd name="connsiteX68" fmla="*/ 1203650 w 1940967"/>
                <a:gd name="connsiteY68" fmla="*/ 2580933 h 2580933"/>
                <a:gd name="connsiteX69" fmla="*/ 1195520 w 1940967"/>
                <a:gd name="connsiteY69" fmla="*/ 2568969 h 2580933"/>
                <a:gd name="connsiteX70" fmla="*/ 1098573 w 1940967"/>
                <a:gd name="connsiteY70" fmla="*/ 2352329 h 2580933"/>
                <a:gd name="connsiteX71" fmla="*/ 1089250 w 1940967"/>
                <a:gd name="connsiteY71" fmla="*/ 2354617 h 2580933"/>
                <a:gd name="connsiteX72" fmla="*/ 1069248 w 1940967"/>
                <a:gd name="connsiteY72" fmla="*/ 2340548 h 2580933"/>
                <a:gd name="connsiteX73" fmla="*/ 1033990 w 1940967"/>
                <a:gd name="connsiteY73" fmla="*/ 2293595 h 2580933"/>
                <a:gd name="connsiteX74" fmla="*/ 1057467 w 1940967"/>
                <a:gd name="connsiteY74" fmla="*/ 2223080 h 2580933"/>
                <a:gd name="connsiteX75" fmla="*/ 1076791 w 1940967"/>
                <a:gd name="connsiteY75" fmla="*/ 2219605 h 2580933"/>
                <a:gd name="connsiteX76" fmla="*/ 1879998 w 1940967"/>
                <a:gd name="connsiteY76" fmla="*/ 2218673 h 2580933"/>
                <a:gd name="connsiteX77" fmla="*/ 1891694 w 1940967"/>
                <a:gd name="connsiteY77" fmla="*/ 2223080 h 2580933"/>
                <a:gd name="connsiteX78" fmla="*/ 1903475 w 1940967"/>
                <a:gd name="connsiteY78" fmla="*/ 2223080 h 2580933"/>
                <a:gd name="connsiteX79" fmla="*/ 1921104 w 1940967"/>
                <a:gd name="connsiteY79" fmla="*/ 2505055 h 2580933"/>
                <a:gd name="connsiteX80" fmla="*/ 1905510 w 1940967"/>
                <a:gd name="connsiteY80" fmla="*/ 2580933 h 2580933"/>
                <a:gd name="connsiteX81" fmla="*/ 1866649 w 1940967"/>
                <a:gd name="connsiteY81" fmla="*/ 2580933 h 2580933"/>
                <a:gd name="connsiteX82" fmla="*/ 1870411 w 1940967"/>
                <a:gd name="connsiteY82" fmla="*/ 2567486 h 2580933"/>
                <a:gd name="connsiteX83" fmla="*/ 1891694 w 1940967"/>
                <a:gd name="connsiteY83" fmla="*/ 2328852 h 2580933"/>
                <a:gd name="connsiteX84" fmla="*/ 1885846 w 1940967"/>
                <a:gd name="connsiteY84" fmla="*/ 2334700 h 2580933"/>
                <a:gd name="connsiteX85" fmla="*/ 1879998 w 1940967"/>
                <a:gd name="connsiteY85" fmla="*/ 2275966 h 2580933"/>
                <a:gd name="connsiteX86" fmla="*/ 1838808 w 1940967"/>
                <a:gd name="connsiteY86" fmla="*/ 2340548 h 2580933"/>
                <a:gd name="connsiteX87" fmla="*/ 1827112 w 1940967"/>
                <a:gd name="connsiteY87" fmla="*/ 2375806 h 2580933"/>
                <a:gd name="connsiteX88" fmla="*/ 1817546 w 1940967"/>
                <a:gd name="connsiteY88" fmla="*/ 2577794 h 2580933"/>
                <a:gd name="connsiteX89" fmla="*/ 1817043 w 1940967"/>
                <a:gd name="connsiteY89" fmla="*/ 2580933 h 2580933"/>
                <a:gd name="connsiteX90" fmla="*/ 1785621 w 1940967"/>
                <a:gd name="connsiteY90" fmla="*/ 2580933 h 2580933"/>
                <a:gd name="connsiteX91" fmla="*/ 1791855 w 1940967"/>
                <a:gd name="connsiteY91" fmla="*/ 2510987 h 2580933"/>
                <a:gd name="connsiteX92" fmla="*/ 1797703 w 1940967"/>
                <a:gd name="connsiteY92" fmla="*/ 2446320 h 2580933"/>
                <a:gd name="connsiteX93" fmla="*/ 1770539 w 1940967"/>
                <a:gd name="connsiteY93" fmla="*/ 2531498 h 2580933"/>
                <a:gd name="connsiteX94" fmla="*/ 1762448 w 1940967"/>
                <a:gd name="connsiteY94" fmla="*/ 2580933 h 2580933"/>
                <a:gd name="connsiteX95" fmla="*/ 1682618 w 1940967"/>
                <a:gd name="connsiteY95" fmla="*/ 2580933 h 2580933"/>
                <a:gd name="connsiteX96" fmla="*/ 1686072 w 1940967"/>
                <a:gd name="connsiteY96" fmla="*/ 2535926 h 2580933"/>
                <a:gd name="connsiteX97" fmla="*/ 1785922 w 1940967"/>
                <a:gd name="connsiteY97" fmla="*/ 2305376 h 2580933"/>
                <a:gd name="connsiteX98" fmla="*/ 1792024 w 1940967"/>
                <a:gd name="connsiteY98" fmla="*/ 2302748 h 2580933"/>
                <a:gd name="connsiteX99" fmla="*/ 1797703 w 1940967"/>
                <a:gd name="connsiteY99" fmla="*/ 2305376 h 2580933"/>
                <a:gd name="connsiteX100" fmla="*/ 1868218 w 1940967"/>
                <a:gd name="connsiteY100" fmla="*/ 2223080 h 2580933"/>
                <a:gd name="connsiteX101" fmla="*/ 1879998 w 1940967"/>
                <a:gd name="connsiteY101" fmla="*/ 2218673 h 2580933"/>
                <a:gd name="connsiteX102" fmla="*/ 816598 w 1940967"/>
                <a:gd name="connsiteY102" fmla="*/ 2199604 h 2580933"/>
                <a:gd name="connsiteX103" fmla="*/ 816598 w 1940967"/>
                <a:gd name="connsiteY103" fmla="*/ 2205452 h 2580933"/>
                <a:gd name="connsiteX104" fmla="*/ 804817 w 1940967"/>
                <a:gd name="connsiteY104" fmla="*/ 2217232 h 2580933"/>
                <a:gd name="connsiteX105" fmla="*/ 838380 w 1940967"/>
                <a:gd name="connsiteY105" fmla="*/ 2268932 h 2580933"/>
                <a:gd name="connsiteX106" fmla="*/ 839143 w 1940967"/>
                <a:gd name="connsiteY106" fmla="*/ 2268593 h 2580933"/>
                <a:gd name="connsiteX107" fmla="*/ 816598 w 1940967"/>
                <a:gd name="connsiteY107" fmla="*/ 2199604 h 2580933"/>
                <a:gd name="connsiteX108" fmla="*/ 1319609 w 1940967"/>
                <a:gd name="connsiteY108" fmla="*/ 2054167 h 2580933"/>
                <a:gd name="connsiteX109" fmla="*/ 1315965 w 1940967"/>
                <a:gd name="connsiteY109" fmla="*/ 2058574 h 2580933"/>
                <a:gd name="connsiteX110" fmla="*/ 1339442 w 1940967"/>
                <a:gd name="connsiteY110" fmla="*/ 2076203 h 2580933"/>
                <a:gd name="connsiteX111" fmla="*/ 1339187 w 1940967"/>
                <a:gd name="connsiteY111" fmla="*/ 2054591 h 2580933"/>
                <a:gd name="connsiteX112" fmla="*/ 1327746 w 1940967"/>
                <a:gd name="connsiteY112" fmla="*/ 2058574 h 2580933"/>
                <a:gd name="connsiteX113" fmla="*/ 1319609 w 1940967"/>
                <a:gd name="connsiteY113" fmla="*/ 2054167 h 2580933"/>
                <a:gd name="connsiteX114" fmla="*/ 1310117 w 1940967"/>
                <a:gd name="connsiteY114" fmla="*/ 1993992 h 2580933"/>
                <a:gd name="connsiteX115" fmla="*/ 1310117 w 1940967"/>
                <a:gd name="connsiteY115" fmla="*/ 2035097 h 2580933"/>
                <a:gd name="connsiteX116" fmla="*/ 1315965 w 1940967"/>
                <a:gd name="connsiteY116" fmla="*/ 2029249 h 2580933"/>
                <a:gd name="connsiteX117" fmla="*/ 1333594 w 1940967"/>
                <a:gd name="connsiteY117" fmla="*/ 2035097 h 2580933"/>
                <a:gd name="connsiteX118" fmla="*/ 1339103 w 1940967"/>
                <a:gd name="connsiteY118" fmla="*/ 2052387 h 2580933"/>
                <a:gd name="connsiteX119" fmla="*/ 1310117 w 1940967"/>
                <a:gd name="connsiteY119" fmla="*/ 1993992 h 2580933"/>
                <a:gd name="connsiteX120" fmla="*/ 1550986 w 1940967"/>
                <a:gd name="connsiteY120" fmla="*/ 1917544 h 2580933"/>
                <a:gd name="connsiteX121" fmla="*/ 1480471 w 1940967"/>
                <a:gd name="connsiteY121" fmla="*/ 2111460 h 2580933"/>
                <a:gd name="connsiteX122" fmla="*/ 1486319 w 1940967"/>
                <a:gd name="connsiteY122" fmla="*/ 2111460 h 2580933"/>
                <a:gd name="connsiteX123" fmla="*/ 1480471 w 1940967"/>
                <a:gd name="connsiteY123" fmla="*/ 2158498 h 2580933"/>
                <a:gd name="connsiteX124" fmla="*/ 1492252 w 1940967"/>
                <a:gd name="connsiteY124" fmla="*/ 2170194 h 2580933"/>
                <a:gd name="connsiteX125" fmla="*/ 1492252 w 1940967"/>
                <a:gd name="connsiteY125" fmla="*/ 2140869 h 2580933"/>
                <a:gd name="connsiteX126" fmla="*/ 1503948 w 1940967"/>
                <a:gd name="connsiteY126" fmla="*/ 2129089 h 2580933"/>
                <a:gd name="connsiteX127" fmla="*/ 1533357 w 1940967"/>
                <a:gd name="connsiteY127" fmla="*/ 2040945 h 2580933"/>
                <a:gd name="connsiteX128" fmla="*/ 1550986 w 1940967"/>
                <a:gd name="connsiteY128" fmla="*/ 1917544 h 2580933"/>
                <a:gd name="connsiteX129" fmla="*/ 1580311 w 1940967"/>
                <a:gd name="connsiteY129" fmla="*/ 1900001 h 2580933"/>
                <a:gd name="connsiteX130" fmla="*/ 1509796 w 1940967"/>
                <a:gd name="connsiteY130" fmla="*/ 2211299 h 2580933"/>
                <a:gd name="connsiteX131" fmla="*/ 1503948 w 1940967"/>
                <a:gd name="connsiteY131" fmla="*/ 2305376 h 2580933"/>
                <a:gd name="connsiteX132" fmla="*/ 1527424 w 1940967"/>
                <a:gd name="connsiteY132" fmla="*/ 2275966 h 2580933"/>
                <a:gd name="connsiteX133" fmla="*/ 1527424 w 1940967"/>
                <a:gd name="connsiteY133" fmla="*/ 2270118 h 2580933"/>
                <a:gd name="connsiteX134" fmla="*/ 1592091 w 1940967"/>
                <a:gd name="connsiteY134" fmla="*/ 2099679 h 2580933"/>
                <a:gd name="connsiteX135" fmla="*/ 1592091 w 1940967"/>
                <a:gd name="connsiteY135" fmla="*/ 2093831 h 2580933"/>
                <a:gd name="connsiteX136" fmla="*/ 1603872 w 1940967"/>
                <a:gd name="connsiteY136" fmla="*/ 2011621 h 2580933"/>
                <a:gd name="connsiteX137" fmla="*/ 1603872 w 1940967"/>
                <a:gd name="connsiteY137" fmla="*/ 1941106 h 2580933"/>
                <a:gd name="connsiteX138" fmla="*/ 1580311 w 1940967"/>
                <a:gd name="connsiteY138" fmla="*/ 1900001 h 2580933"/>
                <a:gd name="connsiteX139" fmla="*/ 663873 w 1940967"/>
                <a:gd name="connsiteY139" fmla="*/ 1835334 h 2580933"/>
                <a:gd name="connsiteX140" fmla="*/ 757864 w 1940967"/>
                <a:gd name="connsiteY140" fmla="*/ 2070355 h 2580933"/>
                <a:gd name="connsiteX141" fmla="*/ 734303 w 1940967"/>
                <a:gd name="connsiteY141" fmla="*/ 2005688 h 2580933"/>
                <a:gd name="connsiteX142" fmla="*/ 675569 w 1940967"/>
                <a:gd name="connsiteY142" fmla="*/ 1852962 h 2580933"/>
                <a:gd name="connsiteX143" fmla="*/ 663873 w 1940967"/>
                <a:gd name="connsiteY143" fmla="*/ 1835334 h 2580933"/>
                <a:gd name="connsiteX144" fmla="*/ 583865 w 1940967"/>
                <a:gd name="connsiteY144" fmla="*/ 1737020 h 2580933"/>
                <a:gd name="connsiteX145" fmla="*/ 575729 w 1940967"/>
                <a:gd name="connsiteY145" fmla="*/ 1753123 h 2580933"/>
                <a:gd name="connsiteX146" fmla="*/ 699130 w 1940967"/>
                <a:gd name="connsiteY146" fmla="*/ 2076203 h 2580933"/>
                <a:gd name="connsiteX147" fmla="*/ 775493 w 1940967"/>
                <a:gd name="connsiteY147" fmla="*/ 2176127 h 2580933"/>
                <a:gd name="connsiteX148" fmla="*/ 628615 w 1940967"/>
                <a:gd name="connsiteY148" fmla="*/ 1776600 h 2580933"/>
                <a:gd name="connsiteX149" fmla="*/ 583865 w 1940967"/>
                <a:gd name="connsiteY149" fmla="*/ 1737020 h 2580933"/>
                <a:gd name="connsiteX150" fmla="*/ 205611 w 1940967"/>
                <a:gd name="connsiteY150" fmla="*/ 1670828 h 2580933"/>
                <a:gd name="connsiteX151" fmla="*/ 323079 w 1940967"/>
                <a:gd name="connsiteY151" fmla="*/ 1829486 h 2580933"/>
                <a:gd name="connsiteX152" fmla="*/ 417071 w 1940967"/>
                <a:gd name="connsiteY152" fmla="*/ 1923477 h 2580933"/>
                <a:gd name="connsiteX153" fmla="*/ 346556 w 1940967"/>
                <a:gd name="connsiteY153" fmla="*/ 1829486 h 2580933"/>
                <a:gd name="connsiteX154" fmla="*/ 240869 w 1940967"/>
                <a:gd name="connsiteY154" fmla="*/ 1694304 h 2580933"/>
                <a:gd name="connsiteX155" fmla="*/ 205611 w 1940967"/>
                <a:gd name="connsiteY155" fmla="*/ 1670828 h 2580933"/>
                <a:gd name="connsiteX156" fmla="*/ 1521577 w 1940967"/>
                <a:gd name="connsiteY156" fmla="*/ 1635570 h 2580933"/>
                <a:gd name="connsiteX157" fmla="*/ 1509796 w 1940967"/>
                <a:gd name="connsiteY157" fmla="*/ 1664980 h 2580933"/>
                <a:gd name="connsiteX158" fmla="*/ 1474623 w 1940967"/>
                <a:gd name="connsiteY158" fmla="*/ 1858810 h 2580933"/>
                <a:gd name="connsiteX159" fmla="*/ 1462842 w 1940967"/>
                <a:gd name="connsiteY159" fmla="*/ 2029249 h 2580933"/>
                <a:gd name="connsiteX160" fmla="*/ 1550986 w 1940967"/>
                <a:gd name="connsiteY160" fmla="*/ 1858810 h 2580933"/>
                <a:gd name="connsiteX161" fmla="*/ 1550986 w 1940967"/>
                <a:gd name="connsiteY161" fmla="*/ 1794228 h 2580933"/>
                <a:gd name="connsiteX162" fmla="*/ 1539205 w 1940967"/>
                <a:gd name="connsiteY162" fmla="*/ 1688456 h 2580933"/>
                <a:gd name="connsiteX163" fmla="*/ 1521577 w 1940967"/>
                <a:gd name="connsiteY163" fmla="*/ 1635570 h 2580933"/>
                <a:gd name="connsiteX164" fmla="*/ 1562682 w 1940967"/>
                <a:gd name="connsiteY164" fmla="*/ 1603957 h 2580933"/>
                <a:gd name="connsiteX165" fmla="*/ 1550986 w 1940967"/>
                <a:gd name="connsiteY165" fmla="*/ 1606245 h 2580933"/>
                <a:gd name="connsiteX166" fmla="*/ 1586243 w 1940967"/>
                <a:gd name="connsiteY166" fmla="*/ 1841182 h 2580933"/>
                <a:gd name="connsiteX167" fmla="*/ 1592091 w 1940967"/>
                <a:gd name="connsiteY167" fmla="*/ 1841182 h 2580933"/>
                <a:gd name="connsiteX168" fmla="*/ 1621501 w 1940967"/>
                <a:gd name="connsiteY168" fmla="*/ 1900001 h 2580933"/>
                <a:gd name="connsiteX169" fmla="*/ 1621501 w 1940967"/>
                <a:gd name="connsiteY169" fmla="*/ 1682608 h 2580933"/>
                <a:gd name="connsiteX170" fmla="*/ 1562682 w 1940967"/>
                <a:gd name="connsiteY170" fmla="*/ 1603957 h 2580933"/>
                <a:gd name="connsiteX171" fmla="*/ 123316 w 1940967"/>
                <a:gd name="connsiteY171" fmla="*/ 1594465 h 2580933"/>
                <a:gd name="connsiteX172" fmla="*/ 440632 w 1940967"/>
                <a:gd name="connsiteY172" fmla="*/ 1993992 h 2580933"/>
                <a:gd name="connsiteX173" fmla="*/ 170354 w 1940967"/>
                <a:gd name="connsiteY173" fmla="*/ 1635570 h 2580933"/>
                <a:gd name="connsiteX174" fmla="*/ 123316 w 1940967"/>
                <a:gd name="connsiteY174" fmla="*/ 1594465 h 2580933"/>
                <a:gd name="connsiteX175" fmla="*/ 1562597 w 1940967"/>
                <a:gd name="connsiteY175" fmla="*/ 1566581 h 2580933"/>
                <a:gd name="connsiteX176" fmla="*/ 1592091 w 1940967"/>
                <a:gd name="connsiteY176" fmla="*/ 1576836 h 2580933"/>
                <a:gd name="connsiteX177" fmla="*/ 1650825 w 1940967"/>
                <a:gd name="connsiteY177" fmla="*/ 1964583 h 2580933"/>
                <a:gd name="connsiteX178" fmla="*/ 1503948 w 1940967"/>
                <a:gd name="connsiteY178" fmla="*/ 2364110 h 2580933"/>
                <a:gd name="connsiteX179" fmla="*/ 1492252 w 1940967"/>
                <a:gd name="connsiteY179" fmla="*/ 2364110 h 2580933"/>
                <a:gd name="connsiteX180" fmla="*/ 1479013 w 1940967"/>
                <a:gd name="connsiteY180" fmla="*/ 2479490 h 2580933"/>
                <a:gd name="connsiteX181" fmla="*/ 1482856 w 1940967"/>
                <a:gd name="connsiteY181" fmla="*/ 2580933 h 2580933"/>
                <a:gd name="connsiteX182" fmla="*/ 1470128 w 1940967"/>
                <a:gd name="connsiteY182" fmla="*/ 2580933 h 2580933"/>
                <a:gd name="connsiteX183" fmla="*/ 1467260 w 1940967"/>
                <a:gd name="connsiteY183" fmla="*/ 2557210 h 2580933"/>
                <a:gd name="connsiteX184" fmla="*/ 1474623 w 1940967"/>
                <a:gd name="connsiteY184" fmla="*/ 2352329 h 2580933"/>
                <a:gd name="connsiteX185" fmla="*/ 1445214 w 1940967"/>
                <a:gd name="connsiteY185" fmla="*/ 2146717 h 2580933"/>
                <a:gd name="connsiteX186" fmla="*/ 1498100 w 1940967"/>
                <a:gd name="connsiteY186" fmla="*/ 1594465 h 2580933"/>
                <a:gd name="connsiteX187" fmla="*/ 1507846 w 1940967"/>
                <a:gd name="connsiteY187" fmla="*/ 1584718 h 2580933"/>
                <a:gd name="connsiteX188" fmla="*/ 1521577 w 1940967"/>
                <a:gd name="connsiteY188" fmla="*/ 1588617 h 2580933"/>
                <a:gd name="connsiteX189" fmla="*/ 1562597 w 1940967"/>
                <a:gd name="connsiteY189" fmla="*/ 1566581 h 2580933"/>
                <a:gd name="connsiteX190" fmla="*/ 174168 w 1940967"/>
                <a:gd name="connsiteY190" fmla="*/ 1545393 h 2580933"/>
                <a:gd name="connsiteX191" fmla="*/ 182135 w 1940967"/>
                <a:gd name="connsiteY191" fmla="*/ 1594465 h 2580933"/>
                <a:gd name="connsiteX192" fmla="*/ 182135 w 1940967"/>
                <a:gd name="connsiteY192" fmla="*/ 1606245 h 2580933"/>
                <a:gd name="connsiteX193" fmla="*/ 487586 w 1940967"/>
                <a:gd name="connsiteY193" fmla="*/ 1982211 h 2580933"/>
                <a:gd name="connsiteX194" fmla="*/ 522843 w 1940967"/>
                <a:gd name="connsiteY194" fmla="*/ 2017469 h 2580933"/>
                <a:gd name="connsiteX195" fmla="*/ 229088 w 1940967"/>
                <a:gd name="connsiteY195" fmla="*/ 1582684 h 2580933"/>
                <a:gd name="connsiteX196" fmla="*/ 174168 w 1940967"/>
                <a:gd name="connsiteY196" fmla="*/ 1545393 h 2580933"/>
                <a:gd name="connsiteX197" fmla="*/ 781341 w 1940967"/>
                <a:gd name="connsiteY197" fmla="*/ 1523950 h 2580933"/>
                <a:gd name="connsiteX198" fmla="*/ 769560 w 1940967"/>
                <a:gd name="connsiteY198" fmla="*/ 1553359 h 2580933"/>
                <a:gd name="connsiteX199" fmla="*/ 787189 w 1940967"/>
                <a:gd name="connsiteY199" fmla="*/ 1570988 h 2580933"/>
                <a:gd name="connsiteX200" fmla="*/ 787189 w 1940967"/>
                <a:gd name="connsiteY200" fmla="*/ 1565055 h 2580933"/>
                <a:gd name="connsiteX201" fmla="*/ 793969 w 1940967"/>
                <a:gd name="connsiteY201" fmla="*/ 1556750 h 2580933"/>
                <a:gd name="connsiteX202" fmla="*/ 798969 w 1940967"/>
                <a:gd name="connsiteY202" fmla="*/ 1559207 h 2580933"/>
                <a:gd name="connsiteX203" fmla="*/ 810750 w 1940967"/>
                <a:gd name="connsiteY203" fmla="*/ 1576836 h 2580933"/>
                <a:gd name="connsiteX204" fmla="*/ 834227 w 1940967"/>
                <a:gd name="connsiteY204" fmla="*/ 1565055 h 2580933"/>
                <a:gd name="connsiteX205" fmla="*/ 816598 w 1940967"/>
                <a:gd name="connsiteY205" fmla="*/ 1565055 h 2580933"/>
                <a:gd name="connsiteX206" fmla="*/ 816598 w 1940967"/>
                <a:gd name="connsiteY206" fmla="*/ 1541579 h 2580933"/>
                <a:gd name="connsiteX207" fmla="*/ 822446 w 1940967"/>
                <a:gd name="connsiteY207" fmla="*/ 1541579 h 2580933"/>
                <a:gd name="connsiteX208" fmla="*/ 781341 w 1940967"/>
                <a:gd name="connsiteY208" fmla="*/ 1523950 h 2580933"/>
                <a:gd name="connsiteX209" fmla="*/ 144504 w 1940967"/>
                <a:gd name="connsiteY209" fmla="*/ 1521662 h 2580933"/>
                <a:gd name="connsiteX210" fmla="*/ 152725 w 1940967"/>
                <a:gd name="connsiteY210" fmla="*/ 1523950 h 2580933"/>
                <a:gd name="connsiteX211" fmla="*/ 563948 w 1940967"/>
                <a:gd name="connsiteY211" fmla="*/ 2058574 h 2580933"/>
                <a:gd name="connsiteX212" fmla="*/ 916438 w 1940967"/>
                <a:gd name="connsiteY212" fmla="*/ 2446320 h 2580933"/>
                <a:gd name="connsiteX213" fmla="*/ 851856 w 1940967"/>
                <a:gd name="connsiteY213" fmla="*/ 2299443 h 2580933"/>
                <a:gd name="connsiteX214" fmla="*/ 575729 w 1940967"/>
                <a:gd name="connsiteY214" fmla="*/ 1706085 h 2580933"/>
                <a:gd name="connsiteX215" fmla="*/ 584289 w 1940967"/>
                <a:gd name="connsiteY215" fmla="*/ 1696338 h 2580933"/>
                <a:gd name="connsiteX216" fmla="*/ 593358 w 1940967"/>
                <a:gd name="connsiteY216" fmla="*/ 1700237 h 2580933"/>
                <a:gd name="connsiteX217" fmla="*/ 628615 w 1940967"/>
                <a:gd name="connsiteY217" fmla="*/ 1735494 h 2580933"/>
                <a:gd name="connsiteX218" fmla="*/ 637430 w 1940967"/>
                <a:gd name="connsiteY218" fmla="*/ 1731087 h 2580933"/>
                <a:gd name="connsiteX219" fmla="*/ 646244 w 1940967"/>
                <a:gd name="connsiteY219" fmla="*/ 1735494 h 2580933"/>
                <a:gd name="connsiteX220" fmla="*/ 728455 w 1940967"/>
                <a:gd name="connsiteY220" fmla="*/ 1900001 h 2580933"/>
                <a:gd name="connsiteX221" fmla="*/ 734303 w 1940967"/>
                <a:gd name="connsiteY221" fmla="*/ 1900001 h 2580933"/>
                <a:gd name="connsiteX222" fmla="*/ 875332 w 1940967"/>
                <a:gd name="connsiteY222" fmla="*/ 2293595 h 2580933"/>
                <a:gd name="connsiteX223" fmla="*/ 875332 w 1940967"/>
                <a:gd name="connsiteY223" fmla="*/ 2299443 h 2580933"/>
                <a:gd name="connsiteX224" fmla="*/ 963476 w 1940967"/>
                <a:gd name="connsiteY224" fmla="*/ 2493359 h 2580933"/>
                <a:gd name="connsiteX225" fmla="*/ 1020017 w 1940967"/>
                <a:gd name="connsiteY225" fmla="*/ 2545503 h 2580933"/>
                <a:gd name="connsiteX226" fmla="*/ 1065276 w 1940967"/>
                <a:gd name="connsiteY226" fmla="*/ 2580933 h 2580933"/>
                <a:gd name="connsiteX227" fmla="*/ 945605 w 1940967"/>
                <a:gd name="connsiteY227" fmla="*/ 2580933 h 2580933"/>
                <a:gd name="connsiteX228" fmla="*/ 922370 w 1940967"/>
                <a:gd name="connsiteY228" fmla="*/ 2575569 h 2580933"/>
                <a:gd name="connsiteX229" fmla="*/ 276126 w 1940967"/>
                <a:gd name="connsiteY229" fmla="*/ 2369958 h 2580933"/>
                <a:gd name="connsiteX230" fmla="*/ 276126 w 1940967"/>
                <a:gd name="connsiteY230" fmla="*/ 2358177 h 2580933"/>
                <a:gd name="connsiteX231" fmla="*/ 281974 w 1940967"/>
                <a:gd name="connsiteY231" fmla="*/ 2358177 h 2580933"/>
                <a:gd name="connsiteX232" fmla="*/ 258497 w 1940967"/>
                <a:gd name="connsiteY232" fmla="*/ 2322920 h 2580933"/>
                <a:gd name="connsiteX233" fmla="*/ 264345 w 1940967"/>
                <a:gd name="connsiteY233" fmla="*/ 2305376 h 2580933"/>
                <a:gd name="connsiteX234" fmla="*/ 397239 w 1940967"/>
                <a:gd name="connsiteY234" fmla="*/ 2277746 h 2580933"/>
                <a:gd name="connsiteX235" fmla="*/ 851856 w 1940967"/>
                <a:gd name="connsiteY235" fmla="*/ 2452168 h 2580933"/>
                <a:gd name="connsiteX236" fmla="*/ 869484 w 1940967"/>
                <a:gd name="connsiteY236" fmla="*/ 2463949 h 2580933"/>
                <a:gd name="connsiteX237" fmla="*/ 881180 w 1940967"/>
                <a:gd name="connsiteY237" fmla="*/ 2469797 h 2580933"/>
                <a:gd name="connsiteX238" fmla="*/ 669721 w 1940967"/>
                <a:gd name="connsiteY238" fmla="*/ 2228928 h 2580933"/>
                <a:gd name="connsiteX239" fmla="*/ 676416 w 1940967"/>
                <a:gd name="connsiteY239" fmla="*/ 2220622 h 2580933"/>
                <a:gd name="connsiteX240" fmla="*/ 681501 w 1940967"/>
                <a:gd name="connsiteY240" fmla="*/ 2223080 h 2580933"/>
                <a:gd name="connsiteX241" fmla="*/ 981104 w 1940967"/>
                <a:gd name="connsiteY241" fmla="*/ 2528616 h 2580933"/>
                <a:gd name="connsiteX242" fmla="*/ 998733 w 1940967"/>
                <a:gd name="connsiteY242" fmla="*/ 2540312 h 2580933"/>
                <a:gd name="connsiteX243" fmla="*/ 981104 w 1940967"/>
                <a:gd name="connsiteY243" fmla="*/ 2522683 h 2580933"/>
                <a:gd name="connsiteX244" fmla="*/ 951695 w 1940967"/>
                <a:gd name="connsiteY244" fmla="*/ 2493359 h 2580933"/>
                <a:gd name="connsiteX245" fmla="*/ 558100 w 1940967"/>
                <a:gd name="connsiteY245" fmla="*/ 2070355 h 2580933"/>
                <a:gd name="connsiteX246" fmla="*/ 546320 w 1940967"/>
                <a:gd name="connsiteY246" fmla="*/ 2070355 h 2580933"/>
                <a:gd name="connsiteX247" fmla="*/ 534115 w 1940967"/>
                <a:gd name="connsiteY247" fmla="*/ 2080101 h 2580933"/>
                <a:gd name="connsiteX248" fmla="*/ 522843 w 1940967"/>
                <a:gd name="connsiteY248" fmla="*/ 2076203 h 2580933"/>
                <a:gd name="connsiteX249" fmla="*/ 481738 w 1940967"/>
                <a:gd name="connsiteY249" fmla="*/ 2035097 h 2580933"/>
                <a:gd name="connsiteX250" fmla="*/ 99839 w 1940967"/>
                <a:gd name="connsiteY250" fmla="*/ 1582684 h 2580933"/>
                <a:gd name="connsiteX251" fmla="*/ 117468 w 1940967"/>
                <a:gd name="connsiteY251" fmla="*/ 1565055 h 2580933"/>
                <a:gd name="connsiteX252" fmla="*/ 152725 w 1940967"/>
                <a:gd name="connsiteY252" fmla="*/ 1588617 h 2580933"/>
                <a:gd name="connsiteX253" fmla="*/ 135096 w 1940967"/>
                <a:gd name="connsiteY253" fmla="*/ 1535731 h 2580933"/>
                <a:gd name="connsiteX254" fmla="*/ 144504 w 1940967"/>
                <a:gd name="connsiteY254" fmla="*/ 1521662 h 2580933"/>
                <a:gd name="connsiteX255" fmla="*/ 1221973 w 1940967"/>
                <a:gd name="connsiteY255" fmla="*/ 1353596 h 2580933"/>
                <a:gd name="connsiteX256" fmla="*/ 1198497 w 1940967"/>
                <a:gd name="connsiteY256" fmla="*/ 1429959 h 2580933"/>
                <a:gd name="connsiteX257" fmla="*/ 1192564 w 1940967"/>
                <a:gd name="connsiteY257" fmla="*/ 1612093 h 2580933"/>
                <a:gd name="connsiteX258" fmla="*/ 1216125 w 1940967"/>
                <a:gd name="connsiteY258" fmla="*/ 1394701 h 2580933"/>
                <a:gd name="connsiteX259" fmla="*/ 1221973 w 1940967"/>
                <a:gd name="connsiteY259" fmla="*/ 1353596 h 2580933"/>
                <a:gd name="connsiteX260" fmla="*/ 370117 w 1940967"/>
                <a:gd name="connsiteY260" fmla="*/ 871858 h 2580933"/>
                <a:gd name="connsiteX261" fmla="*/ 511062 w 1940967"/>
                <a:gd name="connsiteY261" fmla="*/ 1065689 h 2580933"/>
                <a:gd name="connsiteX262" fmla="*/ 699130 w 1940967"/>
                <a:gd name="connsiteY262" fmla="*/ 1200870 h 2580933"/>
                <a:gd name="connsiteX263" fmla="*/ 699130 w 1940967"/>
                <a:gd name="connsiteY263" fmla="*/ 1206718 h 2580933"/>
                <a:gd name="connsiteX264" fmla="*/ 704978 w 1940967"/>
                <a:gd name="connsiteY264" fmla="*/ 1206718 h 2580933"/>
                <a:gd name="connsiteX265" fmla="*/ 734303 w 1940967"/>
                <a:gd name="connsiteY265" fmla="*/ 1230195 h 2580933"/>
                <a:gd name="connsiteX266" fmla="*/ 469957 w 1940967"/>
                <a:gd name="connsiteY266" fmla="*/ 960001 h 2580933"/>
                <a:gd name="connsiteX267" fmla="*/ 477839 w 1940967"/>
                <a:gd name="connsiteY267" fmla="*/ 946610 h 2580933"/>
                <a:gd name="connsiteX268" fmla="*/ 481738 w 1940967"/>
                <a:gd name="connsiteY268" fmla="*/ 948221 h 2580933"/>
                <a:gd name="connsiteX269" fmla="*/ 740235 w 1940967"/>
                <a:gd name="connsiteY269" fmla="*/ 1183242 h 2580933"/>
                <a:gd name="connsiteX270" fmla="*/ 663873 w 1940967"/>
                <a:gd name="connsiteY270" fmla="*/ 1095098 h 2580933"/>
                <a:gd name="connsiteX271" fmla="*/ 493434 w 1940967"/>
                <a:gd name="connsiteY271" fmla="*/ 924744 h 2580933"/>
                <a:gd name="connsiteX272" fmla="*/ 370117 w 1940967"/>
                <a:gd name="connsiteY272" fmla="*/ 871858 h 2580933"/>
                <a:gd name="connsiteX273" fmla="*/ 305196 w 1940967"/>
                <a:gd name="connsiteY273" fmla="*/ 856602 h 2580933"/>
                <a:gd name="connsiteX274" fmla="*/ 299603 w 1940967"/>
                <a:gd name="connsiteY274" fmla="*/ 871858 h 2580933"/>
                <a:gd name="connsiteX275" fmla="*/ 364185 w 1940967"/>
                <a:gd name="connsiteY275" fmla="*/ 965849 h 2580933"/>
                <a:gd name="connsiteX276" fmla="*/ 323079 w 1940967"/>
                <a:gd name="connsiteY276" fmla="*/ 860077 h 2580933"/>
                <a:gd name="connsiteX277" fmla="*/ 305196 w 1940967"/>
                <a:gd name="connsiteY277" fmla="*/ 856602 h 2580933"/>
                <a:gd name="connsiteX278" fmla="*/ 1201633 w 1940967"/>
                <a:gd name="connsiteY278" fmla="*/ 833634 h 2580933"/>
                <a:gd name="connsiteX279" fmla="*/ 1127982 w 1940967"/>
                <a:gd name="connsiteY279" fmla="*/ 995174 h 2580933"/>
                <a:gd name="connsiteX280" fmla="*/ 1163239 w 1940967"/>
                <a:gd name="connsiteY280" fmla="*/ 1623874 h 2580933"/>
                <a:gd name="connsiteX281" fmla="*/ 1174935 w 1940967"/>
                <a:gd name="connsiteY281" fmla="*/ 1365376 h 2580933"/>
                <a:gd name="connsiteX282" fmla="*/ 1198497 w 1940967"/>
                <a:gd name="connsiteY282" fmla="*/ 889487 h 2580933"/>
                <a:gd name="connsiteX283" fmla="*/ 1210193 w 1940967"/>
                <a:gd name="connsiteY283" fmla="*/ 876265 h 2580933"/>
                <a:gd name="connsiteX284" fmla="*/ 1221973 w 1940967"/>
                <a:gd name="connsiteY284" fmla="*/ 889487 h 2580933"/>
                <a:gd name="connsiteX285" fmla="*/ 1210193 w 1940967"/>
                <a:gd name="connsiteY285" fmla="*/ 1059841 h 2580933"/>
                <a:gd name="connsiteX286" fmla="*/ 1216125 w 1940967"/>
                <a:gd name="connsiteY286" fmla="*/ 1024583 h 2580933"/>
                <a:gd name="connsiteX287" fmla="*/ 1224940 w 1940967"/>
                <a:gd name="connsiteY287" fmla="*/ 1020176 h 2580933"/>
                <a:gd name="connsiteX288" fmla="*/ 1233754 w 1940967"/>
                <a:gd name="connsiteY288" fmla="*/ 1024583 h 2580933"/>
                <a:gd name="connsiteX289" fmla="*/ 1204345 w 1940967"/>
                <a:gd name="connsiteY289" fmla="*/ 1324186 h 2580933"/>
                <a:gd name="connsiteX290" fmla="*/ 1233754 w 1940967"/>
                <a:gd name="connsiteY290" fmla="*/ 1147984 h 2580933"/>
                <a:gd name="connsiteX291" fmla="*/ 1233754 w 1940967"/>
                <a:gd name="connsiteY291" fmla="*/ 942373 h 2580933"/>
                <a:gd name="connsiteX292" fmla="*/ 1216125 w 1940967"/>
                <a:gd name="connsiteY292" fmla="*/ 848381 h 2580933"/>
                <a:gd name="connsiteX293" fmla="*/ 1201633 w 1940967"/>
                <a:gd name="connsiteY293" fmla="*/ 833634 h 2580933"/>
                <a:gd name="connsiteX294" fmla="*/ 475296 w 1940967"/>
                <a:gd name="connsiteY294" fmla="*/ 721421 h 2580933"/>
                <a:gd name="connsiteX295" fmla="*/ 464109 w 1940967"/>
                <a:gd name="connsiteY295" fmla="*/ 736676 h 2580933"/>
                <a:gd name="connsiteX296" fmla="*/ 464109 w 1940967"/>
                <a:gd name="connsiteY296" fmla="*/ 754305 h 2580933"/>
                <a:gd name="connsiteX297" fmla="*/ 493434 w 1940967"/>
                <a:gd name="connsiteY297" fmla="*/ 760238 h 2580933"/>
                <a:gd name="connsiteX298" fmla="*/ 509537 w 1940967"/>
                <a:gd name="connsiteY298" fmla="*/ 762865 h 2580933"/>
                <a:gd name="connsiteX299" fmla="*/ 516995 w 1940967"/>
                <a:gd name="connsiteY299" fmla="*/ 760238 h 2580933"/>
                <a:gd name="connsiteX300" fmla="*/ 511062 w 1940967"/>
                <a:gd name="connsiteY300" fmla="*/ 760238 h 2580933"/>
                <a:gd name="connsiteX301" fmla="*/ 511062 w 1940967"/>
                <a:gd name="connsiteY301" fmla="*/ 754305 h 2580933"/>
                <a:gd name="connsiteX302" fmla="*/ 487586 w 1940967"/>
                <a:gd name="connsiteY302" fmla="*/ 742609 h 2580933"/>
                <a:gd name="connsiteX303" fmla="*/ 487586 w 1940967"/>
                <a:gd name="connsiteY303" fmla="*/ 724980 h 2580933"/>
                <a:gd name="connsiteX304" fmla="*/ 475296 w 1940967"/>
                <a:gd name="connsiteY304" fmla="*/ 721421 h 2580933"/>
                <a:gd name="connsiteX305" fmla="*/ 375965 w 1940967"/>
                <a:gd name="connsiteY305" fmla="*/ 425377 h 2580933"/>
                <a:gd name="connsiteX306" fmla="*/ 481738 w 1940967"/>
                <a:gd name="connsiteY306" fmla="*/ 513436 h 2580933"/>
                <a:gd name="connsiteX307" fmla="*/ 387746 w 1940967"/>
                <a:gd name="connsiteY307" fmla="*/ 425377 h 2580933"/>
                <a:gd name="connsiteX308" fmla="*/ 763034 w 1940967"/>
                <a:gd name="connsiteY308" fmla="*/ 363677 h 2580933"/>
                <a:gd name="connsiteX309" fmla="*/ 751931 w 1940967"/>
                <a:gd name="connsiteY309" fmla="*/ 425377 h 2580933"/>
                <a:gd name="connsiteX310" fmla="*/ 846008 w 1940967"/>
                <a:gd name="connsiteY310" fmla="*/ 789562 h 2580933"/>
                <a:gd name="connsiteX311" fmla="*/ 898809 w 1940967"/>
                <a:gd name="connsiteY311" fmla="*/ 989326 h 2580933"/>
                <a:gd name="connsiteX312" fmla="*/ 898809 w 1940967"/>
                <a:gd name="connsiteY312" fmla="*/ 965849 h 2580933"/>
                <a:gd name="connsiteX313" fmla="*/ 875671 w 1940967"/>
                <a:gd name="connsiteY313" fmla="*/ 817022 h 2580933"/>
                <a:gd name="connsiteX314" fmla="*/ 875502 w 1940967"/>
                <a:gd name="connsiteY314" fmla="*/ 817107 h 2580933"/>
                <a:gd name="connsiteX315" fmla="*/ 887113 w 1940967"/>
                <a:gd name="connsiteY315" fmla="*/ 801343 h 2580933"/>
                <a:gd name="connsiteX316" fmla="*/ 887113 w 1940967"/>
                <a:gd name="connsiteY316" fmla="*/ 783714 h 2580933"/>
                <a:gd name="connsiteX317" fmla="*/ 840075 w 1940967"/>
                <a:gd name="connsiteY317" fmla="*/ 548693 h 2580933"/>
                <a:gd name="connsiteX318" fmla="*/ 810750 w 1940967"/>
                <a:gd name="connsiteY318" fmla="*/ 489959 h 2580933"/>
                <a:gd name="connsiteX319" fmla="*/ 799732 w 1940967"/>
                <a:gd name="connsiteY319" fmla="*/ 498774 h 2580933"/>
                <a:gd name="connsiteX320" fmla="*/ 793121 w 1940967"/>
                <a:gd name="connsiteY320" fmla="*/ 489959 h 2580933"/>
                <a:gd name="connsiteX321" fmla="*/ 793121 w 1940967"/>
                <a:gd name="connsiteY321" fmla="*/ 443006 h 2580933"/>
                <a:gd name="connsiteX322" fmla="*/ 806682 w 1940967"/>
                <a:gd name="connsiteY322" fmla="*/ 432073 h 2580933"/>
                <a:gd name="connsiteX323" fmla="*/ 810750 w 1940967"/>
                <a:gd name="connsiteY323" fmla="*/ 437073 h 2580933"/>
                <a:gd name="connsiteX324" fmla="*/ 916438 w 1940967"/>
                <a:gd name="connsiteY324" fmla="*/ 842448 h 2580933"/>
                <a:gd name="connsiteX325" fmla="*/ 922370 w 1940967"/>
                <a:gd name="connsiteY325" fmla="*/ 901182 h 2580933"/>
                <a:gd name="connsiteX326" fmla="*/ 934066 w 1940967"/>
                <a:gd name="connsiteY326" fmla="*/ 965849 h 2580933"/>
                <a:gd name="connsiteX327" fmla="*/ 928218 w 1940967"/>
                <a:gd name="connsiteY327" fmla="*/ 789562 h 2580933"/>
                <a:gd name="connsiteX328" fmla="*/ 904742 w 1940967"/>
                <a:gd name="connsiteY328" fmla="*/ 595731 h 2580933"/>
                <a:gd name="connsiteX329" fmla="*/ 863551 w 1940967"/>
                <a:gd name="connsiteY329" fmla="*/ 472331 h 2580933"/>
                <a:gd name="connsiteX330" fmla="*/ 763034 w 1940967"/>
                <a:gd name="connsiteY330" fmla="*/ 363677 h 2580933"/>
                <a:gd name="connsiteX331" fmla="*/ 135096 w 1940967"/>
                <a:gd name="connsiteY331" fmla="*/ 102213 h 2580933"/>
                <a:gd name="connsiteX332" fmla="*/ 199763 w 1940967"/>
                <a:gd name="connsiteY332" fmla="*/ 207985 h 2580933"/>
                <a:gd name="connsiteX333" fmla="*/ 405375 w 1940967"/>
                <a:gd name="connsiteY333" fmla="*/ 407749 h 2580933"/>
                <a:gd name="connsiteX334" fmla="*/ 399442 w 1940967"/>
                <a:gd name="connsiteY334" fmla="*/ 395968 h 2580933"/>
                <a:gd name="connsiteX335" fmla="*/ 403087 w 1940967"/>
                <a:gd name="connsiteY335" fmla="*/ 387662 h 2580933"/>
                <a:gd name="connsiteX336" fmla="*/ 405375 w 1940967"/>
                <a:gd name="connsiteY336" fmla="*/ 390120 h 2580933"/>
                <a:gd name="connsiteX337" fmla="*/ 464109 w 1940967"/>
                <a:gd name="connsiteY337" fmla="*/ 460550 h 2580933"/>
                <a:gd name="connsiteX338" fmla="*/ 381813 w 1940967"/>
                <a:gd name="connsiteY338" fmla="*/ 343082 h 2580933"/>
                <a:gd name="connsiteX339" fmla="*/ 135096 w 1940967"/>
                <a:gd name="connsiteY339" fmla="*/ 102213 h 2580933"/>
                <a:gd name="connsiteX340" fmla="*/ 53394 w 1940967"/>
                <a:gd name="connsiteY340" fmla="*/ 73312 h 2580933"/>
                <a:gd name="connsiteX341" fmla="*/ 111620 w 1940967"/>
                <a:gd name="connsiteY341" fmla="*/ 266719 h 2580933"/>
                <a:gd name="connsiteX342" fmla="*/ 281974 w 1940967"/>
                <a:gd name="connsiteY342" fmla="*/ 425377 h 2580933"/>
                <a:gd name="connsiteX343" fmla="*/ 528691 w 1940967"/>
                <a:gd name="connsiteY343" fmla="*/ 583951 h 2580933"/>
                <a:gd name="connsiteX344" fmla="*/ 246717 w 1940967"/>
                <a:gd name="connsiteY344" fmla="*/ 331301 h 2580933"/>
                <a:gd name="connsiteX345" fmla="*/ 217307 w 1940967"/>
                <a:gd name="connsiteY345" fmla="*/ 296128 h 2580933"/>
                <a:gd name="connsiteX346" fmla="*/ 140944 w 1940967"/>
                <a:gd name="connsiteY346" fmla="*/ 225614 h 2580933"/>
                <a:gd name="connsiteX347" fmla="*/ 144843 w 1940967"/>
                <a:gd name="connsiteY347" fmla="*/ 204086 h 2580933"/>
                <a:gd name="connsiteX348" fmla="*/ 152725 w 1940967"/>
                <a:gd name="connsiteY348" fmla="*/ 207985 h 2580933"/>
                <a:gd name="connsiteX349" fmla="*/ 211459 w 1940967"/>
                <a:gd name="connsiteY349" fmla="*/ 266719 h 2580933"/>
                <a:gd name="connsiteX350" fmla="*/ 229088 w 1940967"/>
                <a:gd name="connsiteY350" fmla="*/ 278500 h 2580933"/>
                <a:gd name="connsiteX351" fmla="*/ 93991 w 1940967"/>
                <a:gd name="connsiteY351" fmla="*/ 84584 h 2580933"/>
                <a:gd name="connsiteX352" fmla="*/ 82210 w 1940967"/>
                <a:gd name="connsiteY352" fmla="*/ 78736 h 2580933"/>
                <a:gd name="connsiteX353" fmla="*/ 53394 w 1940967"/>
                <a:gd name="connsiteY353" fmla="*/ 73312 h 2580933"/>
                <a:gd name="connsiteX354" fmla="*/ 114332 w 1940967"/>
                <a:gd name="connsiteY354" fmla="*/ 30766 h 2580933"/>
                <a:gd name="connsiteX355" fmla="*/ 123316 w 1940967"/>
                <a:gd name="connsiteY355" fmla="*/ 72803 h 2580933"/>
                <a:gd name="connsiteX356" fmla="*/ 405375 w 1940967"/>
                <a:gd name="connsiteY356" fmla="*/ 325453 h 2580933"/>
                <a:gd name="connsiteX357" fmla="*/ 323079 w 1940967"/>
                <a:gd name="connsiteY357" fmla="*/ 207985 h 2580933"/>
                <a:gd name="connsiteX358" fmla="*/ 117468 w 1940967"/>
                <a:gd name="connsiteY358" fmla="*/ 31698 h 2580933"/>
                <a:gd name="connsiteX359" fmla="*/ 114332 w 1940967"/>
                <a:gd name="connsiteY359" fmla="*/ 30766 h 2580933"/>
                <a:gd name="connsiteX360" fmla="*/ 82549 w 1940967"/>
                <a:gd name="connsiteY360" fmla="*/ 0 h 2580933"/>
                <a:gd name="connsiteX361" fmla="*/ 88058 w 1940967"/>
                <a:gd name="connsiteY361" fmla="*/ 2373 h 2580933"/>
                <a:gd name="connsiteX362" fmla="*/ 552252 w 1940967"/>
                <a:gd name="connsiteY362" fmla="*/ 583951 h 2580933"/>
                <a:gd name="connsiteX363" fmla="*/ 552252 w 1940967"/>
                <a:gd name="connsiteY363" fmla="*/ 595731 h 2580933"/>
                <a:gd name="connsiteX364" fmla="*/ 563948 w 1940967"/>
                <a:gd name="connsiteY364" fmla="*/ 607427 h 2580933"/>
                <a:gd name="connsiteX365" fmla="*/ 581577 w 1940967"/>
                <a:gd name="connsiteY365" fmla="*/ 619208 h 2580933"/>
                <a:gd name="connsiteX366" fmla="*/ 581577 w 1940967"/>
                <a:gd name="connsiteY366" fmla="*/ 636837 h 2580933"/>
                <a:gd name="connsiteX367" fmla="*/ 746083 w 1940967"/>
                <a:gd name="connsiteY367" fmla="*/ 936440 h 2580933"/>
                <a:gd name="connsiteX368" fmla="*/ 804817 w 1940967"/>
                <a:gd name="connsiteY368" fmla="*/ 1024583 h 2580933"/>
                <a:gd name="connsiteX369" fmla="*/ 798969 w 1940967"/>
                <a:gd name="connsiteY369" fmla="*/ 1030431 h 2580933"/>
                <a:gd name="connsiteX370" fmla="*/ 951695 w 1940967"/>
                <a:gd name="connsiteY370" fmla="*/ 1394701 h 2580933"/>
                <a:gd name="connsiteX371" fmla="*/ 934066 w 1940967"/>
                <a:gd name="connsiteY371" fmla="*/ 1165613 h 2580933"/>
                <a:gd name="connsiteX372" fmla="*/ 922370 w 1940967"/>
                <a:gd name="connsiteY372" fmla="*/ 1153832 h 2580933"/>
                <a:gd name="connsiteX373" fmla="*/ 910590 w 1940967"/>
                <a:gd name="connsiteY373" fmla="*/ 1077469 h 2580933"/>
                <a:gd name="connsiteX374" fmla="*/ 769560 w 1940967"/>
                <a:gd name="connsiteY374" fmla="*/ 630989 h 2580933"/>
                <a:gd name="connsiteX375" fmla="*/ 746083 w 1940967"/>
                <a:gd name="connsiteY375" fmla="*/ 325453 h 2580933"/>
                <a:gd name="connsiteX376" fmla="*/ 757610 w 1940967"/>
                <a:gd name="connsiteY376" fmla="*/ 315706 h 2580933"/>
                <a:gd name="connsiteX377" fmla="*/ 769560 w 1940967"/>
                <a:gd name="connsiteY377" fmla="*/ 319605 h 2580933"/>
                <a:gd name="connsiteX378" fmla="*/ 892961 w 1940967"/>
                <a:gd name="connsiteY378" fmla="*/ 472331 h 2580933"/>
                <a:gd name="connsiteX379" fmla="*/ 892961 w 1940967"/>
                <a:gd name="connsiteY379" fmla="*/ 378339 h 2580933"/>
                <a:gd name="connsiteX380" fmla="*/ 906267 w 1940967"/>
                <a:gd name="connsiteY380" fmla="*/ 366050 h 2580933"/>
                <a:gd name="connsiteX381" fmla="*/ 916438 w 1940967"/>
                <a:gd name="connsiteY381" fmla="*/ 372491 h 2580933"/>
                <a:gd name="connsiteX382" fmla="*/ 951695 w 1940967"/>
                <a:gd name="connsiteY382" fmla="*/ 666246 h 2580933"/>
                <a:gd name="connsiteX383" fmla="*/ 981104 w 1940967"/>
                <a:gd name="connsiteY383" fmla="*/ 865925 h 2580933"/>
                <a:gd name="connsiteX384" fmla="*/ 992800 w 1940967"/>
                <a:gd name="connsiteY384" fmla="*/ 1142051 h 2580933"/>
                <a:gd name="connsiteX385" fmla="*/ 992800 w 1940967"/>
                <a:gd name="connsiteY385" fmla="*/ 1218499 h 2580933"/>
                <a:gd name="connsiteX386" fmla="*/ 978138 w 1940967"/>
                <a:gd name="connsiteY386" fmla="*/ 1231720 h 2580933"/>
                <a:gd name="connsiteX387" fmla="*/ 963476 w 1940967"/>
                <a:gd name="connsiteY387" fmla="*/ 1218499 h 2580933"/>
                <a:gd name="connsiteX388" fmla="*/ 963476 w 1940967"/>
                <a:gd name="connsiteY388" fmla="*/ 1071621 h 2580933"/>
                <a:gd name="connsiteX389" fmla="*/ 963476 w 1940967"/>
                <a:gd name="connsiteY389" fmla="*/ 1053993 h 2580933"/>
                <a:gd name="connsiteX390" fmla="*/ 957628 w 1940967"/>
                <a:gd name="connsiteY390" fmla="*/ 1142051 h 2580933"/>
                <a:gd name="connsiteX391" fmla="*/ 975256 w 1940967"/>
                <a:gd name="connsiteY391" fmla="*/ 1447587 h 2580933"/>
                <a:gd name="connsiteX392" fmla="*/ 1180868 w 1940967"/>
                <a:gd name="connsiteY392" fmla="*/ 1999840 h 2580933"/>
                <a:gd name="connsiteX393" fmla="*/ 1198497 w 1940967"/>
                <a:gd name="connsiteY393" fmla="*/ 2052726 h 2580933"/>
                <a:gd name="connsiteX394" fmla="*/ 1169087 w 1940967"/>
                <a:gd name="connsiteY394" fmla="*/ 1711933 h 2580933"/>
                <a:gd name="connsiteX395" fmla="*/ 1110353 w 1940967"/>
                <a:gd name="connsiteY395" fmla="*/ 1006955 h 2580933"/>
                <a:gd name="connsiteX396" fmla="*/ 1204938 w 1940967"/>
                <a:gd name="connsiteY396" fmla="*/ 810157 h 2580933"/>
                <a:gd name="connsiteX397" fmla="*/ 1233754 w 1940967"/>
                <a:gd name="connsiteY397" fmla="*/ 830752 h 2580933"/>
                <a:gd name="connsiteX398" fmla="*/ 1268927 w 1940967"/>
                <a:gd name="connsiteY398" fmla="*/ 924744 h 2580933"/>
                <a:gd name="connsiteX399" fmla="*/ 1274860 w 1940967"/>
                <a:gd name="connsiteY399" fmla="*/ 877706 h 2580933"/>
                <a:gd name="connsiteX400" fmla="*/ 1286555 w 1940967"/>
                <a:gd name="connsiteY400" fmla="*/ 864484 h 2580933"/>
                <a:gd name="connsiteX401" fmla="*/ 1298336 w 1940967"/>
                <a:gd name="connsiteY401" fmla="*/ 877706 h 2580933"/>
                <a:gd name="connsiteX402" fmla="*/ 1263079 w 1940967"/>
                <a:gd name="connsiteY402" fmla="*/ 1406482 h 2580933"/>
                <a:gd name="connsiteX403" fmla="*/ 1245450 w 1940967"/>
                <a:gd name="connsiteY403" fmla="*/ 1512254 h 2580933"/>
                <a:gd name="connsiteX404" fmla="*/ 1210193 w 1940967"/>
                <a:gd name="connsiteY404" fmla="*/ 1782448 h 2580933"/>
                <a:gd name="connsiteX405" fmla="*/ 1198497 w 1940967"/>
                <a:gd name="connsiteY405" fmla="*/ 1794228 h 2580933"/>
                <a:gd name="connsiteX406" fmla="*/ 1239602 w 1940967"/>
                <a:gd name="connsiteY406" fmla="*/ 2140869 h 2580933"/>
                <a:gd name="connsiteX407" fmla="*/ 1321813 w 1940967"/>
                <a:gd name="connsiteY407" fmla="*/ 2346481 h 2580933"/>
                <a:gd name="connsiteX408" fmla="*/ 1310117 w 1940967"/>
                <a:gd name="connsiteY408" fmla="*/ 2087983 h 2580933"/>
                <a:gd name="connsiteX409" fmla="*/ 1298336 w 1940967"/>
                <a:gd name="connsiteY409" fmla="*/ 1988059 h 2580933"/>
                <a:gd name="connsiteX410" fmla="*/ 1310117 w 1940967"/>
                <a:gd name="connsiteY410" fmla="*/ 1976363 h 2580933"/>
                <a:gd name="connsiteX411" fmla="*/ 1363003 w 1940967"/>
                <a:gd name="connsiteY411" fmla="*/ 2105612 h 2580933"/>
                <a:gd name="connsiteX412" fmla="*/ 1351561 w 1940967"/>
                <a:gd name="connsiteY412" fmla="*/ 2113918 h 2580933"/>
                <a:gd name="connsiteX413" fmla="*/ 1345374 w 1940967"/>
                <a:gd name="connsiteY413" fmla="*/ 2111460 h 2580933"/>
                <a:gd name="connsiteX414" fmla="*/ 1327746 w 1940967"/>
                <a:gd name="connsiteY414" fmla="*/ 2099679 h 2580933"/>
                <a:gd name="connsiteX415" fmla="*/ 1327746 w 1940967"/>
                <a:gd name="connsiteY415" fmla="*/ 2117308 h 2580933"/>
                <a:gd name="connsiteX416" fmla="*/ 1327746 w 1940967"/>
                <a:gd name="connsiteY416" fmla="*/ 2234861 h 2580933"/>
                <a:gd name="connsiteX417" fmla="*/ 1392328 w 1940967"/>
                <a:gd name="connsiteY417" fmla="*/ 2505055 h 2580933"/>
                <a:gd name="connsiteX418" fmla="*/ 1392328 w 1940967"/>
                <a:gd name="connsiteY418" fmla="*/ 2510987 h 2580933"/>
                <a:gd name="connsiteX419" fmla="*/ 1423973 w 1940967"/>
                <a:gd name="connsiteY419" fmla="*/ 2580933 h 2580933"/>
                <a:gd name="connsiteX420" fmla="*/ 1378167 w 1940967"/>
                <a:gd name="connsiteY420" fmla="*/ 2580933 h 2580933"/>
                <a:gd name="connsiteX421" fmla="*/ 1325489 w 1940967"/>
                <a:gd name="connsiteY421" fmla="*/ 2465443 h 2580933"/>
                <a:gd name="connsiteX422" fmla="*/ 1133830 w 1940967"/>
                <a:gd name="connsiteY422" fmla="*/ 1988059 h 2580933"/>
                <a:gd name="connsiteX423" fmla="*/ 1075096 w 1940967"/>
                <a:gd name="connsiteY423" fmla="*/ 1817705 h 2580933"/>
                <a:gd name="connsiteX424" fmla="*/ 851856 w 1940967"/>
                <a:gd name="connsiteY424" fmla="*/ 1570988 h 2580933"/>
                <a:gd name="connsiteX425" fmla="*/ 793121 w 1940967"/>
                <a:gd name="connsiteY425" fmla="*/ 1606245 h 2580933"/>
                <a:gd name="connsiteX426" fmla="*/ 740235 w 1940967"/>
                <a:gd name="connsiteY426" fmla="*/ 1523950 h 2580933"/>
                <a:gd name="connsiteX427" fmla="*/ 751931 w 1940967"/>
                <a:gd name="connsiteY427" fmla="*/ 1506321 h 2580933"/>
                <a:gd name="connsiteX428" fmla="*/ 781086 w 1940967"/>
                <a:gd name="connsiteY428" fmla="*/ 1498015 h 2580933"/>
                <a:gd name="connsiteX429" fmla="*/ 851856 w 1940967"/>
                <a:gd name="connsiteY429" fmla="*/ 1553359 h 2580933"/>
                <a:gd name="connsiteX430" fmla="*/ 998733 w 1940967"/>
                <a:gd name="connsiteY430" fmla="*/ 1688456 h 2580933"/>
                <a:gd name="connsiteX431" fmla="*/ 1051619 w 1940967"/>
                <a:gd name="connsiteY431" fmla="*/ 1758971 h 2580933"/>
                <a:gd name="connsiteX432" fmla="*/ 916438 w 1940967"/>
                <a:gd name="connsiteY432" fmla="*/ 1400549 h 2580933"/>
                <a:gd name="connsiteX433" fmla="*/ 910590 w 1940967"/>
                <a:gd name="connsiteY433" fmla="*/ 1404956 h 2580933"/>
                <a:gd name="connsiteX434" fmla="*/ 904742 w 1940967"/>
                <a:gd name="connsiteY434" fmla="*/ 1400549 h 2580933"/>
                <a:gd name="connsiteX435" fmla="*/ 499366 w 1940967"/>
                <a:gd name="connsiteY435" fmla="*/ 1118575 h 2580933"/>
                <a:gd name="connsiteX436" fmla="*/ 258497 w 1940967"/>
                <a:gd name="connsiteY436" fmla="*/ 842448 h 2580933"/>
                <a:gd name="connsiteX437" fmla="*/ 270193 w 1940967"/>
                <a:gd name="connsiteY437" fmla="*/ 830752 h 2580933"/>
                <a:gd name="connsiteX438" fmla="*/ 296636 w 1940967"/>
                <a:gd name="connsiteY438" fmla="*/ 826345 h 2580933"/>
                <a:gd name="connsiteX439" fmla="*/ 323079 w 1940967"/>
                <a:gd name="connsiteY439" fmla="*/ 830752 h 2580933"/>
                <a:gd name="connsiteX440" fmla="*/ 328249 w 1940967"/>
                <a:gd name="connsiteY440" fmla="*/ 826345 h 2580933"/>
                <a:gd name="connsiteX441" fmla="*/ 329012 w 1940967"/>
                <a:gd name="connsiteY441" fmla="*/ 830752 h 2580933"/>
                <a:gd name="connsiteX442" fmla="*/ 887113 w 1940967"/>
                <a:gd name="connsiteY442" fmla="*/ 1318338 h 2580933"/>
                <a:gd name="connsiteX443" fmla="*/ 699130 w 1940967"/>
                <a:gd name="connsiteY443" fmla="*/ 901182 h 2580933"/>
                <a:gd name="connsiteX444" fmla="*/ 522843 w 1940967"/>
                <a:gd name="connsiteY444" fmla="*/ 766086 h 2580933"/>
                <a:gd name="connsiteX445" fmla="*/ 505214 w 1940967"/>
                <a:gd name="connsiteY445" fmla="*/ 783714 h 2580933"/>
                <a:gd name="connsiteX446" fmla="*/ 469957 w 1940967"/>
                <a:gd name="connsiteY446" fmla="*/ 777866 h 2580933"/>
                <a:gd name="connsiteX447" fmla="*/ 481738 w 1940967"/>
                <a:gd name="connsiteY447" fmla="*/ 789562 h 2580933"/>
                <a:gd name="connsiteX448" fmla="*/ 475805 w 1940967"/>
                <a:gd name="connsiteY448" fmla="*/ 801343 h 2580933"/>
                <a:gd name="connsiteX449" fmla="*/ 434700 w 1940967"/>
                <a:gd name="connsiteY449" fmla="*/ 754305 h 2580933"/>
                <a:gd name="connsiteX450" fmla="*/ 434700 w 1940967"/>
                <a:gd name="connsiteY450" fmla="*/ 748457 h 2580933"/>
                <a:gd name="connsiteX451" fmla="*/ 440632 w 1940967"/>
                <a:gd name="connsiteY451" fmla="*/ 724980 h 2580933"/>
                <a:gd name="connsiteX452" fmla="*/ 471991 w 1940967"/>
                <a:gd name="connsiteY452" fmla="*/ 702690 h 2580933"/>
                <a:gd name="connsiteX453" fmla="*/ 511062 w 1940967"/>
                <a:gd name="connsiteY453" fmla="*/ 724980 h 2580933"/>
                <a:gd name="connsiteX454" fmla="*/ 522843 w 1940967"/>
                <a:gd name="connsiteY454" fmla="*/ 736676 h 2580933"/>
                <a:gd name="connsiteX455" fmla="*/ 669721 w 1940967"/>
                <a:gd name="connsiteY455" fmla="*/ 836600 h 2580933"/>
                <a:gd name="connsiteX456" fmla="*/ 546320 w 1940967"/>
                <a:gd name="connsiteY456" fmla="*/ 619208 h 2580933"/>
                <a:gd name="connsiteX457" fmla="*/ 0 w 1940967"/>
                <a:gd name="connsiteY457" fmla="*/ 61107 h 2580933"/>
                <a:gd name="connsiteX458" fmla="*/ 11696 w 1940967"/>
                <a:gd name="connsiteY458" fmla="*/ 49327 h 2580933"/>
                <a:gd name="connsiteX459" fmla="*/ 82210 w 1940967"/>
                <a:gd name="connsiteY459" fmla="*/ 61107 h 2580933"/>
                <a:gd name="connsiteX460" fmla="*/ 76362 w 1940967"/>
                <a:gd name="connsiteY460" fmla="*/ 14069 h 2580933"/>
                <a:gd name="connsiteX461" fmla="*/ 82549 w 1940967"/>
                <a:gd name="connsiteY461" fmla="*/ 0 h 258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Lst>
              <a:rect l="l" t="t" r="r" b="b"/>
              <a:pathLst>
                <a:path w="1940967" h="2580933">
                  <a:moveTo>
                    <a:pt x="1286555" y="2534464"/>
                  </a:moveTo>
                  <a:cubicBezTo>
                    <a:pt x="1286555" y="2540312"/>
                    <a:pt x="1292488" y="2546245"/>
                    <a:pt x="1292488" y="2552093"/>
                  </a:cubicBezTo>
                  <a:cubicBezTo>
                    <a:pt x="1295370" y="2549126"/>
                    <a:pt x="1296895" y="2547685"/>
                    <a:pt x="1297573" y="2547685"/>
                  </a:cubicBezTo>
                  <a:cubicBezTo>
                    <a:pt x="1298336" y="2547685"/>
                    <a:pt x="1298336" y="2549126"/>
                    <a:pt x="1298336" y="2552093"/>
                  </a:cubicBezTo>
                  <a:cubicBezTo>
                    <a:pt x="1304184" y="2552093"/>
                    <a:pt x="1304184" y="2557941"/>
                    <a:pt x="1304184" y="2563873"/>
                  </a:cubicBezTo>
                  <a:cubicBezTo>
                    <a:pt x="1304184" y="2569721"/>
                    <a:pt x="1310117" y="2569721"/>
                    <a:pt x="1310117" y="2575569"/>
                  </a:cubicBezTo>
                  <a:cubicBezTo>
                    <a:pt x="1315965" y="2557941"/>
                    <a:pt x="1315965" y="2534464"/>
                    <a:pt x="1292488" y="2534464"/>
                  </a:cubicBezTo>
                  <a:close/>
                  <a:moveTo>
                    <a:pt x="795410" y="2525056"/>
                  </a:moveTo>
                  <a:cubicBezTo>
                    <a:pt x="822107" y="2534379"/>
                    <a:pt x="848720" y="2544465"/>
                    <a:pt x="875332" y="2552093"/>
                  </a:cubicBezTo>
                  <a:lnTo>
                    <a:pt x="904742" y="2557941"/>
                  </a:lnTo>
                  <a:lnTo>
                    <a:pt x="881180" y="2546245"/>
                  </a:lnTo>
                  <a:cubicBezTo>
                    <a:pt x="852195" y="2540142"/>
                    <a:pt x="823633" y="2533108"/>
                    <a:pt x="795410" y="2525056"/>
                  </a:cubicBezTo>
                  <a:close/>
                  <a:moveTo>
                    <a:pt x="1293505" y="2504631"/>
                  </a:moveTo>
                  <a:cubicBezTo>
                    <a:pt x="1323572" y="2504631"/>
                    <a:pt x="1330754" y="2532329"/>
                    <a:pt x="1327747" y="2560302"/>
                  </a:cubicBezTo>
                  <a:lnTo>
                    <a:pt x="1323221" y="2580933"/>
                  </a:lnTo>
                  <a:lnTo>
                    <a:pt x="1280255" y="2580933"/>
                  </a:lnTo>
                  <a:lnTo>
                    <a:pt x="1260134" y="2559434"/>
                  </a:lnTo>
                  <a:cubicBezTo>
                    <a:pt x="1255726" y="2550631"/>
                    <a:pt x="1254264" y="2540355"/>
                    <a:pt x="1257231" y="2528616"/>
                  </a:cubicBezTo>
                  <a:cubicBezTo>
                    <a:pt x="1263079" y="2516835"/>
                    <a:pt x="1274860" y="2505055"/>
                    <a:pt x="1286555" y="2505055"/>
                  </a:cubicBezTo>
                  <a:cubicBezTo>
                    <a:pt x="1289013" y="2504800"/>
                    <a:pt x="1291302" y="2504631"/>
                    <a:pt x="1293505" y="2504631"/>
                  </a:cubicBezTo>
                  <a:close/>
                  <a:moveTo>
                    <a:pt x="340708" y="2399367"/>
                  </a:moveTo>
                  <a:cubicBezTo>
                    <a:pt x="370117" y="2422844"/>
                    <a:pt x="423004" y="2452168"/>
                    <a:pt x="428851" y="2452168"/>
                  </a:cubicBezTo>
                  <a:cubicBezTo>
                    <a:pt x="516995" y="2475730"/>
                    <a:pt x="599206" y="2499207"/>
                    <a:pt x="687349" y="2516835"/>
                  </a:cubicBezTo>
                  <a:lnTo>
                    <a:pt x="693197" y="2516835"/>
                  </a:lnTo>
                  <a:cubicBezTo>
                    <a:pt x="628615" y="2493359"/>
                    <a:pt x="558100" y="2469797"/>
                    <a:pt x="487586" y="2452168"/>
                  </a:cubicBezTo>
                  <a:cubicBezTo>
                    <a:pt x="434700" y="2440473"/>
                    <a:pt x="387746" y="2422844"/>
                    <a:pt x="340708" y="2399367"/>
                  </a:cubicBezTo>
                  <a:close/>
                  <a:moveTo>
                    <a:pt x="340708" y="2369958"/>
                  </a:moveTo>
                  <a:cubicBezTo>
                    <a:pt x="387746" y="2393434"/>
                    <a:pt x="440632" y="2416996"/>
                    <a:pt x="493434" y="2428692"/>
                  </a:cubicBezTo>
                  <a:cubicBezTo>
                    <a:pt x="557422" y="2445727"/>
                    <a:pt x="621326" y="2465899"/>
                    <a:pt x="683027" y="2486917"/>
                  </a:cubicBezTo>
                  <a:cubicBezTo>
                    <a:pt x="614885" y="2460051"/>
                    <a:pt x="548269" y="2426912"/>
                    <a:pt x="481738" y="2387586"/>
                  </a:cubicBezTo>
                  <a:lnTo>
                    <a:pt x="446480" y="2381738"/>
                  </a:lnTo>
                  <a:cubicBezTo>
                    <a:pt x="411223" y="2375806"/>
                    <a:pt x="375965" y="2369958"/>
                    <a:pt x="340708" y="2369958"/>
                  </a:cubicBezTo>
                  <a:close/>
                  <a:moveTo>
                    <a:pt x="452328" y="2328852"/>
                  </a:moveTo>
                  <a:cubicBezTo>
                    <a:pt x="464109" y="2340548"/>
                    <a:pt x="481738" y="2346481"/>
                    <a:pt x="493434" y="2358177"/>
                  </a:cubicBezTo>
                  <a:cubicBezTo>
                    <a:pt x="628615" y="2387586"/>
                    <a:pt x="757864" y="2440473"/>
                    <a:pt x="875332" y="2510987"/>
                  </a:cubicBezTo>
                  <a:lnTo>
                    <a:pt x="910590" y="2522683"/>
                  </a:lnTo>
                  <a:cubicBezTo>
                    <a:pt x="816598" y="2463949"/>
                    <a:pt x="722607" y="2411063"/>
                    <a:pt x="616834" y="2369958"/>
                  </a:cubicBezTo>
                  <a:lnTo>
                    <a:pt x="605054" y="2364110"/>
                  </a:lnTo>
                  <a:cubicBezTo>
                    <a:pt x="552252" y="2358177"/>
                    <a:pt x="499366" y="2346481"/>
                    <a:pt x="452328" y="2328852"/>
                  </a:cubicBezTo>
                  <a:close/>
                  <a:moveTo>
                    <a:pt x="393594" y="2311224"/>
                  </a:moveTo>
                  <a:cubicBezTo>
                    <a:pt x="381813" y="2311224"/>
                    <a:pt x="240869" y="2311224"/>
                    <a:pt x="305451" y="2352329"/>
                  </a:cubicBezTo>
                  <a:cubicBezTo>
                    <a:pt x="346556" y="2346481"/>
                    <a:pt x="387746" y="2346481"/>
                    <a:pt x="428851" y="2346481"/>
                  </a:cubicBezTo>
                  <a:lnTo>
                    <a:pt x="405375" y="2328852"/>
                  </a:lnTo>
                  <a:cubicBezTo>
                    <a:pt x="399442" y="2322920"/>
                    <a:pt x="399442" y="2311224"/>
                    <a:pt x="405375" y="2311224"/>
                  </a:cubicBezTo>
                  <a:close/>
                  <a:moveTo>
                    <a:pt x="1080944" y="2281814"/>
                  </a:moveTo>
                  <a:cubicBezTo>
                    <a:pt x="1075096" y="2287747"/>
                    <a:pt x="1075096" y="2287747"/>
                    <a:pt x="1069248" y="2293595"/>
                  </a:cubicBezTo>
                  <a:lnTo>
                    <a:pt x="1063315" y="2293595"/>
                  </a:lnTo>
                  <a:cubicBezTo>
                    <a:pt x="1069248" y="2299443"/>
                    <a:pt x="1069248" y="2311224"/>
                    <a:pt x="1075096" y="2317072"/>
                  </a:cubicBezTo>
                  <a:cubicBezTo>
                    <a:pt x="1080944" y="2317072"/>
                    <a:pt x="1086877" y="2317072"/>
                    <a:pt x="1092725" y="2311224"/>
                  </a:cubicBezTo>
                  <a:cubicBezTo>
                    <a:pt x="1092725" y="2311224"/>
                    <a:pt x="1092725" y="2305376"/>
                    <a:pt x="1098573" y="2305376"/>
                  </a:cubicBezTo>
                  <a:cubicBezTo>
                    <a:pt x="1092725" y="2305376"/>
                    <a:pt x="1092725" y="2299443"/>
                    <a:pt x="1092725" y="2293595"/>
                  </a:cubicBezTo>
                  <a:cubicBezTo>
                    <a:pt x="1086877" y="2287747"/>
                    <a:pt x="1086877" y="2287747"/>
                    <a:pt x="1080944" y="2281814"/>
                  </a:cubicBezTo>
                  <a:close/>
                  <a:moveTo>
                    <a:pt x="1085436" y="2244184"/>
                  </a:moveTo>
                  <a:cubicBezTo>
                    <a:pt x="1081961" y="2244184"/>
                    <a:pt x="1078571" y="2244862"/>
                    <a:pt x="1075096" y="2246557"/>
                  </a:cubicBezTo>
                  <a:cubicBezTo>
                    <a:pt x="1063485" y="2246557"/>
                    <a:pt x="1057637" y="2258083"/>
                    <a:pt x="1063146" y="2269695"/>
                  </a:cubicBezTo>
                  <a:cubicBezTo>
                    <a:pt x="1068316" y="2261304"/>
                    <a:pt x="1075774" y="2254354"/>
                    <a:pt x="1085012" y="2254354"/>
                  </a:cubicBezTo>
                  <a:cubicBezTo>
                    <a:pt x="1090860" y="2254354"/>
                    <a:pt x="1097386" y="2257151"/>
                    <a:pt x="1104505" y="2264186"/>
                  </a:cubicBezTo>
                  <a:cubicBezTo>
                    <a:pt x="1110353" y="2270118"/>
                    <a:pt x="1116201" y="2275966"/>
                    <a:pt x="1116201" y="2287747"/>
                  </a:cubicBezTo>
                  <a:lnTo>
                    <a:pt x="1122049" y="2299443"/>
                  </a:lnTo>
                  <a:lnTo>
                    <a:pt x="1127982" y="2299443"/>
                  </a:lnTo>
                  <a:cubicBezTo>
                    <a:pt x="1127982" y="2281814"/>
                    <a:pt x="1116201" y="2270118"/>
                    <a:pt x="1110353" y="2252490"/>
                  </a:cubicBezTo>
                  <a:cubicBezTo>
                    <a:pt x="1102047" y="2248337"/>
                    <a:pt x="1093742" y="2244184"/>
                    <a:pt x="1085436" y="2244184"/>
                  </a:cubicBezTo>
                  <a:close/>
                  <a:moveTo>
                    <a:pt x="1076791" y="2219605"/>
                  </a:moveTo>
                  <a:cubicBezTo>
                    <a:pt x="1087978" y="2219605"/>
                    <a:pt x="1099166" y="2223673"/>
                    <a:pt x="1110353" y="2234861"/>
                  </a:cubicBezTo>
                  <a:cubicBezTo>
                    <a:pt x="1139678" y="2258338"/>
                    <a:pt x="1145611" y="2305376"/>
                    <a:pt x="1127982" y="2340548"/>
                  </a:cubicBezTo>
                  <a:lnTo>
                    <a:pt x="1122049" y="2340548"/>
                  </a:lnTo>
                  <a:cubicBezTo>
                    <a:pt x="1145568" y="2408139"/>
                    <a:pt x="1174956" y="2474247"/>
                    <a:pt x="1208741" y="2538140"/>
                  </a:cubicBezTo>
                  <a:lnTo>
                    <a:pt x="1234995" y="2580933"/>
                  </a:lnTo>
                  <a:lnTo>
                    <a:pt x="1203650" y="2580933"/>
                  </a:lnTo>
                  <a:lnTo>
                    <a:pt x="1195520" y="2568969"/>
                  </a:lnTo>
                  <a:cubicBezTo>
                    <a:pt x="1157328" y="2500669"/>
                    <a:pt x="1125016" y="2428692"/>
                    <a:pt x="1098573" y="2352329"/>
                  </a:cubicBezTo>
                  <a:cubicBezTo>
                    <a:pt x="1095437" y="2353939"/>
                    <a:pt x="1092301" y="2354617"/>
                    <a:pt x="1089250" y="2354617"/>
                  </a:cubicBezTo>
                  <a:cubicBezTo>
                    <a:pt x="1080944" y="2354617"/>
                    <a:pt x="1073486" y="2349193"/>
                    <a:pt x="1069248" y="2340548"/>
                  </a:cubicBezTo>
                  <a:cubicBezTo>
                    <a:pt x="1045686" y="2340548"/>
                    <a:pt x="1033990" y="2322920"/>
                    <a:pt x="1033990" y="2293595"/>
                  </a:cubicBezTo>
                  <a:cubicBezTo>
                    <a:pt x="1028058" y="2270118"/>
                    <a:pt x="1022210" y="2228928"/>
                    <a:pt x="1057467" y="2223080"/>
                  </a:cubicBezTo>
                  <a:cubicBezTo>
                    <a:pt x="1063908" y="2220961"/>
                    <a:pt x="1070350" y="2219605"/>
                    <a:pt x="1076791" y="2219605"/>
                  </a:cubicBezTo>
                  <a:close/>
                  <a:moveTo>
                    <a:pt x="1879998" y="2218673"/>
                  </a:moveTo>
                  <a:cubicBezTo>
                    <a:pt x="1884406" y="2218673"/>
                    <a:pt x="1888813" y="2220114"/>
                    <a:pt x="1891694" y="2223080"/>
                  </a:cubicBezTo>
                  <a:lnTo>
                    <a:pt x="1903475" y="2223080"/>
                  </a:lnTo>
                  <a:cubicBezTo>
                    <a:pt x="1956361" y="2299443"/>
                    <a:pt x="1944580" y="2416996"/>
                    <a:pt x="1921104" y="2505055"/>
                  </a:cubicBezTo>
                  <a:lnTo>
                    <a:pt x="1905510" y="2580933"/>
                  </a:lnTo>
                  <a:lnTo>
                    <a:pt x="1866649" y="2580933"/>
                  </a:lnTo>
                  <a:lnTo>
                    <a:pt x="1870411" y="2567486"/>
                  </a:lnTo>
                  <a:cubicBezTo>
                    <a:pt x="1887287" y="2488909"/>
                    <a:pt x="1894618" y="2408139"/>
                    <a:pt x="1891694" y="2328852"/>
                  </a:cubicBezTo>
                  <a:lnTo>
                    <a:pt x="1885846" y="2334700"/>
                  </a:lnTo>
                  <a:cubicBezTo>
                    <a:pt x="1885846" y="2317072"/>
                    <a:pt x="1885846" y="2293595"/>
                    <a:pt x="1879998" y="2275966"/>
                  </a:cubicBezTo>
                  <a:cubicBezTo>
                    <a:pt x="1862370" y="2299443"/>
                    <a:pt x="1850589" y="2317072"/>
                    <a:pt x="1838808" y="2340548"/>
                  </a:cubicBezTo>
                  <a:lnTo>
                    <a:pt x="1827112" y="2375806"/>
                  </a:lnTo>
                  <a:cubicBezTo>
                    <a:pt x="1827112" y="2443396"/>
                    <a:pt x="1824167" y="2510966"/>
                    <a:pt x="1817546" y="2577794"/>
                  </a:cubicBezTo>
                  <a:lnTo>
                    <a:pt x="1817043" y="2580933"/>
                  </a:lnTo>
                  <a:lnTo>
                    <a:pt x="1785621" y="2580933"/>
                  </a:lnTo>
                  <a:lnTo>
                    <a:pt x="1791855" y="2510987"/>
                  </a:lnTo>
                  <a:cubicBezTo>
                    <a:pt x="1797703" y="2493359"/>
                    <a:pt x="1797703" y="2469797"/>
                    <a:pt x="1797703" y="2446320"/>
                  </a:cubicBezTo>
                  <a:cubicBezTo>
                    <a:pt x="1785964" y="2475688"/>
                    <a:pt x="1777150" y="2503593"/>
                    <a:pt x="1770539" y="2531498"/>
                  </a:cubicBezTo>
                  <a:lnTo>
                    <a:pt x="1762448" y="2580933"/>
                  </a:lnTo>
                  <a:lnTo>
                    <a:pt x="1682618" y="2580933"/>
                  </a:lnTo>
                  <a:lnTo>
                    <a:pt x="1686072" y="2535926"/>
                  </a:lnTo>
                  <a:cubicBezTo>
                    <a:pt x="1702228" y="2443397"/>
                    <a:pt x="1736002" y="2358220"/>
                    <a:pt x="1785922" y="2305376"/>
                  </a:cubicBezTo>
                  <a:cubicBezTo>
                    <a:pt x="1785922" y="2305376"/>
                    <a:pt x="1788550" y="2302748"/>
                    <a:pt x="1792024" y="2302748"/>
                  </a:cubicBezTo>
                  <a:cubicBezTo>
                    <a:pt x="1793804" y="2302748"/>
                    <a:pt x="1795754" y="2303342"/>
                    <a:pt x="1797703" y="2305376"/>
                  </a:cubicBezTo>
                  <a:cubicBezTo>
                    <a:pt x="1815332" y="2270118"/>
                    <a:pt x="1838808" y="2246557"/>
                    <a:pt x="1868218" y="2223080"/>
                  </a:cubicBezTo>
                  <a:cubicBezTo>
                    <a:pt x="1871184" y="2220114"/>
                    <a:pt x="1875591" y="2218673"/>
                    <a:pt x="1879998" y="2218673"/>
                  </a:cubicBezTo>
                  <a:close/>
                  <a:moveTo>
                    <a:pt x="816598" y="2199604"/>
                  </a:moveTo>
                  <a:lnTo>
                    <a:pt x="816598" y="2205452"/>
                  </a:lnTo>
                  <a:cubicBezTo>
                    <a:pt x="816598" y="2211299"/>
                    <a:pt x="810750" y="2217232"/>
                    <a:pt x="804817" y="2217232"/>
                  </a:cubicBezTo>
                  <a:cubicBezTo>
                    <a:pt x="819225" y="2241133"/>
                    <a:pt x="833549" y="2268932"/>
                    <a:pt x="838380" y="2268932"/>
                  </a:cubicBezTo>
                  <a:cubicBezTo>
                    <a:pt x="838634" y="2268932"/>
                    <a:pt x="838888" y="2268847"/>
                    <a:pt x="839143" y="2268593"/>
                  </a:cubicBezTo>
                  <a:cubicBezTo>
                    <a:pt x="828040" y="2250879"/>
                    <a:pt x="822277" y="2222487"/>
                    <a:pt x="816598" y="2199604"/>
                  </a:cubicBezTo>
                  <a:close/>
                  <a:moveTo>
                    <a:pt x="1319609" y="2054167"/>
                  </a:moveTo>
                  <a:cubicBezTo>
                    <a:pt x="1317406" y="2054167"/>
                    <a:pt x="1315965" y="2055608"/>
                    <a:pt x="1315965" y="2058574"/>
                  </a:cubicBezTo>
                  <a:cubicBezTo>
                    <a:pt x="1321813" y="2064422"/>
                    <a:pt x="1327746" y="2070355"/>
                    <a:pt x="1339442" y="2076203"/>
                  </a:cubicBezTo>
                  <a:cubicBezTo>
                    <a:pt x="1339442" y="2068914"/>
                    <a:pt x="1339442" y="2061710"/>
                    <a:pt x="1339187" y="2054591"/>
                  </a:cubicBezTo>
                  <a:cubicBezTo>
                    <a:pt x="1338001" y="2058574"/>
                    <a:pt x="1332831" y="2058574"/>
                    <a:pt x="1327746" y="2058574"/>
                  </a:cubicBezTo>
                  <a:cubicBezTo>
                    <a:pt x="1324779" y="2055608"/>
                    <a:pt x="1321813" y="2054167"/>
                    <a:pt x="1319609" y="2054167"/>
                  </a:cubicBezTo>
                  <a:close/>
                  <a:moveTo>
                    <a:pt x="1310117" y="1993992"/>
                  </a:moveTo>
                  <a:cubicBezTo>
                    <a:pt x="1304184" y="2005688"/>
                    <a:pt x="1304184" y="2023317"/>
                    <a:pt x="1310117" y="2035097"/>
                  </a:cubicBezTo>
                  <a:lnTo>
                    <a:pt x="1315965" y="2029249"/>
                  </a:lnTo>
                  <a:cubicBezTo>
                    <a:pt x="1321813" y="2029249"/>
                    <a:pt x="1327746" y="2029249"/>
                    <a:pt x="1333594" y="2035097"/>
                  </a:cubicBezTo>
                  <a:cubicBezTo>
                    <a:pt x="1333594" y="2040861"/>
                    <a:pt x="1333594" y="2046624"/>
                    <a:pt x="1339103" y="2052387"/>
                  </a:cubicBezTo>
                  <a:cubicBezTo>
                    <a:pt x="1337916" y="2026114"/>
                    <a:pt x="1332746" y="2003061"/>
                    <a:pt x="1310117" y="1993992"/>
                  </a:cubicBezTo>
                  <a:close/>
                  <a:moveTo>
                    <a:pt x="1550986" y="1917544"/>
                  </a:moveTo>
                  <a:cubicBezTo>
                    <a:pt x="1515729" y="1976363"/>
                    <a:pt x="1498100" y="2046878"/>
                    <a:pt x="1480471" y="2111460"/>
                  </a:cubicBezTo>
                  <a:lnTo>
                    <a:pt x="1486319" y="2111460"/>
                  </a:lnTo>
                  <a:cubicBezTo>
                    <a:pt x="1480471" y="2129089"/>
                    <a:pt x="1480471" y="2140869"/>
                    <a:pt x="1480471" y="2158498"/>
                  </a:cubicBezTo>
                  <a:cubicBezTo>
                    <a:pt x="1480471" y="2164346"/>
                    <a:pt x="1486319" y="2164346"/>
                    <a:pt x="1492252" y="2170194"/>
                  </a:cubicBezTo>
                  <a:cubicBezTo>
                    <a:pt x="1492252" y="2158498"/>
                    <a:pt x="1492252" y="2146717"/>
                    <a:pt x="1492252" y="2140869"/>
                  </a:cubicBezTo>
                  <a:cubicBezTo>
                    <a:pt x="1498100" y="2134937"/>
                    <a:pt x="1498100" y="2129089"/>
                    <a:pt x="1503948" y="2129089"/>
                  </a:cubicBezTo>
                  <a:cubicBezTo>
                    <a:pt x="1515729" y="2099679"/>
                    <a:pt x="1521577" y="2070355"/>
                    <a:pt x="1533357" y="2040945"/>
                  </a:cubicBezTo>
                  <a:cubicBezTo>
                    <a:pt x="1539205" y="1999840"/>
                    <a:pt x="1545053" y="1958735"/>
                    <a:pt x="1550986" y="1917544"/>
                  </a:cubicBezTo>
                  <a:close/>
                  <a:moveTo>
                    <a:pt x="1580311" y="1900001"/>
                  </a:moveTo>
                  <a:cubicBezTo>
                    <a:pt x="1580311" y="2005688"/>
                    <a:pt x="1556834" y="2111460"/>
                    <a:pt x="1509796" y="2211299"/>
                  </a:cubicBezTo>
                  <a:lnTo>
                    <a:pt x="1503948" y="2305376"/>
                  </a:lnTo>
                  <a:cubicBezTo>
                    <a:pt x="1509796" y="2305376"/>
                    <a:pt x="1515729" y="2299443"/>
                    <a:pt x="1527424" y="2275966"/>
                  </a:cubicBezTo>
                  <a:cubicBezTo>
                    <a:pt x="1521577" y="2275966"/>
                    <a:pt x="1521577" y="2270118"/>
                    <a:pt x="1527424" y="2270118"/>
                  </a:cubicBezTo>
                  <a:cubicBezTo>
                    <a:pt x="1539205" y="2217232"/>
                    <a:pt x="1568615" y="2158498"/>
                    <a:pt x="1592091" y="2099679"/>
                  </a:cubicBezTo>
                  <a:lnTo>
                    <a:pt x="1592091" y="2093831"/>
                  </a:lnTo>
                  <a:cubicBezTo>
                    <a:pt x="1592091" y="2064422"/>
                    <a:pt x="1603872" y="2040945"/>
                    <a:pt x="1603872" y="2011621"/>
                  </a:cubicBezTo>
                  <a:cubicBezTo>
                    <a:pt x="1609720" y="1988059"/>
                    <a:pt x="1609720" y="1964583"/>
                    <a:pt x="1603872" y="1941106"/>
                  </a:cubicBezTo>
                  <a:cubicBezTo>
                    <a:pt x="1597939" y="1917544"/>
                    <a:pt x="1592091" y="1905849"/>
                    <a:pt x="1580311" y="1900001"/>
                  </a:cubicBezTo>
                  <a:close/>
                  <a:moveTo>
                    <a:pt x="663873" y="1835334"/>
                  </a:moveTo>
                  <a:cubicBezTo>
                    <a:pt x="687349" y="1917544"/>
                    <a:pt x="716759" y="1993992"/>
                    <a:pt x="757864" y="2070355"/>
                  </a:cubicBezTo>
                  <a:cubicBezTo>
                    <a:pt x="751931" y="2046878"/>
                    <a:pt x="746083" y="2029249"/>
                    <a:pt x="734303" y="2005688"/>
                  </a:cubicBezTo>
                  <a:cubicBezTo>
                    <a:pt x="716759" y="1952802"/>
                    <a:pt x="699130" y="1905849"/>
                    <a:pt x="675569" y="1852962"/>
                  </a:cubicBezTo>
                  <a:cubicBezTo>
                    <a:pt x="669721" y="1847114"/>
                    <a:pt x="669721" y="1841182"/>
                    <a:pt x="663873" y="1835334"/>
                  </a:cubicBezTo>
                  <a:close/>
                  <a:moveTo>
                    <a:pt x="583865" y="1737020"/>
                  </a:moveTo>
                  <a:cubicBezTo>
                    <a:pt x="578865" y="1737020"/>
                    <a:pt x="575729" y="1741597"/>
                    <a:pt x="575729" y="1753123"/>
                  </a:cubicBezTo>
                  <a:cubicBezTo>
                    <a:pt x="581577" y="1870591"/>
                    <a:pt x="622682" y="1988059"/>
                    <a:pt x="699130" y="2076203"/>
                  </a:cubicBezTo>
                  <a:cubicBezTo>
                    <a:pt x="722607" y="2111460"/>
                    <a:pt x="746083" y="2146717"/>
                    <a:pt x="775493" y="2176127"/>
                  </a:cubicBezTo>
                  <a:cubicBezTo>
                    <a:pt x="716759" y="2052726"/>
                    <a:pt x="634463" y="1917544"/>
                    <a:pt x="628615" y="1776600"/>
                  </a:cubicBezTo>
                  <a:cubicBezTo>
                    <a:pt x="612766" y="1756767"/>
                    <a:pt x="594205" y="1737020"/>
                    <a:pt x="583865" y="1737020"/>
                  </a:cubicBezTo>
                  <a:close/>
                  <a:moveTo>
                    <a:pt x="205611" y="1670828"/>
                  </a:moveTo>
                  <a:cubicBezTo>
                    <a:pt x="240869" y="1729562"/>
                    <a:pt x="276126" y="1782448"/>
                    <a:pt x="323079" y="1829486"/>
                  </a:cubicBezTo>
                  <a:cubicBezTo>
                    <a:pt x="352489" y="1858810"/>
                    <a:pt x="381813" y="1894068"/>
                    <a:pt x="417071" y="1923477"/>
                  </a:cubicBezTo>
                  <a:cubicBezTo>
                    <a:pt x="393594" y="1894068"/>
                    <a:pt x="370117" y="1858810"/>
                    <a:pt x="346556" y="1829486"/>
                  </a:cubicBezTo>
                  <a:cubicBezTo>
                    <a:pt x="311383" y="1782448"/>
                    <a:pt x="276126" y="1735494"/>
                    <a:pt x="240869" y="1694304"/>
                  </a:cubicBezTo>
                  <a:cubicBezTo>
                    <a:pt x="234936" y="1688456"/>
                    <a:pt x="223240" y="1676675"/>
                    <a:pt x="205611" y="1670828"/>
                  </a:cubicBezTo>
                  <a:close/>
                  <a:moveTo>
                    <a:pt x="1521577" y="1635570"/>
                  </a:moveTo>
                  <a:cubicBezTo>
                    <a:pt x="1515729" y="1641503"/>
                    <a:pt x="1509796" y="1653199"/>
                    <a:pt x="1509796" y="1664980"/>
                  </a:cubicBezTo>
                  <a:cubicBezTo>
                    <a:pt x="1492252" y="1729562"/>
                    <a:pt x="1480471" y="1794228"/>
                    <a:pt x="1474623" y="1858810"/>
                  </a:cubicBezTo>
                  <a:cubicBezTo>
                    <a:pt x="1474623" y="1911696"/>
                    <a:pt x="1462842" y="1970431"/>
                    <a:pt x="1462842" y="2029249"/>
                  </a:cubicBezTo>
                  <a:cubicBezTo>
                    <a:pt x="1480471" y="1964583"/>
                    <a:pt x="1509796" y="1911696"/>
                    <a:pt x="1550986" y="1858810"/>
                  </a:cubicBezTo>
                  <a:lnTo>
                    <a:pt x="1550986" y="1794228"/>
                  </a:lnTo>
                  <a:cubicBezTo>
                    <a:pt x="1550986" y="1758971"/>
                    <a:pt x="1550986" y="1723714"/>
                    <a:pt x="1539205" y="1688456"/>
                  </a:cubicBezTo>
                  <a:cubicBezTo>
                    <a:pt x="1539205" y="1676675"/>
                    <a:pt x="1527424" y="1653199"/>
                    <a:pt x="1521577" y="1635570"/>
                  </a:cubicBezTo>
                  <a:close/>
                  <a:moveTo>
                    <a:pt x="1562682" y="1603957"/>
                  </a:moveTo>
                  <a:cubicBezTo>
                    <a:pt x="1558698" y="1603957"/>
                    <a:pt x="1554800" y="1604720"/>
                    <a:pt x="1550986" y="1606245"/>
                  </a:cubicBezTo>
                  <a:cubicBezTo>
                    <a:pt x="1580311" y="1682608"/>
                    <a:pt x="1592091" y="1758971"/>
                    <a:pt x="1586243" y="1841182"/>
                  </a:cubicBezTo>
                  <a:lnTo>
                    <a:pt x="1592091" y="1841182"/>
                  </a:lnTo>
                  <a:cubicBezTo>
                    <a:pt x="1603872" y="1858810"/>
                    <a:pt x="1615568" y="1882372"/>
                    <a:pt x="1621501" y="1900001"/>
                  </a:cubicBezTo>
                  <a:cubicBezTo>
                    <a:pt x="1633197" y="1829486"/>
                    <a:pt x="1633197" y="1753123"/>
                    <a:pt x="1621501" y="1682608"/>
                  </a:cubicBezTo>
                  <a:cubicBezTo>
                    <a:pt x="1616331" y="1636587"/>
                    <a:pt x="1589040" y="1603957"/>
                    <a:pt x="1562682" y="1603957"/>
                  </a:cubicBezTo>
                  <a:close/>
                  <a:moveTo>
                    <a:pt x="123316" y="1594465"/>
                  </a:moveTo>
                  <a:cubicBezTo>
                    <a:pt x="170354" y="1764819"/>
                    <a:pt x="287822" y="1911696"/>
                    <a:pt x="440632" y="1993992"/>
                  </a:cubicBezTo>
                  <a:cubicBezTo>
                    <a:pt x="329012" y="1894068"/>
                    <a:pt x="234936" y="1776600"/>
                    <a:pt x="170354" y="1635570"/>
                  </a:cubicBezTo>
                  <a:cubicBezTo>
                    <a:pt x="152725" y="1623874"/>
                    <a:pt x="135096" y="1612093"/>
                    <a:pt x="123316" y="1594465"/>
                  </a:cubicBezTo>
                  <a:close/>
                  <a:moveTo>
                    <a:pt x="1562597" y="1566581"/>
                  </a:moveTo>
                  <a:cubicBezTo>
                    <a:pt x="1572598" y="1566581"/>
                    <a:pt x="1582853" y="1569886"/>
                    <a:pt x="1592091" y="1576836"/>
                  </a:cubicBezTo>
                  <a:cubicBezTo>
                    <a:pt x="1703711" y="1623874"/>
                    <a:pt x="1662606" y="1876439"/>
                    <a:pt x="1650825" y="1964583"/>
                  </a:cubicBezTo>
                  <a:cubicBezTo>
                    <a:pt x="1627349" y="2082051"/>
                    <a:pt x="1603872" y="2281814"/>
                    <a:pt x="1503948" y="2364110"/>
                  </a:cubicBezTo>
                  <a:lnTo>
                    <a:pt x="1492252" y="2364110"/>
                  </a:lnTo>
                  <a:cubicBezTo>
                    <a:pt x="1484899" y="2402292"/>
                    <a:pt x="1480487" y="2440844"/>
                    <a:pt x="1479013" y="2479490"/>
                  </a:cubicBezTo>
                  <a:lnTo>
                    <a:pt x="1482856" y="2580933"/>
                  </a:lnTo>
                  <a:lnTo>
                    <a:pt x="1470128" y="2580933"/>
                  </a:lnTo>
                  <a:lnTo>
                    <a:pt x="1467260" y="2557210"/>
                  </a:lnTo>
                  <a:cubicBezTo>
                    <a:pt x="1462864" y="2488909"/>
                    <a:pt x="1465809" y="2419878"/>
                    <a:pt x="1474623" y="2352329"/>
                  </a:cubicBezTo>
                  <a:cubicBezTo>
                    <a:pt x="1445214" y="2287747"/>
                    <a:pt x="1433433" y="2217232"/>
                    <a:pt x="1445214" y="2146717"/>
                  </a:cubicBezTo>
                  <a:cubicBezTo>
                    <a:pt x="1392328" y="2011621"/>
                    <a:pt x="1456994" y="1664980"/>
                    <a:pt x="1498100" y="1594465"/>
                  </a:cubicBezTo>
                  <a:cubicBezTo>
                    <a:pt x="1498100" y="1587600"/>
                    <a:pt x="1502083" y="1584718"/>
                    <a:pt x="1507846" y="1584718"/>
                  </a:cubicBezTo>
                  <a:cubicBezTo>
                    <a:pt x="1511830" y="1584718"/>
                    <a:pt x="1516746" y="1586159"/>
                    <a:pt x="1521577" y="1588617"/>
                  </a:cubicBezTo>
                  <a:cubicBezTo>
                    <a:pt x="1532255" y="1574378"/>
                    <a:pt x="1547257" y="1566581"/>
                    <a:pt x="1562597" y="1566581"/>
                  </a:cubicBezTo>
                  <a:close/>
                  <a:moveTo>
                    <a:pt x="174168" y="1545393"/>
                  </a:moveTo>
                  <a:cubicBezTo>
                    <a:pt x="166964" y="1545393"/>
                    <a:pt x="167387" y="1557597"/>
                    <a:pt x="182135" y="1594465"/>
                  </a:cubicBezTo>
                  <a:cubicBezTo>
                    <a:pt x="182135" y="1600313"/>
                    <a:pt x="182135" y="1600313"/>
                    <a:pt x="182135" y="1606245"/>
                  </a:cubicBezTo>
                  <a:cubicBezTo>
                    <a:pt x="311383" y="1700237"/>
                    <a:pt x="393594" y="1847114"/>
                    <a:pt x="487586" y="1982211"/>
                  </a:cubicBezTo>
                  <a:lnTo>
                    <a:pt x="522843" y="2017469"/>
                  </a:lnTo>
                  <a:cubicBezTo>
                    <a:pt x="464109" y="1847114"/>
                    <a:pt x="358337" y="1700237"/>
                    <a:pt x="229088" y="1582684"/>
                  </a:cubicBezTo>
                  <a:cubicBezTo>
                    <a:pt x="208578" y="1569039"/>
                    <a:pt x="184084" y="1545393"/>
                    <a:pt x="174168" y="1545393"/>
                  </a:cubicBezTo>
                  <a:close/>
                  <a:moveTo>
                    <a:pt x="781341" y="1523950"/>
                  </a:moveTo>
                  <a:cubicBezTo>
                    <a:pt x="769560" y="1523950"/>
                    <a:pt x="769560" y="1541579"/>
                    <a:pt x="769560" y="1553359"/>
                  </a:cubicBezTo>
                  <a:cubicBezTo>
                    <a:pt x="775493" y="1559207"/>
                    <a:pt x="781341" y="1565055"/>
                    <a:pt x="787189" y="1570988"/>
                  </a:cubicBezTo>
                  <a:lnTo>
                    <a:pt x="787189" y="1565055"/>
                  </a:lnTo>
                  <a:cubicBezTo>
                    <a:pt x="787189" y="1560902"/>
                    <a:pt x="790155" y="1556750"/>
                    <a:pt x="793969" y="1556750"/>
                  </a:cubicBezTo>
                  <a:cubicBezTo>
                    <a:pt x="795495" y="1556750"/>
                    <a:pt x="797274" y="1557512"/>
                    <a:pt x="798969" y="1559207"/>
                  </a:cubicBezTo>
                  <a:cubicBezTo>
                    <a:pt x="798969" y="1565055"/>
                    <a:pt x="804817" y="1570988"/>
                    <a:pt x="810750" y="1576836"/>
                  </a:cubicBezTo>
                  <a:cubicBezTo>
                    <a:pt x="816598" y="1576836"/>
                    <a:pt x="828379" y="1570988"/>
                    <a:pt x="834227" y="1565055"/>
                  </a:cubicBezTo>
                  <a:lnTo>
                    <a:pt x="816598" y="1565055"/>
                  </a:lnTo>
                  <a:cubicBezTo>
                    <a:pt x="798969" y="1565055"/>
                    <a:pt x="804817" y="1541579"/>
                    <a:pt x="816598" y="1541579"/>
                  </a:cubicBezTo>
                  <a:lnTo>
                    <a:pt x="822446" y="1541579"/>
                  </a:lnTo>
                  <a:cubicBezTo>
                    <a:pt x="816598" y="1529798"/>
                    <a:pt x="798969" y="1523950"/>
                    <a:pt x="781341" y="1523950"/>
                  </a:cubicBezTo>
                  <a:close/>
                  <a:moveTo>
                    <a:pt x="144504" y="1521662"/>
                  </a:moveTo>
                  <a:cubicBezTo>
                    <a:pt x="146877" y="1521662"/>
                    <a:pt x="149589" y="1522424"/>
                    <a:pt x="152725" y="1523950"/>
                  </a:cubicBezTo>
                  <a:cubicBezTo>
                    <a:pt x="358337" y="1588617"/>
                    <a:pt x="499366" y="1864743"/>
                    <a:pt x="563948" y="2058574"/>
                  </a:cubicBezTo>
                  <a:cubicBezTo>
                    <a:pt x="693197" y="2176127"/>
                    <a:pt x="798969" y="2317072"/>
                    <a:pt x="916438" y="2446320"/>
                  </a:cubicBezTo>
                  <a:cubicBezTo>
                    <a:pt x="892961" y="2399367"/>
                    <a:pt x="869484" y="2346481"/>
                    <a:pt x="851856" y="2299443"/>
                  </a:cubicBezTo>
                  <a:cubicBezTo>
                    <a:pt x="722607" y="2176127"/>
                    <a:pt x="475805" y="1894068"/>
                    <a:pt x="575729" y="1706085"/>
                  </a:cubicBezTo>
                  <a:cubicBezTo>
                    <a:pt x="575729" y="1699220"/>
                    <a:pt x="579712" y="1696338"/>
                    <a:pt x="584289" y="1696338"/>
                  </a:cubicBezTo>
                  <a:cubicBezTo>
                    <a:pt x="587510" y="1696338"/>
                    <a:pt x="590900" y="1697779"/>
                    <a:pt x="593358" y="1700237"/>
                  </a:cubicBezTo>
                  <a:cubicBezTo>
                    <a:pt x="605054" y="1711933"/>
                    <a:pt x="616834" y="1723714"/>
                    <a:pt x="628615" y="1735494"/>
                  </a:cubicBezTo>
                  <a:cubicBezTo>
                    <a:pt x="631497" y="1732528"/>
                    <a:pt x="634463" y="1731087"/>
                    <a:pt x="637430" y="1731087"/>
                  </a:cubicBezTo>
                  <a:cubicBezTo>
                    <a:pt x="640311" y="1731087"/>
                    <a:pt x="643278" y="1732528"/>
                    <a:pt x="646244" y="1735494"/>
                  </a:cubicBezTo>
                  <a:cubicBezTo>
                    <a:pt x="675569" y="1788296"/>
                    <a:pt x="704978" y="1841182"/>
                    <a:pt x="728455" y="1900001"/>
                  </a:cubicBezTo>
                  <a:lnTo>
                    <a:pt x="734303" y="1900001"/>
                  </a:lnTo>
                  <a:cubicBezTo>
                    <a:pt x="793121" y="2023317"/>
                    <a:pt x="828379" y="2158498"/>
                    <a:pt x="875332" y="2293595"/>
                  </a:cubicBezTo>
                  <a:cubicBezTo>
                    <a:pt x="875332" y="2293595"/>
                    <a:pt x="875332" y="2299443"/>
                    <a:pt x="875332" y="2299443"/>
                  </a:cubicBezTo>
                  <a:cubicBezTo>
                    <a:pt x="898809" y="2364110"/>
                    <a:pt x="928218" y="2428692"/>
                    <a:pt x="963476" y="2493359"/>
                  </a:cubicBezTo>
                  <a:cubicBezTo>
                    <a:pt x="981104" y="2510988"/>
                    <a:pt x="1000195" y="2528616"/>
                    <a:pt x="1020017" y="2545503"/>
                  </a:cubicBezTo>
                  <a:lnTo>
                    <a:pt x="1065276" y="2580933"/>
                  </a:lnTo>
                  <a:lnTo>
                    <a:pt x="945605" y="2580933"/>
                  </a:lnTo>
                  <a:lnTo>
                    <a:pt x="922370" y="2575569"/>
                  </a:lnTo>
                  <a:cubicBezTo>
                    <a:pt x="693197" y="2534464"/>
                    <a:pt x="440632" y="2522683"/>
                    <a:pt x="276126" y="2369958"/>
                  </a:cubicBezTo>
                  <a:cubicBezTo>
                    <a:pt x="270193" y="2369958"/>
                    <a:pt x="270193" y="2358177"/>
                    <a:pt x="276126" y="2358177"/>
                  </a:cubicBezTo>
                  <a:lnTo>
                    <a:pt x="281974" y="2358177"/>
                  </a:lnTo>
                  <a:cubicBezTo>
                    <a:pt x="270193" y="2346481"/>
                    <a:pt x="264345" y="2334700"/>
                    <a:pt x="258497" y="2322920"/>
                  </a:cubicBezTo>
                  <a:cubicBezTo>
                    <a:pt x="252565" y="2317072"/>
                    <a:pt x="252565" y="2311224"/>
                    <a:pt x="264345" y="2305376"/>
                  </a:cubicBezTo>
                  <a:cubicBezTo>
                    <a:pt x="306976" y="2286052"/>
                    <a:pt x="351556" y="2277746"/>
                    <a:pt x="397239" y="2277746"/>
                  </a:cubicBezTo>
                  <a:cubicBezTo>
                    <a:pt x="546659" y="2277746"/>
                    <a:pt x="707860" y="2366737"/>
                    <a:pt x="851856" y="2452168"/>
                  </a:cubicBezTo>
                  <a:lnTo>
                    <a:pt x="869484" y="2463949"/>
                  </a:lnTo>
                  <a:lnTo>
                    <a:pt x="881180" y="2469797"/>
                  </a:lnTo>
                  <a:cubicBezTo>
                    <a:pt x="804817" y="2399367"/>
                    <a:pt x="734303" y="2317072"/>
                    <a:pt x="669721" y="2228928"/>
                  </a:cubicBezTo>
                  <a:cubicBezTo>
                    <a:pt x="669721" y="2224775"/>
                    <a:pt x="672687" y="2220622"/>
                    <a:pt x="676416" y="2220622"/>
                  </a:cubicBezTo>
                  <a:cubicBezTo>
                    <a:pt x="678026" y="2220622"/>
                    <a:pt x="679721" y="2221385"/>
                    <a:pt x="681501" y="2223080"/>
                  </a:cubicBezTo>
                  <a:cubicBezTo>
                    <a:pt x="775493" y="2334700"/>
                    <a:pt x="875332" y="2434625"/>
                    <a:pt x="981104" y="2528616"/>
                  </a:cubicBezTo>
                  <a:lnTo>
                    <a:pt x="998733" y="2540312"/>
                  </a:lnTo>
                  <a:lnTo>
                    <a:pt x="981104" y="2522683"/>
                  </a:lnTo>
                  <a:lnTo>
                    <a:pt x="951695" y="2493359"/>
                  </a:lnTo>
                  <a:cubicBezTo>
                    <a:pt x="816598" y="2352329"/>
                    <a:pt x="699130" y="2205452"/>
                    <a:pt x="558100" y="2070355"/>
                  </a:cubicBezTo>
                  <a:lnTo>
                    <a:pt x="546320" y="2070355"/>
                  </a:lnTo>
                  <a:cubicBezTo>
                    <a:pt x="546320" y="2077220"/>
                    <a:pt x="540302" y="2080101"/>
                    <a:pt x="534115" y="2080101"/>
                  </a:cubicBezTo>
                  <a:cubicBezTo>
                    <a:pt x="529708" y="2080101"/>
                    <a:pt x="525301" y="2078661"/>
                    <a:pt x="522843" y="2076203"/>
                  </a:cubicBezTo>
                  <a:lnTo>
                    <a:pt x="481738" y="2035097"/>
                  </a:lnTo>
                  <a:cubicBezTo>
                    <a:pt x="293755" y="1988059"/>
                    <a:pt x="123316" y="1747190"/>
                    <a:pt x="99839" y="1582684"/>
                  </a:cubicBezTo>
                  <a:cubicBezTo>
                    <a:pt x="93991" y="1570988"/>
                    <a:pt x="105687" y="1565055"/>
                    <a:pt x="117468" y="1565055"/>
                  </a:cubicBezTo>
                  <a:cubicBezTo>
                    <a:pt x="129248" y="1570988"/>
                    <a:pt x="140944" y="1582684"/>
                    <a:pt x="152725" y="1588617"/>
                  </a:cubicBezTo>
                  <a:cubicBezTo>
                    <a:pt x="146877" y="1570988"/>
                    <a:pt x="140944" y="1553359"/>
                    <a:pt x="135096" y="1535731"/>
                  </a:cubicBezTo>
                  <a:cubicBezTo>
                    <a:pt x="135096" y="1527086"/>
                    <a:pt x="138232" y="1521662"/>
                    <a:pt x="144504" y="1521662"/>
                  </a:cubicBezTo>
                  <a:close/>
                  <a:moveTo>
                    <a:pt x="1221973" y="1353596"/>
                  </a:moveTo>
                  <a:cubicBezTo>
                    <a:pt x="1216125" y="1377072"/>
                    <a:pt x="1204345" y="1406482"/>
                    <a:pt x="1198497" y="1429959"/>
                  </a:cubicBezTo>
                  <a:cubicBezTo>
                    <a:pt x="1192564" y="1494625"/>
                    <a:pt x="1192564" y="1553359"/>
                    <a:pt x="1192564" y="1612093"/>
                  </a:cubicBezTo>
                  <a:cubicBezTo>
                    <a:pt x="1198497" y="1541579"/>
                    <a:pt x="1210193" y="1465216"/>
                    <a:pt x="1216125" y="1394701"/>
                  </a:cubicBezTo>
                  <a:cubicBezTo>
                    <a:pt x="1221973" y="1377072"/>
                    <a:pt x="1221973" y="1365376"/>
                    <a:pt x="1221973" y="1353596"/>
                  </a:cubicBezTo>
                  <a:close/>
                  <a:moveTo>
                    <a:pt x="370117" y="871858"/>
                  </a:moveTo>
                  <a:cubicBezTo>
                    <a:pt x="346556" y="907115"/>
                    <a:pt x="469957" y="1036364"/>
                    <a:pt x="511062" y="1065689"/>
                  </a:cubicBezTo>
                  <a:cubicBezTo>
                    <a:pt x="575729" y="1112727"/>
                    <a:pt x="640311" y="1153832"/>
                    <a:pt x="699130" y="1200870"/>
                  </a:cubicBezTo>
                  <a:cubicBezTo>
                    <a:pt x="704978" y="1200870"/>
                    <a:pt x="704978" y="1206718"/>
                    <a:pt x="699130" y="1206718"/>
                  </a:cubicBezTo>
                  <a:lnTo>
                    <a:pt x="704978" y="1206718"/>
                  </a:lnTo>
                  <a:lnTo>
                    <a:pt x="734303" y="1230195"/>
                  </a:lnTo>
                  <a:cubicBezTo>
                    <a:pt x="640311" y="1142051"/>
                    <a:pt x="552252" y="1048060"/>
                    <a:pt x="469957" y="960001"/>
                  </a:cubicBezTo>
                  <a:cubicBezTo>
                    <a:pt x="465211" y="955170"/>
                    <a:pt x="471991" y="946610"/>
                    <a:pt x="477839" y="946610"/>
                  </a:cubicBezTo>
                  <a:cubicBezTo>
                    <a:pt x="479280" y="946610"/>
                    <a:pt x="480636" y="947119"/>
                    <a:pt x="481738" y="948221"/>
                  </a:cubicBezTo>
                  <a:cubicBezTo>
                    <a:pt x="563948" y="1036364"/>
                    <a:pt x="652092" y="1106879"/>
                    <a:pt x="740235" y="1183242"/>
                  </a:cubicBezTo>
                  <a:cubicBezTo>
                    <a:pt x="710826" y="1153832"/>
                    <a:pt x="687349" y="1124423"/>
                    <a:pt x="663873" y="1095098"/>
                  </a:cubicBezTo>
                  <a:cubicBezTo>
                    <a:pt x="610986" y="1030431"/>
                    <a:pt x="558100" y="977630"/>
                    <a:pt x="493434" y="924744"/>
                  </a:cubicBezTo>
                  <a:cubicBezTo>
                    <a:pt x="452328" y="907115"/>
                    <a:pt x="411223" y="889487"/>
                    <a:pt x="370117" y="871858"/>
                  </a:cubicBezTo>
                  <a:close/>
                  <a:moveTo>
                    <a:pt x="305196" y="856602"/>
                  </a:moveTo>
                  <a:cubicBezTo>
                    <a:pt x="296467" y="856602"/>
                    <a:pt x="292144" y="860670"/>
                    <a:pt x="299603" y="871858"/>
                  </a:cubicBezTo>
                  <a:cubicBezTo>
                    <a:pt x="311383" y="907115"/>
                    <a:pt x="334860" y="936440"/>
                    <a:pt x="364185" y="965849"/>
                  </a:cubicBezTo>
                  <a:cubicBezTo>
                    <a:pt x="340708" y="936440"/>
                    <a:pt x="329012" y="895334"/>
                    <a:pt x="323079" y="860077"/>
                  </a:cubicBezTo>
                  <a:cubicBezTo>
                    <a:pt x="316638" y="857958"/>
                    <a:pt x="310197" y="856602"/>
                    <a:pt x="305196" y="856602"/>
                  </a:cubicBezTo>
                  <a:close/>
                  <a:moveTo>
                    <a:pt x="1201633" y="833634"/>
                  </a:moveTo>
                  <a:cubicBezTo>
                    <a:pt x="1170867" y="833634"/>
                    <a:pt x="1127982" y="985173"/>
                    <a:pt x="1127982" y="995174"/>
                  </a:cubicBezTo>
                  <a:cubicBezTo>
                    <a:pt x="1104505" y="1206718"/>
                    <a:pt x="1116201" y="1418178"/>
                    <a:pt x="1163239" y="1623874"/>
                  </a:cubicBezTo>
                  <a:cubicBezTo>
                    <a:pt x="1163239" y="1541579"/>
                    <a:pt x="1169087" y="1453435"/>
                    <a:pt x="1174935" y="1365376"/>
                  </a:cubicBezTo>
                  <a:cubicBezTo>
                    <a:pt x="1186716" y="1206718"/>
                    <a:pt x="1186716" y="1048060"/>
                    <a:pt x="1198497" y="889487"/>
                  </a:cubicBezTo>
                  <a:cubicBezTo>
                    <a:pt x="1198497" y="880672"/>
                    <a:pt x="1204345" y="876265"/>
                    <a:pt x="1210193" y="876265"/>
                  </a:cubicBezTo>
                  <a:cubicBezTo>
                    <a:pt x="1216125" y="876265"/>
                    <a:pt x="1221973" y="880672"/>
                    <a:pt x="1221973" y="889487"/>
                  </a:cubicBezTo>
                  <a:cubicBezTo>
                    <a:pt x="1216125" y="942373"/>
                    <a:pt x="1210193" y="1001107"/>
                    <a:pt x="1210193" y="1059841"/>
                  </a:cubicBezTo>
                  <a:cubicBezTo>
                    <a:pt x="1216125" y="1048060"/>
                    <a:pt x="1216125" y="1036364"/>
                    <a:pt x="1216125" y="1024583"/>
                  </a:cubicBezTo>
                  <a:cubicBezTo>
                    <a:pt x="1216125" y="1021617"/>
                    <a:pt x="1220533" y="1020176"/>
                    <a:pt x="1224940" y="1020176"/>
                  </a:cubicBezTo>
                  <a:cubicBezTo>
                    <a:pt x="1229347" y="1020176"/>
                    <a:pt x="1233754" y="1021617"/>
                    <a:pt x="1233754" y="1024583"/>
                  </a:cubicBezTo>
                  <a:cubicBezTo>
                    <a:pt x="1221973" y="1124423"/>
                    <a:pt x="1216125" y="1224347"/>
                    <a:pt x="1204345" y="1324186"/>
                  </a:cubicBezTo>
                  <a:cubicBezTo>
                    <a:pt x="1216125" y="1265452"/>
                    <a:pt x="1227821" y="1206718"/>
                    <a:pt x="1233754" y="1147984"/>
                  </a:cubicBezTo>
                  <a:cubicBezTo>
                    <a:pt x="1239602" y="1077469"/>
                    <a:pt x="1239602" y="1012803"/>
                    <a:pt x="1233754" y="942373"/>
                  </a:cubicBezTo>
                  <a:cubicBezTo>
                    <a:pt x="1233754" y="912963"/>
                    <a:pt x="1227821" y="877706"/>
                    <a:pt x="1216125" y="848381"/>
                  </a:cubicBezTo>
                  <a:cubicBezTo>
                    <a:pt x="1211803" y="838041"/>
                    <a:pt x="1206887" y="833634"/>
                    <a:pt x="1201633" y="833634"/>
                  </a:cubicBezTo>
                  <a:close/>
                  <a:moveTo>
                    <a:pt x="475296" y="721421"/>
                  </a:moveTo>
                  <a:cubicBezTo>
                    <a:pt x="468855" y="721421"/>
                    <a:pt x="464109" y="725574"/>
                    <a:pt x="464109" y="736676"/>
                  </a:cubicBezTo>
                  <a:cubicBezTo>
                    <a:pt x="464109" y="742609"/>
                    <a:pt x="464109" y="748457"/>
                    <a:pt x="464109" y="754305"/>
                  </a:cubicBezTo>
                  <a:cubicBezTo>
                    <a:pt x="469957" y="754305"/>
                    <a:pt x="481738" y="760238"/>
                    <a:pt x="493434" y="760238"/>
                  </a:cubicBezTo>
                  <a:cubicBezTo>
                    <a:pt x="497417" y="760238"/>
                    <a:pt x="503943" y="762865"/>
                    <a:pt x="509537" y="762865"/>
                  </a:cubicBezTo>
                  <a:cubicBezTo>
                    <a:pt x="512418" y="762865"/>
                    <a:pt x="515046" y="762187"/>
                    <a:pt x="516995" y="760238"/>
                  </a:cubicBezTo>
                  <a:lnTo>
                    <a:pt x="511062" y="760238"/>
                  </a:lnTo>
                  <a:cubicBezTo>
                    <a:pt x="516995" y="760238"/>
                    <a:pt x="511062" y="754305"/>
                    <a:pt x="511062" y="754305"/>
                  </a:cubicBezTo>
                  <a:lnTo>
                    <a:pt x="487586" y="742609"/>
                  </a:lnTo>
                  <a:cubicBezTo>
                    <a:pt x="481738" y="742609"/>
                    <a:pt x="481738" y="730828"/>
                    <a:pt x="487586" y="724980"/>
                  </a:cubicBezTo>
                  <a:cubicBezTo>
                    <a:pt x="483263" y="722777"/>
                    <a:pt x="479026" y="721421"/>
                    <a:pt x="475296" y="721421"/>
                  </a:cubicBezTo>
                  <a:close/>
                  <a:moveTo>
                    <a:pt x="375965" y="425377"/>
                  </a:moveTo>
                  <a:cubicBezTo>
                    <a:pt x="411223" y="454702"/>
                    <a:pt x="446480" y="484111"/>
                    <a:pt x="481738" y="513436"/>
                  </a:cubicBezTo>
                  <a:cubicBezTo>
                    <a:pt x="452328" y="484111"/>
                    <a:pt x="417071" y="454702"/>
                    <a:pt x="387746" y="425377"/>
                  </a:cubicBezTo>
                  <a:close/>
                  <a:moveTo>
                    <a:pt x="763034" y="363677"/>
                  </a:moveTo>
                  <a:cubicBezTo>
                    <a:pt x="750914" y="363677"/>
                    <a:pt x="744982" y="380034"/>
                    <a:pt x="751931" y="425377"/>
                  </a:cubicBezTo>
                  <a:cubicBezTo>
                    <a:pt x="775493" y="548693"/>
                    <a:pt x="816598" y="666246"/>
                    <a:pt x="846008" y="789562"/>
                  </a:cubicBezTo>
                  <a:cubicBezTo>
                    <a:pt x="857703" y="854229"/>
                    <a:pt x="875332" y="924744"/>
                    <a:pt x="898809" y="989326"/>
                  </a:cubicBezTo>
                  <a:lnTo>
                    <a:pt x="898809" y="965849"/>
                  </a:lnTo>
                  <a:cubicBezTo>
                    <a:pt x="893385" y="911522"/>
                    <a:pt x="877960" y="817022"/>
                    <a:pt x="875671" y="817022"/>
                  </a:cubicBezTo>
                  <a:cubicBezTo>
                    <a:pt x="875586" y="817022"/>
                    <a:pt x="875586" y="817022"/>
                    <a:pt x="875502" y="817107"/>
                  </a:cubicBezTo>
                  <a:cubicBezTo>
                    <a:pt x="876603" y="811852"/>
                    <a:pt x="881858" y="806598"/>
                    <a:pt x="887113" y="801343"/>
                  </a:cubicBezTo>
                  <a:lnTo>
                    <a:pt x="887113" y="783714"/>
                  </a:lnTo>
                  <a:cubicBezTo>
                    <a:pt x="881180" y="701504"/>
                    <a:pt x="863551" y="625056"/>
                    <a:pt x="840075" y="548693"/>
                  </a:cubicBezTo>
                  <a:cubicBezTo>
                    <a:pt x="846008" y="525217"/>
                    <a:pt x="828379" y="501740"/>
                    <a:pt x="810750" y="489959"/>
                  </a:cubicBezTo>
                  <a:cubicBezTo>
                    <a:pt x="810750" y="495807"/>
                    <a:pt x="804817" y="498774"/>
                    <a:pt x="799732" y="498774"/>
                  </a:cubicBezTo>
                  <a:cubicBezTo>
                    <a:pt x="794562" y="498774"/>
                    <a:pt x="790155" y="495807"/>
                    <a:pt x="793121" y="489959"/>
                  </a:cubicBezTo>
                  <a:cubicBezTo>
                    <a:pt x="787189" y="472331"/>
                    <a:pt x="787189" y="454702"/>
                    <a:pt x="793121" y="443006"/>
                  </a:cubicBezTo>
                  <a:cubicBezTo>
                    <a:pt x="793121" y="438938"/>
                    <a:pt x="801512" y="432073"/>
                    <a:pt x="806682" y="432073"/>
                  </a:cubicBezTo>
                  <a:cubicBezTo>
                    <a:pt x="809055" y="432073"/>
                    <a:pt x="810750" y="433429"/>
                    <a:pt x="810750" y="437073"/>
                  </a:cubicBezTo>
                  <a:cubicBezTo>
                    <a:pt x="875332" y="560474"/>
                    <a:pt x="910590" y="701504"/>
                    <a:pt x="916438" y="842448"/>
                  </a:cubicBezTo>
                  <a:cubicBezTo>
                    <a:pt x="916438" y="860077"/>
                    <a:pt x="916438" y="877706"/>
                    <a:pt x="922370" y="901182"/>
                  </a:cubicBezTo>
                  <a:cubicBezTo>
                    <a:pt x="928218" y="924744"/>
                    <a:pt x="934066" y="942373"/>
                    <a:pt x="934066" y="965849"/>
                  </a:cubicBezTo>
                  <a:cubicBezTo>
                    <a:pt x="934066" y="907115"/>
                    <a:pt x="928218" y="848381"/>
                    <a:pt x="928218" y="789562"/>
                  </a:cubicBezTo>
                  <a:cubicBezTo>
                    <a:pt x="916438" y="724980"/>
                    <a:pt x="910590" y="660313"/>
                    <a:pt x="904742" y="595731"/>
                  </a:cubicBezTo>
                  <a:cubicBezTo>
                    <a:pt x="892961" y="554626"/>
                    <a:pt x="875332" y="513436"/>
                    <a:pt x="863551" y="472331"/>
                  </a:cubicBezTo>
                  <a:cubicBezTo>
                    <a:pt x="855330" y="455804"/>
                    <a:pt x="791850" y="363677"/>
                    <a:pt x="763034" y="363677"/>
                  </a:cubicBezTo>
                  <a:close/>
                  <a:moveTo>
                    <a:pt x="135096" y="102213"/>
                  </a:moveTo>
                  <a:cubicBezTo>
                    <a:pt x="152725" y="137470"/>
                    <a:pt x="176202" y="172728"/>
                    <a:pt x="199763" y="207985"/>
                  </a:cubicBezTo>
                  <a:cubicBezTo>
                    <a:pt x="258497" y="278500"/>
                    <a:pt x="334860" y="337234"/>
                    <a:pt x="405375" y="407749"/>
                  </a:cubicBezTo>
                  <a:lnTo>
                    <a:pt x="399442" y="395968"/>
                  </a:lnTo>
                  <a:cubicBezTo>
                    <a:pt x="395289" y="391815"/>
                    <a:pt x="399951" y="387662"/>
                    <a:pt x="403087" y="387662"/>
                  </a:cubicBezTo>
                  <a:cubicBezTo>
                    <a:pt x="404358" y="387662"/>
                    <a:pt x="405375" y="388340"/>
                    <a:pt x="405375" y="390120"/>
                  </a:cubicBezTo>
                  <a:cubicBezTo>
                    <a:pt x="428851" y="413597"/>
                    <a:pt x="446480" y="437073"/>
                    <a:pt x="464109" y="460550"/>
                  </a:cubicBezTo>
                  <a:cubicBezTo>
                    <a:pt x="434700" y="419445"/>
                    <a:pt x="411223" y="378339"/>
                    <a:pt x="381813" y="343082"/>
                  </a:cubicBezTo>
                  <a:cubicBezTo>
                    <a:pt x="317231" y="243242"/>
                    <a:pt x="229088" y="166880"/>
                    <a:pt x="135096" y="102213"/>
                  </a:cubicBezTo>
                  <a:close/>
                  <a:moveTo>
                    <a:pt x="53394" y="73312"/>
                  </a:moveTo>
                  <a:cubicBezTo>
                    <a:pt x="-23477" y="73312"/>
                    <a:pt x="90262" y="245361"/>
                    <a:pt x="111620" y="266719"/>
                  </a:cubicBezTo>
                  <a:cubicBezTo>
                    <a:pt x="164506" y="325453"/>
                    <a:pt x="223240" y="378339"/>
                    <a:pt x="281974" y="425377"/>
                  </a:cubicBezTo>
                  <a:cubicBezTo>
                    <a:pt x="358337" y="484111"/>
                    <a:pt x="440632" y="536997"/>
                    <a:pt x="528691" y="583951"/>
                  </a:cubicBezTo>
                  <a:cubicBezTo>
                    <a:pt x="434700" y="501740"/>
                    <a:pt x="334860" y="419445"/>
                    <a:pt x="246717" y="331301"/>
                  </a:cubicBezTo>
                  <a:cubicBezTo>
                    <a:pt x="234936" y="319605"/>
                    <a:pt x="229088" y="307824"/>
                    <a:pt x="217307" y="296128"/>
                  </a:cubicBezTo>
                  <a:cubicBezTo>
                    <a:pt x="187982" y="272567"/>
                    <a:pt x="164506" y="249090"/>
                    <a:pt x="140944" y="225614"/>
                  </a:cubicBezTo>
                  <a:cubicBezTo>
                    <a:pt x="131961" y="216545"/>
                    <a:pt x="136791" y="204086"/>
                    <a:pt x="144843" y="204086"/>
                  </a:cubicBezTo>
                  <a:cubicBezTo>
                    <a:pt x="147301" y="204086"/>
                    <a:pt x="150013" y="205273"/>
                    <a:pt x="152725" y="207985"/>
                  </a:cubicBezTo>
                  <a:lnTo>
                    <a:pt x="211459" y="266719"/>
                  </a:lnTo>
                  <a:lnTo>
                    <a:pt x="229088" y="278500"/>
                  </a:lnTo>
                  <a:cubicBezTo>
                    <a:pt x="164506" y="225614"/>
                    <a:pt x="123316" y="160947"/>
                    <a:pt x="93991" y="84584"/>
                  </a:cubicBezTo>
                  <a:cubicBezTo>
                    <a:pt x="88058" y="84584"/>
                    <a:pt x="88058" y="84584"/>
                    <a:pt x="82210" y="78736"/>
                  </a:cubicBezTo>
                  <a:cubicBezTo>
                    <a:pt x="70514" y="75007"/>
                    <a:pt x="61022" y="73312"/>
                    <a:pt x="53394" y="73312"/>
                  </a:cubicBezTo>
                  <a:close/>
                  <a:moveTo>
                    <a:pt x="114332" y="30766"/>
                  </a:moveTo>
                  <a:cubicBezTo>
                    <a:pt x="107043" y="30766"/>
                    <a:pt x="112806" y="51785"/>
                    <a:pt x="123316" y="72803"/>
                  </a:cubicBezTo>
                  <a:cubicBezTo>
                    <a:pt x="240869" y="131622"/>
                    <a:pt x="334860" y="219681"/>
                    <a:pt x="405375" y="325453"/>
                  </a:cubicBezTo>
                  <a:cubicBezTo>
                    <a:pt x="381813" y="284348"/>
                    <a:pt x="352489" y="243242"/>
                    <a:pt x="323079" y="207985"/>
                  </a:cubicBezTo>
                  <a:cubicBezTo>
                    <a:pt x="270193" y="137470"/>
                    <a:pt x="199763" y="72803"/>
                    <a:pt x="117468" y="31698"/>
                  </a:cubicBezTo>
                  <a:cubicBezTo>
                    <a:pt x="116196" y="31105"/>
                    <a:pt x="115179" y="30766"/>
                    <a:pt x="114332" y="30766"/>
                  </a:cubicBezTo>
                  <a:close/>
                  <a:moveTo>
                    <a:pt x="82549" y="0"/>
                  </a:moveTo>
                  <a:cubicBezTo>
                    <a:pt x="84499" y="0"/>
                    <a:pt x="86533" y="763"/>
                    <a:pt x="88058" y="2373"/>
                  </a:cubicBezTo>
                  <a:cubicBezTo>
                    <a:pt x="323079" y="96365"/>
                    <a:pt x="475805" y="354862"/>
                    <a:pt x="552252" y="583951"/>
                  </a:cubicBezTo>
                  <a:cubicBezTo>
                    <a:pt x="558100" y="583951"/>
                    <a:pt x="558100" y="589799"/>
                    <a:pt x="552252" y="595731"/>
                  </a:cubicBezTo>
                  <a:cubicBezTo>
                    <a:pt x="558100" y="601579"/>
                    <a:pt x="558100" y="601579"/>
                    <a:pt x="563948" y="607427"/>
                  </a:cubicBezTo>
                  <a:cubicBezTo>
                    <a:pt x="569881" y="613360"/>
                    <a:pt x="575729" y="619208"/>
                    <a:pt x="581577" y="619208"/>
                  </a:cubicBezTo>
                  <a:cubicBezTo>
                    <a:pt x="593358" y="625056"/>
                    <a:pt x="593358" y="630989"/>
                    <a:pt x="581577" y="636837"/>
                  </a:cubicBezTo>
                  <a:cubicBezTo>
                    <a:pt x="646244" y="730828"/>
                    <a:pt x="699130" y="830752"/>
                    <a:pt x="746083" y="936440"/>
                  </a:cubicBezTo>
                  <a:cubicBezTo>
                    <a:pt x="769560" y="960001"/>
                    <a:pt x="787189" y="995174"/>
                    <a:pt x="804817" y="1024583"/>
                  </a:cubicBezTo>
                  <a:cubicBezTo>
                    <a:pt x="810750" y="1030431"/>
                    <a:pt x="798969" y="1030431"/>
                    <a:pt x="798969" y="1030431"/>
                  </a:cubicBezTo>
                  <a:cubicBezTo>
                    <a:pt x="851856" y="1153832"/>
                    <a:pt x="904742" y="1271300"/>
                    <a:pt x="951695" y="1394701"/>
                  </a:cubicBezTo>
                  <a:cubicBezTo>
                    <a:pt x="945847" y="1318338"/>
                    <a:pt x="939999" y="1236128"/>
                    <a:pt x="934066" y="1165613"/>
                  </a:cubicBezTo>
                  <a:cubicBezTo>
                    <a:pt x="928218" y="1165613"/>
                    <a:pt x="922370" y="1159680"/>
                    <a:pt x="922370" y="1153832"/>
                  </a:cubicBezTo>
                  <a:cubicBezTo>
                    <a:pt x="916438" y="1130355"/>
                    <a:pt x="910590" y="1106879"/>
                    <a:pt x="910590" y="1077469"/>
                  </a:cubicBezTo>
                  <a:cubicBezTo>
                    <a:pt x="834227" y="942373"/>
                    <a:pt x="816598" y="777866"/>
                    <a:pt x="769560" y="630989"/>
                  </a:cubicBezTo>
                  <a:cubicBezTo>
                    <a:pt x="740235" y="531065"/>
                    <a:pt x="704978" y="425377"/>
                    <a:pt x="746083" y="325453"/>
                  </a:cubicBezTo>
                  <a:cubicBezTo>
                    <a:pt x="749558" y="318588"/>
                    <a:pt x="752948" y="315706"/>
                    <a:pt x="757610" y="315706"/>
                  </a:cubicBezTo>
                  <a:cubicBezTo>
                    <a:pt x="760830" y="315706"/>
                    <a:pt x="764729" y="317147"/>
                    <a:pt x="769560" y="319605"/>
                  </a:cubicBezTo>
                  <a:cubicBezTo>
                    <a:pt x="822446" y="354862"/>
                    <a:pt x="863551" y="413597"/>
                    <a:pt x="892961" y="472331"/>
                  </a:cubicBezTo>
                  <a:lnTo>
                    <a:pt x="892961" y="378339"/>
                  </a:lnTo>
                  <a:cubicBezTo>
                    <a:pt x="892961" y="371050"/>
                    <a:pt x="899656" y="366050"/>
                    <a:pt x="906267" y="366050"/>
                  </a:cubicBezTo>
                  <a:cubicBezTo>
                    <a:pt x="910251" y="366050"/>
                    <a:pt x="914234" y="367999"/>
                    <a:pt x="916438" y="372491"/>
                  </a:cubicBezTo>
                  <a:cubicBezTo>
                    <a:pt x="945847" y="466483"/>
                    <a:pt x="957628" y="566322"/>
                    <a:pt x="951695" y="666246"/>
                  </a:cubicBezTo>
                  <a:cubicBezTo>
                    <a:pt x="969324" y="736676"/>
                    <a:pt x="975256" y="807191"/>
                    <a:pt x="981104" y="865925"/>
                  </a:cubicBezTo>
                  <a:cubicBezTo>
                    <a:pt x="986952" y="954069"/>
                    <a:pt x="992800" y="1048060"/>
                    <a:pt x="992800" y="1142051"/>
                  </a:cubicBezTo>
                  <a:cubicBezTo>
                    <a:pt x="992800" y="1171461"/>
                    <a:pt x="992800" y="1200870"/>
                    <a:pt x="992800" y="1218499"/>
                  </a:cubicBezTo>
                  <a:cubicBezTo>
                    <a:pt x="992800" y="1227313"/>
                    <a:pt x="985512" y="1231720"/>
                    <a:pt x="978138" y="1231720"/>
                  </a:cubicBezTo>
                  <a:cubicBezTo>
                    <a:pt x="970849" y="1231720"/>
                    <a:pt x="963476" y="1227313"/>
                    <a:pt x="963476" y="1218499"/>
                  </a:cubicBezTo>
                  <a:lnTo>
                    <a:pt x="963476" y="1071621"/>
                  </a:lnTo>
                  <a:lnTo>
                    <a:pt x="963476" y="1053993"/>
                  </a:lnTo>
                  <a:cubicBezTo>
                    <a:pt x="963476" y="1083317"/>
                    <a:pt x="957628" y="1112727"/>
                    <a:pt x="957628" y="1142051"/>
                  </a:cubicBezTo>
                  <a:cubicBezTo>
                    <a:pt x="963476" y="1241976"/>
                    <a:pt x="969324" y="1341815"/>
                    <a:pt x="975256" y="1447587"/>
                  </a:cubicBezTo>
                  <a:cubicBezTo>
                    <a:pt x="1045686" y="1635570"/>
                    <a:pt x="1110353" y="1817705"/>
                    <a:pt x="1180868" y="1999840"/>
                  </a:cubicBezTo>
                  <a:cubicBezTo>
                    <a:pt x="1186716" y="2017469"/>
                    <a:pt x="1192564" y="2035097"/>
                    <a:pt x="1198497" y="2052726"/>
                  </a:cubicBezTo>
                  <a:cubicBezTo>
                    <a:pt x="1180868" y="1935173"/>
                    <a:pt x="1169087" y="1823553"/>
                    <a:pt x="1169087" y="1711933"/>
                  </a:cubicBezTo>
                  <a:cubicBezTo>
                    <a:pt x="1104505" y="1482845"/>
                    <a:pt x="1086877" y="1241976"/>
                    <a:pt x="1110353" y="1006955"/>
                  </a:cubicBezTo>
                  <a:cubicBezTo>
                    <a:pt x="1115354" y="997038"/>
                    <a:pt x="1154001" y="810157"/>
                    <a:pt x="1204938" y="810157"/>
                  </a:cubicBezTo>
                  <a:cubicBezTo>
                    <a:pt x="1214176" y="810157"/>
                    <a:pt x="1223838" y="816344"/>
                    <a:pt x="1233754" y="830752"/>
                  </a:cubicBezTo>
                  <a:cubicBezTo>
                    <a:pt x="1251298" y="854229"/>
                    <a:pt x="1263079" y="889487"/>
                    <a:pt x="1268927" y="924744"/>
                  </a:cubicBezTo>
                  <a:cubicBezTo>
                    <a:pt x="1274860" y="907115"/>
                    <a:pt x="1274860" y="895334"/>
                    <a:pt x="1274860" y="877706"/>
                  </a:cubicBezTo>
                  <a:cubicBezTo>
                    <a:pt x="1274860" y="868891"/>
                    <a:pt x="1280707" y="864484"/>
                    <a:pt x="1286555" y="864484"/>
                  </a:cubicBezTo>
                  <a:cubicBezTo>
                    <a:pt x="1292488" y="864484"/>
                    <a:pt x="1298336" y="868891"/>
                    <a:pt x="1298336" y="877706"/>
                  </a:cubicBezTo>
                  <a:cubicBezTo>
                    <a:pt x="1298336" y="1053993"/>
                    <a:pt x="1286555" y="1230195"/>
                    <a:pt x="1263079" y="1406482"/>
                  </a:cubicBezTo>
                  <a:cubicBezTo>
                    <a:pt x="1257231" y="1441739"/>
                    <a:pt x="1251298" y="1476997"/>
                    <a:pt x="1245450" y="1512254"/>
                  </a:cubicBezTo>
                  <a:cubicBezTo>
                    <a:pt x="1233754" y="1606245"/>
                    <a:pt x="1227821" y="1694304"/>
                    <a:pt x="1210193" y="1782448"/>
                  </a:cubicBezTo>
                  <a:cubicBezTo>
                    <a:pt x="1210193" y="1788296"/>
                    <a:pt x="1204345" y="1788296"/>
                    <a:pt x="1198497" y="1794228"/>
                  </a:cubicBezTo>
                  <a:cubicBezTo>
                    <a:pt x="1204345" y="1905849"/>
                    <a:pt x="1216125" y="2023317"/>
                    <a:pt x="1239602" y="2140869"/>
                  </a:cubicBezTo>
                  <a:cubicBezTo>
                    <a:pt x="1263079" y="2211299"/>
                    <a:pt x="1292488" y="2281814"/>
                    <a:pt x="1321813" y="2346481"/>
                  </a:cubicBezTo>
                  <a:cubicBezTo>
                    <a:pt x="1310117" y="2264186"/>
                    <a:pt x="1304184" y="2176127"/>
                    <a:pt x="1310117" y="2087983"/>
                  </a:cubicBezTo>
                  <a:cubicBezTo>
                    <a:pt x="1286555" y="2058574"/>
                    <a:pt x="1280707" y="2017469"/>
                    <a:pt x="1298336" y="1988059"/>
                  </a:cubicBezTo>
                  <a:cubicBezTo>
                    <a:pt x="1298336" y="1982211"/>
                    <a:pt x="1304184" y="1976363"/>
                    <a:pt x="1310117" y="1976363"/>
                  </a:cubicBezTo>
                  <a:cubicBezTo>
                    <a:pt x="1368851" y="1988059"/>
                    <a:pt x="1380547" y="2058574"/>
                    <a:pt x="1363003" y="2105612"/>
                  </a:cubicBezTo>
                  <a:cubicBezTo>
                    <a:pt x="1363003" y="2109765"/>
                    <a:pt x="1357070" y="2113918"/>
                    <a:pt x="1351561" y="2113918"/>
                  </a:cubicBezTo>
                  <a:cubicBezTo>
                    <a:pt x="1349273" y="2113918"/>
                    <a:pt x="1347069" y="2113155"/>
                    <a:pt x="1345374" y="2111460"/>
                  </a:cubicBezTo>
                  <a:cubicBezTo>
                    <a:pt x="1339442" y="2111460"/>
                    <a:pt x="1333594" y="2105612"/>
                    <a:pt x="1327746" y="2099679"/>
                  </a:cubicBezTo>
                  <a:cubicBezTo>
                    <a:pt x="1327746" y="2105612"/>
                    <a:pt x="1327746" y="2111460"/>
                    <a:pt x="1327746" y="2117308"/>
                  </a:cubicBezTo>
                  <a:lnTo>
                    <a:pt x="1327746" y="2234861"/>
                  </a:lnTo>
                  <a:cubicBezTo>
                    <a:pt x="1327746" y="2328852"/>
                    <a:pt x="1351222" y="2422844"/>
                    <a:pt x="1392328" y="2505055"/>
                  </a:cubicBezTo>
                  <a:cubicBezTo>
                    <a:pt x="1392328" y="2505055"/>
                    <a:pt x="1392328" y="2510987"/>
                    <a:pt x="1392328" y="2510987"/>
                  </a:cubicBezTo>
                  <a:lnTo>
                    <a:pt x="1423973" y="2580933"/>
                  </a:lnTo>
                  <a:lnTo>
                    <a:pt x="1378167" y="2580933"/>
                  </a:lnTo>
                  <a:lnTo>
                    <a:pt x="1325489" y="2465443"/>
                  </a:lnTo>
                  <a:cubicBezTo>
                    <a:pt x="1257189" y="2308279"/>
                    <a:pt x="1192564" y="2149642"/>
                    <a:pt x="1133830" y="1988059"/>
                  </a:cubicBezTo>
                  <a:cubicBezTo>
                    <a:pt x="1116201" y="1935173"/>
                    <a:pt x="1092725" y="1876439"/>
                    <a:pt x="1075096" y="1817705"/>
                  </a:cubicBezTo>
                  <a:cubicBezTo>
                    <a:pt x="1022210" y="1717866"/>
                    <a:pt x="939999" y="1606245"/>
                    <a:pt x="851856" y="1570988"/>
                  </a:cubicBezTo>
                  <a:cubicBezTo>
                    <a:pt x="846008" y="1594465"/>
                    <a:pt x="822446" y="1606245"/>
                    <a:pt x="793121" y="1606245"/>
                  </a:cubicBezTo>
                  <a:cubicBezTo>
                    <a:pt x="757864" y="1600313"/>
                    <a:pt x="728455" y="1565055"/>
                    <a:pt x="740235" y="1523950"/>
                  </a:cubicBezTo>
                  <a:cubicBezTo>
                    <a:pt x="740235" y="1518102"/>
                    <a:pt x="746083" y="1512254"/>
                    <a:pt x="751931" y="1506321"/>
                  </a:cubicBezTo>
                  <a:cubicBezTo>
                    <a:pt x="760661" y="1500558"/>
                    <a:pt x="770747" y="1498015"/>
                    <a:pt x="781086" y="1498015"/>
                  </a:cubicBezTo>
                  <a:cubicBezTo>
                    <a:pt x="812869" y="1498015"/>
                    <a:pt x="847448" y="1522340"/>
                    <a:pt x="851856" y="1553359"/>
                  </a:cubicBezTo>
                  <a:cubicBezTo>
                    <a:pt x="916438" y="1582684"/>
                    <a:pt x="963476" y="1629722"/>
                    <a:pt x="998733" y="1688456"/>
                  </a:cubicBezTo>
                  <a:cubicBezTo>
                    <a:pt x="1016362" y="1711933"/>
                    <a:pt x="1033990" y="1735494"/>
                    <a:pt x="1051619" y="1758971"/>
                  </a:cubicBezTo>
                  <a:cubicBezTo>
                    <a:pt x="1004581" y="1641503"/>
                    <a:pt x="963476" y="1518102"/>
                    <a:pt x="916438" y="1400549"/>
                  </a:cubicBezTo>
                  <a:cubicBezTo>
                    <a:pt x="916438" y="1403515"/>
                    <a:pt x="913556" y="1404956"/>
                    <a:pt x="910590" y="1404956"/>
                  </a:cubicBezTo>
                  <a:cubicBezTo>
                    <a:pt x="907623" y="1404956"/>
                    <a:pt x="904742" y="1403515"/>
                    <a:pt x="904742" y="1400549"/>
                  </a:cubicBezTo>
                  <a:cubicBezTo>
                    <a:pt x="846008" y="1271300"/>
                    <a:pt x="616834" y="1194938"/>
                    <a:pt x="499366" y="1118575"/>
                  </a:cubicBezTo>
                  <a:cubicBezTo>
                    <a:pt x="399442" y="1048060"/>
                    <a:pt x="293755" y="971697"/>
                    <a:pt x="258497" y="842448"/>
                  </a:cubicBezTo>
                  <a:cubicBezTo>
                    <a:pt x="258497" y="836600"/>
                    <a:pt x="264345" y="830752"/>
                    <a:pt x="270193" y="830752"/>
                  </a:cubicBezTo>
                  <a:cubicBezTo>
                    <a:pt x="279008" y="827786"/>
                    <a:pt x="287822" y="826345"/>
                    <a:pt x="296636" y="826345"/>
                  </a:cubicBezTo>
                  <a:cubicBezTo>
                    <a:pt x="305451" y="826345"/>
                    <a:pt x="314265" y="827786"/>
                    <a:pt x="323079" y="830752"/>
                  </a:cubicBezTo>
                  <a:cubicBezTo>
                    <a:pt x="326046" y="827786"/>
                    <a:pt x="327487" y="826345"/>
                    <a:pt x="328249" y="826345"/>
                  </a:cubicBezTo>
                  <a:cubicBezTo>
                    <a:pt x="329012" y="826345"/>
                    <a:pt x="329012" y="827786"/>
                    <a:pt x="329012" y="830752"/>
                  </a:cubicBezTo>
                  <a:cubicBezTo>
                    <a:pt x="599206" y="836600"/>
                    <a:pt x="722607" y="1153832"/>
                    <a:pt x="887113" y="1318338"/>
                  </a:cubicBezTo>
                  <a:cubicBezTo>
                    <a:pt x="828379" y="1177309"/>
                    <a:pt x="769560" y="1042212"/>
                    <a:pt x="699130" y="901182"/>
                  </a:cubicBezTo>
                  <a:cubicBezTo>
                    <a:pt x="652092" y="848381"/>
                    <a:pt x="593358" y="795495"/>
                    <a:pt x="522843" y="766086"/>
                  </a:cubicBezTo>
                  <a:cubicBezTo>
                    <a:pt x="522843" y="771934"/>
                    <a:pt x="516995" y="783714"/>
                    <a:pt x="505214" y="783714"/>
                  </a:cubicBezTo>
                  <a:cubicBezTo>
                    <a:pt x="493434" y="783714"/>
                    <a:pt x="481738" y="777866"/>
                    <a:pt x="469957" y="777866"/>
                  </a:cubicBezTo>
                  <a:lnTo>
                    <a:pt x="481738" y="789562"/>
                  </a:lnTo>
                  <a:cubicBezTo>
                    <a:pt x="481738" y="795495"/>
                    <a:pt x="481738" y="801343"/>
                    <a:pt x="475805" y="801343"/>
                  </a:cubicBezTo>
                  <a:cubicBezTo>
                    <a:pt x="452328" y="795495"/>
                    <a:pt x="440632" y="777866"/>
                    <a:pt x="434700" y="754305"/>
                  </a:cubicBezTo>
                  <a:cubicBezTo>
                    <a:pt x="428851" y="754305"/>
                    <a:pt x="428851" y="748457"/>
                    <a:pt x="434700" y="748457"/>
                  </a:cubicBezTo>
                  <a:cubicBezTo>
                    <a:pt x="434700" y="736676"/>
                    <a:pt x="434700" y="730828"/>
                    <a:pt x="440632" y="724980"/>
                  </a:cubicBezTo>
                  <a:cubicBezTo>
                    <a:pt x="448514" y="709047"/>
                    <a:pt x="460126" y="702690"/>
                    <a:pt x="471991" y="702690"/>
                  </a:cubicBezTo>
                  <a:cubicBezTo>
                    <a:pt x="486484" y="702690"/>
                    <a:pt x="501400" y="712098"/>
                    <a:pt x="511062" y="724980"/>
                  </a:cubicBezTo>
                  <a:cubicBezTo>
                    <a:pt x="516995" y="730828"/>
                    <a:pt x="516995" y="736676"/>
                    <a:pt x="522843" y="736676"/>
                  </a:cubicBezTo>
                  <a:cubicBezTo>
                    <a:pt x="575729" y="766086"/>
                    <a:pt x="628615" y="795495"/>
                    <a:pt x="669721" y="836600"/>
                  </a:cubicBezTo>
                  <a:cubicBezTo>
                    <a:pt x="628615" y="766086"/>
                    <a:pt x="587510" y="689723"/>
                    <a:pt x="546320" y="619208"/>
                  </a:cubicBezTo>
                  <a:cubicBezTo>
                    <a:pt x="323079" y="507588"/>
                    <a:pt x="11696" y="331301"/>
                    <a:pt x="0" y="61107"/>
                  </a:cubicBezTo>
                  <a:cubicBezTo>
                    <a:pt x="0" y="55259"/>
                    <a:pt x="5847" y="49327"/>
                    <a:pt x="11696" y="49327"/>
                  </a:cubicBezTo>
                  <a:cubicBezTo>
                    <a:pt x="35257" y="49327"/>
                    <a:pt x="58734" y="55259"/>
                    <a:pt x="82210" y="61107"/>
                  </a:cubicBezTo>
                  <a:cubicBezTo>
                    <a:pt x="76362" y="43479"/>
                    <a:pt x="76362" y="25850"/>
                    <a:pt x="76362" y="14069"/>
                  </a:cubicBezTo>
                  <a:cubicBezTo>
                    <a:pt x="72040" y="5509"/>
                    <a:pt x="77210" y="0"/>
                    <a:pt x="82549" y="0"/>
                  </a:cubicBezTo>
                  <a:close/>
                </a:path>
              </a:pathLst>
            </a:custGeom>
            <a:solidFill>
              <a:schemeClr val="tx1"/>
            </a:solidFill>
            <a:ln>
              <a:noFill/>
            </a:ln>
          </p:spPr>
          <p:txBody>
            <a:bodyPr spcFirstLastPara="1" wrap="square" lIns="121900" tIns="121900" rIns="121900" bIns="121900" anchor="ctr" anchorCtr="0">
              <a:noAutofit/>
            </a:bodyPr>
            <a:lstStyle/>
            <a:p>
              <a:endParaRPr sz="2400"/>
            </a:p>
          </p:txBody>
        </p:sp>
      </p:grpSp>
      <p:sp>
        <p:nvSpPr>
          <p:cNvPr id="2" name="标题 1"/>
          <p:cNvSpPr>
            <a:spLocks noGrp="1"/>
          </p:cNvSpPr>
          <p:nvPr>
            <p:ph type="title" hasCustomPrompt="1"/>
            <p:custDataLst>
              <p:tags r:id="rId3"/>
            </p:custDataLst>
          </p:nvPr>
        </p:nvSpPr>
        <p:spPr>
          <a:xfrm>
            <a:off x="583200" y="770400"/>
            <a:ext cx="3960000" cy="882000"/>
          </a:xfrm>
        </p:spPr>
        <p:txBody>
          <a:bodyPr lIns="90000" tIns="46800" rIns="90000" bIns="46800" anchor="ctr">
            <a:normAutofit/>
          </a:bodyPr>
          <a:lstStyle>
            <a:lvl1pPr>
              <a:defRPr sz="3400"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t>2021-9-13</a:t>
            </a:fld>
            <a:endParaRPr lang="zh-CN" altLang="en-US"/>
          </a:p>
        </p:txBody>
      </p:sp>
      <p:sp>
        <p:nvSpPr>
          <p:cNvPr id="4" name="页脚占位符 3"/>
          <p:cNvSpPr>
            <a:spLocks noGrp="1"/>
          </p:cNvSpPr>
          <p:nvPr>
            <p:ph type="ftr" sz="quarter" idx="11"/>
            <p:custDataLst>
              <p:tags r:id="rId5"/>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7"/>
            </p:custDataLst>
          </p:nvPr>
        </p:nvSpPr>
        <p:spPr>
          <a:xfrm>
            <a:off x="586800" y="1764000"/>
            <a:ext cx="3956400" cy="4093200"/>
          </a:xfrm>
        </p:spPr>
        <p:txBody>
          <a:bodyPr lIns="90000" tIns="46800" rIns="90000" bIns="46800">
            <a:normAutofit/>
          </a:bodyPr>
          <a:lstStyle>
            <a:lvl1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2pPr>
            <a:lvl3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3pPr>
            <a:lvl4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4pPr>
            <a:lvl5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5101200" y="769938"/>
            <a:ext cx="6480000" cy="5087937"/>
          </a:xfrm>
        </p:spPr>
        <p:txBody>
          <a:bodyPr lIns="90000" tIns="46800" rIns="90000" bIns="46800">
            <a:normAutofit/>
          </a:bodyPr>
          <a:lstStyle>
            <a:lvl1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2pPr>
            <a:lvl3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3pPr>
            <a:lvl4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4pPr>
            <a:lvl5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grpSp>
        <p:nvGrpSpPr>
          <p:cNvPr id="104" name="组合 103"/>
          <p:cNvGrpSpPr/>
          <p:nvPr userDrawn="1">
            <p:custDataLst>
              <p:tags r:id="rId1"/>
            </p:custDataLst>
          </p:nvPr>
        </p:nvGrpSpPr>
        <p:grpSpPr>
          <a:xfrm>
            <a:off x="10826156" y="6044815"/>
            <a:ext cx="1319842" cy="803228"/>
            <a:chOff x="6349199" y="3902110"/>
            <a:chExt cx="3050792" cy="2980436"/>
          </a:xfrm>
        </p:grpSpPr>
        <p:sp>
          <p:nvSpPr>
            <p:cNvPr id="105" name="任意多边形: 形状 104"/>
            <p:cNvSpPr/>
            <p:nvPr userDrawn="1">
              <p:custDataLst>
                <p:tags r:id="rId9"/>
              </p:custDataLst>
            </p:nvPr>
          </p:nvSpPr>
          <p:spPr>
            <a:xfrm>
              <a:off x="7543451" y="3902110"/>
              <a:ext cx="1856540" cy="2980436"/>
            </a:xfrm>
            <a:custGeom>
              <a:avLst/>
              <a:gdLst>
                <a:gd name="connsiteX0" fmla="*/ 610055 w 1856540"/>
                <a:gd name="connsiteY0" fmla="*/ 1956853 h 2980436"/>
                <a:gd name="connsiteX1" fmla="*/ 798915 w 1856540"/>
                <a:gd name="connsiteY1" fmla="*/ 2076463 h 2980436"/>
                <a:gd name="connsiteX2" fmla="*/ 893322 w 1856540"/>
                <a:gd name="connsiteY2" fmla="*/ 2130001 h 2980436"/>
                <a:gd name="connsiteX3" fmla="*/ 776891 w 1856540"/>
                <a:gd name="connsiteY3" fmla="*/ 2041860 h 2980436"/>
                <a:gd name="connsiteX4" fmla="*/ 610055 w 1856540"/>
                <a:gd name="connsiteY4" fmla="*/ 1956853 h 2980436"/>
                <a:gd name="connsiteX5" fmla="*/ 389725 w 1856540"/>
                <a:gd name="connsiteY5" fmla="*/ 1947407 h 2980436"/>
                <a:gd name="connsiteX6" fmla="*/ 900315 w 1856540"/>
                <a:gd name="connsiteY6" fmla="*/ 2237032 h 2980436"/>
                <a:gd name="connsiteX7" fmla="*/ 905946 w 1856540"/>
                <a:gd name="connsiteY7" fmla="*/ 2237032 h 2980436"/>
                <a:gd name="connsiteX8" fmla="*/ 992906 w 1856540"/>
                <a:gd name="connsiteY8" fmla="*/ 2234671 h 2980436"/>
                <a:gd name="connsiteX9" fmla="*/ 1082228 w 1856540"/>
                <a:gd name="connsiteY9" fmla="*/ 2237032 h 2980436"/>
                <a:gd name="connsiteX10" fmla="*/ 1050713 w 1856540"/>
                <a:gd name="connsiteY10" fmla="*/ 2224408 h 2980436"/>
                <a:gd name="connsiteX11" fmla="*/ 1005076 w 1856540"/>
                <a:gd name="connsiteY11" fmla="*/ 2228132 h 2980436"/>
                <a:gd name="connsiteX12" fmla="*/ 726531 w 1856540"/>
                <a:gd name="connsiteY12" fmla="*/ 2130001 h 2980436"/>
                <a:gd name="connsiteX13" fmla="*/ 389725 w 1856540"/>
                <a:gd name="connsiteY13" fmla="*/ 1947407 h 2980436"/>
                <a:gd name="connsiteX14" fmla="*/ 377101 w 1856540"/>
                <a:gd name="connsiteY14" fmla="*/ 1925384 h 2980436"/>
                <a:gd name="connsiteX15" fmla="*/ 373968 w 1856540"/>
                <a:gd name="connsiteY15" fmla="*/ 1931696 h 2980436"/>
                <a:gd name="connsiteX16" fmla="*/ 663548 w 1856540"/>
                <a:gd name="connsiteY16" fmla="*/ 2073329 h 2980436"/>
                <a:gd name="connsiteX17" fmla="*/ 1028689 w 1856540"/>
                <a:gd name="connsiteY17" fmla="*/ 2214963 h 2980436"/>
                <a:gd name="connsiteX18" fmla="*/ 814627 w 1856540"/>
                <a:gd name="connsiteY18" fmla="*/ 2104798 h 2980436"/>
                <a:gd name="connsiteX19" fmla="*/ 543938 w 1856540"/>
                <a:gd name="connsiteY19" fmla="*/ 1944274 h 2980436"/>
                <a:gd name="connsiteX20" fmla="*/ 383413 w 1856540"/>
                <a:gd name="connsiteY20" fmla="*/ 1928517 h 2980436"/>
                <a:gd name="connsiteX21" fmla="*/ 377101 w 1856540"/>
                <a:gd name="connsiteY21" fmla="*/ 1925384 h 2980436"/>
                <a:gd name="connsiteX22" fmla="*/ 497937 w 1856540"/>
                <a:gd name="connsiteY22" fmla="*/ 1894505 h 2980436"/>
                <a:gd name="connsiteX23" fmla="*/ 421194 w 1856540"/>
                <a:gd name="connsiteY23" fmla="*/ 1900181 h 2980436"/>
                <a:gd name="connsiteX24" fmla="*/ 411749 w 1856540"/>
                <a:gd name="connsiteY24" fmla="*/ 1906493 h 2980436"/>
                <a:gd name="connsiteX25" fmla="*/ 439313 w 1856540"/>
                <a:gd name="connsiteY25" fmla="*/ 1905403 h 2980436"/>
                <a:gd name="connsiteX26" fmla="*/ 531359 w 1856540"/>
                <a:gd name="connsiteY26" fmla="*/ 1922250 h 2980436"/>
                <a:gd name="connsiteX27" fmla="*/ 713907 w 1856540"/>
                <a:gd name="connsiteY27" fmla="*/ 1978877 h 2980436"/>
                <a:gd name="connsiteX28" fmla="*/ 1028689 w 1856540"/>
                <a:gd name="connsiteY28" fmla="*/ 2192939 h 2980436"/>
                <a:gd name="connsiteX29" fmla="*/ 783157 w 1856540"/>
                <a:gd name="connsiteY29" fmla="*/ 1978877 h 2980436"/>
                <a:gd name="connsiteX30" fmla="*/ 497937 w 1856540"/>
                <a:gd name="connsiteY30" fmla="*/ 1894505 h 2980436"/>
                <a:gd name="connsiteX31" fmla="*/ 549750 w 1856540"/>
                <a:gd name="connsiteY31" fmla="*/ 1868984 h 2980436"/>
                <a:gd name="connsiteX32" fmla="*/ 455797 w 1856540"/>
                <a:gd name="connsiteY32" fmla="*/ 1884469 h 2980436"/>
                <a:gd name="connsiteX33" fmla="*/ 508926 w 1856540"/>
                <a:gd name="connsiteY33" fmla="*/ 1881290 h 2980436"/>
                <a:gd name="connsiteX34" fmla="*/ 1082228 w 1856540"/>
                <a:gd name="connsiteY34" fmla="*/ 2218142 h 2980436"/>
                <a:gd name="connsiteX35" fmla="*/ 1094806 w 1856540"/>
                <a:gd name="connsiteY35" fmla="*/ 2224408 h 2980436"/>
                <a:gd name="connsiteX36" fmla="*/ 1050713 w 1856540"/>
                <a:gd name="connsiteY36" fmla="*/ 2180361 h 2980436"/>
                <a:gd name="connsiteX37" fmla="*/ 549750 w 1856540"/>
                <a:gd name="connsiteY37" fmla="*/ 1868984 h 2980436"/>
                <a:gd name="connsiteX38" fmla="*/ 1505494 w 1856540"/>
                <a:gd name="connsiteY38" fmla="*/ 1769082 h 2980436"/>
                <a:gd name="connsiteX39" fmla="*/ 1488284 w 1856540"/>
                <a:gd name="connsiteY39" fmla="*/ 1774305 h 2980436"/>
                <a:gd name="connsiteX40" fmla="*/ 1488284 w 1856540"/>
                <a:gd name="connsiteY40" fmla="*/ 1799462 h 2980436"/>
                <a:gd name="connsiteX41" fmla="*/ 1478839 w 1856540"/>
                <a:gd name="connsiteY41" fmla="*/ 1808907 h 2980436"/>
                <a:gd name="connsiteX42" fmla="*/ 1469393 w 1856540"/>
                <a:gd name="connsiteY42" fmla="*/ 1802640 h 2980436"/>
                <a:gd name="connsiteX43" fmla="*/ 1491417 w 1856540"/>
                <a:gd name="connsiteY43" fmla="*/ 1830931 h 2980436"/>
                <a:gd name="connsiteX44" fmla="*/ 1499500 w 1856540"/>
                <a:gd name="connsiteY44" fmla="*/ 1832202 h 2980436"/>
                <a:gd name="connsiteX45" fmla="*/ 1519753 w 1856540"/>
                <a:gd name="connsiteY45" fmla="*/ 1824664 h 2980436"/>
                <a:gd name="connsiteX46" fmla="*/ 1519753 w 1856540"/>
                <a:gd name="connsiteY46" fmla="*/ 1771126 h 2980436"/>
                <a:gd name="connsiteX47" fmla="*/ 1505494 w 1856540"/>
                <a:gd name="connsiteY47" fmla="*/ 1769082 h 2980436"/>
                <a:gd name="connsiteX48" fmla="*/ 1815236 w 1856540"/>
                <a:gd name="connsiteY48" fmla="*/ 1768765 h 2980436"/>
                <a:gd name="connsiteX49" fmla="*/ 1806199 w 1856540"/>
                <a:gd name="connsiteY49" fmla="*/ 1771126 h 2980436"/>
                <a:gd name="connsiteX50" fmla="*/ 1799887 w 1856540"/>
                <a:gd name="connsiteY50" fmla="*/ 1780571 h 2980436"/>
                <a:gd name="connsiteX51" fmla="*/ 1799887 w 1856540"/>
                <a:gd name="connsiteY51" fmla="*/ 1805774 h 2980436"/>
                <a:gd name="connsiteX52" fmla="*/ 1806199 w 1856540"/>
                <a:gd name="connsiteY52" fmla="*/ 1812086 h 2980436"/>
                <a:gd name="connsiteX53" fmla="*/ 1821911 w 1856540"/>
                <a:gd name="connsiteY53" fmla="*/ 1796328 h 2980436"/>
                <a:gd name="connsiteX54" fmla="*/ 1828223 w 1856540"/>
                <a:gd name="connsiteY54" fmla="*/ 1777438 h 2980436"/>
                <a:gd name="connsiteX55" fmla="*/ 1821911 w 1856540"/>
                <a:gd name="connsiteY55" fmla="*/ 1771126 h 2980436"/>
                <a:gd name="connsiteX56" fmla="*/ 1815236 w 1856540"/>
                <a:gd name="connsiteY56" fmla="*/ 1768765 h 2980436"/>
                <a:gd name="connsiteX57" fmla="*/ 1745441 w 1856540"/>
                <a:gd name="connsiteY57" fmla="*/ 1611873 h 2980436"/>
                <a:gd name="connsiteX58" fmla="*/ 1730637 w 1856540"/>
                <a:gd name="connsiteY58" fmla="*/ 1613735 h 2980436"/>
                <a:gd name="connsiteX59" fmla="*/ 1724325 w 1856540"/>
                <a:gd name="connsiteY59" fmla="*/ 1626359 h 2980436"/>
                <a:gd name="connsiteX60" fmla="*/ 1721192 w 1856540"/>
                <a:gd name="connsiteY60" fmla="*/ 1638937 h 2980436"/>
                <a:gd name="connsiteX61" fmla="*/ 1727504 w 1856540"/>
                <a:gd name="connsiteY61" fmla="*/ 1651516 h 2980436"/>
                <a:gd name="connsiteX62" fmla="*/ 1732544 w 1856540"/>
                <a:gd name="connsiteY62" fmla="*/ 1650335 h 2980436"/>
                <a:gd name="connsiteX63" fmla="*/ 1740082 w 1856540"/>
                <a:gd name="connsiteY63" fmla="*/ 1660961 h 2980436"/>
                <a:gd name="connsiteX64" fmla="*/ 1758065 w 1856540"/>
                <a:gd name="connsiteY64" fmla="*/ 1668181 h 2980436"/>
                <a:gd name="connsiteX65" fmla="*/ 1777863 w 1856540"/>
                <a:gd name="connsiteY65" fmla="*/ 1651516 h 2980436"/>
                <a:gd name="connsiteX66" fmla="*/ 1771551 w 1856540"/>
                <a:gd name="connsiteY66" fmla="*/ 1620047 h 2980436"/>
                <a:gd name="connsiteX67" fmla="*/ 1745441 w 1856540"/>
                <a:gd name="connsiteY67" fmla="*/ 1611873 h 2980436"/>
                <a:gd name="connsiteX68" fmla="*/ 1164056 w 1856540"/>
                <a:gd name="connsiteY68" fmla="*/ 1409163 h 2980436"/>
                <a:gd name="connsiteX69" fmla="*/ 1142033 w 1856540"/>
                <a:gd name="connsiteY69" fmla="*/ 1484680 h 2980436"/>
                <a:gd name="connsiteX70" fmla="*/ 1226995 w 1856540"/>
                <a:gd name="connsiteY70" fmla="*/ 1626359 h 2980436"/>
                <a:gd name="connsiteX71" fmla="*/ 1164056 w 1856540"/>
                <a:gd name="connsiteY71" fmla="*/ 1409163 h 2980436"/>
                <a:gd name="connsiteX72" fmla="*/ 648244 w 1856540"/>
                <a:gd name="connsiteY72" fmla="*/ 1263397 h 2980436"/>
                <a:gd name="connsiteX73" fmla="*/ 625766 w 1856540"/>
                <a:gd name="connsiteY73" fmla="*/ 1292686 h 2980436"/>
                <a:gd name="connsiteX74" fmla="*/ 657281 w 1856540"/>
                <a:gd name="connsiteY74" fmla="*/ 1314710 h 2980436"/>
                <a:gd name="connsiteX75" fmla="*/ 666726 w 1856540"/>
                <a:gd name="connsiteY75" fmla="*/ 1311577 h 2980436"/>
                <a:gd name="connsiteX76" fmla="*/ 672993 w 1856540"/>
                <a:gd name="connsiteY76" fmla="*/ 1311577 h 2980436"/>
                <a:gd name="connsiteX77" fmla="*/ 666726 w 1856540"/>
                <a:gd name="connsiteY77" fmla="*/ 1267484 h 2980436"/>
                <a:gd name="connsiteX78" fmla="*/ 648244 w 1856540"/>
                <a:gd name="connsiteY78" fmla="*/ 1263397 h 2980436"/>
                <a:gd name="connsiteX79" fmla="*/ 100100 w 1856540"/>
                <a:gd name="connsiteY79" fmla="*/ 1207679 h 2980436"/>
                <a:gd name="connsiteX80" fmla="*/ 345632 w 1856540"/>
                <a:gd name="connsiteY80" fmla="*/ 1450077 h 2980436"/>
                <a:gd name="connsiteX81" fmla="*/ 688750 w 1856540"/>
                <a:gd name="connsiteY81" fmla="*/ 1727078 h 2980436"/>
                <a:gd name="connsiteX82" fmla="*/ 687342 w 1856540"/>
                <a:gd name="connsiteY82" fmla="*/ 1734207 h 2980436"/>
                <a:gd name="connsiteX83" fmla="*/ 685571 w 1856540"/>
                <a:gd name="connsiteY83" fmla="*/ 1733390 h 2980436"/>
                <a:gd name="connsiteX84" fmla="*/ 106412 w 1856540"/>
                <a:gd name="connsiteY84" fmla="*/ 1236014 h 2980436"/>
                <a:gd name="connsiteX85" fmla="*/ 159905 w 1856540"/>
                <a:gd name="connsiteY85" fmla="*/ 1327288 h 2980436"/>
                <a:gd name="connsiteX86" fmla="*/ 339320 w 1856540"/>
                <a:gd name="connsiteY86" fmla="*/ 1585444 h 2980436"/>
                <a:gd name="connsiteX87" fmla="*/ 723353 w 1856540"/>
                <a:gd name="connsiteY87" fmla="*/ 1755414 h 2980436"/>
                <a:gd name="connsiteX88" fmla="*/ 676126 w 1856540"/>
                <a:gd name="connsiteY88" fmla="*/ 1711321 h 2980436"/>
                <a:gd name="connsiteX89" fmla="*/ 100100 w 1856540"/>
                <a:gd name="connsiteY89" fmla="*/ 1207679 h 2980436"/>
                <a:gd name="connsiteX90" fmla="*/ 59186 w 1856540"/>
                <a:gd name="connsiteY90" fmla="*/ 1169943 h 2980436"/>
                <a:gd name="connsiteX91" fmla="*/ 78076 w 1856540"/>
                <a:gd name="connsiteY91" fmla="*/ 1188788 h 2980436"/>
                <a:gd name="connsiteX92" fmla="*/ 421194 w 1856540"/>
                <a:gd name="connsiteY92" fmla="*/ 1459522 h 2980436"/>
                <a:gd name="connsiteX93" fmla="*/ 591164 w 1856540"/>
                <a:gd name="connsiteY93" fmla="*/ 1616913 h 2980436"/>
                <a:gd name="connsiteX94" fmla="*/ 59186 w 1856540"/>
                <a:gd name="connsiteY94" fmla="*/ 1169943 h 2980436"/>
                <a:gd name="connsiteX95" fmla="*/ 62319 w 1856540"/>
                <a:gd name="connsiteY95" fmla="*/ 1163631 h 2980436"/>
                <a:gd name="connsiteX96" fmla="*/ 691883 w 1856540"/>
                <a:gd name="connsiteY96" fmla="*/ 1701876 h 2980436"/>
                <a:gd name="connsiteX97" fmla="*/ 732798 w 1856540"/>
                <a:gd name="connsiteY97" fmla="*/ 1736523 h 2980436"/>
                <a:gd name="connsiteX98" fmla="*/ 525047 w 1856540"/>
                <a:gd name="connsiteY98" fmla="*/ 1390272 h 2980436"/>
                <a:gd name="connsiteX99" fmla="*/ 62319 w 1856540"/>
                <a:gd name="connsiteY99" fmla="*/ 1163631 h 2980436"/>
                <a:gd name="connsiteX100" fmla="*/ 1182947 w 1856540"/>
                <a:gd name="connsiteY100" fmla="*/ 1003107 h 2980436"/>
                <a:gd name="connsiteX101" fmla="*/ 1063337 w 1856540"/>
                <a:gd name="connsiteY101" fmla="*/ 1116404 h 2980436"/>
                <a:gd name="connsiteX102" fmla="*/ 953127 w 1856540"/>
                <a:gd name="connsiteY102" fmla="*/ 1311577 h 2980436"/>
                <a:gd name="connsiteX103" fmla="*/ 987775 w 1856540"/>
                <a:gd name="connsiteY103" fmla="*/ 1764859 h 2980436"/>
                <a:gd name="connsiteX104" fmla="*/ 984641 w 1856540"/>
                <a:gd name="connsiteY104" fmla="*/ 1755414 h 2980436"/>
                <a:gd name="connsiteX105" fmla="*/ 1182947 w 1856540"/>
                <a:gd name="connsiteY105" fmla="*/ 1003107 h 2980436"/>
                <a:gd name="connsiteX106" fmla="*/ 1208104 w 1856540"/>
                <a:gd name="connsiteY106" fmla="*/ 987349 h 2980436"/>
                <a:gd name="connsiteX107" fmla="*/ 1195525 w 1856540"/>
                <a:gd name="connsiteY107" fmla="*/ 990483 h 2980436"/>
                <a:gd name="connsiteX108" fmla="*/ 1198659 w 1856540"/>
                <a:gd name="connsiteY108" fmla="*/ 1003107 h 2980436"/>
                <a:gd name="connsiteX109" fmla="*/ 981463 w 1856540"/>
                <a:gd name="connsiteY109" fmla="*/ 1723945 h 2980436"/>
                <a:gd name="connsiteX110" fmla="*/ 1167190 w 1856540"/>
                <a:gd name="connsiteY110" fmla="*/ 1135295 h 2980436"/>
                <a:gd name="connsiteX111" fmla="*/ 1170141 w 1856540"/>
                <a:gd name="connsiteY111" fmla="*/ 1134069 h 2980436"/>
                <a:gd name="connsiteX112" fmla="*/ 1173502 w 1856540"/>
                <a:gd name="connsiteY112" fmla="*/ 1141607 h 2980436"/>
                <a:gd name="connsiteX113" fmla="*/ 997220 w 1856540"/>
                <a:gd name="connsiteY113" fmla="*/ 1572820 h 2980436"/>
                <a:gd name="connsiteX114" fmla="*/ 1000353 w 1856540"/>
                <a:gd name="connsiteY114" fmla="*/ 1761681 h 2980436"/>
                <a:gd name="connsiteX115" fmla="*/ 1003532 w 1856540"/>
                <a:gd name="connsiteY115" fmla="*/ 1771126 h 2980436"/>
                <a:gd name="connsiteX116" fmla="*/ 1066470 w 1856540"/>
                <a:gd name="connsiteY116" fmla="*/ 1443765 h 2980436"/>
                <a:gd name="connsiteX117" fmla="*/ 1208104 w 1856540"/>
                <a:gd name="connsiteY117" fmla="*/ 987349 h 2980436"/>
                <a:gd name="connsiteX118" fmla="*/ 1227630 w 1856540"/>
                <a:gd name="connsiteY118" fmla="*/ 979857 h 2980436"/>
                <a:gd name="connsiteX119" fmla="*/ 1220728 w 1856540"/>
                <a:gd name="connsiteY119" fmla="*/ 981037 h 2980436"/>
                <a:gd name="connsiteX120" fmla="*/ 1016111 w 1856540"/>
                <a:gd name="connsiteY120" fmla="*/ 1790016 h 2980436"/>
                <a:gd name="connsiteX121" fmla="*/ 1123142 w 1856540"/>
                <a:gd name="connsiteY121" fmla="*/ 1468968 h 2980436"/>
                <a:gd name="connsiteX122" fmla="*/ 1138854 w 1856540"/>
                <a:gd name="connsiteY122" fmla="*/ 1415429 h 2980436"/>
                <a:gd name="connsiteX123" fmla="*/ 1239573 w 1856540"/>
                <a:gd name="connsiteY123" fmla="*/ 990483 h 2980436"/>
                <a:gd name="connsiteX124" fmla="*/ 1227630 w 1856540"/>
                <a:gd name="connsiteY124" fmla="*/ 979857 h 2980436"/>
                <a:gd name="connsiteX125" fmla="*/ 1639363 w 1856540"/>
                <a:gd name="connsiteY125" fmla="*/ 930678 h 2980436"/>
                <a:gd name="connsiteX126" fmla="*/ 1513441 w 1856540"/>
                <a:gd name="connsiteY126" fmla="*/ 1267484 h 2980436"/>
                <a:gd name="connsiteX127" fmla="*/ 1337159 w 1856540"/>
                <a:gd name="connsiteY127" fmla="*/ 1679852 h 2980436"/>
                <a:gd name="connsiteX128" fmla="*/ 1349783 w 1856540"/>
                <a:gd name="connsiteY128" fmla="*/ 1651516 h 2980436"/>
                <a:gd name="connsiteX129" fmla="*/ 1349783 w 1856540"/>
                <a:gd name="connsiteY129" fmla="*/ 1645249 h 2980436"/>
                <a:gd name="connsiteX130" fmla="*/ 1607894 w 1856540"/>
                <a:gd name="connsiteY130" fmla="*/ 1295819 h 2980436"/>
                <a:gd name="connsiteX131" fmla="*/ 1639363 w 1856540"/>
                <a:gd name="connsiteY131" fmla="*/ 930678 h 2980436"/>
                <a:gd name="connsiteX132" fmla="*/ 1592137 w 1856540"/>
                <a:gd name="connsiteY132" fmla="*/ 851982 h 2980436"/>
                <a:gd name="connsiteX133" fmla="*/ 1592137 w 1856540"/>
                <a:gd name="connsiteY133" fmla="*/ 858294 h 2980436"/>
                <a:gd name="connsiteX134" fmla="*/ 1563801 w 1856540"/>
                <a:gd name="connsiteY134" fmla="*/ 940123 h 2980436"/>
                <a:gd name="connsiteX135" fmla="*/ 1459948 w 1856540"/>
                <a:gd name="connsiteY135" fmla="*/ 1141607 h 2980436"/>
                <a:gd name="connsiteX136" fmla="*/ 1459948 w 1856540"/>
                <a:gd name="connsiteY136" fmla="*/ 1138428 h 2980436"/>
                <a:gd name="connsiteX137" fmla="*/ 1334026 w 1856540"/>
                <a:gd name="connsiteY137" fmla="*/ 1560242 h 2980436"/>
                <a:gd name="connsiteX138" fmla="*/ 1415855 w 1856540"/>
                <a:gd name="connsiteY138" fmla="*/ 1327288 h 2980436"/>
                <a:gd name="connsiteX139" fmla="*/ 1592137 w 1856540"/>
                <a:gd name="connsiteY139" fmla="*/ 851982 h 2980436"/>
                <a:gd name="connsiteX140" fmla="*/ 1604715 w 1856540"/>
                <a:gd name="connsiteY140" fmla="*/ 848849 h 2980436"/>
                <a:gd name="connsiteX141" fmla="*/ 1522886 w 1856540"/>
                <a:gd name="connsiteY141" fmla="*/ 1191967 h 2980436"/>
                <a:gd name="connsiteX142" fmla="*/ 1346605 w 1856540"/>
                <a:gd name="connsiteY142" fmla="*/ 1585444 h 2980436"/>
                <a:gd name="connsiteX143" fmla="*/ 1349783 w 1856540"/>
                <a:gd name="connsiteY143" fmla="*/ 1591711 h 2980436"/>
                <a:gd name="connsiteX144" fmla="*/ 1463081 w 1856540"/>
                <a:gd name="connsiteY144" fmla="*/ 1343046 h 2980436"/>
                <a:gd name="connsiteX145" fmla="*/ 1626784 w 1856540"/>
                <a:gd name="connsiteY145" fmla="*/ 889763 h 2980436"/>
                <a:gd name="connsiteX146" fmla="*/ 1604715 w 1856540"/>
                <a:gd name="connsiteY146" fmla="*/ 848849 h 2980436"/>
                <a:gd name="connsiteX147" fmla="*/ 1636230 w 1856540"/>
                <a:gd name="connsiteY147" fmla="*/ 836270 h 2980436"/>
                <a:gd name="connsiteX148" fmla="*/ 1642496 w 1856540"/>
                <a:gd name="connsiteY148" fmla="*/ 1314710 h 2980436"/>
                <a:gd name="connsiteX149" fmla="*/ 1640634 w 1856540"/>
                <a:gd name="connsiteY149" fmla="*/ 1316027 h 2980436"/>
                <a:gd name="connsiteX150" fmla="*/ 1636230 w 1856540"/>
                <a:gd name="connsiteY150" fmla="*/ 1311577 h 2980436"/>
                <a:gd name="connsiteX151" fmla="*/ 1639363 w 1856540"/>
                <a:gd name="connsiteY151" fmla="*/ 864606 h 2980436"/>
                <a:gd name="connsiteX152" fmla="*/ 1639363 w 1856540"/>
                <a:gd name="connsiteY152" fmla="*/ 889763 h 2980436"/>
                <a:gd name="connsiteX153" fmla="*/ 1645675 w 1856540"/>
                <a:gd name="connsiteY153" fmla="*/ 1239193 h 2980436"/>
                <a:gd name="connsiteX154" fmla="*/ 1400143 w 1856540"/>
                <a:gd name="connsiteY154" fmla="*/ 1594890 h 2980436"/>
                <a:gd name="connsiteX155" fmla="*/ 1579558 w 1856540"/>
                <a:gd name="connsiteY155" fmla="*/ 1465789 h 2980436"/>
                <a:gd name="connsiteX156" fmla="*/ 1636230 w 1856540"/>
                <a:gd name="connsiteY156" fmla="*/ 836270 h 2980436"/>
                <a:gd name="connsiteX157" fmla="*/ 1595270 w 1856540"/>
                <a:gd name="connsiteY157" fmla="*/ 807934 h 2980436"/>
                <a:gd name="connsiteX158" fmla="*/ 1620472 w 1856540"/>
                <a:gd name="connsiteY158" fmla="*/ 845715 h 2980436"/>
                <a:gd name="connsiteX159" fmla="*/ 1614160 w 1856540"/>
                <a:gd name="connsiteY159" fmla="*/ 814246 h 2980436"/>
                <a:gd name="connsiteX160" fmla="*/ 1604715 w 1856540"/>
                <a:gd name="connsiteY160" fmla="*/ 807934 h 2980436"/>
                <a:gd name="connsiteX161" fmla="*/ 1604715 w 1856540"/>
                <a:gd name="connsiteY161" fmla="*/ 811068 h 2980436"/>
                <a:gd name="connsiteX162" fmla="*/ 1595270 w 1856540"/>
                <a:gd name="connsiteY162" fmla="*/ 807934 h 2980436"/>
                <a:gd name="connsiteX163" fmla="*/ 434590 w 1856540"/>
                <a:gd name="connsiteY163" fmla="*/ 788090 h 2980436"/>
                <a:gd name="connsiteX164" fmla="*/ 421194 w 1856540"/>
                <a:gd name="connsiteY164" fmla="*/ 801622 h 2980436"/>
                <a:gd name="connsiteX165" fmla="*/ 430640 w 1856540"/>
                <a:gd name="connsiteY165" fmla="*/ 826825 h 2980436"/>
                <a:gd name="connsiteX166" fmla="*/ 443218 w 1856540"/>
                <a:gd name="connsiteY166" fmla="*/ 817380 h 2980436"/>
                <a:gd name="connsiteX167" fmla="*/ 452663 w 1856540"/>
                <a:gd name="connsiteY167" fmla="*/ 823646 h 2980436"/>
                <a:gd name="connsiteX168" fmla="*/ 434590 w 1856540"/>
                <a:gd name="connsiteY168" fmla="*/ 788090 h 2980436"/>
                <a:gd name="connsiteX169" fmla="*/ 366839 w 1856540"/>
                <a:gd name="connsiteY169" fmla="*/ 394249 h 2980436"/>
                <a:gd name="connsiteX170" fmla="*/ 361389 w 1856540"/>
                <a:gd name="connsiteY170" fmla="*/ 395566 h 2980436"/>
                <a:gd name="connsiteX171" fmla="*/ 342499 w 1856540"/>
                <a:gd name="connsiteY171" fmla="*/ 405011 h 2980436"/>
                <a:gd name="connsiteX172" fmla="*/ 339320 w 1856540"/>
                <a:gd name="connsiteY172" fmla="*/ 417590 h 2980436"/>
                <a:gd name="connsiteX173" fmla="*/ 348765 w 1856540"/>
                <a:gd name="connsiteY173" fmla="*/ 430214 h 2980436"/>
                <a:gd name="connsiteX174" fmla="*/ 373968 w 1856540"/>
                <a:gd name="connsiteY174" fmla="*/ 452238 h 2980436"/>
                <a:gd name="connsiteX175" fmla="*/ 370835 w 1856540"/>
                <a:gd name="connsiteY175" fmla="*/ 445926 h 2980436"/>
                <a:gd name="connsiteX176" fmla="*/ 375239 w 1856540"/>
                <a:gd name="connsiteY176" fmla="*/ 441476 h 2980436"/>
                <a:gd name="connsiteX177" fmla="*/ 377101 w 1856540"/>
                <a:gd name="connsiteY177" fmla="*/ 442793 h 2980436"/>
                <a:gd name="connsiteX178" fmla="*/ 377101 w 1856540"/>
                <a:gd name="connsiteY178" fmla="*/ 445926 h 2980436"/>
                <a:gd name="connsiteX179" fmla="*/ 380280 w 1856540"/>
                <a:gd name="connsiteY179" fmla="*/ 442793 h 2980436"/>
                <a:gd name="connsiteX180" fmla="*/ 383413 w 1856540"/>
                <a:gd name="connsiteY180" fmla="*/ 420769 h 2980436"/>
                <a:gd name="connsiteX181" fmla="*/ 377101 w 1856540"/>
                <a:gd name="connsiteY181" fmla="*/ 398699 h 2980436"/>
                <a:gd name="connsiteX182" fmla="*/ 366839 w 1856540"/>
                <a:gd name="connsiteY182" fmla="*/ 394249 h 2980436"/>
                <a:gd name="connsiteX183" fmla="*/ 748555 w 1856540"/>
                <a:gd name="connsiteY183" fmla="*/ 364097 h 2980436"/>
                <a:gd name="connsiteX184" fmla="*/ 758000 w 1856540"/>
                <a:gd name="connsiteY184" fmla="*/ 467950 h 2980436"/>
                <a:gd name="connsiteX185" fmla="*/ 937415 w 1856540"/>
                <a:gd name="connsiteY185" fmla="*/ 924411 h 2980436"/>
                <a:gd name="connsiteX186" fmla="*/ 748555 w 1856540"/>
                <a:gd name="connsiteY186" fmla="*/ 364097 h 2980436"/>
                <a:gd name="connsiteX187" fmla="*/ 776891 w 1856540"/>
                <a:gd name="connsiteY187" fmla="*/ 83963 h 2980436"/>
                <a:gd name="connsiteX188" fmla="*/ 846141 w 1856540"/>
                <a:gd name="connsiteY188" fmla="*/ 414457 h 2980436"/>
                <a:gd name="connsiteX189" fmla="*/ 975196 w 1856540"/>
                <a:gd name="connsiteY189" fmla="*/ 889763 h 2980436"/>
                <a:gd name="connsiteX190" fmla="*/ 776891 w 1856540"/>
                <a:gd name="connsiteY190" fmla="*/ 83963 h 2980436"/>
                <a:gd name="connsiteX191" fmla="*/ 783157 w 1856540"/>
                <a:gd name="connsiteY191" fmla="*/ 68205 h 2980436"/>
                <a:gd name="connsiteX192" fmla="*/ 940548 w 1856540"/>
                <a:gd name="connsiteY192" fmla="*/ 382988 h 2980436"/>
                <a:gd name="connsiteX193" fmla="*/ 997220 w 1856540"/>
                <a:gd name="connsiteY193" fmla="*/ 833091 h 2980436"/>
                <a:gd name="connsiteX194" fmla="*/ 1035001 w 1856540"/>
                <a:gd name="connsiteY194" fmla="*/ 467950 h 2980436"/>
                <a:gd name="connsiteX195" fmla="*/ 783157 w 1856540"/>
                <a:gd name="connsiteY195" fmla="*/ 68205 h 2980436"/>
                <a:gd name="connsiteX196" fmla="*/ 720219 w 1856540"/>
                <a:gd name="connsiteY196" fmla="*/ 46182 h 2980436"/>
                <a:gd name="connsiteX197" fmla="*/ 710774 w 1856540"/>
                <a:gd name="connsiteY197" fmla="*/ 52448 h 2980436"/>
                <a:gd name="connsiteX198" fmla="*/ 959439 w 1856540"/>
                <a:gd name="connsiteY198" fmla="*/ 936990 h 2980436"/>
                <a:gd name="connsiteX199" fmla="*/ 959439 w 1856540"/>
                <a:gd name="connsiteY199" fmla="*/ 940123 h 2980436"/>
                <a:gd name="connsiteX200" fmla="*/ 978329 w 1856540"/>
                <a:gd name="connsiteY200" fmla="*/ 955880 h 2980436"/>
                <a:gd name="connsiteX201" fmla="*/ 836696 w 1856540"/>
                <a:gd name="connsiteY201" fmla="*/ 502598 h 2980436"/>
                <a:gd name="connsiteX202" fmla="*/ 735976 w 1856540"/>
                <a:gd name="connsiteY202" fmla="*/ 55627 h 2980436"/>
                <a:gd name="connsiteX203" fmla="*/ 720219 w 1856540"/>
                <a:gd name="connsiteY203" fmla="*/ 46182 h 2980436"/>
                <a:gd name="connsiteX204" fmla="*/ 715814 w 1856540"/>
                <a:gd name="connsiteY204" fmla="*/ 0 h 2980436"/>
                <a:gd name="connsiteX205" fmla="*/ 720219 w 1856540"/>
                <a:gd name="connsiteY205" fmla="*/ 2088 h 2980436"/>
                <a:gd name="connsiteX206" fmla="*/ 745376 w 1856540"/>
                <a:gd name="connsiteY206" fmla="*/ 33603 h 2980436"/>
                <a:gd name="connsiteX207" fmla="*/ 1022377 w 1856540"/>
                <a:gd name="connsiteY207" fmla="*/ 367230 h 2980436"/>
                <a:gd name="connsiteX208" fmla="*/ 1000353 w 1856540"/>
                <a:gd name="connsiteY208" fmla="*/ 959013 h 2980436"/>
                <a:gd name="connsiteX209" fmla="*/ 1003532 w 1856540"/>
                <a:gd name="connsiteY209" fmla="*/ 971592 h 2980436"/>
                <a:gd name="connsiteX210" fmla="*/ 1012977 w 1856540"/>
                <a:gd name="connsiteY210" fmla="*/ 977904 h 2980436"/>
                <a:gd name="connsiteX211" fmla="*/ 1012977 w 1856540"/>
                <a:gd name="connsiteY211" fmla="*/ 987349 h 2980436"/>
                <a:gd name="connsiteX212" fmla="*/ 1053892 w 1856540"/>
                <a:gd name="connsiteY212" fmla="*/ 1100693 h 2980436"/>
                <a:gd name="connsiteX213" fmla="*/ 1233307 w 1856540"/>
                <a:gd name="connsiteY213" fmla="*/ 933856 h 2980436"/>
                <a:gd name="connsiteX214" fmla="*/ 1238801 w 1856540"/>
                <a:gd name="connsiteY214" fmla="*/ 932585 h 2980436"/>
                <a:gd name="connsiteX215" fmla="*/ 1249019 w 1856540"/>
                <a:gd name="connsiteY215" fmla="*/ 940123 h 2980436"/>
                <a:gd name="connsiteX216" fmla="*/ 1176635 w 1856540"/>
                <a:gd name="connsiteY216" fmla="*/ 1368248 h 2980436"/>
                <a:gd name="connsiteX217" fmla="*/ 1167190 w 1856540"/>
                <a:gd name="connsiteY217" fmla="*/ 1396539 h 2980436"/>
                <a:gd name="connsiteX218" fmla="*/ 1233307 w 1856540"/>
                <a:gd name="connsiteY218" fmla="*/ 1638937 h 2980436"/>
                <a:gd name="connsiteX219" fmla="*/ 1233307 w 1856540"/>
                <a:gd name="connsiteY219" fmla="*/ 1642071 h 2980436"/>
                <a:gd name="connsiteX220" fmla="*/ 1312002 w 1856540"/>
                <a:gd name="connsiteY220" fmla="*/ 1805774 h 2980436"/>
                <a:gd name="connsiteX221" fmla="*/ 1343471 w 1856540"/>
                <a:gd name="connsiteY221" fmla="*/ 1604335 h 2980436"/>
                <a:gd name="connsiteX222" fmla="*/ 1340792 w 1856540"/>
                <a:gd name="connsiteY222" fmla="*/ 1605606 h 2980436"/>
                <a:gd name="connsiteX223" fmla="*/ 1337159 w 1856540"/>
                <a:gd name="connsiteY223" fmla="*/ 1601156 h 2980436"/>
                <a:gd name="connsiteX224" fmla="*/ 1337159 w 1856540"/>
                <a:gd name="connsiteY224" fmla="*/ 1588578 h 2980436"/>
                <a:gd name="connsiteX225" fmla="*/ 1368674 w 1856540"/>
                <a:gd name="connsiteY225" fmla="*/ 1267484 h 2980436"/>
                <a:gd name="connsiteX226" fmla="*/ 1576425 w 1856540"/>
                <a:gd name="connsiteY226" fmla="*/ 785910 h 2980436"/>
                <a:gd name="connsiteX227" fmla="*/ 1585870 w 1856540"/>
                <a:gd name="connsiteY227" fmla="*/ 773922 h 2980436"/>
                <a:gd name="connsiteX228" fmla="*/ 1592137 w 1856540"/>
                <a:gd name="connsiteY228" fmla="*/ 776465 h 2980436"/>
                <a:gd name="connsiteX229" fmla="*/ 1611027 w 1856540"/>
                <a:gd name="connsiteY229" fmla="*/ 789044 h 2980436"/>
                <a:gd name="connsiteX230" fmla="*/ 1623606 w 1856540"/>
                <a:gd name="connsiteY230" fmla="*/ 795356 h 2980436"/>
                <a:gd name="connsiteX231" fmla="*/ 1623606 w 1856540"/>
                <a:gd name="connsiteY231" fmla="*/ 801622 h 2980436"/>
                <a:gd name="connsiteX232" fmla="*/ 1730637 w 1856540"/>
                <a:gd name="connsiteY232" fmla="*/ 1270662 h 2980436"/>
                <a:gd name="connsiteX233" fmla="*/ 1573246 w 1856540"/>
                <a:gd name="connsiteY233" fmla="*/ 1497304 h 2980436"/>
                <a:gd name="connsiteX234" fmla="*/ 1337159 w 1856540"/>
                <a:gd name="connsiteY234" fmla="*/ 1736523 h 2980436"/>
                <a:gd name="connsiteX235" fmla="*/ 1332437 w 1856540"/>
                <a:gd name="connsiteY235" fmla="*/ 1738885 h 2980436"/>
                <a:gd name="connsiteX236" fmla="*/ 1327714 w 1856540"/>
                <a:gd name="connsiteY236" fmla="*/ 1736523 h 2980436"/>
                <a:gd name="connsiteX237" fmla="*/ 1330893 w 1856540"/>
                <a:gd name="connsiteY237" fmla="*/ 1843555 h 2980436"/>
                <a:gd name="connsiteX238" fmla="*/ 1384386 w 1856540"/>
                <a:gd name="connsiteY238" fmla="*/ 1994634 h 2980436"/>
                <a:gd name="connsiteX239" fmla="*/ 1387519 w 1856540"/>
                <a:gd name="connsiteY239" fmla="*/ 2004079 h 2980436"/>
                <a:gd name="connsiteX240" fmla="*/ 1447324 w 1856540"/>
                <a:gd name="connsiteY240" fmla="*/ 2397557 h 2980436"/>
                <a:gd name="connsiteX241" fmla="*/ 1444191 w 1856540"/>
                <a:gd name="connsiteY241" fmla="*/ 2621019 h 2980436"/>
                <a:gd name="connsiteX242" fmla="*/ 1447324 w 1856540"/>
                <a:gd name="connsiteY242" fmla="*/ 2624198 h 2980436"/>
                <a:gd name="connsiteX243" fmla="*/ 1450503 w 1856540"/>
                <a:gd name="connsiteY243" fmla="*/ 2630465 h 2980436"/>
                <a:gd name="connsiteX244" fmla="*/ 1522886 w 1856540"/>
                <a:gd name="connsiteY244" fmla="*/ 2498276 h 2980436"/>
                <a:gd name="connsiteX245" fmla="*/ 1566979 w 1856540"/>
                <a:gd name="connsiteY245" fmla="*/ 2359776 h 2980436"/>
                <a:gd name="connsiteX246" fmla="*/ 1592137 w 1856540"/>
                <a:gd name="connsiteY246" fmla="*/ 2230720 h 2980436"/>
                <a:gd name="connsiteX247" fmla="*/ 1516574 w 1856540"/>
                <a:gd name="connsiteY247" fmla="*/ 2130001 h 2980436"/>
                <a:gd name="connsiteX248" fmla="*/ 1503996 w 1856540"/>
                <a:gd name="connsiteY248" fmla="*/ 2079641 h 2980436"/>
                <a:gd name="connsiteX249" fmla="*/ 1478839 w 1856540"/>
                <a:gd name="connsiteY249" fmla="*/ 2070196 h 2980436"/>
                <a:gd name="connsiteX250" fmla="*/ 1475660 w 1856540"/>
                <a:gd name="connsiteY250" fmla="*/ 2032415 h 2980436"/>
                <a:gd name="connsiteX251" fmla="*/ 1479202 w 1856540"/>
                <a:gd name="connsiteY251" fmla="*/ 2030054 h 2980436"/>
                <a:gd name="connsiteX252" fmla="*/ 1485105 w 1856540"/>
                <a:gd name="connsiteY252" fmla="*/ 2032415 h 2980436"/>
                <a:gd name="connsiteX253" fmla="*/ 1494550 w 1856540"/>
                <a:gd name="connsiteY253" fmla="*/ 2054439 h 2980436"/>
                <a:gd name="connsiteX254" fmla="*/ 1497275 w 1856540"/>
                <a:gd name="connsiteY254" fmla="*/ 2055075 h 2980436"/>
                <a:gd name="connsiteX255" fmla="*/ 1513441 w 1856540"/>
                <a:gd name="connsiteY255" fmla="*/ 2041860 h 2980436"/>
                <a:gd name="connsiteX256" fmla="*/ 1507174 w 1856540"/>
                <a:gd name="connsiteY256" fmla="*/ 2016658 h 2980436"/>
                <a:gd name="connsiteX257" fmla="*/ 1491417 w 1856540"/>
                <a:gd name="connsiteY257" fmla="*/ 2007212 h 2980436"/>
                <a:gd name="connsiteX258" fmla="*/ 1478839 w 1856540"/>
                <a:gd name="connsiteY258" fmla="*/ 2007212 h 2980436"/>
                <a:gd name="connsiteX259" fmla="*/ 1475660 w 1856540"/>
                <a:gd name="connsiteY259" fmla="*/ 2016658 h 2980436"/>
                <a:gd name="connsiteX260" fmla="*/ 1472527 w 1856540"/>
                <a:gd name="connsiteY260" fmla="*/ 2041860 h 2980436"/>
                <a:gd name="connsiteX261" fmla="*/ 1466623 w 1856540"/>
                <a:gd name="connsiteY261" fmla="*/ 2046583 h 2980436"/>
                <a:gd name="connsiteX262" fmla="*/ 1463081 w 1856540"/>
                <a:gd name="connsiteY262" fmla="*/ 2041860 h 2980436"/>
                <a:gd name="connsiteX263" fmla="*/ 1453636 w 1856540"/>
                <a:gd name="connsiteY263" fmla="*/ 2000946 h 2980436"/>
                <a:gd name="connsiteX264" fmla="*/ 1475660 w 1856540"/>
                <a:gd name="connsiteY264" fmla="*/ 1978877 h 2980436"/>
                <a:gd name="connsiteX265" fmla="*/ 1487330 w 1856540"/>
                <a:gd name="connsiteY265" fmla="*/ 1977242 h 2980436"/>
                <a:gd name="connsiteX266" fmla="*/ 1532331 w 1856540"/>
                <a:gd name="connsiteY266" fmla="*/ 2004079 h 2980436"/>
                <a:gd name="connsiteX267" fmla="*/ 1519753 w 1856540"/>
                <a:gd name="connsiteY267" fmla="*/ 2070196 h 2980436"/>
                <a:gd name="connsiteX268" fmla="*/ 1526020 w 1856540"/>
                <a:gd name="connsiteY268" fmla="*/ 2092220 h 2980436"/>
                <a:gd name="connsiteX269" fmla="*/ 1522886 w 1856540"/>
                <a:gd name="connsiteY269" fmla="*/ 2098532 h 2980436"/>
                <a:gd name="connsiteX270" fmla="*/ 1519753 w 1856540"/>
                <a:gd name="connsiteY270" fmla="*/ 2098532 h 2980436"/>
                <a:gd name="connsiteX271" fmla="*/ 1554355 w 1856540"/>
                <a:gd name="connsiteY271" fmla="*/ 2155158 h 2980436"/>
                <a:gd name="connsiteX272" fmla="*/ 1570113 w 1856540"/>
                <a:gd name="connsiteY272" fmla="*/ 2174049 h 2980436"/>
                <a:gd name="connsiteX273" fmla="*/ 1577969 w 1856540"/>
                <a:gd name="connsiteY273" fmla="*/ 2169326 h 2980436"/>
                <a:gd name="connsiteX274" fmla="*/ 1585825 w 1856540"/>
                <a:gd name="connsiteY274" fmla="*/ 2174049 h 2980436"/>
                <a:gd name="connsiteX275" fmla="*/ 1589003 w 1856540"/>
                <a:gd name="connsiteY275" fmla="*/ 2189806 h 2980436"/>
                <a:gd name="connsiteX276" fmla="*/ 1604715 w 1856540"/>
                <a:gd name="connsiteY276" fmla="*/ 2092220 h 2980436"/>
                <a:gd name="connsiteX277" fmla="*/ 1607894 w 1856540"/>
                <a:gd name="connsiteY277" fmla="*/ 2067017 h 2980436"/>
                <a:gd name="connsiteX278" fmla="*/ 1503996 w 1856540"/>
                <a:gd name="connsiteY278" fmla="*/ 1849821 h 2980436"/>
                <a:gd name="connsiteX279" fmla="*/ 1499727 w 1856540"/>
                <a:gd name="connsiteY279" fmla="*/ 1850094 h 2980436"/>
                <a:gd name="connsiteX280" fmla="*/ 1450503 w 1856540"/>
                <a:gd name="connsiteY280" fmla="*/ 1799462 h 2980436"/>
                <a:gd name="connsiteX281" fmla="*/ 1456769 w 1856540"/>
                <a:gd name="connsiteY281" fmla="*/ 1793195 h 2980436"/>
                <a:gd name="connsiteX282" fmla="*/ 1469393 w 1856540"/>
                <a:gd name="connsiteY282" fmla="*/ 1752235 h 2980436"/>
                <a:gd name="connsiteX283" fmla="*/ 1500862 w 1856540"/>
                <a:gd name="connsiteY283" fmla="*/ 1742835 h 2980436"/>
                <a:gd name="connsiteX284" fmla="*/ 1532331 w 1856540"/>
                <a:gd name="connsiteY284" fmla="*/ 1752235 h 2980436"/>
                <a:gd name="connsiteX285" fmla="*/ 1522886 w 1856540"/>
                <a:gd name="connsiteY285" fmla="*/ 1843555 h 2980436"/>
                <a:gd name="connsiteX286" fmla="*/ 1529198 w 1856540"/>
                <a:gd name="connsiteY286" fmla="*/ 1862445 h 2980436"/>
                <a:gd name="connsiteX287" fmla="*/ 1529198 w 1856540"/>
                <a:gd name="connsiteY287" fmla="*/ 1868712 h 2980436"/>
                <a:gd name="connsiteX288" fmla="*/ 1614160 w 1856540"/>
                <a:gd name="connsiteY288" fmla="*/ 2041860 h 2980436"/>
                <a:gd name="connsiteX289" fmla="*/ 1633051 w 1856540"/>
                <a:gd name="connsiteY289" fmla="*/ 1925384 h 2980436"/>
                <a:gd name="connsiteX290" fmla="*/ 1718059 w 1856540"/>
                <a:gd name="connsiteY290" fmla="*/ 1664140 h 2980436"/>
                <a:gd name="connsiteX291" fmla="*/ 1714925 w 1856540"/>
                <a:gd name="connsiteY291" fmla="*/ 1664140 h 2980436"/>
                <a:gd name="connsiteX292" fmla="*/ 1718059 w 1856540"/>
                <a:gd name="connsiteY292" fmla="*/ 1591711 h 2980436"/>
                <a:gd name="connsiteX293" fmla="*/ 1745032 w 1856540"/>
                <a:gd name="connsiteY293" fmla="*/ 1586580 h 2980436"/>
                <a:gd name="connsiteX294" fmla="*/ 1790442 w 1856540"/>
                <a:gd name="connsiteY294" fmla="*/ 1604335 h 2980436"/>
                <a:gd name="connsiteX295" fmla="*/ 1790442 w 1856540"/>
                <a:gd name="connsiteY295" fmla="*/ 1682985 h 2980436"/>
                <a:gd name="connsiteX296" fmla="*/ 1762106 w 1856540"/>
                <a:gd name="connsiteY296" fmla="*/ 1695246 h 2980436"/>
                <a:gd name="connsiteX297" fmla="*/ 1736949 w 1856540"/>
                <a:gd name="connsiteY297" fmla="*/ 1686164 h 2980436"/>
                <a:gd name="connsiteX298" fmla="*/ 1730637 w 1856540"/>
                <a:gd name="connsiteY298" fmla="*/ 1679852 h 2980436"/>
                <a:gd name="connsiteX299" fmla="*/ 1655075 w 1856540"/>
                <a:gd name="connsiteY299" fmla="*/ 1906493 h 2980436"/>
                <a:gd name="connsiteX300" fmla="*/ 1683411 w 1856540"/>
                <a:gd name="connsiteY300" fmla="*/ 1853000 h 2980436"/>
                <a:gd name="connsiteX301" fmla="*/ 1683411 w 1856540"/>
                <a:gd name="connsiteY301" fmla="*/ 1846688 h 2980436"/>
                <a:gd name="connsiteX302" fmla="*/ 1686589 w 1856540"/>
                <a:gd name="connsiteY302" fmla="*/ 1824664 h 2980436"/>
                <a:gd name="connsiteX303" fmla="*/ 1699895 w 1856540"/>
                <a:gd name="connsiteY303" fmla="*/ 1813493 h 2980436"/>
                <a:gd name="connsiteX304" fmla="*/ 1711747 w 1856540"/>
                <a:gd name="connsiteY304" fmla="*/ 1821486 h 2980436"/>
                <a:gd name="connsiteX305" fmla="*/ 1718059 w 1856540"/>
                <a:gd name="connsiteY305" fmla="*/ 1871891 h 2980436"/>
                <a:gd name="connsiteX306" fmla="*/ 1711747 w 1856540"/>
                <a:gd name="connsiteY306" fmla="*/ 1876613 h 2980436"/>
                <a:gd name="connsiteX307" fmla="*/ 1705480 w 1856540"/>
                <a:gd name="connsiteY307" fmla="*/ 1871891 h 2980436"/>
                <a:gd name="connsiteX308" fmla="*/ 1651941 w 1856540"/>
                <a:gd name="connsiteY308" fmla="*/ 1934829 h 2980436"/>
                <a:gd name="connsiteX309" fmla="*/ 1636230 w 1856540"/>
                <a:gd name="connsiteY309" fmla="*/ 2019836 h 2980436"/>
                <a:gd name="connsiteX310" fmla="*/ 1777863 w 1856540"/>
                <a:gd name="connsiteY310" fmla="*/ 1824664 h 2980436"/>
                <a:gd name="connsiteX311" fmla="*/ 1768418 w 1856540"/>
                <a:gd name="connsiteY311" fmla="*/ 1793195 h 2980436"/>
                <a:gd name="connsiteX312" fmla="*/ 1771551 w 1856540"/>
                <a:gd name="connsiteY312" fmla="*/ 1786883 h 2980436"/>
                <a:gd name="connsiteX313" fmla="*/ 1790442 w 1856540"/>
                <a:gd name="connsiteY313" fmla="*/ 1745969 h 2980436"/>
                <a:gd name="connsiteX314" fmla="*/ 1813011 w 1856540"/>
                <a:gd name="connsiteY314" fmla="*/ 1739248 h 2980436"/>
                <a:gd name="connsiteX315" fmla="*/ 1850247 w 1856540"/>
                <a:gd name="connsiteY315" fmla="*/ 1755414 h 2980436"/>
                <a:gd name="connsiteX316" fmla="*/ 1831357 w 1856540"/>
                <a:gd name="connsiteY316" fmla="*/ 1830931 h 2980436"/>
                <a:gd name="connsiteX317" fmla="*/ 1806199 w 1856540"/>
                <a:gd name="connsiteY317" fmla="*/ 1837243 h 2980436"/>
                <a:gd name="connsiteX318" fmla="*/ 1799887 w 1856540"/>
                <a:gd name="connsiteY318" fmla="*/ 1837243 h 2980436"/>
                <a:gd name="connsiteX319" fmla="*/ 1796754 w 1856540"/>
                <a:gd name="connsiteY319" fmla="*/ 1840376 h 2980436"/>
                <a:gd name="connsiteX320" fmla="*/ 1790442 w 1856540"/>
                <a:gd name="connsiteY320" fmla="*/ 1843555 h 2980436"/>
                <a:gd name="connsiteX321" fmla="*/ 1639363 w 1856540"/>
                <a:gd name="connsiteY321" fmla="*/ 2032415 h 2980436"/>
                <a:gd name="connsiteX322" fmla="*/ 1633051 w 1856540"/>
                <a:gd name="connsiteY322" fmla="*/ 2079641 h 2980436"/>
                <a:gd name="connsiteX323" fmla="*/ 1633051 w 1856540"/>
                <a:gd name="connsiteY323" fmla="*/ 2082775 h 2980436"/>
                <a:gd name="connsiteX324" fmla="*/ 1629918 w 1856540"/>
                <a:gd name="connsiteY324" fmla="*/ 2089087 h 2980436"/>
                <a:gd name="connsiteX325" fmla="*/ 1611027 w 1856540"/>
                <a:gd name="connsiteY325" fmla="*/ 2224408 h 2980436"/>
                <a:gd name="connsiteX326" fmla="*/ 1611027 w 1856540"/>
                <a:gd name="connsiteY326" fmla="*/ 2227587 h 2980436"/>
                <a:gd name="connsiteX327" fmla="*/ 1607894 w 1856540"/>
                <a:gd name="connsiteY327" fmla="*/ 2237032 h 2980436"/>
                <a:gd name="connsiteX328" fmla="*/ 1601582 w 1856540"/>
                <a:gd name="connsiteY328" fmla="*/ 2277947 h 2980436"/>
                <a:gd name="connsiteX329" fmla="*/ 1620472 w 1856540"/>
                <a:gd name="connsiteY329" fmla="*/ 2246432 h 2980436"/>
                <a:gd name="connsiteX330" fmla="*/ 1670832 w 1856540"/>
                <a:gd name="connsiteY330" fmla="*/ 2180361 h 2980436"/>
                <a:gd name="connsiteX331" fmla="*/ 1736949 w 1856540"/>
                <a:gd name="connsiteY331" fmla="*/ 2092220 h 2980436"/>
                <a:gd name="connsiteX332" fmla="*/ 1758973 w 1856540"/>
                <a:gd name="connsiteY332" fmla="*/ 2070196 h 2980436"/>
                <a:gd name="connsiteX333" fmla="*/ 1758973 w 1856540"/>
                <a:gd name="connsiteY333" fmla="*/ 2048127 h 2980436"/>
                <a:gd name="connsiteX334" fmla="*/ 1768418 w 1856540"/>
                <a:gd name="connsiteY334" fmla="*/ 2041860 h 2980436"/>
                <a:gd name="connsiteX335" fmla="*/ 1777863 w 1856540"/>
                <a:gd name="connsiteY335" fmla="*/ 2048127 h 2980436"/>
                <a:gd name="connsiteX336" fmla="*/ 1777863 w 1856540"/>
                <a:gd name="connsiteY336" fmla="*/ 2057572 h 2980436"/>
                <a:gd name="connsiteX337" fmla="*/ 1771551 w 1856540"/>
                <a:gd name="connsiteY337" fmla="*/ 2063884 h 2980436"/>
                <a:gd name="connsiteX338" fmla="*/ 1771551 w 1856540"/>
                <a:gd name="connsiteY338" fmla="*/ 2098532 h 2980436"/>
                <a:gd name="connsiteX339" fmla="*/ 1766738 w 1856540"/>
                <a:gd name="connsiteY339" fmla="*/ 2102165 h 2980436"/>
                <a:gd name="connsiteX340" fmla="*/ 1758973 w 1856540"/>
                <a:gd name="connsiteY340" fmla="*/ 2098532 h 2980436"/>
                <a:gd name="connsiteX341" fmla="*/ 1758973 w 1856540"/>
                <a:gd name="connsiteY341" fmla="*/ 2085908 h 2980436"/>
                <a:gd name="connsiteX342" fmla="*/ 1692856 w 1856540"/>
                <a:gd name="connsiteY342" fmla="*/ 2174049 h 2980436"/>
                <a:gd name="connsiteX343" fmla="*/ 1614160 w 1856540"/>
                <a:gd name="connsiteY343" fmla="*/ 2284213 h 2980436"/>
                <a:gd name="connsiteX344" fmla="*/ 1595270 w 1856540"/>
                <a:gd name="connsiteY344" fmla="*/ 2306283 h 2980436"/>
                <a:gd name="connsiteX345" fmla="*/ 1453636 w 1856540"/>
                <a:gd name="connsiteY345" fmla="*/ 2658800 h 2980436"/>
                <a:gd name="connsiteX346" fmla="*/ 1447551 w 1856540"/>
                <a:gd name="connsiteY346" fmla="*/ 2663251 h 2980436"/>
                <a:gd name="connsiteX347" fmla="*/ 1444191 w 1856540"/>
                <a:gd name="connsiteY347" fmla="*/ 2661979 h 2980436"/>
                <a:gd name="connsiteX348" fmla="*/ 1450503 w 1856540"/>
                <a:gd name="connsiteY348" fmla="*/ 2904332 h 2980436"/>
                <a:gd name="connsiteX349" fmla="*/ 1494550 w 1856540"/>
                <a:gd name="connsiteY349" fmla="*/ 2825637 h 2980436"/>
                <a:gd name="connsiteX350" fmla="*/ 1526020 w 1856540"/>
                <a:gd name="connsiteY350" fmla="*/ 2737496 h 2980436"/>
                <a:gd name="connsiteX351" fmla="*/ 1533921 w 1856540"/>
                <a:gd name="connsiteY351" fmla="*/ 2732773 h 2980436"/>
                <a:gd name="connsiteX352" fmla="*/ 1541777 w 1856540"/>
                <a:gd name="connsiteY352" fmla="*/ 2737496 h 2980436"/>
                <a:gd name="connsiteX353" fmla="*/ 1541777 w 1856540"/>
                <a:gd name="connsiteY353" fmla="*/ 2768965 h 2980436"/>
                <a:gd name="connsiteX354" fmla="*/ 1532604 w 1856540"/>
                <a:gd name="connsiteY354" fmla="*/ 2773415 h 2980436"/>
                <a:gd name="connsiteX355" fmla="*/ 1529198 w 1856540"/>
                <a:gd name="connsiteY355" fmla="*/ 2772144 h 2980436"/>
                <a:gd name="connsiteX356" fmla="*/ 1450503 w 1856540"/>
                <a:gd name="connsiteY356" fmla="*/ 2920090 h 2980436"/>
                <a:gd name="connsiteX357" fmla="*/ 1457755 w 1856540"/>
                <a:gd name="connsiteY357" fmla="*/ 2980436 h 2980436"/>
                <a:gd name="connsiteX358" fmla="*/ 1430024 w 1856540"/>
                <a:gd name="connsiteY358" fmla="*/ 2980436 h 2980436"/>
                <a:gd name="connsiteX359" fmla="*/ 1421296 w 1856540"/>
                <a:gd name="connsiteY359" fmla="*/ 2887023 h 2980436"/>
                <a:gd name="connsiteX360" fmla="*/ 1419034 w 1856540"/>
                <a:gd name="connsiteY360" fmla="*/ 2655667 h 2980436"/>
                <a:gd name="connsiteX361" fmla="*/ 1419034 w 1856540"/>
                <a:gd name="connsiteY361" fmla="*/ 2649355 h 2980436"/>
                <a:gd name="connsiteX362" fmla="*/ 1419034 w 1856540"/>
                <a:gd name="connsiteY362" fmla="*/ 2630465 h 2980436"/>
                <a:gd name="connsiteX363" fmla="*/ 1419034 w 1856540"/>
                <a:gd name="connsiteY363" fmla="*/ 2624198 h 2980436"/>
                <a:gd name="connsiteX364" fmla="*/ 1422167 w 1856540"/>
                <a:gd name="connsiteY364" fmla="*/ 2554948 h 2980436"/>
                <a:gd name="connsiteX365" fmla="*/ 1371807 w 1856540"/>
                <a:gd name="connsiteY365" fmla="*/ 2004079 h 2980436"/>
                <a:gd name="connsiteX366" fmla="*/ 1249019 w 1856540"/>
                <a:gd name="connsiteY366" fmla="*/ 1906493 h 2980436"/>
                <a:gd name="connsiteX367" fmla="*/ 1176635 w 1856540"/>
                <a:gd name="connsiteY367" fmla="*/ 1840376 h 2980436"/>
                <a:gd name="connsiteX368" fmla="*/ 1155020 w 1856540"/>
                <a:gd name="connsiteY368" fmla="*/ 1819397 h 2980436"/>
                <a:gd name="connsiteX369" fmla="*/ 1154611 w 1856540"/>
                <a:gd name="connsiteY369" fmla="*/ 1821486 h 2980436"/>
                <a:gd name="connsiteX370" fmla="*/ 1164056 w 1856540"/>
                <a:gd name="connsiteY370" fmla="*/ 1837243 h 2980436"/>
                <a:gd name="connsiteX371" fmla="*/ 1170323 w 1856540"/>
                <a:gd name="connsiteY371" fmla="*/ 1840376 h 2980436"/>
                <a:gd name="connsiteX372" fmla="*/ 1167190 w 1856540"/>
                <a:gd name="connsiteY372" fmla="*/ 1853000 h 2980436"/>
                <a:gd name="connsiteX373" fmla="*/ 1160514 w 1856540"/>
                <a:gd name="connsiteY373" fmla="*/ 1857723 h 2980436"/>
                <a:gd name="connsiteX374" fmla="*/ 1151478 w 1856540"/>
                <a:gd name="connsiteY374" fmla="*/ 1853000 h 2980436"/>
                <a:gd name="connsiteX375" fmla="*/ 1148299 w 1856540"/>
                <a:gd name="connsiteY375" fmla="*/ 1846688 h 2980436"/>
                <a:gd name="connsiteX376" fmla="*/ 1126275 w 1856540"/>
                <a:gd name="connsiteY376" fmla="*/ 1827798 h 2980436"/>
                <a:gd name="connsiteX377" fmla="*/ 1123142 w 1856540"/>
                <a:gd name="connsiteY377" fmla="*/ 1827798 h 2980436"/>
                <a:gd name="connsiteX378" fmla="*/ 1133223 w 1856540"/>
                <a:gd name="connsiteY378" fmla="*/ 1807227 h 2980436"/>
                <a:gd name="connsiteX379" fmla="*/ 1138854 w 1856540"/>
                <a:gd name="connsiteY379" fmla="*/ 1808907 h 2980436"/>
                <a:gd name="connsiteX380" fmla="*/ 1144984 w 1856540"/>
                <a:gd name="connsiteY380" fmla="*/ 1804457 h 2980436"/>
                <a:gd name="connsiteX381" fmla="*/ 1148299 w 1856540"/>
                <a:gd name="connsiteY381" fmla="*/ 1805774 h 2980436"/>
                <a:gd name="connsiteX382" fmla="*/ 1368674 w 1856540"/>
                <a:gd name="connsiteY382" fmla="*/ 1988322 h 2980436"/>
                <a:gd name="connsiteX383" fmla="*/ 1362362 w 1856540"/>
                <a:gd name="connsiteY383" fmla="*/ 1972610 h 2980436"/>
                <a:gd name="connsiteX384" fmla="*/ 1142033 w 1856540"/>
                <a:gd name="connsiteY384" fmla="*/ 1500437 h 2980436"/>
                <a:gd name="connsiteX385" fmla="*/ 1016111 w 1856540"/>
                <a:gd name="connsiteY385" fmla="*/ 1843555 h 2980436"/>
                <a:gd name="connsiteX386" fmla="*/ 1050713 w 1856540"/>
                <a:gd name="connsiteY386" fmla="*/ 1978877 h 2980436"/>
                <a:gd name="connsiteX387" fmla="*/ 1415855 w 1856540"/>
                <a:gd name="connsiteY387" fmla="*/ 2617886 h 2980436"/>
                <a:gd name="connsiteX388" fmla="*/ 1406682 w 1856540"/>
                <a:gd name="connsiteY388" fmla="*/ 2628875 h 2980436"/>
                <a:gd name="connsiteX389" fmla="*/ 1400143 w 1856540"/>
                <a:gd name="connsiteY389" fmla="*/ 2624198 h 2980436"/>
                <a:gd name="connsiteX390" fmla="*/ 1293112 w 1856540"/>
                <a:gd name="connsiteY390" fmla="*/ 2378666 h 2980436"/>
                <a:gd name="connsiteX391" fmla="*/ 1151478 w 1856540"/>
                <a:gd name="connsiteY391" fmla="*/ 2274768 h 2980436"/>
                <a:gd name="connsiteX392" fmla="*/ 1145166 w 1856540"/>
                <a:gd name="connsiteY392" fmla="*/ 2274768 h 2980436"/>
                <a:gd name="connsiteX393" fmla="*/ 960801 w 1856540"/>
                <a:gd name="connsiteY393" fmla="*/ 2253970 h 2980436"/>
                <a:gd name="connsiteX394" fmla="*/ 949585 w 1856540"/>
                <a:gd name="connsiteY394" fmla="*/ 2253970 h 2980436"/>
                <a:gd name="connsiteX395" fmla="*/ 717086 w 1856540"/>
                <a:gd name="connsiteY395" fmla="*/ 2211830 h 2980436"/>
                <a:gd name="connsiteX396" fmla="*/ 364523 w 1856540"/>
                <a:gd name="connsiteY396" fmla="*/ 1934829 h 2980436"/>
                <a:gd name="connsiteX397" fmla="*/ 348765 w 1856540"/>
                <a:gd name="connsiteY397" fmla="*/ 1947407 h 2980436"/>
                <a:gd name="connsiteX398" fmla="*/ 344134 w 1856540"/>
                <a:gd name="connsiteY398" fmla="*/ 1948861 h 2980436"/>
                <a:gd name="connsiteX399" fmla="*/ 339320 w 1856540"/>
                <a:gd name="connsiteY399" fmla="*/ 1928517 h 2980436"/>
                <a:gd name="connsiteX400" fmla="*/ 348765 w 1856540"/>
                <a:gd name="connsiteY400" fmla="*/ 1922250 h 2980436"/>
                <a:gd name="connsiteX401" fmla="*/ 351808 w 1856540"/>
                <a:gd name="connsiteY401" fmla="*/ 1913350 h 2980436"/>
                <a:gd name="connsiteX402" fmla="*/ 355077 w 1856540"/>
                <a:gd name="connsiteY402" fmla="*/ 1915938 h 2980436"/>
                <a:gd name="connsiteX403" fmla="*/ 548433 w 1856540"/>
                <a:gd name="connsiteY403" fmla="*/ 1849095 h 2980436"/>
                <a:gd name="connsiteX404" fmla="*/ 1151478 w 1856540"/>
                <a:gd name="connsiteY404" fmla="*/ 2255878 h 2980436"/>
                <a:gd name="connsiteX405" fmla="*/ 1154611 w 1856540"/>
                <a:gd name="connsiteY405" fmla="*/ 2259056 h 2980436"/>
                <a:gd name="connsiteX406" fmla="*/ 1274221 w 1856540"/>
                <a:gd name="connsiteY406" fmla="*/ 2344018 h 2980436"/>
                <a:gd name="connsiteX407" fmla="*/ 1151478 w 1856540"/>
                <a:gd name="connsiteY407" fmla="*/ 2145713 h 2980436"/>
                <a:gd name="connsiteX408" fmla="*/ 789469 w 1856540"/>
                <a:gd name="connsiteY408" fmla="*/ 1802640 h 2980436"/>
                <a:gd name="connsiteX409" fmla="*/ 773712 w 1856540"/>
                <a:gd name="connsiteY409" fmla="*/ 1793195 h 2980436"/>
                <a:gd name="connsiteX410" fmla="*/ 326742 w 1856540"/>
                <a:gd name="connsiteY410" fmla="*/ 1598023 h 2980436"/>
                <a:gd name="connsiteX411" fmla="*/ 2514 w 1856540"/>
                <a:gd name="connsiteY411" fmla="*/ 1157319 h 2980436"/>
                <a:gd name="connsiteX412" fmla="*/ 9053 w 1856540"/>
                <a:gd name="connsiteY412" fmla="*/ 1141107 h 2980436"/>
                <a:gd name="connsiteX413" fmla="*/ 11959 w 1856540"/>
                <a:gd name="connsiteY413" fmla="*/ 1141607 h 2980436"/>
                <a:gd name="connsiteX414" fmla="*/ 490445 w 1856540"/>
                <a:gd name="connsiteY414" fmla="*/ 1333600 h 2980436"/>
                <a:gd name="connsiteX415" fmla="*/ 622633 w 1856540"/>
                <a:gd name="connsiteY415" fmla="*/ 1497304 h 2980436"/>
                <a:gd name="connsiteX416" fmla="*/ 783157 w 1856540"/>
                <a:gd name="connsiteY416" fmla="*/ 1767993 h 2980436"/>
                <a:gd name="connsiteX417" fmla="*/ 786336 w 1856540"/>
                <a:gd name="connsiteY417" fmla="*/ 1777438 h 2980436"/>
                <a:gd name="connsiteX418" fmla="*/ 865031 w 1856540"/>
                <a:gd name="connsiteY418" fmla="*/ 1830931 h 2980436"/>
                <a:gd name="connsiteX419" fmla="*/ 1025556 w 1856540"/>
                <a:gd name="connsiteY419" fmla="*/ 1963165 h 2980436"/>
                <a:gd name="connsiteX420" fmla="*/ 1000353 w 1856540"/>
                <a:gd name="connsiteY420" fmla="*/ 1862445 h 2980436"/>
                <a:gd name="connsiteX421" fmla="*/ 994677 w 1856540"/>
                <a:gd name="connsiteY421" fmla="*/ 1865034 h 2980436"/>
                <a:gd name="connsiteX422" fmla="*/ 981463 w 1856540"/>
                <a:gd name="connsiteY422" fmla="*/ 1846688 h 2980436"/>
                <a:gd name="connsiteX423" fmla="*/ 990908 w 1856540"/>
                <a:gd name="connsiteY423" fmla="*/ 1830931 h 2980436"/>
                <a:gd name="connsiteX424" fmla="*/ 987775 w 1856540"/>
                <a:gd name="connsiteY424" fmla="*/ 1793195 h 2980436"/>
                <a:gd name="connsiteX425" fmla="*/ 902767 w 1856540"/>
                <a:gd name="connsiteY425" fmla="*/ 1434320 h 2980436"/>
                <a:gd name="connsiteX426" fmla="*/ 679305 w 1856540"/>
                <a:gd name="connsiteY426" fmla="*/ 1346179 h 2980436"/>
                <a:gd name="connsiteX427" fmla="*/ 666726 w 1856540"/>
                <a:gd name="connsiteY427" fmla="*/ 1346179 h 2980436"/>
                <a:gd name="connsiteX428" fmla="*/ 650969 w 1856540"/>
                <a:gd name="connsiteY428" fmla="*/ 1330467 h 2980436"/>
                <a:gd name="connsiteX429" fmla="*/ 644612 w 1856540"/>
                <a:gd name="connsiteY429" fmla="*/ 1330694 h 2980436"/>
                <a:gd name="connsiteX430" fmla="*/ 651241 w 1856540"/>
                <a:gd name="connsiteY430" fmla="*/ 1231428 h 2980436"/>
                <a:gd name="connsiteX431" fmla="*/ 666726 w 1856540"/>
                <a:gd name="connsiteY431" fmla="*/ 1232881 h 2980436"/>
                <a:gd name="connsiteX432" fmla="*/ 698195 w 1856540"/>
                <a:gd name="connsiteY432" fmla="*/ 1336734 h 2980436"/>
                <a:gd name="connsiteX433" fmla="*/ 905946 w 1856540"/>
                <a:gd name="connsiteY433" fmla="*/ 1421741 h 2980436"/>
                <a:gd name="connsiteX434" fmla="*/ 962572 w 1856540"/>
                <a:gd name="connsiteY434" fmla="*/ 1239193 h 2980436"/>
                <a:gd name="connsiteX435" fmla="*/ 742243 w 1856540"/>
                <a:gd name="connsiteY435" fmla="*/ 955880 h 2980436"/>
                <a:gd name="connsiteX436" fmla="*/ 723307 w 1856540"/>
                <a:gd name="connsiteY436" fmla="*/ 957924 h 2980436"/>
                <a:gd name="connsiteX437" fmla="*/ 632078 w 1856540"/>
                <a:gd name="connsiteY437" fmla="*/ 924411 h 2980436"/>
                <a:gd name="connsiteX438" fmla="*/ 474687 w 1856540"/>
                <a:gd name="connsiteY438" fmla="*/ 855161 h 2980436"/>
                <a:gd name="connsiteX439" fmla="*/ 458975 w 1856540"/>
                <a:gd name="connsiteY439" fmla="*/ 861427 h 2980436"/>
                <a:gd name="connsiteX440" fmla="*/ 446351 w 1856540"/>
                <a:gd name="connsiteY440" fmla="*/ 848849 h 2980436"/>
                <a:gd name="connsiteX441" fmla="*/ 431275 w 1856540"/>
                <a:gd name="connsiteY441" fmla="*/ 851346 h 2980436"/>
                <a:gd name="connsiteX442" fmla="*/ 421194 w 1856540"/>
                <a:gd name="connsiteY442" fmla="*/ 748129 h 2980436"/>
                <a:gd name="connsiteX443" fmla="*/ 442038 w 1856540"/>
                <a:gd name="connsiteY443" fmla="*/ 743407 h 2980436"/>
                <a:gd name="connsiteX444" fmla="*/ 480999 w 1856540"/>
                <a:gd name="connsiteY444" fmla="*/ 839403 h 2980436"/>
                <a:gd name="connsiteX445" fmla="*/ 603743 w 1856540"/>
                <a:gd name="connsiteY445" fmla="*/ 892942 h 2980436"/>
                <a:gd name="connsiteX446" fmla="*/ 735976 w 1856540"/>
                <a:gd name="connsiteY446" fmla="*/ 946435 h 2980436"/>
                <a:gd name="connsiteX447" fmla="*/ 650969 w 1856540"/>
                <a:gd name="connsiteY447" fmla="*/ 851982 h 2980436"/>
                <a:gd name="connsiteX448" fmla="*/ 644657 w 1856540"/>
                <a:gd name="connsiteY448" fmla="*/ 856705 h 2980436"/>
                <a:gd name="connsiteX449" fmla="*/ 638390 w 1856540"/>
                <a:gd name="connsiteY449" fmla="*/ 851982 h 2980436"/>
                <a:gd name="connsiteX450" fmla="*/ 632078 w 1856540"/>
                <a:gd name="connsiteY450" fmla="*/ 833091 h 2980436"/>
                <a:gd name="connsiteX451" fmla="*/ 499890 w 1856540"/>
                <a:gd name="connsiteY451" fmla="*/ 669434 h 2980436"/>
                <a:gd name="connsiteX452" fmla="*/ 454344 w 1856540"/>
                <a:gd name="connsiteY452" fmla="*/ 679197 h 2980436"/>
                <a:gd name="connsiteX453" fmla="*/ 307851 w 1856540"/>
                <a:gd name="connsiteY453" fmla="*/ 644231 h 2980436"/>
                <a:gd name="connsiteX454" fmla="*/ 304718 w 1856540"/>
                <a:gd name="connsiteY454" fmla="*/ 663122 h 2980436"/>
                <a:gd name="connsiteX455" fmla="*/ 276382 w 1856540"/>
                <a:gd name="connsiteY455" fmla="*/ 672567 h 2980436"/>
                <a:gd name="connsiteX456" fmla="*/ 260625 w 1856540"/>
                <a:gd name="connsiteY456" fmla="*/ 666301 h 2980436"/>
                <a:gd name="connsiteX457" fmla="*/ 248046 w 1856540"/>
                <a:gd name="connsiteY457" fmla="*/ 641098 h 2980436"/>
                <a:gd name="connsiteX458" fmla="*/ 248046 w 1856540"/>
                <a:gd name="connsiteY458" fmla="*/ 631653 h 2980436"/>
                <a:gd name="connsiteX459" fmla="*/ 254358 w 1856540"/>
                <a:gd name="connsiteY459" fmla="*/ 622207 h 2980436"/>
                <a:gd name="connsiteX460" fmla="*/ 266937 w 1856540"/>
                <a:gd name="connsiteY460" fmla="*/ 609629 h 2980436"/>
                <a:gd name="connsiteX461" fmla="*/ 292139 w 1856540"/>
                <a:gd name="connsiteY461" fmla="*/ 619074 h 2980436"/>
                <a:gd name="connsiteX462" fmla="*/ 295272 w 1856540"/>
                <a:gd name="connsiteY462" fmla="*/ 609629 h 2980436"/>
                <a:gd name="connsiteX463" fmla="*/ 288960 w 1856540"/>
                <a:gd name="connsiteY463" fmla="*/ 603317 h 2980436"/>
                <a:gd name="connsiteX464" fmla="*/ 295272 w 1856540"/>
                <a:gd name="connsiteY464" fmla="*/ 587605 h 2980436"/>
                <a:gd name="connsiteX465" fmla="*/ 306307 w 1856540"/>
                <a:gd name="connsiteY465" fmla="*/ 580521 h 2980436"/>
                <a:gd name="connsiteX466" fmla="*/ 317296 w 1856540"/>
                <a:gd name="connsiteY466" fmla="*/ 587605 h 2980436"/>
                <a:gd name="connsiteX467" fmla="*/ 314163 w 1856540"/>
                <a:gd name="connsiteY467" fmla="*/ 625341 h 2980436"/>
                <a:gd name="connsiteX468" fmla="*/ 459657 w 1856540"/>
                <a:gd name="connsiteY468" fmla="*/ 660851 h 2980436"/>
                <a:gd name="connsiteX469" fmla="*/ 490445 w 1856540"/>
                <a:gd name="connsiteY469" fmla="*/ 656855 h 2980436"/>
                <a:gd name="connsiteX470" fmla="*/ 380280 w 1856540"/>
                <a:gd name="connsiteY470" fmla="*/ 471128 h 2980436"/>
                <a:gd name="connsiteX471" fmla="*/ 373605 w 1856540"/>
                <a:gd name="connsiteY471" fmla="*/ 471946 h 2980436"/>
                <a:gd name="connsiteX472" fmla="*/ 348765 w 1856540"/>
                <a:gd name="connsiteY472" fmla="*/ 458550 h 2980436"/>
                <a:gd name="connsiteX473" fmla="*/ 345632 w 1856540"/>
                <a:gd name="connsiteY473" fmla="*/ 460911 h 2980436"/>
                <a:gd name="connsiteX474" fmla="*/ 342499 w 1856540"/>
                <a:gd name="connsiteY474" fmla="*/ 458550 h 2980436"/>
                <a:gd name="connsiteX475" fmla="*/ 311030 w 1856540"/>
                <a:gd name="connsiteY475" fmla="*/ 405011 h 2980436"/>
                <a:gd name="connsiteX476" fmla="*/ 307851 w 1856540"/>
                <a:gd name="connsiteY476" fmla="*/ 398699 h 2980436"/>
                <a:gd name="connsiteX477" fmla="*/ 316751 w 1856540"/>
                <a:gd name="connsiteY477" fmla="*/ 388437 h 2980436"/>
                <a:gd name="connsiteX478" fmla="*/ 320475 w 1856540"/>
                <a:gd name="connsiteY478" fmla="*/ 389300 h 2980436"/>
                <a:gd name="connsiteX479" fmla="*/ 323608 w 1856540"/>
                <a:gd name="connsiteY479" fmla="*/ 382988 h 2980436"/>
                <a:gd name="connsiteX480" fmla="*/ 363115 w 1856540"/>
                <a:gd name="connsiteY480" fmla="*/ 364279 h 2980436"/>
                <a:gd name="connsiteX481" fmla="*/ 395992 w 1856540"/>
                <a:gd name="connsiteY481" fmla="*/ 376676 h 2980436"/>
                <a:gd name="connsiteX482" fmla="*/ 408570 w 1856540"/>
                <a:gd name="connsiteY482" fmla="*/ 423902 h 2980436"/>
                <a:gd name="connsiteX483" fmla="*/ 389725 w 1856540"/>
                <a:gd name="connsiteY483" fmla="*/ 467950 h 2980436"/>
                <a:gd name="connsiteX484" fmla="*/ 462109 w 1856540"/>
                <a:gd name="connsiteY484" fmla="*/ 590738 h 2980436"/>
                <a:gd name="connsiteX485" fmla="*/ 462109 w 1856540"/>
                <a:gd name="connsiteY485" fmla="*/ 493152 h 2980436"/>
                <a:gd name="connsiteX486" fmla="*/ 452663 w 1856540"/>
                <a:gd name="connsiteY486" fmla="*/ 493152 h 2980436"/>
                <a:gd name="connsiteX487" fmla="*/ 455797 w 1856540"/>
                <a:gd name="connsiteY487" fmla="*/ 427035 h 2980436"/>
                <a:gd name="connsiteX488" fmla="*/ 462245 w 1856540"/>
                <a:gd name="connsiteY488" fmla="*/ 426309 h 2980436"/>
                <a:gd name="connsiteX489" fmla="*/ 484133 w 1856540"/>
                <a:gd name="connsiteY489" fmla="*/ 474262 h 2980436"/>
                <a:gd name="connsiteX490" fmla="*/ 471554 w 1856540"/>
                <a:gd name="connsiteY490" fmla="*/ 483707 h 2980436"/>
                <a:gd name="connsiteX491" fmla="*/ 512468 w 1856540"/>
                <a:gd name="connsiteY491" fmla="*/ 656855 h 2980436"/>
                <a:gd name="connsiteX492" fmla="*/ 512468 w 1856540"/>
                <a:gd name="connsiteY492" fmla="*/ 666301 h 2980436"/>
                <a:gd name="connsiteX493" fmla="*/ 613188 w 1856540"/>
                <a:gd name="connsiteY493" fmla="*/ 789044 h 2980436"/>
                <a:gd name="connsiteX494" fmla="*/ 610055 w 1856540"/>
                <a:gd name="connsiteY494" fmla="*/ 770153 h 2980436"/>
                <a:gd name="connsiteX495" fmla="*/ 584852 w 1856540"/>
                <a:gd name="connsiteY495" fmla="*/ 650543 h 2980436"/>
                <a:gd name="connsiteX496" fmla="*/ 581719 w 1856540"/>
                <a:gd name="connsiteY496" fmla="*/ 647410 h 2980436"/>
                <a:gd name="connsiteX497" fmla="*/ 559695 w 1856540"/>
                <a:gd name="connsiteY497" fmla="*/ 625341 h 2980436"/>
                <a:gd name="connsiteX498" fmla="*/ 569140 w 1856540"/>
                <a:gd name="connsiteY498" fmla="*/ 603317 h 2980436"/>
                <a:gd name="connsiteX499" fmla="*/ 584852 w 1856540"/>
                <a:gd name="connsiteY499" fmla="*/ 565536 h 2980436"/>
                <a:gd name="connsiteX500" fmla="*/ 558514 w 1856540"/>
                <a:gd name="connsiteY500" fmla="*/ 574981 h 2980436"/>
                <a:gd name="connsiteX501" fmla="*/ 534492 w 1856540"/>
                <a:gd name="connsiteY501" fmla="*/ 565536 h 2980436"/>
                <a:gd name="connsiteX502" fmla="*/ 534492 w 1856540"/>
                <a:gd name="connsiteY502" fmla="*/ 540379 h 2980436"/>
                <a:gd name="connsiteX503" fmla="*/ 567006 w 1856540"/>
                <a:gd name="connsiteY503" fmla="*/ 526165 h 2980436"/>
                <a:gd name="connsiteX504" fmla="*/ 591164 w 1856540"/>
                <a:gd name="connsiteY504" fmla="*/ 625341 h 2980436"/>
                <a:gd name="connsiteX505" fmla="*/ 594297 w 1856540"/>
                <a:gd name="connsiteY505" fmla="*/ 628519 h 2980436"/>
                <a:gd name="connsiteX506" fmla="*/ 597476 w 1856540"/>
                <a:gd name="connsiteY506" fmla="*/ 637965 h 2980436"/>
                <a:gd name="connsiteX507" fmla="*/ 597476 w 1856540"/>
                <a:gd name="connsiteY507" fmla="*/ 647410 h 2980436"/>
                <a:gd name="connsiteX508" fmla="*/ 632078 w 1856540"/>
                <a:gd name="connsiteY508" fmla="*/ 807934 h 2980436"/>
                <a:gd name="connsiteX509" fmla="*/ 663548 w 1856540"/>
                <a:gd name="connsiteY509" fmla="*/ 842537 h 2980436"/>
                <a:gd name="connsiteX510" fmla="*/ 666726 w 1856540"/>
                <a:gd name="connsiteY510" fmla="*/ 839403 h 2980436"/>
                <a:gd name="connsiteX511" fmla="*/ 688750 w 1856540"/>
                <a:gd name="connsiteY511" fmla="*/ 782732 h 2980436"/>
                <a:gd name="connsiteX512" fmla="*/ 704462 w 1856540"/>
                <a:gd name="connsiteY512" fmla="*/ 722927 h 2980436"/>
                <a:gd name="connsiteX513" fmla="*/ 710774 w 1856540"/>
                <a:gd name="connsiteY513" fmla="*/ 720566 h 2980436"/>
                <a:gd name="connsiteX514" fmla="*/ 717086 w 1856540"/>
                <a:gd name="connsiteY514" fmla="*/ 722927 h 2980436"/>
                <a:gd name="connsiteX515" fmla="*/ 726531 w 1856540"/>
                <a:gd name="connsiteY515" fmla="*/ 732372 h 2980436"/>
                <a:gd name="connsiteX516" fmla="*/ 732798 w 1856540"/>
                <a:gd name="connsiteY516" fmla="*/ 738684 h 2980436"/>
                <a:gd name="connsiteX517" fmla="*/ 751688 w 1856540"/>
                <a:gd name="connsiteY517" fmla="*/ 767020 h 2980436"/>
                <a:gd name="connsiteX518" fmla="*/ 751688 w 1856540"/>
                <a:gd name="connsiteY518" fmla="*/ 770153 h 2980436"/>
                <a:gd name="connsiteX519" fmla="*/ 745376 w 1856540"/>
                <a:gd name="connsiteY519" fmla="*/ 776465 h 2980436"/>
                <a:gd name="connsiteX520" fmla="*/ 738701 w 1856540"/>
                <a:gd name="connsiteY520" fmla="*/ 781188 h 2980436"/>
                <a:gd name="connsiteX521" fmla="*/ 729664 w 1856540"/>
                <a:gd name="connsiteY521" fmla="*/ 776465 h 2980436"/>
                <a:gd name="connsiteX522" fmla="*/ 723353 w 1856540"/>
                <a:gd name="connsiteY522" fmla="*/ 770153 h 2980436"/>
                <a:gd name="connsiteX523" fmla="*/ 707641 w 1856540"/>
                <a:gd name="connsiteY523" fmla="*/ 751263 h 2980436"/>
                <a:gd name="connsiteX524" fmla="*/ 695017 w 1856540"/>
                <a:gd name="connsiteY524" fmla="*/ 811068 h 2980436"/>
                <a:gd name="connsiteX525" fmla="*/ 669860 w 1856540"/>
                <a:gd name="connsiteY525" fmla="*/ 848849 h 2980436"/>
                <a:gd name="connsiteX526" fmla="*/ 965751 w 1856540"/>
                <a:gd name="connsiteY526" fmla="*/ 1229748 h 2980436"/>
                <a:gd name="connsiteX527" fmla="*/ 1038134 w 1856540"/>
                <a:gd name="connsiteY527" fmla="*/ 1116404 h 2980436"/>
                <a:gd name="connsiteX528" fmla="*/ 990908 w 1856540"/>
                <a:gd name="connsiteY528" fmla="*/ 999928 h 2980436"/>
                <a:gd name="connsiteX529" fmla="*/ 990908 w 1856540"/>
                <a:gd name="connsiteY529" fmla="*/ 1009373 h 2980436"/>
                <a:gd name="connsiteX530" fmla="*/ 984641 w 1856540"/>
                <a:gd name="connsiteY530" fmla="*/ 1014096 h 2980436"/>
                <a:gd name="connsiteX531" fmla="*/ 978329 w 1856540"/>
                <a:gd name="connsiteY531" fmla="*/ 1009373 h 2980436"/>
                <a:gd name="connsiteX532" fmla="*/ 978329 w 1856540"/>
                <a:gd name="connsiteY532" fmla="*/ 974771 h 2980436"/>
                <a:gd name="connsiteX533" fmla="*/ 685571 w 1856540"/>
                <a:gd name="connsiteY533" fmla="*/ 36736 h 2980436"/>
                <a:gd name="connsiteX534" fmla="*/ 685571 w 1856540"/>
                <a:gd name="connsiteY534" fmla="*/ 30424 h 2980436"/>
                <a:gd name="connsiteX535" fmla="*/ 679305 w 1856540"/>
                <a:gd name="connsiteY535" fmla="*/ 27291 h 2980436"/>
                <a:gd name="connsiteX536" fmla="*/ 680395 w 1856540"/>
                <a:gd name="connsiteY536" fmla="*/ 14213 h 2980436"/>
                <a:gd name="connsiteX537" fmla="*/ 682438 w 1856540"/>
                <a:gd name="connsiteY537" fmla="*/ 14712 h 2980436"/>
                <a:gd name="connsiteX538" fmla="*/ 695017 w 1856540"/>
                <a:gd name="connsiteY538" fmla="*/ 17846 h 2980436"/>
                <a:gd name="connsiteX539" fmla="*/ 701329 w 1856540"/>
                <a:gd name="connsiteY539" fmla="*/ 20979 h 2980436"/>
                <a:gd name="connsiteX540" fmla="*/ 717086 w 1856540"/>
                <a:gd name="connsiteY540" fmla="*/ 27291 h 2980436"/>
                <a:gd name="connsiteX541" fmla="*/ 720219 w 1856540"/>
                <a:gd name="connsiteY541" fmla="*/ 27291 h 2980436"/>
                <a:gd name="connsiteX542" fmla="*/ 710774 w 1856540"/>
                <a:gd name="connsiteY542" fmla="*/ 8400 h 2980436"/>
                <a:gd name="connsiteX543" fmla="*/ 715814 w 1856540"/>
                <a:gd name="connsiteY543" fmla="*/ 0 h 2980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Lst>
              <a:rect l="l" t="t" r="r" b="b"/>
              <a:pathLst>
                <a:path w="1856540" h="2980436">
                  <a:moveTo>
                    <a:pt x="610055" y="1956853"/>
                  </a:moveTo>
                  <a:cubicBezTo>
                    <a:pt x="676126" y="1991501"/>
                    <a:pt x="739110" y="2038682"/>
                    <a:pt x="798915" y="2076463"/>
                  </a:cubicBezTo>
                  <a:cubicBezTo>
                    <a:pt x="830384" y="2095353"/>
                    <a:pt x="861853" y="2114244"/>
                    <a:pt x="893322" y="2130001"/>
                  </a:cubicBezTo>
                  <a:cubicBezTo>
                    <a:pt x="852407" y="2101665"/>
                    <a:pt x="814627" y="2070196"/>
                    <a:pt x="776891" y="2041860"/>
                  </a:cubicBezTo>
                  <a:cubicBezTo>
                    <a:pt x="726531" y="2004079"/>
                    <a:pt x="672993" y="1975743"/>
                    <a:pt x="610055" y="1956853"/>
                  </a:cubicBezTo>
                  <a:close/>
                  <a:moveTo>
                    <a:pt x="389725" y="1947407"/>
                  </a:moveTo>
                  <a:cubicBezTo>
                    <a:pt x="533130" y="2072149"/>
                    <a:pt x="701329" y="2237032"/>
                    <a:pt x="900315" y="2237032"/>
                  </a:cubicBezTo>
                  <a:cubicBezTo>
                    <a:pt x="902177" y="2237032"/>
                    <a:pt x="904039" y="2237032"/>
                    <a:pt x="905946" y="2237032"/>
                  </a:cubicBezTo>
                  <a:cubicBezTo>
                    <a:pt x="934282" y="2235443"/>
                    <a:pt x="963390" y="2234671"/>
                    <a:pt x="992906" y="2234671"/>
                  </a:cubicBezTo>
                  <a:cubicBezTo>
                    <a:pt x="1022377" y="2234671"/>
                    <a:pt x="1052302" y="2235443"/>
                    <a:pt x="1082228" y="2237032"/>
                  </a:cubicBezTo>
                  <a:cubicBezTo>
                    <a:pt x="1072782" y="2233854"/>
                    <a:pt x="1060158" y="2227587"/>
                    <a:pt x="1050713" y="2224408"/>
                  </a:cubicBezTo>
                  <a:cubicBezTo>
                    <a:pt x="1035546" y="2226951"/>
                    <a:pt x="1020288" y="2228132"/>
                    <a:pt x="1005076" y="2228132"/>
                  </a:cubicBezTo>
                  <a:cubicBezTo>
                    <a:pt x="906582" y="2228132"/>
                    <a:pt x="808315" y="2179044"/>
                    <a:pt x="726531" y="2130001"/>
                  </a:cubicBezTo>
                  <a:cubicBezTo>
                    <a:pt x="619500" y="2057572"/>
                    <a:pt x="506156" y="1997767"/>
                    <a:pt x="389725" y="1947407"/>
                  </a:cubicBezTo>
                  <a:close/>
                  <a:moveTo>
                    <a:pt x="377101" y="1925384"/>
                  </a:moveTo>
                  <a:lnTo>
                    <a:pt x="373968" y="1931696"/>
                  </a:lnTo>
                  <a:cubicBezTo>
                    <a:pt x="480999" y="1953719"/>
                    <a:pt x="572273" y="2016658"/>
                    <a:pt x="663548" y="2073329"/>
                  </a:cubicBezTo>
                  <a:cubicBezTo>
                    <a:pt x="773712" y="2152025"/>
                    <a:pt x="896501" y="2199251"/>
                    <a:pt x="1028689" y="2214963"/>
                  </a:cubicBezTo>
                  <a:cubicBezTo>
                    <a:pt x="956306" y="2183494"/>
                    <a:pt x="883877" y="2145713"/>
                    <a:pt x="814627" y="2104798"/>
                  </a:cubicBezTo>
                  <a:cubicBezTo>
                    <a:pt x="729664" y="2054439"/>
                    <a:pt x="641524" y="1978877"/>
                    <a:pt x="543938" y="1944274"/>
                  </a:cubicBezTo>
                  <a:cubicBezTo>
                    <a:pt x="490445" y="1934829"/>
                    <a:pt x="436906" y="1931696"/>
                    <a:pt x="383413" y="1928517"/>
                  </a:cubicBezTo>
                  <a:cubicBezTo>
                    <a:pt x="380280" y="1928517"/>
                    <a:pt x="380280" y="1928517"/>
                    <a:pt x="377101" y="1925384"/>
                  </a:cubicBezTo>
                  <a:close/>
                  <a:moveTo>
                    <a:pt x="497937" y="1894505"/>
                  </a:moveTo>
                  <a:cubicBezTo>
                    <a:pt x="472371" y="1894505"/>
                    <a:pt x="446715" y="1896367"/>
                    <a:pt x="421194" y="1900181"/>
                  </a:cubicBezTo>
                  <a:cubicBezTo>
                    <a:pt x="418016" y="1903360"/>
                    <a:pt x="411749" y="1903360"/>
                    <a:pt x="411749" y="1906493"/>
                  </a:cubicBezTo>
                  <a:cubicBezTo>
                    <a:pt x="420922" y="1905812"/>
                    <a:pt x="430140" y="1905403"/>
                    <a:pt x="439313" y="1905403"/>
                  </a:cubicBezTo>
                  <a:cubicBezTo>
                    <a:pt x="470873" y="1905403"/>
                    <a:pt x="502070" y="1910035"/>
                    <a:pt x="531359" y="1922250"/>
                  </a:cubicBezTo>
                  <a:cubicBezTo>
                    <a:pt x="597476" y="1928517"/>
                    <a:pt x="657281" y="1947407"/>
                    <a:pt x="713907" y="1978877"/>
                  </a:cubicBezTo>
                  <a:cubicBezTo>
                    <a:pt x="824072" y="2044994"/>
                    <a:pt x="915391" y="2133134"/>
                    <a:pt x="1028689" y="2192939"/>
                  </a:cubicBezTo>
                  <a:cubicBezTo>
                    <a:pt x="943727" y="2126822"/>
                    <a:pt x="877610" y="2032415"/>
                    <a:pt x="783157" y="1978877"/>
                  </a:cubicBezTo>
                  <a:cubicBezTo>
                    <a:pt x="697832" y="1923703"/>
                    <a:pt x="598520" y="1894505"/>
                    <a:pt x="497937" y="1894505"/>
                  </a:cubicBezTo>
                  <a:close/>
                  <a:moveTo>
                    <a:pt x="549750" y="1868984"/>
                  </a:moveTo>
                  <a:cubicBezTo>
                    <a:pt x="518690" y="1868984"/>
                    <a:pt x="487357" y="1873798"/>
                    <a:pt x="455797" y="1884469"/>
                  </a:cubicBezTo>
                  <a:cubicBezTo>
                    <a:pt x="473961" y="1882290"/>
                    <a:pt x="491625" y="1881290"/>
                    <a:pt x="508926" y="1881290"/>
                  </a:cubicBezTo>
                  <a:cubicBezTo>
                    <a:pt x="743242" y="1881290"/>
                    <a:pt x="900451" y="2071558"/>
                    <a:pt x="1082228" y="2218142"/>
                  </a:cubicBezTo>
                  <a:lnTo>
                    <a:pt x="1094806" y="2224408"/>
                  </a:lnTo>
                  <a:lnTo>
                    <a:pt x="1050713" y="2180361"/>
                  </a:lnTo>
                  <a:cubicBezTo>
                    <a:pt x="915573" y="2047900"/>
                    <a:pt x="738565" y="1868984"/>
                    <a:pt x="549750" y="1868984"/>
                  </a:cubicBezTo>
                  <a:close/>
                  <a:moveTo>
                    <a:pt x="1505494" y="1769082"/>
                  </a:moveTo>
                  <a:cubicBezTo>
                    <a:pt x="1499319" y="1769082"/>
                    <a:pt x="1493779" y="1770581"/>
                    <a:pt x="1488284" y="1774305"/>
                  </a:cubicBezTo>
                  <a:cubicBezTo>
                    <a:pt x="1478839" y="1783750"/>
                    <a:pt x="1481972" y="1790016"/>
                    <a:pt x="1488284" y="1799462"/>
                  </a:cubicBezTo>
                  <a:cubicBezTo>
                    <a:pt x="1488284" y="1805774"/>
                    <a:pt x="1485105" y="1808907"/>
                    <a:pt x="1478839" y="1808907"/>
                  </a:cubicBezTo>
                  <a:cubicBezTo>
                    <a:pt x="1475660" y="1805774"/>
                    <a:pt x="1472527" y="1805774"/>
                    <a:pt x="1469393" y="1802640"/>
                  </a:cubicBezTo>
                  <a:cubicBezTo>
                    <a:pt x="1472527" y="1815219"/>
                    <a:pt x="1481972" y="1827798"/>
                    <a:pt x="1491417" y="1830931"/>
                  </a:cubicBezTo>
                  <a:cubicBezTo>
                    <a:pt x="1493960" y="1831794"/>
                    <a:pt x="1496685" y="1832202"/>
                    <a:pt x="1499500" y="1832202"/>
                  </a:cubicBezTo>
                  <a:cubicBezTo>
                    <a:pt x="1507174" y="1832202"/>
                    <a:pt x="1515121" y="1829251"/>
                    <a:pt x="1519753" y="1824664"/>
                  </a:cubicBezTo>
                  <a:cubicBezTo>
                    <a:pt x="1526020" y="1815219"/>
                    <a:pt x="1532331" y="1780571"/>
                    <a:pt x="1519753" y="1771126"/>
                  </a:cubicBezTo>
                  <a:cubicBezTo>
                    <a:pt x="1514531" y="1769854"/>
                    <a:pt x="1509854" y="1769082"/>
                    <a:pt x="1505494" y="1769082"/>
                  </a:cubicBezTo>
                  <a:close/>
                  <a:moveTo>
                    <a:pt x="1815236" y="1768765"/>
                  </a:moveTo>
                  <a:cubicBezTo>
                    <a:pt x="1812466" y="1768765"/>
                    <a:pt x="1809333" y="1769582"/>
                    <a:pt x="1806199" y="1771126"/>
                  </a:cubicBezTo>
                  <a:cubicBezTo>
                    <a:pt x="1803021" y="1774305"/>
                    <a:pt x="1799887" y="1777438"/>
                    <a:pt x="1799887" y="1780571"/>
                  </a:cubicBezTo>
                  <a:cubicBezTo>
                    <a:pt x="1799887" y="1786883"/>
                    <a:pt x="1799887" y="1796328"/>
                    <a:pt x="1799887" y="1805774"/>
                  </a:cubicBezTo>
                  <a:cubicBezTo>
                    <a:pt x="1803021" y="1805774"/>
                    <a:pt x="1803021" y="1808907"/>
                    <a:pt x="1806199" y="1812086"/>
                  </a:cubicBezTo>
                  <a:cubicBezTo>
                    <a:pt x="1812466" y="1808907"/>
                    <a:pt x="1818778" y="1802640"/>
                    <a:pt x="1821911" y="1796328"/>
                  </a:cubicBezTo>
                  <a:cubicBezTo>
                    <a:pt x="1825090" y="1790016"/>
                    <a:pt x="1828223" y="1783750"/>
                    <a:pt x="1828223" y="1777438"/>
                  </a:cubicBezTo>
                  <a:cubicBezTo>
                    <a:pt x="1828223" y="1774305"/>
                    <a:pt x="1825090" y="1771126"/>
                    <a:pt x="1821911" y="1771126"/>
                  </a:cubicBezTo>
                  <a:cubicBezTo>
                    <a:pt x="1820367" y="1769582"/>
                    <a:pt x="1818006" y="1768765"/>
                    <a:pt x="1815236" y="1768765"/>
                  </a:cubicBezTo>
                  <a:close/>
                  <a:moveTo>
                    <a:pt x="1745441" y="1611873"/>
                  </a:moveTo>
                  <a:cubicBezTo>
                    <a:pt x="1740264" y="1611873"/>
                    <a:pt x="1735269" y="1612600"/>
                    <a:pt x="1730637" y="1613735"/>
                  </a:cubicBezTo>
                  <a:cubicBezTo>
                    <a:pt x="1727504" y="1616913"/>
                    <a:pt x="1724325" y="1620047"/>
                    <a:pt x="1724325" y="1626359"/>
                  </a:cubicBezTo>
                  <a:cubicBezTo>
                    <a:pt x="1721192" y="1629492"/>
                    <a:pt x="1721192" y="1632625"/>
                    <a:pt x="1721192" y="1638937"/>
                  </a:cubicBezTo>
                  <a:cubicBezTo>
                    <a:pt x="1724325" y="1642071"/>
                    <a:pt x="1727504" y="1645249"/>
                    <a:pt x="1727504" y="1651516"/>
                  </a:cubicBezTo>
                  <a:cubicBezTo>
                    <a:pt x="1729048" y="1650744"/>
                    <a:pt x="1730819" y="1650335"/>
                    <a:pt x="1732544" y="1650335"/>
                  </a:cubicBezTo>
                  <a:cubicBezTo>
                    <a:pt x="1737721" y="1650335"/>
                    <a:pt x="1742444" y="1653877"/>
                    <a:pt x="1740082" y="1660961"/>
                  </a:cubicBezTo>
                  <a:cubicBezTo>
                    <a:pt x="1745713" y="1665184"/>
                    <a:pt x="1752025" y="1668181"/>
                    <a:pt x="1758065" y="1668181"/>
                  </a:cubicBezTo>
                  <a:cubicBezTo>
                    <a:pt x="1765512" y="1668181"/>
                    <a:pt x="1772641" y="1663686"/>
                    <a:pt x="1777863" y="1651516"/>
                  </a:cubicBezTo>
                  <a:cubicBezTo>
                    <a:pt x="1787309" y="1642071"/>
                    <a:pt x="1784175" y="1626359"/>
                    <a:pt x="1771551" y="1620047"/>
                  </a:cubicBezTo>
                  <a:cubicBezTo>
                    <a:pt x="1763559" y="1614053"/>
                    <a:pt x="1754341" y="1611873"/>
                    <a:pt x="1745441" y="1611873"/>
                  </a:cubicBezTo>
                  <a:close/>
                  <a:moveTo>
                    <a:pt x="1164056" y="1409163"/>
                  </a:moveTo>
                  <a:cubicBezTo>
                    <a:pt x="1157744" y="1434320"/>
                    <a:pt x="1151478" y="1459522"/>
                    <a:pt x="1142033" y="1484680"/>
                  </a:cubicBezTo>
                  <a:cubicBezTo>
                    <a:pt x="1173502" y="1531906"/>
                    <a:pt x="1198659" y="1579132"/>
                    <a:pt x="1226995" y="1626359"/>
                  </a:cubicBezTo>
                  <a:cubicBezTo>
                    <a:pt x="1220728" y="1550797"/>
                    <a:pt x="1201837" y="1478413"/>
                    <a:pt x="1164056" y="1409163"/>
                  </a:cubicBezTo>
                  <a:close/>
                  <a:moveTo>
                    <a:pt x="648244" y="1263397"/>
                  </a:moveTo>
                  <a:cubicBezTo>
                    <a:pt x="635121" y="1263397"/>
                    <a:pt x="628037" y="1272388"/>
                    <a:pt x="625766" y="1292686"/>
                  </a:cubicBezTo>
                  <a:cubicBezTo>
                    <a:pt x="632078" y="1305265"/>
                    <a:pt x="644657" y="1311577"/>
                    <a:pt x="657281" y="1314710"/>
                  </a:cubicBezTo>
                  <a:cubicBezTo>
                    <a:pt x="657281" y="1314710"/>
                    <a:pt x="660414" y="1311577"/>
                    <a:pt x="666726" y="1311577"/>
                  </a:cubicBezTo>
                  <a:lnTo>
                    <a:pt x="672993" y="1311577"/>
                  </a:lnTo>
                  <a:cubicBezTo>
                    <a:pt x="698195" y="1308443"/>
                    <a:pt x="691883" y="1280107"/>
                    <a:pt x="666726" y="1267484"/>
                  </a:cubicBezTo>
                  <a:cubicBezTo>
                    <a:pt x="659551" y="1264804"/>
                    <a:pt x="653421" y="1263397"/>
                    <a:pt x="648244" y="1263397"/>
                  </a:cubicBezTo>
                  <a:close/>
                  <a:moveTo>
                    <a:pt x="100100" y="1207679"/>
                  </a:moveTo>
                  <a:cubicBezTo>
                    <a:pt x="181974" y="1289553"/>
                    <a:pt x="260625" y="1371382"/>
                    <a:pt x="345632" y="1450077"/>
                  </a:cubicBezTo>
                  <a:cubicBezTo>
                    <a:pt x="455797" y="1550797"/>
                    <a:pt x="572273" y="1635804"/>
                    <a:pt x="688750" y="1727078"/>
                  </a:cubicBezTo>
                  <a:cubicBezTo>
                    <a:pt x="691293" y="1729621"/>
                    <a:pt x="689704" y="1734207"/>
                    <a:pt x="687342" y="1734207"/>
                  </a:cubicBezTo>
                  <a:cubicBezTo>
                    <a:pt x="686797" y="1734207"/>
                    <a:pt x="686207" y="1733980"/>
                    <a:pt x="685571" y="1733390"/>
                  </a:cubicBezTo>
                  <a:cubicBezTo>
                    <a:pt x="465242" y="1616913"/>
                    <a:pt x="279515" y="1421741"/>
                    <a:pt x="106412" y="1236014"/>
                  </a:cubicBezTo>
                  <a:cubicBezTo>
                    <a:pt x="131569" y="1273796"/>
                    <a:pt x="153639" y="1314710"/>
                    <a:pt x="159905" y="1327288"/>
                  </a:cubicBezTo>
                  <a:cubicBezTo>
                    <a:pt x="213444" y="1415429"/>
                    <a:pt x="260625" y="1516194"/>
                    <a:pt x="339320" y="1585444"/>
                  </a:cubicBezTo>
                  <a:cubicBezTo>
                    <a:pt x="452663" y="1682985"/>
                    <a:pt x="594297" y="1698742"/>
                    <a:pt x="723353" y="1755414"/>
                  </a:cubicBezTo>
                  <a:cubicBezTo>
                    <a:pt x="707641" y="1742835"/>
                    <a:pt x="691883" y="1727078"/>
                    <a:pt x="676126" y="1711321"/>
                  </a:cubicBezTo>
                  <a:cubicBezTo>
                    <a:pt x="487266" y="1544485"/>
                    <a:pt x="320475" y="1330467"/>
                    <a:pt x="100100" y="1207679"/>
                  </a:cubicBezTo>
                  <a:close/>
                  <a:moveTo>
                    <a:pt x="59186" y="1169943"/>
                  </a:moveTo>
                  <a:lnTo>
                    <a:pt x="78076" y="1188788"/>
                  </a:lnTo>
                  <a:cubicBezTo>
                    <a:pt x="210265" y="1248638"/>
                    <a:pt x="320475" y="1358803"/>
                    <a:pt x="421194" y="1459522"/>
                  </a:cubicBezTo>
                  <a:cubicBezTo>
                    <a:pt x="477821" y="1513015"/>
                    <a:pt x="534492" y="1566554"/>
                    <a:pt x="591164" y="1616913"/>
                  </a:cubicBezTo>
                  <a:cubicBezTo>
                    <a:pt x="440085" y="1431187"/>
                    <a:pt x="323608" y="1223436"/>
                    <a:pt x="59186" y="1169943"/>
                  </a:cubicBezTo>
                  <a:close/>
                  <a:moveTo>
                    <a:pt x="62319" y="1163631"/>
                  </a:moveTo>
                  <a:cubicBezTo>
                    <a:pt x="364523" y="1213991"/>
                    <a:pt x="503023" y="1490992"/>
                    <a:pt x="691883" y="1701876"/>
                  </a:cubicBezTo>
                  <a:cubicBezTo>
                    <a:pt x="704462" y="1711321"/>
                    <a:pt x="720219" y="1723945"/>
                    <a:pt x="732798" y="1736523"/>
                  </a:cubicBezTo>
                  <a:cubicBezTo>
                    <a:pt x="650969" y="1629492"/>
                    <a:pt x="625766" y="1487858"/>
                    <a:pt x="525047" y="1390272"/>
                  </a:cubicBezTo>
                  <a:cubicBezTo>
                    <a:pt x="402304" y="1267484"/>
                    <a:pt x="238601" y="1185655"/>
                    <a:pt x="62319" y="1163631"/>
                  </a:cubicBezTo>
                  <a:close/>
                  <a:moveTo>
                    <a:pt x="1182947" y="1003107"/>
                  </a:moveTo>
                  <a:cubicBezTo>
                    <a:pt x="1138854" y="1037709"/>
                    <a:pt x="1097939" y="1075490"/>
                    <a:pt x="1063337" y="1116404"/>
                  </a:cubicBezTo>
                  <a:cubicBezTo>
                    <a:pt x="1016111" y="1176209"/>
                    <a:pt x="981463" y="1242326"/>
                    <a:pt x="953127" y="1311577"/>
                  </a:cubicBezTo>
                  <a:cubicBezTo>
                    <a:pt x="899634" y="1465789"/>
                    <a:pt x="899634" y="1626359"/>
                    <a:pt x="987775" y="1764859"/>
                  </a:cubicBezTo>
                  <a:lnTo>
                    <a:pt x="984641" y="1755414"/>
                  </a:lnTo>
                  <a:cubicBezTo>
                    <a:pt x="849274" y="1522461"/>
                    <a:pt x="1028689" y="1188788"/>
                    <a:pt x="1182947" y="1003107"/>
                  </a:cubicBezTo>
                  <a:close/>
                  <a:moveTo>
                    <a:pt x="1208104" y="987349"/>
                  </a:moveTo>
                  <a:lnTo>
                    <a:pt x="1195525" y="990483"/>
                  </a:lnTo>
                  <a:cubicBezTo>
                    <a:pt x="1198659" y="993661"/>
                    <a:pt x="1201837" y="996795"/>
                    <a:pt x="1198659" y="1003107"/>
                  </a:cubicBezTo>
                  <a:cubicBezTo>
                    <a:pt x="1053892" y="1198233"/>
                    <a:pt x="887055" y="1475234"/>
                    <a:pt x="981463" y="1723945"/>
                  </a:cubicBezTo>
                  <a:cubicBezTo>
                    <a:pt x="965751" y="1509882"/>
                    <a:pt x="1019244" y="1289553"/>
                    <a:pt x="1167190" y="1135295"/>
                  </a:cubicBezTo>
                  <a:cubicBezTo>
                    <a:pt x="1168053" y="1134432"/>
                    <a:pt x="1169097" y="1134069"/>
                    <a:pt x="1170141" y="1134069"/>
                  </a:cubicBezTo>
                  <a:cubicBezTo>
                    <a:pt x="1173048" y="1134069"/>
                    <a:pt x="1175818" y="1136975"/>
                    <a:pt x="1173502" y="1141607"/>
                  </a:cubicBezTo>
                  <a:cubicBezTo>
                    <a:pt x="1085361" y="1273796"/>
                    <a:pt x="1009799" y="1409163"/>
                    <a:pt x="997220" y="1572820"/>
                  </a:cubicBezTo>
                  <a:cubicBezTo>
                    <a:pt x="990908" y="1635804"/>
                    <a:pt x="994087" y="1698742"/>
                    <a:pt x="1000353" y="1761681"/>
                  </a:cubicBezTo>
                  <a:lnTo>
                    <a:pt x="1003532" y="1771126"/>
                  </a:lnTo>
                  <a:cubicBezTo>
                    <a:pt x="987775" y="1657828"/>
                    <a:pt x="1022377" y="1547663"/>
                    <a:pt x="1066470" y="1443765"/>
                  </a:cubicBezTo>
                  <a:cubicBezTo>
                    <a:pt x="1135721" y="1289553"/>
                    <a:pt x="1198659" y="1154186"/>
                    <a:pt x="1208104" y="987349"/>
                  </a:cubicBezTo>
                  <a:close/>
                  <a:moveTo>
                    <a:pt x="1227630" y="979857"/>
                  </a:moveTo>
                  <a:cubicBezTo>
                    <a:pt x="1225451" y="979857"/>
                    <a:pt x="1223089" y="980265"/>
                    <a:pt x="1220728" y="981037"/>
                  </a:cubicBezTo>
                  <a:cubicBezTo>
                    <a:pt x="1264776" y="1261217"/>
                    <a:pt x="975196" y="1500437"/>
                    <a:pt x="1016111" y="1790016"/>
                  </a:cubicBezTo>
                  <a:cubicBezTo>
                    <a:pt x="1060158" y="1686164"/>
                    <a:pt x="1097939" y="1579132"/>
                    <a:pt x="1123142" y="1468968"/>
                  </a:cubicBezTo>
                  <a:cubicBezTo>
                    <a:pt x="1129409" y="1450077"/>
                    <a:pt x="1132587" y="1434320"/>
                    <a:pt x="1138854" y="1415429"/>
                  </a:cubicBezTo>
                  <a:cubicBezTo>
                    <a:pt x="1179768" y="1289553"/>
                    <a:pt x="1264776" y="1128983"/>
                    <a:pt x="1239573" y="990483"/>
                  </a:cubicBezTo>
                  <a:cubicBezTo>
                    <a:pt x="1239573" y="983399"/>
                    <a:pt x="1234260" y="979857"/>
                    <a:pt x="1227630" y="979857"/>
                  </a:cubicBezTo>
                  <a:close/>
                  <a:moveTo>
                    <a:pt x="1639363" y="930678"/>
                  </a:moveTo>
                  <a:cubicBezTo>
                    <a:pt x="1626784" y="1047154"/>
                    <a:pt x="1560667" y="1169943"/>
                    <a:pt x="1513441" y="1267484"/>
                  </a:cubicBezTo>
                  <a:cubicBezTo>
                    <a:pt x="1453636" y="1387139"/>
                    <a:pt x="1368674" y="1535039"/>
                    <a:pt x="1337159" y="1679852"/>
                  </a:cubicBezTo>
                  <a:cubicBezTo>
                    <a:pt x="1340338" y="1670406"/>
                    <a:pt x="1346605" y="1660961"/>
                    <a:pt x="1349783" y="1651516"/>
                  </a:cubicBezTo>
                  <a:cubicBezTo>
                    <a:pt x="1349783" y="1648383"/>
                    <a:pt x="1349783" y="1648383"/>
                    <a:pt x="1349783" y="1645249"/>
                  </a:cubicBezTo>
                  <a:cubicBezTo>
                    <a:pt x="1425300" y="1525639"/>
                    <a:pt x="1551222" y="1428053"/>
                    <a:pt x="1607894" y="1295819"/>
                  </a:cubicBezTo>
                  <a:cubicBezTo>
                    <a:pt x="1658253" y="1182521"/>
                    <a:pt x="1667699" y="1053466"/>
                    <a:pt x="1639363" y="930678"/>
                  </a:cubicBezTo>
                  <a:close/>
                  <a:moveTo>
                    <a:pt x="1592137" y="851982"/>
                  </a:moveTo>
                  <a:cubicBezTo>
                    <a:pt x="1592137" y="851982"/>
                    <a:pt x="1592137" y="855161"/>
                    <a:pt x="1592137" y="858294"/>
                  </a:cubicBezTo>
                  <a:cubicBezTo>
                    <a:pt x="1582691" y="886630"/>
                    <a:pt x="1576425" y="914966"/>
                    <a:pt x="1563801" y="940123"/>
                  </a:cubicBezTo>
                  <a:cubicBezTo>
                    <a:pt x="1532331" y="1009373"/>
                    <a:pt x="1497729" y="1075490"/>
                    <a:pt x="1459948" y="1141607"/>
                  </a:cubicBezTo>
                  <a:lnTo>
                    <a:pt x="1459948" y="1138428"/>
                  </a:lnTo>
                  <a:cubicBezTo>
                    <a:pt x="1400143" y="1251772"/>
                    <a:pt x="1280533" y="1424875"/>
                    <a:pt x="1334026" y="1560242"/>
                  </a:cubicBezTo>
                  <a:cubicBezTo>
                    <a:pt x="1337159" y="1475234"/>
                    <a:pt x="1365495" y="1393405"/>
                    <a:pt x="1415855" y="1327288"/>
                  </a:cubicBezTo>
                  <a:cubicBezTo>
                    <a:pt x="1513441" y="1179343"/>
                    <a:pt x="1620472" y="1034576"/>
                    <a:pt x="1592137" y="851982"/>
                  </a:cubicBezTo>
                  <a:close/>
                  <a:moveTo>
                    <a:pt x="1604715" y="848849"/>
                  </a:moveTo>
                  <a:cubicBezTo>
                    <a:pt x="1626784" y="968459"/>
                    <a:pt x="1582691" y="1091247"/>
                    <a:pt x="1522886" y="1191967"/>
                  </a:cubicBezTo>
                  <a:cubicBezTo>
                    <a:pt x="1447324" y="1321022"/>
                    <a:pt x="1334026" y="1428053"/>
                    <a:pt x="1346605" y="1585444"/>
                  </a:cubicBezTo>
                  <a:cubicBezTo>
                    <a:pt x="1349783" y="1588578"/>
                    <a:pt x="1349783" y="1591711"/>
                    <a:pt x="1349783" y="1591711"/>
                  </a:cubicBezTo>
                  <a:cubicBezTo>
                    <a:pt x="1384386" y="1506749"/>
                    <a:pt x="1428479" y="1421741"/>
                    <a:pt x="1463081" y="1343046"/>
                  </a:cubicBezTo>
                  <a:cubicBezTo>
                    <a:pt x="1516574" y="1210857"/>
                    <a:pt x="1629918" y="1044021"/>
                    <a:pt x="1626784" y="889763"/>
                  </a:cubicBezTo>
                  <a:cubicBezTo>
                    <a:pt x="1620472" y="877185"/>
                    <a:pt x="1614160" y="861427"/>
                    <a:pt x="1604715" y="848849"/>
                  </a:cubicBezTo>
                  <a:close/>
                  <a:moveTo>
                    <a:pt x="1636230" y="836270"/>
                  </a:moveTo>
                  <a:cubicBezTo>
                    <a:pt x="1721192" y="984216"/>
                    <a:pt x="1721192" y="1163631"/>
                    <a:pt x="1642496" y="1314710"/>
                  </a:cubicBezTo>
                  <a:cubicBezTo>
                    <a:pt x="1642496" y="1315618"/>
                    <a:pt x="1641679" y="1316027"/>
                    <a:pt x="1640634" y="1316027"/>
                  </a:cubicBezTo>
                  <a:cubicBezTo>
                    <a:pt x="1638046" y="1316027"/>
                    <a:pt x="1634005" y="1313802"/>
                    <a:pt x="1636230" y="1311577"/>
                  </a:cubicBezTo>
                  <a:cubicBezTo>
                    <a:pt x="1686589" y="1160498"/>
                    <a:pt x="1708613" y="1009373"/>
                    <a:pt x="1639363" y="864606"/>
                  </a:cubicBezTo>
                  <a:lnTo>
                    <a:pt x="1639363" y="889763"/>
                  </a:lnTo>
                  <a:cubicBezTo>
                    <a:pt x="1677144" y="1003107"/>
                    <a:pt x="1680277" y="1125850"/>
                    <a:pt x="1645675" y="1239193"/>
                  </a:cubicBezTo>
                  <a:cubicBezTo>
                    <a:pt x="1607894" y="1380827"/>
                    <a:pt x="1491417" y="1481546"/>
                    <a:pt x="1400143" y="1594890"/>
                  </a:cubicBezTo>
                  <a:cubicBezTo>
                    <a:pt x="1456769" y="1544485"/>
                    <a:pt x="1529198" y="1506749"/>
                    <a:pt x="1579558" y="1465789"/>
                  </a:cubicBezTo>
                  <a:cubicBezTo>
                    <a:pt x="1746394" y="1327288"/>
                    <a:pt x="1809333" y="990483"/>
                    <a:pt x="1636230" y="836270"/>
                  </a:cubicBezTo>
                  <a:close/>
                  <a:moveTo>
                    <a:pt x="1595270" y="807934"/>
                  </a:moveTo>
                  <a:cubicBezTo>
                    <a:pt x="1604715" y="817380"/>
                    <a:pt x="1614160" y="833091"/>
                    <a:pt x="1620472" y="845715"/>
                  </a:cubicBezTo>
                  <a:cubicBezTo>
                    <a:pt x="1617339" y="836270"/>
                    <a:pt x="1614160" y="823646"/>
                    <a:pt x="1614160" y="814246"/>
                  </a:cubicBezTo>
                  <a:lnTo>
                    <a:pt x="1604715" y="807934"/>
                  </a:lnTo>
                  <a:lnTo>
                    <a:pt x="1604715" y="811068"/>
                  </a:lnTo>
                  <a:cubicBezTo>
                    <a:pt x="1601582" y="807934"/>
                    <a:pt x="1598449" y="807934"/>
                    <a:pt x="1595270" y="807934"/>
                  </a:cubicBezTo>
                  <a:close/>
                  <a:moveTo>
                    <a:pt x="434590" y="788090"/>
                  </a:moveTo>
                  <a:cubicBezTo>
                    <a:pt x="427733" y="788090"/>
                    <a:pt x="422057" y="791859"/>
                    <a:pt x="421194" y="801622"/>
                  </a:cubicBezTo>
                  <a:cubicBezTo>
                    <a:pt x="414882" y="811068"/>
                    <a:pt x="421194" y="820513"/>
                    <a:pt x="430640" y="826825"/>
                  </a:cubicBezTo>
                  <a:cubicBezTo>
                    <a:pt x="430640" y="820513"/>
                    <a:pt x="436906" y="817380"/>
                    <a:pt x="443218" y="817380"/>
                  </a:cubicBezTo>
                  <a:lnTo>
                    <a:pt x="452663" y="823646"/>
                  </a:lnTo>
                  <a:cubicBezTo>
                    <a:pt x="477503" y="812385"/>
                    <a:pt x="452073" y="788090"/>
                    <a:pt x="434590" y="788090"/>
                  </a:cubicBezTo>
                  <a:close/>
                  <a:moveTo>
                    <a:pt x="366839" y="394249"/>
                  </a:moveTo>
                  <a:cubicBezTo>
                    <a:pt x="365068" y="394249"/>
                    <a:pt x="363206" y="394658"/>
                    <a:pt x="361389" y="395566"/>
                  </a:cubicBezTo>
                  <a:cubicBezTo>
                    <a:pt x="355077" y="395566"/>
                    <a:pt x="348765" y="398699"/>
                    <a:pt x="342499" y="405011"/>
                  </a:cubicBezTo>
                  <a:cubicBezTo>
                    <a:pt x="339320" y="408145"/>
                    <a:pt x="339320" y="414457"/>
                    <a:pt x="339320" y="417590"/>
                  </a:cubicBezTo>
                  <a:cubicBezTo>
                    <a:pt x="342499" y="420769"/>
                    <a:pt x="345632" y="427035"/>
                    <a:pt x="348765" y="430214"/>
                  </a:cubicBezTo>
                  <a:cubicBezTo>
                    <a:pt x="355077" y="439659"/>
                    <a:pt x="361389" y="445926"/>
                    <a:pt x="373968" y="452238"/>
                  </a:cubicBezTo>
                  <a:cubicBezTo>
                    <a:pt x="370835" y="449105"/>
                    <a:pt x="370835" y="449105"/>
                    <a:pt x="370835" y="445926"/>
                  </a:cubicBezTo>
                  <a:cubicBezTo>
                    <a:pt x="368610" y="443701"/>
                    <a:pt x="372651" y="441476"/>
                    <a:pt x="375239" y="441476"/>
                  </a:cubicBezTo>
                  <a:cubicBezTo>
                    <a:pt x="376284" y="441476"/>
                    <a:pt x="377101" y="441884"/>
                    <a:pt x="377101" y="442793"/>
                  </a:cubicBezTo>
                  <a:lnTo>
                    <a:pt x="377101" y="445926"/>
                  </a:lnTo>
                  <a:lnTo>
                    <a:pt x="380280" y="442793"/>
                  </a:lnTo>
                  <a:cubicBezTo>
                    <a:pt x="383413" y="436481"/>
                    <a:pt x="383413" y="427035"/>
                    <a:pt x="383413" y="420769"/>
                  </a:cubicBezTo>
                  <a:cubicBezTo>
                    <a:pt x="386547" y="411323"/>
                    <a:pt x="383413" y="401878"/>
                    <a:pt x="377101" y="398699"/>
                  </a:cubicBezTo>
                  <a:cubicBezTo>
                    <a:pt x="374876" y="396474"/>
                    <a:pt x="371107" y="394249"/>
                    <a:pt x="366839" y="394249"/>
                  </a:cubicBezTo>
                  <a:close/>
                  <a:moveTo>
                    <a:pt x="748555" y="364097"/>
                  </a:moveTo>
                  <a:cubicBezTo>
                    <a:pt x="751688" y="398699"/>
                    <a:pt x="754822" y="433347"/>
                    <a:pt x="758000" y="467950"/>
                  </a:cubicBezTo>
                  <a:cubicBezTo>
                    <a:pt x="773712" y="641098"/>
                    <a:pt x="808360" y="811068"/>
                    <a:pt x="937415" y="924411"/>
                  </a:cubicBezTo>
                  <a:cubicBezTo>
                    <a:pt x="824072" y="760708"/>
                    <a:pt x="780024" y="562402"/>
                    <a:pt x="748555" y="364097"/>
                  </a:cubicBezTo>
                  <a:close/>
                  <a:moveTo>
                    <a:pt x="776891" y="83963"/>
                  </a:moveTo>
                  <a:cubicBezTo>
                    <a:pt x="820939" y="184682"/>
                    <a:pt x="830384" y="320049"/>
                    <a:pt x="846141" y="414457"/>
                  </a:cubicBezTo>
                  <a:cubicBezTo>
                    <a:pt x="868165" y="578160"/>
                    <a:pt x="912213" y="738684"/>
                    <a:pt x="975196" y="889763"/>
                  </a:cubicBezTo>
                  <a:cubicBezTo>
                    <a:pt x="946860" y="625341"/>
                    <a:pt x="984641" y="263378"/>
                    <a:pt x="776891" y="83963"/>
                  </a:cubicBezTo>
                  <a:close/>
                  <a:moveTo>
                    <a:pt x="783157" y="68205"/>
                  </a:moveTo>
                  <a:cubicBezTo>
                    <a:pt x="871298" y="146901"/>
                    <a:pt x="915391" y="272823"/>
                    <a:pt x="940548" y="382988"/>
                  </a:cubicBezTo>
                  <a:cubicBezTo>
                    <a:pt x="972017" y="530933"/>
                    <a:pt x="990908" y="682012"/>
                    <a:pt x="997220" y="833091"/>
                  </a:cubicBezTo>
                  <a:cubicBezTo>
                    <a:pt x="1022377" y="713482"/>
                    <a:pt x="1060158" y="590738"/>
                    <a:pt x="1035001" y="467950"/>
                  </a:cubicBezTo>
                  <a:cubicBezTo>
                    <a:pt x="1003532" y="332628"/>
                    <a:pt x="918525" y="140589"/>
                    <a:pt x="783157" y="68205"/>
                  </a:cubicBezTo>
                  <a:close/>
                  <a:moveTo>
                    <a:pt x="720219" y="46182"/>
                  </a:moveTo>
                  <a:cubicBezTo>
                    <a:pt x="717086" y="46182"/>
                    <a:pt x="710774" y="49315"/>
                    <a:pt x="710774" y="52448"/>
                  </a:cubicBezTo>
                  <a:cubicBezTo>
                    <a:pt x="786336" y="357785"/>
                    <a:pt x="802048" y="656855"/>
                    <a:pt x="959439" y="936990"/>
                  </a:cubicBezTo>
                  <a:cubicBezTo>
                    <a:pt x="959439" y="936990"/>
                    <a:pt x="959439" y="940123"/>
                    <a:pt x="959439" y="940123"/>
                  </a:cubicBezTo>
                  <a:lnTo>
                    <a:pt x="978329" y="955880"/>
                  </a:lnTo>
                  <a:cubicBezTo>
                    <a:pt x="909079" y="811068"/>
                    <a:pt x="861853" y="659989"/>
                    <a:pt x="836696" y="502598"/>
                  </a:cubicBezTo>
                  <a:cubicBezTo>
                    <a:pt x="817805" y="351518"/>
                    <a:pt x="802048" y="194127"/>
                    <a:pt x="735976" y="55627"/>
                  </a:cubicBezTo>
                  <a:cubicBezTo>
                    <a:pt x="732798" y="52448"/>
                    <a:pt x="726531" y="49315"/>
                    <a:pt x="720219" y="46182"/>
                  </a:cubicBezTo>
                  <a:close/>
                  <a:moveTo>
                    <a:pt x="715814" y="0"/>
                  </a:moveTo>
                  <a:cubicBezTo>
                    <a:pt x="717177" y="0"/>
                    <a:pt x="718721" y="590"/>
                    <a:pt x="720219" y="2088"/>
                  </a:cubicBezTo>
                  <a:cubicBezTo>
                    <a:pt x="729664" y="11534"/>
                    <a:pt x="739110" y="24158"/>
                    <a:pt x="745376" y="33603"/>
                  </a:cubicBezTo>
                  <a:cubicBezTo>
                    <a:pt x="883877" y="83963"/>
                    <a:pt x="975196" y="241354"/>
                    <a:pt x="1022377" y="367230"/>
                  </a:cubicBezTo>
                  <a:cubicBezTo>
                    <a:pt x="1094806" y="565536"/>
                    <a:pt x="1025556" y="760708"/>
                    <a:pt x="1000353" y="959013"/>
                  </a:cubicBezTo>
                  <a:lnTo>
                    <a:pt x="1003532" y="971592"/>
                  </a:lnTo>
                  <a:lnTo>
                    <a:pt x="1012977" y="977904"/>
                  </a:lnTo>
                  <a:cubicBezTo>
                    <a:pt x="1016111" y="977904"/>
                    <a:pt x="1016111" y="987349"/>
                    <a:pt x="1012977" y="987349"/>
                  </a:cubicBezTo>
                  <a:cubicBezTo>
                    <a:pt x="1025556" y="1025130"/>
                    <a:pt x="1041268" y="1066045"/>
                    <a:pt x="1053892" y="1100693"/>
                  </a:cubicBezTo>
                  <a:cubicBezTo>
                    <a:pt x="1104251" y="1034576"/>
                    <a:pt x="1164056" y="981037"/>
                    <a:pt x="1233307" y="933856"/>
                  </a:cubicBezTo>
                  <a:cubicBezTo>
                    <a:pt x="1234987" y="932993"/>
                    <a:pt x="1236894" y="932585"/>
                    <a:pt x="1238801" y="932585"/>
                  </a:cubicBezTo>
                  <a:cubicBezTo>
                    <a:pt x="1243978" y="932585"/>
                    <a:pt x="1249019" y="935536"/>
                    <a:pt x="1249019" y="940123"/>
                  </a:cubicBezTo>
                  <a:cubicBezTo>
                    <a:pt x="1293112" y="1081802"/>
                    <a:pt x="1220728" y="1236014"/>
                    <a:pt x="1176635" y="1368248"/>
                  </a:cubicBezTo>
                  <a:lnTo>
                    <a:pt x="1167190" y="1396539"/>
                  </a:lnTo>
                  <a:cubicBezTo>
                    <a:pt x="1195525" y="1475234"/>
                    <a:pt x="1245885" y="1550797"/>
                    <a:pt x="1233307" y="1638937"/>
                  </a:cubicBezTo>
                  <a:lnTo>
                    <a:pt x="1233307" y="1642071"/>
                  </a:lnTo>
                  <a:cubicBezTo>
                    <a:pt x="1261643" y="1695609"/>
                    <a:pt x="1286800" y="1749102"/>
                    <a:pt x="1312002" y="1805774"/>
                  </a:cubicBezTo>
                  <a:cubicBezTo>
                    <a:pt x="1308823" y="1736523"/>
                    <a:pt x="1318269" y="1667273"/>
                    <a:pt x="1343471" y="1604335"/>
                  </a:cubicBezTo>
                  <a:cubicBezTo>
                    <a:pt x="1342563" y="1605243"/>
                    <a:pt x="1341609" y="1605606"/>
                    <a:pt x="1340792" y="1605606"/>
                  </a:cubicBezTo>
                  <a:cubicBezTo>
                    <a:pt x="1338749" y="1605606"/>
                    <a:pt x="1337159" y="1603381"/>
                    <a:pt x="1337159" y="1601156"/>
                  </a:cubicBezTo>
                  <a:cubicBezTo>
                    <a:pt x="1337159" y="1594890"/>
                    <a:pt x="1337159" y="1591711"/>
                    <a:pt x="1337159" y="1588578"/>
                  </a:cubicBezTo>
                  <a:cubicBezTo>
                    <a:pt x="1271088" y="1490992"/>
                    <a:pt x="1318269" y="1365070"/>
                    <a:pt x="1368674" y="1267484"/>
                  </a:cubicBezTo>
                  <a:cubicBezTo>
                    <a:pt x="1441057" y="1122716"/>
                    <a:pt x="1582691" y="952747"/>
                    <a:pt x="1576425" y="785910"/>
                  </a:cubicBezTo>
                  <a:cubicBezTo>
                    <a:pt x="1574154" y="779099"/>
                    <a:pt x="1580057" y="773922"/>
                    <a:pt x="1585870" y="773922"/>
                  </a:cubicBezTo>
                  <a:cubicBezTo>
                    <a:pt x="1588141" y="773922"/>
                    <a:pt x="1590365" y="774694"/>
                    <a:pt x="1592137" y="776465"/>
                  </a:cubicBezTo>
                  <a:cubicBezTo>
                    <a:pt x="1598449" y="779599"/>
                    <a:pt x="1604715" y="785910"/>
                    <a:pt x="1611027" y="789044"/>
                  </a:cubicBezTo>
                  <a:cubicBezTo>
                    <a:pt x="1614160" y="789044"/>
                    <a:pt x="1620472" y="789044"/>
                    <a:pt x="1623606" y="795356"/>
                  </a:cubicBezTo>
                  <a:cubicBezTo>
                    <a:pt x="1623606" y="795356"/>
                    <a:pt x="1623606" y="798489"/>
                    <a:pt x="1623606" y="801622"/>
                  </a:cubicBezTo>
                  <a:cubicBezTo>
                    <a:pt x="1755840" y="914966"/>
                    <a:pt x="1787309" y="1106959"/>
                    <a:pt x="1730637" y="1270662"/>
                  </a:cubicBezTo>
                  <a:cubicBezTo>
                    <a:pt x="1702301" y="1361936"/>
                    <a:pt x="1648808" y="1440632"/>
                    <a:pt x="1573246" y="1497304"/>
                  </a:cubicBezTo>
                  <a:cubicBezTo>
                    <a:pt x="1478839" y="1563375"/>
                    <a:pt x="1365495" y="1620047"/>
                    <a:pt x="1337159" y="1736523"/>
                  </a:cubicBezTo>
                  <a:cubicBezTo>
                    <a:pt x="1335615" y="1738113"/>
                    <a:pt x="1334026" y="1738885"/>
                    <a:pt x="1332437" y="1738885"/>
                  </a:cubicBezTo>
                  <a:cubicBezTo>
                    <a:pt x="1330893" y="1738885"/>
                    <a:pt x="1329303" y="1738113"/>
                    <a:pt x="1327714" y="1736523"/>
                  </a:cubicBezTo>
                  <a:cubicBezTo>
                    <a:pt x="1324581" y="1771126"/>
                    <a:pt x="1324581" y="1808907"/>
                    <a:pt x="1330893" y="1843555"/>
                  </a:cubicBezTo>
                  <a:cubicBezTo>
                    <a:pt x="1352917" y="1893914"/>
                    <a:pt x="1368674" y="1944274"/>
                    <a:pt x="1384386" y="1994634"/>
                  </a:cubicBezTo>
                  <a:cubicBezTo>
                    <a:pt x="1390698" y="1997767"/>
                    <a:pt x="1390698" y="2000946"/>
                    <a:pt x="1387519" y="2004079"/>
                  </a:cubicBezTo>
                  <a:cubicBezTo>
                    <a:pt x="1425300" y="2133134"/>
                    <a:pt x="1447324" y="2265323"/>
                    <a:pt x="1447324" y="2397557"/>
                  </a:cubicBezTo>
                  <a:cubicBezTo>
                    <a:pt x="1447324" y="2473074"/>
                    <a:pt x="1444191" y="2545502"/>
                    <a:pt x="1444191" y="2621019"/>
                  </a:cubicBezTo>
                  <a:cubicBezTo>
                    <a:pt x="1444191" y="2621019"/>
                    <a:pt x="1447324" y="2624198"/>
                    <a:pt x="1447324" y="2624198"/>
                  </a:cubicBezTo>
                  <a:cubicBezTo>
                    <a:pt x="1447324" y="2627331"/>
                    <a:pt x="1450503" y="2630465"/>
                    <a:pt x="1450503" y="2630465"/>
                  </a:cubicBezTo>
                  <a:cubicBezTo>
                    <a:pt x="1453636" y="2586417"/>
                    <a:pt x="1507174" y="2539191"/>
                    <a:pt x="1522886" y="2498276"/>
                  </a:cubicBezTo>
                  <a:cubicBezTo>
                    <a:pt x="1541777" y="2454228"/>
                    <a:pt x="1557534" y="2407002"/>
                    <a:pt x="1566979" y="2359776"/>
                  </a:cubicBezTo>
                  <a:cubicBezTo>
                    <a:pt x="1576425" y="2315682"/>
                    <a:pt x="1585825" y="2274768"/>
                    <a:pt x="1592137" y="2230720"/>
                  </a:cubicBezTo>
                  <a:cubicBezTo>
                    <a:pt x="1563801" y="2199251"/>
                    <a:pt x="1538643" y="2164603"/>
                    <a:pt x="1516574" y="2130001"/>
                  </a:cubicBezTo>
                  <a:cubicBezTo>
                    <a:pt x="1507174" y="2114244"/>
                    <a:pt x="1491417" y="2095353"/>
                    <a:pt x="1503996" y="2079641"/>
                  </a:cubicBezTo>
                  <a:cubicBezTo>
                    <a:pt x="1494550" y="2079641"/>
                    <a:pt x="1485105" y="2076463"/>
                    <a:pt x="1478839" y="2070196"/>
                  </a:cubicBezTo>
                  <a:cubicBezTo>
                    <a:pt x="1472527" y="2057572"/>
                    <a:pt x="1469393" y="2044994"/>
                    <a:pt x="1475660" y="2032415"/>
                  </a:cubicBezTo>
                  <a:cubicBezTo>
                    <a:pt x="1475660" y="2030826"/>
                    <a:pt x="1477249" y="2030054"/>
                    <a:pt x="1479202" y="2030054"/>
                  </a:cubicBezTo>
                  <a:cubicBezTo>
                    <a:pt x="1481200" y="2030054"/>
                    <a:pt x="1483561" y="2030826"/>
                    <a:pt x="1485105" y="2032415"/>
                  </a:cubicBezTo>
                  <a:cubicBezTo>
                    <a:pt x="1485105" y="2038682"/>
                    <a:pt x="1488284" y="2054439"/>
                    <a:pt x="1494550" y="2054439"/>
                  </a:cubicBezTo>
                  <a:cubicBezTo>
                    <a:pt x="1495413" y="2054893"/>
                    <a:pt x="1496321" y="2055075"/>
                    <a:pt x="1497275" y="2055075"/>
                  </a:cubicBezTo>
                  <a:cubicBezTo>
                    <a:pt x="1503315" y="2055075"/>
                    <a:pt x="1510716" y="2047264"/>
                    <a:pt x="1513441" y="2041860"/>
                  </a:cubicBezTo>
                  <a:cubicBezTo>
                    <a:pt x="1519753" y="2032415"/>
                    <a:pt x="1516574" y="2022970"/>
                    <a:pt x="1507174" y="2016658"/>
                  </a:cubicBezTo>
                  <a:cubicBezTo>
                    <a:pt x="1503996" y="2010391"/>
                    <a:pt x="1497729" y="2007212"/>
                    <a:pt x="1491417" y="2007212"/>
                  </a:cubicBezTo>
                  <a:lnTo>
                    <a:pt x="1478839" y="2007212"/>
                  </a:lnTo>
                  <a:lnTo>
                    <a:pt x="1475660" y="2016658"/>
                  </a:lnTo>
                  <a:cubicBezTo>
                    <a:pt x="1472527" y="2022970"/>
                    <a:pt x="1472527" y="2032415"/>
                    <a:pt x="1472527" y="2041860"/>
                  </a:cubicBezTo>
                  <a:cubicBezTo>
                    <a:pt x="1470937" y="2044994"/>
                    <a:pt x="1468576" y="2046583"/>
                    <a:pt x="1466623" y="2046583"/>
                  </a:cubicBezTo>
                  <a:cubicBezTo>
                    <a:pt x="1464671" y="2046583"/>
                    <a:pt x="1463081" y="2044994"/>
                    <a:pt x="1463081" y="2041860"/>
                  </a:cubicBezTo>
                  <a:cubicBezTo>
                    <a:pt x="1453636" y="2029282"/>
                    <a:pt x="1450503" y="2013524"/>
                    <a:pt x="1453636" y="2000946"/>
                  </a:cubicBezTo>
                  <a:cubicBezTo>
                    <a:pt x="1456769" y="1988322"/>
                    <a:pt x="1463081" y="1982055"/>
                    <a:pt x="1475660" y="1978877"/>
                  </a:cubicBezTo>
                  <a:cubicBezTo>
                    <a:pt x="1479565" y="1977787"/>
                    <a:pt x="1483470" y="1977242"/>
                    <a:pt x="1487330" y="1977242"/>
                  </a:cubicBezTo>
                  <a:cubicBezTo>
                    <a:pt x="1505222" y="1977242"/>
                    <a:pt x="1521978" y="1988549"/>
                    <a:pt x="1532331" y="2004079"/>
                  </a:cubicBezTo>
                  <a:cubicBezTo>
                    <a:pt x="1548089" y="2022970"/>
                    <a:pt x="1544910" y="2054439"/>
                    <a:pt x="1519753" y="2070196"/>
                  </a:cubicBezTo>
                  <a:cubicBezTo>
                    <a:pt x="1522886" y="2073329"/>
                    <a:pt x="1526020" y="2085908"/>
                    <a:pt x="1526020" y="2092220"/>
                  </a:cubicBezTo>
                  <a:cubicBezTo>
                    <a:pt x="1529198" y="2095353"/>
                    <a:pt x="1526020" y="2098532"/>
                    <a:pt x="1522886" y="2098532"/>
                  </a:cubicBezTo>
                  <a:lnTo>
                    <a:pt x="1519753" y="2098532"/>
                  </a:lnTo>
                  <a:cubicBezTo>
                    <a:pt x="1529198" y="2117377"/>
                    <a:pt x="1541777" y="2136268"/>
                    <a:pt x="1554355" y="2155158"/>
                  </a:cubicBezTo>
                  <a:cubicBezTo>
                    <a:pt x="1560667" y="2161470"/>
                    <a:pt x="1563801" y="2167782"/>
                    <a:pt x="1570113" y="2174049"/>
                  </a:cubicBezTo>
                  <a:cubicBezTo>
                    <a:pt x="1571702" y="2170915"/>
                    <a:pt x="1574835" y="2169326"/>
                    <a:pt x="1577969" y="2169326"/>
                  </a:cubicBezTo>
                  <a:cubicBezTo>
                    <a:pt x="1581102" y="2169326"/>
                    <a:pt x="1584281" y="2170915"/>
                    <a:pt x="1585825" y="2174049"/>
                  </a:cubicBezTo>
                  <a:cubicBezTo>
                    <a:pt x="1585825" y="2180361"/>
                    <a:pt x="1589003" y="2186627"/>
                    <a:pt x="1589003" y="2189806"/>
                  </a:cubicBezTo>
                  <a:lnTo>
                    <a:pt x="1604715" y="2092220"/>
                  </a:lnTo>
                  <a:lnTo>
                    <a:pt x="1607894" y="2067017"/>
                  </a:lnTo>
                  <a:cubicBezTo>
                    <a:pt x="1570113" y="1997767"/>
                    <a:pt x="1532331" y="1925384"/>
                    <a:pt x="1503996" y="1849821"/>
                  </a:cubicBezTo>
                  <a:cubicBezTo>
                    <a:pt x="1502588" y="1850003"/>
                    <a:pt x="1501135" y="1850094"/>
                    <a:pt x="1499727" y="1850094"/>
                  </a:cubicBezTo>
                  <a:cubicBezTo>
                    <a:pt x="1476341" y="1850094"/>
                    <a:pt x="1456451" y="1826208"/>
                    <a:pt x="1450503" y="1799462"/>
                  </a:cubicBezTo>
                  <a:cubicBezTo>
                    <a:pt x="1447324" y="1796328"/>
                    <a:pt x="1453636" y="1793195"/>
                    <a:pt x="1456769" y="1793195"/>
                  </a:cubicBezTo>
                  <a:cubicBezTo>
                    <a:pt x="1450503" y="1777438"/>
                    <a:pt x="1456769" y="1761681"/>
                    <a:pt x="1469393" y="1752235"/>
                  </a:cubicBezTo>
                  <a:cubicBezTo>
                    <a:pt x="1478839" y="1745969"/>
                    <a:pt x="1489828" y="1742835"/>
                    <a:pt x="1500862" y="1742835"/>
                  </a:cubicBezTo>
                  <a:cubicBezTo>
                    <a:pt x="1511852" y="1742835"/>
                    <a:pt x="1522886" y="1745969"/>
                    <a:pt x="1532331" y="1752235"/>
                  </a:cubicBezTo>
                  <a:cubicBezTo>
                    <a:pt x="1551222" y="1780571"/>
                    <a:pt x="1548089" y="1818352"/>
                    <a:pt x="1522886" y="1843555"/>
                  </a:cubicBezTo>
                  <a:cubicBezTo>
                    <a:pt x="1526020" y="1849821"/>
                    <a:pt x="1529198" y="1856133"/>
                    <a:pt x="1529198" y="1862445"/>
                  </a:cubicBezTo>
                  <a:cubicBezTo>
                    <a:pt x="1529198" y="1865579"/>
                    <a:pt x="1529198" y="1865579"/>
                    <a:pt x="1529198" y="1868712"/>
                  </a:cubicBezTo>
                  <a:cubicBezTo>
                    <a:pt x="1554355" y="1925384"/>
                    <a:pt x="1589003" y="1982055"/>
                    <a:pt x="1614160" y="2041860"/>
                  </a:cubicBezTo>
                  <a:cubicBezTo>
                    <a:pt x="1617339" y="2004079"/>
                    <a:pt x="1623606" y="1963165"/>
                    <a:pt x="1633051" y="1925384"/>
                  </a:cubicBezTo>
                  <a:cubicBezTo>
                    <a:pt x="1648808" y="1834109"/>
                    <a:pt x="1677144" y="1745969"/>
                    <a:pt x="1718059" y="1664140"/>
                  </a:cubicBezTo>
                  <a:lnTo>
                    <a:pt x="1714925" y="1664140"/>
                  </a:lnTo>
                  <a:cubicBezTo>
                    <a:pt x="1686589" y="1645249"/>
                    <a:pt x="1689723" y="1607468"/>
                    <a:pt x="1718059" y="1591711"/>
                  </a:cubicBezTo>
                  <a:cubicBezTo>
                    <a:pt x="1727095" y="1588351"/>
                    <a:pt x="1736132" y="1586580"/>
                    <a:pt x="1745032" y="1586580"/>
                  </a:cubicBezTo>
                  <a:cubicBezTo>
                    <a:pt x="1760925" y="1586580"/>
                    <a:pt x="1776319" y="1592210"/>
                    <a:pt x="1790442" y="1604335"/>
                  </a:cubicBezTo>
                  <a:cubicBezTo>
                    <a:pt x="1815645" y="1623180"/>
                    <a:pt x="1815645" y="1664140"/>
                    <a:pt x="1790442" y="1682985"/>
                  </a:cubicBezTo>
                  <a:cubicBezTo>
                    <a:pt x="1782132" y="1691295"/>
                    <a:pt x="1772096" y="1695246"/>
                    <a:pt x="1762106" y="1695246"/>
                  </a:cubicBezTo>
                  <a:cubicBezTo>
                    <a:pt x="1753206" y="1695246"/>
                    <a:pt x="1744351" y="1692112"/>
                    <a:pt x="1736949" y="1686164"/>
                  </a:cubicBezTo>
                  <a:cubicBezTo>
                    <a:pt x="1733770" y="1686164"/>
                    <a:pt x="1733770" y="1682985"/>
                    <a:pt x="1730637" y="1679852"/>
                  </a:cubicBezTo>
                  <a:cubicBezTo>
                    <a:pt x="1696035" y="1752235"/>
                    <a:pt x="1670832" y="1827798"/>
                    <a:pt x="1655075" y="1906493"/>
                  </a:cubicBezTo>
                  <a:cubicBezTo>
                    <a:pt x="1667699" y="1890736"/>
                    <a:pt x="1677144" y="1871891"/>
                    <a:pt x="1683411" y="1853000"/>
                  </a:cubicBezTo>
                  <a:cubicBezTo>
                    <a:pt x="1683411" y="1853000"/>
                    <a:pt x="1683411" y="1849821"/>
                    <a:pt x="1683411" y="1846688"/>
                  </a:cubicBezTo>
                  <a:cubicBezTo>
                    <a:pt x="1683411" y="1840376"/>
                    <a:pt x="1683411" y="1830931"/>
                    <a:pt x="1686589" y="1824664"/>
                  </a:cubicBezTo>
                  <a:cubicBezTo>
                    <a:pt x="1688360" y="1817580"/>
                    <a:pt x="1694082" y="1813493"/>
                    <a:pt x="1699895" y="1813493"/>
                  </a:cubicBezTo>
                  <a:cubicBezTo>
                    <a:pt x="1704435" y="1813493"/>
                    <a:pt x="1708977" y="1815991"/>
                    <a:pt x="1711747" y="1821486"/>
                  </a:cubicBezTo>
                  <a:cubicBezTo>
                    <a:pt x="1721192" y="1837243"/>
                    <a:pt x="1724325" y="1856133"/>
                    <a:pt x="1718059" y="1871891"/>
                  </a:cubicBezTo>
                  <a:cubicBezTo>
                    <a:pt x="1716469" y="1875024"/>
                    <a:pt x="1714108" y="1876613"/>
                    <a:pt x="1711747" y="1876613"/>
                  </a:cubicBezTo>
                  <a:cubicBezTo>
                    <a:pt x="1709385" y="1876613"/>
                    <a:pt x="1707024" y="1875024"/>
                    <a:pt x="1705480" y="1871891"/>
                  </a:cubicBezTo>
                  <a:cubicBezTo>
                    <a:pt x="1696035" y="1900181"/>
                    <a:pt x="1680277" y="1928517"/>
                    <a:pt x="1651941" y="1934829"/>
                  </a:cubicBezTo>
                  <a:cubicBezTo>
                    <a:pt x="1645675" y="1963165"/>
                    <a:pt x="1642496" y="1991501"/>
                    <a:pt x="1636230" y="2019836"/>
                  </a:cubicBezTo>
                  <a:cubicBezTo>
                    <a:pt x="1708613" y="1982055"/>
                    <a:pt x="1746394" y="1900181"/>
                    <a:pt x="1777863" y="1824664"/>
                  </a:cubicBezTo>
                  <a:cubicBezTo>
                    <a:pt x="1768418" y="1815219"/>
                    <a:pt x="1765285" y="1805774"/>
                    <a:pt x="1768418" y="1793195"/>
                  </a:cubicBezTo>
                  <a:cubicBezTo>
                    <a:pt x="1768418" y="1790016"/>
                    <a:pt x="1771551" y="1786883"/>
                    <a:pt x="1771551" y="1786883"/>
                  </a:cubicBezTo>
                  <a:cubicBezTo>
                    <a:pt x="1768418" y="1771126"/>
                    <a:pt x="1774730" y="1755414"/>
                    <a:pt x="1790442" y="1745969"/>
                  </a:cubicBezTo>
                  <a:cubicBezTo>
                    <a:pt x="1797390" y="1741337"/>
                    <a:pt x="1805155" y="1739248"/>
                    <a:pt x="1813011" y="1739248"/>
                  </a:cubicBezTo>
                  <a:cubicBezTo>
                    <a:pt x="1826543" y="1739248"/>
                    <a:pt x="1840302" y="1745424"/>
                    <a:pt x="1850247" y="1755414"/>
                  </a:cubicBezTo>
                  <a:cubicBezTo>
                    <a:pt x="1862826" y="1780571"/>
                    <a:pt x="1856559" y="1815219"/>
                    <a:pt x="1831357" y="1830931"/>
                  </a:cubicBezTo>
                  <a:cubicBezTo>
                    <a:pt x="1821911" y="1834109"/>
                    <a:pt x="1815645" y="1837243"/>
                    <a:pt x="1806199" y="1837243"/>
                  </a:cubicBezTo>
                  <a:lnTo>
                    <a:pt x="1799887" y="1837243"/>
                  </a:lnTo>
                  <a:lnTo>
                    <a:pt x="1796754" y="1840376"/>
                  </a:lnTo>
                  <a:cubicBezTo>
                    <a:pt x="1796754" y="1843555"/>
                    <a:pt x="1793575" y="1843555"/>
                    <a:pt x="1790442" y="1843555"/>
                  </a:cubicBezTo>
                  <a:cubicBezTo>
                    <a:pt x="1755840" y="1915938"/>
                    <a:pt x="1718059" y="1997767"/>
                    <a:pt x="1639363" y="2032415"/>
                  </a:cubicBezTo>
                  <a:lnTo>
                    <a:pt x="1633051" y="2079641"/>
                  </a:lnTo>
                  <a:lnTo>
                    <a:pt x="1633051" y="2082775"/>
                  </a:lnTo>
                  <a:cubicBezTo>
                    <a:pt x="1633051" y="2085908"/>
                    <a:pt x="1633051" y="2089087"/>
                    <a:pt x="1629918" y="2089087"/>
                  </a:cubicBezTo>
                  <a:cubicBezTo>
                    <a:pt x="1623606" y="2133134"/>
                    <a:pt x="1617339" y="2177182"/>
                    <a:pt x="1611027" y="2224408"/>
                  </a:cubicBezTo>
                  <a:lnTo>
                    <a:pt x="1611027" y="2227587"/>
                  </a:lnTo>
                  <a:cubicBezTo>
                    <a:pt x="1614160" y="2230720"/>
                    <a:pt x="1611027" y="2233854"/>
                    <a:pt x="1607894" y="2237032"/>
                  </a:cubicBezTo>
                  <a:cubicBezTo>
                    <a:pt x="1604715" y="2249611"/>
                    <a:pt x="1601582" y="2262190"/>
                    <a:pt x="1601582" y="2277947"/>
                  </a:cubicBezTo>
                  <a:cubicBezTo>
                    <a:pt x="1607894" y="2265323"/>
                    <a:pt x="1617339" y="2249611"/>
                    <a:pt x="1620472" y="2246432"/>
                  </a:cubicBezTo>
                  <a:cubicBezTo>
                    <a:pt x="1636230" y="2224408"/>
                    <a:pt x="1655075" y="2205518"/>
                    <a:pt x="1670832" y="2180361"/>
                  </a:cubicBezTo>
                  <a:cubicBezTo>
                    <a:pt x="1692856" y="2152025"/>
                    <a:pt x="1714925" y="2120556"/>
                    <a:pt x="1736949" y="2092220"/>
                  </a:cubicBezTo>
                  <a:cubicBezTo>
                    <a:pt x="1740082" y="2085908"/>
                    <a:pt x="1749528" y="2079641"/>
                    <a:pt x="1758973" y="2070196"/>
                  </a:cubicBezTo>
                  <a:cubicBezTo>
                    <a:pt x="1755840" y="2063884"/>
                    <a:pt x="1755840" y="2054439"/>
                    <a:pt x="1758973" y="2048127"/>
                  </a:cubicBezTo>
                  <a:cubicBezTo>
                    <a:pt x="1758973" y="2041860"/>
                    <a:pt x="1765285" y="2041860"/>
                    <a:pt x="1768418" y="2041860"/>
                  </a:cubicBezTo>
                  <a:lnTo>
                    <a:pt x="1777863" y="2048127"/>
                  </a:lnTo>
                  <a:cubicBezTo>
                    <a:pt x="1780997" y="2051306"/>
                    <a:pt x="1780997" y="2054439"/>
                    <a:pt x="1777863" y="2057572"/>
                  </a:cubicBezTo>
                  <a:cubicBezTo>
                    <a:pt x="1774730" y="2060751"/>
                    <a:pt x="1771551" y="2063884"/>
                    <a:pt x="1771551" y="2063884"/>
                  </a:cubicBezTo>
                  <a:cubicBezTo>
                    <a:pt x="1774730" y="2076463"/>
                    <a:pt x="1774730" y="2085908"/>
                    <a:pt x="1771551" y="2098532"/>
                  </a:cubicBezTo>
                  <a:cubicBezTo>
                    <a:pt x="1771551" y="2101166"/>
                    <a:pt x="1769326" y="2102165"/>
                    <a:pt x="1766738" y="2102165"/>
                  </a:cubicBezTo>
                  <a:cubicBezTo>
                    <a:pt x="1763151" y="2102165"/>
                    <a:pt x="1758973" y="2100348"/>
                    <a:pt x="1758973" y="2098532"/>
                  </a:cubicBezTo>
                  <a:lnTo>
                    <a:pt x="1758973" y="2085908"/>
                  </a:lnTo>
                  <a:cubicBezTo>
                    <a:pt x="1736949" y="2114244"/>
                    <a:pt x="1714925" y="2145713"/>
                    <a:pt x="1692856" y="2174049"/>
                  </a:cubicBezTo>
                  <a:cubicBezTo>
                    <a:pt x="1664520" y="2208697"/>
                    <a:pt x="1639363" y="2246432"/>
                    <a:pt x="1614160" y="2284213"/>
                  </a:cubicBezTo>
                  <a:cubicBezTo>
                    <a:pt x="1611027" y="2293659"/>
                    <a:pt x="1604715" y="2299971"/>
                    <a:pt x="1595270" y="2306283"/>
                  </a:cubicBezTo>
                  <a:cubicBezTo>
                    <a:pt x="1576425" y="2432159"/>
                    <a:pt x="1529198" y="2554948"/>
                    <a:pt x="1453636" y="2658800"/>
                  </a:cubicBezTo>
                  <a:cubicBezTo>
                    <a:pt x="1453636" y="2661026"/>
                    <a:pt x="1450503" y="2663251"/>
                    <a:pt x="1447551" y="2663251"/>
                  </a:cubicBezTo>
                  <a:cubicBezTo>
                    <a:pt x="1446325" y="2663251"/>
                    <a:pt x="1445099" y="2662887"/>
                    <a:pt x="1444191" y="2661979"/>
                  </a:cubicBezTo>
                  <a:cubicBezTo>
                    <a:pt x="1444191" y="2746941"/>
                    <a:pt x="1444191" y="2825637"/>
                    <a:pt x="1450503" y="2904332"/>
                  </a:cubicBezTo>
                  <a:cubicBezTo>
                    <a:pt x="1472527" y="2882308"/>
                    <a:pt x="1488284" y="2853973"/>
                    <a:pt x="1494550" y="2825637"/>
                  </a:cubicBezTo>
                  <a:cubicBezTo>
                    <a:pt x="1503996" y="2794168"/>
                    <a:pt x="1513441" y="2765832"/>
                    <a:pt x="1526020" y="2737496"/>
                  </a:cubicBezTo>
                  <a:cubicBezTo>
                    <a:pt x="1527609" y="2734363"/>
                    <a:pt x="1530742" y="2732773"/>
                    <a:pt x="1533921" y="2732773"/>
                  </a:cubicBezTo>
                  <a:cubicBezTo>
                    <a:pt x="1537054" y="2732773"/>
                    <a:pt x="1540187" y="2734363"/>
                    <a:pt x="1541777" y="2737496"/>
                  </a:cubicBezTo>
                  <a:cubicBezTo>
                    <a:pt x="1548089" y="2746941"/>
                    <a:pt x="1548089" y="2759520"/>
                    <a:pt x="1541777" y="2768965"/>
                  </a:cubicBezTo>
                  <a:cubicBezTo>
                    <a:pt x="1539552" y="2771190"/>
                    <a:pt x="1535737" y="2773415"/>
                    <a:pt x="1532604" y="2773415"/>
                  </a:cubicBezTo>
                  <a:cubicBezTo>
                    <a:pt x="1531287" y="2773415"/>
                    <a:pt x="1530107" y="2773052"/>
                    <a:pt x="1529198" y="2772144"/>
                  </a:cubicBezTo>
                  <a:cubicBezTo>
                    <a:pt x="1510308" y="2825637"/>
                    <a:pt x="1500862" y="2891754"/>
                    <a:pt x="1450503" y="2920090"/>
                  </a:cubicBezTo>
                  <a:lnTo>
                    <a:pt x="1457755" y="2980436"/>
                  </a:lnTo>
                  <a:lnTo>
                    <a:pt x="1430024" y="2980436"/>
                  </a:lnTo>
                  <a:lnTo>
                    <a:pt x="1421296" y="2887023"/>
                  </a:lnTo>
                  <a:cubicBezTo>
                    <a:pt x="1416672" y="2810297"/>
                    <a:pt x="1416672" y="2732785"/>
                    <a:pt x="1419034" y="2655667"/>
                  </a:cubicBezTo>
                  <a:cubicBezTo>
                    <a:pt x="1419034" y="2652534"/>
                    <a:pt x="1419034" y="2652534"/>
                    <a:pt x="1419034" y="2649355"/>
                  </a:cubicBezTo>
                  <a:lnTo>
                    <a:pt x="1419034" y="2630465"/>
                  </a:lnTo>
                  <a:cubicBezTo>
                    <a:pt x="1419034" y="2627331"/>
                    <a:pt x="1419034" y="2627331"/>
                    <a:pt x="1419034" y="2624198"/>
                  </a:cubicBezTo>
                  <a:cubicBezTo>
                    <a:pt x="1419034" y="2602129"/>
                    <a:pt x="1422167" y="2576972"/>
                    <a:pt x="1422167" y="2554948"/>
                  </a:cubicBezTo>
                  <a:cubicBezTo>
                    <a:pt x="1434745" y="2369221"/>
                    <a:pt x="1419034" y="2183494"/>
                    <a:pt x="1371807" y="2004079"/>
                  </a:cubicBezTo>
                  <a:cubicBezTo>
                    <a:pt x="1327714" y="1975743"/>
                    <a:pt x="1283666" y="1944274"/>
                    <a:pt x="1249019" y="1906493"/>
                  </a:cubicBezTo>
                  <a:cubicBezTo>
                    <a:pt x="1223861" y="1884469"/>
                    <a:pt x="1201837" y="1859267"/>
                    <a:pt x="1176635" y="1840376"/>
                  </a:cubicBezTo>
                  <a:cubicBezTo>
                    <a:pt x="1176635" y="1837742"/>
                    <a:pt x="1158698" y="1819397"/>
                    <a:pt x="1155020" y="1819397"/>
                  </a:cubicBezTo>
                  <a:cubicBezTo>
                    <a:pt x="1154293" y="1819397"/>
                    <a:pt x="1154112" y="1820032"/>
                    <a:pt x="1154611" y="1821486"/>
                  </a:cubicBezTo>
                  <a:cubicBezTo>
                    <a:pt x="1157744" y="1827798"/>
                    <a:pt x="1160923" y="1830931"/>
                    <a:pt x="1164056" y="1837243"/>
                  </a:cubicBezTo>
                  <a:lnTo>
                    <a:pt x="1170323" y="1840376"/>
                  </a:lnTo>
                  <a:cubicBezTo>
                    <a:pt x="1173502" y="1843555"/>
                    <a:pt x="1173502" y="1849821"/>
                    <a:pt x="1167190" y="1853000"/>
                  </a:cubicBezTo>
                  <a:cubicBezTo>
                    <a:pt x="1167190" y="1856133"/>
                    <a:pt x="1164056" y="1857723"/>
                    <a:pt x="1160514" y="1857723"/>
                  </a:cubicBezTo>
                  <a:cubicBezTo>
                    <a:pt x="1156973" y="1857723"/>
                    <a:pt x="1153022" y="1856133"/>
                    <a:pt x="1151478" y="1853000"/>
                  </a:cubicBezTo>
                  <a:cubicBezTo>
                    <a:pt x="1151478" y="1849821"/>
                    <a:pt x="1148299" y="1846688"/>
                    <a:pt x="1148299" y="1846688"/>
                  </a:cubicBezTo>
                  <a:cubicBezTo>
                    <a:pt x="1138854" y="1840376"/>
                    <a:pt x="1132587" y="1837243"/>
                    <a:pt x="1126275" y="1827798"/>
                  </a:cubicBezTo>
                  <a:lnTo>
                    <a:pt x="1123142" y="1827798"/>
                  </a:lnTo>
                  <a:cubicBezTo>
                    <a:pt x="1115422" y="1817535"/>
                    <a:pt x="1124504" y="1807227"/>
                    <a:pt x="1133223" y="1807227"/>
                  </a:cubicBezTo>
                  <a:cubicBezTo>
                    <a:pt x="1135176" y="1807227"/>
                    <a:pt x="1137128" y="1807772"/>
                    <a:pt x="1138854" y="1808907"/>
                  </a:cubicBezTo>
                  <a:cubicBezTo>
                    <a:pt x="1138854" y="1806682"/>
                    <a:pt x="1142033" y="1804457"/>
                    <a:pt x="1144984" y="1804457"/>
                  </a:cubicBezTo>
                  <a:cubicBezTo>
                    <a:pt x="1146210" y="1804457"/>
                    <a:pt x="1147391" y="1804865"/>
                    <a:pt x="1148299" y="1805774"/>
                  </a:cubicBezTo>
                  <a:cubicBezTo>
                    <a:pt x="1226995" y="1859267"/>
                    <a:pt x="1286800" y="1937962"/>
                    <a:pt x="1368674" y="1988322"/>
                  </a:cubicBezTo>
                  <a:cubicBezTo>
                    <a:pt x="1365495" y="1982055"/>
                    <a:pt x="1362362" y="1978877"/>
                    <a:pt x="1362362" y="1972610"/>
                  </a:cubicBezTo>
                  <a:cubicBezTo>
                    <a:pt x="1305690" y="1808907"/>
                    <a:pt x="1233307" y="1651516"/>
                    <a:pt x="1142033" y="1500437"/>
                  </a:cubicBezTo>
                  <a:cubicBezTo>
                    <a:pt x="1113697" y="1620047"/>
                    <a:pt x="1072782" y="1736523"/>
                    <a:pt x="1016111" y="1843555"/>
                  </a:cubicBezTo>
                  <a:cubicBezTo>
                    <a:pt x="1025556" y="1890736"/>
                    <a:pt x="1035001" y="1934829"/>
                    <a:pt x="1050713" y="1978877"/>
                  </a:cubicBezTo>
                  <a:cubicBezTo>
                    <a:pt x="1220728" y="2158337"/>
                    <a:pt x="1334026" y="2391245"/>
                    <a:pt x="1415855" y="2617886"/>
                  </a:cubicBezTo>
                  <a:cubicBezTo>
                    <a:pt x="1417898" y="2624062"/>
                    <a:pt x="1411950" y="2628875"/>
                    <a:pt x="1406682" y="2628875"/>
                  </a:cubicBezTo>
                  <a:cubicBezTo>
                    <a:pt x="1403867" y="2628875"/>
                    <a:pt x="1401233" y="2627468"/>
                    <a:pt x="1400143" y="2624198"/>
                  </a:cubicBezTo>
                  <a:cubicBezTo>
                    <a:pt x="1368674" y="2542324"/>
                    <a:pt x="1330893" y="2457362"/>
                    <a:pt x="1293112" y="2378666"/>
                  </a:cubicBezTo>
                  <a:cubicBezTo>
                    <a:pt x="1249019" y="2337752"/>
                    <a:pt x="1201837" y="2303104"/>
                    <a:pt x="1151478" y="2274768"/>
                  </a:cubicBezTo>
                  <a:lnTo>
                    <a:pt x="1145166" y="2274768"/>
                  </a:lnTo>
                  <a:cubicBezTo>
                    <a:pt x="1084453" y="2254561"/>
                    <a:pt x="1022604" y="2253970"/>
                    <a:pt x="960801" y="2253970"/>
                  </a:cubicBezTo>
                  <a:cubicBezTo>
                    <a:pt x="957078" y="2253970"/>
                    <a:pt x="953309" y="2253970"/>
                    <a:pt x="949585" y="2253970"/>
                  </a:cubicBezTo>
                  <a:cubicBezTo>
                    <a:pt x="870980" y="2253970"/>
                    <a:pt x="792603" y="2253017"/>
                    <a:pt x="717086" y="2211830"/>
                  </a:cubicBezTo>
                  <a:cubicBezTo>
                    <a:pt x="588031" y="2136268"/>
                    <a:pt x="468375" y="2044994"/>
                    <a:pt x="364523" y="1934829"/>
                  </a:cubicBezTo>
                  <a:lnTo>
                    <a:pt x="348765" y="1947407"/>
                  </a:lnTo>
                  <a:cubicBezTo>
                    <a:pt x="347267" y="1948406"/>
                    <a:pt x="345677" y="1948861"/>
                    <a:pt x="344134" y="1948861"/>
                  </a:cubicBezTo>
                  <a:cubicBezTo>
                    <a:pt x="335960" y="1948861"/>
                    <a:pt x="328740" y="1936464"/>
                    <a:pt x="339320" y="1928517"/>
                  </a:cubicBezTo>
                  <a:cubicBezTo>
                    <a:pt x="342499" y="1925384"/>
                    <a:pt x="345632" y="1925384"/>
                    <a:pt x="348765" y="1922250"/>
                  </a:cubicBezTo>
                  <a:cubicBezTo>
                    <a:pt x="346540" y="1917800"/>
                    <a:pt x="349038" y="1913350"/>
                    <a:pt x="351808" y="1913350"/>
                  </a:cubicBezTo>
                  <a:cubicBezTo>
                    <a:pt x="352943" y="1913350"/>
                    <a:pt x="354169" y="1914077"/>
                    <a:pt x="355077" y="1915938"/>
                  </a:cubicBezTo>
                  <a:cubicBezTo>
                    <a:pt x="419968" y="1868803"/>
                    <a:pt x="484723" y="1849095"/>
                    <a:pt x="548433" y="1849095"/>
                  </a:cubicBezTo>
                  <a:cubicBezTo>
                    <a:pt x="778117" y="1849095"/>
                    <a:pt x="993723" y="2105570"/>
                    <a:pt x="1151478" y="2255878"/>
                  </a:cubicBezTo>
                  <a:cubicBezTo>
                    <a:pt x="1154611" y="2255878"/>
                    <a:pt x="1154611" y="2259056"/>
                    <a:pt x="1154611" y="2259056"/>
                  </a:cubicBezTo>
                  <a:cubicBezTo>
                    <a:pt x="1198659" y="2284213"/>
                    <a:pt x="1236440" y="2312549"/>
                    <a:pt x="1274221" y="2344018"/>
                  </a:cubicBezTo>
                  <a:cubicBezTo>
                    <a:pt x="1236440" y="2274768"/>
                    <a:pt x="1198659" y="2208697"/>
                    <a:pt x="1151478" y="2145713"/>
                  </a:cubicBezTo>
                  <a:cubicBezTo>
                    <a:pt x="1050713" y="2010391"/>
                    <a:pt x="927970" y="1897048"/>
                    <a:pt x="789469" y="1802640"/>
                  </a:cubicBezTo>
                  <a:lnTo>
                    <a:pt x="773712" y="1793195"/>
                  </a:lnTo>
                  <a:cubicBezTo>
                    <a:pt x="632078" y="1717633"/>
                    <a:pt x="449530" y="1720766"/>
                    <a:pt x="326742" y="1598023"/>
                  </a:cubicBezTo>
                  <a:cubicBezTo>
                    <a:pt x="197686" y="1468968"/>
                    <a:pt x="144193" y="1280107"/>
                    <a:pt x="2514" y="1157319"/>
                  </a:cubicBezTo>
                  <a:cubicBezTo>
                    <a:pt x="-3071" y="1151733"/>
                    <a:pt x="1333" y="1141107"/>
                    <a:pt x="9053" y="1141107"/>
                  </a:cubicBezTo>
                  <a:cubicBezTo>
                    <a:pt x="9961" y="1141107"/>
                    <a:pt x="10960" y="1141244"/>
                    <a:pt x="11959" y="1141607"/>
                  </a:cubicBezTo>
                  <a:cubicBezTo>
                    <a:pt x="188241" y="1147874"/>
                    <a:pt x="358211" y="1217124"/>
                    <a:pt x="490445" y="1333600"/>
                  </a:cubicBezTo>
                  <a:cubicBezTo>
                    <a:pt x="543938" y="1377694"/>
                    <a:pt x="591164" y="1434320"/>
                    <a:pt x="622633" y="1497304"/>
                  </a:cubicBezTo>
                  <a:cubicBezTo>
                    <a:pt x="669860" y="1591711"/>
                    <a:pt x="704462" y="1695609"/>
                    <a:pt x="783157" y="1767993"/>
                  </a:cubicBezTo>
                  <a:cubicBezTo>
                    <a:pt x="786336" y="1771126"/>
                    <a:pt x="786336" y="1774305"/>
                    <a:pt x="786336" y="1777438"/>
                  </a:cubicBezTo>
                  <a:cubicBezTo>
                    <a:pt x="811493" y="1796328"/>
                    <a:pt x="836696" y="1815219"/>
                    <a:pt x="865031" y="1830931"/>
                  </a:cubicBezTo>
                  <a:cubicBezTo>
                    <a:pt x="921658" y="1868712"/>
                    <a:pt x="978329" y="1912805"/>
                    <a:pt x="1025556" y="1963165"/>
                  </a:cubicBezTo>
                  <a:cubicBezTo>
                    <a:pt x="1016111" y="1928517"/>
                    <a:pt x="1006665" y="1893914"/>
                    <a:pt x="1000353" y="1862445"/>
                  </a:cubicBezTo>
                  <a:cubicBezTo>
                    <a:pt x="998537" y="1864262"/>
                    <a:pt x="996584" y="1865034"/>
                    <a:pt x="994677" y="1865034"/>
                  </a:cubicBezTo>
                  <a:cubicBezTo>
                    <a:pt x="986639" y="1865034"/>
                    <a:pt x="978920" y="1851774"/>
                    <a:pt x="981463" y="1846688"/>
                  </a:cubicBezTo>
                  <a:cubicBezTo>
                    <a:pt x="984641" y="1840376"/>
                    <a:pt x="987775" y="1834109"/>
                    <a:pt x="990908" y="1830931"/>
                  </a:cubicBezTo>
                  <a:cubicBezTo>
                    <a:pt x="990908" y="1818352"/>
                    <a:pt x="987775" y="1805774"/>
                    <a:pt x="987775" y="1793195"/>
                  </a:cubicBezTo>
                  <a:cubicBezTo>
                    <a:pt x="912213" y="1689297"/>
                    <a:pt x="880743" y="1560242"/>
                    <a:pt x="902767" y="1434320"/>
                  </a:cubicBezTo>
                  <a:cubicBezTo>
                    <a:pt x="820939" y="1428053"/>
                    <a:pt x="742243" y="1399717"/>
                    <a:pt x="679305" y="1346179"/>
                  </a:cubicBezTo>
                  <a:lnTo>
                    <a:pt x="666726" y="1346179"/>
                  </a:lnTo>
                  <a:cubicBezTo>
                    <a:pt x="657281" y="1346179"/>
                    <a:pt x="650969" y="1336734"/>
                    <a:pt x="650969" y="1330467"/>
                  </a:cubicBezTo>
                  <a:cubicBezTo>
                    <a:pt x="648789" y="1330603"/>
                    <a:pt x="646655" y="1330694"/>
                    <a:pt x="644612" y="1330694"/>
                  </a:cubicBezTo>
                  <a:cubicBezTo>
                    <a:pt x="571638" y="1330694"/>
                    <a:pt x="579403" y="1231428"/>
                    <a:pt x="651241" y="1231428"/>
                  </a:cubicBezTo>
                  <a:cubicBezTo>
                    <a:pt x="656100" y="1231428"/>
                    <a:pt x="661277" y="1231882"/>
                    <a:pt x="666726" y="1232881"/>
                  </a:cubicBezTo>
                  <a:cubicBezTo>
                    <a:pt x="723353" y="1242326"/>
                    <a:pt x="735976" y="1314710"/>
                    <a:pt x="698195" y="1336734"/>
                  </a:cubicBezTo>
                  <a:cubicBezTo>
                    <a:pt x="751688" y="1387139"/>
                    <a:pt x="836696" y="1402851"/>
                    <a:pt x="905946" y="1421741"/>
                  </a:cubicBezTo>
                  <a:cubicBezTo>
                    <a:pt x="915391" y="1358803"/>
                    <a:pt x="934282" y="1298998"/>
                    <a:pt x="962572" y="1239193"/>
                  </a:cubicBezTo>
                  <a:cubicBezTo>
                    <a:pt x="899634" y="1138428"/>
                    <a:pt x="824072" y="1044021"/>
                    <a:pt x="742243" y="955880"/>
                  </a:cubicBezTo>
                  <a:cubicBezTo>
                    <a:pt x="735613" y="957288"/>
                    <a:pt x="729301" y="957924"/>
                    <a:pt x="723307" y="957924"/>
                  </a:cubicBezTo>
                  <a:cubicBezTo>
                    <a:pt x="689431" y="957924"/>
                    <a:pt x="664138" y="937762"/>
                    <a:pt x="632078" y="924411"/>
                  </a:cubicBezTo>
                  <a:cubicBezTo>
                    <a:pt x="578585" y="902342"/>
                    <a:pt x="525047" y="880318"/>
                    <a:pt x="474687" y="855161"/>
                  </a:cubicBezTo>
                  <a:cubicBezTo>
                    <a:pt x="471554" y="858294"/>
                    <a:pt x="465242" y="861427"/>
                    <a:pt x="458975" y="861427"/>
                  </a:cubicBezTo>
                  <a:cubicBezTo>
                    <a:pt x="452663" y="858294"/>
                    <a:pt x="449530" y="855161"/>
                    <a:pt x="446351" y="848849"/>
                  </a:cubicBezTo>
                  <a:cubicBezTo>
                    <a:pt x="440993" y="850529"/>
                    <a:pt x="435953" y="851346"/>
                    <a:pt x="431275" y="851346"/>
                  </a:cubicBezTo>
                  <a:cubicBezTo>
                    <a:pt x="383731" y="851346"/>
                    <a:pt x="372469" y="771061"/>
                    <a:pt x="421194" y="748129"/>
                  </a:cubicBezTo>
                  <a:cubicBezTo>
                    <a:pt x="428551" y="744860"/>
                    <a:pt x="435498" y="743407"/>
                    <a:pt x="442038" y="743407"/>
                  </a:cubicBezTo>
                  <a:cubicBezTo>
                    <a:pt x="485722" y="743407"/>
                    <a:pt x="508382" y="809297"/>
                    <a:pt x="480999" y="839403"/>
                  </a:cubicBezTo>
                  <a:cubicBezTo>
                    <a:pt x="518780" y="858294"/>
                    <a:pt x="559695" y="874051"/>
                    <a:pt x="603743" y="892942"/>
                  </a:cubicBezTo>
                  <a:cubicBezTo>
                    <a:pt x="644657" y="911787"/>
                    <a:pt x="688750" y="943302"/>
                    <a:pt x="735976" y="946435"/>
                  </a:cubicBezTo>
                  <a:lnTo>
                    <a:pt x="650969" y="851982"/>
                  </a:lnTo>
                  <a:cubicBezTo>
                    <a:pt x="649380" y="855161"/>
                    <a:pt x="647018" y="856705"/>
                    <a:pt x="644657" y="856705"/>
                  </a:cubicBezTo>
                  <a:cubicBezTo>
                    <a:pt x="642296" y="856705"/>
                    <a:pt x="639934" y="855161"/>
                    <a:pt x="638390" y="851982"/>
                  </a:cubicBezTo>
                  <a:cubicBezTo>
                    <a:pt x="635212" y="845715"/>
                    <a:pt x="632078" y="839403"/>
                    <a:pt x="632078" y="833091"/>
                  </a:cubicBezTo>
                  <a:cubicBezTo>
                    <a:pt x="584852" y="779599"/>
                    <a:pt x="537626" y="726106"/>
                    <a:pt x="499890" y="669434"/>
                  </a:cubicBezTo>
                  <a:cubicBezTo>
                    <a:pt x="485041" y="676427"/>
                    <a:pt x="469828" y="679197"/>
                    <a:pt x="454344" y="679197"/>
                  </a:cubicBezTo>
                  <a:cubicBezTo>
                    <a:pt x="407299" y="679197"/>
                    <a:pt x="357575" y="653722"/>
                    <a:pt x="307851" y="644231"/>
                  </a:cubicBezTo>
                  <a:cubicBezTo>
                    <a:pt x="311030" y="650543"/>
                    <a:pt x="307851" y="656855"/>
                    <a:pt x="304718" y="663122"/>
                  </a:cubicBezTo>
                  <a:cubicBezTo>
                    <a:pt x="295272" y="669434"/>
                    <a:pt x="285827" y="672567"/>
                    <a:pt x="276382" y="672567"/>
                  </a:cubicBezTo>
                  <a:cubicBezTo>
                    <a:pt x="270070" y="672567"/>
                    <a:pt x="263803" y="669434"/>
                    <a:pt x="260625" y="666301"/>
                  </a:cubicBezTo>
                  <a:cubicBezTo>
                    <a:pt x="251225" y="663122"/>
                    <a:pt x="248046" y="650543"/>
                    <a:pt x="248046" y="641098"/>
                  </a:cubicBezTo>
                  <a:lnTo>
                    <a:pt x="248046" y="631653"/>
                  </a:lnTo>
                  <a:cubicBezTo>
                    <a:pt x="244913" y="625341"/>
                    <a:pt x="248046" y="622207"/>
                    <a:pt x="254358" y="622207"/>
                  </a:cubicBezTo>
                  <a:cubicBezTo>
                    <a:pt x="257491" y="615895"/>
                    <a:pt x="260625" y="609629"/>
                    <a:pt x="266937" y="609629"/>
                  </a:cubicBezTo>
                  <a:cubicBezTo>
                    <a:pt x="276382" y="609629"/>
                    <a:pt x="285827" y="612762"/>
                    <a:pt x="292139" y="619074"/>
                  </a:cubicBezTo>
                  <a:cubicBezTo>
                    <a:pt x="292139" y="615895"/>
                    <a:pt x="295272" y="612762"/>
                    <a:pt x="295272" y="609629"/>
                  </a:cubicBezTo>
                  <a:cubicBezTo>
                    <a:pt x="288960" y="609629"/>
                    <a:pt x="285827" y="606496"/>
                    <a:pt x="288960" y="603317"/>
                  </a:cubicBezTo>
                  <a:cubicBezTo>
                    <a:pt x="292139" y="597050"/>
                    <a:pt x="295272" y="593872"/>
                    <a:pt x="295272" y="587605"/>
                  </a:cubicBezTo>
                  <a:cubicBezTo>
                    <a:pt x="296862" y="582882"/>
                    <a:pt x="301584" y="580521"/>
                    <a:pt x="306307" y="580521"/>
                  </a:cubicBezTo>
                  <a:cubicBezTo>
                    <a:pt x="311030" y="580521"/>
                    <a:pt x="315752" y="582882"/>
                    <a:pt x="317296" y="587605"/>
                  </a:cubicBezTo>
                  <a:cubicBezTo>
                    <a:pt x="317296" y="600184"/>
                    <a:pt x="317296" y="612762"/>
                    <a:pt x="314163" y="625341"/>
                  </a:cubicBezTo>
                  <a:cubicBezTo>
                    <a:pt x="363251" y="635694"/>
                    <a:pt x="412294" y="660851"/>
                    <a:pt x="459657" y="660851"/>
                  </a:cubicBezTo>
                  <a:cubicBezTo>
                    <a:pt x="470010" y="660851"/>
                    <a:pt x="480273" y="659671"/>
                    <a:pt x="490445" y="656855"/>
                  </a:cubicBezTo>
                  <a:cubicBezTo>
                    <a:pt x="446351" y="600184"/>
                    <a:pt x="411749" y="537245"/>
                    <a:pt x="380280" y="471128"/>
                  </a:cubicBezTo>
                  <a:cubicBezTo>
                    <a:pt x="378009" y="471673"/>
                    <a:pt x="375784" y="471946"/>
                    <a:pt x="373605" y="471946"/>
                  </a:cubicBezTo>
                  <a:cubicBezTo>
                    <a:pt x="363387" y="471946"/>
                    <a:pt x="353942" y="466315"/>
                    <a:pt x="348765" y="458550"/>
                  </a:cubicBezTo>
                  <a:cubicBezTo>
                    <a:pt x="347221" y="460094"/>
                    <a:pt x="346404" y="460911"/>
                    <a:pt x="345632" y="460911"/>
                  </a:cubicBezTo>
                  <a:cubicBezTo>
                    <a:pt x="344860" y="460911"/>
                    <a:pt x="344043" y="460094"/>
                    <a:pt x="342499" y="458550"/>
                  </a:cubicBezTo>
                  <a:cubicBezTo>
                    <a:pt x="320475" y="452238"/>
                    <a:pt x="304718" y="427035"/>
                    <a:pt x="311030" y="405011"/>
                  </a:cubicBezTo>
                  <a:lnTo>
                    <a:pt x="307851" y="398699"/>
                  </a:lnTo>
                  <a:cubicBezTo>
                    <a:pt x="305308" y="393568"/>
                    <a:pt x="311120" y="388437"/>
                    <a:pt x="316751" y="388437"/>
                  </a:cubicBezTo>
                  <a:cubicBezTo>
                    <a:pt x="318023" y="388437"/>
                    <a:pt x="319294" y="388709"/>
                    <a:pt x="320475" y="389300"/>
                  </a:cubicBezTo>
                  <a:lnTo>
                    <a:pt x="323608" y="382988"/>
                  </a:lnTo>
                  <a:cubicBezTo>
                    <a:pt x="334143" y="370681"/>
                    <a:pt x="348584" y="364279"/>
                    <a:pt x="363115" y="364279"/>
                  </a:cubicBezTo>
                  <a:cubicBezTo>
                    <a:pt x="374649" y="364279"/>
                    <a:pt x="386229" y="368320"/>
                    <a:pt x="395992" y="376676"/>
                  </a:cubicBezTo>
                  <a:cubicBezTo>
                    <a:pt x="405437" y="389300"/>
                    <a:pt x="411749" y="405011"/>
                    <a:pt x="408570" y="423902"/>
                  </a:cubicBezTo>
                  <a:cubicBezTo>
                    <a:pt x="408570" y="439659"/>
                    <a:pt x="399125" y="455371"/>
                    <a:pt x="389725" y="467950"/>
                  </a:cubicBezTo>
                  <a:cubicBezTo>
                    <a:pt x="408570" y="508910"/>
                    <a:pt x="433773" y="549824"/>
                    <a:pt x="462109" y="590738"/>
                  </a:cubicBezTo>
                  <a:cubicBezTo>
                    <a:pt x="458975" y="556090"/>
                    <a:pt x="458975" y="524621"/>
                    <a:pt x="462109" y="493152"/>
                  </a:cubicBezTo>
                  <a:lnTo>
                    <a:pt x="452663" y="493152"/>
                  </a:lnTo>
                  <a:cubicBezTo>
                    <a:pt x="436906" y="474262"/>
                    <a:pt x="427461" y="433347"/>
                    <a:pt x="455797" y="427035"/>
                  </a:cubicBezTo>
                  <a:cubicBezTo>
                    <a:pt x="458113" y="426536"/>
                    <a:pt x="460247" y="426309"/>
                    <a:pt x="462245" y="426309"/>
                  </a:cubicBezTo>
                  <a:cubicBezTo>
                    <a:pt x="484587" y="426309"/>
                    <a:pt x="487039" y="456915"/>
                    <a:pt x="484133" y="474262"/>
                  </a:cubicBezTo>
                  <a:cubicBezTo>
                    <a:pt x="480999" y="480574"/>
                    <a:pt x="477821" y="483707"/>
                    <a:pt x="471554" y="483707"/>
                  </a:cubicBezTo>
                  <a:cubicBezTo>
                    <a:pt x="465242" y="543512"/>
                    <a:pt x="468375" y="637965"/>
                    <a:pt x="512468" y="656855"/>
                  </a:cubicBezTo>
                  <a:cubicBezTo>
                    <a:pt x="515602" y="659989"/>
                    <a:pt x="515602" y="666301"/>
                    <a:pt x="512468" y="666301"/>
                  </a:cubicBezTo>
                  <a:cubicBezTo>
                    <a:pt x="543938" y="710348"/>
                    <a:pt x="578585" y="748129"/>
                    <a:pt x="613188" y="789044"/>
                  </a:cubicBezTo>
                  <a:cubicBezTo>
                    <a:pt x="613188" y="782732"/>
                    <a:pt x="610055" y="776465"/>
                    <a:pt x="610055" y="770153"/>
                  </a:cubicBezTo>
                  <a:cubicBezTo>
                    <a:pt x="603743" y="729239"/>
                    <a:pt x="597476" y="691458"/>
                    <a:pt x="584852" y="650543"/>
                  </a:cubicBezTo>
                  <a:cubicBezTo>
                    <a:pt x="581719" y="650543"/>
                    <a:pt x="581719" y="650543"/>
                    <a:pt x="581719" y="647410"/>
                  </a:cubicBezTo>
                  <a:lnTo>
                    <a:pt x="559695" y="625341"/>
                  </a:lnTo>
                  <a:cubicBezTo>
                    <a:pt x="553383" y="615895"/>
                    <a:pt x="559695" y="603317"/>
                    <a:pt x="569140" y="603317"/>
                  </a:cubicBezTo>
                  <a:cubicBezTo>
                    <a:pt x="588031" y="600184"/>
                    <a:pt x="591164" y="578160"/>
                    <a:pt x="584852" y="565536"/>
                  </a:cubicBezTo>
                  <a:cubicBezTo>
                    <a:pt x="576996" y="571848"/>
                    <a:pt x="567551" y="574981"/>
                    <a:pt x="558514" y="574981"/>
                  </a:cubicBezTo>
                  <a:cubicBezTo>
                    <a:pt x="549432" y="574981"/>
                    <a:pt x="540804" y="571848"/>
                    <a:pt x="534492" y="565536"/>
                  </a:cubicBezTo>
                  <a:cubicBezTo>
                    <a:pt x="525047" y="559269"/>
                    <a:pt x="525047" y="546645"/>
                    <a:pt x="534492" y="540379"/>
                  </a:cubicBezTo>
                  <a:cubicBezTo>
                    <a:pt x="545709" y="530343"/>
                    <a:pt x="556789" y="526165"/>
                    <a:pt x="567006" y="526165"/>
                  </a:cubicBezTo>
                  <a:cubicBezTo>
                    <a:pt x="611417" y="526165"/>
                    <a:pt x="639753" y="604906"/>
                    <a:pt x="591164" y="625341"/>
                  </a:cubicBezTo>
                  <a:lnTo>
                    <a:pt x="594297" y="628519"/>
                  </a:lnTo>
                  <a:lnTo>
                    <a:pt x="597476" y="637965"/>
                  </a:lnTo>
                  <a:cubicBezTo>
                    <a:pt x="600609" y="641098"/>
                    <a:pt x="600609" y="644231"/>
                    <a:pt x="597476" y="647410"/>
                  </a:cubicBezTo>
                  <a:cubicBezTo>
                    <a:pt x="603743" y="700903"/>
                    <a:pt x="616321" y="754396"/>
                    <a:pt x="632078" y="807934"/>
                  </a:cubicBezTo>
                  <a:lnTo>
                    <a:pt x="663548" y="842537"/>
                  </a:lnTo>
                  <a:cubicBezTo>
                    <a:pt x="663548" y="839403"/>
                    <a:pt x="666726" y="839403"/>
                    <a:pt x="666726" y="839403"/>
                  </a:cubicBezTo>
                  <a:cubicBezTo>
                    <a:pt x="685571" y="836270"/>
                    <a:pt x="685571" y="795356"/>
                    <a:pt x="688750" y="782732"/>
                  </a:cubicBezTo>
                  <a:cubicBezTo>
                    <a:pt x="688750" y="760708"/>
                    <a:pt x="695017" y="741817"/>
                    <a:pt x="704462" y="722927"/>
                  </a:cubicBezTo>
                  <a:cubicBezTo>
                    <a:pt x="706051" y="721383"/>
                    <a:pt x="708413" y="720566"/>
                    <a:pt x="710774" y="720566"/>
                  </a:cubicBezTo>
                  <a:cubicBezTo>
                    <a:pt x="713135" y="720566"/>
                    <a:pt x="715497" y="721383"/>
                    <a:pt x="717086" y="722927"/>
                  </a:cubicBezTo>
                  <a:lnTo>
                    <a:pt x="726531" y="732372"/>
                  </a:lnTo>
                  <a:cubicBezTo>
                    <a:pt x="729664" y="732372"/>
                    <a:pt x="732798" y="735551"/>
                    <a:pt x="732798" y="738684"/>
                  </a:cubicBezTo>
                  <a:cubicBezTo>
                    <a:pt x="742243" y="744996"/>
                    <a:pt x="748555" y="754396"/>
                    <a:pt x="751688" y="767020"/>
                  </a:cubicBezTo>
                  <a:cubicBezTo>
                    <a:pt x="751688" y="767020"/>
                    <a:pt x="751688" y="770153"/>
                    <a:pt x="751688" y="770153"/>
                  </a:cubicBezTo>
                  <a:cubicBezTo>
                    <a:pt x="751688" y="773287"/>
                    <a:pt x="748555" y="776465"/>
                    <a:pt x="745376" y="776465"/>
                  </a:cubicBezTo>
                  <a:cubicBezTo>
                    <a:pt x="743832" y="779599"/>
                    <a:pt x="741471" y="781188"/>
                    <a:pt x="738701" y="781188"/>
                  </a:cubicBezTo>
                  <a:cubicBezTo>
                    <a:pt x="735976" y="781188"/>
                    <a:pt x="732798" y="779599"/>
                    <a:pt x="729664" y="776465"/>
                  </a:cubicBezTo>
                  <a:cubicBezTo>
                    <a:pt x="729664" y="776465"/>
                    <a:pt x="726531" y="773287"/>
                    <a:pt x="723353" y="770153"/>
                  </a:cubicBezTo>
                  <a:cubicBezTo>
                    <a:pt x="717086" y="763841"/>
                    <a:pt x="713907" y="757575"/>
                    <a:pt x="707641" y="751263"/>
                  </a:cubicBezTo>
                  <a:cubicBezTo>
                    <a:pt x="701329" y="773287"/>
                    <a:pt x="701329" y="798489"/>
                    <a:pt x="695017" y="811068"/>
                  </a:cubicBezTo>
                  <a:cubicBezTo>
                    <a:pt x="691883" y="826825"/>
                    <a:pt x="685571" y="842537"/>
                    <a:pt x="669860" y="848849"/>
                  </a:cubicBezTo>
                  <a:cubicBezTo>
                    <a:pt x="780024" y="968459"/>
                    <a:pt x="893322" y="1084935"/>
                    <a:pt x="965751" y="1229748"/>
                  </a:cubicBezTo>
                  <a:cubicBezTo>
                    <a:pt x="987775" y="1191967"/>
                    <a:pt x="1012977" y="1151052"/>
                    <a:pt x="1038134" y="1116404"/>
                  </a:cubicBezTo>
                  <a:cubicBezTo>
                    <a:pt x="1022377" y="1078623"/>
                    <a:pt x="1006665" y="1037709"/>
                    <a:pt x="990908" y="999928"/>
                  </a:cubicBezTo>
                  <a:lnTo>
                    <a:pt x="990908" y="1009373"/>
                  </a:lnTo>
                  <a:cubicBezTo>
                    <a:pt x="989364" y="1012552"/>
                    <a:pt x="987003" y="1014096"/>
                    <a:pt x="984641" y="1014096"/>
                  </a:cubicBezTo>
                  <a:cubicBezTo>
                    <a:pt x="982280" y="1014096"/>
                    <a:pt x="979919" y="1012552"/>
                    <a:pt x="978329" y="1009373"/>
                  </a:cubicBezTo>
                  <a:cubicBezTo>
                    <a:pt x="978329" y="996795"/>
                    <a:pt x="978329" y="987349"/>
                    <a:pt x="978329" y="974771"/>
                  </a:cubicBezTo>
                  <a:cubicBezTo>
                    <a:pt x="657281" y="785910"/>
                    <a:pt x="780024" y="338894"/>
                    <a:pt x="685571" y="36736"/>
                  </a:cubicBezTo>
                  <a:cubicBezTo>
                    <a:pt x="685571" y="33603"/>
                    <a:pt x="685571" y="30424"/>
                    <a:pt x="685571" y="30424"/>
                  </a:cubicBezTo>
                  <a:lnTo>
                    <a:pt x="679305" y="27291"/>
                  </a:lnTo>
                  <a:cubicBezTo>
                    <a:pt x="670904" y="24476"/>
                    <a:pt x="674945" y="14213"/>
                    <a:pt x="680395" y="14213"/>
                  </a:cubicBezTo>
                  <a:cubicBezTo>
                    <a:pt x="681076" y="14213"/>
                    <a:pt x="681757" y="14349"/>
                    <a:pt x="682438" y="14712"/>
                  </a:cubicBezTo>
                  <a:cubicBezTo>
                    <a:pt x="685571" y="14712"/>
                    <a:pt x="691883" y="17846"/>
                    <a:pt x="695017" y="17846"/>
                  </a:cubicBezTo>
                  <a:cubicBezTo>
                    <a:pt x="698195" y="17846"/>
                    <a:pt x="701329" y="17846"/>
                    <a:pt x="701329" y="20979"/>
                  </a:cubicBezTo>
                  <a:lnTo>
                    <a:pt x="717086" y="27291"/>
                  </a:lnTo>
                  <a:lnTo>
                    <a:pt x="720219" y="27291"/>
                  </a:lnTo>
                  <a:cubicBezTo>
                    <a:pt x="717086" y="20979"/>
                    <a:pt x="713907" y="14712"/>
                    <a:pt x="710774" y="8400"/>
                  </a:cubicBezTo>
                  <a:cubicBezTo>
                    <a:pt x="708367" y="5994"/>
                    <a:pt x="711455" y="0"/>
                    <a:pt x="715814" y="0"/>
                  </a:cubicBezTo>
                  <a:close/>
                </a:path>
              </a:pathLst>
            </a:custGeom>
            <a:solidFill>
              <a:schemeClr val="tx1"/>
            </a:solidFill>
            <a:ln>
              <a:noFill/>
            </a:ln>
          </p:spPr>
          <p:txBody>
            <a:bodyPr spcFirstLastPara="1" wrap="square" lIns="121900" tIns="121900" rIns="121900" bIns="121900" anchor="ctr" anchorCtr="0">
              <a:noAutofit/>
            </a:bodyPr>
            <a:lstStyle/>
            <a:p>
              <a:endParaRPr sz="2400"/>
            </a:p>
          </p:txBody>
        </p:sp>
        <p:sp>
          <p:nvSpPr>
            <p:cNvPr id="106" name="任意多边形: 形状 105"/>
            <p:cNvSpPr/>
            <p:nvPr userDrawn="1">
              <p:custDataLst>
                <p:tags r:id="rId10"/>
              </p:custDataLst>
            </p:nvPr>
          </p:nvSpPr>
          <p:spPr>
            <a:xfrm>
              <a:off x="7034548" y="5503960"/>
              <a:ext cx="1357768" cy="1354040"/>
            </a:xfrm>
            <a:custGeom>
              <a:avLst/>
              <a:gdLst>
                <a:gd name="connsiteX0" fmla="*/ 901888 w 1357768"/>
                <a:gd name="connsiteY0" fmla="*/ 914694 h 1354040"/>
                <a:gd name="connsiteX1" fmla="*/ 893645 w 1357768"/>
                <a:gd name="connsiteY1" fmla="*/ 943456 h 1354040"/>
                <a:gd name="connsiteX2" fmla="*/ 901888 w 1357768"/>
                <a:gd name="connsiteY2" fmla="*/ 968126 h 1354040"/>
                <a:gd name="connsiteX3" fmla="*/ 905980 w 1357768"/>
                <a:gd name="connsiteY3" fmla="*/ 972277 h 1354040"/>
                <a:gd name="connsiteX4" fmla="*/ 901888 w 1357768"/>
                <a:gd name="connsiteY4" fmla="*/ 914694 h 1354040"/>
                <a:gd name="connsiteX5" fmla="*/ 929464 w 1357768"/>
                <a:gd name="connsiteY5" fmla="*/ 889668 h 1354040"/>
                <a:gd name="connsiteX6" fmla="*/ 914223 w 1357768"/>
                <a:gd name="connsiteY6" fmla="*/ 898267 h 1354040"/>
                <a:gd name="connsiteX7" fmla="*/ 914223 w 1357768"/>
                <a:gd name="connsiteY7" fmla="*/ 906510 h 1354040"/>
                <a:gd name="connsiteX8" fmla="*/ 922407 w 1357768"/>
                <a:gd name="connsiteY8" fmla="*/ 900343 h 1354040"/>
                <a:gd name="connsiteX9" fmla="*/ 930650 w 1357768"/>
                <a:gd name="connsiteY9" fmla="*/ 906510 h 1354040"/>
                <a:gd name="connsiteX10" fmla="*/ 930650 w 1357768"/>
                <a:gd name="connsiteY10" fmla="*/ 972277 h 1354040"/>
                <a:gd name="connsiteX11" fmla="*/ 934742 w 1357768"/>
                <a:gd name="connsiteY11" fmla="*/ 972277 h 1354040"/>
                <a:gd name="connsiteX12" fmla="*/ 938834 w 1357768"/>
                <a:gd name="connsiteY12" fmla="*/ 894175 h 1354040"/>
                <a:gd name="connsiteX13" fmla="*/ 929464 w 1357768"/>
                <a:gd name="connsiteY13" fmla="*/ 889668 h 1354040"/>
                <a:gd name="connsiteX14" fmla="*/ 215334 w 1357768"/>
                <a:gd name="connsiteY14" fmla="*/ 832500 h 1354040"/>
                <a:gd name="connsiteX15" fmla="*/ 741532 w 1357768"/>
                <a:gd name="connsiteY15" fmla="*/ 1190158 h 1354040"/>
                <a:gd name="connsiteX16" fmla="*/ 215334 w 1357768"/>
                <a:gd name="connsiteY16" fmla="*/ 832500 h 1354040"/>
                <a:gd name="connsiteX17" fmla="*/ 38610 w 1357768"/>
                <a:gd name="connsiteY17" fmla="*/ 783159 h 1354040"/>
                <a:gd name="connsiteX18" fmla="*/ 55037 w 1357768"/>
                <a:gd name="connsiteY18" fmla="*/ 816072 h 1354040"/>
                <a:gd name="connsiteX19" fmla="*/ 416787 w 1357768"/>
                <a:gd name="connsiteY19" fmla="*/ 1079142 h 1354040"/>
                <a:gd name="connsiteX20" fmla="*/ 733348 w 1357768"/>
                <a:gd name="connsiteY20" fmla="*/ 1227104 h 1354040"/>
                <a:gd name="connsiteX21" fmla="*/ 729197 w 1357768"/>
                <a:gd name="connsiteY21" fmla="*/ 1223012 h 1354040"/>
                <a:gd name="connsiteX22" fmla="*/ 379782 w 1357768"/>
                <a:gd name="connsiteY22" fmla="*/ 1025710 h 1354040"/>
                <a:gd name="connsiteX23" fmla="*/ 38610 w 1357768"/>
                <a:gd name="connsiteY23" fmla="*/ 783159 h 1354040"/>
                <a:gd name="connsiteX24" fmla="*/ 46794 w 1357768"/>
                <a:gd name="connsiteY24" fmla="*/ 779067 h 1354040"/>
                <a:gd name="connsiteX25" fmla="*/ 231820 w 1357768"/>
                <a:gd name="connsiteY25" fmla="*/ 902359 h 1354040"/>
                <a:gd name="connsiteX26" fmla="*/ 429122 w 1357768"/>
                <a:gd name="connsiteY26" fmla="*/ 1042137 h 1354040"/>
                <a:gd name="connsiteX27" fmla="*/ 679857 w 1357768"/>
                <a:gd name="connsiteY27" fmla="*/ 1177823 h 1354040"/>
                <a:gd name="connsiteX28" fmla="*/ 190723 w 1357768"/>
                <a:gd name="connsiteY28" fmla="*/ 824256 h 1354040"/>
                <a:gd name="connsiteX29" fmla="*/ 46794 w 1357768"/>
                <a:gd name="connsiteY29" fmla="*/ 779067 h 1354040"/>
                <a:gd name="connsiteX30" fmla="*/ 67372 w 1357768"/>
                <a:gd name="connsiteY30" fmla="*/ 766732 h 1354040"/>
                <a:gd name="connsiteX31" fmla="*/ 67372 w 1357768"/>
                <a:gd name="connsiteY31" fmla="*/ 770824 h 1354040"/>
                <a:gd name="connsiteX32" fmla="*/ 741532 w 1357768"/>
                <a:gd name="connsiteY32" fmla="*/ 1173671 h 1354040"/>
                <a:gd name="connsiteX33" fmla="*/ 404452 w 1357768"/>
                <a:gd name="connsiteY33" fmla="*/ 861262 h 1354040"/>
                <a:gd name="connsiteX34" fmla="*/ 149566 w 1357768"/>
                <a:gd name="connsiteY34" fmla="*/ 774916 h 1354040"/>
                <a:gd name="connsiteX35" fmla="*/ 67372 w 1357768"/>
                <a:gd name="connsiteY35" fmla="*/ 766732 h 1354040"/>
                <a:gd name="connsiteX36" fmla="*/ 9848 w 1357768"/>
                <a:gd name="connsiteY36" fmla="*/ 750305 h 1354040"/>
                <a:gd name="connsiteX37" fmla="*/ 268825 w 1357768"/>
                <a:gd name="connsiteY37" fmla="*/ 787251 h 1354040"/>
                <a:gd name="connsiteX38" fmla="*/ 486646 w 1357768"/>
                <a:gd name="connsiteY38" fmla="*/ 890024 h 1354040"/>
                <a:gd name="connsiteX39" fmla="*/ 774445 w 1357768"/>
                <a:gd name="connsiteY39" fmla="*/ 1214828 h 1354040"/>
                <a:gd name="connsiteX40" fmla="*/ 770294 w 1357768"/>
                <a:gd name="connsiteY40" fmla="*/ 1223012 h 1354040"/>
                <a:gd name="connsiteX41" fmla="*/ 856136 w 1357768"/>
                <a:gd name="connsiteY41" fmla="*/ 1332990 h 1354040"/>
                <a:gd name="connsiteX42" fmla="*/ 865653 w 1357768"/>
                <a:gd name="connsiteY42" fmla="*/ 1354040 h 1354040"/>
                <a:gd name="connsiteX43" fmla="*/ 835152 w 1357768"/>
                <a:gd name="connsiteY43" fmla="*/ 1354040 h 1354040"/>
                <a:gd name="connsiteX44" fmla="*/ 829405 w 1357768"/>
                <a:gd name="connsiteY44" fmla="*/ 1344294 h 1354040"/>
                <a:gd name="connsiteX45" fmla="*/ 749775 w 1357768"/>
                <a:gd name="connsiteY45" fmla="*/ 1247682 h 1354040"/>
                <a:gd name="connsiteX46" fmla="*/ 375690 w 1357768"/>
                <a:gd name="connsiteY46" fmla="*/ 1075050 h 1354040"/>
                <a:gd name="connsiteX47" fmla="*/ 1604 w 1357768"/>
                <a:gd name="connsiteY47" fmla="*/ 762581 h 1354040"/>
                <a:gd name="connsiteX48" fmla="*/ 9848 w 1357768"/>
                <a:gd name="connsiteY48" fmla="*/ 750305 h 1354040"/>
                <a:gd name="connsiteX49" fmla="*/ 1337590 w 1357768"/>
                <a:gd name="connsiteY49" fmla="*/ 700965 h 1354040"/>
                <a:gd name="connsiteX50" fmla="*/ 1271822 w 1357768"/>
                <a:gd name="connsiteY50" fmla="*/ 931180 h 1354040"/>
                <a:gd name="connsiteX51" fmla="*/ 1123860 w 1357768"/>
                <a:gd name="connsiteY51" fmla="*/ 1305266 h 1354040"/>
                <a:gd name="connsiteX52" fmla="*/ 1103282 w 1357768"/>
                <a:gd name="connsiteY52" fmla="*/ 1350455 h 1354040"/>
                <a:gd name="connsiteX53" fmla="*/ 1275973 w 1357768"/>
                <a:gd name="connsiteY53" fmla="*/ 1054472 h 1354040"/>
                <a:gd name="connsiteX54" fmla="*/ 1337590 w 1357768"/>
                <a:gd name="connsiteY54" fmla="*/ 721484 h 1354040"/>
                <a:gd name="connsiteX55" fmla="*/ 1337590 w 1357768"/>
                <a:gd name="connsiteY55" fmla="*/ 717392 h 1354040"/>
                <a:gd name="connsiteX56" fmla="*/ 1337590 w 1357768"/>
                <a:gd name="connsiteY56" fmla="*/ 700965 h 1354040"/>
                <a:gd name="connsiteX57" fmla="*/ 486646 w 1357768"/>
                <a:gd name="connsiteY57" fmla="*/ 631046 h 1354040"/>
                <a:gd name="connsiteX58" fmla="*/ 511317 w 1357768"/>
                <a:gd name="connsiteY58" fmla="*/ 659868 h 1354040"/>
                <a:gd name="connsiteX59" fmla="*/ 515468 w 1357768"/>
                <a:gd name="connsiteY59" fmla="*/ 659868 h 1354040"/>
                <a:gd name="connsiteX60" fmla="*/ 507225 w 1357768"/>
                <a:gd name="connsiteY60" fmla="*/ 655716 h 1354040"/>
                <a:gd name="connsiteX61" fmla="*/ 511554 w 1357768"/>
                <a:gd name="connsiteY61" fmla="*/ 645872 h 1354040"/>
                <a:gd name="connsiteX62" fmla="*/ 515468 w 1357768"/>
                <a:gd name="connsiteY62" fmla="*/ 647532 h 1354040"/>
                <a:gd name="connsiteX63" fmla="*/ 531895 w 1357768"/>
                <a:gd name="connsiteY63" fmla="*/ 659868 h 1354040"/>
                <a:gd name="connsiteX64" fmla="*/ 531895 w 1357768"/>
                <a:gd name="connsiteY64" fmla="*/ 651624 h 1354040"/>
                <a:gd name="connsiteX65" fmla="*/ 494889 w 1357768"/>
                <a:gd name="connsiteY65" fmla="*/ 631046 h 1354040"/>
                <a:gd name="connsiteX66" fmla="*/ 979991 w 1357768"/>
                <a:gd name="connsiteY66" fmla="*/ 528273 h 1354040"/>
                <a:gd name="connsiteX67" fmla="*/ 963504 w 1357768"/>
                <a:gd name="connsiteY67" fmla="*/ 573522 h 1354040"/>
                <a:gd name="connsiteX68" fmla="*/ 959412 w 1357768"/>
                <a:gd name="connsiteY68" fmla="*/ 577614 h 1354040"/>
                <a:gd name="connsiteX69" fmla="*/ 955320 w 1357768"/>
                <a:gd name="connsiteY69" fmla="*/ 598192 h 1354040"/>
                <a:gd name="connsiteX70" fmla="*/ 979991 w 1357768"/>
                <a:gd name="connsiteY70" fmla="*/ 565279 h 1354040"/>
                <a:gd name="connsiteX71" fmla="*/ 979991 w 1357768"/>
                <a:gd name="connsiteY71" fmla="*/ 528273 h 1354040"/>
                <a:gd name="connsiteX72" fmla="*/ 947077 w 1357768"/>
                <a:gd name="connsiteY72" fmla="*/ 520090 h 1354040"/>
                <a:gd name="connsiteX73" fmla="*/ 934742 w 1357768"/>
                <a:gd name="connsiteY73" fmla="*/ 536517 h 1354040"/>
                <a:gd name="connsiteX74" fmla="*/ 926558 w 1357768"/>
                <a:gd name="connsiteY74" fmla="*/ 573522 h 1354040"/>
                <a:gd name="connsiteX75" fmla="*/ 947077 w 1357768"/>
                <a:gd name="connsiteY75" fmla="*/ 598192 h 1354040"/>
                <a:gd name="connsiteX76" fmla="*/ 947077 w 1357768"/>
                <a:gd name="connsiteY76" fmla="*/ 520090 h 1354040"/>
                <a:gd name="connsiteX77" fmla="*/ 1255395 w 1357768"/>
                <a:gd name="connsiteY77" fmla="*/ 503603 h 1354040"/>
                <a:gd name="connsiteX78" fmla="*/ 1189628 w 1357768"/>
                <a:gd name="connsiteY78" fmla="*/ 676295 h 1354040"/>
                <a:gd name="connsiteX79" fmla="*/ 1218390 w 1357768"/>
                <a:gd name="connsiteY79" fmla="*/ 618711 h 1354040"/>
                <a:gd name="connsiteX80" fmla="*/ 1218390 w 1357768"/>
                <a:gd name="connsiteY80" fmla="*/ 622862 h 1354040"/>
                <a:gd name="connsiteX81" fmla="*/ 1220347 w 1357768"/>
                <a:gd name="connsiteY81" fmla="*/ 621024 h 1354040"/>
                <a:gd name="connsiteX82" fmla="*/ 1222482 w 1357768"/>
                <a:gd name="connsiteY82" fmla="*/ 622862 h 1354040"/>
                <a:gd name="connsiteX83" fmla="*/ 1132044 w 1357768"/>
                <a:gd name="connsiteY83" fmla="*/ 865354 h 1354040"/>
                <a:gd name="connsiteX84" fmla="*/ 1107433 w 1357768"/>
                <a:gd name="connsiteY84" fmla="*/ 947607 h 1354040"/>
                <a:gd name="connsiteX85" fmla="*/ 1049850 w 1357768"/>
                <a:gd name="connsiteY85" fmla="*/ 1198342 h 1354040"/>
                <a:gd name="connsiteX86" fmla="*/ 1090947 w 1357768"/>
                <a:gd name="connsiteY86" fmla="*/ 1079142 h 1354040"/>
                <a:gd name="connsiteX87" fmla="*/ 1210147 w 1357768"/>
                <a:gd name="connsiteY87" fmla="*/ 737970 h 1354040"/>
                <a:gd name="connsiteX88" fmla="*/ 1263638 w 1357768"/>
                <a:gd name="connsiteY88" fmla="*/ 594041 h 1354040"/>
                <a:gd name="connsiteX89" fmla="*/ 1255395 w 1357768"/>
                <a:gd name="connsiteY89" fmla="*/ 503603 h 1354040"/>
                <a:gd name="connsiteX90" fmla="*/ 983667 w 1357768"/>
                <a:gd name="connsiteY90" fmla="*/ 495064 h 1354040"/>
                <a:gd name="connsiteX91" fmla="*/ 979991 w 1357768"/>
                <a:gd name="connsiteY91" fmla="*/ 495419 h 1354040"/>
                <a:gd name="connsiteX92" fmla="*/ 984083 w 1357768"/>
                <a:gd name="connsiteY92" fmla="*/ 507755 h 1354040"/>
                <a:gd name="connsiteX93" fmla="*/ 992326 w 1357768"/>
                <a:gd name="connsiteY93" fmla="*/ 520090 h 1354040"/>
                <a:gd name="connsiteX94" fmla="*/ 996418 w 1357768"/>
                <a:gd name="connsiteY94" fmla="*/ 581706 h 1354040"/>
                <a:gd name="connsiteX95" fmla="*/ 1012845 w 1357768"/>
                <a:gd name="connsiteY95" fmla="*/ 544760 h 1354040"/>
                <a:gd name="connsiteX96" fmla="*/ 983667 w 1357768"/>
                <a:gd name="connsiteY96" fmla="*/ 495064 h 1354040"/>
                <a:gd name="connsiteX97" fmla="*/ 1267730 w 1357768"/>
                <a:gd name="connsiteY97" fmla="*/ 491268 h 1354040"/>
                <a:gd name="connsiteX98" fmla="*/ 1275973 w 1357768"/>
                <a:gd name="connsiteY98" fmla="*/ 540609 h 1354040"/>
                <a:gd name="connsiteX99" fmla="*/ 1280065 w 1357768"/>
                <a:gd name="connsiteY99" fmla="*/ 491268 h 1354040"/>
                <a:gd name="connsiteX100" fmla="*/ 490798 w 1357768"/>
                <a:gd name="connsiteY100" fmla="*/ 487176 h 1354040"/>
                <a:gd name="connsiteX101" fmla="*/ 437365 w 1357768"/>
                <a:gd name="connsiteY101" fmla="*/ 503603 h 1354040"/>
                <a:gd name="connsiteX102" fmla="*/ 503133 w 1357768"/>
                <a:gd name="connsiteY102" fmla="*/ 495419 h 1354040"/>
                <a:gd name="connsiteX103" fmla="*/ 745683 w 1357768"/>
                <a:gd name="connsiteY103" fmla="*/ 452247 h 1354040"/>
                <a:gd name="connsiteX104" fmla="*/ 733348 w 1357768"/>
                <a:gd name="connsiteY104" fmla="*/ 458414 h 1354040"/>
                <a:gd name="connsiteX105" fmla="*/ 729197 w 1357768"/>
                <a:gd name="connsiteY105" fmla="*/ 470749 h 1354040"/>
                <a:gd name="connsiteX106" fmla="*/ 745683 w 1357768"/>
                <a:gd name="connsiteY106" fmla="*/ 491268 h 1354040"/>
                <a:gd name="connsiteX107" fmla="*/ 737440 w 1357768"/>
                <a:gd name="connsiteY107" fmla="*/ 478933 h 1354040"/>
                <a:gd name="connsiteX108" fmla="*/ 747225 w 1357768"/>
                <a:gd name="connsiteY108" fmla="*/ 473121 h 1354040"/>
                <a:gd name="connsiteX109" fmla="*/ 749775 w 1357768"/>
                <a:gd name="connsiteY109" fmla="*/ 474841 h 1354040"/>
                <a:gd name="connsiteX110" fmla="*/ 753867 w 1357768"/>
                <a:gd name="connsiteY110" fmla="*/ 487176 h 1354040"/>
                <a:gd name="connsiteX111" fmla="*/ 757959 w 1357768"/>
                <a:gd name="connsiteY111" fmla="*/ 458414 h 1354040"/>
                <a:gd name="connsiteX112" fmla="*/ 745683 w 1357768"/>
                <a:gd name="connsiteY112" fmla="*/ 452247 h 1354040"/>
                <a:gd name="connsiteX113" fmla="*/ 1291214 w 1357768"/>
                <a:gd name="connsiteY113" fmla="*/ 442402 h 1354040"/>
                <a:gd name="connsiteX114" fmla="*/ 1300584 w 1357768"/>
                <a:gd name="connsiteY114" fmla="*/ 450171 h 1354040"/>
                <a:gd name="connsiteX115" fmla="*/ 1304736 w 1357768"/>
                <a:gd name="connsiteY115" fmla="*/ 450171 h 1354040"/>
                <a:gd name="connsiteX116" fmla="*/ 1308828 w 1357768"/>
                <a:gd name="connsiteY116" fmla="*/ 454322 h 1354040"/>
                <a:gd name="connsiteX117" fmla="*/ 1317071 w 1357768"/>
                <a:gd name="connsiteY117" fmla="*/ 992796 h 1354040"/>
                <a:gd name="connsiteX118" fmla="*/ 1174728 w 1357768"/>
                <a:gd name="connsiteY118" fmla="*/ 1273909 h 1354040"/>
                <a:gd name="connsiteX119" fmla="*/ 1126417 w 1357768"/>
                <a:gd name="connsiteY119" fmla="*/ 1354040 h 1354040"/>
                <a:gd name="connsiteX120" fmla="*/ 1090407 w 1357768"/>
                <a:gd name="connsiteY120" fmla="*/ 1354040 h 1354040"/>
                <a:gd name="connsiteX121" fmla="*/ 1111525 w 1357768"/>
                <a:gd name="connsiteY121" fmla="*/ 1297022 h 1354040"/>
                <a:gd name="connsiteX122" fmla="*/ 1234817 w 1357768"/>
                <a:gd name="connsiteY122" fmla="*/ 988704 h 1354040"/>
                <a:gd name="connsiteX123" fmla="*/ 1312919 w 1357768"/>
                <a:gd name="connsiteY123" fmla="*/ 532425 h 1354040"/>
                <a:gd name="connsiteX124" fmla="*/ 1300584 w 1357768"/>
                <a:gd name="connsiteY124" fmla="*/ 507755 h 1354040"/>
                <a:gd name="connsiteX125" fmla="*/ 1280065 w 1357768"/>
                <a:gd name="connsiteY125" fmla="*/ 614619 h 1354040"/>
                <a:gd name="connsiteX126" fmla="*/ 1201963 w 1357768"/>
                <a:gd name="connsiteY126" fmla="*/ 959942 h 1354040"/>
                <a:gd name="connsiteX127" fmla="*/ 1108130 w 1357768"/>
                <a:gd name="connsiteY127" fmla="*/ 1214065 h 1354040"/>
                <a:gd name="connsiteX128" fmla="*/ 1068901 w 1357768"/>
                <a:gd name="connsiteY128" fmla="*/ 1354040 h 1354040"/>
                <a:gd name="connsiteX129" fmla="*/ 1051506 w 1357768"/>
                <a:gd name="connsiteY129" fmla="*/ 1354040 h 1354040"/>
                <a:gd name="connsiteX130" fmla="*/ 1085840 w 1357768"/>
                <a:gd name="connsiteY130" fmla="*/ 1228164 h 1354040"/>
                <a:gd name="connsiteX131" fmla="*/ 1169050 w 1357768"/>
                <a:gd name="connsiteY131" fmla="*/ 996948 h 1354040"/>
                <a:gd name="connsiteX132" fmla="*/ 1255395 w 1357768"/>
                <a:gd name="connsiteY132" fmla="*/ 688630 h 1354040"/>
                <a:gd name="connsiteX133" fmla="*/ 1136196 w 1357768"/>
                <a:gd name="connsiteY133" fmla="*/ 1001040 h 1354040"/>
                <a:gd name="connsiteX134" fmla="*/ 1027865 w 1357768"/>
                <a:gd name="connsiteY134" fmla="*/ 1354040 h 1354040"/>
                <a:gd name="connsiteX135" fmla="*/ 1009455 w 1357768"/>
                <a:gd name="connsiteY135" fmla="*/ 1354040 h 1354040"/>
                <a:gd name="connsiteX136" fmla="*/ 1033408 w 1357768"/>
                <a:gd name="connsiteY136" fmla="*/ 1195280 h 1354040"/>
                <a:gd name="connsiteX137" fmla="*/ 1070428 w 1357768"/>
                <a:gd name="connsiteY137" fmla="*/ 1038045 h 1354040"/>
                <a:gd name="connsiteX138" fmla="*/ 1024683 w 1357768"/>
                <a:gd name="connsiteY138" fmla="*/ 1201448 h 1354040"/>
                <a:gd name="connsiteX139" fmla="*/ 1002932 w 1357768"/>
                <a:gd name="connsiteY139" fmla="*/ 1354040 h 1354040"/>
                <a:gd name="connsiteX140" fmla="*/ 994454 w 1357768"/>
                <a:gd name="connsiteY140" fmla="*/ 1354040 h 1354040"/>
                <a:gd name="connsiteX141" fmla="*/ 1010752 w 1357768"/>
                <a:gd name="connsiteY141" fmla="*/ 1223918 h 1354040"/>
                <a:gd name="connsiteX142" fmla="*/ 1136196 w 1357768"/>
                <a:gd name="connsiteY142" fmla="*/ 799586 h 1354040"/>
                <a:gd name="connsiteX143" fmla="*/ 1238968 w 1357768"/>
                <a:gd name="connsiteY143" fmla="*/ 511846 h 1354040"/>
                <a:gd name="connsiteX144" fmla="*/ 1218390 w 1357768"/>
                <a:gd name="connsiteY144" fmla="*/ 536517 h 1354040"/>
                <a:gd name="connsiteX145" fmla="*/ 987912 w 1357768"/>
                <a:gd name="connsiteY145" fmla="*/ 1318019 h 1354040"/>
                <a:gd name="connsiteX146" fmla="*/ 990492 w 1357768"/>
                <a:gd name="connsiteY146" fmla="*/ 1354040 h 1354040"/>
                <a:gd name="connsiteX147" fmla="*/ 977137 w 1357768"/>
                <a:gd name="connsiteY147" fmla="*/ 1354040 h 1354040"/>
                <a:gd name="connsiteX148" fmla="*/ 972697 w 1357768"/>
                <a:gd name="connsiteY148" fmla="*/ 1304214 h 1354040"/>
                <a:gd name="connsiteX149" fmla="*/ 1070428 w 1357768"/>
                <a:gd name="connsiteY149" fmla="*/ 795494 h 1354040"/>
                <a:gd name="connsiteX150" fmla="*/ 1284157 w 1357768"/>
                <a:gd name="connsiteY150" fmla="*/ 454322 h 1354040"/>
                <a:gd name="connsiteX151" fmla="*/ 1284157 w 1357768"/>
                <a:gd name="connsiteY151" fmla="*/ 450171 h 1354040"/>
                <a:gd name="connsiteX152" fmla="*/ 1291214 w 1357768"/>
                <a:gd name="connsiteY152" fmla="*/ 442402 h 1354040"/>
                <a:gd name="connsiteX153" fmla="*/ 905980 w 1357768"/>
                <a:gd name="connsiteY153" fmla="*/ 413166 h 1354040"/>
                <a:gd name="connsiteX154" fmla="*/ 889553 w 1357768"/>
                <a:gd name="connsiteY154" fmla="*/ 421409 h 1354040"/>
                <a:gd name="connsiteX155" fmla="*/ 868975 w 1357768"/>
                <a:gd name="connsiteY155" fmla="*/ 446079 h 1354040"/>
                <a:gd name="connsiteX156" fmla="*/ 901888 w 1357768"/>
                <a:gd name="connsiteY156" fmla="*/ 417317 h 1354040"/>
                <a:gd name="connsiteX157" fmla="*/ 905980 w 1357768"/>
                <a:gd name="connsiteY157" fmla="*/ 413166 h 1354040"/>
                <a:gd name="connsiteX158" fmla="*/ 367447 w 1357768"/>
                <a:gd name="connsiteY158" fmla="*/ 384404 h 1354040"/>
                <a:gd name="connsiteX159" fmla="*/ 457350 w 1357768"/>
                <a:gd name="connsiteY159" fmla="*/ 458770 h 1354040"/>
                <a:gd name="connsiteX160" fmla="*/ 466127 w 1357768"/>
                <a:gd name="connsiteY160" fmla="*/ 458414 h 1354040"/>
                <a:gd name="connsiteX161" fmla="*/ 367447 w 1357768"/>
                <a:gd name="connsiteY161" fmla="*/ 384404 h 1354040"/>
                <a:gd name="connsiteX162" fmla="*/ 317573 w 1357768"/>
                <a:gd name="connsiteY162" fmla="*/ 375983 h 1354040"/>
                <a:gd name="connsiteX163" fmla="*/ 289344 w 1357768"/>
                <a:gd name="connsiteY163" fmla="*/ 413166 h 1354040"/>
                <a:gd name="connsiteX164" fmla="*/ 402020 w 1357768"/>
                <a:gd name="connsiteY164" fmla="*/ 475316 h 1354040"/>
                <a:gd name="connsiteX165" fmla="*/ 412695 w 1357768"/>
                <a:gd name="connsiteY165" fmla="*/ 474841 h 1354040"/>
                <a:gd name="connsiteX166" fmla="*/ 449700 w 1357768"/>
                <a:gd name="connsiteY166" fmla="*/ 474841 h 1354040"/>
                <a:gd name="connsiteX167" fmla="*/ 351020 w 1357768"/>
                <a:gd name="connsiteY167" fmla="*/ 380312 h 1354040"/>
                <a:gd name="connsiteX168" fmla="*/ 317573 w 1357768"/>
                <a:gd name="connsiteY168" fmla="*/ 375983 h 1354040"/>
                <a:gd name="connsiteX169" fmla="*/ 383933 w 1357768"/>
                <a:gd name="connsiteY169" fmla="*/ 367977 h 1354040"/>
                <a:gd name="connsiteX170" fmla="*/ 482554 w 1357768"/>
                <a:gd name="connsiteY170" fmla="*/ 441987 h 1354040"/>
                <a:gd name="connsiteX171" fmla="*/ 474371 w 1357768"/>
                <a:gd name="connsiteY171" fmla="*/ 421409 h 1354040"/>
                <a:gd name="connsiteX172" fmla="*/ 474371 w 1357768"/>
                <a:gd name="connsiteY172" fmla="*/ 417317 h 1354040"/>
                <a:gd name="connsiteX173" fmla="*/ 383933 w 1357768"/>
                <a:gd name="connsiteY173" fmla="*/ 367977 h 1354040"/>
                <a:gd name="connsiteX174" fmla="*/ 309922 w 1357768"/>
                <a:gd name="connsiteY174" fmla="*/ 351550 h 1354040"/>
                <a:gd name="connsiteX175" fmla="*/ 248247 w 1357768"/>
                <a:gd name="connsiteY175" fmla="*/ 367977 h 1354040"/>
                <a:gd name="connsiteX176" fmla="*/ 312591 w 1357768"/>
                <a:gd name="connsiteY176" fmla="*/ 470868 h 1354040"/>
                <a:gd name="connsiteX177" fmla="*/ 260582 w 1357768"/>
                <a:gd name="connsiteY177" fmla="*/ 404982 h 1354040"/>
                <a:gd name="connsiteX178" fmla="*/ 309922 w 1357768"/>
                <a:gd name="connsiteY178" fmla="*/ 351550 h 1354040"/>
                <a:gd name="connsiteX179" fmla="*/ 854564 w 1357768"/>
                <a:gd name="connsiteY179" fmla="*/ 280089 h 1354040"/>
                <a:gd name="connsiteX180" fmla="*/ 852548 w 1357768"/>
                <a:gd name="connsiteY180" fmla="*/ 289874 h 1354040"/>
                <a:gd name="connsiteX181" fmla="*/ 844305 w 1357768"/>
                <a:gd name="connsiteY181" fmla="*/ 310393 h 1354040"/>
                <a:gd name="connsiteX182" fmla="*/ 848397 w 1357768"/>
                <a:gd name="connsiteY182" fmla="*/ 347398 h 1354040"/>
                <a:gd name="connsiteX183" fmla="*/ 856640 w 1357768"/>
                <a:gd name="connsiteY183" fmla="*/ 363885 h 1354040"/>
                <a:gd name="connsiteX184" fmla="*/ 854564 w 1357768"/>
                <a:gd name="connsiteY184" fmla="*/ 280089 h 1354040"/>
                <a:gd name="connsiteX185" fmla="*/ 564808 w 1357768"/>
                <a:gd name="connsiteY185" fmla="*/ 265204 h 1354040"/>
                <a:gd name="connsiteX186" fmla="*/ 533970 w 1357768"/>
                <a:gd name="connsiteY186" fmla="*/ 268288 h 1354040"/>
                <a:gd name="connsiteX187" fmla="*/ 513926 w 1357768"/>
                <a:gd name="connsiteY187" fmla="*/ 266983 h 1354040"/>
                <a:gd name="connsiteX188" fmla="*/ 553303 w 1357768"/>
                <a:gd name="connsiteY188" fmla="*/ 280741 h 1354040"/>
                <a:gd name="connsiteX189" fmla="*/ 572992 w 1357768"/>
                <a:gd name="connsiteY189" fmla="*/ 277539 h 1354040"/>
                <a:gd name="connsiteX190" fmla="*/ 905980 w 1357768"/>
                <a:gd name="connsiteY190" fmla="*/ 183010 h 1354040"/>
                <a:gd name="connsiteX191" fmla="*/ 914223 w 1357768"/>
                <a:gd name="connsiteY191" fmla="*/ 252869 h 1354040"/>
                <a:gd name="connsiteX192" fmla="*/ 918315 w 1357768"/>
                <a:gd name="connsiteY192" fmla="*/ 211772 h 1354040"/>
                <a:gd name="connsiteX193" fmla="*/ 905980 w 1357768"/>
                <a:gd name="connsiteY193" fmla="*/ 183010 h 1354040"/>
                <a:gd name="connsiteX194" fmla="*/ 794964 w 1357768"/>
                <a:gd name="connsiteY194" fmla="*/ 183010 h 1354040"/>
                <a:gd name="connsiteX195" fmla="*/ 786780 w 1357768"/>
                <a:gd name="connsiteY195" fmla="*/ 187102 h 1354040"/>
                <a:gd name="connsiteX196" fmla="*/ 782629 w 1357768"/>
                <a:gd name="connsiteY196" fmla="*/ 203529 h 1354040"/>
                <a:gd name="connsiteX197" fmla="*/ 786780 w 1357768"/>
                <a:gd name="connsiteY197" fmla="*/ 269296 h 1354040"/>
                <a:gd name="connsiteX198" fmla="*/ 794964 w 1357768"/>
                <a:gd name="connsiteY198" fmla="*/ 183010 h 1354040"/>
                <a:gd name="connsiteX199" fmla="*/ 868975 w 1357768"/>
                <a:gd name="connsiteY199" fmla="*/ 162431 h 1354040"/>
                <a:gd name="connsiteX200" fmla="*/ 836654 w 1357768"/>
                <a:gd name="connsiteY200" fmla="*/ 276175 h 1354040"/>
                <a:gd name="connsiteX201" fmla="*/ 844305 w 1357768"/>
                <a:gd name="connsiteY201" fmla="*/ 261112 h 1354040"/>
                <a:gd name="connsiteX202" fmla="*/ 850294 w 1357768"/>
                <a:gd name="connsiteY202" fmla="*/ 254292 h 1354040"/>
                <a:gd name="connsiteX203" fmla="*/ 856640 w 1357768"/>
                <a:gd name="connsiteY203" fmla="*/ 256961 h 1354040"/>
                <a:gd name="connsiteX204" fmla="*/ 881310 w 1357768"/>
                <a:gd name="connsiteY204" fmla="*/ 289874 h 1354040"/>
                <a:gd name="connsiteX205" fmla="*/ 868975 w 1357768"/>
                <a:gd name="connsiteY205" fmla="*/ 162431 h 1354040"/>
                <a:gd name="connsiteX206" fmla="*/ 844305 w 1357768"/>
                <a:gd name="connsiteY206" fmla="*/ 146004 h 1354040"/>
                <a:gd name="connsiteX207" fmla="*/ 827878 w 1357768"/>
                <a:gd name="connsiteY207" fmla="*/ 154188 h 1354040"/>
                <a:gd name="connsiteX208" fmla="*/ 811451 w 1357768"/>
                <a:gd name="connsiteY208" fmla="*/ 236442 h 1354040"/>
                <a:gd name="connsiteX209" fmla="*/ 844305 w 1357768"/>
                <a:gd name="connsiteY209" fmla="*/ 146004 h 1354040"/>
                <a:gd name="connsiteX210" fmla="*/ 519322 w 1357768"/>
                <a:gd name="connsiteY210" fmla="*/ 133373 h 1354040"/>
                <a:gd name="connsiteX211" fmla="*/ 523652 w 1357768"/>
                <a:gd name="connsiteY211" fmla="*/ 191193 h 1354040"/>
                <a:gd name="connsiteX212" fmla="*/ 552473 w 1357768"/>
                <a:gd name="connsiteY212" fmla="*/ 236442 h 1354040"/>
                <a:gd name="connsiteX213" fmla="*/ 564808 w 1357768"/>
                <a:gd name="connsiteY213" fmla="*/ 240534 h 1354040"/>
                <a:gd name="connsiteX214" fmla="*/ 568900 w 1357768"/>
                <a:gd name="connsiteY214" fmla="*/ 240534 h 1354040"/>
                <a:gd name="connsiteX215" fmla="*/ 568900 w 1357768"/>
                <a:gd name="connsiteY215" fmla="*/ 203529 h 1354040"/>
                <a:gd name="connsiteX216" fmla="*/ 535987 w 1357768"/>
                <a:gd name="connsiteY216" fmla="*/ 137761 h 1354040"/>
                <a:gd name="connsiteX217" fmla="*/ 527803 w 1357768"/>
                <a:gd name="connsiteY217" fmla="*/ 137761 h 1354040"/>
                <a:gd name="connsiteX218" fmla="*/ 519322 w 1357768"/>
                <a:gd name="connsiteY218" fmla="*/ 133373 h 1354040"/>
                <a:gd name="connsiteX219" fmla="*/ 488722 w 1357768"/>
                <a:gd name="connsiteY219" fmla="*/ 97672 h 1354040"/>
                <a:gd name="connsiteX220" fmla="*/ 470219 w 1357768"/>
                <a:gd name="connsiteY220" fmla="*/ 108999 h 1354040"/>
                <a:gd name="connsiteX221" fmla="*/ 486646 w 1357768"/>
                <a:gd name="connsiteY221" fmla="*/ 219956 h 1354040"/>
                <a:gd name="connsiteX222" fmla="*/ 490798 w 1357768"/>
                <a:gd name="connsiteY222" fmla="*/ 215864 h 1354040"/>
                <a:gd name="connsiteX223" fmla="*/ 519560 w 1357768"/>
                <a:gd name="connsiteY223" fmla="*/ 240534 h 1354040"/>
                <a:gd name="connsiteX224" fmla="*/ 498981 w 1357768"/>
                <a:gd name="connsiteY224" fmla="*/ 113091 h 1354040"/>
                <a:gd name="connsiteX225" fmla="*/ 507225 w 1357768"/>
                <a:gd name="connsiteY225" fmla="*/ 104907 h 1354040"/>
                <a:gd name="connsiteX226" fmla="*/ 488722 w 1357768"/>
                <a:gd name="connsiteY226" fmla="*/ 97672 h 1354040"/>
                <a:gd name="connsiteX227" fmla="*/ 880776 w 1357768"/>
                <a:gd name="connsiteY227" fmla="*/ 85159 h 1354040"/>
                <a:gd name="connsiteX228" fmla="*/ 860732 w 1357768"/>
                <a:gd name="connsiteY228" fmla="*/ 92572 h 1354040"/>
                <a:gd name="connsiteX229" fmla="*/ 856640 w 1357768"/>
                <a:gd name="connsiteY229" fmla="*/ 96664 h 1354040"/>
                <a:gd name="connsiteX230" fmla="*/ 889553 w 1357768"/>
                <a:gd name="connsiteY230" fmla="*/ 100756 h 1354040"/>
                <a:gd name="connsiteX231" fmla="*/ 887122 w 1357768"/>
                <a:gd name="connsiteY231" fmla="*/ 113921 h 1354040"/>
                <a:gd name="connsiteX232" fmla="*/ 885402 w 1357768"/>
                <a:gd name="connsiteY232" fmla="*/ 113091 h 1354040"/>
                <a:gd name="connsiteX233" fmla="*/ 865298 w 1357768"/>
                <a:gd name="connsiteY233" fmla="*/ 110422 h 1354040"/>
                <a:gd name="connsiteX234" fmla="*/ 840213 w 1357768"/>
                <a:gd name="connsiteY234" fmla="*/ 117183 h 1354040"/>
                <a:gd name="connsiteX235" fmla="*/ 836121 w 1357768"/>
                <a:gd name="connsiteY235" fmla="*/ 125426 h 1354040"/>
                <a:gd name="connsiteX236" fmla="*/ 857766 w 1357768"/>
                <a:gd name="connsiteY236" fmla="*/ 121156 h 1354040"/>
                <a:gd name="connsiteX237" fmla="*/ 893645 w 1357768"/>
                <a:gd name="connsiteY237" fmla="*/ 133669 h 1354040"/>
                <a:gd name="connsiteX238" fmla="*/ 914223 w 1357768"/>
                <a:gd name="connsiteY238" fmla="*/ 154188 h 1354040"/>
                <a:gd name="connsiteX239" fmla="*/ 880776 w 1357768"/>
                <a:gd name="connsiteY239" fmla="*/ 85159 h 1354040"/>
                <a:gd name="connsiteX240" fmla="*/ 444837 w 1357768"/>
                <a:gd name="connsiteY240" fmla="*/ 52839 h 1354040"/>
                <a:gd name="connsiteX241" fmla="*/ 416787 w 1357768"/>
                <a:gd name="connsiteY241" fmla="*/ 59659 h 1354040"/>
                <a:gd name="connsiteX242" fmla="*/ 416787 w 1357768"/>
                <a:gd name="connsiteY242" fmla="*/ 63751 h 1354040"/>
                <a:gd name="connsiteX243" fmla="*/ 441457 w 1357768"/>
                <a:gd name="connsiteY243" fmla="*/ 174766 h 1354040"/>
                <a:gd name="connsiteX244" fmla="*/ 441457 w 1357768"/>
                <a:gd name="connsiteY244" fmla="*/ 170674 h 1354040"/>
                <a:gd name="connsiteX245" fmla="*/ 445549 w 1357768"/>
                <a:gd name="connsiteY245" fmla="*/ 104907 h 1354040"/>
                <a:gd name="connsiteX246" fmla="*/ 487536 w 1357768"/>
                <a:gd name="connsiteY246" fmla="*/ 76857 h 1354040"/>
                <a:gd name="connsiteX247" fmla="*/ 511317 w 1357768"/>
                <a:gd name="connsiteY247" fmla="*/ 84329 h 1354040"/>
                <a:gd name="connsiteX248" fmla="*/ 462035 w 1357768"/>
                <a:gd name="connsiteY248" fmla="*/ 55567 h 1354040"/>
                <a:gd name="connsiteX249" fmla="*/ 444837 w 1357768"/>
                <a:gd name="connsiteY249" fmla="*/ 52839 h 1354040"/>
                <a:gd name="connsiteX250" fmla="*/ 461561 w 1357768"/>
                <a:gd name="connsiteY250" fmla="*/ 26034 h 1354040"/>
                <a:gd name="connsiteX251" fmla="*/ 441457 w 1357768"/>
                <a:gd name="connsiteY251" fmla="*/ 30897 h 1354040"/>
                <a:gd name="connsiteX252" fmla="*/ 453792 w 1357768"/>
                <a:gd name="connsiteY252" fmla="*/ 30897 h 1354040"/>
                <a:gd name="connsiteX253" fmla="*/ 568900 w 1357768"/>
                <a:gd name="connsiteY253" fmla="*/ 133669 h 1354040"/>
                <a:gd name="connsiteX254" fmla="*/ 568900 w 1357768"/>
                <a:gd name="connsiteY254" fmla="*/ 137761 h 1354040"/>
                <a:gd name="connsiteX255" fmla="*/ 597662 w 1357768"/>
                <a:gd name="connsiteY255" fmla="*/ 203529 h 1354040"/>
                <a:gd name="connsiteX256" fmla="*/ 544230 w 1357768"/>
                <a:gd name="connsiteY256" fmla="*/ 63751 h 1354040"/>
                <a:gd name="connsiteX257" fmla="*/ 461561 w 1357768"/>
                <a:gd name="connsiteY257" fmla="*/ 26034 h 1354040"/>
                <a:gd name="connsiteX258" fmla="*/ 468559 w 1357768"/>
                <a:gd name="connsiteY258" fmla="*/ 0 h 1354040"/>
                <a:gd name="connsiteX259" fmla="*/ 548322 w 1357768"/>
                <a:gd name="connsiteY259" fmla="*/ 34989 h 1354040"/>
                <a:gd name="connsiteX260" fmla="*/ 618240 w 1357768"/>
                <a:gd name="connsiteY260" fmla="*/ 215864 h 1354040"/>
                <a:gd name="connsiteX261" fmla="*/ 597662 w 1357768"/>
                <a:gd name="connsiteY261" fmla="*/ 244626 h 1354040"/>
                <a:gd name="connsiteX262" fmla="*/ 577084 w 1357768"/>
                <a:gd name="connsiteY262" fmla="*/ 256961 h 1354040"/>
                <a:gd name="connsiteX263" fmla="*/ 585327 w 1357768"/>
                <a:gd name="connsiteY263" fmla="*/ 269296 h 1354040"/>
                <a:gd name="connsiteX264" fmla="*/ 589419 w 1357768"/>
                <a:gd name="connsiteY264" fmla="*/ 269296 h 1354040"/>
                <a:gd name="connsiteX265" fmla="*/ 592621 w 1357768"/>
                <a:gd name="connsiteY265" fmla="*/ 268466 h 1354040"/>
                <a:gd name="connsiteX266" fmla="*/ 597662 w 1357768"/>
                <a:gd name="connsiteY266" fmla="*/ 281631 h 1354040"/>
                <a:gd name="connsiteX267" fmla="*/ 593570 w 1357768"/>
                <a:gd name="connsiteY267" fmla="*/ 281631 h 1354040"/>
                <a:gd name="connsiteX268" fmla="*/ 634667 w 1357768"/>
                <a:gd name="connsiteY268" fmla="*/ 392647 h 1354040"/>
                <a:gd name="connsiteX269" fmla="*/ 675765 w 1357768"/>
                <a:gd name="connsiteY269" fmla="*/ 261112 h 1354040"/>
                <a:gd name="connsiteX270" fmla="*/ 680509 w 1357768"/>
                <a:gd name="connsiteY270" fmla="*/ 256368 h 1354040"/>
                <a:gd name="connsiteX271" fmla="*/ 688100 w 1357768"/>
                <a:gd name="connsiteY271" fmla="*/ 261112 h 1354040"/>
                <a:gd name="connsiteX272" fmla="*/ 634667 w 1357768"/>
                <a:gd name="connsiteY272" fmla="*/ 409074 h 1354040"/>
                <a:gd name="connsiteX273" fmla="*/ 642911 w 1357768"/>
                <a:gd name="connsiteY273" fmla="*/ 631046 h 1354040"/>
                <a:gd name="connsiteX274" fmla="*/ 663430 w 1357768"/>
                <a:gd name="connsiteY274" fmla="*/ 668051 h 1354040"/>
                <a:gd name="connsiteX275" fmla="*/ 688100 w 1357768"/>
                <a:gd name="connsiteY275" fmla="*/ 721484 h 1354040"/>
                <a:gd name="connsiteX276" fmla="*/ 753867 w 1357768"/>
                <a:gd name="connsiteY276" fmla="*/ 857170 h 1354040"/>
                <a:gd name="connsiteX277" fmla="*/ 766202 w 1357768"/>
                <a:gd name="connsiteY277" fmla="*/ 848927 h 1354040"/>
                <a:gd name="connsiteX278" fmla="*/ 770294 w 1357768"/>
                <a:gd name="connsiteY278" fmla="*/ 848927 h 1354040"/>
                <a:gd name="connsiteX279" fmla="*/ 827878 w 1357768"/>
                <a:gd name="connsiteY279" fmla="*/ 585857 h 1354040"/>
                <a:gd name="connsiteX280" fmla="*/ 753867 w 1357768"/>
                <a:gd name="connsiteY280" fmla="*/ 507755 h 1354040"/>
                <a:gd name="connsiteX281" fmla="*/ 745683 w 1357768"/>
                <a:gd name="connsiteY281" fmla="*/ 511846 h 1354040"/>
                <a:gd name="connsiteX282" fmla="*/ 712770 w 1357768"/>
                <a:gd name="connsiteY282" fmla="*/ 487176 h 1354040"/>
                <a:gd name="connsiteX283" fmla="*/ 708678 w 1357768"/>
                <a:gd name="connsiteY283" fmla="*/ 478933 h 1354040"/>
                <a:gd name="connsiteX284" fmla="*/ 708678 w 1357768"/>
                <a:gd name="connsiteY284" fmla="*/ 474841 h 1354040"/>
                <a:gd name="connsiteX285" fmla="*/ 700435 w 1357768"/>
                <a:gd name="connsiteY285" fmla="*/ 446079 h 1354040"/>
                <a:gd name="connsiteX286" fmla="*/ 708144 w 1357768"/>
                <a:gd name="connsiteY286" fmla="*/ 439259 h 1354040"/>
                <a:gd name="connsiteX287" fmla="*/ 712770 w 1357768"/>
                <a:gd name="connsiteY287" fmla="*/ 441987 h 1354040"/>
                <a:gd name="connsiteX288" fmla="*/ 721013 w 1357768"/>
                <a:gd name="connsiteY288" fmla="*/ 429652 h 1354040"/>
                <a:gd name="connsiteX289" fmla="*/ 742303 w 1357768"/>
                <a:gd name="connsiteY289" fmla="*/ 423722 h 1354040"/>
                <a:gd name="connsiteX290" fmla="*/ 778537 w 1357768"/>
                <a:gd name="connsiteY290" fmla="*/ 441987 h 1354040"/>
                <a:gd name="connsiteX291" fmla="*/ 778537 w 1357768"/>
                <a:gd name="connsiteY291" fmla="*/ 478933 h 1354040"/>
                <a:gd name="connsiteX292" fmla="*/ 762110 w 1357768"/>
                <a:gd name="connsiteY292" fmla="*/ 503603 h 1354040"/>
                <a:gd name="connsiteX293" fmla="*/ 794964 w 1357768"/>
                <a:gd name="connsiteY293" fmla="*/ 540609 h 1354040"/>
                <a:gd name="connsiteX294" fmla="*/ 827878 w 1357768"/>
                <a:gd name="connsiteY294" fmla="*/ 565279 h 1354040"/>
                <a:gd name="connsiteX295" fmla="*/ 836121 w 1357768"/>
                <a:gd name="connsiteY295" fmla="*/ 458414 h 1354040"/>
                <a:gd name="connsiteX296" fmla="*/ 827878 w 1357768"/>
                <a:gd name="connsiteY296" fmla="*/ 454322 h 1354040"/>
                <a:gd name="connsiteX297" fmla="*/ 794964 w 1357768"/>
                <a:gd name="connsiteY297" fmla="*/ 413166 h 1354040"/>
                <a:gd name="connsiteX298" fmla="*/ 766202 w 1357768"/>
                <a:gd name="connsiteY298" fmla="*/ 162431 h 1354040"/>
                <a:gd name="connsiteX299" fmla="*/ 819634 w 1357768"/>
                <a:gd name="connsiteY299" fmla="*/ 96664 h 1354040"/>
                <a:gd name="connsiteX300" fmla="*/ 852548 w 1357768"/>
                <a:gd name="connsiteY300" fmla="*/ 63751 h 1354040"/>
                <a:gd name="connsiteX301" fmla="*/ 878226 w 1357768"/>
                <a:gd name="connsiteY301" fmla="*/ 57939 h 1354040"/>
                <a:gd name="connsiteX302" fmla="*/ 942985 w 1357768"/>
                <a:gd name="connsiteY302" fmla="*/ 199437 h 1354040"/>
                <a:gd name="connsiteX303" fmla="*/ 942985 w 1357768"/>
                <a:gd name="connsiteY303" fmla="*/ 207620 h 1354040"/>
                <a:gd name="connsiteX304" fmla="*/ 955320 w 1357768"/>
                <a:gd name="connsiteY304" fmla="*/ 277539 h 1354040"/>
                <a:gd name="connsiteX305" fmla="*/ 947077 w 1357768"/>
                <a:gd name="connsiteY305" fmla="*/ 339215 h 1354040"/>
                <a:gd name="connsiteX306" fmla="*/ 852548 w 1357768"/>
                <a:gd name="connsiteY306" fmla="*/ 462506 h 1354040"/>
                <a:gd name="connsiteX307" fmla="*/ 852548 w 1357768"/>
                <a:gd name="connsiteY307" fmla="*/ 585857 h 1354040"/>
                <a:gd name="connsiteX308" fmla="*/ 860732 w 1357768"/>
                <a:gd name="connsiteY308" fmla="*/ 589949 h 1354040"/>
                <a:gd name="connsiteX309" fmla="*/ 856640 w 1357768"/>
                <a:gd name="connsiteY309" fmla="*/ 598192 h 1354040"/>
                <a:gd name="connsiteX310" fmla="*/ 852548 w 1357768"/>
                <a:gd name="connsiteY310" fmla="*/ 598192 h 1354040"/>
                <a:gd name="connsiteX311" fmla="*/ 844305 w 1357768"/>
                <a:gd name="connsiteY311" fmla="*/ 668051 h 1354040"/>
                <a:gd name="connsiteX312" fmla="*/ 873067 w 1357768"/>
                <a:gd name="connsiteY312" fmla="*/ 643381 h 1354040"/>
                <a:gd name="connsiteX313" fmla="*/ 905980 w 1357768"/>
                <a:gd name="connsiteY313" fmla="*/ 606376 h 1354040"/>
                <a:gd name="connsiteX314" fmla="*/ 901888 w 1357768"/>
                <a:gd name="connsiteY314" fmla="*/ 589949 h 1354040"/>
                <a:gd name="connsiteX315" fmla="*/ 926558 w 1357768"/>
                <a:gd name="connsiteY315" fmla="*/ 499511 h 1354040"/>
                <a:gd name="connsiteX316" fmla="*/ 982541 w 1357768"/>
                <a:gd name="connsiteY316" fmla="*/ 467013 h 1354040"/>
                <a:gd name="connsiteX317" fmla="*/ 1000510 w 1357768"/>
                <a:gd name="connsiteY317" fmla="*/ 470749 h 1354040"/>
                <a:gd name="connsiteX318" fmla="*/ 1037515 w 1357768"/>
                <a:gd name="connsiteY318" fmla="*/ 557095 h 1354040"/>
                <a:gd name="connsiteX319" fmla="*/ 967656 w 1357768"/>
                <a:gd name="connsiteY319" fmla="*/ 626954 h 1354040"/>
                <a:gd name="connsiteX320" fmla="*/ 942985 w 1357768"/>
                <a:gd name="connsiteY320" fmla="*/ 626954 h 1354040"/>
                <a:gd name="connsiteX321" fmla="*/ 918315 w 1357768"/>
                <a:gd name="connsiteY321" fmla="*/ 618711 h 1354040"/>
                <a:gd name="connsiteX322" fmla="*/ 914223 w 1357768"/>
                <a:gd name="connsiteY322" fmla="*/ 618711 h 1354040"/>
                <a:gd name="connsiteX323" fmla="*/ 840213 w 1357768"/>
                <a:gd name="connsiteY323" fmla="*/ 684478 h 1354040"/>
                <a:gd name="connsiteX324" fmla="*/ 823786 w 1357768"/>
                <a:gd name="connsiteY324" fmla="*/ 746154 h 1354040"/>
                <a:gd name="connsiteX325" fmla="*/ 868916 w 1357768"/>
                <a:gd name="connsiteY325" fmla="*/ 755998 h 1354040"/>
                <a:gd name="connsiteX326" fmla="*/ 885402 w 1357768"/>
                <a:gd name="connsiteY326" fmla="*/ 754397 h 1354040"/>
                <a:gd name="connsiteX327" fmla="*/ 930650 w 1357768"/>
                <a:gd name="connsiteY327" fmla="*/ 737970 h 1354040"/>
                <a:gd name="connsiteX328" fmla="*/ 934742 w 1357768"/>
                <a:gd name="connsiteY328" fmla="*/ 746154 h 1354040"/>
                <a:gd name="connsiteX329" fmla="*/ 873897 w 1357768"/>
                <a:gd name="connsiteY329" fmla="*/ 770587 h 1354040"/>
                <a:gd name="connsiteX330" fmla="*/ 823786 w 1357768"/>
                <a:gd name="connsiteY330" fmla="*/ 754397 h 1354040"/>
                <a:gd name="connsiteX331" fmla="*/ 790872 w 1357768"/>
                <a:gd name="connsiteY331" fmla="*/ 853018 h 1354040"/>
                <a:gd name="connsiteX332" fmla="*/ 782629 w 1357768"/>
                <a:gd name="connsiteY332" fmla="*/ 881840 h 1354040"/>
                <a:gd name="connsiteX333" fmla="*/ 776640 w 1357768"/>
                <a:gd name="connsiteY333" fmla="*/ 888660 h 1354040"/>
                <a:gd name="connsiteX334" fmla="*/ 770294 w 1357768"/>
                <a:gd name="connsiteY334" fmla="*/ 885932 h 1354040"/>
                <a:gd name="connsiteX335" fmla="*/ 831970 w 1357768"/>
                <a:gd name="connsiteY335" fmla="*/ 1070899 h 1354040"/>
                <a:gd name="connsiteX336" fmla="*/ 848397 w 1357768"/>
                <a:gd name="connsiteY336" fmla="*/ 1132574 h 1354040"/>
                <a:gd name="connsiteX337" fmla="*/ 914223 w 1357768"/>
                <a:gd name="connsiteY337" fmla="*/ 992796 h 1354040"/>
                <a:gd name="connsiteX338" fmla="*/ 885402 w 1357768"/>
                <a:gd name="connsiteY338" fmla="*/ 968126 h 1354040"/>
                <a:gd name="connsiteX339" fmla="*/ 881310 w 1357768"/>
                <a:gd name="connsiteY339" fmla="*/ 964034 h 1354040"/>
                <a:gd name="connsiteX340" fmla="*/ 873067 w 1357768"/>
                <a:gd name="connsiteY340" fmla="*/ 935272 h 1354040"/>
                <a:gd name="connsiteX341" fmla="*/ 877218 w 1357768"/>
                <a:gd name="connsiteY341" fmla="*/ 927029 h 1354040"/>
                <a:gd name="connsiteX342" fmla="*/ 889553 w 1357768"/>
                <a:gd name="connsiteY342" fmla="*/ 894175 h 1354040"/>
                <a:gd name="connsiteX343" fmla="*/ 929227 w 1357768"/>
                <a:gd name="connsiteY343" fmla="*/ 871047 h 1354040"/>
                <a:gd name="connsiteX344" fmla="*/ 959412 w 1357768"/>
                <a:gd name="connsiteY344" fmla="*/ 885932 h 1354040"/>
                <a:gd name="connsiteX345" fmla="*/ 938834 w 1357768"/>
                <a:gd name="connsiteY345" fmla="*/ 992796 h 1354040"/>
                <a:gd name="connsiteX346" fmla="*/ 926558 w 1357768"/>
                <a:gd name="connsiteY346" fmla="*/ 996948 h 1354040"/>
                <a:gd name="connsiteX347" fmla="*/ 901888 w 1357768"/>
                <a:gd name="connsiteY347" fmla="*/ 1083234 h 1354040"/>
                <a:gd name="connsiteX348" fmla="*/ 856640 w 1357768"/>
                <a:gd name="connsiteY348" fmla="*/ 1153153 h 1354040"/>
                <a:gd name="connsiteX349" fmla="*/ 911553 w 1357768"/>
                <a:gd name="connsiteY349" fmla="*/ 1354040 h 1354040"/>
                <a:gd name="connsiteX350" fmla="*/ 886597 w 1357768"/>
                <a:gd name="connsiteY350" fmla="*/ 1354040 h 1354040"/>
                <a:gd name="connsiteX351" fmla="*/ 840213 w 1357768"/>
                <a:gd name="connsiteY351" fmla="*/ 1173671 h 1354040"/>
                <a:gd name="connsiteX352" fmla="*/ 840213 w 1357768"/>
                <a:gd name="connsiteY352" fmla="*/ 1165488 h 1354040"/>
                <a:gd name="connsiteX353" fmla="*/ 831970 w 1357768"/>
                <a:gd name="connsiteY353" fmla="*/ 1165488 h 1354040"/>
                <a:gd name="connsiteX354" fmla="*/ 829953 w 1357768"/>
                <a:gd name="connsiteY354" fmla="*/ 1166614 h 1354040"/>
                <a:gd name="connsiteX355" fmla="*/ 827878 w 1357768"/>
                <a:gd name="connsiteY355" fmla="*/ 1161336 h 1354040"/>
                <a:gd name="connsiteX356" fmla="*/ 836121 w 1357768"/>
                <a:gd name="connsiteY356" fmla="*/ 1153153 h 1354040"/>
                <a:gd name="connsiteX357" fmla="*/ 684008 w 1357768"/>
                <a:gd name="connsiteY357" fmla="*/ 750305 h 1354040"/>
                <a:gd name="connsiteX358" fmla="*/ 679857 w 1357768"/>
                <a:gd name="connsiteY358" fmla="*/ 737970 h 1354040"/>
                <a:gd name="connsiteX359" fmla="*/ 667284 w 1357768"/>
                <a:gd name="connsiteY359" fmla="*/ 738444 h 1354040"/>
                <a:gd name="connsiteX360" fmla="*/ 544230 w 1357768"/>
                <a:gd name="connsiteY360" fmla="*/ 688630 h 1354040"/>
                <a:gd name="connsiteX361" fmla="*/ 535987 w 1357768"/>
                <a:gd name="connsiteY361" fmla="*/ 692722 h 1354040"/>
                <a:gd name="connsiteX362" fmla="*/ 506691 w 1357768"/>
                <a:gd name="connsiteY362" fmla="*/ 701973 h 1354040"/>
                <a:gd name="connsiteX363" fmla="*/ 474371 w 1357768"/>
                <a:gd name="connsiteY363" fmla="*/ 692722 h 1354040"/>
                <a:gd name="connsiteX364" fmla="*/ 445549 w 1357768"/>
                <a:gd name="connsiteY364" fmla="*/ 610527 h 1354040"/>
                <a:gd name="connsiteX365" fmla="*/ 447625 w 1357768"/>
                <a:gd name="connsiteY365" fmla="*/ 607443 h 1354040"/>
                <a:gd name="connsiteX366" fmla="*/ 449700 w 1357768"/>
                <a:gd name="connsiteY366" fmla="*/ 610527 h 1354040"/>
                <a:gd name="connsiteX367" fmla="*/ 469330 w 1357768"/>
                <a:gd name="connsiteY367" fmla="*/ 600683 h 1354040"/>
                <a:gd name="connsiteX368" fmla="*/ 478462 w 1357768"/>
                <a:gd name="connsiteY368" fmla="*/ 602284 h 1354040"/>
                <a:gd name="connsiteX369" fmla="*/ 511317 w 1357768"/>
                <a:gd name="connsiteY369" fmla="*/ 610527 h 1354040"/>
                <a:gd name="connsiteX370" fmla="*/ 552473 w 1357768"/>
                <a:gd name="connsiteY370" fmla="*/ 643381 h 1354040"/>
                <a:gd name="connsiteX371" fmla="*/ 552473 w 1357768"/>
                <a:gd name="connsiteY371" fmla="*/ 655716 h 1354040"/>
                <a:gd name="connsiteX372" fmla="*/ 552473 w 1357768"/>
                <a:gd name="connsiteY372" fmla="*/ 659868 h 1354040"/>
                <a:gd name="connsiteX373" fmla="*/ 548322 w 1357768"/>
                <a:gd name="connsiteY373" fmla="*/ 676295 h 1354040"/>
                <a:gd name="connsiteX374" fmla="*/ 597662 w 1357768"/>
                <a:gd name="connsiteY374" fmla="*/ 705057 h 1354040"/>
                <a:gd name="connsiteX375" fmla="*/ 667521 w 1357768"/>
                <a:gd name="connsiteY375" fmla="*/ 721484 h 1354040"/>
                <a:gd name="connsiteX376" fmla="*/ 511317 w 1357768"/>
                <a:gd name="connsiteY376" fmla="*/ 507755 h 1354040"/>
                <a:gd name="connsiteX377" fmla="*/ 419634 w 1357768"/>
                <a:gd name="connsiteY377" fmla="*/ 526079 h 1354040"/>
                <a:gd name="connsiteX378" fmla="*/ 272917 w 1357768"/>
                <a:gd name="connsiteY378" fmla="*/ 478933 h 1354040"/>
                <a:gd name="connsiteX379" fmla="*/ 235912 w 1357768"/>
                <a:gd name="connsiteY379" fmla="*/ 355642 h 1354040"/>
                <a:gd name="connsiteX380" fmla="*/ 312117 w 1357768"/>
                <a:gd name="connsiteY380" fmla="*/ 334530 h 1354040"/>
                <a:gd name="connsiteX381" fmla="*/ 396209 w 1357768"/>
                <a:gd name="connsiteY381" fmla="*/ 347398 h 1354040"/>
                <a:gd name="connsiteX382" fmla="*/ 507225 w 1357768"/>
                <a:gd name="connsiteY382" fmla="*/ 450171 h 1354040"/>
                <a:gd name="connsiteX383" fmla="*/ 498981 w 1357768"/>
                <a:gd name="connsiteY383" fmla="*/ 478933 h 1354040"/>
                <a:gd name="connsiteX384" fmla="*/ 630575 w 1357768"/>
                <a:gd name="connsiteY384" fmla="*/ 614619 h 1354040"/>
                <a:gd name="connsiteX385" fmla="*/ 618240 w 1357768"/>
                <a:gd name="connsiteY385" fmla="*/ 433744 h 1354040"/>
                <a:gd name="connsiteX386" fmla="*/ 618240 w 1357768"/>
                <a:gd name="connsiteY386" fmla="*/ 425501 h 1354040"/>
                <a:gd name="connsiteX387" fmla="*/ 581235 w 1357768"/>
                <a:gd name="connsiteY387" fmla="*/ 285782 h 1354040"/>
                <a:gd name="connsiteX388" fmla="*/ 551761 w 1357768"/>
                <a:gd name="connsiteY388" fmla="*/ 293254 h 1354040"/>
                <a:gd name="connsiteX389" fmla="*/ 453792 w 1357768"/>
                <a:gd name="connsiteY389" fmla="*/ 232291 h 1354040"/>
                <a:gd name="connsiteX390" fmla="*/ 396209 w 1357768"/>
                <a:gd name="connsiteY390" fmla="*/ 96664 h 1354040"/>
                <a:gd name="connsiteX391" fmla="*/ 400360 w 1357768"/>
                <a:gd name="connsiteY391" fmla="*/ 47324 h 1354040"/>
                <a:gd name="connsiteX392" fmla="*/ 404452 w 1357768"/>
                <a:gd name="connsiteY392" fmla="*/ 39080 h 1354040"/>
                <a:gd name="connsiteX393" fmla="*/ 468559 w 1357768"/>
                <a:gd name="connsiteY393" fmla="*/ 0 h 1354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Lst>
              <a:rect l="l" t="t" r="r" b="b"/>
              <a:pathLst>
                <a:path w="1357768" h="1354040">
                  <a:moveTo>
                    <a:pt x="901888" y="914694"/>
                  </a:moveTo>
                  <a:cubicBezTo>
                    <a:pt x="897737" y="922937"/>
                    <a:pt x="893645" y="935272"/>
                    <a:pt x="893645" y="943456"/>
                  </a:cubicBezTo>
                  <a:cubicBezTo>
                    <a:pt x="897737" y="951699"/>
                    <a:pt x="901888" y="959942"/>
                    <a:pt x="901888" y="968126"/>
                  </a:cubicBezTo>
                  <a:lnTo>
                    <a:pt x="905980" y="972277"/>
                  </a:lnTo>
                  <a:cubicBezTo>
                    <a:pt x="901888" y="951699"/>
                    <a:pt x="901888" y="931180"/>
                    <a:pt x="901888" y="914694"/>
                  </a:cubicBezTo>
                  <a:close/>
                  <a:moveTo>
                    <a:pt x="929464" y="889668"/>
                  </a:moveTo>
                  <a:cubicBezTo>
                    <a:pt x="924364" y="889668"/>
                    <a:pt x="919264" y="893167"/>
                    <a:pt x="914223" y="898267"/>
                  </a:cubicBezTo>
                  <a:cubicBezTo>
                    <a:pt x="914223" y="902359"/>
                    <a:pt x="914223" y="906510"/>
                    <a:pt x="914223" y="906510"/>
                  </a:cubicBezTo>
                  <a:cubicBezTo>
                    <a:pt x="916240" y="902359"/>
                    <a:pt x="919323" y="900343"/>
                    <a:pt x="922407" y="900343"/>
                  </a:cubicBezTo>
                  <a:cubicBezTo>
                    <a:pt x="925491" y="900343"/>
                    <a:pt x="928575" y="902359"/>
                    <a:pt x="930650" y="906510"/>
                  </a:cubicBezTo>
                  <a:cubicBezTo>
                    <a:pt x="942985" y="927029"/>
                    <a:pt x="942985" y="951699"/>
                    <a:pt x="930650" y="972277"/>
                  </a:cubicBezTo>
                  <a:lnTo>
                    <a:pt x="934742" y="972277"/>
                  </a:lnTo>
                  <a:cubicBezTo>
                    <a:pt x="951169" y="951699"/>
                    <a:pt x="955320" y="918845"/>
                    <a:pt x="938834" y="894175"/>
                  </a:cubicBezTo>
                  <a:cubicBezTo>
                    <a:pt x="935750" y="891032"/>
                    <a:pt x="932607" y="889668"/>
                    <a:pt x="929464" y="889668"/>
                  </a:cubicBezTo>
                  <a:close/>
                  <a:moveTo>
                    <a:pt x="215334" y="832500"/>
                  </a:moveTo>
                  <a:cubicBezTo>
                    <a:pt x="379782" y="935272"/>
                    <a:pt x="589419" y="1046229"/>
                    <a:pt x="741532" y="1190158"/>
                  </a:cubicBezTo>
                  <a:cubicBezTo>
                    <a:pt x="605905" y="1021618"/>
                    <a:pt x="425030" y="898267"/>
                    <a:pt x="215334" y="832500"/>
                  </a:cubicBezTo>
                  <a:close/>
                  <a:moveTo>
                    <a:pt x="38610" y="783159"/>
                  </a:moveTo>
                  <a:cubicBezTo>
                    <a:pt x="38610" y="795494"/>
                    <a:pt x="46794" y="807829"/>
                    <a:pt x="55037" y="816072"/>
                  </a:cubicBezTo>
                  <a:cubicBezTo>
                    <a:pt x="157809" y="927029"/>
                    <a:pt x="281160" y="1017467"/>
                    <a:pt x="416787" y="1079142"/>
                  </a:cubicBezTo>
                  <a:cubicBezTo>
                    <a:pt x="519560" y="1140817"/>
                    <a:pt x="626424" y="1190158"/>
                    <a:pt x="733348" y="1227104"/>
                  </a:cubicBezTo>
                  <a:cubicBezTo>
                    <a:pt x="733348" y="1227104"/>
                    <a:pt x="729197" y="1223012"/>
                    <a:pt x="729197" y="1223012"/>
                  </a:cubicBezTo>
                  <a:cubicBezTo>
                    <a:pt x="618240" y="1153153"/>
                    <a:pt x="490798" y="1103812"/>
                    <a:pt x="379782" y="1025710"/>
                  </a:cubicBezTo>
                  <a:cubicBezTo>
                    <a:pt x="268825" y="947607"/>
                    <a:pt x="133139" y="881840"/>
                    <a:pt x="38610" y="783159"/>
                  </a:cubicBezTo>
                  <a:close/>
                  <a:moveTo>
                    <a:pt x="46794" y="779067"/>
                  </a:moveTo>
                  <a:cubicBezTo>
                    <a:pt x="104377" y="824256"/>
                    <a:pt x="166053" y="865354"/>
                    <a:pt x="231820" y="902359"/>
                  </a:cubicBezTo>
                  <a:cubicBezTo>
                    <a:pt x="297587" y="947607"/>
                    <a:pt x="359263" y="1001040"/>
                    <a:pt x="429122" y="1042137"/>
                  </a:cubicBezTo>
                  <a:cubicBezTo>
                    <a:pt x="511317" y="1091477"/>
                    <a:pt x="597662" y="1128482"/>
                    <a:pt x="679857" y="1177823"/>
                  </a:cubicBezTo>
                  <a:cubicBezTo>
                    <a:pt x="535987" y="1046229"/>
                    <a:pt x="359263" y="947607"/>
                    <a:pt x="190723" y="824256"/>
                  </a:cubicBezTo>
                  <a:cubicBezTo>
                    <a:pt x="145474" y="807829"/>
                    <a:pt x="100285" y="795494"/>
                    <a:pt x="46794" y="779067"/>
                  </a:cubicBezTo>
                  <a:close/>
                  <a:moveTo>
                    <a:pt x="67372" y="766732"/>
                  </a:moveTo>
                  <a:lnTo>
                    <a:pt x="67372" y="770824"/>
                  </a:lnTo>
                  <a:cubicBezTo>
                    <a:pt x="314014" y="828408"/>
                    <a:pt x="593570" y="959942"/>
                    <a:pt x="741532" y="1173671"/>
                  </a:cubicBezTo>
                  <a:cubicBezTo>
                    <a:pt x="663430" y="1038045"/>
                    <a:pt x="548322" y="927029"/>
                    <a:pt x="404452" y="861262"/>
                  </a:cubicBezTo>
                  <a:cubicBezTo>
                    <a:pt x="326349" y="811921"/>
                    <a:pt x="240004" y="783159"/>
                    <a:pt x="149566" y="774916"/>
                  </a:cubicBezTo>
                  <a:cubicBezTo>
                    <a:pt x="133139" y="774916"/>
                    <a:pt x="92042" y="766732"/>
                    <a:pt x="67372" y="766732"/>
                  </a:cubicBezTo>
                  <a:close/>
                  <a:moveTo>
                    <a:pt x="9848" y="750305"/>
                  </a:moveTo>
                  <a:cubicBezTo>
                    <a:pt x="96134" y="779067"/>
                    <a:pt x="182480" y="754397"/>
                    <a:pt x="268825" y="787251"/>
                  </a:cubicBezTo>
                  <a:cubicBezTo>
                    <a:pt x="346928" y="811921"/>
                    <a:pt x="416787" y="844835"/>
                    <a:pt x="486646" y="890024"/>
                  </a:cubicBezTo>
                  <a:cubicBezTo>
                    <a:pt x="614089" y="968126"/>
                    <a:pt x="725105" y="1066807"/>
                    <a:pt x="774445" y="1214828"/>
                  </a:cubicBezTo>
                  <a:cubicBezTo>
                    <a:pt x="774445" y="1218920"/>
                    <a:pt x="774445" y="1223012"/>
                    <a:pt x="770294" y="1223012"/>
                  </a:cubicBezTo>
                  <a:cubicBezTo>
                    <a:pt x="803207" y="1255896"/>
                    <a:pt x="831984" y="1292901"/>
                    <a:pt x="856136" y="1332990"/>
                  </a:cubicBezTo>
                  <a:lnTo>
                    <a:pt x="865653" y="1354040"/>
                  </a:lnTo>
                  <a:lnTo>
                    <a:pt x="835152" y="1354040"/>
                  </a:lnTo>
                  <a:lnTo>
                    <a:pt x="829405" y="1344294"/>
                  </a:lnTo>
                  <a:cubicBezTo>
                    <a:pt x="805253" y="1310380"/>
                    <a:pt x="778537" y="1278520"/>
                    <a:pt x="749775" y="1247682"/>
                  </a:cubicBezTo>
                  <a:cubicBezTo>
                    <a:pt x="618240" y="1223012"/>
                    <a:pt x="490798" y="1136666"/>
                    <a:pt x="375690" y="1075050"/>
                  </a:cubicBezTo>
                  <a:cubicBezTo>
                    <a:pt x="227669" y="1001040"/>
                    <a:pt x="100285" y="894175"/>
                    <a:pt x="1604" y="762581"/>
                  </a:cubicBezTo>
                  <a:cubicBezTo>
                    <a:pt x="-2487" y="758489"/>
                    <a:pt x="1604" y="750305"/>
                    <a:pt x="9848" y="750305"/>
                  </a:cubicBezTo>
                  <a:close/>
                  <a:moveTo>
                    <a:pt x="1337590" y="700965"/>
                  </a:moveTo>
                  <a:cubicBezTo>
                    <a:pt x="1321163" y="779067"/>
                    <a:pt x="1300584" y="857170"/>
                    <a:pt x="1271822" y="931180"/>
                  </a:cubicBezTo>
                  <a:cubicBezTo>
                    <a:pt x="1226633" y="1054472"/>
                    <a:pt x="1177293" y="1181915"/>
                    <a:pt x="1123860" y="1305266"/>
                  </a:cubicBezTo>
                  <a:cubicBezTo>
                    <a:pt x="1115617" y="1321693"/>
                    <a:pt x="1111525" y="1338120"/>
                    <a:pt x="1103282" y="1350455"/>
                  </a:cubicBezTo>
                  <a:cubicBezTo>
                    <a:pt x="1169050" y="1260017"/>
                    <a:pt x="1226633" y="1157244"/>
                    <a:pt x="1275973" y="1054472"/>
                  </a:cubicBezTo>
                  <a:cubicBezTo>
                    <a:pt x="1317071" y="947607"/>
                    <a:pt x="1337590" y="836591"/>
                    <a:pt x="1337590" y="721484"/>
                  </a:cubicBezTo>
                  <a:lnTo>
                    <a:pt x="1337590" y="717392"/>
                  </a:lnTo>
                  <a:cubicBezTo>
                    <a:pt x="1337590" y="713300"/>
                    <a:pt x="1337590" y="705057"/>
                    <a:pt x="1337590" y="700965"/>
                  </a:cubicBezTo>
                  <a:close/>
                  <a:moveTo>
                    <a:pt x="486646" y="631046"/>
                  </a:moveTo>
                  <a:cubicBezTo>
                    <a:pt x="490798" y="643381"/>
                    <a:pt x="498981" y="655716"/>
                    <a:pt x="511317" y="659868"/>
                  </a:cubicBezTo>
                  <a:lnTo>
                    <a:pt x="515468" y="659868"/>
                  </a:lnTo>
                  <a:lnTo>
                    <a:pt x="507225" y="655716"/>
                  </a:lnTo>
                  <a:cubicBezTo>
                    <a:pt x="504200" y="649727"/>
                    <a:pt x="507818" y="645872"/>
                    <a:pt x="511554" y="645872"/>
                  </a:cubicBezTo>
                  <a:cubicBezTo>
                    <a:pt x="512977" y="645872"/>
                    <a:pt x="514341" y="646406"/>
                    <a:pt x="515468" y="647532"/>
                  </a:cubicBezTo>
                  <a:lnTo>
                    <a:pt x="531895" y="659868"/>
                  </a:lnTo>
                  <a:cubicBezTo>
                    <a:pt x="531895" y="659868"/>
                    <a:pt x="531895" y="655716"/>
                    <a:pt x="531895" y="651624"/>
                  </a:cubicBezTo>
                  <a:cubicBezTo>
                    <a:pt x="523652" y="639289"/>
                    <a:pt x="507225" y="631046"/>
                    <a:pt x="494889" y="631046"/>
                  </a:cubicBezTo>
                  <a:close/>
                  <a:moveTo>
                    <a:pt x="979991" y="528273"/>
                  </a:moveTo>
                  <a:cubicBezTo>
                    <a:pt x="975839" y="544760"/>
                    <a:pt x="971747" y="557095"/>
                    <a:pt x="963504" y="573522"/>
                  </a:cubicBezTo>
                  <a:cubicBezTo>
                    <a:pt x="963504" y="573522"/>
                    <a:pt x="959412" y="577614"/>
                    <a:pt x="959412" y="577614"/>
                  </a:cubicBezTo>
                  <a:cubicBezTo>
                    <a:pt x="955320" y="581706"/>
                    <a:pt x="955320" y="589949"/>
                    <a:pt x="955320" y="598192"/>
                  </a:cubicBezTo>
                  <a:cubicBezTo>
                    <a:pt x="967656" y="585857"/>
                    <a:pt x="975839" y="577614"/>
                    <a:pt x="979991" y="565279"/>
                  </a:cubicBezTo>
                  <a:cubicBezTo>
                    <a:pt x="984083" y="552944"/>
                    <a:pt x="984083" y="540609"/>
                    <a:pt x="979991" y="528273"/>
                  </a:cubicBezTo>
                  <a:close/>
                  <a:moveTo>
                    <a:pt x="947077" y="520090"/>
                  </a:moveTo>
                  <a:cubicBezTo>
                    <a:pt x="942985" y="524182"/>
                    <a:pt x="938834" y="528273"/>
                    <a:pt x="934742" y="536517"/>
                  </a:cubicBezTo>
                  <a:cubicBezTo>
                    <a:pt x="930650" y="544760"/>
                    <a:pt x="926558" y="557095"/>
                    <a:pt x="926558" y="573522"/>
                  </a:cubicBezTo>
                  <a:cubicBezTo>
                    <a:pt x="930650" y="581706"/>
                    <a:pt x="938834" y="589949"/>
                    <a:pt x="947077" y="598192"/>
                  </a:cubicBezTo>
                  <a:cubicBezTo>
                    <a:pt x="938834" y="573522"/>
                    <a:pt x="938834" y="544760"/>
                    <a:pt x="947077" y="520090"/>
                  </a:cubicBezTo>
                  <a:close/>
                  <a:moveTo>
                    <a:pt x="1255395" y="503603"/>
                  </a:moveTo>
                  <a:cubicBezTo>
                    <a:pt x="1226633" y="557095"/>
                    <a:pt x="1201963" y="614619"/>
                    <a:pt x="1189628" y="676295"/>
                  </a:cubicBezTo>
                  <a:lnTo>
                    <a:pt x="1218390" y="618711"/>
                  </a:lnTo>
                  <a:lnTo>
                    <a:pt x="1218390" y="622862"/>
                  </a:lnTo>
                  <a:cubicBezTo>
                    <a:pt x="1218390" y="621498"/>
                    <a:pt x="1219339" y="621024"/>
                    <a:pt x="1220347" y="621024"/>
                  </a:cubicBezTo>
                  <a:cubicBezTo>
                    <a:pt x="1222482" y="621024"/>
                    <a:pt x="1225269" y="622862"/>
                    <a:pt x="1222482" y="622862"/>
                  </a:cubicBezTo>
                  <a:cubicBezTo>
                    <a:pt x="1193720" y="705057"/>
                    <a:pt x="1160866" y="783159"/>
                    <a:pt x="1132044" y="865354"/>
                  </a:cubicBezTo>
                  <a:cubicBezTo>
                    <a:pt x="1123860" y="890024"/>
                    <a:pt x="1115617" y="918845"/>
                    <a:pt x="1107433" y="947607"/>
                  </a:cubicBezTo>
                  <a:cubicBezTo>
                    <a:pt x="1086855" y="1029802"/>
                    <a:pt x="1066277" y="1112055"/>
                    <a:pt x="1049850" y="1198342"/>
                  </a:cubicBezTo>
                  <a:cubicBezTo>
                    <a:pt x="1066277" y="1157244"/>
                    <a:pt x="1078612" y="1116147"/>
                    <a:pt x="1090947" y="1079142"/>
                  </a:cubicBezTo>
                  <a:cubicBezTo>
                    <a:pt x="1132044" y="964034"/>
                    <a:pt x="1164958" y="848927"/>
                    <a:pt x="1210147" y="737970"/>
                  </a:cubicBezTo>
                  <a:cubicBezTo>
                    <a:pt x="1230725" y="688630"/>
                    <a:pt x="1247152" y="643381"/>
                    <a:pt x="1263638" y="594041"/>
                  </a:cubicBezTo>
                  <a:cubicBezTo>
                    <a:pt x="1263638" y="561187"/>
                    <a:pt x="1259487" y="532425"/>
                    <a:pt x="1255395" y="503603"/>
                  </a:cubicBezTo>
                  <a:close/>
                  <a:moveTo>
                    <a:pt x="983667" y="495064"/>
                  </a:moveTo>
                  <a:cubicBezTo>
                    <a:pt x="982481" y="495064"/>
                    <a:pt x="981236" y="495182"/>
                    <a:pt x="979991" y="495419"/>
                  </a:cubicBezTo>
                  <a:cubicBezTo>
                    <a:pt x="984083" y="499511"/>
                    <a:pt x="988174" y="503603"/>
                    <a:pt x="984083" y="507755"/>
                  </a:cubicBezTo>
                  <a:cubicBezTo>
                    <a:pt x="988174" y="511846"/>
                    <a:pt x="992326" y="515938"/>
                    <a:pt x="992326" y="520090"/>
                  </a:cubicBezTo>
                  <a:cubicBezTo>
                    <a:pt x="1004661" y="540609"/>
                    <a:pt x="1004661" y="561187"/>
                    <a:pt x="996418" y="581706"/>
                  </a:cubicBezTo>
                  <a:cubicBezTo>
                    <a:pt x="1004661" y="573522"/>
                    <a:pt x="1008753" y="557095"/>
                    <a:pt x="1012845" y="544760"/>
                  </a:cubicBezTo>
                  <a:cubicBezTo>
                    <a:pt x="1012845" y="529163"/>
                    <a:pt x="1005491" y="495064"/>
                    <a:pt x="983667" y="495064"/>
                  </a:cubicBezTo>
                  <a:close/>
                  <a:moveTo>
                    <a:pt x="1267730" y="491268"/>
                  </a:moveTo>
                  <a:cubicBezTo>
                    <a:pt x="1271822" y="507755"/>
                    <a:pt x="1271822" y="524182"/>
                    <a:pt x="1275973" y="540609"/>
                  </a:cubicBezTo>
                  <a:cubicBezTo>
                    <a:pt x="1275973" y="524182"/>
                    <a:pt x="1280065" y="507755"/>
                    <a:pt x="1280065" y="491268"/>
                  </a:cubicBezTo>
                  <a:close/>
                  <a:moveTo>
                    <a:pt x="490798" y="487176"/>
                  </a:moveTo>
                  <a:cubicBezTo>
                    <a:pt x="474371" y="495419"/>
                    <a:pt x="457884" y="503603"/>
                    <a:pt x="437365" y="503603"/>
                  </a:cubicBezTo>
                  <a:cubicBezTo>
                    <a:pt x="457884" y="503603"/>
                    <a:pt x="482554" y="499511"/>
                    <a:pt x="503133" y="495419"/>
                  </a:cubicBezTo>
                  <a:close/>
                  <a:moveTo>
                    <a:pt x="745683" y="452247"/>
                  </a:moveTo>
                  <a:cubicBezTo>
                    <a:pt x="741532" y="452247"/>
                    <a:pt x="737440" y="454322"/>
                    <a:pt x="733348" y="458414"/>
                  </a:cubicBezTo>
                  <a:cubicBezTo>
                    <a:pt x="729197" y="462506"/>
                    <a:pt x="729197" y="466657"/>
                    <a:pt x="729197" y="470749"/>
                  </a:cubicBezTo>
                  <a:cubicBezTo>
                    <a:pt x="729197" y="478933"/>
                    <a:pt x="737440" y="491268"/>
                    <a:pt x="745683" y="491268"/>
                  </a:cubicBezTo>
                  <a:cubicBezTo>
                    <a:pt x="741532" y="487176"/>
                    <a:pt x="741532" y="483084"/>
                    <a:pt x="737440" y="478933"/>
                  </a:cubicBezTo>
                  <a:cubicBezTo>
                    <a:pt x="737440" y="476027"/>
                    <a:pt x="743608" y="473121"/>
                    <a:pt x="747225" y="473121"/>
                  </a:cubicBezTo>
                  <a:cubicBezTo>
                    <a:pt x="748708" y="473121"/>
                    <a:pt x="749775" y="473655"/>
                    <a:pt x="749775" y="474841"/>
                  </a:cubicBezTo>
                  <a:cubicBezTo>
                    <a:pt x="749775" y="478933"/>
                    <a:pt x="753867" y="483084"/>
                    <a:pt x="753867" y="487176"/>
                  </a:cubicBezTo>
                  <a:cubicBezTo>
                    <a:pt x="762110" y="478933"/>
                    <a:pt x="762110" y="462506"/>
                    <a:pt x="757959" y="458414"/>
                  </a:cubicBezTo>
                  <a:cubicBezTo>
                    <a:pt x="753867" y="454322"/>
                    <a:pt x="749775" y="452247"/>
                    <a:pt x="745683" y="452247"/>
                  </a:cubicBezTo>
                  <a:close/>
                  <a:moveTo>
                    <a:pt x="1291214" y="442402"/>
                  </a:moveTo>
                  <a:cubicBezTo>
                    <a:pt x="1295662" y="442402"/>
                    <a:pt x="1300584" y="445664"/>
                    <a:pt x="1300584" y="450171"/>
                  </a:cubicBezTo>
                  <a:lnTo>
                    <a:pt x="1304736" y="450171"/>
                  </a:lnTo>
                  <a:cubicBezTo>
                    <a:pt x="1304736" y="450171"/>
                    <a:pt x="1308828" y="450171"/>
                    <a:pt x="1308828" y="454322"/>
                  </a:cubicBezTo>
                  <a:cubicBezTo>
                    <a:pt x="1370503" y="626954"/>
                    <a:pt x="1374595" y="816072"/>
                    <a:pt x="1317071" y="992796"/>
                  </a:cubicBezTo>
                  <a:cubicBezTo>
                    <a:pt x="1282112" y="1091477"/>
                    <a:pt x="1229702" y="1182952"/>
                    <a:pt x="1174728" y="1273909"/>
                  </a:cubicBezTo>
                  <a:lnTo>
                    <a:pt x="1126417" y="1354040"/>
                  </a:lnTo>
                  <a:lnTo>
                    <a:pt x="1090407" y="1354040"/>
                  </a:lnTo>
                  <a:lnTo>
                    <a:pt x="1111525" y="1297022"/>
                  </a:lnTo>
                  <a:cubicBezTo>
                    <a:pt x="1152623" y="1194250"/>
                    <a:pt x="1197871" y="1091477"/>
                    <a:pt x="1234817" y="988704"/>
                  </a:cubicBezTo>
                  <a:cubicBezTo>
                    <a:pt x="1280065" y="848927"/>
                    <a:pt x="1358168" y="680387"/>
                    <a:pt x="1312919" y="532425"/>
                  </a:cubicBezTo>
                  <a:cubicBezTo>
                    <a:pt x="1308828" y="524182"/>
                    <a:pt x="1304736" y="515938"/>
                    <a:pt x="1300584" y="507755"/>
                  </a:cubicBezTo>
                  <a:cubicBezTo>
                    <a:pt x="1296492" y="544760"/>
                    <a:pt x="1292400" y="581706"/>
                    <a:pt x="1280065" y="614619"/>
                  </a:cubicBezTo>
                  <a:cubicBezTo>
                    <a:pt x="1275973" y="733819"/>
                    <a:pt x="1251303" y="848927"/>
                    <a:pt x="1201963" y="959942"/>
                  </a:cubicBezTo>
                  <a:cubicBezTo>
                    <a:pt x="1167538" y="1042967"/>
                    <a:pt x="1136092" y="1128008"/>
                    <a:pt x="1108130" y="1214065"/>
                  </a:cubicBezTo>
                  <a:lnTo>
                    <a:pt x="1068901" y="1354040"/>
                  </a:lnTo>
                  <a:lnTo>
                    <a:pt x="1051506" y="1354040"/>
                  </a:lnTo>
                  <a:lnTo>
                    <a:pt x="1085840" y="1228164"/>
                  </a:lnTo>
                  <a:cubicBezTo>
                    <a:pt x="1110502" y="1150054"/>
                    <a:pt x="1138242" y="1072975"/>
                    <a:pt x="1169050" y="996948"/>
                  </a:cubicBezTo>
                  <a:cubicBezTo>
                    <a:pt x="1210147" y="898267"/>
                    <a:pt x="1238968" y="795494"/>
                    <a:pt x="1255395" y="688630"/>
                  </a:cubicBezTo>
                  <a:cubicBezTo>
                    <a:pt x="1222482" y="795494"/>
                    <a:pt x="1173201" y="902359"/>
                    <a:pt x="1136196" y="1001040"/>
                  </a:cubicBezTo>
                  <a:lnTo>
                    <a:pt x="1027865" y="1354040"/>
                  </a:lnTo>
                  <a:lnTo>
                    <a:pt x="1009455" y="1354040"/>
                  </a:lnTo>
                  <a:lnTo>
                    <a:pt x="1033408" y="1195280"/>
                  </a:lnTo>
                  <a:cubicBezTo>
                    <a:pt x="1043682" y="1141840"/>
                    <a:pt x="1056018" y="1089431"/>
                    <a:pt x="1070428" y="1038045"/>
                  </a:cubicBezTo>
                  <a:cubicBezTo>
                    <a:pt x="1051925" y="1091477"/>
                    <a:pt x="1036507" y="1145947"/>
                    <a:pt x="1024683" y="1201448"/>
                  </a:cubicBezTo>
                  <a:lnTo>
                    <a:pt x="1002932" y="1354040"/>
                  </a:lnTo>
                  <a:lnTo>
                    <a:pt x="994454" y="1354040"/>
                  </a:lnTo>
                  <a:lnTo>
                    <a:pt x="1010752" y="1223918"/>
                  </a:lnTo>
                  <a:cubicBezTo>
                    <a:pt x="1035221" y="1077837"/>
                    <a:pt x="1077619" y="935243"/>
                    <a:pt x="1136196" y="799586"/>
                  </a:cubicBezTo>
                  <a:cubicBezTo>
                    <a:pt x="1156714" y="709149"/>
                    <a:pt x="1185536" y="585857"/>
                    <a:pt x="1238968" y="511846"/>
                  </a:cubicBezTo>
                  <a:cubicBezTo>
                    <a:pt x="1230725" y="515938"/>
                    <a:pt x="1226633" y="524182"/>
                    <a:pt x="1218390" y="536517"/>
                  </a:cubicBezTo>
                  <a:cubicBezTo>
                    <a:pt x="1060124" y="766703"/>
                    <a:pt x="980544" y="1040976"/>
                    <a:pt x="987912" y="1318019"/>
                  </a:cubicBezTo>
                  <a:lnTo>
                    <a:pt x="990492" y="1354040"/>
                  </a:lnTo>
                  <a:lnTo>
                    <a:pt x="977137" y="1354040"/>
                  </a:lnTo>
                  <a:lnTo>
                    <a:pt x="972697" y="1304214"/>
                  </a:lnTo>
                  <a:cubicBezTo>
                    <a:pt x="969431" y="1130021"/>
                    <a:pt x="1002600" y="955836"/>
                    <a:pt x="1070428" y="795494"/>
                  </a:cubicBezTo>
                  <a:cubicBezTo>
                    <a:pt x="1103282" y="713300"/>
                    <a:pt x="1173201" y="478933"/>
                    <a:pt x="1284157" y="454322"/>
                  </a:cubicBezTo>
                  <a:lnTo>
                    <a:pt x="1284157" y="450171"/>
                  </a:lnTo>
                  <a:cubicBezTo>
                    <a:pt x="1284157" y="444597"/>
                    <a:pt x="1287538" y="442402"/>
                    <a:pt x="1291214" y="442402"/>
                  </a:cubicBezTo>
                  <a:close/>
                  <a:moveTo>
                    <a:pt x="905980" y="413166"/>
                  </a:moveTo>
                  <a:cubicBezTo>
                    <a:pt x="901888" y="417317"/>
                    <a:pt x="897737" y="417317"/>
                    <a:pt x="889553" y="421409"/>
                  </a:cubicBezTo>
                  <a:cubicBezTo>
                    <a:pt x="885402" y="429652"/>
                    <a:pt x="877218" y="437836"/>
                    <a:pt x="868975" y="446079"/>
                  </a:cubicBezTo>
                  <a:cubicBezTo>
                    <a:pt x="881310" y="446079"/>
                    <a:pt x="893645" y="437836"/>
                    <a:pt x="901888" y="417317"/>
                  </a:cubicBezTo>
                  <a:cubicBezTo>
                    <a:pt x="905624" y="413581"/>
                    <a:pt x="905921" y="413225"/>
                    <a:pt x="905980" y="413166"/>
                  </a:cubicBezTo>
                  <a:close/>
                  <a:moveTo>
                    <a:pt x="367447" y="384404"/>
                  </a:moveTo>
                  <a:cubicBezTo>
                    <a:pt x="359737" y="430601"/>
                    <a:pt x="413407" y="458770"/>
                    <a:pt x="457350" y="458770"/>
                  </a:cubicBezTo>
                  <a:cubicBezTo>
                    <a:pt x="460316" y="458770"/>
                    <a:pt x="463281" y="458651"/>
                    <a:pt x="466127" y="458414"/>
                  </a:cubicBezTo>
                  <a:cubicBezTo>
                    <a:pt x="441457" y="421409"/>
                    <a:pt x="408544" y="396739"/>
                    <a:pt x="367447" y="384404"/>
                  </a:cubicBezTo>
                  <a:close/>
                  <a:moveTo>
                    <a:pt x="317573" y="375983"/>
                  </a:moveTo>
                  <a:cubicBezTo>
                    <a:pt x="292547" y="375983"/>
                    <a:pt x="272324" y="384759"/>
                    <a:pt x="289344" y="413166"/>
                  </a:cubicBezTo>
                  <a:cubicBezTo>
                    <a:pt x="316031" y="451298"/>
                    <a:pt x="356891" y="475316"/>
                    <a:pt x="402020" y="475316"/>
                  </a:cubicBezTo>
                  <a:cubicBezTo>
                    <a:pt x="405519" y="475316"/>
                    <a:pt x="409078" y="475138"/>
                    <a:pt x="412695" y="474841"/>
                  </a:cubicBezTo>
                  <a:lnTo>
                    <a:pt x="449700" y="474841"/>
                  </a:lnTo>
                  <a:cubicBezTo>
                    <a:pt x="392117" y="470749"/>
                    <a:pt x="326349" y="433744"/>
                    <a:pt x="351020" y="380312"/>
                  </a:cubicBezTo>
                  <a:cubicBezTo>
                    <a:pt x="340879" y="377762"/>
                    <a:pt x="328722" y="375983"/>
                    <a:pt x="317573" y="375983"/>
                  </a:cubicBezTo>
                  <a:close/>
                  <a:moveTo>
                    <a:pt x="383933" y="367977"/>
                  </a:moveTo>
                  <a:cubicBezTo>
                    <a:pt x="425030" y="380312"/>
                    <a:pt x="462035" y="409074"/>
                    <a:pt x="482554" y="441987"/>
                  </a:cubicBezTo>
                  <a:cubicBezTo>
                    <a:pt x="482554" y="433744"/>
                    <a:pt x="478462" y="425501"/>
                    <a:pt x="474371" y="421409"/>
                  </a:cubicBezTo>
                  <a:lnTo>
                    <a:pt x="474371" y="417317"/>
                  </a:lnTo>
                  <a:cubicBezTo>
                    <a:pt x="453792" y="392647"/>
                    <a:pt x="420879" y="372069"/>
                    <a:pt x="383933" y="367977"/>
                  </a:cubicBezTo>
                  <a:close/>
                  <a:moveTo>
                    <a:pt x="309922" y="351550"/>
                  </a:moveTo>
                  <a:cubicBezTo>
                    <a:pt x="289344" y="351550"/>
                    <a:pt x="268825" y="355642"/>
                    <a:pt x="248247" y="367977"/>
                  </a:cubicBezTo>
                  <a:cubicBezTo>
                    <a:pt x="212013" y="404211"/>
                    <a:pt x="270901" y="448392"/>
                    <a:pt x="312591" y="470868"/>
                  </a:cubicBezTo>
                  <a:cubicBezTo>
                    <a:pt x="288336" y="455805"/>
                    <a:pt x="269833" y="432736"/>
                    <a:pt x="260582" y="404982"/>
                  </a:cubicBezTo>
                  <a:cubicBezTo>
                    <a:pt x="260582" y="367977"/>
                    <a:pt x="281160" y="355642"/>
                    <a:pt x="309922" y="351550"/>
                  </a:cubicBezTo>
                  <a:close/>
                  <a:moveTo>
                    <a:pt x="854564" y="280089"/>
                  </a:moveTo>
                  <a:cubicBezTo>
                    <a:pt x="856462" y="283351"/>
                    <a:pt x="855809" y="286612"/>
                    <a:pt x="852548" y="289874"/>
                  </a:cubicBezTo>
                  <a:cubicBezTo>
                    <a:pt x="848397" y="293966"/>
                    <a:pt x="844305" y="302209"/>
                    <a:pt x="844305" y="310393"/>
                  </a:cubicBezTo>
                  <a:cubicBezTo>
                    <a:pt x="844305" y="322728"/>
                    <a:pt x="844305" y="335063"/>
                    <a:pt x="848397" y="347398"/>
                  </a:cubicBezTo>
                  <a:cubicBezTo>
                    <a:pt x="848397" y="355642"/>
                    <a:pt x="852548" y="359733"/>
                    <a:pt x="856640" y="363885"/>
                  </a:cubicBezTo>
                  <a:cubicBezTo>
                    <a:pt x="872533" y="340045"/>
                    <a:pt x="873067" y="304700"/>
                    <a:pt x="854564" y="280089"/>
                  </a:cubicBezTo>
                  <a:close/>
                  <a:moveTo>
                    <a:pt x="564808" y="265204"/>
                  </a:moveTo>
                  <a:cubicBezTo>
                    <a:pt x="554489" y="267280"/>
                    <a:pt x="544230" y="268288"/>
                    <a:pt x="533970" y="268288"/>
                  </a:cubicBezTo>
                  <a:cubicBezTo>
                    <a:pt x="527269" y="268288"/>
                    <a:pt x="520627" y="267873"/>
                    <a:pt x="513926" y="266983"/>
                  </a:cubicBezTo>
                  <a:cubicBezTo>
                    <a:pt x="525075" y="275582"/>
                    <a:pt x="538774" y="280741"/>
                    <a:pt x="553303" y="280741"/>
                  </a:cubicBezTo>
                  <a:cubicBezTo>
                    <a:pt x="559767" y="280741"/>
                    <a:pt x="566409" y="279733"/>
                    <a:pt x="572992" y="277539"/>
                  </a:cubicBezTo>
                  <a:close/>
                  <a:moveTo>
                    <a:pt x="905980" y="183010"/>
                  </a:moveTo>
                  <a:cubicBezTo>
                    <a:pt x="910072" y="207620"/>
                    <a:pt x="914223" y="228199"/>
                    <a:pt x="914223" y="252869"/>
                  </a:cubicBezTo>
                  <a:cubicBezTo>
                    <a:pt x="914223" y="244626"/>
                    <a:pt x="918315" y="228199"/>
                    <a:pt x="918315" y="211772"/>
                  </a:cubicBezTo>
                  <a:cubicBezTo>
                    <a:pt x="914223" y="203529"/>
                    <a:pt x="910072" y="191193"/>
                    <a:pt x="905980" y="183010"/>
                  </a:cubicBezTo>
                  <a:close/>
                  <a:moveTo>
                    <a:pt x="794964" y="183010"/>
                  </a:moveTo>
                  <a:lnTo>
                    <a:pt x="786780" y="187102"/>
                  </a:lnTo>
                  <a:cubicBezTo>
                    <a:pt x="786780" y="191193"/>
                    <a:pt x="786780" y="199437"/>
                    <a:pt x="782629" y="203529"/>
                  </a:cubicBezTo>
                  <a:cubicBezTo>
                    <a:pt x="778537" y="228199"/>
                    <a:pt x="778537" y="248777"/>
                    <a:pt x="786780" y="269296"/>
                  </a:cubicBezTo>
                  <a:cubicBezTo>
                    <a:pt x="786780" y="240534"/>
                    <a:pt x="790872" y="211772"/>
                    <a:pt x="794964" y="183010"/>
                  </a:cubicBezTo>
                  <a:close/>
                  <a:moveTo>
                    <a:pt x="868975" y="162431"/>
                  </a:moveTo>
                  <a:cubicBezTo>
                    <a:pt x="849345" y="197776"/>
                    <a:pt x="840984" y="236916"/>
                    <a:pt x="836654" y="276175"/>
                  </a:cubicBezTo>
                  <a:cubicBezTo>
                    <a:pt x="837959" y="269948"/>
                    <a:pt x="841102" y="264255"/>
                    <a:pt x="844305" y="261112"/>
                  </a:cubicBezTo>
                  <a:cubicBezTo>
                    <a:pt x="844305" y="256249"/>
                    <a:pt x="847151" y="254292"/>
                    <a:pt x="850294" y="254292"/>
                  </a:cubicBezTo>
                  <a:cubicBezTo>
                    <a:pt x="852548" y="254292"/>
                    <a:pt x="854920" y="255300"/>
                    <a:pt x="856640" y="256961"/>
                  </a:cubicBezTo>
                  <a:cubicBezTo>
                    <a:pt x="864883" y="265204"/>
                    <a:pt x="877218" y="277539"/>
                    <a:pt x="881310" y="289874"/>
                  </a:cubicBezTo>
                  <a:cubicBezTo>
                    <a:pt x="893645" y="248777"/>
                    <a:pt x="885402" y="199437"/>
                    <a:pt x="868975" y="162431"/>
                  </a:cubicBezTo>
                  <a:close/>
                  <a:moveTo>
                    <a:pt x="844305" y="146004"/>
                  </a:moveTo>
                  <a:cubicBezTo>
                    <a:pt x="840213" y="146004"/>
                    <a:pt x="831970" y="150096"/>
                    <a:pt x="827878" y="154188"/>
                  </a:cubicBezTo>
                  <a:cubicBezTo>
                    <a:pt x="819634" y="183010"/>
                    <a:pt x="815543" y="207620"/>
                    <a:pt x="811451" y="236442"/>
                  </a:cubicBezTo>
                  <a:cubicBezTo>
                    <a:pt x="819634" y="203529"/>
                    <a:pt x="831970" y="174766"/>
                    <a:pt x="844305" y="146004"/>
                  </a:cubicBezTo>
                  <a:close/>
                  <a:moveTo>
                    <a:pt x="519322" y="133373"/>
                  </a:moveTo>
                  <a:cubicBezTo>
                    <a:pt x="507699" y="133373"/>
                    <a:pt x="520153" y="177198"/>
                    <a:pt x="523652" y="191193"/>
                  </a:cubicBezTo>
                  <a:cubicBezTo>
                    <a:pt x="527803" y="203529"/>
                    <a:pt x="535987" y="228199"/>
                    <a:pt x="552473" y="236442"/>
                  </a:cubicBezTo>
                  <a:cubicBezTo>
                    <a:pt x="556565" y="240534"/>
                    <a:pt x="560657" y="240534"/>
                    <a:pt x="564808" y="240534"/>
                  </a:cubicBezTo>
                  <a:lnTo>
                    <a:pt x="568900" y="240534"/>
                  </a:lnTo>
                  <a:cubicBezTo>
                    <a:pt x="577084" y="232291"/>
                    <a:pt x="568900" y="211772"/>
                    <a:pt x="568900" y="203529"/>
                  </a:cubicBezTo>
                  <a:cubicBezTo>
                    <a:pt x="560657" y="183010"/>
                    <a:pt x="548322" y="158339"/>
                    <a:pt x="535987" y="137761"/>
                  </a:cubicBezTo>
                  <a:lnTo>
                    <a:pt x="527803" y="137761"/>
                  </a:lnTo>
                  <a:cubicBezTo>
                    <a:pt x="524126" y="134737"/>
                    <a:pt x="521339" y="133373"/>
                    <a:pt x="519322" y="133373"/>
                  </a:cubicBezTo>
                  <a:close/>
                  <a:moveTo>
                    <a:pt x="488722" y="97672"/>
                  </a:moveTo>
                  <a:cubicBezTo>
                    <a:pt x="482554" y="97672"/>
                    <a:pt x="476387" y="100756"/>
                    <a:pt x="470219" y="108999"/>
                  </a:cubicBezTo>
                  <a:cubicBezTo>
                    <a:pt x="453792" y="146004"/>
                    <a:pt x="462035" y="187102"/>
                    <a:pt x="486646" y="219956"/>
                  </a:cubicBezTo>
                  <a:lnTo>
                    <a:pt x="490798" y="215864"/>
                  </a:lnTo>
                  <a:cubicBezTo>
                    <a:pt x="494889" y="228199"/>
                    <a:pt x="507225" y="236442"/>
                    <a:pt x="519560" y="240534"/>
                  </a:cubicBezTo>
                  <a:cubicBezTo>
                    <a:pt x="494889" y="203529"/>
                    <a:pt x="490798" y="158339"/>
                    <a:pt x="498981" y="113091"/>
                  </a:cubicBezTo>
                  <a:cubicBezTo>
                    <a:pt x="498981" y="108999"/>
                    <a:pt x="503133" y="104907"/>
                    <a:pt x="507225" y="104907"/>
                  </a:cubicBezTo>
                  <a:cubicBezTo>
                    <a:pt x="501057" y="100756"/>
                    <a:pt x="494889" y="97672"/>
                    <a:pt x="488722" y="97672"/>
                  </a:cubicBezTo>
                  <a:close/>
                  <a:moveTo>
                    <a:pt x="880776" y="85159"/>
                  </a:moveTo>
                  <a:cubicBezTo>
                    <a:pt x="875083" y="85159"/>
                    <a:pt x="868441" y="87413"/>
                    <a:pt x="860732" y="92572"/>
                  </a:cubicBezTo>
                  <a:lnTo>
                    <a:pt x="856640" y="96664"/>
                  </a:lnTo>
                  <a:cubicBezTo>
                    <a:pt x="868975" y="96664"/>
                    <a:pt x="877218" y="96664"/>
                    <a:pt x="889553" y="100756"/>
                  </a:cubicBezTo>
                  <a:cubicBezTo>
                    <a:pt x="893052" y="104314"/>
                    <a:pt x="890502" y="113921"/>
                    <a:pt x="887122" y="113921"/>
                  </a:cubicBezTo>
                  <a:cubicBezTo>
                    <a:pt x="886588" y="113921"/>
                    <a:pt x="885995" y="113684"/>
                    <a:pt x="885402" y="113091"/>
                  </a:cubicBezTo>
                  <a:cubicBezTo>
                    <a:pt x="878582" y="111371"/>
                    <a:pt x="871821" y="110422"/>
                    <a:pt x="865298" y="110422"/>
                  </a:cubicBezTo>
                  <a:cubicBezTo>
                    <a:pt x="856047" y="110422"/>
                    <a:pt x="847448" y="112379"/>
                    <a:pt x="840213" y="117183"/>
                  </a:cubicBezTo>
                  <a:lnTo>
                    <a:pt x="836121" y="125426"/>
                  </a:lnTo>
                  <a:cubicBezTo>
                    <a:pt x="843356" y="122520"/>
                    <a:pt x="850650" y="121156"/>
                    <a:pt x="857766" y="121156"/>
                  </a:cubicBezTo>
                  <a:cubicBezTo>
                    <a:pt x="870695" y="121156"/>
                    <a:pt x="883030" y="125663"/>
                    <a:pt x="893645" y="133669"/>
                  </a:cubicBezTo>
                  <a:cubicBezTo>
                    <a:pt x="901888" y="137761"/>
                    <a:pt x="910072" y="146004"/>
                    <a:pt x="914223" y="154188"/>
                  </a:cubicBezTo>
                  <a:cubicBezTo>
                    <a:pt x="910962" y="118369"/>
                    <a:pt x="902540" y="85159"/>
                    <a:pt x="880776" y="85159"/>
                  </a:cubicBezTo>
                  <a:close/>
                  <a:moveTo>
                    <a:pt x="444837" y="52839"/>
                  </a:moveTo>
                  <a:cubicBezTo>
                    <a:pt x="436061" y="52839"/>
                    <a:pt x="426394" y="54855"/>
                    <a:pt x="416787" y="59659"/>
                  </a:cubicBezTo>
                  <a:lnTo>
                    <a:pt x="416787" y="63751"/>
                  </a:lnTo>
                  <a:cubicBezTo>
                    <a:pt x="416787" y="100756"/>
                    <a:pt x="425030" y="137761"/>
                    <a:pt x="441457" y="174766"/>
                  </a:cubicBezTo>
                  <a:lnTo>
                    <a:pt x="441457" y="170674"/>
                  </a:lnTo>
                  <a:cubicBezTo>
                    <a:pt x="437365" y="150096"/>
                    <a:pt x="437365" y="125426"/>
                    <a:pt x="445549" y="104907"/>
                  </a:cubicBezTo>
                  <a:cubicBezTo>
                    <a:pt x="454029" y="87946"/>
                    <a:pt x="470219" y="76857"/>
                    <a:pt x="487536" y="76857"/>
                  </a:cubicBezTo>
                  <a:cubicBezTo>
                    <a:pt x="495423" y="76857"/>
                    <a:pt x="503607" y="79169"/>
                    <a:pt x="511317" y="84329"/>
                  </a:cubicBezTo>
                  <a:cubicBezTo>
                    <a:pt x="494889" y="71994"/>
                    <a:pt x="482554" y="63751"/>
                    <a:pt x="462035" y="55567"/>
                  </a:cubicBezTo>
                  <a:cubicBezTo>
                    <a:pt x="456876" y="53847"/>
                    <a:pt x="451064" y="52839"/>
                    <a:pt x="444837" y="52839"/>
                  </a:cubicBezTo>
                  <a:close/>
                  <a:moveTo>
                    <a:pt x="461561" y="26034"/>
                  </a:moveTo>
                  <a:cubicBezTo>
                    <a:pt x="454267" y="26034"/>
                    <a:pt x="447388" y="27457"/>
                    <a:pt x="441457" y="30897"/>
                  </a:cubicBezTo>
                  <a:lnTo>
                    <a:pt x="453792" y="30897"/>
                  </a:lnTo>
                  <a:cubicBezTo>
                    <a:pt x="511317" y="39080"/>
                    <a:pt x="556565" y="80237"/>
                    <a:pt x="568900" y="133669"/>
                  </a:cubicBezTo>
                  <a:cubicBezTo>
                    <a:pt x="568900" y="133669"/>
                    <a:pt x="568900" y="137761"/>
                    <a:pt x="568900" y="137761"/>
                  </a:cubicBezTo>
                  <a:cubicBezTo>
                    <a:pt x="581235" y="158339"/>
                    <a:pt x="589419" y="178858"/>
                    <a:pt x="597662" y="203529"/>
                  </a:cubicBezTo>
                  <a:cubicBezTo>
                    <a:pt x="601754" y="150096"/>
                    <a:pt x="581235" y="100756"/>
                    <a:pt x="544230" y="63751"/>
                  </a:cubicBezTo>
                  <a:cubicBezTo>
                    <a:pt x="524660" y="47502"/>
                    <a:pt x="489611" y="26034"/>
                    <a:pt x="461561" y="26034"/>
                  </a:cubicBezTo>
                  <a:close/>
                  <a:moveTo>
                    <a:pt x="468559" y="0"/>
                  </a:moveTo>
                  <a:cubicBezTo>
                    <a:pt x="495660" y="0"/>
                    <a:pt x="524778" y="13580"/>
                    <a:pt x="548322" y="34989"/>
                  </a:cubicBezTo>
                  <a:cubicBezTo>
                    <a:pt x="589419" y="71994"/>
                    <a:pt x="647002" y="154188"/>
                    <a:pt x="618240" y="215864"/>
                  </a:cubicBezTo>
                  <a:cubicBezTo>
                    <a:pt x="614089" y="228199"/>
                    <a:pt x="605905" y="236442"/>
                    <a:pt x="597662" y="244626"/>
                  </a:cubicBezTo>
                  <a:cubicBezTo>
                    <a:pt x="593570" y="252869"/>
                    <a:pt x="585327" y="256961"/>
                    <a:pt x="577084" y="256961"/>
                  </a:cubicBezTo>
                  <a:cubicBezTo>
                    <a:pt x="581235" y="261112"/>
                    <a:pt x="581235" y="265204"/>
                    <a:pt x="585327" y="269296"/>
                  </a:cubicBezTo>
                  <a:lnTo>
                    <a:pt x="589419" y="269296"/>
                  </a:lnTo>
                  <a:cubicBezTo>
                    <a:pt x="590605" y="268762"/>
                    <a:pt x="591672" y="268466"/>
                    <a:pt x="592621" y="268466"/>
                  </a:cubicBezTo>
                  <a:cubicBezTo>
                    <a:pt x="598670" y="268466"/>
                    <a:pt x="601220" y="278132"/>
                    <a:pt x="597662" y="281631"/>
                  </a:cubicBezTo>
                  <a:lnTo>
                    <a:pt x="593570" y="281631"/>
                  </a:lnTo>
                  <a:cubicBezTo>
                    <a:pt x="609997" y="318636"/>
                    <a:pt x="626424" y="355642"/>
                    <a:pt x="634667" y="392647"/>
                  </a:cubicBezTo>
                  <a:cubicBezTo>
                    <a:pt x="659338" y="355642"/>
                    <a:pt x="671673" y="310393"/>
                    <a:pt x="675765" y="261112"/>
                  </a:cubicBezTo>
                  <a:cubicBezTo>
                    <a:pt x="675765" y="257613"/>
                    <a:pt x="677959" y="256368"/>
                    <a:pt x="680509" y="256368"/>
                  </a:cubicBezTo>
                  <a:cubicBezTo>
                    <a:pt x="684008" y="256368"/>
                    <a:pt x="688100" y="258740"/>
                    <a:pt x="688100" y="261112"/>
                  </a:cubicBezTo>
                  <a:cubicBezTo>
                    <a:pt x="688100" y="314544"/>
                    <a:pt x="667521" y="367977"/>
                    <a:pt x="634667" y="409074"/>
                  </a:cubicBezTo>
                  <a:cubicBezTo>
                    <a:pt x="647002" y="483084"/>
                    <a:pt x="647002" y="557095"/>
                    <a:pt x="642911" y="631046"/>
                  </a:cubicBezTo>
                  <a:cubicBezTo>
                    <a:pt x="647002" y="643381"/>
                    <a:pt x="655246" y="655716"/>
                    <a:pt x="663430" y="668051"/>
                  </a:cubicBezTo>
                  <a:lnTo>
                    <a:pt x="688100" y="721484"/>
                  </a:lnTo>
                  <a:cubicBezTo>
                    <a:pt x="712770" y="762581"/>
                    <a:pt x="733348" y="807829"/>
                    <a:pt x="753867" y="857170"/>
                  </a:cubicBezTo>
                  <a:cubicBezTo>
                    <a:pt x="757959" y="853018"/>
                    <a:pt x="762110" y="848927"/>
                    <a:pt x="766202" y="848927"/>
                  </a:cubicBezTo>
                  <a:lnTo>
                    <a:pt x="770294" y="848927"/>
                  </a:lnTo>
                  <a:cubicBezTo>
                    <a:pt x="786780" y="762581"/>
                    <a:pt x="811451" y="676295"/>
                    <a:pt x="827878" y="585857"/>
                  </a:cubicBezTo>
                  <a:cubicBezTo>
                    <a:pt x="794964" y="565279"/>
                    <a:pt x="770294" y="540609"/>
                    <a:pt x="753867" y="507755"/>
                  </a:cubicBezTo>
                  <a:lnTo>
                    <a:pt x="745683" y="511846"/>
                  </a:lnTo>
                  <a:cubicBezTo>
                    <a:pt x="729197" y="511846"/>
                    <a:pt x="716862" y="503603"/>
                    <a:pt x="712770" y="487176"/>
                  </a:cubicBezTo>
                  <a:cubicBezTo>
                    <a:pt x="708678" y="483084"/>
                    <a:pt x="708678" y="478933"/>
                    <a:pt x="708678" y="478933"/>
                  </a:cubicBezTo>
                  <a:cubicBezTo>
                    <a:pt x="704527" y="474841"/>
                    <a:pt x="704527" y="474841"/>
                    <a:pt x="708678" y="474841"/>
                  </a:cubicBezTo>
                  <a:cubicBezTo>
                    <a:pt x="704527" y="466657"/>
                    <a:pt x="700435" y="454322"/>
                    <a:pt x="700435" y="446079"/>
                  </a:cubicBezTo>
                  <a:cubicBezTo>
                    <a:pt x="700435" y="441276"/>
                    <a:pt x="704645" y="439259"/>
                    <a:pt x="708144" y="439259"/>
                  </a:cubicBezTo>
                  <a:cubicBezTo>
                    <a:pt x="710635" y="439259"/>
                    <a:pt x="712770" y="440267"/>
                    <a:pt x="712770" y="441987"/>
                  </a:cubicBezTo>
                  <a:cubicBezTo>
                    <a:pt x="712770" y="437836"/>
                    <a:pt x="716862" y="433744"/>
                    <a:pt x="721013" y="429652"/>
                  </a:cubicBezTo>
                  <a:cubicBezTo>
                    <a:pt x="727833" y="425501"/>
                    <a:pt x="735127" y="423722"/>
                    <a:pt x="742303" y="423722"/>
                  </a:cubicBezTo>
                  <a:cubicBezTo>
                    <a:pt x="756595" y="423722"/>
                    <a:pt x="770294" y="431016"/>
                    <a:pt x="778537" y="441987"/>
                  </a:cubicBezTo>
                  <a:cubicBezTo>
                    <a:pt x="782629" y="454322"/>
                    <a:pt x="782629" y="466657"/>
                    <a:pt x="778537" y="478933"/>
                  </a:cubicBezTo>
                  <a:cubicBezTo>
                    <a:pt x="774445" y="487176"/>
                    <a:pt x="770294" y="495419"/>
                    <a:pt x="762110" y="503603"/>
                  </a:cubicBezTo>
                  <a:cubicBezTo>
                    <a:pt x="774445" y="515938"/>
                    <a:pt x="782629" y="528273"/>
                    <a:pt x="794964" y="540609"/>
                  </a:cubicBezTo>
                  <a:cubicBezTo>
                    <a:pt x="807299" y="548852"/>
                    <a:pt x="819634" y="557095"/>
                    <a:pt x="827878" y="565279"/>
                  </a:cubicBezTo>
                  <a:cubicBezTo>
                    <a:pt x="836121" y="532425"/>
                    <a:pt x="836121" y="495419"/>
                    <a:pt x="836121" y="458414"/>
                  </a:cubicBezTo>
                  <a:cubicBezTo>
                    <a:pt x="831970" y="458414"/>
                    <a:pt x="827878" y="458414"/>
                    <a:pt x="827878" y="454322"/>
                  </a:cubicBezTo>
                  <a:cubicBezTo>
                    <a:pt x="811451" y="441987"/>
                    <a:pt x="799115" y="429652"/>
                    <a:pt x="794964" y="413166"/>
                  </a:cubicBezTo>
                  <a:cubicBezTo>
                    <a:pt x="757959" y="339215"/>
                    <a:pt x="729197" y="236442"/>
                    <a:pt x="766202" y="162431"/>
                  </a:cubicBezTo>
                  <a:cubicBezTo>
                    <a:pt x="774445" y="137761"/>
                    <a:pt x="794964" y="113091"/>
                    <a:pt x="819634" y="96664"/>
                  </a:cubicBezTo>
                  <a:cubicBezTo>
                    <a:pt x="827878" y="84329"/>
                    <a:pt x="840213" y="71994"/>
                    <a:pt x="852548" y="63751"/>
                  </a:cubicBezTo>
                  <a:cubicBezTo>
                    <a:pt x="862036" y="59777"/>
                    <a:pt x="870576" y="57939"/>
                    <a:pt x="878226" y="57939"/>
                  </a:cubicBezTo>
                  <a:cubicBezTo>
                    <a:pt x="933438" y="57939"/>
                    <a:pt x="942985" y="152468"/>
                    <a:pt x="942985" y="199437"/>
                  </a:cubicBezTo>
                  <a:lnTo>
                    <a:pt x="942985" y="207620"/>
                  </a:lnTo>
                  <a:cubicBezTo>
                    <a:pt x="947077" y="232291"/>
                    <a:pt x="951169" y="256961"/>
                    <a:pt x="955320" y="277539"/>
                  </a:cubicBezTo>
                  <a:cubicBezTo>
                    <a:pt x="955320" y="298058"/>
                    <a:pt x="951169" y="318636"/>
                    <a:pt x="947077" y="339215"/>
                  </a:cubicBezTo>
                  <a:cubicBezTo>
                    <a:pt x="955320" y="396739"/>
                    <a:pt x="914223" y="454322"/>
                    <a:pt x="852548" y="462506"/>
                  </a:cubicBezTo>
                  <a:cubicBezTo>
                    <a:pt x="856640" y="503603"/>
                    <a:pt x="856640" y="544760"/>
                    <a:pt x="852548" y="585857"/>
                  </a:cubicBezTo>
                  <a:lnTo>
                    <a:pt x="860732" y="589949"/>
                  </a:lnTo>
                  <a:cubicBezTo>
                    <a:pt x="864883" y="594041"/>
                    <a:pt x="860732" y="598192"/>
                    <a:pt x="856640" y="598192"/>
                  </a:cubicBezTo>
                  <a:lnTo>
                    <a:pt x="852548" y="598192"/>
                  </a:lnTo>
                  <a:cubicBezTo>
                    <a:pt x="848397" y="622862"/>
                    <a:pt x="848397" y="643381"/>
                    <a:pt x="844305" y="668051"/>
                  </a:cubicBezTo>
                  <a:cubicBezTo>
                    <a:pt x="852548" y="659868"/>
                    <a:pt x="864883" y="651624"/>
                    <a:pt x="873067" y="643381"/>
                  </a:cubicBezTo>
                  <a:cubicBezTo>
                    <a:pt x="885402" y="631046"/>
                    <a:pt x="893645" y="618711"/>
                    <a:pt x="905980" y="606376"/>
                  </a:cubicBezTo>
                  <a:cubicBezTo>
                    <a:pt x="905980" y="602284"/>
                    <a:pt x="901888" y="598192"/>
                    <a:pt x="901888" y="589949"/>
                  </a:cubicBezTo>
                  <a:cubicBezTo>
                    <a:pt x="893645" y="561187"/>
                    <a:pt x="905980" y="524182"/>
                    <a:pt x="926558" y="499511"/>
                  </a:cubicBezTo>
                  <a:cubicBezTo>
                    <a:pt x="939546" y="483262"/>
                    <a:pt x="960243" y="467013"/>
                    <a:pt x="982541" y="467013"/>
                  </a:cubicBezTo>
                  <a:cubicBezTo>
                    <a:pt x="988471" y="467013"/>
                    <a:pt x="994520" y="468140"/>
                    <a:pt x="1000510" y="470749"/>
                  </a:cubicBezTo>
                  <a:cubicBezTo>
                    <a:pt x="1033423" y="487176"/>
                    <a:pt x="1045758" y="524182"/>
                    <a:pt x="1037515" y="557095"/>
                  </a:cubicBezTo>
                  <a:cubicBezTo>
                    <a:pt x="1025180" y="589949"/>
                    <a:pt x="1000510" y="618711"/>
                    <a:pt x="967656" y="626954"/>
                  </a:cubicBezTo>
                  <a:lnTo>
                    <a:pt x="942985" y="626954"/>
                  </a:lnTo>
                  <a:cubicBezTo>
                    <a:pt x="934742" y="626954"/>
                    <a:pt x="926558" y="622862"/>
                    <a:pt x="918315" y="618711"/>
                  </a:cubicBezTo>
                  <a:lnTo>
                    <a:pt x="914223" y="618711"/>
                  </a:lnTo>
                  <a:cubicBezTo>
                    <a:pt x="905980" y="647532"/>
                    <a:pt x="868975" y="684478"/>
                    <a:pt x="840213" y="684478"/>
                  </a:cubicBezTo>
                  <a:cubicBezTo>
                    <a:pt x="836121" y="705057"/>
                    <a:pt x="831970" y="725635"/>
                    <a:pt x="823786" y="746154"/>
                  </a:cubicBezTo>
                  <a:cubicBezTo>
                    <a:pt x="838789" y="752203"/>
                    <a:pt x="853852" y="755998"/>
                    <a:pt x="868916" y="755998"/>
                  </a:cubicBezTo>
                  <a:cubicBezTo>
                    <a:pt x="874431" y="755998"/>
                    <a:pt x="879887" y="755465"/>
                    <a:pt x="885402" y="754397"/>
                  </a:cubicBezTo>
                  <a:cubicBezTo>
                    <a:pt x="897737" y="746154"/>
                    <a:pt x="914223" y="742062"/>
                    <a:pt x="930650" y="737970"/>
                  </a:cubicBezTo>
                  <a:cubicBezTo>
                    <a:pt x="934742" y="737970"/>
                    <a:pt x="938834" y="742062"/>
                    <a:pt x="934742" y="746154"/>
                  </a:cubicBezTo>
                  <a:cubicBezTo>
                    <a:pt x="918730" y="762225"/>
                    <a:pt x="896254" y="770587"/>
                    <a:pt x="873897" y="770587"/>
                  </a:cubicBezTo>
                  <a:cubicBezTo>
                    <a:pt x="856106" y="770587"/>
                    <a:pt x="838315" y="765309"/>
                    <a:pt x="823786" y="754397"/>
                  </a:cubicBezTo>
                  <a:cubicBezTo>
                    <a:pt x="811451" y="787251"/>
                    <a:pt x="803207" y="820164"/>
                    <a:pt x="790872" y="853018"/>
                  </a:cubicBezTo>
                  <a:cubicBezTo>
                    <a:pt x="786780" y="861262"/>
                    <a:pt x="782629" y="873597"/>
                    <a:pt x="782629" y="881840"/>
                  </a:cubicBezTo>
                  <a:cubicBezTo>
                    <a:pt x="782629" y="886643"/>
                    <a:pt x="779842" y="888660"/>
                    <a:pt x="776640" y="888660"/>
                  </a:cubicBezTo>
                  <a:cubicBezTo>
                    <a:pt x="774445" y="888660"/>
                    <a:pt x="772014" y="887652"/>
                    <a:pt x="770294" y="885932"/>
                  </a:cubicBezTo>
                  <a:cubicBezTo>
                    <a:pt x="794964" y="943456"/>
                    <a:pt x="815543" y="1009283"/>
                    <a:pt x="831970" y="1070899"/>
                  </a:cubicBezTo>
                  <a:lnTo>
                    <a:pt x="848397" y="1132574"/>
                  </a:lnTo>
                  <a:cubicBezTo>
                    <a:pt x="885402" y="1095569"/>
                    <a:pt x="905980" y="1046229"/>
                    <a:pt x="914223" y="992796"/>
                  </a:cubicBezTo>
                  <a:cubicBezTo>
                    <a:pt x="901888" y="988704"/>
                    <a:pt x="889553" y="980461"/>
                    <a:pt x="885402" y="968126"/>
                  </a:cubicBezTo>
                  <a:lnTo>
                    <a:pt x="881310" y="964034"/>
                  </a:lnTo>
                  <a:cubicBezTo>
                    <a:pt x="877218" y="955791"/>
                    <a:pt x="873067" y="943456"/>
                    <a:pt x="873067" y="935272"/>
                  </a:cubicBezTo>
                  <a:cubicBezTo>
                    <a:pt x="873067" y="931180"/>
                    <a:pt x="873067" y="931180"/>
                    <a:pt x="877218" y="927029"/>
                  </a:cubicBezTo>
                  <a:cubicBezTo>
                    <a:pt x="877218" y="914694"/>
                    <a:pt x="881310" y="902359"/>
                    <a:pt x="889553" y="894175"/>
                  </a:cubicBezTo>
                  <a:cubicBezTo>
                    <a:pt x="899101" y="879824"/>
                    <a:pt x="914223" y="871047"/>
                    <a:pt x="929227" y="871047"/>
                  </a:cubicBezTo>
                  <a:cubicBezTo>
                    <a:pt x="940020" y="871047"/>
                    <a:pt x="950813" y="875613"/>
                    <a:pt x="959412" y="885932"/>
                  </a:cubicBezTo>
                  <a:cubicBezTo>
                    <a:pt x="975839" y="914694"/>
                    <a:pt x="975839" y="980461"/>
                    <a:pt x="938834" y="992796"/>
                  </a:cubicBezTo>
                  <a:cubicBezTo>
                    <a:pt x="934742" y="996948"/>
                    <a:pt x="930650" y="996948"/>
                    <a:pt x="926558" y="996948"/>
                  </a:cubicBezTo>
                  <a:cubicBezTo>
                    <a:pt x="922407" y="1025710"/>
                    <a:pt x="914223" y="1054472"/>
                    <a:pt x="901888" y="1083234"/>
                  </a:cubicBezTo>
                  <a:cubicBezTo>
                    <a:pt x="889553" y="1107904"/>
                    <a:pt x="873067" y="1132574"/>
                    <a:pt x="856640" y="1153153"/>
                  </a:cubicBezTo>
                  <a:lnTo>
                    <a:pt x="911553" y="1354040"/>
                  </a:lnTo>
                  <a:lnTo>
                    <a:pt x="886597" y="1354040"/>
                  </a:lnTo>
                  <a:lnTo>
                    <a:pt x="840213" y="1173671"/>
                  </a:lnTo>
                  <a:lnTo>
                    <a:pt x="840213" y="1165488"/>
                  </a:lnTo>
                  <a:lnTo>
                    <a:pt x="831970" y="1165488"/>
                  </a:lnTo>
                  <a:cubicBezTo>
                    <a:pt x="831139" y="1166318"/>
                    <a:pt x="830487" y="1166614"/>
                    <a:pt x="829953" y="1166614"/>
                  </a:cubicBezTo>
                  <a:cubicBezTo>
                    <a:pt x="827878" y="1166614"/>
                    <a:pt x="827878" y="1161336"/>
                    <a:pt x="827878" y="1161336"/>
                  </a:cubicBezTo>
                  <a:lnTo>
                    <a:pt x="836121" y="1153153"/>
                  </a:lnTo>
                  <a:cubicBezTo>
                    <a:pt x="803207" y="1013375"/>
                    <a:pt x="749775" y="877689"/>
                    <a:pt x="684008" y="750305"/>
                  </a:cubicBezTo>
                  <a:lnTo>
                    <a:pt x="679857" y="737970"/>
                  </a:lnTo>
                  <a:cubicBezTo>
                    <a:pt x="675705" y="738267"/>
                    <a:pt x="671495" y="738444"/>
                    <a:pt x="667284" y="738444"/>
                  </a:cubicBezTo>
                  <a:cubicBezTo>
                    <a:pt x="622214" y="738444"/>
                    <a:pt x="578092" y="718696"/>
                    <a:pt x="544230" y="688630"/>
                  </a:cubicBezTo>
                  <a:cubicBezTo>
                    <a:pt x="540138" y="688630"/>
                    <a:pt x="540138" y="688630"/>
                    <a:pt x="535987" y="692722"/>
                  </a:cubicBezTo>
                  <a:cubicBezTo>
                    <a:pt x="527803" y="698889"/>
                    <a:pt x="517484" y="701973"/>
                    <a:pt x="506691" y="701973"/>
                  </a:cubicBezTo>
                  <a:cubicBezTo>
                    <a:pt x="495898" y="701973"/>
                    <a:pt x="484630" y="698889"/>
                    <a:pt x="474371" y="692722"/>
                  </a:cubicBezTo>
                  <a:cubicBezTo>
                    <a:pt x="453792" y="676295"/>
                    <a:pt x="433214" y="635197"/>
                    <a:pt x="445549" y="610527"/>
                  </a:cubicBezTo>
                  <a:cubicBezTo>
                    <a:pt x="445549" y="608452"/>
                    <a:pt x="446617" y="607443"/>
                    <a:pt x="447625" y="607443"/>
                  </a:cubicBezTo>
                  <a:cubicBezTo>
                    <a:pt x="448633" y="607443"/>
                    <a:pt x="449700" y="608452"/>
                    <a:pt x="449700" y="610527"/>
                  </a:cubicBezTo>
                  <a:cubicBezTo>
                    <a:pt x="455690" y="604478"/>
                    <a:pt x="461739" y="600683"/>
                    <a:pt x="469330" y="600683"/>
                  </a:cubicBezTo>
                  <a:cubicBezTo>
                    <a:pt x="472117" y="600683"/>
                    <a:pt x="475141" y="601157"/>
                    <a:pt x="478462" y="602284"/>
                  </a:cubicBezTo>
                  <a:cubicBezTo>
                    <a:pt x="490798" y="602284"/>
                    <a:pt x="503133" y="602284"/>
                    <a:pt x="511317" y="610527"/>
                  </a:cubicBezTo>
                  <a:cubicBezTo>
                    <a:pt x="527803" y="614619"/>
                    <a:pt x="544230" y="626954"/>
                    <a:pt x="552473" y="643381"/>
                  </a:cubicBezTo>
                  <a:cubicBezTo>
                    <a:pt x="552473" y="647532"/>
                    <a:pt x="552473" y="651624"/>
                    <a:pt x="552473" y="655716"/>
                  </a:cubicBezTo>
                  <a:cubicBezTo>
                    <a:pt x="552473" y="655716"/>
                    <a:pt x="552473" y="659868"/>
                    <a:pt x="552473" y="659868"/>
                  </a:cubicBezTo>
                  <a:cubicBezTo>
                    <a:pt x="552473" y="668051"/>
                    <a:pt x="552473" y="672143"/>
                    <a:pt x="548322" y="676295"/>
                  </a:cubicBezTo>
                  <a:cubicBezTo>
                    <a:pt x="564808" y="688630"/>
                    <a:pt x="581235" y="696814"/>
                    <a:pt x="597662" y="705057"/>
                  </a:cubicBezTo>
                  <a:cubicBezTo>
                    <a:pt x="622332" y="713300"/>
                    <a:pt x="642911" y="717392"/>
                    <a:pt x="667521" y="721484"/>
                  </a:cubicBezTo>
                  <a:cubicBezTo>
                    <a:pt x="630575" y="639289"/>
                    <a:pt x="577084" y="565279"/>
                    <a:pt x="511317" y="507755"/>
                  </a:cubicBezTo>
                  <a:cubicBezTo>
                    <a:pt x="481902" y="520149"/>
                    <a:pt x="450768" y="526079"/>
                    <a:pt x="419634" y="526079"/>
                  </a:cubicBezTo>
                  <a:cubicBezTo>
                    <a:pt x="368040" y="526079"/>
                    <a:pt x="316505" y="509712"/>
                    <a:pt x="272917" y="478933"/>
                  </a:cubicBezTo>
                  <a:cubicBezTo>
                    <a:pt x="244155" y="458414"/>
                    <a:pt x="190723" y="388496"/>
                    <a:pt x="235912" y="355642"/>
                  </a:cubicBezTo>
                  <a:cubicBezTo>
                    <a:pt x="255541" y="339926"/>
                    <a:pt x="283651" y="334530"/>
                    <a:pt x="312117" y="334530"/>
                  </a:cubicBezTo>
                  <a:cubicBezTo>
                    <a:pt x="343192" y="334530"/>
                    <a:pt x="374741" y="340994"/>
                    <a:pt x="396209" y="347398"/>
                  </a:cubicBezTo>
                  <a:cubicBezTo>
                    <a:pt x="437365" y="359733"/>
                    <a:pt x="515468" y="392647"/>
                    <a:pt x="507225" y="450171"/>
                  </a:cubicBezTo>
                  <a:cubicBezTo>
                    <a:pt x="507225" y="462506"/>
                    <a:pt x="503133" y="470749"/>
                    <a:pt x="498981" y="478933"/>
                  </a:cubicBezTo>
                  <a:cubicBezTo>
                    <a:pt x="552473" y="511846"/>
                    <a:pt x="597662" y="557095"/>
                    <a:pt x="630575" y="614619"/>
                  </a:cubicBezTo>
                  <a:cubicBezTo>
                    <a:pt x="622332" y="552944"/>
                    <a:pt x="622332" y="491268"/>
                    <a:pt x="618240" y="433744"/>
                  </a:cubicBezTo>
                  <a:cubicBezTo>
                    <a:pt x="614089" y="429652"/>
                    <a:pt x="614089" y="425501"/>
                    <a:pt x="618240" y="425501"/>
                  </a:cubicBezTo>
                  <a:cubicBezTo>
                    <a:pt x="614089" y="376220"/>
                    <a:pt x="601754" y="330971"/>
                    <a:pt x="581235" y="285782"/>
                  </a:cubicBezTo>
                  <a:cubicBezTo>
                    <a:pt x="571687" y="290942"/>
                    <a:pt x="561784" y="293254"/>
                    <a:pt x="551761" y="293254"/>
                  </a:cubicBezTo>
                  <a:cubicBezTo>
                    <a:pt x="514519" y="293254"/>
                    <a:pt x="476505" y="261468"/>
                    <a:pt x="453792" y="232291"/>
                  </a:cubicBezTo>
                  <a:cubicBezTo>
                    <a:pt x="425030" y="191193"/>
                    <a:pt x="404452" y="146004"/>
                    <a:pt x="396209" y="96664"/>
                  </a:cubicBezTo>
                  <a:cubicBezTo>
                    <a:pt x="392117" y="80237"/>
                    <a:pt x="392117" y="63751"/>
                    <a:pt x="400360" y="47324"/>
                  </a:cubicBezTo>
                  <a:cubicBezTo>
                    <a:pt x="400360" y="43232"/>
                    <a:pt x="404452" y="39080"/>
                    <a:pt x="404452" y="39080"/>
                  </a:cubicBezTo>
                  <a:cubicBezTo>
                    <a:pt x="420227" y="11504"/>
                    <a:pt x="443533" y="0"/>
                    <a:pt x="468559" y="0"/>
                  </a:cubicBezTo>
                  <a:close/>
                </a:path>
              </a:pathLst>
            </a:custGeom>
            <a:solidFill>
              <a:schemeClr val="tx1"/>
            </a:solidFill>
            <a:ln>
              <a:noFill/>
            </a:ln>
          </p:spPr>
          <p:txBody>
            <a:bodyPr spcFirstLastPara="1" wrap="square" lIns="121900" tIns="121900" rIns="121900" bIns="121900" anchor="ctr" anchorCtr="0">
              <a:noAutofit/>
            </a:bodyPr>
            <a:lstStyle/>
            <a:p>
              <a:endParaRPr sz="2400"/>
            </a:p>
          </p:txBody>
        </p:sp>
        <p:sp>
          <p:nvSpPr>
            <p:cNvPr id="107" name="任意多边形: 形状 106"/>
            <p:cNvSpPr/>
            <p:nvPr userDrawn="1">
              <p:custDataLst>
                <p:tags r:id="rId11"/>
              </p:custDataLst>
            </p:nvPr>
          </p:nvSpPr>
          <p:spPr>
            <a:xfrm rot="1563886">
              <a:off x="6349199" y="4728328"/>
              <a:ext cx="1262897" cy="2040970"/>
            </a:xfrm>
            <a:custGeom>
              <a:avLst/>
              <a:gdLst>
                <a:gd name="connsiteX0" fmla="*/ 512187 w 1262897"/>
                <a:gd name="connsiteY0" fmla="*/ 1924286 h 2040970"/>
                <a:gd name="connsiteX1" fmla="*/ 607754 w 1262897"/>
                <a:gd name="connsiteY1" fmla="*/ 1935757 h 2040970"/>
                <a:gd name="connsiteX2" fmla="*/ 607754 w 1262897"/>
                <a:gd name="connsiteY2" fmla="*/ 1939562 h 2040970"/>
                <a:gd name="connsiteX3" fmla="*/ 718650 w 1262897"/>
                <a:gd name="connsiteY3" fmla="*/ 1916621 h 2040970"/>
                <a:gd name="connsiteX4" fmla="*/ 569538 w 1262897"/>
                <a:gd name="connsiteY4" fmla="*/ 1924287 h 2040970"/>
                <a:gd name="connsiteX5" fmla="*/ 420481 w 1262897"/>
                <a:gd name="connsiteY5" fmla="*/ 1889876 h 2040970"/>
                <a:gd name="connsiteX6" fmla="*/ 447226 w 1262897"/>
                <a:gd name="connsiteY6" fmla="*/ 1905151 h 2040970"/>
                <a:gd name="connsiteX7" fmla="*/ 458697 w 1262897"/>
                <a:gd name="connsiteY7" fmla="*/ 1905151 h 2040970"/>
                <a:gd name="connsiteX8" fmla="*/ 611614 w 1262897"/>
                <a:gd name="connsiteY8" fmla="*/ 1909011 h 2040970"/>
                <a:gd name="connsiteX9" fmla="*/ 607754 w 1262897"/>
                <a:gd name="connsiteY9" fmla="*/ 1912816 h 2040970"/>
                <a:gd name="connsiteX10" fmla="*/ 718650 w 1262897"/>
                <a:gd name="connsiteY10" fmla="*/ 1901346 h 2040970"/>
                <a:gd name="connsiteX11" fmla="*/ 699515 w 1262897"/>
                <a:gd name="connsiteY11" fmla="*/ 1897541 h 2040970"/>
                <a:gd name="connsiteX12" fmla="*/ 540587 w 1262897"/>
                <a:gd name="connsiteY12" fmla="*/ 1879233 h 2040970"/>
                <a:gd name="connsiteX13" fmla="*/ 481637 w 1262897"/>
                <a:gd name="connsiteY13" fmla="*/ 1882211 h 2040970"/>
                <a:gd name="connsiteX14" fmla="*/ 420481 w 1262897"/>
                <a:gd name="connsiteY14" fmla="*/ 1889876 h 2040970"/>
                <a:gd name="connsiteX15" fmla="*/ 1223228 w 1262897"/>
                <a:gd name="connsiteY15" fmla="*/ 1480865 h 2040970"/>
                <a:gd name="connsiteX16" fmla="*/ 1196427 w 1262897"/>
                <a:gd name="connsiteY16" fmla="*/ 1522886 h 2040970"/>
                <a:gd name="connsiteX17" fmla="*/ 1188817 w 1262897"/>
                <a:gd name="connsiteY17" fmla="*/ 1545826 h 2040970"/>
                <a:gd name="connsiteX18" fmla="*/ 1162016 w 1262897"/>
                <a:gd name="connsiteY18" fmla="*/ 1805779 h 2040970"/>
                <a:gd name="connsiteX19" fmla="*/ 1156281 w 1262897"/>
                <a:gd name="connsiteY19" fmla="*/ 1811515 h 2040970"/>
                <a:gd name="connsiteX20" fmla="*/ 1150546 w 1262897"/>
                <a:gd name="connsiteY20" fmla="*/ 1805780 h 2040970"/>
                <a:gd name="connsiteX21" fmla="*/ 1165877 w 1262897"/>
                <a:gd name="connsiteY21" fmla="*/ 1633782 h 2040970"/>
                <a:gd name="connsiteX22" fmla="*/ 1169682 w 1262897"/>
                <a:gd name="connsiteY22" fmla="*/ 1591707 h 2040970"/>
                <a:gd name="connsiteX23" fmla="*/ 1142936 w 1262897"/>
                <a:gd name="connsiteY23" fmla="*/ 1702548 h 2040970"/>
                <a:gd name="connsiteX24" fmla="*/ 1142936 w 1262897"/>
                <a:gd name="connsiteY24" fmla="*/ 1721683 h 2040970"/>
                <a:gd name="connsiteX25" fmla="*/ 1146741 w 1262897"/>
                <a:gd name="connsiteY25" fmla="*/ 1729349 h 2040970"/>
                <a:gd name="connsiteX26" fmla="*/ 1146741 w 1262897"/>
                <a:gd name="connsiteY26" fmla="*/ 1759899 h 2040970"/>
                <a:gd name="connsiteX27" fmla="*/ 1139131 w 1262897"/>
                <a:gd name="connsiteY27" fmla="*/ 1763704 h 2040970"/>
                <a:gd name="connsiteX28" fmla="*/ 1127661 w 1262897"/>
                <a:gd name="connsiteY28" fmla="*/ 1817250 h 2040970"/>
                <a:gd name="connsiteX29" fmla="*/ 1141833 w 1262897"/>
                <a:gd name="connsiteY29" fmla="*/ 1847745 h 2040970"/>
                <a:gd name="connsiteX30" fmla="*/ 1165876 w 1262897"/>
                <a:gd name="connsiteY30" fmla="*/ 1817250 h 2040970"/>
                <a:gd name="connsiteX31" fmla="*/ 1230838 w 1262897"/>
                <a:gd name="connsiteY31" fmla="*/ 1515275 h 2040970"/>
                <a:gd name="connsiteX32" fmla="*/ 1227032 w 1262897"/>
                <a:gd name="connsiteY32" fmla="*/ 1519080 h 2040970"/>
                <a:gd name="connsiteX33" fmla="*/ 1223228 w 1262897"/>
                <a:gd name="connsiteY33" fmla="*/ 1480865 h 2040970"/>
                <a:gd name="connsiteX34" fmla="*/ 837102 w 1262897"/>
                <a:gd name="connsiteY34" fmla="*/ 1649057 h 2040970"/>
                <a:gd name="connsiteX35" fmla="*/ 840962 w 1262897"/>
                <a:gd name="connsiteY35" fmla="*/ 1660528 h 2040970"/>
                <a:gd name="connsiteX36" fmla="*/ 844271 w 1262897"/>
                <a:gd name="connsiteY36" fmla="*/ 1657660 h 2040970"/>
                <a:gd name="connsiteX37" fmla="*/ 844767 w 1262897"/>
                <a:gd name="connsiteY37" fmla="*/ 1660528 h 2040970"/>
                <a:gd name="connsiteX38" fmla="*/ 848572 w 1262897"/>
                <a:gd name="connsiteY38" fmla="*/ 1668193 h 2040970"/>
                <a:gd name="connsiteX39" fmla="*/ 852432 w 1262897"/>
                <a:gd name="connsiteY39" fmla="*/ 1675803 h 2040970"/>
                <a:gd name="connsiteX40" fmla="*/ 840962 w 1262897"/>
                <a:gd name="connsiteY40" fmla="*/ 1649058 h 2040970"/>
                <a:gd name="connsiteX41" fmla="*/ 424286 w 1262897"/>
                <a:gd name="connsiteY41" fmla="*/ 1847855 h 2040970"/>
                <a:gd name="connsiteX42" fmla="*/ 420481 w 1262897"/>
                <a:gd name="connsiteY42" fmla="*/ 1851660 h 2040970"/>
                <a:gd name="connsiteX43" fmla="*/ 405151 w 1262897"/>
                <a:gd name="connsiteY43" fmla="*/ 1859270 h 2040970"/>
                <a:gd name="connsiteX44" fmla="*/ 542793 w 1262897"/>
                <a:gd name="connsiteY44" fmla="*/ 1855465 h 2040970"/>
                <a:gd name="connsiteX45" fmla="*/ 592479 w 1262897"/>
                <a:gd name="connsiteY45" fmla="*/ 1859271 h 2040970"/>
                <a:gd name="connsiteX46" fmla="*/ 473861 w 1262897"/>
                <a:gd name="connsiteY46" fmla="*/ 1838922 h 2040970"/>
                <a:gd name="connsiteX47" fmla="*/ 424286 w 1262897"/>
                <a:gd name="connsiteY47" fmla="*/ 1847855 h 2040970"/>
                <a:gd name="connsiteX48" fmla="*/ 1215562 w 1262897"/>
                <a:gd name="connsiteY48" fmla="*/ 1446455 h 2040970"/>
                <a:gd name="connsiteX49" fmla="*/ 1223228 w 1262897"/>
                <a:gd name="connsiteY49" fmla="*/ 1443587 h 2040970"/>
                <a:gd name="connsiteX50" fmla="*/ 1230837 w 1262897"/>
                <a:gd name="connsiteY50" fmla="*/ 1446454 h 2040970"/>
                <a:gd name="connsiteX51" fmla="*/ 1238503 w 1262897"/>
                <a:gd name="connsiteY51" fmla="*/ 1446454 h 2040970"/>
                <a:gd name="connsiteX52" fmla="*/ 1249973 w 1262897"/>
                <a:gd name="connsiteY52" fmla="*/ 1629922 h 2040970"/>
                <a:gd name="connsiteX53" fmla="*/ 1211757 w 1262897"/>
                <a:gd name="connsiteY53" fmla="*/ 1771369 h 2040970"/>
                <a:gd name="connsiteX54" fmla="*/ 1135271 w 1262897"/>
                <a:gd name="connsiteY54" fmla="*/ 1912816 h 2040970"/>
                <a:gd name="connsiteX55" fmla="*/ 1129095 w 1262897"/>
                <a:gd name="connsiteY55" fmla="*/ 1915298 h 2040970"/>
                <a:gd name="connsiteX56" fmla="*/ 1119996 w 1262897"/>
                <a:gd name="connsiteY56" fmla="*/ 1909011 h 2040970"/>
                <a:gd name="connsiteX57" fmla="*/ 1112330 w 1262897"/>
                <a:gd name="connsiteY57" fmla="*/ 1874601 h 2040970"/>
                <a:gd name="connsiteX58" fmla="*/ 1098021 w 1262897"/>
                <a:gd name="connsiteY58" fmla="*/ 1975882 h 2040970"/>
                <a:gd name="connsiteX59" fmla="*/ 1101465 w 1262897"/>
                <a:gd name="connsiteY59" fmla="*/ 2025349 h 2040970"/>
                <a:gd name="connsiteX60" fmla="*/ 1081780 w 1262897"/>
                <a:gd name="connsiteY60" fmla="*/ 2034978 h 2040970"/>
                <a:gd name="connsiteX61" fmla="*/ 1081291 w 1262897"/>
                <a:gd name="connsiteY61" fmla="*/ 1929050 h 2040970"/>
                <a:gd name="connsiteX62" fmla="*/ 1100861 w 1262897"/>
                <a:gd name="connsiteY62" fmla="*/ 1828720 h 2040970"/>
                <a:gd name="connsiteX63" fmla="*/ 1162016 w 1262897"/>
                <a:gd name="connsiteY63" fmla="*/ 1500001 h 2040970"/>
                <a:gd name="connsiteX64" fmla="*/ 1165987 w 1262897"/>
                <a:gd name="connsiteY64" fmla="*/ 1498291 h 2040970"/>
                <a:gd name="connsiteX65" fmla="*/ 1169682 w 1262897"/>
                <a:gd name="connsiteY65" fmla="*/ 1500000 h 2040970"/>
                <a:gd name="connsiteX66" fmla="*/ 1215562 w 1262897"/>
                <a:gd name="connsiteY66" fmla="*/ 1446455 h 2040970"/>
                <a:gd name="connsiteX67" fmla="*/ 517536 w 1262897"/>
                <a:gd name="connsiteY67" fmla="*/ 1642937 h 2040970"/>
                <a:gd name="connsiteX68" fmla="*/ 569538 w 1262897"/>
                <a:gd name="connsiteY68" fmla="*/ 1660528 h 2040970"/>
                <a:gd name="connsiteX69" fmla="*/ 588674 w 1262897"/>
                <a:gd name="connsiteY69" fmla="*/ 1664333 h 2040970"/>
                <a:gd name="connsiteX70" fmla="*/ 573343 w 1262897"/>
                <a:gd name="connsiteY70" fmla="*/ 1656723 h 2040970"/>
                <a:gd name="connsiteX71" fmla="*/ 517536 w 1262897"/>
                <a:gd name="connsiteY71" fmla="*/ 1642937 h 2040970"/>
                <a:gd name="connsiteX72" fmla="*/ 703320 w 1262897"/>
                <a:gd name="connsiteY72" fmla="*/ 1484670 h 2040970"/>
                <a:gd name="connsiteX73" fmla="*/ 695710 w 1262897"/>
                <a:gd name="connsiteY73" fmla="*/ 1492335 h 2040970"/>
                <a:gd name="connsiteX74" fmla="*/ 691850 w 1262897"/>
                <a:gd name="connsiteY74" fmla="*/ 1492335 h 2040970"/>
                <a:gd name="connsiteX75" fmla="*/ 699515 w 1262897"/>
                <a:gd name="connsiteY75" fmla="*/ 1507611 h 2040970"/>
                <a:gd name="connsiteX76" fmla="*/ 710985 w 1262897"/>
                <a:gd name="connsiteY76" fmla="*/ 1503805 h 2040970"/>
                <a:gd name="connsiteX77" fmla="*/ 714790 w 1262897"/>
                <a:gd name="connsiteY77" fmla="*/ 1500000 h 2040970"/>
                <a:gd name="connsiteX78" fmla="*/ 710985 w 1262897"/>
                <a:gd name="connsiteY78" fmla="*/ 1492335 h 2040970"/>
                <a:gd name="connsiteX79" fmla="*/ 703320 w 1262897"/>
                <a:gd name="connsiteY79" fmla="*/ 1484670 h 2040970"/>
                <a:gd name="connsiteX80" fmla="*/ 699515 w 1262897"/>
                <a:gd name="connsiteY80" fmla="*/ 1461730 h 2040970"/>
                <a:gd name="connsiteX81" fmla="*/ 691740 w 1262897"/>
                <a:gd name="connsiteY81" fmla="*/ 1476784 h 2040970"/>
                <a:gd name="connsiteX82" fmla="*/ 705967 w 1262897"/>
                <a:gd name="connsiteY82" fmla="*/ 1466803 h 2040970"/>
                <a:gd name="connsiteX83" fmla="*/ 718650 w 1262897"/>
                <a:gd name="connsiteY83" fmla="*/ 1473200 h 2040970"/>
                <a:gd name="connsiteX84" fmla="*/ 726260 w 1262897"/>
                <a:gd name="connsiteY84" fmla="*/ 1488530 h 2040970"/>
                <a:gd name="connsiteX85" fmla="*/ 730065 w 1262897"/>
                <a:gd name="connsiteY85" fmla="*/ 1496140 h 2040970"/>
                <a:gd name="connsiteX86" fmla="*/ 733925 w 1262897"/>
                <a:gd name="connsiteY86" fmla="*/ 1496140 h 2040970"/>
                <a:gd name="connsiteX87" fmla="*/ 722455 w 1262897"/>
                <a:gd name="connsiteY87" fmla="*/ 1465590 h 2040970"/>
                <a:gd name="connsiteX88" fmla="*/ 706243 w 1262897"/>
                <a:gd name="connsiteY88" fmla="*/ 1460186 h 2040970"/>
                <a:gd name="connsiteX89" fmla="*/ 699515 w 1262897"/>
                <a:gd name="connsiteY89" fmla="*/ 1461730 h 2040970"/>
                <a:gd name="connsiteX90" fmla="*/ 858608 w 1262897"/>
                <a:gd name="connsiteY90" fmla="*/ 1336550 h 2040970"/>
                <a:gd name="connsiteX91" fmla="*/ 856237 w 1262897"/>
                <a:gd name="connsiteY91" fmla="*/ 1339418 h 2040970"/>
                <a:gd name="connsiteX92" fmla="*/ 871512 w 1262897"/>
                <a:gd name="connsiteY92" fmla="*/ 1350888 h 2040970"/>
                <a:gd name="connsiteX93" fmla="*/ 871347 w 1262897"/>
                <a:gd name="connsiteY93" fmla="*/ 1336826 h 2040970"/>
                <a:gd name="connsiteX94" fmla="*/ 863902 w 1262897"/>
                <a:gd name="connsiteY94" fmla="*/ 1339418 h 2040970"/>
                <a:gd name="connsiteX95" fmla="*/ 858608 w 1262897"/>
                <a:gd name="connsiteY95" fmla="*/ 1336550 h 2040970"/>
                <a:gd name="connsiteX96" fmla="*/ 1009154 w 1262897"/>
                <a:gd name="connsiteY96" fmla="*/ 1247657 h 2040970"/>
                <a:gd name="connsiteX97" fmla="*/ 963274 w 1262897"/>
                <a:gd name="connsiteY97" fmla="*/ 1373829 h 2040970"/>
                <a:gd name="connsiteX98" fmla="*/ 967079 w 1262897"/>
                <a:gd name="connsiteY98" fmla="*/ 1373829 h 2040970"/>
                <a:gd name="connsiteX99" fmla="*/ 963274 w 1262897"/>
                <a:gd name="connsiteY99" fmla="*/ 1404434 h 2040970"/>
                <a:gd name="connsiteX100" fmla="*/ 970939 w 1262897"/>
                <a:gd name="connsiteY100" fmla="*/ 1412044 h 2040970"/>
                <a:gd name="connsiteX101" fmla="*/ 970939 w 1262897"/>
                <a:gd name="connsiteY101" fmla="*/ 1392964 h 2040970"/>
                <a:gd name="connsiteX102" fmla="*/ 978549 w 1262897"/>
                <a:gd name="connsiteY102" fmla="*/ 1385299 h 2040970"/>
                <a:gd name="connsiteX103" fmla="*/ 997684 w 1262897"/>
                <a:gd name="connsiteY103" fmla="*/ 1327948 h 2040970"/>
                <a:gd name="connsiteX104" fmla="*/ 1009154 w 1262897"/>
                <a:gd name="connsiteY104" fmla="*/ 1247657 h 2040970"/>
                <a:gd name="connsiteX105" fmla="*/ 1028235 w 1262897"/>
                <a:gd name="connsiteY105" fmla="*/ 1236242 h 2040970"/>
                <a:gd name="connsiteX106" fmla="*/ 982354 w 1262897"/>
                <a:gd name="connsiteY106" fmla="*/ 1438789 h 2040970"/>
                <a:gd name="connsiteX107" fmla="*/ 978549 w 1262897"/>
                <a:gd name="connsiteY107" fmla="*/ 1500000 h 2040970"/>
                <a:gd name="connsiteX108" fmla="*/ 993824 w 1262897"/>
                <a:gd name="connsiteY108" fmla="*/ 1480865 h 2040970"/>
                <a:gd name="connsiteX109" fmla="*/ 993824 w 1262897"/>
                <a:gd name="connsiteY109" fmla="*/ 1477060 h 2040970"/>
                <a:gd name="connsiteX110" fmla="*/ 1035899 w 1262897"/>
                <a:gd name="connsiteY110" fmla="*/ 1366163 h 2040970"/>
                <a:gd name="connsiteX111" fmla="*/ 1035900 w 1262897"/>
                <a:gd name="connsiteY111" fmla="*/ 1362358 h 2040970"/>
                <a:gd name="connsiteX112" fmla="*/ 1043565 w 1262897"/>
                <a:gd name="connsiteY112" fmla="*/ 1308868 h 2040970"/>
                <a:gd name="connsiteX113" fmla="*/ 1043565 w 1262897"/>
                <a:gd name="connsiteY113" fmla="*/ 1262987 h 2040970"/>
                <a:gd name="connsiteX114" fmla="*/ 1028235 w 1262897"/>
                <a:gd name="connsiteY114" fmla="*/ 1236242 h 2040970"/>
                <a:gd name="connsiteX115" fmla="*/ 852432 w 1262897"/>
                <a:gd name="connsiteY115" fmla="*/ 1297398 h 2040970"/>
                <a:gd name="connsiteX116" fmla="*/ 852432 w 1262897"/>
                <a:gd name="connsiteY116" fmla="*/ 1324143 h 2040970"/>
                <a:gd name="connsiteX117" fmla="*/ 856237 w 1262897"/>
                <a:gd name="connsiteY117" fmla="*/ 1320338 h 2040970"/>
                <a:gd name="connsiteX118" fmla="*/ 867707 w 1262897"/>
                <a:gd name="connsiteY118" fmla="*/ 1324143 h 2040970"/>
                <a:gd name="connsiteX119" fmla="*/ 871292 w 1262897"/>
                <a:gd name="connsiteY119" fmla="*/ 1335392 h 2040970"/>
                <a:gd name="connsiteX120" fmla="*/ 852432 w 1262897"/>
                <a:gd name="connsiteY120" fmla="*/ 1297398 h 2040970"/>
                <a:gd name="connsiteX121" fmla="*/ 531323 w 1262897"/>
                <a:gd name="connsiteY121" fmla="*/ 1431179 h 2040970"/>
                <a:gd name="connsiteX122" fmla="*/ 531323 w 1262897"/>
                <a:gd name="connsiteY122" fmla="*/ 1434984 h 2040970"/>
                <a:gd name="connsiteX123" fmla="*/ 523657 w 1262897"/>
                <a:gd name="connsiteY123" fmla="*/ 1442649 h 2040970"/>
                <a:gd name="connsiteX124" fmla="*/ 545495 w 1262897"/>
                <a:gd name="connsiteY124" fmla="*/ 1476288 h 2040970"/>
                <a:gd name="connsiteX125" fmla="*/ 545991 w 1262897"/>
                <a:gd name="connsiteY125" fmla="*/ 1476067 h 2040970"/>
                <a:gd name="connsiteX126" fmla="*/ 531323 w 1262897"/>
                <a:gd name="connsiteY126" fmla="*/ 1431179 h 2040970"/>
                <a:gd name="connsiteX127" fmla="*/ 221683 w 1262897"/>
                <a:gd name="connsiteY127" fmla="*/ 1561156 h 2040970"/>
                <a:gd name="connsiteX128" fmla="*/ 279034 w 1262897"/>
                <a:gd name="connsiteY128" fmla="*/ 1595511 h 2040970"/>
                <a:gd name="connsiteX129" fmla="*/ 447226 w 1262897"/>
                <a:gd name="connsiteY129" fmla="*/ 1637587 h 2040970"/>
                <a:gd name="connsiteX130" fmla="*/ 451031 w 1262897"/>
                <a:gd name="connsiteY130" fmla="*/ 1637587 h 2040970"/>
                <a:gd name="connsiteX131" fmla="*/ 317250 w 1262897"/>
                <a:gd name="connsiteY131" fmla="*/ 1595512 h 2040970"/>
                <a:gd name="connsiteX132" fmla="*/ 221683 w 1262897"/>
                <a:gd name="connsiteY132" fmla="*/ 1561156 h 2040970"/>
                <a:gd name="connsiteX133" fmla="*/ 294309 w 1262897"/>
                <a:gd name="connsiteY133" fmla="*/ 1515276 h 2040970"/>
                <a:gd name="connsiteX134" fmla="*/ 321055 w 1262897"/>
                <a:gd name="connsiteY134" fmla="*/ 1534356 h 2040970"/>
                <a:gd name="connsiteX135" fmla="*/ 569538 w 1262897"/>
                <a:gd name="connsiteY135" fmla="*/ 1633782 h 2040970"/>
                <a:gd name="connsiteX136" fmla="*/ 592479 w 1262897"/>
                <a:gd name="connsiteY136" fmla="*/ 1641392 h 2040970"/>
                <a:gd name="connsiteX137" fmla="*/ 401346 w 1262897"/>
                <a:gd name="connsiteY137" fmla="*/ 1542021 h 2040970"/>
                <a:gd name="connsiteX138" fmla="*/ 393681 w 1262897"/>
                <a:gd name="connsiteY138" fmla="*/ 1538216 h 2040970"/>
                <a:gd name="connsiteX139" fmla="*/ 294309 w 1262897"/>
                <a:gd name="connsiteY139" fmla="*/ 1515276 h 2040970"/>
                <a:gd name="connsiteX140" fmla="*/ 221683 w 1262897"/>
                <a:gd name="connsiteY140" fmla="*/ 1542021 h 2040970"/>
                <a:gd name="connsiteX141" fmla="*/ 321055 w 1262897"/>
                <a:gd name="connsiteY141" fmla="*/ 1580236 h 2040970"/>
                <a:gd name="connsiteX142" fmla="*/ 444414 w 1262897"/>
                <a:gd name="connsiteY142" fmla="*/ 1618121 h 2040970"/>
                <a:gd name="connsiteX143" fmla="*/ 313445 w 1262897"/>
                <a:gd name="connsiteY143" fmla="*/ 1553491 h 2040970"/>
                <a:gd name="connsiteX144" fmla="*/ 290504 w 1262897"/>
                <a:gd name="connsiteY144" fmla="*/ 1549686 h 2040970"/>
                <a:gd name="connsiteX145" fmla="*/ 221683 w 1262897"/>
                <a:gd name="connsiteY145" fmla="*/ 1542021 h 2040970"/>
                <a:gd name="connsiteX146" fmla="*/ 188899 w 1262897"/>
                <a:gd name="connsiteY146" fmla="*/ 1515089 h 2040970"/>
                <a:gd name="connsiteX147" fmla="*/ 198743 w 1262897"/>
                <a:gd name="connsiteY147" fmla="*/ 1530551 h 2040970"/>
                <a:gd name="connsiteX148" fmla="*/ 279034 w 1262897"/>
                <a:gd name="connsiteY148" fmla="*/ 1526746 h 2040970"/>
                <a:gd name="connsiteX149" fmla="*/ 263759 w 1262897"/>
                <a:gd name="connsiteY149" fmla="*/ 1515275 h 2040970"/>
                <a:gd name="connsiteX150" fmla="*/ 263759 w 1262897"/>
                <a:gd name="connsiteY150" fmla="*/ 1503806 h 2040970"/>
                <a:gd name="connsiteX151" fmla="*/ 256094 w 1262897"/>
                <a:gd name="connsiteY151" fmla="*/ 1503806 h 2040970"/>
                <a:gd name="connsiteX152" fmla="*/ 188899 w 1262897"/>
                <a:gd name="connsiteY152" fmla="*/ 1515089 h 2040970"/>
                <a:gd name="connsiteX153" fmla="*/ 990019 w 1262897"/>
                <a:gd name="connsiteY153" fmla="*/ 1064189 h 2040970"/>
                <a:gd name="connsiteX154" fmla="*/ 982354 w 1262897"/>
                <a:gd name="connsiteY154" fmla="*/ 1083324 h 2040970"/>
                <a:gd name="connsiteX155" fmla="*/ 959469 w 1262897"/>
                <a:gd name="connsiteY155" fmla="*/ 1209441 h 2040970"/>
                <a:gd name="connsiteX156" fmla="*/ 951804 w 1262897"/>
                <a:gd name="connsiteY156" fmla="*/ 1320338 h 2040970"/>
                <a:gd name="connsiteX157" fmla="*/ 1009154 w 1262897"/>
                <a:gd name="connsiteY157" fmla="*/ 1209441 h 2040970"/>
                <a:gd name="connsiteX158" fmla="*/ 1009154 w 1262897"/>
                <a:gd name="connsiteY158" fmla="*/ 1167421 h 2040970"/>
                <a:gd name="connsiteX159" fmla="*/ 1001489 w 1262897"/>
                <a:gd name="connsiteY159" fmla="*/ 1098600 h 2040970"/>
                <a:gd name="connsiteX160" fmla="*/ 990019 w 1262897"/>
                <a:gd name="connsiteY160" fmla="*/ 1064189 h 2040970"/>
                <a:gd name="connsiteX161" fmla="*/ 1009154 w 1262897"/>
                <a:gd name="connsiteY161" fmla="*/ 1045109 h 2040970"/>
                <a:gd name="connsiteX162" fmla="*/ 1032095 w 1262897"/>
                <a:gd name="connsiteY162" fmla="*/ 1197971 h 2040970"/>
                <a:gd name="connsiteX163" fmla="*/ 1035900 w 1262897"/>
                <a:gd name="connsiteY163" fmla="*/ 1197971 h 2040970"/>
                <a:gd name="connsiteX164" fmla="*/ 1055035 w 1262897"/>
                <a:gd name="connsiteY164" fmla="*/ 1236242 h 2040970"/>
                <a:gd name="connsiteX165" fmla="*/ 1055035 w 1262897"/>
                <a:gd name="connsiteY165" fmla="*/ 1094795 h 2040970"/>
                <a:gd name="connsiteX166" fmla="*/ 1016764 w 1262897"/>
                <a:gd name="connsiteY166" fmla="*/ 1043620 h 2040970"/>
                <a:gd name="connsiteX167" fmla="*/ 1009154 w 1262897"/>
                <a:gd name="connsiteY167" fmla="*/ 1045109 h 2040970"/>
                <a:gd name="connsiteX168" fmla="*/ 431951 w 1262897"/>
                <a:gd name="connsiteY168" fmla="*/ 1194166 h 2040970"/>
                <a:gd name="connsiteX169" fmla="*/ 493107 w 1262897"/>
                <a:gd name="connsiteY169" fmla="*/ 1347083 h 2040970"/>
                <a:gd name="connsiteX170" fmla="*/ 477777 w 1262897"/>
                <a:gd name="connsiteY170" fmla="*/ 1305007 h 2040970"/>
                <a:gd name="connsiteX171" fmla="*/ 439561 w 1262897"/>
                <a:gd name="connsiteY171" fmla="*/ 1205636 h 2040970"/>
                <a:gd name="connsiteX172" fmla="*/ 431951 w 1262897"/>
                <a:gd name="connsiteY172" fmla="*/ 1194166 h 2040970"/>
                <a:gd name="connsiteX173" fmla="*/ 379894 w 1262897"/>
                <a:gd name="connsiteY173" fmla="*/ 1130198 h 2040970"/>
                <a:gd name="connsiteX174" fmla="*/ 374601 w 1262897"/>
                <a:gd name="connsiteY174" fmla="*/ 1140675 h 2040970"/>
                <a:gd name="connsiteX175" fmla="*/ 454892 w 1262897"/>
                <a:gd name="connsiteY175" fmla="*/ 1350888 h 2040970"/>
                <a:gd name="connsiteX176" fmla="*/ 504577 w 1262897"/>
                <a:gd name="connsiteY176" fmla="*/ 1415904 h 2040970"/>
                <a:gd name="connsiteX177" fmla="*/ 409011 w 1262897"/>
                <a:gd name="connsiteY177" fmla="*/ 1155950 h 2040970"/>
                <a:gd name="connsiteX178" fmla="*/ 379894 w 1262897"/>
                <a:gd name="connsiteY178" fmla="*/ 1130198 h 2040970"/>
                <a:gd name="connsiteX179" fmla="*/ 795081 w 1262897"/>
                <a:gd name="connsiteY179" fmla="*/ 880722 h 2040970"/>
                <a:gd name="connsiteX180" fmla="*/ 779806 w 1262897"/>
                <a:gd name="connsiteY180" fmla="*/ 930407 h 2040970"/>
                <a:gd name="connsiteX181" fmla="*/ 775946 w 1262897"/>
                <a:gd name="connsiteY181" fmla="*/ 1048914 h 2040970"/>
                <a:gd name="connsiteX182" fmla="*/ 791276 w 1262897"/>
                <a:gd name="connsiteY182" fmla="*/ 907467 h 2040970"/>
                <a:gd name="connsiteX183" fmla="*/ 795081 w 1262897"/>
                <a:gd name="connsiteY183" fmla="*/ 880722 h 2040970"/>
                <a:gd name="connsiteX184" fmla="*/ 508383 w 1262897"/>
                <a:gd name="connsiteY184" fmla="*/ 991563 h 2040970"/>
                <a:gd name="connsiteX185" fmla="*/ 500717 w 1262897"/>
                <a:gd name="connsiteY185" fmla="*/ 1010698 h 2040970"/>
                <a:gd name="connsiteX186" fmla="*/ 512187 w 1262897"/>
                <a:gd name="connsiteY186" fmla="*/ 1022169 h 2040970"/>
                <a:gd name="connsiteX187" fmla="*/ 512188 w 1262897"/>
                <a:gd name="connsiteY187" fmla="*/ 1018308 h 2040970"/>
                <a:gd name="connsiteX188" fmla="*/ 516599 w 1262897"/>
                <a:gd name="connsiteY188" fmla="*/ 1012904 h 2040970"/>
                <a:gd name="connsiteX189" fmla="*/ 519853 w 1262897"/>
                <a:gd name="connsiteY189" fmla="*/ 1014503 h 2040970"/>
                <a:gd name="connsiteX190" fmla="*/ 527518 w 1262897"/>
                <a:gd name="connsiteY190" fmla="*/ 1025974 h 2040970"/>
                <a:gd name="connsiteX191" fmla="*/ 542793 w 1262897"/>
                <a:gd name="connsiteY191" fmla="*/ 1018308 h 2040970"/>
                <a:gd name="connsiteX192" fmla="*/ 531323 w 1262897"/>
                <a:gd name="connsiteY192" fmla="*/ 1018309 h 2040970"/>
                <a:gd name="connsiteX193" fmla="*/ 531323 w 1262897"/>
                <a:gd name="connsiteY193" fmla="*/ 1003033 h 2040970"/>
                <a:gd name="connsiteX194" fmla="*/ 535128 w 1262897"/>
                <a:gd name="connsiteY194" fmla="*/ 1003033 h 2040970"/>
                <a:gd name="connsiteX195" fmla="*/ 508383 w 1262897"/>
                <a:gd name="connsiteY195" fmla="*/ 991563 h 2040970"/>
                <a:gd name="connsiteX196" fmla="*/ 133782 w 1262897"/>
                <a:gd name="connsiteY196" fmla="*/ 1087129 h 2040970"/>
                <a:gd name="connsiteX197" fmla="*/ 210213 w 1262897"/>
                <a:gd name="connsiteY197" fmla="*/ 1190361 h 2040970"/>
                <a:gd name="connsiteX198" fmla="*/ 271369 w 1262897"/>
                <a:gd name="connsiteY198" fmla="*/ 1251517 h 2040970"/>
                <a:gd name="connsiteX199" fmla="*/ 225488 w 1262897"/>
                <a:gd name="connsiteY199" fmla="*/ 1190361 h 2040970"/>
                <a:gd name="connsiteX200" fmla="*/ 156722 w 1262897"/>
                <a:gd name="connsiteY200" fmla="*/ 1102405 h 2040970"/>
                <a:gd name="connsiteX201" fmla="*/ 133782 w 1262897"/>
                <a:gd name="connsiteY201" fmla="*/ 1087129 h 2040970"/>
                <a:gd name="connsiteX202" fmla="*/ 80236 w 1262897"/>
                <a:gd name="connsiteY202" fmla="*/ 1037443 h 2040970"/>
                <a:gd name="connsiteX203" fmla="*/ 286699 w 1262897"/>
                <a:gd name="connsiteY203" fmla="*/ 1297397 h 2040970"/>
                <a:gd name="connsiteX204" fmla="*/ 110842 w 1262897"/>
                <a:gd name="connsiteY204" fmla="*/ 1064189 h 2040970"/>
                <a:gd name="connsiteX205" fmla="*/ 80236 w 1262897"/>
                <a:gd name="connsiteY205" fmla="*/ 1037443 h 2040970"/>
                <a:gd name="connsiteX206" fmla="*/ 113323 w 1262897"/>
                <a:gd name="connsiteY206" fmla="*/ 1005515 h 2040970"/>
                <a:gd name="connsiteX207" fmla="*/ 118507 w 1262897"/>
                <a:gd name="connsiteY207" fmla="*/ 1037444 h 2040970"/>
                <a:gd name="connsiteX208" fmla="*/ 118507 w 1262897"/>
                <a:gd name="connsiteY208" fmla="*/ 1045109 h 2040970"/>
                <a:gd name="connsiteX209" fmla="*/ 317250 w 1262897"/>
                <a:gd name="connsiteY209" fmla="*/ 1289732 h 2040970"/>
                <a:gd name="connsiteX210" fmla="*/ 340190 w 1262897"/>
                <a:gd name="connsiteY210" fmla="*/ 1312673 h 2040970"/>
                <a:gd name="connsiteX211" fmla="*/ 149057 w 1262897"/>
                <a:gd name="connsiteY211" fmla="*/ 1029778 h 2040970"/>
                <a:gd name="connsiteX212" fmla="*/ 113323 w 1262897"/>
                <a:gd name="connsiteY212" fmla="*/ 1005515 h 2040970"/>
                <a:gd name="connsiteX213" fmla="*/ 781846 w 1262897"/>
                <a:gd name="connsiteY213" fmla="*/ 542407 h 2040970"/>
                <a:gd name="connsiteX214" fmla="*/ 733926 w 1262897"/>
                <a:gd name="connsiteY214" fmla="*/ 647513 h 2040970"/>
                <a:gd name="connsiteX215" fmla="*/ 756866 w 1262897"/>
                <a:gd name="connsiteY215" fmla="*/ 1056579 h 2040970"/>
                <a:gd name="connsiteX216" fmla="*/ 764476 w 1262897"/>
                <a:gd name="connsiteY216" fmla="*/ 888387 h 2040970"/>
                <a:gd name="connsiteX217" fmla="*/ 779806 w 1262897"/>
                <a:gd name="connsiteY217" fmla="*/ 578747 h 2040970"/>
                <a:gd name="connsiteX218" fmla="*/ 787416 w 1262897"/>
                <a:gd name="connsiteY218" fmla="*/ 570145 h 2040970"/>
                <a:gd name="connsiteX219" fmla="*/ 795082 w 1262897"/>
                <a:gd name="connsiteY219" fmla="*/ 578747 h 2040970"/>
                <a:gd name="connsiteX220" fmla="*/ 787416 w 1262897"/>
                <a:gd name="connsiteY220" fmla="*/ 689589 h 2040970"/>
                <a:gd name="connsiteX221" fmla="*/ 791276 w 1262897"/>
                <a:gd name="connsiteY221" fmla="*/ 666648 h 2040970"/>
                <a:gd name="connsiteX222" fmla="*/ 797011 w 1262897"/>
                <a:gd name="connsiteY222" fmla="*/ 663781 h 2040970"/>
                <a:gd name="connsiteX223" fmla="*/ 802746 w 1262897"/>
                <a:gd name="connsiteY223" fmla="*/ 666649 h 2040970"/>
                <a:gd name="connsiteX224" fmla="*/ 783611 w 1262897"/>
                <a:gd name="connsiteY224" fmla="*/ 861586 h 2040970"/>
                <a:gd name="connsiteX225" fmla="*/ 802747 w 1262897"/>
                <a:gd name="connsiteY225" fmla="*/ 746940 h 2040970"/>
                <a:gd name="connsiteX226" fmla="*/ 802747 w 1262897"/>
                <a:gd name="connsiteY226" fmla="*/ 613158 h 2040970"/>
                <a:gd name="connsiteX227" fmla="*/ 791277 w 1262897"/>
                <a:gd name="connsiteY227" fmla="*/ 552002 h 2040970"/>
                <a:gd name="connsiteX228" fmla="*/ 781846 w 1262897"/>
                <a:gd name="connsiteY228" fmla="*/ 542407 h 2040970"/>
                <a:gd name="connsiteX229" fmla="*/ 240818 w 1262897"/>
                <a:gd name="connsiteY229" fmla="*/ 567277 h 2040970"/>
                <a:gd name="connsiteX230" fmla="*/ 332525 w 1262897"/>
                <a:gd name="connsiteY230" fmla="*/ 693394 h 2040970"/>
                <a:gd name="connsiteX231" fmla="*/ 454892 w 1262897"/>
                <a:gd name="connsiteY231" fmla="*/ 781350 h 2040970"/>
                <a:gd name="connsiteX232" fmla="*/ 454892 w 1262897"/>
                <a:gd name="connsiteY232" fmla="*/ 785155 h 2040970"/>
                <a:gd name="connsiteX233" fmla="*/ 458697 w 1262897"/>
                <a:gd name="connsiteY233" fmla="*/ 785155 h 2040970"/>
                <a:gd name="connsiteX234" fmla="*/ 477777 w 1262897"/>
                <a:gd name="connsiteY234" fmla="*/ 800430 h 2040970"/>
                <a:gd name="connsiteX235" fmla="*/ 305780 w 1262897"/>
                <a:gd name="connsiteY235" fmla="*/ 624628 h 2040970"/>
                <a:gd name="connsiteX236" fmla="*/ 310908 w 1262897"/>
                <a:gd name="connsiteY236" fmla="*/ 615915 h 2040970"/>
                <a:gd name="connsiteX237" fmla="*/ 313444 w 1262897"/>
                <a:gd name="connsiteY237" fmla="*/ 616963 h 2040970"/>
                <a:gd name="connsiteX238" fmla="*/ 481637 w 1262897"/>
                <a:gd name="connsiteY238" fmla="*/ 769880 h 2040970"/>
                <a:gd name="connsiteX239" fmla="*/ 431951 w 1262897"/>
                <a:gd name="connsiteY239" fmla="*/ 712529 h 2040970"/>
                <a:gd name="connsiteX240" fmla="*/ 321055 w 1262897"/>
                <a:gd name="connsiteY240" fmla="*/ 601687 h 2040970"/>
                <a:gd name="connsiteX241" fmla="*/ 240818 w 1262897"/>
                <a:gd name="connsiteY241" fmla="*/ 567277 h 2040970"/>
                <a:gd name="connsiteX242" fmla="*/ 192808 w 1262897"/>
                <a:gd name="connsiteY242" fmla="*/ 559584 h 2040970"/>
                <a:gd name="connsiteX243" fmla="*/ 194938 w 1262897"/>
                <a:gd name="connsiteY243" fmla="*/ 567277 h 2040970"/>
                <a:gd name="connsiteX244" fmla="*/ 236959 w 1262897"/>
                <a:gd name="connsiteY244" fmla="*/ 628433 h 2040970"/>
                <a:gd name="connsiteX245" fmla="*/ 210213 w 1262897"/>
                <a:gd name="connsiteY245" fmla="*/ 559612 h 2040970"/>
                <a:gd name="connsiteX246" fmla="*/ 198578 w 1262897"/>
                <a:gd name="connsiteY246" fmla="*/ 557351 h 2040970"/>
                <a:gd name="connsiteX247" fmla="*/ 192808 w 1262897"/>
                <a:gd name="connsiteY247" fmla="*/ 559584 h 2040970"/>
                <a:gd name="connsiteX248" fmla="*/ 309254 w 1262897"/>
                <a:gd name="connsiteY248" fmla="*/ 469395 h 2040970"/>
                <a:gd name="connsiteX249" fmla="*/ 301974 w 1262897"/>
                <a:gd name="connsiteY249" fmla="*/ 479321 h 2040970"/>
                <a:gd name="connsiteX250" fmla="*/ 301975 w 1262897"/>
                <a:gd name="connsiteY250" fmla="*/ 490791 h 2040970"/>
                <a:gd name="connsiteX251" fmla="*/ 321055 w 1262897"/>
                <a:gd name="connsiteY251" fmla="*/ 494651 h 2040970"/>
                <a:gd name="connsiteX252" fmla="*/ 331532 w 1262897"/>
                <a:gd name="connsiteY252" fmla="*/ 496361 h 2040970"/>
                <a:gd name="connsiteX253" fmla="*/ 336385 w 1262897"/>
                <a:gd name="connsiteY253" fmla="*/ 494651 h 2040970"/>
                <a:gd name="connsiteX254" fmla="*/ 332525 w 1262897"/>
                <a:gd name="connsiteY254" fmla="*/ 494651 h 2040970"/>
                <a:gd name="connsiteX255" fmla="*/ 332525 w 1262897"/>
                <a:gd name="connsiteY255" fmla="*/ 490791 h 2040970"/>
                <a:gd name="connsiteX256" fmla="*/ 317249 w 1262897"/>
                <a:gd name="connsiteY256" fmla="*/ 483181 h 2040970"/>
                <a:gd name="connsiteX257" fmla="*/ 317250 w 1262897"/>
                <a:gd name="connsiteY257" fmla="*/ 471711 h 2040970"/>
                <a:gd name="connsiteX258" fmla="*/ 309254 w 1262897"/>
                <a:gd name="connsiteY258" fmla="*/ 469395 h 2040970"/>
                <a:gd name="connsiteX259" fmla="*/ 496471 w 1262897"/>
                <a:gd name="connsiteY259" fmla="*/ 236627 h 2040970"/>
                <a:gd name="connsiteX260" fmla="*/ 489247 w 1262897"/>
                <a:gd name="connsiteY260" fmla="*/ 276773 h 2040970"/>
                <a:gd name="connsiteX261" fmla="*/ 550458 w 1262897"/>
                <a:gd name="connsiteY261" fmla="*/ 513731 h 2040970"/>
                <a:gd name="connsiteX262" fmla="*/ 584813 w 1262897"/>
                <a:gd name="connsiteY262" fmla="*/ 643708 h 2040970"/>
                <a:gd name="connsiteX263" fmla="*/ 584813 w 1262897"/>
                <a:gd name="connsiteY263" fmla="*/ 628433 h 2040970"/>
                <a:gd name="connsiteX264" fmla="*/ 569759 w 1262897"/>
                <a:gd name="connsiteY264" fmla="*/ 531598 h 2040970"/>
                <a:gd name="connsiteX265" fmla="*/ 569649 w 1262897"/>
                <a:gd name="connsiteY265" fmla="*/ 531653 h 2040970"/>
                <a:gd name="connsiteX266" fmla="*/ 577203 w 1262897"/>
                <a:gd name="connsiteY266" fmla="*/ 521396 h 2040970"/>
                <a:gd name="connsiteX267" fmla="*/ 577203 w 1262897"/>
                <a:gd name="connsiteY267" fmla="*/ 509926 h 2040970"/>
                <a:gd name="connsiteX268" fmla="*/ 546598 w 1262897"/>
                <a:gd name="connsiteY268" fmla="*/ 357009 h 2040970"/>
                <a:gd name="connsiteX269" fmla="*/ 527517 w 1262897"/>
                <a:gd name="connsiteY269" fmla="*/ 318793 h 2040970"/>
                <a:gd name="connsiteX270" fmla="*/ 520349 w 1262897"/>
                <a:gd name="connsiteY270" fmla="*/ 324528 h 2040970"/>
                <a:gd name="connsiteX271" fmla="*/ 516048 w 1262897"/>
                <a:gd name="connsiteY271" fmla="*/ 318794 h 2040970"/>
                <a:gd name="connsiteX272" fmla="*/ 516048 w 1262897"/>
                <a:gd name="connsiteY272" fmla="*/ 288243 h 2040970"/>
                <a:gd name="connsiteX273" fmla="*/ 524871 w 1262897"/>
                <a:gd name="connsiteY273" fmla="*/ 281129 h 2040970"/>
                <a:gd name="connsiteX274" fmla="*/ 527518 w 1262897"/>
                <a:gd name="connsiteY274" fmla="*/ 284383 h 2040970"/>
                <a:gd name="connsiteX275" fmla="*/ 596283 w 1262897"/>
                <a:gd name="connsiteY275" fmla="*/ 548142 h 2040970"/>
                <a:gd name="connsiteX276" fmla="*/ 600144 w 1262897"/>
                <a:gd name="connsiteY276" fmla="*/ 586357 h 2040970"/>
                <a:gd name="connsiteX277" fmla="*/ 607754 w 1262897"/>
                <a:gd name="connsiteY277" fmla="*/ 628433 h 2040970"/>
                <a:gd name="connsiteX278" fmla="*/ 603949 w 1262897"/>
                <a:gd name="connsiteY278" fmla="*/ 513731 h 2040970"/>
                <a:gd name="connsiteX279" fmla="*/ 588673 w 1262897"/>
                <a:gd name="connsiteY279" fmla="*/ 387615 h 2040970"/>
                <a:gd name="connsiteX280" fmla="*/ 561873 w 1262897"/>
                <a:gd name="connsiteY280" fmla="*/ 307323 h 2040970"/>
                <a:gd name="connsiteX281" fmla="*/ 496471 w 1262897"/>
                <a:gd name="connsiteY281" fmla="*/ 236627 h 2040970"/>
                <a:gd name="connsiteX282" fmla="*/ 244624 w 1262897"/>
                <a:gd name="connsiteY282" fmla="*/ 276773 h 2040970"/>
                <a:gd name="connsiteX283" fmla="*/ 313445 w 1262897"/>
                <a:gd name="connsiteY283" fmla="*/ 334069 h 2040970"/>
                <a:gd name="connsiteX284" fmla="*/ 252289 w 1262897"/>
                <a:gd name="connsiteY284" fmla="*/ 276773 h 2040970"/>
                <a:gd name="connsiteX285" fmla="*/ 87901 w 1262897"/>
                <a:gd name="connsiteY285" fmla="*/ 66505 h 2040970"/>
                <a:gd name="connsiteX286" fmla="*/ 129977 w 1262897"/>
                <a:gd name="connsiteY286" fmla="*/ 135326 h 2040970"/>
                <a:gd name="connsiteX287" fmla="*/ 263759 w 1262897"/>
                <a:gd name="connsiteY287" fmla="*/ 265303 h 2040970"/>
                <a:gd name="connsiteX288" fmla="*/ 259899 w 1262897"/>
                <a:gd name="connsiteY288" fmla="*/ 257638 h 2040970"/>
                <a:gd name="connsiteX289" fmla="*/ 262270 w 1262897"/>
                <a:gd name="connsiteY289" fmla="*/ 252233 h 2040970"/>
                <a:gd name="connsiteX290" fmla="*/ 263759 w 1262897"/>
                <a:gd name="connsiteY290" fmla="*/ 253833 h 2040970"/>
                <a:gd name="connsiteX291" fmla="*/ 301975 w 1262897"/>
                <a:gd name="connsiteY291" fmla="*/ 299658 h 2040970"/>
                <a:gd name="connsiteX292" fmla="*/ 248428 w 1262897"/>
                <a:gd name="connsiteY292" fmla="*/ 223227 h 2040970"/>
                <a:gd name="connsiteX293" fmla="*/ 87901 w 1262897"/>
                <a:gd name="connsiteY293" fmla="*/ 66505 h 2040970"/>
                <a:gd name="connsiteX294" fmla="*/ 21439 w 1262897"/>
                <a:gd name="connsiteY294" fmla="*/ 52538 h 2040970"/>
                <a:gd name="connsiteX295" fmla="*/ 72626 w 1262897"/>
                <a:gd name="connsiteY295" fmla="*/ 173542 h 2040970"/>
                <a:gd name="connsiteX296" fmla="*/ 183468 w 1262897"/>
                <a:gd name="connsiteY296" fmla="*/ 276773 h 2040970"/>
                <a:gd name="connsiteX297" fmla="*/ 343995 w 1262897"/>
                <a:gd name="connsiteY297" fmla="*/ 379949 h 2040970"/>
                <a:gd name="connsiteX298" fmla="*/ 160527 w 1262897"/>
                <a:gd name="connsiteY298" fmla="*/ 215562 h 2040970"/>
                <a:gd name="connsiteX299" fmla="*/ 141392 w 1262897"/>
                <a:gd name="connsiteY299" fmla="*/ 192677 h 2040970"/>
                <a:gd name="connsiteX300" fmla="*/ 91707 w 1262897"/>
                <a:gd name="connsiteY300" fmla="*/ 146796 h 2040970"/>
                <a:gd name="connsiteX301" fmla="*/ 94243 w 1262897"/>
                <a:gd name="connsiteY301" fmla="*/ 132789 h 2040970"/>
                <a:gd name="connsiteX302" fmla="*/ 99372 w 1262897"/>
                <a:gd name="connsiteY302" fmla="*/ 135326 h 2040970"/>
                <a:gd name="connsiteX303" fmla="*/ 137587 w 1262897"/>
                <a:gd name="connsiteY303" fmla="*/ 173541 h 2040970"/>
                <a:gd name="connsiteX304" fmla="*/ 149057 w 1262897"/>
                <a:gd name="connsiteY304" fmla="*/ 181206 h 2040970"/>
                <a:gd name="connsiteX305" fmla="*/ 61156 w 1262897"/>
                <a:gd name="connsiteY305" fmla="*/ 55035 h 2040970"/>
                <a:gd name="connsiteX306" fmla="*/ 53491 w 1262897"/>
                <a:gd name="connsiteY306" fmla="*/ 51230 h 2040970"/>
                <a:gd name="connsiteX307" fmla="*/ 34741 w 1262897"/>
                <a:gd name="connsiteY307" fmla="*/ 47700 h 2040970"/>
                <a:gd name="connsiteX308" fmla="*/ 21439 w 1262897"/>
                <a:gd name="connsiteY308" fmla="*/ 52538 h 2040970"/>
                <a:gd name="connsiteX309" fmla="*/ 74391 w 1262897"/>
                <a:gd name="connsiteY309" fmla="*/ 20018 h 2040970"/>
                <a:gd name="connsiteX310" fmla="*/ 80236 w 1262897"/>
                <a:gd name="connsiteY310" fmla="*/ 47369 h 2040970"/>
                <a:gd name="connsiteX311" fmla="*/ 263759 w 1262897"/>
                <a:gd name="connsiteY311" fmla="*/ 211757 h 2040970"/>
                <a:gd name="connsiteX312" fmla="*/ 210213 w 1262897"/>
                <a:gd name="connsiteY312" fmla="*/ 135326 h 2040970"/>
                <a:gd name="connsiteX313" fmla="*/ 76431 w 1262897"/>
                <a:gd name="connsiteY313" fmla="*/ 20624 h 2040970"/>
                <a:gd name="connsiteX314" fmla="*/ 74391 w 1262897"/>
                <a:gd name="connsiteY314" fmla="*/ 20018 h 2040970"/>
                <a:gd name="connsiteX315" fmla="*/ 53712 w 1262897"/>
                <a:gd name="connsiteY315" fmla="*/ 0 h 2040970"/>
                <a:gd name="connsiteX316" fmla="*/ 57296 w 1262897"/>
                <a:gd name="connsiteY316" fmla="*/ 1544 h 2040970"/>
                <a:gd name="connsiteX317" fmla="*/ 359325 w 1262897"/>
                <a:gd name="connsiteY317" fmla="*/ 379950 h 2040970"/>
                <a:gd name="connsiteX318" fmla="*/ 359325 w 1262897"/>
                <a:gd name="connsiteY318" fmla="*/ 387615 h 2040970"/>
                <a:gd name="connsiteX319" fmla="*/ 366935 w 1262897"/>
                <a:gd name="connsiteY319" fmla="*/ 395225 h 2040970"/>
                <a:gd name="connsiteX320" fmla="*/ 378405 w 1262897"/>
                <a:gd name="connsiteY320" fmla="*/ 402890 h 2040970"/>
                <a:gd name="connsiteX321" fmla="*/ 378406 w 1262897"/>
                <a:gd name="connsiteY321" fmla="*/ 414360 h 2040970"/>
                <a:gd name="connsiteX322" fmla="*/ 485442 w 1262897"/>
                <a:gd name="connsiteY322" fmla="*/ 609298 h 2040970"/>
                <a:gd name="connsiteX323" fmla="*/ 523657 w 1262897"/>
                <a:gd name="connsiteY323" fmla="*/ 666649 h 2040970"/>
                <a:gd name="connsiteX324" fmla="*/ 519853 w 1262897"/>
                <a:gd name="connsiteY324" fmla="*/ 670453 h 2040970"/>
                <a:gd name="connsiteX325" fmla="*/ 619223 w 1262897"/>
                <a:gd name="connsiteY325" fmla="*/ 907467 h 2040970"/>
                <a:gd name="connsiteX326" fmla="*/ 607754 w 1262897"/>
                <a:gd name="connsiteY326" fmla="*/ 758410 h 2040970"/>
                <a:gd name="connsiteX327" fmla="*/ 600144 w 1262897"/>
                <a:gd name="connsiteY327" fmla="*/ 750745 h 2040970"/>
                <a:gd name="connsiteX328" fmla="*/ 592479 w 1262897"/>
                <a:gd name="connsiteY328" fmla="*/ 701059 h 2040970"/>
                <a:gd name="connsiteX329" fmla="*/ 500717 w 1262897"/>
                <a:gd name="connsiteY329" fmla="*/ 410555 h 2040970"/>
                <a:gd name="connsiteX330" fmla="*/ 485442 w 1262897"/>
                <a:gd name="connsiteY330" fmla="*/ 211757 h 2040970"/>
                <a:gd name="connsiteX331" fmla="*/ 492942 w 1262897"/>
                <a:gd name="connsiteY331" fmla="*/ 205415 h 2040970"/>
                <a:gd name="connsiteX332" fmla="*/ 500717 w 1262897"/>
                <a:gd name="connsiteY332" fmla="*/ 207952 h 2040970"/>
                <a:gd name="connsiteX333" fmla="*/ 581008 w 1262897"/>
                <a:gd name="connsiteY333" fmla="*/ 307323 h 2040970"/>
                <a:gd name="connsiteX334" fmla="*/ 581008 w 1262897"/>
                <a:gd name="connsiteY334" fmla="*/ 246168 h 2040970"/>
                <a:gd name="connsiteX335" fmla="*/ 589666 w 1262897"/>
                <a:gd name="connsiteY335" fmla="*/ 238172 h 2040970"/>
                <a:gd name="connsiteX336" fmla="*/ 596283 w 1262897"/>
                <a:gd name="connsiteY336" fmla="*/ 242362 h 2040970"/>
                <a:gd name="connsiteX337" fmla="*/ 619224 w 1262897"/>
                <a:gd name="connsiteY337" fmla="*/ 433495 h 2040970"/>
                <a:gd name="connsiteX338" fmla="*/ 638359 w 1262897"/>
                <a:gd name="connsiteY338" fmla="*/ 563417 h 2040970"/>
                <a:gd name="connsiteX339" fmla="*/ 645969 w 1262897"/>
                <a:gd name="connsiteY339" fmla="*/ 743080 h 2040970"/>
                <a:gd name="connsiteX340" fmla="*/ 645969 w 1262897"/>
                <a:gd name="connsiteY340" fmla="*/ 792820 h 2040970"/>
                <a:gd name="connsiteX341" fmla="*/ 636429 w 1262897"/>
                <a:gd name="connsiteY341" fmla="*/ 801423 h 2040970"/>
                <a:gd name="connsiteX342" fmla="*/ 626889 w 1262897"/>
                <a:gd name="connsiteY342" fmla="*/ 792820 h 2040970"/>
                <a:gd name="connsiteX343" fmla="*/ 626889 w 1262897"/>
                <a:gd name="connsiteY343" fmla="*/ 697254 h 2040970"/>
                <a:gd name="connsiteX344" fmla="*/ 626889 w 1262897"/>
                <a:gd name="connsiteY344" fmla="*/ 685784 h 2040970"/>
                <a:gd name="connsiteX345" fmla="*/ 623084 w 1262897"/>
                <a:gd name="connsiteY345" fmla="*/ 743079 h 2040970"/>
                <a:gd name="connsiteX346" fmla="*/ 634554 w 1262897"/>
                <a:gd name="connsiteY346" fmla="*/ 941877 h 2040970"/>
                <a:gd name="connsiteX347" fmla="*/ 768336 w 1262897"/>
                <a:gd name="connsiteY347" fmla="*/ 1301202 h 2040970"/>
                <a:gd name="connsiteX348" fmla="*/ 779806 w 1262897"/>
                <a:gd name="connsiteY348" fmla="*/ 1335613 h 2040970"/>
                <a:gd name="connsiteX349" fmla="*/ 760671 w 1262897"/>
                <a:gd name="connsiteY349" fmla="*/ 1113875 h 2040970"/>
                <a:gd name="connsiteX350" fmla="*/ 722455 w 1262897"/>
                <a:gd name="connsiteY350" fmla="*/ 655178 h 2040970"/>
                <a:gd name="connsiteX351" fmla="*/ 783997 w 1262897"/>
                <a:gd name="connsiteY351" fmla="*/ 527132 h 2040970"/>
                <a:gd name="connsiteX352" fmla="*/ 802747 w 1262897"/>
                <a:gd name="connsiteY352" fmla="*/ 540532 h 2040970"/>
                <a:gd name="connsiteX353" fmla="*/ 825632 w 1262897"/>
                <a:gd name="connsiteY353" fmla="*/ 601687 h 2040970"/>
                <a:gd name="connsiteX354" fmla="*/ 829492 w 1262897"/>
                <a:gd name="connsiteY354" fmla="*/ 571082 h 2040970"/>
                <a:gd name="connsiteX355" fmla="*/ 837102 w 1262897"/>
                <a:gd name="connsiteY355" fmla="*/ 562479 h 2040970"/>
                <a:gd name="connsiteX356" fmla="*/ 844767 w 1262897"/>
                <a:gd name="connsiteY356" fmla="*/ 571082 h 2040970"/>
                <a:gd name="connsiteX357" fmla="*/ 821827 w 1262897"/>
                <a:gd name="connsiteY357" fmla="*/ 915132 h 2040970"/>
                <a:gd name="connsiteX358" fmla="*/ 810357 w 1262897"/>
                <a:gd name="connsiteY358" fmla="*/ 983953 h 2040970"/>
                <a:gd name="connsiteX359" fmla="*/ 787416 w 1262897"/>
                <a:gd name="connsiteY359" fmla="*/ 1159755 h 2040970"/>
                <a:gd name="connsiteX360" fmla="*/ 779806 w 1262897"/>
                <a:gd name="connsiteY360" fmla="*/ 1167421 h 2040970"/>
                <a:gd name="connsiteX361" fmla="*/ 806552 w 1262897"/>
                <a:gd name="connsiteY361" fmla="*/ 1392964 h 2040970"/>
                <a:gd name="connsiteX362" fmla="*/ 860042 w 1262897"/>
                <a:gd name="connsiteY362" fmla="*/ 1526746 h 2040970"/>
                <a:gd name="connsiteX363" fmla="*/ 852432 w 1262897"/>
                <a:gd name="connsiteY363" fmla="*/ 1358553 h 2040970"/>
                <a:gd name="connsiteX364" fmla="*/ 844767 w 1262897"/>
                <a:gd name="connsiteY364" fmla="*/ 1293538 h 2040970"/>
                <a:gd name="connsiteX365" fmla="*/ 852432 w 1262897"/>
                <a:gd name="connsiteY365" fmla="*/ 1285927 h 2040970"/>
                <a:gd name="connsiteX366" fmla="*/ 886843 w 1262897"/>
                <a:gd name="connsiteY366" fmla="*/ 1370023 h 2040970"/>
                <a:gd name="connsiteX367" fmla="*/ 879398 w 1262897"/>
                <a:gd name="connsiteY367" fmla="*/ 1375428 h 2040970"/>
                <a:gd name="connsiteX368" fmla="*/ 875373 w 1262897"/>
                <a:gd name="connsiteY368" fmla="*/ 1373829 h 2040970"/>
                <a:gd name="connsiteX369" fmla="*/ 863902 w 1262897"/>
                <a:gd name="connsiteY369" fmla="*/ 1366164 h 2040970"/>
                <a:gd name="connsiteX370" fmla="*/ 863902 w 1262897"/>
                <a:gd name="connsiteY370" fmla="*/ 1377633 h 2040970"/>
                <a:gd name="connsiteX371" fmla="*/ 863902 w 1262897"/>
                <a:gd name="connsiteY371" fmla="*/ 1454120 h 2040970"/>
                <a:gd name="connsiteX372" fmla="*/ 905923 w 1262897"/>
                <a:gd name="connsiteY372" fmla="*/ 1629922 h 2040970"/>
                <a:gd name="connsiteX373" fmla="*/ 905923 w 1262897"/>
                <a:gd name="connsiteY373" fmla="*/ 1633782 h 2040970"/>
                <a:gd name="connsiteX374" fmla="*/ 978549 w 1262897"/>
                <a:gd name="connsiteY374" fmla="*/ 1794310 h 2040970"/>
                <a:gd name="connsiteX375" fmla="*/ 959469 w 1262897"/>
                <a:gd name="connsiteY375" fmla="*/ 1530551 h 2040970"/>
                <a:gd name="connsiteX376" fmla="*/ 940333 w 1262897"/>
                <a:gd name="connsiteY376" fmla="*/ 1396769 h 2040970"/>
                <a:gd name="connsiteX377" fmla="*/ 974744 w 1262897"/>
                <a:gd name="connsiteY377" fmla="*/ 1037444 h 2040970"/>
                <a:gd name="connsiteX378" fmla="*/ 981085 w 1262897"/>
                <a:gd name="connsiteY378" fmla="*/ 1031102 h 2040970"/>
                <a:gd name="connsiteX379" fmla="*/ 990019 w 1262897"/>
                <a:gd name="connsiteY379" fmla="*/ 1033639 h 2040970"/>
                <a:gd name="connsiteX380" fmla="*/ 1016709 w 1262897"/>
                <a:gd name="connsiteY380" fmla="*/ 1019301 h 2040970"/>
                <a:gd name="connsiteX381" fmla="*/ 1035900 w 1262897"/>
                <a:gd name="connsiteY381" fmla="*/ 1025974 h 2040970"/>
                <a:gd name="connsiteX382" fmla="*/ 1074115 w 1262897"/>
                <a:gd name="connsiteY382" fmla="*/ 1278262 h 2040970"/>
                <a:gd name="connsiteX383" fmla="*/ 978549 w 1262897"/>
                <a:gd name="connsiteY383" fmla="*/ 1538216 h 2040970"/>
                <a:gd name="connsiteX384" fmla="*/ 970939 w 1262897"/>
                <a:gd name="connsiteY384" fmla="*/ 1538216 h 2040970"/>
                <a:gd name="connsiteX385" fmla="*/ 1005294 w 1262897"/>
                <a:gd name="connsiteY385" fmla="*/ 1836385 h 2040970"/>
                <a:gd name="connsiteX386" fmla="*/ 997684 w 1262897"/>
                <a:gd name="connsiteY386" fmla="*/ 1843995 h 2040970"/>
                <a:gd name="connsiteX387" fmla="*/ 1081726 w 1262897"/>
                <a:gd name="connsiteY387" fmla="*/ 2035005 h 2040970"/>
                <a:gd name="connsiteX388" fmla="*/ 1069530 w 1262897"/>
                <a:gd name="connsiteY388" fmla="*/ 2040970 h 2040970"/>
                <a:gd name="connsiteX389" fmla="*/ 1035900 w 1262897"/>
                <a:gd name="connsiteY389" fmla="*/ 1966307 h 2040970"/>
                <a:gd name="connsiteX390" fmla="*/ 925058 w 1262897"/>
                <a:gd name="connsiteY390" fmla="*/ 1863131 h 2040970"/>
                <a:gd name="connsiteX391" fmla="*/ 821827 w 1262897"/>
                <a:gd name="connsiteY391" fmla="*/ 1889876 h 2040970"/>
                <a:gd name="connsiteX392" fmla="*/ 802746 w 1262897"/>
                <a:gd name="connsiteY392" fmla="*/ 1897541 h 2040970"/>
                <a:gd name="connsiteX393" fmla="*/ 795081 w 1262897"/>
                <a:gd name="connsiteY393" fmla="*/ 1912816 h 2040970"/>
                <a:gd name="connsiteX394" fmla="*/ 775946 w 1262897"/>
                <a:gd name="connsiteY394" fmla="*/ 1905151 h 2040970"/>
                <a:gd name="connsiteX395" fmla="*/ 570310 w 1262897"/>
                <a:gd name="connsiteY395" fmla="*/ 1946068 h 2040970"/>
                <a:gd name="connsiteX396" fmla="*/ 416621 w 1262897"/>
                <a:gd name="connsiteY396" fmla="*/ 1905151 h 2040970"/>
                <a:gd name="connsiteX397" fmla="*/ 374601 w 1262897"/>
                <a:gd name="connsiteY397" fmla="*/ 1870740 h 2040970"/>
                <a:gd name="connsiteX398" fmla="*/ 378405 w 1262897"/>
                <a:gd name="connsiteY398" fmla="*/ 1863131 h 2040970"/>
                <a:gd name="connsiteX399" fmla="*/ 386071 w 1262897"/>
                <a:gd name="connsiteY399" fmla="*/ 1859270 h 2040970"/>
                <a:gd name="connsiteX400" fmla="*/ 490405 w 1262897"/>
                <a:gd name="connsiteY400" fmla="*/ 1822599 h 2040970"/>
                <a:gd name="connsiteX401" fmla="*/ 516047 w 1262897"/>
                <a:gd name="connsiteY401" fmla="*/ 1824915 h 2040970"/>
                <a:gd name="connsiteX402" fmla="*/ 733926 w 1262897"/>
                <a:gd name="connsiteY402" fmla="*/ 1878406 h 2040970"/>
                <a:gd name="connsiteX403" fmla="*/ 764476 w 1262897"/>
                <a:gd name="connsiteY403" fmla="*/ 1886071 h 2040970"/>
                <a:gd name="connsiteX404" fmla="*/ 917393 w 1262897"/>
                <a:gd name="connsiteY404" fmla="*/ 1855465 h 2040970"/>
                <a:gd name="connsiteX405" fmla="*/ 818022 w 1262897"/>
                <a:gd name="connsiteY405" fmla="*/ 1782839 h 2040970"/>
                <a:gd name="connsiteX406" fmla="*/ 725268 w 1262897"/>
                <a:gd name="connsiteY406" fmla="*/ 1762215 h 2040970"/>
                <a:gd name="connsiteX407" fmla="*/ 661300 w 1262897"/>
                <a:gd name="connsiteY407" fmla="*/ 1771369 h 2040970"/>
                <a:gd name="connsiteX408" fmla="*/ 645969 w 1262897"/>
                <a:gd name="connsiteY408" fmla="*/ 1817250 h 2040970"/>
                <a:gd name="connsiteX409" fmla="*/ 633175 w 1262897"/>
                <a:gd name="connsiteY409" fmla="*/ 1821827 h 2040970"/>
                <a:gd name="connsiteX410" fmla="*/ 592479 w 1262897"/>
                <a:gd name="connsiteY410" fmla="*/ 1790504 h 2040970"/>
                <a:gd name="connsiteX411" fmla="*/ 594464 w 1262897"/>
                <a:gd name="connsiteY411" fmla="*/ 1779696 h 2040970"/>
                <a:gd name="connsiteX412" fmla="*/ 600144 w 1262897"/>
                <a:gd name="connsiteY412" fmla="*/ 1782839 h 2040970"/>
                <a:gd name="connsiteX413" fmla="*/ 632790 w 1262897"/>
                <a:gd name="connsiteY413" fmla="*/ 1808923 h 2040970"/>
                <a:gd name="connsiteX414" fmla="*/ 642164 w 1262897"/>
                <a:gd name="connsiteY414" fmla="*/ 1805780 h 2040970"/>
                <a:gd name="connsiteX415" fmla="*/ 649829 w 1262897"/>
                <a:gd name="connsiteY415" fmla="*/ 1779034 h 2040970"/>
                <a:gd name="connsiteX416" fmla="*/ 638359 w 1262897"/>
                <a:gd name="connsiteY416" fmla="*/ 1782839 h 2040970"/>
                <a:gd name="connsiteX417" fmla="*/ 635381 w 1262897"/>
                <a:gd name="connsiteY417" fmla="*/ 1783611 h 2040970"/>
                <a:gd name="connsiteX418" fmla="*/ 630694 w 1262897"/>
                <a:gd name="connsiteY418" fmla="*/ 1771369 h 2040970"/>
                <a:gd name="connsiteX419" fmla="*/ 645969 w 1262897"/>
                <a:gd name="connsiteY419" fmla="*/ 1763704 h 2040970"/>
                <a:gd name="connsiteX420" fmla="*/ 638580 w 1262897"/>
                <a:gd name="connsiteY420" fmla="*/ 1762160 h 2040970"/>
                <a:gd name="connsiteX421" fmla="*/ 623084 w 1262897"/>
                <a:gd name="connsiteY421" fmla="*/ 1767564 h 2040970"/>
                <a:gd name="connsiteX422" fmla="*/ 630694 w 1262897"/>
                <a:gd name="connsiteY422" fmla="*/ 1798114 h 2040970"/>
                <a:gd name="connsiteX423" fmla="*/ 627661 w 1262897"/>
                <a:gd name="connsiteY423" fmla="*/ 1803519 h 2040970"/>
                <a:gd name="connsiteX424" fmla="*/ 626889 w 1262897"/>
                <a:gd name="connsiteY424" fmla="*/ 1801974 h 2040970"/>
                <a:gd name="connsiteX425" fmla="*/ 615419 w 1262897"/>
                <a:gd name="connsiteY425" fmla="*/ 1756094 h 2040970"/>
                <a:gd name="connsiteX426" fmla="*/ 634554 w 1262897"/>
                <a:gd name="connsiteY426" fmla="*/ 1750359 h 2040970"/>
                <a:gd name="connsiteX427" fmla="*/ 653634 w 1262897"/>
                <a:gd name="connsiteY427" fmla="*/ 1756094 h 2040970"/>
                <a:gd name="connsiteX428" fmla="*/ 661300 w 1262897"/>
                <a:gd name="connsiteY428" fmla="*/ 1763704 h 2040970"/>
                <a:gd name="connsiteX429" fmla="*/ 739109 w 1262897"/>
                <a:gd name="connsiteY429" fmla="*/ 1752123 h 2040970"/>
                <a:gd name="connsiteX430" fmla="*/ 783611 w 1262897"/>
                <a:gd name="connsiteY430" fmla="*/ 1756094 h 2040970"/>
                <a:gd name="connsiteX431" fmla="*/ 710985 w 1262897"/>
                <a:gd name="connsiteY431" fmla="*/ 1702548 h 2040970"/>
                <a:gd name="connsiteX432" fmla="*/ 695710 w 1262897"/>
                <a:gd name="connsiteY432" fmla="*/ 1698743 h 2040970"/>
                <a:gd name="connsiteX433" fmla="*/ 710985 w 1262897"/>
                <a:gd name="connsiteY433" fmla="*/ 1714018 h 2040970"/>
                <a:gd name="connsiteX434" fmla="*/ 708669 w 1262897"/>
                <a:gd name="connsiteY434" fmla="*/ 1719423 h 2040970"/>
                <a:gd name="connsiteX435" fmla="*/ 707180 w 1262897"/>
                <a:gd name="connsiteY435" fmla="*/ 1717878 h 2040970"/>
                <a:gd name="connsiteX436" fmla="*/ 672770 w 1262897"/>
                <a:gd name="connsiteY436" fmla="*/ 1691078 h 2040970"/>
                <a:gd name="connsiteX437" fmla="*/ 653634 w 1262897"/>
                <a:gd name="connsiteY437" fmla="*/ 1687273 h 2040970"/>
                <a:gd name="connsiteX438" fmla="*/ 649829 w 1262897"/>
                <a:gd name="connsiteY438" fmla="*/ 1687273 h 2040970"/>
                <a:gd name="connsiteX439" fmla="*/ 600144 w 1262897"/>
                <a:gd name="connsiteY439" fmla="*/ 1675803 h 2040970"/>
                <a:gd name="connsiteX440" fmla="*/ 179663 w 1262897"/>
                <a:gd name="connsiteY440" fmla="*/ 1542021 h 2040970"/>
                <a:gd name="connsiteX441" fmla="*/ 179663 w 1262897"/>
                <a:gd name="connsiteY441" fmla="*/ 1534356 h 2040970"/>
                <a:gd name="connsiteX442" fmla="*/ 183468 w 1262897"/>
                <a:gd name="connsiteY442" fmla="*/ 1534356 h 2040970"/>
                <a:gd name="connsiteX443" fmla="*/ 168193 w 1262897"/>
                <a:gd name="connsiteY443" fmla="*/ 1511416 h 2040970"/>
                <a:gd name="connsiteX444" fmla="*/ 171998 w 1262897"/>
                <a:gd name="connsiteY444" fmla="*/ 1500000 h 2040970"/>
                <a:gd name="connsiteX445" fmla="*/ 258465 w 1262897"/>
                <a:gd name="connsiteY445" fmla="*/ 1482023 h 2040970"/>
                <a:gd name="connsiteX446" fmla="*/ 554263 w 1262897"/>
                <a:gd name="connsiteY446" fmla="*/ 1595512 h 2040970"/>
                <a:gd name="connsiteX447" fmla="*/ 565733 w 1262897"/>
                <a:gd name="connsiteY447" fmla="*/ 1603177 h 2040970"/>
                <a:gd name="connsiteX448" fmla="*/ 573343 w 1262897"/>
                <a:gd name="connsiteY448" fmla="*/ 1606982 h 2040970"/>
                <a:gd name="connsiteX449" fmla="*/ 435756 w 1262897"/>
                <a:gd name="connsiteY449" fmla="*/ 1450259 h 2040970"/>
                <a:gd name="connsiteX450" fmla="*/ 440112 w 1262897"/>
                <a:gd name="connsiteY450" fmla="*/ 1444855 h 2040970"/>
                <a:gd name="connsiteX451" fmla="*/ 443422 w 1262897"/>
                <a:gd name="connsiteY451" fmla="*/ 1446454 h 2040970"/>
                <a:gd name="connsiteX452" fmla="*/ 638360 w 1262897"/>
                <a:gd name="connsiteY452" fmla="*/ 1645252 h 2040970"/>
                <a:gd name="connsiteX453" fmla="*/ 649829 w 1262897"/>
                <a:gd name="connsiteY453" fmla="*/ 1652862 h 2040970"/>
                <a:gd name="connsiteX454" fmla="*/ 638359 w 1262897"/>
                <a:gd name="connsiteY454" fmla="*/ 1641392 h 2040970"/>
                <a:gd name="connsiteX455" fmla="*/ 619224 w 1262897"/>
                <a:gd name="connsiteY455" fmla="*/ 1622312 h 2040970"/>
                <a:gd name="connsiteX456" fmla="*/ 363130 w 1262897"/>
                <a:gd name="connsiteY456" fmla="*/ 1347083 h 2040970"/>
                <a:gd name="connsiteX457" fmla="*/ 355465 w 1262897"/>
                <a:gd name="connsiteY457" fmla="*/ 1347083 h 2040970"/>
                <a:gd name="connsiteX458" fmla="*/ 347524 w 1262897"/>
                <a:gd name="connsiteY458" fmla="*/ 1353425 h 2040970"/>
                <a:gd name="connsiteX459" fmla="*/ 340190 w 1262897"/>
                <a:gd name="connsiteY459" fmla="*/ 1350888 h 2040970"/>
                <a:gd name="connsiteX460" fmla="*/ 313445 w 1262897"/>
                <a:gd name="connsiteY460" fmla="*/ 1324143 h 2040970"/>
                <a:gd name="connsiteX461" fmla="*/ 64961 w 1262897"/>
                <a:gd name="connsiteY461" fmla="*/ 1029779 h 2040970"/>
                <a:gd name="connsiteX462" fmla="*/ 76431 w 1262897"/>
                <a:gd name="connsiteY462" fmla="*/ 1018308 h 2040970"/>
                <a:gd name="connsiteX463" fmla="*/ 99372 w 1262897"/>
                <a:gd name="connsiteY463" fmla="*/ 1033639 h 2040970"/>
                <a:gd name="connsiteX464" fmla="*/ 87902 w 1262897"/>
                <a:gd name="connsiteY464" fmla="*/ 999228 h 2040970"/>
                <a:gd name="connsiteX465" fmla="*/ 94023 w 1262897"/>
                <a:gd name="connsiteY465" fmla="*/ 990074 h 2040970"/>
                <a:gd name="connsiteX466" fmla="*/ 99372 w 1262897"/>
                <a:gd name="connsiteY466" fmla="*/ 991563 h 2040970"/>
                <a:gd name="connsiteX467" fmla="*/ 366936 w 1262897"/>
                <a:gd name="connsiteY467" fmla="*/ 1339418 h 2040970"/>
                <a:gd name="connsiteX468" fmla="*/ 596283 w 1262897"/>
                <a:gd name="connsiteY468" fmla="*/ 1591706 h 2040970"/>
                <a:gd name="connsiteX469" fmla="*/ 554263 w 1262897"/>
                <a:gd name="connsiteY469" fmla="*/ 1496140 h 2040970"/>
                <a:gd name="connsiteX470" fmla="*/ 374600 w 1262897"/>
                <a:gd name="connsiteY470" fmla="*/ 1110070 h 2040970"/>
                <a:gd name="connsiteX471" fmla="*/ 380170 w 1262897"/>
                <a:gd name="connsiteY471" fmla="*/ 1103728 h 2040970"/>
                <a:gd name="connsiteX472" fmla="*/ 386071 w 1262897"/>
                <a:gd name="connsiteY472" fmla="*/ 1106265 h 2040970"/>
                <a:gd name="connsiteX473" fmla="*/ 409011 w 1262897"/>
                <a:gd name="connsiteY473" fmla="*/ 1129205 h 2040970"/>
                <a:gd name="connsiteX474" fmla="*/ 414746 w 1262897"/>
                <a:gd name="connsiteY474" fmla="*/ 1126338 h 2040970"/>
                <a:gd name="connsiteX475" fmla="*/ 420481 w 1262897"/>
                <a:gd name="connsiteY475" fmla="*/ 1129205 h 2040970"/>
                <a:gd name="connsiteX476" fmla="*/ 473972 w 1262897"/>
                <a:gd name="connsiteY476" fmla="*/ 1236241 h 2040970"/>
                <a:gd name="connsiteX477" fmla="*/ 477777 w 1262897"/>
                <a:gd name="connsiteY477" fmla="*/ 1236242 h 2040970"/>
                <a:gd name="connsiteX478" fmla="*/ 569538 w 1262897"/>
                <a:gd name="connsiteY478" fmla="*/ 1492335 h 2040970"/>
                <a:gd name="connsiteX479" fmla="*/ 569538 w 1262897"/>
                <a:gd name="connsiteY479" fmla="*/ 1496140 h 2040970"/>
                <a:gd name="connsiteX480" fmla="*/ 626889 w 1262897"/>
                <a:gd name="connsiteY480" fmla="*/ 1622312 h 2040970"/>
                <a:gd name="connsiteX481" fmla="*/ 703320 w 1262897"/>
                <a:gd name="connsiteY481" fmla="*/ 1687273 h 2040970"/>
                <a:gd name="connsiteX482" fmla="*/ 726260 w 1262897"/>
                <a:gd name="connsiteY482" fmla="*/ 1706408 h 2040970"/>
                <a:gd name="connsiteX483" fmla="*/ 745396 w 1262897"/>
                <a:gd name="connsiteY483" fmla="*/ 1714018 h 2040970"/>
                <a:gd name="connsiteX484" fmla="*/ 745396 w 1262897"/>
                <a:gd name="connsiteY484" fmla="*/ 1717878 h 2040970"/>
                <a:gd name="connsiteX485" fmla="*/ 863902 w 1262897"/>
                <a:gd name="connsiteY485" fmla="*/ 1798114 h 2040970"/>
                <a:gd name="connsiteX486" fmla="*/ 714790 w 1262897"/>
                <a:gd name="connsiteY486" fmla="*/ 1530551 h 2040970"/>
                <a:gd name="connsiteX487" fmla="*/ 708724 w 1262897"/>
                <a:gd name="connsiteY487" fmla="*/ 1532040 h 2040970"/>
                <a:gd name="connsiteX488" fmla="*/ 695710 w 1262897"/>
                <a:gd name="connsiteY488" fmla="*/ 1522885 h 2040970"/>
                <a:gd name="connsiteX489" fmla="*/ 672770 w 1262897"/>
                <a:gd name="connsiteY489" fmla="*/ 1492335 h 2040970"/>
                <a:gd name="connsiteX490" fmla="*/ 688045 w 1262897"/>
                <a:gd name="connsiteY490" fmla="*/ 1446455 h 2040970"/>
                <a:gd name="connsiteX491" fmla="*/ 700618 w 1262897"/>
                <a:gd name="connsiteY491" fmla="*/ 1444194 h 2040970"/>
                <a:gd name="connsiteX492" fmla="*/ 722456 w 1262897"/>
                <a:gd name="connsiteY492" fmla="*/ 1454120 h 2040970"/>
                <a:gd name="connsiteX493" fmla="*/ 733925 w 1262897"/>
                <a:gd name="connsiteY493" fmla="*/ 1522886 h 2040970"/>
                <a:gd name="connsiteX494" fmla="*/ 730065 w 1262897"/>
                <a:gd name="connsiteY494" fmla="*/ 1522886 h 2040970"/>
                <a:gd name="connsiteX495" fmla="*/ 860042 w 1262897"/>
                <a:gd name="connsiteY495" fmla="*/ 1771369 h 2040970"/>
                <a:gd name="connsiteX496" fmla="*/ 844767 w 1262897"/>
                <a:gd name="connsiteY496" fmla="*/ 1721683 h 2040970"/>
                <a:gd name="connsiteX497" fmla="*/ 833297 w 1262897"/>
                <a:gd name="connsiteY497" fmla="*/ 1679608 h 2040970"/>
                <a:gd name="connsiteX498" fmla="*/ 818021 w 1262897"/>
                <a:gd name="connsiteY498" fmla="*/ 1645252 h 2040970"/>
                <a:gd name="connsiteX499" fmla="*/ 837102 w 1262897"/>
                <a:gd name="connsiteY499" fmla="*/ 1629922 h 2040970"/>
                <a:gd name="connsiteX500" fmla="*/ 841624 w 1262897"/>
                <a:gd name="connsiteY500" fmla="*/ 1629646 h 2040970"/>
                <a:gd name="connsiteX501" fmla="*/ 860042 w 1262897"/>
                <a:gd name="connsiteY501" fmla="*/ 1683468 h 2040970"/>
                <a:gd name="connsiteX502" fmla="*/ 857671 w 1262897"/>
                <a:gd name="connsiteY502" fmla="*/ 1686336 h 2040970"/>
                <a:gd name="connsiteX503" fmla="*/ 852432 w 1262897"/>
                <a:gd name="connsiteY503" fmla="*/ 1683468 h 2040970"/>
                <a:gd name="connsiteX504" fmla="*/ 848572 w 1262897"/>
                <a:gd name="connsiteY504" fmla="*/ 1683468 h 2040970"/>
                <a:gd name="connsiteX505" fmla="*/ 860042 w 1262897"/>
                <a:gd name="connsiteY505" fmla="*/ 1725489 h 2040970"/>
                <a:gd name="connsiteX506" fmla="*/ 905923 w 1262897"/>
                <a:gd name="connsiteY506" fmla="*/ 1809585 h 2040970"/>
                <a:gd name="connsiteX507" fmla="*/ 905923 w 1262897"/>
                <a:gd name="connsiteY507" fmla="*/ 1817250 h 2040970"/>
                <a:gd name="connsiteX508" fmla="*/ 936528 w 1262897"/>
                <a:gd name="connsiteY508" fmla="*/ 1843995 h 2040970"/>
                <a:gd name="connsiteX509" fmla="*/ 936528 w 1262897"/>
                <a:gd name="connsiteY509" fmla="*/ 1847855 h 2040970"/>
                <a:gd name="connsiteX510" fmla="*/ 1001489 w 1262897"/>
                <a:gd name="connsiteY510" fmla="*/ 1909011 h 2040970"/>
                <a:gd name="connsiteX511" fmla="*/ 737730 w 1262897"/>
                <a:gd name="connsiteY511" fmla="*/ 1293538 h 2040970"/>
                <a:gd name="connsiteX512" fmla="*/ 699515 w 1262897"/>
                <a:gd name="connsiteY512" fmla="*/ 1182696 h 2040970"/>
                <a:gd name="connsiteX513" fmla="*/ 554263 w 1262897"/>
                <a:gd name="connsiteY513" fmla="*/ 1022169 h 2040970"/>
                <a:gd name="connsiteX514" fmla="*/ 516047 w 1262897"/>
                <a:gd name="connsiteY514" fmla="*/ 1045109 h 2040970"/>
                <a:gd name="connsiteX515" fmla="*/ 481637 w 1262897"/>
                <a:gd name="connsiteY515" fmla="*/ 991563 h 2040970"/>
                <a:gd name="connsiteX516" fmla="*/ 489247 w 1262897"/>
                <a:gd name="connsiteY516" fmla="*/ 980093 h 2040970"/>
                <a:gd name="connsiteX517" fmla="*/ 508217 w 1262897"/>
                <a:gd name="connsiteY517" fmla="*/ 974689 h 2040970"/>
                <a:gd name="connsiteX518" fmla="*/ 554263 w 1262897"/>
                <a:gd name="connsiteY518" fmla="*/ 1010698 h 2040970"/>
                <a:gd name="connsiteX519" fmla="*/ 649829 w 1262897"/>
                <a:gd name="connsiteY519" fmla="*/ 1098600 h 2040970"/>
                <a:gd name="connsiteX520" fmla="*/ 684240 w 1262897"/>
                <a:gd name="connsiteY520" fmla="*/ 1144480 h 2040970"/>
                <a:gd name="connsiteX521" fmla="*/ 596283 w 1262897"/>
                <a:gd name="connsiteY521" fmla="*/ 911272 h 2040970"/>
                <a:gd name="connsiteX522" fmla="*/ 592478 w 1262897"/>
                <a:gd name="connsiteY522" fmla="*/ 914139 h 2040970"/>
                <a:gd name="connsiteX523" fmla="*/ 588673 w 1262897"/>
                <a:gd name="connsiteY523" fmla="*/ 911272 h 2040970"/>
                <a:gd name="connsiteX524" fmla="*/ 324915 w 1262897"/>
                <a:gd name="connsiteY524" fmla="*/ 727804 h 2040970"/>
                <a:gd name="connsiteX525" fmla="*/ 168193 w 1262897"/>
                <a:gd name="connsiteY525" fmla="*/ 548142 h 2040970"/>
                <a:gd name="connsiteX526" fmla="*/ 175803 w 1262897"/>
                <a:gd name="connsiteY526" fmla="*/ 540531 h 2040970"/>
                <a:gd name="connsiteX527" fmla="*/ 193008 w 1262897"/>
                <a:gd name="connsiteY527" fmla="*/ 537664 h 2040970"/>
                <a:gd name="connsiteX528" fmla="*/ 210213 w 1262897"/>
                <a:gd name="connsiteY528" fmla="*/ 540532 h 2040970"/>
                <a:gd name="connsiteX529" fmla="*/ 213577 w 1262897"/>
                <a:gd name="connsiteY529" fmla="*/ 537664 h 2040970"/>
                <a:gd name="connsiteX530" fmla="*/ 214074 w 1262897"/>
                <a:gd name="connsiteY530" fmla="*/ 540532 h 2040970"/>
                <a:gd name="connsiteX531" fmla="*/ 577203 w 1262897"/>
                <a:gd name="connsiteY531" fmla="*/ 857781 h 2040970"/>
                <a:gd name="connsiteX532" fmla="*/ 454892 w 1262897"/>
                <a:gd name="connsiteY532" fmla="*/ 586357 h 2040970"/>
                <a:gd name="connsiteX533" fmla="*/ 340190 w 1262897"/>
                <a:gd name="connsiteY533" fmla="*/ 498456 h 2040970"/>
                <a:gd name="connsiteX534" fmla="*/ 328720 w 1262897"/>
                <a:gd name="connsiteY534" fmla="*/ 509926 h 2040970"/>
                <a:gd name="connsiteX535" fmla="*/ 305780 w 1262897"/>
                <a:gd name="connsiteY535" fmla="*/ 506121 h 2040970"/>
                <a:gd name="connsiteX536" fmla="*/ 313444 w 1262897"/>
                <a:gd name="connsiteY536" fmla="*/ 513731 h 2040970"/>
                <a:gd name="connsiteX537" fmla="*/ 309584 w 1262897"/>
                <a:gd name="connsiteY537" fmla="*/ 521396 h 2040970"/>
                <a:gd name="connsiteX538" fmla="*/ 282839 w 1262897"/>
                <a:gd name="connsiteY538" fmla="*/ 490791 h 2040970"/>
                <a:gd name="connsiteX539" fmla="*/ 282839 w 1262897"/>
                <a:gd name="connsiteY539" fmla="*/ 486986 h 2040970"/>
                <a:gd name="connsiteX540" fmla="*/ 286699 w 1262897"/>
                <a:gd name="connsiteY540" fmla="*/ 471711 h 2040970"/>
                <a:gd name="connsiteX541" fmla="*/ 307103 w 1262897"/>
                <a:gd name="connsiteY541" fmla="*/ 457208 h 2040970"/>
                <a:gd name="connsiteX542" fmla="*/ 332525 w 1262897"/>
                <a:gd name="connsiteY542" fmla="*/ 471711 h 2040970"/>
                <a:gd name="connsiteX543" fmla="*/ 340190 w 1262897"/>
                <a:gd name="connsiteY543" fmla="*/ 479321 h 2040970"/>
                <a:gd name="connsiteX544" fmla="*/ 435756 w 1262897"/>
                <a:gd name="connsiteY544" fmla="*/ 544337 h 2040970"/>
                <a:gd name="connsiteX545" fmla="*/ 355465 w 1262897"/>
                <a:gd name="connsiteY545" fmla="*/ 402890 h 2040970"/>
                <a:gd name="connsiteX546" fmla="*/ 0 w 1262897"/>
                <a:gd name="connsiteY546" fmla="*/ 39760 h 2040970"/>
                <a:gd name="connsiteX547" fmla="*/ 7611 w 1262897"/>
                <a:gd name="connsiteY547" fmla="*/ 32094 h 2040970"/>
                <a:gd name="connsiteX548" fmla="*/ 53491 w 1262897"/>
                <a:gd name="connsiteY548" fmla="*/ 39759 h 2040970"/>
                <a:gd name="connsiteX549" fmla="*/ 49686 w 1262897"/>
                <a:gd name="connsiteY549" fmla="*/ 9154 h 2040970"/>
                <a:gd name="connsiteX550" fmla="*/ 53712 w 1262897"/>
                <a:gd name="connsiteY550" fmla="*/ 0 h 2040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Lst>
              <a:rect l="l" t="t" r="r" b="b"/>
              <a:pathLst>
                <a:path w="1262897" h="2040970">
                  <a:moveTo>
                    <a:pt x="512187" y="1924286"/>
                  </a:moveTo>
                  <a:cubicBezTo>
                    <a:pt x="546598" y="1928091"/>
                    <a:pt x="577203" y="1931952"/>
                    <a:pt x="607754" y="1935757"/>
                  </a:cubicBezTo>
                  <a:lnTo>
                    <a:pt x="607754" y="1939562"/>
                  </a:lnTo>
                  <a:cubicBezTo>
                    <a:pt x="645969" y="1935757"/>
                    <a:pt x="684240" y="1931952"/>
                    <a:pt x="718650" y="1916621"/>
                  </a:cubicBezTo>
                  <a:cubicBezTo>
                    <a:pt x="668910" y="1920482"/>
                    <a:pt x="619224" y="1924286"/>
                    <a:pt x="569538" y="1924287"/>
                  </a:cubicBezTo>
                  <a:close/>
                  <a:moveTo>
                    <a:pt x="420481" y="1889876"/>
                  </a:moveTo>
                  <a:cubicBezTo>
                    <a:pt x="431951" y="1893681"/>
                    <a:pt x="439562" y="1897541"/>
                    <a:pt x="447226" y="1905151"/>
                  </a:cubicBezTo>
                  <a:lnTo>
                    <a:pt x="458697" y="1905151"/>
                  </a:lnTo>
                  <a:cubicBezTo>
                    <a:pt x="508382" y="1909011"/>
                    <a:pt x="561873" y="1909011"/>
                    <a:pt x="611614" y="1909011"/>
                  </a:cubicBezTo>
                  <a:lnTo>
                    <a:pt x="607754" y="1912816"/>
                  </a:lnTo>
                  <a:cubicBezTo>
                    <a:pt x="645969" y="1909011"/>
                    <a:pt x="680380" y="1905151"/>
                    <a:pt x="718650" y="1901346"/>
                  </a:cubicBezTo>
                  <a:lnTo>
                    <a:pt x="699515" y="1897541"/>
                  </a:lnTo>
                  <a:cubicBezTo>
                    <a:pt x="649168" y="1886346"/>
                    <a:pt x="594684" y="1879233"/>
                    <a:pt x="540587" y="1879233"/>
                  </a:cubicBezTo>
                  <a:cubicBezTo>
                    <a:pt x="520845" y="1879233"/>
                    <a:pt x="501103" y="1880170"/>
                    <a:pt x="481637" y="1882211"/>
                  </a:cubicBezTo>
                  <a:cubicBezTo>
                    <a:pt x="462502" y="1882211"/>
                    <a:pt x="443421" y="1886071"/>
                    <a:pt x="420481" y="1889876"/>
                  </a:cubicBezTo>
                  <a:close/>
                  <a:moveTo>
                    <a:pt x="1223228" y="1480865"/>
                  </a:moveTo>
                  <a:cubicBezTo>
                    <a:pt x="1211757" y="1496140"/>
                    <a:pt x="1204092" y="1507611"/>
                    <a:pt x="1196427" y="1522886"/>
                  </a:cubicBezTo>
                  <a:lnTo>
                    <a:pt x="1188817" y="1545826"/>
                  </a:lnTo>
                  <a:cubicBezTo>
                    <a:pt x="1188817" y="1633782"/>
                    <a:pt x="1181152" y="1721683"/>
                    <a:pt x="1162016" y="1805779"/>
                  </a:cubicBezTo>
                  <a:cubicBezTo>
                    <a:pt x="1162016" y="1809584"/>
                    <a:pt x="1159149" y="1811515"/>
                    <a:pt x="1156281" y="1811515"/>
                  </a:cubicBezTo>
                  <a:cubicBezTo>
                    <a:pt x="1153414" y="1811515"/>
                    <a:pt x="1150546" y="1809585"/>
                    <a:pt x="1150546" y="1805780"/>
                  </a:cubicBezTo>
                  <a:cubicBezTo>
                    <a:pt x="1154406" y="1748429"/>
                    <a:pt x="1162017" y="1691078"/>
                    <a:pt x="1165877" y="1633782"/>
                  </a:cubicBezTo>
                  <a:cubicBezTo>
                    <a:pt x="1169681" y="1622312"/>
                    <a:pt x="1169681" y="1606982"/>
                    <a:pt x="1169682" y="1591707"/>
                  </a:cubicBezTo>
                  <a:cubicBezTo>
                    <a:pt x="1154407" y="1629922"/>
                    <a:pt x="1146741" y="1664333"/>
                    <a:pt x="1142936" y="1702548"/>
                  </a:cubicBezTo>
                  <a:lnTo>
                    <a:pt x="1142936" y="1721683"/>
                  </a:lnTo>
                  <a:cubicBezTo>
                    <a:pt x="1146741" y="1721683"/>
                    <a:pt x="1146741" y="1725488"/>
                    <a:pt x="1146741" y="1729349"/>
                  </a:cubicBezTo>
                  <a:cubicBezTo>
                    <a:pt x="1146741" y="1736959"/>
                    <a:pt x="1146741" y="1748428"/>
                    <a:pt x="1146741" y="1759899"/>
                  </a:cubicBezTo>
                  <a:cubicBezTo>
                    <a:pt x="1142936" y="1759899"/>
                    <a:pt x="1142936" y="1763704"/>
                    <a:pt x="1139131" y="1763704"/>
                  </a:cubicBezTo>
                  <a:cubicBezTo>
                    <a:pt x="1135271" y="1782840"/>
                    <a:pt x="1131466" y="1801974"/>
                    <a:pt x="1127661" y="1817250"/>
                  </a:cubicBezTo>
                  <a:cubicBezTo>
                    <a:pt x="1129757" y="1834290"/>
                    <a:pt x="1134279" y="1847745"/>
                    <a:pt x="1141833" y="1847745"/>
                  </a:cubicBezTo>
                  <a:cubicBezTo>
                    <a:pt x="1147789" y="1847745"/>
                    <a:pt x="1155730" y="1839253"/>
                    <a:pt x="1165876" y="1817250"/>
                  </a:cubicBezTo>
                  <a:cubicBezTo>
                    <a:pt x="1211757" y="1725488"/>
                    <a:pt x="1234642" y="1618452"/>
                    <a:pt x="1230838" y="1515275"/>
                  </a:cubicBezTo>
                  <a:lnTo>
                    <a:pt x="1227032" y="1519080"/>
                  </a:lnTo>
                  <a:cubicBezTo>
                    <a:pt x="1227033" y="1507610"/>
                    <a:pt x="1227032" y="1492335"/>
                    <a:pt x="1223228" y="1480865"/>
                  </a:cubicBezTo>
                  <a:close/>
                  <a:moveTo>
                    <a:pt x="837102" y="1649057"/>
                  </a:moveTo>
                  <a:cubicBezTo>
                    <a:pt x="837102" y="1652862"/>
                    <a:pt x="840962" y="1656723"/>
                    <a:pt x="840962" y="1660528"/>
                  </a:cubicBezTo>
                  <a:cubicBezTo>
                    <a:pt x="842837" y="1658598"/>
                    <a:pt x="843829" y="1657660"/>
                    <a:pt x="844271" y="1657660"/>
                  </a:cubicBezTo>
                  <a:cubicBezTo>
                    <a:pt x="844767" y="1657660"/>
                    <a:pt x="844767" y="1658597"/>
                    <a:pt x="844767" y="1660528"/>
                  </a:cubicBezTo>
                  <a:cubicBezTo>
                    <a:pt x="848572" y="1660528"/>
                    <a:pt x="848572" y="1664333"/>
                    <a:pt x="848572" y="1668193"/>
                  </a:cubicBezTo>
                  <a:cubicBezTo>
                    <a:pt x="848572" y="1671998"/>
                    <a:pt x="852432" y="1671998"/>
                    <a:pt x="852432" y="1675803"/>
                  </a:cubicBezTo>
                  <a:cubicBezTo>
                    <a:pt x="856237" y="1664332"/>
                    <a:pt x="856237" y="1649057"/>
                    <a:pt x="840962" y="1649058"/>
                  </a:cubicBezTo>
                  <a:close/>
                  <a:moveTo>
                    <a:pt x="424286" y="1847855"/>
                  </a:moveTo>
                  <a:lnTo>
                    <a:pt x="420481" y="1851660"/>
                  </a:lnTo>
                  <a:cubicBezTo>
                    <a:pt x="412816" y="1851660"/>
                    <a:pt x="409011" y="1855465"/>
                    <a:pt x="405151" y="1859270"/>
                  </a:cubicBezTo>
                  <a:cubicBezTo>
                    <a:pt x="451032" y="1855465"/>
                    <a:pt x="496912" y="1855465"/>
                    <a:pt x="542793" y="1855465"/>
                  </a:cubicBezTo>
                  <a:cubicBezTo>
                    <a:pt x="561873" y="1855465"/>
                    <a:pt x="577203" y="1859270"/>
                    <a:pt x="592479" y="1859271"/>
                  </a:cubicBezTo>
                  <a:cubicBezTo>
                    <a:pt x="554263" y="1849123"/>
                    <a:pt x="510919" y="1838922"/>
                    <a:pt x="473861" y="1838922"/>
                  </a:cubicBezTo>
                  <a:cubicBezTo>
                    <a:pt x="455277" y="1838922"/>
                    <a:pt x="438293" y="1841459"/>
                    <a:pt x="424286" y="1847855"/>
                  </a:cubicBezTo>
                  <a:close/>
                  <a:moveTo>
                    <a:pt x="1215562" y="1446455"/>
                  </a:moveTo>
                  <a:cubicBezTo>
                    <a:pt x="1217492" y="1444525"/>
                    <a:pt x="1220360" y="1443587"/>
                    <a:pt x="1223228" y="1443587"/>
                  </a:cubicBezTo>
                  <a:cubicBezTo>
                    <a:pt x="1226095" y="1443587"/>
                    <a:pt x="1228962" y="1444524"/>
                    <a:pt x="1230837" y="1446454"/>
                  </a:cubicBezTo>
                  <a:lnTo>
                    <a:pt x="1238503" y="1446454"/>
                  </a:lnTo>
                  <a:cubicBezTo>
                    <a:pt x="1272913" y="1496140"/>
                    <a:pt x="1265248" y="1572626"/>
                    <a:pt x="1249973" y="1629922"/>
                  </a:cubicBezTo>
                  <a:cubicBezTo>
                    <a:pt x="1242307" y="1679608"/>
                    <a:pt x="1230837" y="1725489"/>
                    <a:pt x="1211757" y="1771369"/>
                  </a:cubicBezTo>
                  <a:cubicBezTo>
                    <a:pt x="1200287" y="1824915"/>
                    <a:pt x="1173486" y="1874600"/>
                    <a:pt x="1135271" y="1912816"/>
                  </a:cubicBezTo>
                  <a:cubicBezTo>
                    <a:pt x="1133727" y="1914415"/>
                    <a:pt x="1131466" y="1915298"/>
                    <a:pt x="1129095" y="1915298"/>
                  </a:cubicBezTo>
                  <a:cubicBezTo>
                    <a:pt x="1125786" y="1915298"/>
                    <a:pt x="1122257" y="1913478"/>
                    <a:pt x="1119996" y="1909011"/>
                  </a:cubicBezTo>
                  <a:cubicBezTo>
                    <a:pt x="1116191" y="1897541"/>
                    <a:pt x="1112331" y="1886071"/>
                    <a:pt x="1112330" y="1874601"/>
                  </a:cubicBezTo>
                  <a:cubicBezTo>
                    <a:pt x="1102791" y="1907081"/>
                    <a:pt x="1098020" y="1941478"/>
                    <a:pt x="1098021" y="1975882"/>
                  </a:cubicBezTo>
                  <a:lnTo>
                    <a:pt x="1101465" y="2025349"/>
                  </a:lnTo>
                  <a:lnTo>
                    <a:pt x="1081780" y="2034978"/>
                  </a:lnTo>
                  <a:lnTo>
                    <a:pt x="1081291" y="1929050"/>
                  </a:lnTo>
                  <a:cubicBezTo>
                    <a:pt x="1084634" y="1894646"/>
                    <a:pt x="1091320" y="1861201"/>
                    <a:pt x="1100861" y="1828720"/>
                  </a:cubicBezTo>
                  <a:cubicBezTo>
                    <a:pt x="1074115" y="1721683"/>
                    <a:pt x="1097055" y="1568766"/>
                    <a:pt x="1162016" y="1500001"/>
                  </a:cubicBezTo>
                  <a:cubicBezTo>
                    <a:pt x="1162016" y="1500001"/>
                    <a:pt x="1163726" y="1498291"/>
                    <a:pt x="1165987" y="1498291"/>
                  </a:cubicBezTo>
                  <a:cubicBezTo>
                    <a:pt x="1167145" y="1498291"/>
                    <a:pt x="1168413" y="1498677"/>
                    <a:pt x="1169682" y="1500000"/>
                  </a:cubicBezTo>
                  <a:cubicBezTo>
                    <a:pt x="1181152" y="1477060"/>
                    <a:pt x="1196427" y="1461730"/>
                    <a:pt x="1215562" y="1446455"/>
                  </a:cubicBezTo>
                  <a:close/>
                  <a:moveTo>
                    <a:pt x="517536" y="1642937"/>
                  </a:moveTo>
                  <a:cubicBezTo>
                    <a:pt x="534907" y="1649002"/>
                    <a:pt x="552223" y="1655565"/>
                    <a:pt x="569538" y="1660528"/>
                  </a:cubicBezTo>
                  <a:lnTo>
                    <a:pt x="588674" y="1664333"/>
                  </a:lnTo>
                  <a:lnTo>
                    <a:pt x="573343" y="1656723"/>
                  </a:lnTo>
                  <a:cubicBezTo>
                    <a:pt x="554483" y="1652752"/>
                    <a:pt x="535900" y="1648175"/>
                    <a:pt x="517536" y="1642937"/>
                  </a:cubicBezTo>
                  <a:close/>
                  <a:moveTo>
                    <a:pt x="703320" y="1484670"/>
                  </a:moveTo>
                  <a:cubicBezTo>
                    <a:pt x="699515" y="1488530"/>
                    <a:pt x="699515" y="1488530"/>
                    <a:pt x="695710" y="1492335"/>
                  </a:cubicBezTo>
                  <a:lnTo>
                    <a:pt x="691850" y="1492335"/>
                  </a:lnTo>
                  <a:cubicBezTo>
                    <a:pt x="695710" y="1496140"/>
                    <a:pt x="695710" y="1503805"/>
                    <a:pt x="699515" y="1507611"/>
                  </a:cubicBezTo>
                  <a:cubicBezTo>
                    <a:pt x="703320" y="1507610"/>
                    <a:pt x="707180" y="1507611"/>
                    <a:pt x="710985" y="1503805"/>
                  </a:cubicBezTo>
                  <a:cubicBezTo>
                    <a:pt x="710985" y="1503805"/>
                    <a:pt x="710985" y="1500000"/>
                    <a:pt x="714790" y="1500000"/>
                  </a:cubicBezTo>
                  <a:cubicBezTo>
                    <a:pt x="710985" y="1500000"/>
                    <a:pt x="710985" y="1496140"/>
                    <a:pt x="710985" y="1492335"/>
                  </a:cubicBezTo>
                  <a:cubicBezTo>
                    <a:pt x="707180" y="1488530"/>
                    <a:pt x="707180" y="1488530"/>
                    <a:pt x="703320" y="1484670"/>
                  </a:cubicBezTo>
                  <a:close/>
                  <a:moveTo>
                    <a:pt x="699515" y="1461730"/>
                  </a:moveTo>
                  <a:cubicBezTo>
                    <a:pt x="691960" y="1461730"/>
                    <a:pt x="688155" y="1469230"/>
                    <a:pt x="691740" y="1476784"/>
                  </a:cubicBezTo>
                  <a:cubicBezTo>
                    <a:pt x="695103" y="1471325"/>
                    <a:pt x="699956" y="1466803"/>
                    <a:pt x="705967" y="1466803"/>
                  </a:cubicBezTo>
                  <a:cubicBezTo>
                    <a:pt x="709772" y="1466803"/>
                    <a:pt x="714018" y="1468623"/>
                    <a:pt x="718650" y="1473200"/>
                  </a:cubicBezTo>
                  <a:cubicBezTo>
                    <a:pt x="722455" y="1477060"/>
                    <a:pt x="726260" y="1480865"/>
                    <a:pt x="726260" y="1488530"/>
                  </a:cubicBezTo>
                  <a:lnTo>
                    <a:pt x="730065" y="1496140"/>
                  </a:lnTo>
                  <a:lnTo>
                    <a:pt x="733925" y="1496140"/>
                  </a:lnTo>
                  <a:cubicBezTo>
                    <a:pt x="733925" y="1484670"/>
                    <a:pt x="726260" y="1477060"/>
                    <a:pt x="722455" y="1465590"/>
                  </a:cubicBezTo>
                  <a:cubicBezTo>
                    <a:pt x="717051" y="1462888"/>
                    <a:pt x="711647" y="1460186"/>
                    <a:pt x="706243" y="1460186"/>
                  </a:cubicBezTo>
                  <a:cubicBezTo>
                    <a:pt x="703982" y="1460186"/>
                    <a:pt x="701776" y="1460627"/>
                    <a:pt x="699515" y="1461730"/>
                  </a:cubicBezTo>
                  <a:close/>
                  <a:moveTo>
                    <a:pt x="858608" y="1336550"/>
                  </a:moveTo>
                  <a:cubicBezTo>
                    <a:pt x="857175" y="1336550"/>
                    <a:pt x="856237" y="1337488"/>
                    <a:pt x="856237" y="1339418"/>
                  </a:cubicBezTo>
                  <a:cubicBezTo>
                    <a:pt x="860042" y="1343223"/>
                    <a:pt x="863902" y="1347083"/>
                    <a:pt x="871512" y="1350888"/>
                  </a:cubicBezTo>
                  <a:cubicBezTo>
                    <a:pt x="871512" y="1346145"/>
                    <a:pt x="871512" y="1341458"/>
                    <a:pt x="871347" y="1336826"/>
                  </a:cubicBezTo>
                  <a:cubicBezTo>
                    <a:pt x="870575" y="1339418"/>
                    <a:pt x="867211" y="1339418"/>
                    <a:pt x="863902" y="1339418"/>
                  </a:cubicBezTo>
                  <a:cubicBezTo>
                    <a:pt x="861972" y="1337488"/>
                    <a:pt x="860042" y="1336550"/>
                    <a:pt x="858608" y="1336550"/>
                  </a:cubicBezTo>
                  <a:close/>
                  <a:moveTo>
                    <a:pt x="1009154" y="1247657"/>
                  </a:moveTo>
                  <a:cubicBezTo>
                    <a:pt x="986214" y="1285927"/>
                    <a:pt x="974744" y="1331808"/>
                    <a:pt x="963274" y="1373829"/>
                  </a:cubicBezTo>
                  <a:lnTo>
                    <a:pt x="967079" y="1373829"/>
                  </a:lnTo>
                  <a:cubicBezTo>
                    <a:pt x="963274" y="1385299"/>
                    <a:pt x="963274" y="1392964"/>
                    <a:pt x="963274" y="1404434"/>
                  </a:cubicBezTo>
                  <a:cubicBezTo>
                    <a:pt x="963274" y="1408239"/>
                    <a:pt x="967079" y="1408239"/>
                    <a:pt x="970939" y="1412044"/>
                  </a:cubicBezTo>
                  <a:cubicBezTo>
                    <a:pt x="970939" y="1404434"/>
                    <a:pt x="970939" y="1396769"/>
                    <a:pt x="970939" y="1392964"/>
                  </a:cubicBezTo>
                  <a:cubicBezTo>
                    <a:pt x="974744" y="1389104"/>
                    <a:pt x="974744" y="1385299"/>
                    <a:pt x="978549" y="1385299"/>
                  </a:cubicBezTo>
                  <a:cubicBezTo>
                    <a:pt x="986214" y="1366163"/>
                    <a:pt x="990019" y="1347083"/>
                    <a:pt x="997684" y="1327948"/>
                  </a:cubicBezTo>
                  <a:cubicBezTo>
                    <a:pt x="1001489" y="1301203"/>
                    <a:pt x="1005294" y="1274457"/>
                    <a:pt x="1009154" y="1247657"/>
                  </a:cubicBezTo>
                  <a:close/>
                  <a:moveTo>
                    <a:pt x="1028235" y="1236242"/>
                  </a:moveTo>
                  <a:cubicBezTo>
                    <a:pt x="1028234" y="1305007"/>
                    <a:pt x="1012959" y="1373828"/>
                    <a:pt x="982354" y="1438789"/>
                  </a:cubicBezTo>
                  <a:lnTo>
                    <a:pt x="978549" y="1500000"/>
                  </a:lnTo>
                  <a:cubicBezTo>
                    <a:pt x="982354" y="1500000"/>
                    <a:pt x="986214" y="1496140"/>
                    <a:pt x="993824" y="1480865"/>
                  </a:cubicBezTo>
                  <a:cubicBezTo>
                    <a:pt x="990019" y="1480865"/>
                    <a:pt x="990019" y="1477060"/>
                    <a:pt x="993824" y="1477060"/>
                  </a:cubicBezTo>
                  <a:cubicBezTo>
                    <a:pt x="1001489" y="1442650"/>
                    <a:pt x="1020625" y="1404434"/>
                    <a:pt x="1035899" y="1366163"/>
                  </a:cubicBezTo>
                  <a:lnTo>
                    <a:pt x="1035900" y="1362358"/>
                  </a:lnTo>
                  <a:cubicBezTo>
                    <a:pt x="1035899" y="1343223"/>
                    <a:pt x="1043565" y="1327948"/>
                    <a:pt x="1043565" y="1308868"/>
                  </a:cubicBezTo>
                  <a:cubicBezTo>
                    <a:pt x="1047370" y="1293538"/>
                    <a:pt x="1047370" y="1278262"/>
                    <a:pt x="1043565" y="1262987"/>
                  </a:cubicBezTo>
                  <a:cubicBezTo>
                    <a:pt x="1039705" y="1247656"/>
                    <a:pt x="1035900" y="1240047"/>
                    <a:pt x="1028235" y="1236242"/>
                  </a:cubicBezTo>
                  <a:close/>
                  <a:moveTo>
                    <a:pt x="852432" y="1297398"/>
                  </a:moveTo>
                  <a:cubicBezTo>
                    <a:pt x="848572" y="1305007"/>
                    <a:pt x="848572" y="1316478"/>
                    <a:pt x="852432" y="1324143"/>
                  </a:cubicBezTo>
                  <a:lnTo>
                    <a:pt x="856237" y="1320338"/>
                  </a:lnTo>
                  <a:cubicBezTo>
                    <a:pt x="860042" y="1320337"/>
                    <a:pt x="863902" y="1320338"/>
                    <a:pt x="867707" y="1324143"/>
                  </a:cubicBezTo>
                  <a:cubicBezTo>
                    <a:pt x="867707" y="1327892"/>
                    <a:pt x="867707" y="1331642"/>
                    <a:pt x="871292" y="1335392"/>
                  </a:cubicBezTo>
                  <a:cubicBezTo>
                    <a:pt x="870520" y="1318297"/>
                    <a:pt x="867156" y="1303298"/>
                    <a:pt x="852432" y="1297398"/>
                  </a:cubicBezTo>
                  <a:close/>
                  <a:moveTo>
                    <a:pt x="531323" y="1431179"/>
                  </a:moveTo>
                  <a:lnTo>
                    <a:pt x="531323" y="1434984"/>
                  </a:lnTo>
                  <a:cubicBezTo>
                    <a:pt x="531322" y="1438789"/>
                    <a:pt x="527517" y="1442649"/>
                    <a:pt x="523657" y="1442649"/>
                  </a:cubicBezTo>
                  <a:cubicBezTo>
                    <a:pt x="533032" y="1458200"/>
                    <a:pt x="542352" y="1476288"/>
                    <a:pt x="545495" y="1476288"/>
                  </a:cubicBezTo>
                  <a:cubicBezTo>
                    <a:pt x="545661" y="1476288"/>
                    <a:pt x="545826" y="1476233"/>
                    <a:pt x="545991" y="1476067"/>
                  </a:cubicBezTo>
                  <a:cubicBezTo>
                    <a:pt x="538767" y="1464542"/>
                    <a:pt x="535018" y="1446069"/>
                    <a:pt x="531323" y="1431179"/>
                  </a:cubicBezTo>
                  <a:close/>
                  <a:moveTo>
                    <a:pt x="221683" y="1561156"/>
                  </a:moveTo>
                  <a:cubicBezTo>
                    <a:pt x="240819" y="1576431"/>
                    <a:pt x="275229" y="1595512"/>
                    <a:pt x="279034" y="1595511"/>
                  </a:cubicBezTo>
                  <a:cubicBezTo>
                    <a:pt x="336385" y="1610842"/>
                    <a:pt x="389876" y="1626117"/>
                    <a:pt x="447226" y="1637587"/>
                  </a:cubicBezTo>
                  <a:lnTo>
                    <a:pt x="451031" y="1637587"/>
                  </a:lnTo>
                  <a:cubicBezTo>
                    <a:pt x="409011" y="1622312"/>
                    <a:pt x="363131" y="1606982"/>
                    <a:pt x="317250" y="1595512"/>
                  </a:cubicBezTo>
                  <a:cubicBezTo>
                    <a:pt x="282839" y="1587902"/>
                    <a:pt x="252289" y="1576432"/>
                    <a:pt x="221683" y="1561156"/>
                  </a:cubicBezTo>
                  <a:close/>
                  <a:moveTo>
                    <a:pt x="294309" y="1515276"/>
                  </a:moveTo>
                  <a:cubicBezTo>
                    <a:pt x="301975" y="1522886"/>
                    <a:pt x="313445" y="1526746"/>
                    <a:pt x="321055" y="1534356"/>
                  </a:cubicBezTo>
                  <a:cubicBezTo>
                    <a:pt x="409011" y="1553491"/>
                    <a:pt x="493107" y="1587902"/>
                    <a:pt x="569538" y="1633782"/>
                  </a:cubicBezTo>
                  <a:lnTo>
                    <a:pt x="592479" y="1641392"/>
                  </a:lnTo>
                  <a:cubicBezTo>
                    <a:pt x="531323" y="1603177"/>
                    <a:pt x="470167" y="1568766"/>
                    <a:pt x="401346" y="1542021"/>
                  </a:cubicBezTo>
                  <a:lnTo>
                    <a:pt x="393681" y="1538216"/>
                  </a:lnTo>
                  <a:cubicBezTo>
                    <a:pt x="359325" y="1534356"/>
                    <a:pt x="324915" y="1526746"/>
                    <a:pt x="294309" y="1515276"/>
                  </a:cubicBezTo>
                  <a:close/>
                  <a:moveTo>
                    <a:pt x="221683" y="1542021"/>
                  </a:moveTo>
                  <a:cubicBezTo>
                    <a:pt x="252289" y="1557296"/>
                    <a:pt x="286700" y="1572627"/>
                    <a:pt x="321055" y="1580236"/>
                  </a:cubicBezTo>
                  <a:cubicBezTo>
                    <a:pt x="362689" y="1591320"/>
                    <a:pt x="404269" y="1604445"/>
                    <a:pt x="444414" y="1618121"/>
                  </a:cubicBezTo>
                  <a:cubicBezTo>
                    <a:pt x="400078" y="1600640"/>
                    <a:pt x="356733" y="1579078"/>
                    <a:pt x="313445" y="1553491"/>
                  </a:cubicBezTo>
                  <a:lnTo>
                    <a:pt x="290504" y="1549686"/>
                  </a:lnTo>
                  <a:cubicBezTo>
                    <a:pt x="267564" y="1545826"/>
                    <a:pt x="244624" y="1542021"/>
                    <a:pt x="221683" y="1542021"/>
                  </a:cubicBezTo>
                  <a:close/>
                  <a:moveTo>
                    <a:pt x="188899" y="1515089"/>
                  </a:moveTo>
                  <a:cubicBezTo>
                    <a:pt x="186091" y="1518850"/>
                    <a:pt x="188238" y="1523865"/>
                    <a:pt x="198743" y="1530551"/>
                  </a:cubicBezTo>
                  <a:cubicBezTo>
                    <a:pt x="225488" y="1526746"/>
                    <a:pt x="252289" y="1526746"/>
                    <a:pt x="279034" y="1526746"/>
                  </a:cubicBezTo>
                  <a:lnTo>
                    <a:pt x="263759" y="1515275"/>
                  </a:lnTo>
                  <a:cubicBezTo>
                    <a:pt x="259899" y="1511416"/>
                    <a:pt x="259899" y="1503805"/>
                    <a:pt x="263759" y="1503806"/>
                  </a:cubicBezTo>
                  <a:lnTo>
                    <a:pt x="256094" y="1503806"/>
                  </a:lnTo>
                  <a:cubicBezTo>
                    <a:pt x="250345" y="1503805"/>
                    <a:pt x="197323" y="1503806"/>
                    <a:pt x="188899" y="1515089"/>
                  </a:cubicBezTo>
                  <a:close/>
                  <a:moveTo>
                    <a:pt x="990019" y="1064189"/>
                  </a:moveTo>
                  <a:cubicBezTo>
                    <a:pt x="986214" y="1068049"/>
                    <a:pt x="982354" y="1075659"/>
                    <a:pt x="982354" y="1083324"/>
                  </a:cubicBezTo>
                  <a:cubicBezTo>
                    <a:pt x="970939" y="1125345"/>
                    <a:pt x="963274" y="1167420"/>
                    <a:pt x="959469" y="1209441"/>
                  </a:cubicBezTo>
                  <a:cubicBezTo>
                    <a:pt x="959469" y="1243852"/>
                    <a:pt x="951804" y="1282067"/>
                    <a:pt x="951804" y="1320338"/>
                  </a:cubicBezTo>
                  <a:cubicBezTo>
                    <a:pt x="963274" y="1278262"/>
                    <a:pt x="982354" y="1243852"/>
                    <a:pt x="1009154" y="1209441"/>
                  </a:cubicBezTo>
                  <a:lnTo>
                    <a:pt x="1009154" y="1167421"/>
                  </a:lnTo>
                  <a:cubicBezTo>
                    <a:pt x="1009154" y="1144480"/>
                    <a:pt x="1009154" y="1121540"/>
                    <a:pt x="1001489" y="1098600"/>
                  </a:cubicBezTo>
                  <a:cubicBezTo>
                    <a:pt x="1001489" y="1090934"/>
                    <a:pt x="993824" y="1075659"/>
                    <a:pt x="990019" y="1064189"/>
                  </a:cubicBezTo>
                  <a:close/>
                  <a:moveTo>
                    <a:pt x="1009154" y="1045109"/>
                  </a:moveTo>
                  <a:cubicBezTo>
                    <a:pt x="1028235" y="1094795"/>
                    <a:pt x="1035899" y="1144480"/>
                    <a:pt x="1032095" y="1197971"/>
                  </a:cubicBezTo>
                  <a:lnTo>
                    <a:pt x="1035900" y="1197971"/>
                  </a:lnTo>
                  <a:cubicBezTo>
                    <a:pt x="1043565" y="1209441"/>
                    <a:pt x="1051175" y="1224772"/>
                    <a:pt x="1055035" y="1236242"/>
                  </a:cubicBezTo>
                  <a:cubicBezTo>
                    <a:pt x="1062645" y="1190361"/>
                    <a:pt x="1062645" y="1140675"/>
                    <a:pt x="1055035" y="1094795"/>
                  </a:cubicBezTo>
                  <a:cubicBezTo>
                    <a:pt x="1051671" y="1064851"/>
                    <a:pt x="1033914" y="1043620"/>
                    <a:pt x="1016764" y="1043620"/>
                  </a:cubicBezTo>
                  <a:cubicBezTo>
                    <a:pt x="1014173" y="1043620"/>
                    <a:pt x="1011636" y="1044117"/>
                    <a:pt x="1009154" y="1045109"/>
                  </a:cubicBezTo>
                  <a:close/>
                  <a:moveTo>
                    <a:pt x="431951" y="1194166"/>
                  </a:moveTo>
                  <a:cubicBezTo>
                    <a:pt x="447226" y="1247657"/>
                    <a:pt x="466362" y="1297398"/>
                    <a:pt x="493107" y="1347083"/>
                  </a:cubicBezTo>
                  <a:cubicBezTo>
                    <a:pt x="489247" y="1331808"/>
                    <a:pt x="485442" y="1320338"/>
                    <a:pt x="477777" y="1305007"/>
                  </a:cubicBezTo>
                  <a:cubicBezTo>
                    <a:pt x="466362" y="1270597"/>
                    <a:pt x="454892" y="1240047"/>
                    <a:pt x="439561" y="1205636"/>
                  </a:cubicBezTo>
                  <a:cubicBezTo>
                    <a:pt x="435756" y="1201831"/>
                    <a:pt x="435756" y="1197971"/>
                    <a:pt x="431951" y="1194166"/>
                  </a:cubicBezTo>
                  <a:close/>
                  <a:moveTo>
                    <a:pt x="379894" y="1130198"/>
                  </a:moveTo>
                  <a:cubicBezTo>
                    <a:pt x="376641" y="1130198"/>
                    <a:pt x="374600" y="1133176"/>
                    <a:pt x="374601" y="1140675"/>
                  </a:cubicBezTo>
                  <a:cubicBezTo>
                    <a:pt x="378405" y="1217106"/>
                    <a:pt x="405151" y="1293537"/>
                    <a:pt x="454892" y="1350888"/>
                  </a:cubicBezTo>
                  <a:cubicBezTo>
                    <a:pt x="470167" y="1373828"/>
                    <a:pt x="485442" y="1396769"/>
                    <a:pt x="504577" y="1415904"/>
                  </a:cubicBezTo>
                  <a:cubicBezTo>
                    <a:pt x="466362" y="1335613"/>
                    <a:pt x="412816" y="1247657"/>
                    <a:pt x="409011" y="1155950"/>
                  </a:cubicBezTo>
                  <a:cubicBezTo>
                    <a:pt x="398699" y="1143046"/>
                    <a:pt x="386622" y="1130198"/>
                    <a:pt x="379894" y="1130198"/>
                  </a:cubicBezTo>
                  <a:close/>
                  <a:moveTo>
                    <a:pt x="795081" y="880722"/>
                  </a:moveTo>
                  <a:cubicBezTo>
                    <a:pt x="791276" y="895997"/>
                    <a:pt x="783611" y="915132"/>
                    <a:pt x="779806" y="930407"/>
                  </a:cubicBezTo>
                  <a:cubicBezTo>
                    <a:pt x="775946" y="972483"/>
                    <a:pt x="775946" y="1010698"/>
                    <a:pt x="775946" y="1048914"/>
                  </a:cubicBezTo>
                  <a:cubicBezTo>
                    <a:pt x="779806" y="1003033"/>
                    <a:pt x="787416" y="953348"/>
                    <a:pt x="791276" y="907467"/>
                  </a:cubicBezTo>
                  <a:cubicBezTo>
                    <a:pt x="795081" y="895997"/>
                    <a:pt x="795082" y="888387"/>
                    <a:pt x="795081" y="880722"/>
                  </a:cubicBezTo>
                  <a:close/>
                  <a:moveTo>
                    <a:pt x="508383" y="991563"/>
                  </a:moveTo>
                  <a:cubicBezTo>
                    <a:pt x="500717" y="991563"/>
                    <a:pt x="500717" y="1003033"/>
                    <a:pt x="500717" y="1010698"/>
                  </a:cubicBezTo>
                  <a:cubicBezTo>
                    <a:pt x="504577" y="1014503"/>
                    <a:pt x="508382" y="1018308"/>
                    <a:pt x="512187" y="1022169"/>
                  </a:cubicBezTo>
                  <a:lnTo>
                    <a:pt x="512188" y="1018308"/>
                  </a:lnTo>
                  <a:cubicBezTo>
                    <a:pt x="512187" y="1015606"/>
                    <a:pt x="514117" y="1012904"/>
                    <a:pt x="516599" y="1012904"/>
                  </a:cubicBezTo>
                  <a:cubicBezTo>
                    <a:pt x="517592" y="1012904"/>
                    <a:pt x="518749" y="1013400"/>
                    <a:pt x="519853" y="1014503"/>
                  </a:cubicBezTo>
                  <a:cubicBezTo>
                    <a:pt x="519853" y="1018308"/>
                    <a:pt x="523658" y="1022169"/>
                    <a:pt x="527518" y="1025974"/>
                  </a:cubicBezTo>
                  <a:cubicBezTo>
                    <a:pt x="531323" y="1025974"/>
                    <a:pt x="538988" y="1022169"/>
                    <a:pt x="542793" y="1018308"/>
                  </a:cubicBezTo>
                  <a:lnTo>
                    <a:pt x="531323" y="1018309"/>
                  </a:lnTo>
                  <a:cubicBezTo>
                    <a:pt x="519853" y="1018308"/>
                    <a:pt x="523657" y="1003033"/>
                    <a:pt x="531323" y="1003033"/>
                  </a:cubicBezTo>
                  <a:lnTo>
                    <a:pt x="535128" y="1003033"/>
                  </a:lnTo>
                  <a:cubicBezTo>
                    <a:pt x="531322" y="995368"/>
                    <a:pt x="519852" y="991563"/>
                    <a:pt x="508383" y="991563"/>
                  </a:cubicBezTo>
                  <a:close/>
                  <a:moveTo>
                    <a:pt x="133782" y="1087129"/>
                  </a:moveTo>
                  <a:cubicBezTo>
                    <a:pt x="156722" y="1125345"/>
                    <a:pt x="179663" y="1159755"/>
                    <a:pt x="210213" y="1190361"/>
                  </a:cubicBezTo>
                  <a:cubicBezTo>
                    <a:pt x="229348" y="1209441"/>
                    <a:pt x="248429" y="1232382"/>
                    <a:pt x="271369" y="1251517"/>
                  </a:cubicBezTo>
                  <a:cubicBezTo>
                    <a:pt x="256094" y="1232382"/>
                    <a:pt x="240819" y="1209441"/>
                    <a:pt x="225488" y="1190361"/>
                  </a:cubicBezTo>
                  <a:cubicBezTo>
                    <a:pt x="202603" y="1159756"/>
                    <a:pt x="179663" y="1129205"/>
                    <a:pt x="156722" y="1102405"/>
                  </a:cubicBezTo>
                  <a:cubicBezTo>
                    <a:pt x="152862" y="1098600"/>
                    <a:pt x="145252" y="1090934"/>
                    <a:pt x="133782" y="1087129"/>
                  </a:cubicBezTo>
                  <a:close/>
                  <a:moveTo>
                    <a:pt x="80236" y="1037443"/>
                  </a:moveTo>
                  <a:cubicBezTo>
                    <a:pt x="110842" y="1148285"/>
                    <a:pt x="187273" y="1243852"/>
                    <a:pt x="286699" y="1297397"/>
                  </a:cubicBezTo>
                  <a:cubicBezTo>
                    <a:pt x="214073" y="1232382"/>
                    <a:pt x="152863" y="1155950"/>
                    <a:pt x="110842" y="1064189"/>
                  </a:cubicBezTo>
                  <a:cubicBezTo>
                    <a:pt x="99371" y="1056579"/>
                    <a:pt x="87901" y="1048914"/>
                    <a:pt x="80236" y="1037443"/>
                  </a:cubicBezTo>
                  <a:close/>
                  <a:moveTo>
                    <a:pt x="113323" y="1005515"/>
                  </a:moveTo>
                  <a:cubicBezTo>
                    <a:pt x="108636" y="1005515"/>
                    <a:pt x="108912" y="1013456"/>
                    <a:pt x="118507" y="1037444"/>
                  </a:cubicBezTo>
                  <a:cubicBezTo>
                    <a:pt x="118507" y="1041249"/>
                    <a:pt x="118507" y="1041249"/>
                    <a:pt x="118507" y="1045109"/>
                  </a:cubicBezTo>
                  <a:cubicBezTo>
                    <a:pt x="202603" y="1106265"/>
                    <a:pt x="256094" y="1201831"/>
                    <a:pt x="317250" y="1289732"/>
                  </a:cubicBezTo>
                  <a:lnTo>
                    <a:pt x="340190" y="1312673"/>
                  </a:lnTo>
                  <a:cubicBezTo>
                    <a:pt x="301975" y="1201831"/>
                    <a:pt x="233153" y="1106264"/>
                    <a:pt x="149057" y="1029778"/>
                  </a:cubicBezTo>
                  <a:cubicBezTo>
                    <a:pt x="135712" y="1020900"/>
                    <a:pt x="119775" y="1005515"/>
                    <a:pt x="113323" y="1005515"/>
                  </a:cubicBezTo>
                  <a:close/>
                  <a:moveTo>
                    <a:pt x="781846" y="542407"/>
                  </a:moveTo>
                  <a:cubicBezTo>
                    <a:pt x="761829" y="542407"/>
                    <a:pt x="733926" y="641006"/>
                    <a:pt x="733926" y="647513"/>
                  </a:cubicBezTo>
                  <a:cubicBezTo>
                    <a:pt x="718650" y="785155"/>
                    <a:pt x="726260" y="922742"/>
                    <a:pt x="756866" y="1056579"/>
                  </a:cubicBezTo>
                  <a:cubicBezTo>
                    <a:pt x="756866" y="1003033"/>
                    <a:pt x="760671" y="945682"/>
                    <a:pt x="764476" y="888387"/>
                  </a:cubicBezTo>
                  <a:cubicBezTo>
                    <a:pt x="772141" y="785155"/>
                    <a:pt x="772141" y="681924"/>
                    <a:pt x="779806" y="578747"/>
                  </a:cubicBezTo>
                  <a:cubicBezTo>
                    <a:pt x="779806" y="573012"/>
                    <a:pt x="783611" y="570145"/>
                    <a:pt x="787416" y="570145"/>
                  </a:cubicBezTo>
                  <a:cubicBezTo>
                    <a:pt x="791276" y="570145"/>
                    <a:pt x="795081" y="573012"/>
                    <a:pt x="795082" y="578747"/>
                  </a:cubicBezTo>
                  <a:cubicBezTo>
                    <a:pt x="791276" y="613158"/>
                    <a:pt x="787416" y="651373"/>
                    <a:pt x="787416" y="689589"/>
                  </a:cubicBezTo>
                  <a:cubicBezTo>
                    <a:pt x="791277" y="681924"/>
                    <a:pt x="791276" y="674314"/>
                    <a:pt x="791276" y="666648"/>
                  </a:cubicBezTo>
                  <a:cubicBezTo>
                    <a:pt x="791276" y="664719"/>
                    <a:pt x="794144" y="663781"/>
                    <a:pt x="797011" y="663781"/>
                  </a:cubicBezTo>
                  <a:cubicBezTo>
                    <a:pt x="799879" y="663781"/>
                    <a:pt x="802747" y="664718"/>
                    <a:pt x="802746" y="666649"/>
                  </a:cubicBezTo>
                  <a:cubicBezTo>
                    <a:pt x="795081" y="731609"/>
                    <a:pt x="791276" y="796625"/>
                    <a:pt x="783611" y="861586"/>
                  </a:cubicBezTo>
                  <a:cubicBezTo>
                    <a:pt x="791276" y="823371"/>
                    <a:pt x="798886" y="785155"/>
                    <a:pt x="802747" y="746940"/>
                  </a:cubicBezTo>
                  <a:cubicBezTo>
                    <a:pt x="806551" y="701059"/>
                    <a:pt x="806551" y="658984"/>
                    <a:pt x="802747" y="613158"/>
                  </a:cubicBezTo>
                  <a:cubicBezTo>
                    <a:pt x="802746" y="594022"/>
                    <a:pt x="798887" y="571082"/>
                    <a:pt x="791277" y="552002"/>
                  </a:cubicBezTo>
                  <a:cubicBezTo>
                    <a:pt x="788464" y="545274"/>
                    <a:pt x="785266" y="542407"/>
                    <a:pt x="781846" y="542407"/>
                  </a:cubicBezTo>
                  <a:close/>
                  <a:moveTo>
                    <a:pt x="240818" y="567277"/>
                  </a:moveTo>
                  <a:cubicBezTo>
                    <a:pt x="225488" y="590218"/>
                    <a:pt x="305780" y="674314"/>
                    <a:pt x="332525" y="693394"/>
                  </a:cubicBezTo>
                  <a:cubicBezTo>
                    <a:pt x="374601" y="723999"/>
                    <a:pt x="416621" y="750745"/>
                    <a:pt x="454892" y="781350"/>
                  </a:cubicBezTo>
                  <a:cubicBezTo>
                    <a:pt x="458697" y="781350"/>
                    <a:pt x="458697" y="785155"/>
                    <a:pt x="454892" y="785155"/>
                  </a:cubicBezTo>
                  <a:lnTo>
                    <a:pt x="458697" y="785155"/>
                  </a:lnTo>
                  <a:lnTo>
                    <a:pt x="477777" y="800430"/>
                  </a:lnTo>
                  <a:cubicBezTo>
                    <a:pt x="416621" y="743080"/>
                    <a:pt x="359325" y="681924"/>
                    <a:pt x="305780" y="624628"/>
                  </a:cubicBezTo>
                  <a:cubicBezTo>
                    <a:pt x="302691" y="621485"/>
                    <a:pt x="307103" y="615915"/>
                    <a:pt x="310908" y="615915"/>
                  </a:cubicBezTo>
                  <a:cubicBezTo>
                    <a:pt x="311846" y="615915"/>
                    <a:pt x="312728" y="616246"/>
                    <a:pt x="313444" y="616963"/>
                  </a:cubicBezTo>
                  <a:cubicBezTo>
                    <a:pt x="366935" y="674314"/>
                    <a:pt x="424286" y="720194"/>
                    <a:pt x="481637" y="769880"/>
                  </a:cubicBezTo>
                  <a:cubicBezTo>
                    <a:pt x="462502" y="750745"/>
                    <a:pt x="447227" y="731609"/>
                    <a:pt x="431951" y="712529"/>
                  </a:cubicBezTo>
                  <a:cubicBezTo>
                    <a:pt x="397541" y="670453"/>
                    <a:pt x="363130" y="636098"/>
                    <a:pt x="321055" y="601687"/>
                  </a:cubicBezTo>
                  <a:cubicBezTo>
                    <a:pt x="294309" y="590217"/>
                    <a:pt x="267564" y="578747"/>
                    <a:pt x="240818" y="567277"/>
                  </a:cubicBezTo>
                  <a:close/>
                  <a:moveTo>
                    <a:pt x="192808" y="559584"/>
                  </a:moveTo>
                  <a:cubicBezTo>
                    <a:pt x="192001" y="561156"/>
                    <a:pt x="192512" y="563638"/>
                    <a:pt x="194938" y="567277"/>
                  </a:cubicBezTo>
                  <a:cubicBezTo>
                    <a:pt x="202603" y="590217"/>
                    <a:pt x="217878" y="609298"/>
                    <a:pt x="236959" y="628433"/>
                  </a:cubicBezTo>
                  <a:cubicBezTo>
                    <a:pt x="221683" y="609298"/>
                    <a:pt x="214073" y="582552"/>
                    <a:pt x="210213" y="559612"/>
                  </a:cubicBezTo>
                  <a:cubicBezTo>
                    <a:pt x="206022" y="558233"/>
                    <a:pt x="201831" y="557351"/>
                    <a:pt x="198578" y="557351"/>
                  </a:cubicBezTo>
                  <a:cubicBezTo>
                    <a:pt x="195738" y="557351"/>
                    <a:pt x="193615" y="558013"/>
                    <a:pt x="192808" y="559584"/>
                  </a:cubicBezTo>
                  <a:close/>
                  <a:moveTo>
                    <a:pt x="309254" y="469395"/>
                  </a:moveTo>
                  <a:cubicBezTo>
                    <a:pt x="305063" y="469395"/>
                    <a:pt x="301975" y="472097"/>
                    <a:pt x="301974" y="479321"/>
                  </a:cubicBezTo>
                  <a:cubicBezTo>
                    <a:pt x="301975" y="483181"/>
                    <a:pt x="301974" y="486986"/>
                    <a:pt x="301975" y="490791"/>
                  </a:cubicBezTo>
                  <a:cubicBezTo>
                    <a:pt x="305780" y="490791"/>
                    <a:pt x="313445" y="494651"/>
                    <a:pt x="321055" y="494651"/>
                  </a:cubicBezTo>
                  <a:cubicBezTo>
                    <a:pt x="323646" y="494651"/>
                    <a:pt x="327893" y="496360"/>
                    <a:pt x="331532" y="496361"/>
                  </a:cubicBezTo>
                  <a:cubicBezTo>
                    <a:pt x="333407" y="496360"/>
                    <a:pt x="335117" y="495919"/>
                    <a:pt x="336385" y="494651"/>
                  </a:cubicBezTo>
                  <a:lnTo>
                    <a:pt x="332525" y="494651"/>
                  </a:lnTo>
                  <a:cubicBezTo>
                    <a:pt x="336385" y="494651"/>
                    <a:pt x="332525" y="490791"/>
                    <a:pt x="332525" y="490791"/>
                  </a:cubicBezTo>
                  <a:lnTo>
                    <a:pt x="317249" y="483181"/>
                  </a:lnTo>
                  <a:cubicBezTo>
                    <a:pt x="313444" y="483181"/>
                    <a:pt x="313445" y="475516"/>
                    <a:pt x="317250" y="471711"/>
                  </a:cubicBezTo>
                  <a:cubicBezTo>
                    <a:pt x="314437" y="470277"/>
                    <a:pt x="311680" y="469394"/>
                    <a:pt x="309254" y="469395"/>
                  </a:cubicBezTo>
                  <a:close/>
                  <a:moveTo>
                    <a:pt x="496471" y="236627"/>
                  </a:moveTo>
                  <a:cubicBezTo>
                    <a:pt x="488585" y="236627"/>
                    <a:pt x="484725" y="247270"/>
                    <a:pt x="489247" y="276773"/>
                  </a:cubicBezTo>
                  <a:cubicBezTo>
                    <a:pt x="504577" y="357009"/>
                    <a:pt x="531323" y="433495"/>
                    <a:pt x="550458" y="513731"/>
                  </a:cubicBezTo>
                  <a:cubicBezTo>
                    <a:pt x="558068" y="555807"/>
                    <a:pt x="569538" y="601688"/>
                    <a:pt x="584813" y="643708"/>
                  </a:cubicBezTo>
                  <a:lnTo>
                    <a:pt x="584813" y="628433"/>
                  </a:lnTo>
                  <a:cubicBezTo>
                    <a:pt x="581284" y="593085"/>
                    <a:pt x="571248" y="531598"/>
                    <a:pt x="569759" y="531598"/>
                  </a:cubicBezTo>
                  <a:cubicBezTo>
                    <a:pt x="569703" y="531598"/>
                    <a:pt x="569703" y="531598"/>
                    <a:pt x="569649" y="531653"/>
                  </a:cubicBezTo>
                  <a:cubicBezTo>
                    <a:pt x="570365" y="528234"/>
                    <a:pt x="573784" y="524815"/>
                    <a:pt x="577203" y="521396"/>
                  </a:cubicBezTo>
                  <a:lnTo>
                    <a:pt x="577203" y="509926"/>
                  </a:lnTo>
                  <a:cubicBezTo>
                    <a:pt x="573343" y="456436"/>
                    <a:pt x="561873" y="406695"/>
                    <a:pt x="546598" y="357009"/>
                  </a:cubicBezTo>
                  <a:cubicBezTo>
                    <a:pt x="550458" y="341734"/>
                    <a:pt x="538988" y="326458"/>
                    <a:pt x="527517" y="318793"/>
                  </a:cubicBezTo>
                  <a:cubicBezTo>
                    <a:pt x="527517" y="322598"/>
                    <a:pt x="523657" y="324529"/>
                    <a:pt x="520349" y="324528"/>
                  </a:cubicBezTo>
                  <a:cubicBezTo>
                    <a:pt x="516985" y="324529"/>
                    <a:pt x="514118" y="322599"/>
                    <a:pt x="516048" y="318794"/>
                  </a:cubicBezTo>
                  <a:cubicBezTo>
                    <a:pt x="512187" y="307323"/>
                    <a:pt x="512187" y="295853"/>
                    <a:pt x="516048" y="288243"/>
                  </a:cubicBezTo>
                  <a:cubicBezTo>
                    <a:pt x="516048" y="285596"/>
                    <a:pt x="521507" y="281129"/>
                    <a:pt x="524871" y="281129"/>
                  </a:cubicBezTo>
                  <a:cubicBezTo>
                    <a:pt x="526415" y="281129"/>
                    <a:pt x="527518" y="282012"/>
                    <a:pt x="527518" y="284383"/>
                  </a:cubicBezTo>
                  <a:cubicBezTo>
                    <a:pt x="569538" y="364674"/>
                    <a:pt x="592478" y="456435"/>
                    <a:pt x="596283" y="548142"/>
                  </a:cubicBezTo>
                  <a:cubicBezTo>
                    <a:pt x="596284" y="559612"/>
                    <a:pt x="596284" y="571082"/>
                    <a:pt x="600144" y="586357"/>
                  </a:cubicBezTo>
                  <a:cubicBezTo>
                    <a:pt x="603949" y="601687"/>
                    <a:pt x="607753" y="613158"/>
                    <a:pt x="607754" y="628433"/>
                  </a:cubicBezTo>
                  <a:cubicBezTo>
                    <a:pt x="607754" y="590217"/>
                    <a:pt x="603949" y="552002"/>
                    <a:pt x="603949" y="513731"/>
                  </a:cubicBezTo>
                  <a:cubicBezTo>
                    <a:pt x="596283" y="471711"/>
                    <a:pt x="592479" y="429635"/>
                    <a:pt x="588673" y="387615"/>
                  </a:cubicBezTo>
                  <a:cubicBezTo>
                    <a:pt x="581008" y="360869"/>
                    <a:pt x="569538" y="334069"/>
                    <a:pt x="561873" y="307323"/>
                  </a:cubicBezTo>
                  <a:cubicBezTo>
                    <a:pt x="556524" y="296570"/>
                    <a:pt x="515220" y="236627"/>
                    <a:pt x="496471" y="236627"/>
                  </a:cubicBezTo>
                  <a:close/>
                  <a:moveTo>
                    <a:pt x="244624" y="276773"/>
                  </a:moveTo>
                  <a:cubicBezTo>
                    <a:pt x="267564" y="295853"/>
                    <a:pt x="290504" y="314988"/>
                    <a:pt x="313445" y="334069"/>
                  </a:cubicBezTo>
                  <a:cubicBezTo>
                    <a:pt x="294309" y="314988"/>
                    <a:pt x="271369" y="295853"/>
                    <a:pt x="252289" y="276773"/>
                  </a:cubicBezTo>
                  <a:close/>
                  <a:moveTo>
                    <a:pt x="87901" y="66505"/>
                  </a:moveTo>
                  <a:cubicBezTo>
                    <a:pt x="99372" y="89445"/>
                    <a:pt x="114647" y="112386"/>
                    <a:pt x="129977" y="135326"/>
                  </a:cubicBezTo>
                  <a:cubicBezTo>
                    <a:pt x="168193" y="181207"/>
                    <a:pt x="217878" y="219422"/>
                    <a:pt x="263759" y="265303"/>
                  </a:cubicBezTo>
                  <a:lnTo>
                    <a:pt x="259899" y="257638"/>
                  </a:lnTo>
                  <a:cubicBezTo>
                    <a:pt x="257196" y="254935"/>
                    <a:pt x="260230" y="252233"/>
                    <a:pt x="262270" y="252233"/>
                  </a:cubicBezTo>
                  <a:cubicBezTo>
                    <a:pt x="263097" y="252233"/>
                    <a:pt x="263759" y="252675"/>
                    <a:pt x="263759" y="253833"/>
                  </a:cubicBezTo>
                  <a:cubicBezTo>
                    <a:pt x="279034" y="269108"/>
                    <a:pt x="290504" y="284383"/>
                    <a:pt x="301975" y="299658"/>
                  </a:cubicBezTo>
                  <a:cubicBezTo>
                    <a:pt x="282839" y="272913"/>
                    <a:pt x="267564" y="246167"/>
                    <a:pt x="248428" y="223227"/>
                  </a:cubicBezTo>
                  <a:cubicBezTo>
                    <a:pt x="206408" y="158266"/>
                    <a:pt x="149058" y="108581"/>
                    <a:pt x="87901" y="66505"/>
                  </a:cubicBezTo>
                  <a:close/>
                  <a:moveTo>
                    <a:pt x="21439" y="52538"/>
                  </a:moveTo>
                  <a:cubicBezTo>
                    <a:pt x="2287" y="74154"/>
                    <a:pt x="60466" y="161382"/>
                    <a:pt x="72626" y="173542"/>
                  </a:cubicBezTo>
                  <a:cubicBezTo>
                    <a:pt x="107037" y="211757"/>
                    <a:pt x="145252" y="246167"/>
                    <a:pt x="183468" y="276773"/>
                  </a:cubicBezTo>
                  <a:cubicBezTo>
                    <a:pt x="233154" y="314988"/>
                    <a:pt x="286699" y="349399"/>
                    <a:pt x="343995" y="379949"/>
                  </a:cubicBezTo>
                  <a:cubicBezTo>
                    <a:pt x="282839" y="326459"/>
                    <a:pt x="217878" y="272913"/>
                    <a:pt x="160527" y="215562"/>
                  </a:cubicBezTo>
                  <a:cubicBezTo>
                    <a:pt x="152863" y="207952"/>
                    <a:pt x="149058" y="200287"/>
                    <a:pt x="141392" y="192677"/>
                  </a:cubicBezTo>
                  <a:cubicBezTo>
                    <a:pt x="122312" y="177346"/>
                    <a:pt x="107037" y="162071"/>
                    <a:pt x="91707" y="146796"/>
                  </a:cubicBezTo>
                  <a:cubicBezTo>
                    <a:pt x="85861" y="140896"/>
                    <a:pt x="89005" y="132789"/>
                    <a:pt x="94243" y="132789"/>
                  </a:cubicBezTo>
                  <a:cubicBezTo>
                    <a:pt x="95842" y="132789"/>
                    <a:pt x="97607" y="133561"/>
                    <a:pt x="99372" y="135326"/>
                  </a:cubicBezTo>
                  <a:lnTo>
                    <a:pt x="137587" y="173541"/>
                  </a:lnTo>
                  <a:lnTo>
                    <a:pt x="149057" y="181206"/>
                  </a:lnTo>
                  <a:cubicBezTo>
                    <a:pt x="107037" y="146796"/>
                    <a:pt x="80236" y="104721"/>
                    <a:pt x="61156" y="55035"/>
                  </a:cubicBezTo>
                  <a:cubicBezTo>
                    <a:pt x="57296" y="55035"/>
                    <a:pt x="57296" y="55035"/>
                    <a:pt x="53491" y="51230"/>
                  </a:cubicBezTo>
                  <a:cubicBezTo>
                    <a:pt x="45881" y="48804"/>
                    <a:pt x="39705" y="47701"/>
                    <a:pt x="34741" y="47700"/>
                  </a:cubicBezTo>
                  <a:cubicBezTo>
                    <a:pt x="28490" y="47700"/>
                    <a:pt x="24175" y="49449"/>
                    <a:pt x="21439" y="52538"/>
                  </a:cubicBezTo>
                  <a:close/>
                  <a:moveTo>
                    <a:pt x="74391" y="20018"/>
                  </a:moveTo>
                  <a:cubicBezTo>
                    <a:pt x="69649" y="20018"/>
                    <a:pt x="73399" y="33694"/>
                    <a:pt x="80236" y="47369"/>
                  </a:cubicBezTo>
                  <a:cubicBezTo>
                    <a:pt x="156722" y="85640"/>
                    <a:pt x="217879" y="142936"/>
                    <a:pt x="263759" y="211757"/>
                  </a:cubicBezTo>
                  <a:cubicBezTo>
                    <a:pt x="248429" y="185012"/>
                    <a:pt x="229349" y="158266"/>
                    <a:pt x="210213" y="135326"/>
                  </a:cubicBezTo>
                  <a:cubicBezTo>
                    <a:pt x="175803" y="89445"/>
                    <a:pt x="129977" y="47369"/>
                    <a:pt x="76431" y="20624"/>
                  </a:cubicBezTo>
                  <a:cubicBezTo>
                    <a:pt x="75604" y="20238"/>
                    <a:pt x="74943" y="20018"/>
                    <a:pt x="74391" y="20018"/>
                  </a:cubicBezTo>
                  <a:close/>
                  <a:moveTo>
                    <a:pt x="53712" y="0"/>
                  </a:moveTo>
                  <a:cubicBezTo>
                    <a:pt x="54980" y="0"/>
                    <a:pt x="56303" y="496"/>
                    <a:pt x="57296" y="1544"/>
                  </a:cubicBezTo>
                  <a:cubicBezTo>
                    <a:pt x="210213" y="62700"/>
                    <a:pt x="309585" y="230892"/>
                    <a:pt x="359325" y="379950"/>
                  </a:cubicBezTo>
                  <a:cubicBezTo>
                    <a:pt x="363130" y="379949"/>
                    <a:pt x="363131" y="383755"/>
                    <a:pt x="359325" y="387615"/>
                  </a:cubicBezTo>
                  <a:cubicBezTo>
                    <a:pt x="363130" y="391420"/>
                    <a:pt x="363130" y="391420"/>
                    <a:pt x="366935" y="395225"/>
                  </a:cubicBezTo>
                  <a:cubicBezTo>
                    <a:pt x="370795" y="399085"/>
                    <a:pt x="374600" y="402890"/>
                    <a:pt x="378405" y="402890"/>
                  </a:cubicBezTo>
                  <a:cubicBezTo>
                    <a:pt x="386071" y="406695"/>
                    <a:pt x="386071" y="410555"/>
                    <a:pt x="378406" y="414360"/>
                  </a:cubicBezTo>
                  <a:cubicBezTo>
                    <a:pt x="420481" y="475516"/>
                    <a:pt x="454892" y="540532"/>
                    <a:pt x="485442" y="609298"/>
                  </a:cubicBezTo>
                  <a:cubicBezTo>
                    <a:pt x="500717" y="624628"/>
                    <a:pt x="512188" y="647513"/>
                    <a:pt x="523657" y="666649"/>
                  </a:cubicBezTo>
                  <a:cubicBezTo>
                    <a:pt x="527518" y="670453"/>
                    <a:pt x="519853" y="670453"/>
                    <a:pt x="519853" y="670453"/>
                  </a:cubicBezTo>
                  <a:cubicBezTo>
                    <a:pt x="554263" y="750744"/>
                    <a:pt x="588674" y="827176"/>
                    <a:pt x="619223" y="907467"/>
                  </a:cubicBezTo>
                  <a:cubicBezTo>
                    <a:pt x="615419" y="857781"/>
                    <a:pt x="611614" y="804291"/>
                    <a:pt x="607754" y="758410"/>
                  </a:cubicBezTo>
                  <a:cubicBezTo>
                    <a:pt x="603949" y="758410"/>
                    <a:pt x="600144" y="754550"/>
                    <a:pt x="600144" y="750745"/>
                  </a:cubicBezTo>
                  <a:cubicBezTo>
                    <a:pt x="596284" y="735469"/>
                    <a:pt x="592478" y="720194"/>
                    <a:pt x="592479" y="701059"/>
                  </a:cubicBezTo>
                  <a:cubicBezTo>
                    <a:pt x="542793" y="613158"/>
                    <a:pt x="531323" y="506121"/>
                    <a:pt x="500717" y="410555"/>
                  </a:cubicBezTo>
                  <a:cubicBezTo>
                    <a:pt x="481637" y="345539"/>
                    <a:pt x="458696" y="276773"/>
                    <a:pt x="485442" y="211757"/>
                  </a:cubicBezTo>
                  <a:cubicBezTo>
                    <a:pt x="487703" y="207290"/>
                    <a:pt x="489909" y="205415"/>
                    <a:pt x="492942" y="205415"/>
                  </a:cubicBezTo>
                  <a:cubicBezTo>
                    <a:pt x="495037" y="205415"/>
                    <a:pt x="497574" y="206353"/>
                    <a:pt x="500717" y="207952"/>
                  </a:cubicBezTo>
                  <a:cubicBezTo>
                    <a:pt x="535128" y="230892"/>
                    <a:pt x="561873" y="269108"/>
                    <a:pt x="581008" y="307323"/>
                  </a:cubicBezTo>
                  <a:lnTo>
                    <a:pt x="581008" y="246168"/>
                  </a:lnTo>
                  <a:cubicBezTo>
                    <a:pt x="581009" y="241425"/>
                    <a:pt x="585365" y="238172"/>
                    <a:pt x="589666" y="238172"/>
                  </a:cubicBezTo>
                  <a:cubicBezTo>
                    <a:pt x="592258" y="238171"/>
                    <a:pt x="594850" y="239440"/>
                    <a:pt x="596283" y="242362"/>
                  </a:cubicBezTo>
                  <a:cubicBezTo>
                    <a:pt x="615419" y="303518"/>
                    <a:pt x="623084" y="368479"/>
                    <a:pt x="619224" y="433495"/>
                  </a:cubicBezTo>
                  <a:cubicBezTo>
                    <a:pt x="630694" y="479321"/>
                    <a:pt x="634554" y="525201"/>
                    <a:pt x="638359" y="563417"/>
                  </a:cubicBezTo>
                  <a:cubicBezTo>
                    <a:pt x="642164" y="620768"/>
                    <a:pt x="645969" y="681924"/>
                    <a:pt x="645969" y="743080"/>
                  </a:cubicBezTo>
                  <a:cubicBezTo>
                    <a:pt x="645969" y="762215"/>
                    <a:pt x="645969" y="781350"/>
                    <a:pt x="645969" y="792820"/>
                  </a:cubicBezTo>
                  <a:cubicBezTo>
                    <a:pt x="645969" y="798555"/>
                    <a:pt x="641227" y="801423"/>
                    <a:pt x="636429" y="801423"/>
                  </a:cubicBezTo>
                  <a:cubicBezTo>
                    <a:pt x="631687" y="801423"/>
                    <a:pt x="626889" y="798555"/>
                    <a:pt x="626889" y="792820"/>
                  </a:cubicBezTo>
                  <a:lnTo>
                    <a:pt x="626889" y="697254"/>
                  </a:lnTo>
                  <a:lnTo>
                    <a:pt x="626889" y="685784"/>
                  </a:lnTo>
                  <a:cubicBezTo>
                    <a:pt x="626889" y="704864"/>
                    <a:pt x="623084" y="724000"/>
                    <a:pt x="623084" y="743079"/>
                  </a:cubicBezTo>
                  <a:cubicBezTo>
                    <a:pt x="626889" y="808095"/>
                    <a:pt x="630694" y="873056"/>
                    <a:pt x="634554" y="941877"/>
                  </a:cubicBezTo>
                  <a:cubicBezTo>
                    <a:pt x="680379" y="1064189"/>
                    <a:pt x="722455" y="1182696"/>
                    <a:pt x="768336" y="1301202"/>
                  </a:cubicBezTo>
                  <a:cubicBezTo>
                    <a:pt x="772141" y="1312673"/>
                    <a:pt x="775946" y="1324143"/>
                    <a:pt x="779806" y="1335613"/>
                  </a:cubicBezTo>
                  <a:cubicBezTo>
                    <a:pt x="768336" y="1259127"/>
                    <a:pt x="760671" y="1186501"/>
                    <a:pt x="760671" y="1113875"/>
                  </a:cubicBezTo>
                  <a:cubicBezTo>
                    <a:pt x="718650" y="964818"/>
                    <a:pt x="707180" y="808096"/>
                    <a:pt x="722455" y="655178"/>
                  </a:cubicBezTo>
                  <a:cubicBezTo>
                    <a:pt x="725709" y="648726"/>
                    <a:pt x="750855" y="527132"/>
                    <a:pt x="783997" y="527132"/>
                  </a:cubicBezTo>
                  <a:cubicBezTo>
                    <a:pt x="790008" y="527132"/>
                    <a:pt x="796294" y="531157"/>
                    <a:pt x="802747" y="540532"/>
                  </a:cubicBezTo>
                  <a:cubicBezTo>
                    <a:pt x="814161" y="555807"/>
                    <a:pt x="821827" y="578747"/>
                    <a:pt x="825632" y="601687"/>
                  </a:cubicBezTo>
                  <a:cubicBezTo>
                    <a:pt x="829492" y="590217"/>
                    <a:pt x="829492" y="582552"/>
                    <a:pt x="829492" y="571082"/>
                  </a:cubicBezTo>
                  <a:cubicBezTo>
                    <a:pt x="829492" y="565347"/>
                    <a:pt x="833297" y="562479"/>
                    <a:pt x="837102" y="562479"/>
                  </a:cubicBezTo>
                  <a:cubicBezTo>
                    <a:pt x="840962" y="562479"/>
                    <a:pt x="844767" y="565347"/>
                    <a:pt x="844767" y="571082"/>
                  </a:cubicBezTo>
                  <a:cubicBezTo>
                    <a:pt x="844767" y="685784"/>
                    <a:pt x="837102" y="800430"/>
                    <a:pt x="821827" y="915132"/>
                  </a:cubicBezTo>
                  <a:cubicBezTo>
                    <a:pt x="818022" y="938072"/>
                    <a:pt x="814162" y="961013"/>
                    <a:pt x="810357" y="983953"/>
                  </a:cubicBezTo>
                  <a:cubicBezTo>
                    <a:pt x="802746" y="1045109"/>
                    <a:pt x="798886" y="1102405"/>
                    <a:pt x="787416" y="1159755"/>
                  </a:cubicBezTo>
                  <a:cubicBezTo>
                    <a:pt x="787416" y="1163560"/>
                    <a:pt x="783611" y="1163561"/>
                    <a:pt x="779806" y="1167421"/>
                  </a:cubicBezTo>
                  <a:cubicBezTo>
                    <a:pt x="783611" y="1240046"/>
                    <a:pt x="791276" y="1316478"/>
                    <a:pt x="806552" y="1392964"/>
                  </a:cubicBezTo>
                  <a:cubicBezTo>
                    <a:pt x="821827" y="1438789"/>
                    <a:pt x="840962" y="1484670"/>
                    <a:pt x="860042" y="1526746"/>
                  </a:cubicBezTo>
                  <a:cubicBezTo>
                    <a:pt x="852432" y="1473200"/>
                    <a:pt x="848572" y="1415904"/>
                    <a:pt x="852432" y="1358553"/>
                  </a:cubicBezTo>
                  <a:cubicBezTo>
                    <a:pt x="837102" y="1339418"/>
                    <a:pt x="833297" y="1312673"/>
                    <a:pt x="844767" y="1293538"/>
                  </a:cubicBezTo>
                  <a:cubicBezTo>
                    <a:pt x="844767" y="1289732"/>
                    <a:pt x="848572" y="1285927"/>
                    <a:pt x="852432" y="1285927"/>
                  </a:cubicBezTo>
                  <a:cubicBezTo>
                    <a:pt x="890648" y="1293537"/>
                    <a:pt x="898258" y="1339418"/>
                    <a:pt x="886843" y="1370023"/>
                  </a:cubicBezTo>
                  <a:cubicBezTo>
                    <a:pt x="886843" y="1372726"/>
                    <a:pt x="882983" y="1375428"/>
                    <a:pt x="879398" y="1375428"/>
                  </a:cubicBezTo>
                  <a:cubicBezTo>
                    <a:pt x="877909" y="1375428"/>
                    <a:pt x="876475" y="1374931"/>
                    <a:pt x="875373" y="1373829"/>
                  </a:cubicBezTo>
                  <a:cubicBezTo>
                    <a:pt x="871512" y="1373828"/>
                    <a:pt x="867707" y="1370024"/>
                    <a:pt x="863902" y="1366164"/>
                  </a:cubicBezTo>
                  <a:cubicBezTo>
                    <a:pt x="863902" y="1370024"/>
                    <a:pt x="863903" y="1373828"/>
                    <a:pt x="863902" y="1377633"/>
                  </a:cubicBezTo>
                  <a:lnTo>
                    <a:pt x="863902" y="1454120"/>
                  </a:lnTo>
                  <a:cubicBezTo>
                    <a:pt x="863902" y="1515275"/>
                    <a:pt x="879178" y="1576431"/>
                    <a:pt x="905923" y="1629922"/>
                  </a:cubicBezTo>
                  <a:cubicBezTo>
                    <a:pt x="905923" y="1629922"/>
                    <a:pt x="905923" y="1633782"/>
                    <a:pt x="905923" y="1633782"/>
                  </a:cubicBezTo>
                  <a:lnTo>
                    <a:pt x="978549" y="1794310"/>
                  </a:lnTo>
                  <a:cubicBezTo>
                    <a:pt x="951803" y="1710214"/>
                    <a:pt x="947999" y="1618452"/>
                    <a:pt x="959469" y="1530551"/>
                  </a:cubicBezTo>
                  <a:cubicBezTo>
                    <a:pt x="940333" y="1488530"/>
                    <a:pt x="932668" y="1442649"/>
                    <a:pt x="940333" y="1396769"/>
                  </a:cubicBezTo>
                  <a:cubicBezTo>
                    <a:pt x="905923" y="1308868"/>
                    <a:pt x="947999" y="1083324"/>
                    <a:pt x="974744" y="1037444"/>
                  </a:cubicBezTo>
                  <a:cubicBezTo>
                    <a:pt x="974744" y="1032977"/>
                    <a:pt x="977335" y="1031102"/>
                    <a:pt x="981085" y="1031102"/>
                  </a:cubicBezTo>
                  <a:cubicBezTo>
                    <a:pt x="983677" y="1031102"/>
                    <a:pt x="986876" y="1032040"/>
                    <a:pt x="990019" y="1033639"/>
                  </a:cubicBezTo>
                  <a:cubicBezTo>
                    <a:pt x="996967" y="1024374"/>
                    <a:pt x="1006728" y="1019301"/>
                    <a:pt x="1016709" y="1019301"/>
                  </a:cubicBezTo>
                  <a:cubicBezTo>
                    <a:pt x="1023216" y="1019301"/>
                    <a:pt x="1029889" y="1021452"/>
                    <a:pt x="1035900" y="1025974"/>
                  </a:cubicBezTo>
                  <a:cubicBezTo>
                    <a:pt x="1108525" y="1056579"/>
                    <a:pt x="1081780" y="1220911"/>
                    <a:pt x="1074115" y="1278262"/>
                  </a:cubicBezTo>
                  <a:cubicBezTo>
                    <a:pt x="1058840" y="1354693"/>
                    <a:pt x="1043565" y="1484670"/>
                    <a:pt x="978549" y="1538216"/>
                  </a:cubicBezTo>
                  <a:lnTo>
                    <a:pt x="970939" y="1538216"/>
                  </a:lnTo>
                  <a:cubicBezTo>
                    <a:pt x="951803" y="1637587"/>
                    <a:pt x="963274" y="1740819"/>
                    <a:pt x="1005294" y="1836385"/>
                  </a:cubicBezTo>
                  <a:cubicBezTo>
                    <a:pt x="1005294" y="1843995"/>
                    <a:pt x="1001489" y="1843995"/>
                    <a:pt x="997684" y="1843995"/>
                  </a:cubicBezTo>
                  <a:lnTo>
                    <a:pt x="1081726" y="2035005"/>
                  </a:lnTo>
                  <a:lnTo>
                    <a:pt x="1069530" y="2040970"/>
                  </a:lnTo>
                  <a:lnTo>
                    <a:pt x="1035900" y="1966307"/>
                  </a:lnTo>
                  <a:cubicBezTo>
                    <a:pt x="1001489" y="1928091"/>
                    <a:pt x="963274" y="1893681"/>
                    <a:pt x="925058" y="1863131"/>
                  </a:cubicBezTo>
                  <a:cubicBezTo>
                    <a:pt x="890648" y="1874601"/>
                    <a:pt x="856237" y="1886071"/>
                    <a:pt x="821827" y="1889876"/>
                  </a:cubicBezTo>
                  <a:lnTo>
                    <a:pt x="802746" y="1897541"/>
                  </a:lnTo>
                  <a:cubicBezTo>
                    <a:pt x="806551" y="1905151"/>
                    <a:pt x="802747" y="1912816"/>
                    <a:pt x="795081" y="1912816"/>
                  </a:cubicBezTo>
                  <a:lnTo>
                    <a:pt x="775946" y="1905151"/>
                  </a:lnTo>
                  <a:cubicBezTo>
                    <a:pt x="708724" y="1926878"/>
                    <a:pt x="639021" y="1946068"/>
                    <a:pt x="570310" y="1946068"/>
                  </a:cubicBezTo>
                  <a:cubicBezTo>
                    <a:pt x="517978" y="1946069"/>
                    <a:pt x="466251" y="1934929"/>
                    <a:pt x="416621" y="1905151"/>
                  </a:cubicBezTo>
                  <a:cubicBezTo>
                    <a:pt x="397541" y="1897541"/>
                    <a:pt x="386071" y="1886071"/>
                    <a:pt x="374601" y="1870740"/>
                  </a:cubicBezTo>
                  <a:cubicBezTo>
                    <a:pt x="370795" y="1866936"/>
                    <a:pt x="374600" y="1863130"/>
                    <a:pt x="378405" y="1863131"/>
                  </a:cubicBezTo>
                  <a:lnTo>
                    <a:pt x="386071" y="1859270"/>
                  </a:lnTo>
                  <a:cubicBezTo>
                    <a:pt x="395225" y="1834841"/>
                    <a:pt x="450866" y="1822599"/>
                    <a:pt x="490405" y="1822599"/>
                  </a:cubicBezTo>
                  <a:cubicBezTo>
                    <a:pt x="500276" y="1822599"/>
                    <a:pt x="509155" y="1823371"/>
                    <a:pt x="516047" y="1824915"/>
                  </a:cubicBezTo>
                  <a:cubicBezTo>
                    <a:pt x="588673" y="1836385"/>
                    <a:pt x="661299" y="1855466"/>
                    <a:pt x="733926" y="1878406"/>
                  </a:cubicBezTo>
                  <a:lnTo>
                    <a:pt x="764476" y="1886071"/>
                  </a:lnTo>
                  <a:cubicBezTo>
                    <a:pt x="818021" y="1878406"/>
                    <a:pt x="867707" y="1866936"/>
                    <a:pt x="917393" y="1855465"/>
                  </a:cubicBezTo>
                  <a:cubicBezTo>
                    <a:pt x="886843" y="1832525"/>
                    <a:pt x="852432" y="1809585"/>
                    <a:pt x="818022" y="1782839"/>
                  </a:cubicBezTo>
                  <a:cubicBezTo>
                    <a:pt x="788188" y="1769108"/>
                    <a:pt x="756976" y="1762215"/>
                    <a:pt x="725268" y="1762215"/>
                  </a:cubicBezTo>
                  <a:cubicBezTo>
                    <a:pt x="704092" y="1762215"/>
                    <a:pt x="682696" y="1765248"/>
                    <a:pt x="661300" y="1771369"/>
                  </a:cubicBezTo>
                  <a:cubicBezTo>
                    <a:pt x="665104" y="1790505"/>
                    <a:pt x="661299" y="1805779"/>
                    <a:pt x="645969" y="1817250"/>
                  </a:cubicBezTo>
                  <a:cubicBezTo>
                    <a:pt x="641999" y="1820448"/>
                    <a:pt x="637642" y="1821827"/>
                    <a:pt x="633175" y="1821827"/>
                  </a:cubicBezTo>
                  <a:cubicBezTo>
                    <a:pt x="616521" y="1821827"/>
                    <a:pt x="598544" y="1802581"/>
                    <a:pt x="592479" y="1790504"/>
                  </a:cubicBezTo>
                  <a:cubicBezTo>
                    <a:pt x="589776" y="1785100"/>
                    <a:pt x="590879" y="1779696"/>
                    <a:pt x="594464" y="1779696"/>
                  </a:cubicBezTo>
                  <a:cubicBezTo>
                    <a:pt x="595953" y="1779696"/>
                    <a:pt x="597883" y="1780578"/>
                    <a:pt x="600144" y="1782839"/>
                  </a:cubicBezTo>
                  <a:cubicBezTo>
                    <a:pt x="603232" y="1792104"/>
                    <a:pt x="618838" y="1808923"/>
                    <a:pt x="632790" y="1808923"/>
                  </a:cubicBezTo>
                  <a:cubicBezTo>
                    <a:pt x="636043" y="1808923"/>
                    <a:pt x="639241" y="1807985"/>
                    <a:pt x="642164" y="1805780"/>
                  </a:cubicBezTo>
                  <a:cubicBezTo>
                    <a:pt x="645969" y="1798114"/>
                    <a:pt x="649829" y="1786644"/>
                    <a:pt x="649829" y="1779034"/>
                  </a:cubicBezTo>
                  <a:lnTo>
                    <a:pt x="638359" y="1782839"/>
                  </a:lnTo>
                  <a:cubicBezTo>
                    <a:pt x="637256" y="1783391"/>
                    <a:pt x="636263" y="1783611"/>
                    <a:pt x="635381" y="1783611"/>
                  </a:cubicBezTo>
                  <a:cubicBezTo>
                    <a:pt x="629812" y="1783611"/>
                    <a:pt x="627440" y="1774678"/>
                    <a:pt x="630694" y="1771369"/>
                  </a:cubicBezTo>
                  <a:lnTo>
                    <a:pt x="645969" y="1763704"/>
                  </a:lnTo>
                  <a:cubicBezTo>
                    <a:pt x="643764" y="1762601"/>
                    <a:pt x="641172" y="1762160"/>
                    <a:pt x="638580" y="1762160"/>
                  </a:cubicBezTo>
                  <a:cubicBezTo>
                    <a:pt x="632293" y="1762160"/>
                    <a:pt x="625786" y="1764862"/>
                    <a:pt x="623084" y="1767564"/>
                  </a:cubicBezTo>
                  <a:cubicBezTo>
                    <a:pt x="619224" y="1779034"/>
                    <a:pt x="626889" y="1790505"/>
                    <a:pt x="630694" y="1798114"/>
                  </a:cubicBezTo>
                  <a:cubicBezTo>
                    <a:pt x="630694" y="1800817"/>
                    <a:pt x="628819" y="1803518"/>
                    <a:pt x="627661" y="1803519"/>
                  </a:cubicBezTo>
                  <a:cubicBezTo>
                    <a:pt x="627220" y="1803519"/>
                    <a:pt x="626889" y="1803078"/>
                    <a:pt x="626889" y="1801974"/>
                  </a:cubicBezTo>
                  <a:cubicBezTo>
                    <a:pt x="607754" y="1794310"/>
                    <a:pt x="600144" y="1771369"/>
                    <a:pt x="615419" y="1756094"/>
                  </a:cubicBezTo>
                  <a:cubicBezTo>
                    <a:pt x="621154" y="1752289"/>
                    <a:pt x="627827" y="1750359"/>
                    <a:pt x="634554" y="1750359"/>
                  </a:cubicBezTo>
                  <a:cubicBezTo>
                    <a:pt x="641226" y="1750359"/>
                    <a:pt x="647899" y="1752289"/>
                    <a:pt x="653634" y="1756094"/>
                  </a:cubicBezTo>
                  <a:cubicBezTo>
                    <a:pt x="657439" y="1759899"/>
                    <a:pt x="657439" y="1759899"/>
                    <a:pt x="661300" y="1763704"/>
                  </a:cubicBezTo>
                  <a:cubicBezTo>
                    <a:pt x="685949" y="1756314"/>
                    <a:pt x="712253" y="1752123"/>
                    <a:pt x="739109" y="1752123"/>
                  </a:cubicBezTo>
                  <a:cubicBezTo>
                    <a:pt x="753833" y="1752123"/>
                    <a:pt x="768722" y="1753392"/>
                    <a:pt x="783611" y="1756094"/>
                  </a:cubicBezTo>
                  <a:cubicBezTo>
                    <a:pt x="760671" y="1740819"/>
                    <a:pt x="733926" y="1721684"/>
                    <a:pt x="710985" y="1702548"/>
                  </a:cubicBezTo>
                  <a:lnTo>
                    <a:pt x="695710" y="1698743"/>
                  </a:lnTo>
                  <a:lnTo>
                    <a:pt x="710985" y="1714018"/>
                  </a:lnTo>
                  <a:cubicBezTo>
                    <a:pt x="713687" y="1716720"/>
                    <a:pt x="710654" y="1719422"/>
                    <a:pt x="708669" y="1719423"/>
                  </a:cubicBezTo>
                  <a:cubicBezTo>
                    <a:pt x="707787" y="1719422"/>
                    <a:pt x="707180" y="1718981"/>
                    <a:pt x="707180" y="1717878"/>
                  </a:cubicBezTo>
                  <a:lnTo>
                    <a:pt x="672770" y="1691078"/>
                  </a:lnTo>
                  <a:lnTo>
                    <a:pt x="653634" y="1687273"/>
                  </a:lnTo>
                  <a:lnTo>
                    <a:pt x="649829" y="1687273"/>
                  </a:lnTo>
                  <a:lnTo>
                    <a:pt x="600144" y="1675803"/>
                  </a:lnTo>
                  <a:cubicBezTo>
                    <a:pt x="451032" y="1649057"/>
                    <a:pt x="286699" y="1641392"/>
                    <a:pt x="179663" y="1542021"/>
                  </a:cubicBezTo>
                  <a:cubicBezTo>
                    <a:pt x="175803" y="1542021"/>
                    <a:pt x="175803" y="1534356"/>
                    <a:pt x="179663" y="1534356"/>
                  </a:cubicBezTo>
                  <a:lnTo>
                    <a:pt x="183468" y="1534356"/>
                  </a:lnTo>
                  <a:cubicBezTo>
                    <a:pt x="175803" y="1526746"/>
                    <a:pt x="171998" y="1519080"/>
                    <a:pt x="168193" y="1511416"/>
                  </a:cubicBezTo>
                  <a:cubicBezTo>
                    <a:pt x="164332" y="1507610"/>
                    <a:pt x="164332" y="1503805"/>
                    <a:pt x="171998" y="1500000"/>
                  </a:cubicBezTo>
                  <a:cubicBezTo>
                    <a:pt x="199736" y="1487427"/>
                    <a:pt x="228742" y="1482023"/>
                    <a:pt x="258465" y="1482023"/>
                  </a:cubicBezTo>
                  <a:cubicBezTo>
                    <a:pt x="355686" y="1482023"/>
                    <a:pt x="460572" y="1539925"/>
                    <a:pt x="554263" y="1595512"/>
                  </a:cubicBezTo>
                  <a:lnTo>
                    <a:pt x="565733" y="1603177"/>
                  </a:lnTo>
                  <a:lnTo>
                    <a:pt x="573343" y="1606982"/>
                  </a:lnTo>
                  <a:cubicBezTo>
                    <a:pt x="523657" y="1561156"/>
                    <a:pt x="477777" y="1507610"/>
                    <a:pt x="435756" y="1450259"/>
                  </a:cubicBezTo>
                  <a:cubicBezTo>
                    <a:pt x="435756" y="1447557"/>
                    <a:pt x="437686" y="1444855"/>
                    <a:pt x="440112" y="1444855"/>
                  </a:cubicBezTo>
                  <a:cubicBezTo>
                    <a:pt x="441161" y="1444855"/>
                    <a:pt x="442263" y="1445352"/>
                    <a:pt x="443422" y="1446454"/>
                  </a:cubicBezTo>
                  <a:cubicBezTo>
                    <a:pt x="504577" y="1519081"/>
                    <a:pt x="569538" y="1584097"/>
                    <a:pt x="638360" y="1645252"/>
                  </a:cubicBezTo>
                  <a:lnTo>
                    <a:pt x="649829" y="1652862"/>
                  </a:lnTo>
                  <a:lnTo>
                    <a:pt x="638359" y="1641392"/>
                  </a:lnTo>
                  <a:lnTo>
                    <a:pt x="619224" y="1622312"/>
                  </a:lnTo>
                  <a:cubicBezTo>
                    <a:pt x="531323" y="1530551"/>
                    <a:pt x="454891" y="1434984"/>
                    <a:pt x="363130" y="1347083"/>
                  </a:cubicBezTo>
                  <a:lnTo>
                    <a:pt x="355465" y="1347083"/>
                  </a:lnTo>
                  <a:cubicBezTo>
                    <a:pt x="355465" y="1351550"/>
                    <a:pt x="351550" y="1353425"/>
                    <a:pt x="347524" y="1353425"/>
                  </a:cubicBezTo>
                  <a:cubicBezTo>
                    <a:pt x="344657" y="1353425"/>
                    <a:pt x="341789" y="1352487"/>
                    <a:pt x="340190" y="1350888"/>
                  </a:cubicBezTo>
                  <a:lnTo>
                    <a:pt x="313445" y="1324143"/>
                  </a:lnTo>
                  <a:cubicBezTo>
                    <a:pt x="191133" y="1293537"/>
                    <a:pt x="80237" y="1136815"/>
                    <a:pt x="64961" y="1029779"/>
                  </a:cubicBezTo>
                  <a:cubicBezTo>
                    <a:pt x="61156" y="1022169"/>
                    <a:pt x="68766" y="1018308"/>
                    <a:pt x="76431" y="1018308"/>
                  </a:cubicBezTo>
                  <a:cubicBezTo>
                    <a:pt x="84096" y="1022168"/>
                    <a:pt x="91707" y="1029779"/>
                    <a:pt x="99372" y="1033639"/>
                  </a:cubicBezTo>
                  <a:cubicBezTo>
                    <a:pt x="95567" y="1022169"/>
                    <a:pt x="91706" y="1010698"/>
                    <a:pt x="87902" y="999228"/>
                  </a:cubicBezTo>
                  <a:cubicBezTo>
                    <a:pt x="87901" y="993604"/>
                    <a:pt x="89942" y="990074"/>
                    <a:pt x="94023" y="990074"/>
                  </a:cubicBezTo>
                  <a:cubicBezTo>
                    <a:pt x="95567" y="990074"/>
                    <a:pt x="97331" y="990571"/>
                    <a:pt x="99372" y="991563"/>
                  </a:cubicBezTo>
                  <a:cubicBezTo>
                    <a:pt x="233154" y="1033639"/>
                    <a:pt x="324915" y="1213301"/>
                    <a:pt x="366936" y="1339418"/>
                  </a:cubicBezTo>
                  <a:cubicBezTo>
                    <a:pt x="451032" y="1415904"/>
                    <a:pt x="519852" y="1507610"/>
                    <a:pt x="596283" y="1591706"/>
                  </a:cubicBezTo>
                  <a:cubicBezTo>
                    <a:pt x="581008" y="1561156"/>
                    <a:pt x="565733" y="1526746"/>
                    <a:pt x="554263" y="1496140"/>
                  </a:cubicBezTo>
                  <a:cubicBezTo>
                    <a:pt x="470167" y="1415904"/>
                    <a:pt x="309584" y="1232382"/>
                    <a:pt x="374600" y="1110070"/>
                  </a:cubicBezTo>
                  <a:cubicBezTo>
                    <a:pt x="374600" y="1105603"/>
                    <a:pt x="377192" y="1103728"/>
                    <a:pt x="380170" y="1103728"/>
                  </a:cubicBezTo>
                  <a:cubicBezTo>
                    <a:pt x="382266" y="1103728"/>
                    <a:pt x="384471" y="1104666"/>
                    <a:pt x="386071" y="1106265"/>
                  </a:cubicBezTo>
                  <a:cubicBezTo>
                    <a:pt x="393681" y="1113875"/>
                    <a:pt x="401346" y="1121540"/>
                    <a:pt x="409011" y="1129205"/>
                  </a:cubicBezTo>
                  <a:cubicBezTo>
                    <a:pt x="410886" y="1127275"/>
                    <a:pt x="412816" y="1126338"/>
                    <a:pt x="414746" y="1126338"/>
                  </a:cubicBezTo>
                  <a:cubicBezTo>
                    <a:pt x="416621" y="1126338"/>
                    <a:pt x="418551" y="1127275"/>
                    <a:pt x="420481" y="1129205"/>
                  </a:cubicBezTo>
                  <a:cubicBezTo>
                    <a:pt x="439561" y="1163561"/>
                    <a:pt x="458697" y="1197971"/>
                    <a:pt x="473972" y="1236241"/>
                  </a:cubicBezTo>
                  <a:lnTo>
                    <a:pt x="477777" y="1236242"/>
                  </a:lnTo>
                  <a:cubicBezTo>
                    <a:pt x="516047" y="1316478"/>
                    <a:pt x="538988" y="1404434"/>
                    <a:pt x="569538" y="1492335"/>
                  </a:cubicBezTo>
                  <a:cubicBezTo>
                    <a:pt x="569538" y="1492335"/>
                    <a:pt x="569538" y="1496140"/>
                    <a:pt x="569538" y="1496140"/>
                  </a:cubicBezTo>
                  <a:cubicBezTo>
                    <a:pt x="584813" y="1538216"/>
                    <a:pt x="603949" y="1580236"/>
                    <a:pt x="626889" y="1622312"/>
                  </a:cubicBezTo>
                  <a:cubicBezTo>
                    <a:pt x="649829" y="1645252"/>
                    <a:pt x="676575" y="1668193"/>
                    <a:pt x="703320" y="1687273"/>
                  </a:cubicBezTo>
                  <a:lnTo>
                    <a:pt x="726260" y="1706408"/>
                  </a:lnTo>
                  <a:lnTo>
                    <a:pt x="745396" y="1714018"/>
                  </a:lnTo>
                  <a:cubicBezTo>
                    <a:pt x="749201" y="1714018"/>
                    <a:pt x="749201" y="1717879"/>
                    <a:pt x="745396" y="1717878"/>
                  </a:cubicBezTo>
                  <a:cubicBezTo>
                    <a:pt x="783611" y="1744624"/>
                    <a:pt x="825632" y="1771369"/>
                    <a:pt x="863902" y="1798114"/>
                  </a:cubicBezTo>
                  <a:cubicBezTo>
                    <a:pt x="798886" y="1717878"/>
                    <a:pt x="749201" y="1629922"/>
                    <a:pt x="714790" y="1530551"/>
                  </a:cubicBezTo>
                  <a:cubicBezTo>
                    <a:pt x="712750" y="1531599"/>
                    <a:pt x="710709" y="1532039"/>
                    <a:pt x="708724" y="1532040"/>
                  </a:cubicBezTo>
                  <a:cubicBezTo>
                    <a:pt x="703320" y="1532040"/>
                    <a:pt x="698467" y="1528511"/>
                    <a:pt x="695710" y="1522885"/>
                  </a:cubicBezTo>
                  <a:cubicBezTo>
                    <a:pt x="680380" y="1522885"/>
                    <a:pt x="672770" y="1511416"/>
                    <a:pt x="672770" y="1492335"/>
                  </a:cubicBezTo>
                  <a:cubicBezTo>
                    <a:pt x="668910" y="1477060"/>
                    <a:pt x="665105" y="1450259"/>
                    <a:pt x="688045" y="1446455"/>
                  </a:cubicBezTo>
                  <a:cubicBezTo>
                    <a:pt x="692236" y="1445076"/>
                    <a:pt x="696427" y="1444194"/>
                    <a:pt x="700618" y="1444194"/>
                  </a:cubicBezTo>
                  <a:cubicBezTo>
                    <a:pt x="707897" y="1444194"/>
                    <a:pt x="715176" y="1446840"/>
                    <a:pt x="722456" y="1454120"/>
                  </a:cubicBezTo>
                  <a:cubicBezTo>
                    <a:pt x="741536" y="1469395"/>
                    <a:pt x="745395" y="1500000"/>
                    <a:pt x="733925" y="1522886"/>
                  </a:cubicBezTo>
                  <a:lnTo>
                    <a:pt x="730065" y="1522886"/>
                  </a:lnTo>
                  <a:cubicBezTo>
                    <a:pt x="760671" y="1610842"/>
                    <a:pt x="806552" y="1694938"/>
                    <a:pt x="860042" y="1771369"/>
                  </a:cubicBezTo>
                  <a:cubicBezTo>
                    <a:pt x="852432" y="1752289"/>
                    <a:pt x="844767" y="1729349"/>
                    <a:pt x="844767" y="1721683"/>
                  </a:cubicBezTo>
                  <a:cubicBezTo>
                    <a:pt x="840962" y="1714018"/>
                    <a:pt x="837102" y="1694938"/>
                    <a:pt x="833297" y="1679608"/>
                  </a:cubicBezTo>
                  <a:cubicBezTo>
                    <a:pt x="821827" y="1671998"/>
                    <a:pt x="814162" y="1660527"/>
                    <a:pt x="818021" y="1645252"/>
                  </a:cubicBezTo>
                  <a:cubicBezTo>
                    <a:pt x="821827" y="1637587"/>
                    <a:pt x="829492" y="1629922"/>
                    <a:pt x="837102" y="1629922"/>
                  </a:cubicBezTo>
                  <a:cubicBezTo>
                    <a:pt x="838701" y="1629757"/>
                    <a:pt x="840190" y="1629646"/>
                    <a:pt x="841624" y="1629646"/>
                  </a:cubicBezTo>
                  <a:cubicBezTo>
                    <a:pt x="867708" y="1629646"/>
                    <a:pt x="867321" y="1661685"/>
                    <a:pt x="860042" y="1683468"/>
                  </a:cubicBezTo>
                  <a:cubicBezTo>
                    <a:pt x="860042" y="1685343"/>
                    <a:pt x="859105" y="1686336"/>
                    <a:pt x="857671" y="1686336"/>
                  </a:cubicBezTo>
                  <a:cubicBezTo>
                    <a:pt x="856237" y="1686336"/>
                    <a:pt x="854307" y="1685343"/>
                    <a:pt x="852432" y="1683468"/>
                  </a:cubicBezTo>
                  <a:lnTo>
                    <a:pt x="848572" y="1683468"/>
                  </a:lnTo>
                  <a:cubicBezTo>
                    <a:pt x="848572" y="1694938"/>
                    <a:pt x="852432" y="1710213"/>
                    <a:pt x="860042" y="1725489"/>
                  </a:cubicBezTo>
                  <a:cubicBezTo>
                    <a:pt x="867707" y="1756094"/>
                    <a:pt x="882982" y="1786644"/>
                    <a:pt x="905923" y="1809585"/>
                  </a:cubicBezTo>
                  <a:cubicBezTo>
                    <a:pt x="909728" y="1813445"/>
                    <a:pt x="909728" y="1817250"/>
                    <a:pt x="905923" y="1817250"/>
                  </a:cubicBezTo>
                  <a:cubicBezTo>
                    <a:pt x="917393" y="1828720"/>
                    <a:pt x="925058" y="1836385"/>
                    <a:pt x="936528" y="1843995"/>
                  </a:cubicBezTo>
                  <a:cubicBezTo>
                    <a:pt x="936528" y="1843995"/>
                    <a:pt x="936528" y="1847855"/>
                    <a:pt x="936528" y="1847855"/>
                  </a:cubicBezTo>
                  <a:cubicBezTo>
                    <a:pt x="959469" y="1866935"/>
                    <a:pt x="978549" y="1886071"/>
                    <a:pt x="1001489" y="1909011"/>
                  </a:cubicBezTo>
                  <a:cubicBezTo>
                    <a:pt x="905923" y="1706408"/>
                    <a:pt x="814161" y="1503805"/>
                    <a:pt x="737730" y="1293538"/>
                  </a:cubicBezTo>
                  <a:cubicBezTo>
                    <a:pt x="726260" y="1259127"/>
                    <a:pt x="710985" y="1220911"/>
                    <a:pt x="699515" y="1182696"/>
                  </a:cubicBezTo>
                  <a:cubicBezTo>
                    <a:pt x="665105" y="1117735"/>
                    <a:pt x="611614" y="1045109"/>
                    <a:pt x="554263" y="1022169"/>
                  </a:cubicBezTo>
                  <a:cubicBezTo>
                    <a:pt x="550458" y="1037444"/>
                    <a:pt x="535128" y="1045109"/>
                    <a:pt x="516047" y="1045109"/>
                  </a:cubicBezTo>
                  <a:cubicBezTo>
                    <a:pt x="493107" y="1041249"/>
                    <a:pt x="473972" y="1018308"/>
                    <a:pt x="481637" y="991563"/>
                  </a:cubicBezTo>
                  <a:cubicBezTo>
                    <a:pt x="481637" y="987758"/>
                    <a:pt x="485442" y="983953"/>
                    <a:pt x="489247" y="980093"/>
                  </a:cubicBezTo>
                  <a:cubicBezTo>
                    <a:pt x="494927" y="976343"/>
                    <a:pt x="501489" y="974689"/>
                    <a:pt x="508217" y="974689"/>
                  </a:cubicBezTo>
                  <a:cubicBezTo>
                    <a:pt x="528896" y="974688"/>
                    <a:pt x="551396" y="990515"/>
                    <a:pt x="554263" y="1010698"/>
                  </a:cubicBezTo>
                  <a:cubicBezTo>
                    <a:pt x="596284" y="1029779"/>
                    <a:pt x="626889" y="1060384"/>
                    <a:pt x="649829" y="1098600"/>
                  </a:cubicBezTo>
                  <a:cubicBezTo>
                    <a:pt x="661300" y="1113875"/>
                    <a:pt x="672770" y="1129205"/>
                    <a:pt x="684240" y="1144480"/>
                  </a:cubicBezTo>
                  <a:cubicBezTo>
                    <a:pt x="653634" y="1068049"/>
                    <a:pt x="626889" y="987758"/>
                    <a:pt x="596283" y="911272"/>
                  </a:cubicBezTo>
                  <a:cubicBezTo>
                    <a:pt x="596283" y="913202"/>
                    <a:pt x="594409" y="914139"/>
                    <a:pt x="592478" y="914139"/>
                  </a:cubicBezTo>
                  <a:cubicBezTo>
                    <a:pt x="590549" y="914139"/>
                    <a:pt x="588673" y="913202"/>
                    <a:pt x="588673" y="911272"/>
                  </a:cubicBezTo>
                  <a:cubicBezTo>
                    <a:pt x="550458" y="827176"/>
                    <a:pt x="401346" y="777490"/>
                    <a:pt x="324915" y="727804"/>
                  </a:cubicBezTo>
                  <a:cubicBezTo>
                    <a:pt x="259899" y="681924"/>
                    <a:pt x="191133" y="632238"/>
                    <a:pt x="168193" y="548142"/>
                  </a:cubicBezTo>
                  <a:cubicBezTo>
                    <a:pt x="168193" y="544337"/>
                    <a:pt x="171998" y="540532"/>
                    <a:pt x="175803" y="540531"/>
                  </a:cubicBezTo>
                  <a:cubicBezTo>
                    <a:pt x="181538" y="538602"/>
                    <a:pt x="187273" y="537664"/>
                    <a:pt x="193008" y="537664"/>
                  </a:cubicBezTo>
                  <a:cubicBezTo>
                    <a:pt x="198743" y="537664"/>
                    <a:pt x="204478" y="538602"/>
                    <a:pt x="210213" y="540532"/>
                  </a:cubicBezTo>
                  <a:cubicBezTo>
                    <a:pt x="212143" y="538602"/>
                    <a:pt x="213081" y="537664"/>
                    <a:pt x="213577" y="537664"/>
                  </a:cubicBezTo>
                  <a:cubicBezTo>
                    <a:pt x="214074" y="537664"/>
                    <a:pt x="214073" y="538602"/>
                    <a:pt x="214074" y="540532"/>
                  </a:cubicBezTo>
                  <a:cubicBezTo>
                    <a:pt x="389876" y="544337"/>
                    <a:pt x="470167" y="750745"/>
                    <a:pt x="577203" y="857781"/>
                  </a:cubicBezTo>
                  <a:cubicBezTo>
                    <a:pt x="538988" y="766020"/>
                    <a:pt x="500717" y="678119"/>
                    <a:pt x="454892" y="586357"/>
                  </a:cubicBezTo>
                  <a:cubicBezTo>
                    <a:pt x="424286" y="552002"/>
                    <a:pt x="386071" y="517591"/>
                    <a:pt x="340190" y="498456"/>
                  </a:cubicBezTo>
                  <a:cubicBezTo>
                    <a:pt x="340190" y="502261"/>
                    <a:pt x="336385" y="509926"/>
                    <a:pt x="328720" y="509926"/>
                  </a:cubicBezTo>
                  <a:cubicBezTo>
                    <a:pt x="321054" y="509926"/>
                    <a:pt x="313445" y="506121"/>
                    <a:pt x="305780" y="506121"/>
                  </a:cubicBezTo>
                  <a:lnTo>
                    <a:pt x="313444" y="513731"/>
                  </a:lnTo>
                  <a:cubicBezTo>
                    <a:pt x="313445" y="517591"/>
                    <a:pt x="313444" y="521396"/>
                    <a:pt x="309584" y="521396"/>
                  </a:cubicBezTo>
                  <a:cubicBezTo>
                    <a:pt x="294309" y="517591"/>
                    <a:pt x="286699" y="506121"/>
                    <a:pt x="282839" y="490791"/>
                  </a:cubicBezTo>
                  <a:cubicBezTo>
                    <a:pt x="279034" y="490791"/>
                    <a:pt x="279034" y="486986"/>
                    <a:pt x="282839" y="486986"/>
                  </a:cubicBezTo>
                  <a:cubicBezTo>
                    <a:pt x="282839" y="479321"/>
                    <a:pt x="282839" y="475516"/>
                    <a:pt x="286699" y="471711"/>
                  </a:cubicBezTo>
                  <a:cubicBezTo>
                    <a:pt x="291828" y="461343"/>
                    <a:pt x="299382" y="457207"/>
                    <a:pt x="307103" y="457208"/>
                  </a:cubicBezTo>
                  <a:cubicBezTo>
                    <a:pt x="316533" y="457208"/>
                    <a:pt x="326238" y="463329"/>
                    <a:pt x="332525" y="471711"/>
                  </a:cubicBezTo>
                  <a:cubicBezTo>
                    <a:pt x="336385" y="475515"/>
                    <a:pt x="336385" y="479321"/>
                    <a:pt x="340190" y="479321"/>
                  </a:cubicBezTo>
                  <a:cubicBezTo>
                    <a:pt x="374600" y="498456"/>
                    <a:pt x="409011" y="517591"/>
                    <a:pt x="435756" y="544337"/>
                  </a:cubicBezTo>
                  <a:cubicBezTo>
                    <a:pt x="409011" y="498456"/>
                    <a:pt x="382266" y="448771"/>
                    <a:pt x="355465" y="402890"/>
                  </a:cubicBezTo>
                  <a:cubicBezTo>
                    <a:pt x="210213" y="330264"/>
                    <a:pt x="7610" y="215562"/>
                    <a:pt x="0" y="39760"/>
                  </a:cubicBezTo>
                  <a:cubicBezTo>
                    <a:pt x="0" y="35955"/>
                    <a:pt x="3805" y="32094"/>
                    <a:pt x="7611" y="32094"/>
                  </a:cubicBezTo>
                  <a:cubicBezTo>
                    <a:pt x="22941" y="32094"/>
                    <a:pt x="38216" y="35955"/>
                    <a:pt x="53491" y="39759"/>
                  </a:cubicBezTo>
                  <a:cubicBezTo>
                    <a:pt x="49686" y="28289"/>
                    <a:pt x="49686" y="16819"/>
                    <a:pt x="49686" y="9154"/>
                  </a:cubicBezTo>
                  <a:cubicBezTo>
                    <a:pt x="46874" y="3584"/>
                    <a:pt x="50237" y="0"/>
                    <a:pt x="53712" y="0"/>
                  </a:cubicBezTo>
                  <a:close/>
                </a:path>
              </a:pathLst>
            </a:custGeom>
            <a:solidFill>
              <a:schemeClr val="tx1"/>
            </a:solidFill>
            <a:ln>
              <a:noFill/>
            </a:ln>
          </p:spPr>
          <p:txBody>
            <a:bodyPr spcFirstLastPara="1" wrap="square" lIns="121900" tIns="121900" rIns="121900" bIns="121900" anchor="ctr" anchorCtr="0">
              <a:noAutofit/>
            </a:bodyPr>
            <a:lstStyle/>
            <a:p>
              <a:endParaRPr sz="2400"/>
            </a:p>
          </p:txBody>
        </p:sp>
      </p:grpSp>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dirty="0">
              <a:latin typeface="隶书" panose="02010509060101010101" pitchFamily="49" charset="-122"/>
              <a:ea typeface="隶书" panose="02010509060101010101" pitchFamily="49" charset="-122"/>
              <a:sym typeface="+mn-ea"/>
            </a:endParaRPr>
          </a:p>
        </p:txBody>
      </p:sp>
      <p:sp>
        <p:nvSpPr>
          <p:cNvPr id="2" name="标题 1"/>
          <p:cNvSpPr>
            <a:spLocks noGrp="1"/>
          </p:cNvSpPr>
          <p:nvPr>
            <p:ph type="title"/>
            <p:custDataLst>
              <p:tags r:id="rId3"/>
            </p:custDataLst>
          </p:nvPr>
        </p:nvSpPr>
        <p:spPr>
          <a:xfrm>
            <a:off x="612000" y="696686"/>
            <a:ext cx="10976400" cy="710914"/>
          </a:xfrm>
        </p:spPr>
        <p:txBody>
          <a:bodyPr lIns="90000" tIns="46800" rIns="90000" bIns="46800" anchor="ctr">
            <a:normAutofit/>
          </a:bodyPr>
          <a:lstStyle>
            <a:lvl1pPr algn="ctr">
              <a:defRPr sz="3600"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t>2021-9-13</a:t>
            </a:fld>
            <a:endParaRPr lang="zh-CN" altLang="en-US"/>
          </a:p>
        </p:txBody>
      </p:sp>
      <p:sp>
        <p:nvSpPr>
          <p:cNvPr id="4" name="页脚占位符 3"/>
          <p:cNvSpPr>
            <a:spLocks noGrp="1"/>
          </p:cNvSpPr>
          <p:nvPr>
            <p:ph type="ftr" sz="quarter" idx="11"/>
            <p:custDataLst>
              <p:tags r:id="rId5"/>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7"/>
            </p:custDataLst>
          </p:nvPr>
        </p:nvSpPr>
        <p:spPr>
          <a:xfrm>
            <a:off x="612000" y="1659600"/>
            <a:ext cx="10975975" cy="828000"/>
          </a:xfrm>
        </p:spPr>
        <p:txBody>
          <a:bodyPr lIns="90000" tIns="46800" rIns="90000" bIns="46800">
            <a:normAutofit/>
          </a:bodyPr>
          <a:lstStyle>
            <a:lvl1pPr marL="0" indent="0" algn="ctr">
              <a:buNone/>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612775" y="2808000"/>
            <a:ext cx="10965600" cy="3430800"/>
          </a:xfrm>
        </p:spPr>
        <p:txBody>
          <a:bodyPr lIns="90000" tIns="46800" rIns="90000" bIns="46800">
            <a:normAutofit/>
          </a:bodyPr>
          <a:lstStyle>
            <a:lvl1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2pPr>
            <a:lvl3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3pPr>
            <a:lvl4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4pPr>
            <a:lvl5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dirty="0">
              <a:latin typeface="隶书" panose="02010509060101010101" pitchFamily="49" charset="-122"/>
              <a:ea typeface="隶书" panose="02010509060101010101" pitchFamily="49" charset="-122"/>
              <a:sym typeface="+mn-ea"/>
            </a:endParaRPr>
          </a:p>
        </p:txBody>
      </p:sp>
      <p:grpSp>
        <p:nvGrpSpPr>
          <p:cNvPr id="6" name="组合 5"/>
          <p:cNvGrpSpPr/>
          <p:nvPr userDrawn="1">
            <p:custDataLst>
              <p:tags r:id="rId2"/>
            </p:custDataLst>
          </p:nvPr>
        </p:nvGrpSpPr>
        <p:grpSpPr>
          <a:xfrm>
            <a:off x="10991948" y="5702060"/>
            <a:ext cx="1165872" cy="1145983"/>
            <a:chOff x="6349199" y="3902110"/>
            <a:chExt cx="3050792" cy="2980436"/>
          </a:xfrm>
        </p:grpSpPr>
        <p:sp>
          <p:nvSpPr>
            <p:cNvPr id="18" name="任意多边形: 形状 17"/>
            <p:cNvSpPr/>
            <p:nvPr userDrawn="1">
              <p:custDataLst>
                <p:tags r:id="rId9"/>
              </p:custDataLst>
            </p:nvPr>
          </p:nvSpPr>
          <p:spPr>
            <a:xfrm>
              <a:off x="7543451" y="3902110"/>
              <a:ext cx="1856540" cy="2980436"/>
            </a:xfrm>
            <a:custGeom>
              <a:avLst/>
              <a:gdLst>
                <a:gd name="connsiteX0" fmla="*/ 610055 w 1856540"/>
                <a:gd name="connsiteY0" fmla="*/ 1956853 h 2980436"/>
                <a:gd name="connsiteX1" fmla="*/ 798915 w 1856540"/>
                <a:gd name="connsiteY1" fmla="*/ 2076463 h 2980436"/>
                <a:gd name="connsiteX2" fmla="*/ 893322 w 1856540"/>
                <a:gd name="connsiteY2" fmla="*/ 2130001 h 2980436"/>
                <a:gd name="connsiteX3" fmla="*/ 776891 w 1856540"/>
                <a:gd name="connsiteY3" fmla="*/ 2041860 h 2980436"/>
                <a:gd name="connsiteX4" fmla="*/ 610055 w 1856540"/>
                <a:gd name="connsiteY4" fmla="*/ 1956853 h 2980436"/>
                <a:gd name="connsiteX5" fmla="*/ 389725 w 1856540"/>
                <a:gd name="connsiteY5" fmla="*/ 1947407 h 2980436"/>
                <a:gd name="connsiteX6" fmla="*/ 900315 w 1856540"/>
                <a:gd name="connsiteY6" fmla="*/ 2237032 h 2980436"/>
                <a:gd name="connsiteX7" fmla="*/ 905946 w 1856540"/>
                <a:gd name="connsiteY7" fmla="*/ 2237032 h 2980436"/>
                <a:gd name="connsiteX8" fmla="*/ 992906 w 1856540"/>
                <a:gd name="connsiteY8" fmla="*/ 2234671 h 2980436"/>
                <a:gd name="connsiteX9" fmla="*/ 1082228 w 1856540"/>
                <a:gd name="connsiteY9" fmla="*/ 2237032 h 2980436"/>
                <a:gd name="connsiteX10" fmla="*/ 1050713 w 1856540"/>
                <a:gd name="connsiteY10" fmla="*/ 2224408 h 2980436"/>
                <a:gd name="connsiteX11" fmla="*/ 1005076 w 1856540"/>
                <a:gd name="connsiteY11" fmla="*/ 2228132 h 2980436"/>
                <a:gd name="connsiteX12" fmla="*/ 726531 w 1856540"/>
                <a:gd name="connsiteY12" fmla="*/ 2130001 h 2980436"/>
                <a:gd name="connsiteX13" fmla="*/ 389725 w 1856540"/>
                <a:gd name="connsiteY13" fmla="*/ 1947407 h 2980436"/>
                <a:gd name="connsiteX14" fmla="*/ 377101 w 1856540"/>
                <a:gd name="connsiteY14" fmla="*/ 1925384 h 2980436"/>
                <a:gd name="connsiteX15" fmla="*/ 373968 w 1856540"/>
                <a:gd name="connsiteY15" fmla="*/ 1931696 h 2980436"/>
                <a:gd name="connsiteX16" fmla="*/ 663548 w 1856540"/>
                <a:gd name="connsiteY16" fmla="*/ 2073329 h 2980436"/>
                <a:gd name="connsiteX17" fmla="*/ 1028689 w 1856540"/>
                <a:gd name="connsiteY17" fmla="*/ 2214963 h 2980436"/>
                <a:gd name="connsiteX18" fmla="*/ 814627 w 1856540"/>
                <a:gd name="connsiteY18" fmla="*/ 2104798 h 2980436"/>
                <a:gd name="connsiteX19" fmla="*/ 543938 w 1856540"/>
                <a:gd name="connsiteY19" fmla="*/ 1944274 h 2980436"/>
                <a:gd name="connsiteX20" fmla="*/ 383413 w 1856540"/>
                <a:gd name="connsiteY20" fmla="*/ 1928517 h 2980436"/>
                <a:gd name="connsiteX21" fmla="*/ 377101 w 1856540"/>
                <a:gd name="connsiteY21" fmla="*/ 1925384 h 2980436"/>
                <a:gd name="connsiteX22" fmla="*/ 497937 w 1856540"/>
                <a:gd name="connsiteY22" fmla="*/ 1894505 h 2980436"/>
                <a:gd name="connsiteX23" fmla="*/ 421194 w 1856540"/>
                <a:gd name="connsiteY23" fmla="*/ 1900181 h 2980436"/>
                <a:gd name="connsiteX24" fmla="*/ 411749 w 1856540"/>
                <a:gd name="connsiteY24" fmla="*/ 1906493 h 2980436"/>
                <a:gd name="connsiteX25" fmla="*/ 439313 w 1856540"/>
                <a:gd name="connsiteY25" fmla="*/ 1905403 h 2980436"/>
                <a:gd name="connsiteX26" fmla="*/ 531359 w 1856540"/>
                <a:gd name="connsiteY26" fmla="*/ 1922250 h 2980436"/>
                <a:gd name="connsiteX27" fmla="*/ 713907 w 1856540"/>
                <a:gd name="connsiteY27" fmla="*/ 1978877 h 2980436"/>
                <a:gd name="connsiteX28" fmla="*/ 1028689 w 1856540"/>
                <a:gd name="connsiteY28" fmla="*/ 2192939 h 2980436"/>
                <a:gd name="connsiteX29" fmla="*/ 783157 w 1856540"/>
                <a:gd name="connsiteY29" fmla="*/ 1978877 h 2980436"/>
                <a:gd name="connsiteX30" fmla="*/ 497937 w 1856540"/>
                <a:gd name="connsiteY30" fmla="*/ 1894505 h 2980436"/>
                <a:gd name="connsiteX31" fmla="*/ 549750 w 1856540"/>
                <a:gd name="connsiteY31" fmla="*/ 1868984 h 2980436"/>
                <a:gd name="connsiteX32" fmla="*/ 455797 w 1856540"/>
                <a:gd name="connsiteY32" fmla="*/ 1884469 h 2980436"/>
                <a:gd name="connsiteX33" fmla="*/ 508926 w 1856540"/>
                <a:gd name="connsiteY33" fmla="*/ 1881290 h 2980436"/>
                <a:gd name="connsiteX34" fmla="*/ 1082228 w 1856540"/>
                <a:gd name="connsiteY34" fmla="*/ 2218142 h 2980436"/>
                <a:gd name="connsiteX35" fmla="*/ 1094806 w 1856540"/>
                <a:gd name="connsiteY35" fmla="*/ 2224408 h 2980436"/>
                <a:gd name="connsiteX36" fmla="*/ 1050713 w 1856540"/>
                <a:gd name="connsiteY36" fmla="*/ 2180361 h 2980436"/>
                <a:gd name="connsiteX37" fmla="*/ 549750 w 1856540"/>
                <a:gd name="connsiteY37" fmla="*/ 1868984 h 2980436"/>
                <a:gd name="connsiteX38" fmla="*/ 1505494 w 1856540"/>
                <a:gd name="connsiteY38" fmla="*/ 1769082 h 2980436"/>
                <a:gd name="connsiteX39" fmla="*/ 1488284 w 1856540"/>
                <a:gd name="connsiteY39" fmla="*/ 1774305 h 2980436"/>
                <a:gd name="connsiteX40" fmla="*/ 1488284 w 1856540"/>
                <a:gd name="connsiteY40" fmla="*/ 1799462 h 2980436"/>
                <a:gd name="connsiteX41" fmla="*/ 1478839 w 1856540"/>
                <a:gd name="connsiteY41" fmla="*/ 1808907 h 2980436"/>
                <a:gd name="connsiteX42" fmla="*/ 1469393 w 1856540"/>
                <a:gd name="connsiteY42" fmla="*/ 1802640 h 2980436"/>
                <a:gd name="connsiteX43" fmla="*/ 1491417 w 1856540"/>
                <a:gd name="connsiteY43" fmla="*/ 1830931 h 2980436"/>
                <a:gd name="connsiteX44" fmla="*/ 1499500 w 1856540"/>
                <a:gd name="connsiteY44" fmla="*/ 1832202 h 2980436"/>
                <a:gd name="connsiteX45" fmla="*/ 1519753 w 1856540"/>
                <a:gd name="connsiteY45" fmla="*/ 1824664 h 2980436"/>
                <a:gd name="connsiteX46" fmla="*/ 1519753 w 1856540"/>
                <a:gd name="connsiteY46" fmla="*/ 1771126 h 2980436"/>
                <a:gd name="connsiteX47" fmla="*/ 1505494 w 1856540"/>
                <a:gd name="connsiteY47" fmla="*/ 1769082 h 2980436"/>
                <a:gd name="connsiteX48" fmla="*/ 1815236 w 1856540"/>
                <a:gd name="connsiteY48" fmla="*/ 1768765 h 2980436"/>
                <a:gd name="connsiteX49" fmla="*/ 1806199 w 1856540"/>
                <a:gd name="connsiteY49" fmla="*/ 1771126 h 2980436"/>
                <a:gd name="connsiteX50" fmla="*/ 1799887 w 1856540"/>
                <a:gd name="connsiteY50" fmla="*/ 1780571 h 2980436"/>
                <a:gd name="connsiteX51" fmla="*/ 1799887 w 1856540"/>
                <a:gd name="connsiteY51" fmla="*/ 1805774 h 2980436"/>
                <a:gd name="connsiteX52" fmla="*/ 1806199 w 1856540"/>
                <a:gd name="connsiteY52" fmla="*/ 1812086 h 2980436"/>
                <a:gd name="connsiteX53" fmla="*/ 1821911 w 1856540"/>
                <a:gd name="connsiteY53" fmla="*/ 1796328 h 2980436"/>
                <a:gd name="connsiteX54" fmla="*/ 1828223 w 1856540"/>
                <a:gd name="connsiteY54" fmla="*/ 1777438 h 2980436"/>
                <a:gd name="connsiteX55" fmla="*/ 1821911 w 1856540"/>
                <a:gd name="connsiteY55" fmla="*/ 1771126 h 2980436"/>
                <a:gd name="connsiteX56" fmla="*/ 1815236 w 1856540"/>
                <a:gd name="connsiteY56" fmla="*/ 1768765 h 2980436"/>
                <a:gd name="connsiteX57" fmla="*/ 1745441 w 1856540"/>
                <a:gd name="connsiteY57" fmla="*/ 1611873 h 2980436"/>
                <a:gd name="connsiteX58" fmla="*/ 1730637 w 1856540"/>
                <a:gd name="connsiteY58" fmla="*/ 1613735 h 2980436"/>
                <a:gd name="connsiteX59" fmla="*/ 1724325 w 1856540"/>
                <a:gd name="connsiteY59" fmla="*/ 1626359 h 2980436"/>
                <a:gd name="connsiteX60" fmla="*/ 1721192 w 1856540"/>
                <a:gd name="connsiteY60" fmla="*/ 1638937 h 2980436"/>
                <a:gd name="connsiteX61" fmla="*/ 1727504 w 1856540"/>
                <a:gd name="connsiteY61" fmla="*/ 1651516 h 2980436"/>
                <a:gd name="connsiteX62" fmla="*/ 1732544 w 1856540"/>
                <a:gd name="connsiteY62" fmla="*/ 1650335 h 2980436"/>
                <a:gd name="connsiteX63" fmla="*/ 1740082 w 1856540"/>
                <a:gd name="connsiteY63" fmla="*/ 1660961 h 2980436"/>
                <a:gd name="connsiteX64" fmla="*/ 1758065 w 1856540"/>
                <a:gd name="connsiteY64" fmla="*/ 1668181 h 2980436"/>
                <a:gd name="connsiteX65" fmla="*/ 1777863 w 1856540"/>
                <a:gd name="connsiteY65" fmla="*/ 1651516 h 2980436"/>
                <a:gd name="connsiteX66" fmla="*/ 1771551 w 1856540"/>
                <a:gd name="connsiteY66" fmla="*/ 1620047 h 2980436"/>
                <a:gd name="connsiteX67" fmla="*/ 1745441 w 1856540"/>
                <a:gd name="connsiteY67" fmla="*/ 1611873 h 2980436"/>
                <a:gd name="connsiteX68" fmla="*/ 1164056 w 1856540"/>
                <a:gd name="connsiteY68" fmla="*/ 1409163 h 2980436"/>
                <a:gd name="connsiteX69" fmla="*/ 1142033 w 1856540"/>
                <a:gd name="connsiteY69" fmla="*/ 1484680 h 2980436"/>
                <a:gd name="connsiteX70" fmla="*/ 1226995 w 1856540"/>
                <a:gd name="connsiteY70" fmla="*/ 1626359 h 2980436"/>
                <a:gd name="connsiteX71" fmla="*/ 1164056 w 1856540"/>
                <a:gd name="connsiteY71" fmla="*/ 1409163 h 2980436"/>
                <a:gd name="connsiteX72" fmla="*/ 648244 w 1856540"/>
                <a:gd name="connsiteY72" fmla="*/ 1263397 h 2980436"/>
                <a:gd name="connsiteX73" fmla="*/ 625766 w 1856540"/>
                <a:gd name="connsiteY73" fmla="*/ 1292686 h 2980436"/>
                <a:gd name="connsiteX74" fmla="*/ 657281 w 1856540"/>
                <a:gd name="connsiteY74" fmla="*/ 1314710 h 2980436"/>
                <a:gd name="connsiteX75" fmla="*/ 666726 w 1856540"/>
                <a:gd name="connsiteY75" fmla="*/ 1311577 h 2980436"/>
                <a:gd name="connsiteX76" fmla="*/ 672993 w 1856540"/>
                <a:gd name="connsiteY76" fmla="*/ 1311577 h 2980436"/>
                <a:gd name="connsiteX77" fmla="*/ 666726 w 1856540"/>
                <a:gd name="connsiteY77" fmla="*/ 1267484 h 2980436"/>
                <a:gd name="connsiteX78" fmla="*/ 648244 w 1856540"/>
                <a:gd name="connsiteY78" fmla="*/ 1263397 h 2980436"/>
                <a:gd name="connsiteX79" fmla="*/ 100100 w 1856540"/>
                <a:gd name="connsiteY79" fmla="*/ 1207679 h 2980436"/>
                <a:gd name="connsiteX80" fmla="*/ 345632 w 1856540"/>
                <a:gd name="connsiteY80" fmla="*/ 1450077 h 2980436"/>
                <a:gd name="connsiteX81" fmla="*/ 688750 w 1856540"/>
                <a:gd name="connsiteY81" fmla="*/ 1727078 h 2980436"/>
                <a:gd name="connsiteX82" fmla="*/ 687342 w 1856540"/>
                <a:gd name="connsiteY82" fmla="*/ 1734207 h 2980436"/>
                <a:gd name="connsiteX83" fmla="*/ 685571 w 1856540"/>
                <a:gd name="connsiteY83" fmla="*/ 1733390 h 2980436"/>
                <a:gd name="connsiteX84" fmla="*/ 106412 w 1856540"/>
                <a:gd name="connsiteY84" fmla="*/ 1236014 h 2980436"/>
                <a:gd name="connsiteX85" fmla="*/ 159905 w 1856540"/>
                <a:gd name="connsiteY85" fmla="*/ 1327288 h 2980436"/>
                <a:gd name="connsiteX86" fmla="*/ 339320 w 1856540"/>
                <a:gd name="connsiteY86" fmla="*/ 1585444 h 2980436"/>
                <a:gd name="connsiteX87" fmla="*/ 723353 w 1856540"/>
                <a:gd name="connsiteY87" fmla="*/ 1755414 h 2980436"/>
                <a:gd name="connsiteX88" fmla="*/ 676126 w 1856540"/>
                <a:gd name="connsiteY88" fmla="*/ 1711321 h 2980436"/>
                <a:gd name="connsiteX89" fmla="*/ 100100 w 1856540"/>
                <a:gd name="connsiteY89" fmla="*/ 1207679 h 2980436"/>
                <a:gd name="connsiteX90" fmla="*/ 59186 w 1856540"/>
                <a:gd name="connsiteY90" fmla="*/ 1169943 h 2980436"/>
                <a:gd name="connsiteX91" fmla="*/ 78076 w 1856540"/>
                <a:gd name="connsiteY91" fmla="*/ 1188788 h 2980436"/>
                <a:gd name="connsiteX92" fmla="*/ 421194 w 1856540"/>
                <a:gd name="connsiteY92" fmla="*/ 1459522 h 2980436"/>
                <a:gd name="connsiteX93" fmla="*/ 591164 w 1856540"/>
                <a:gd name="connsiteY93" fmla="*/ 1616913 h 2980436"/>
                <a:gd name="connsiteX94" fmla="*/ 59186 w 1856540"/>
                <a:gd name="connsiteY94" fmla="*/ 1169943 h 2980436"/>
                <a:gd name="connsiteX95" fmla="*/ 62319 w 1856540"/>
                <a:gd name="connsiteY95" fmla="*/ 1163631 h 2980436"/>
                <a:gd name="connsiteX96" fmla="*/ 691883 w 1856540"/>
                <a:gd name="connsiteY96" fmla="*/ 1701876 h 2980436"/>
                <a:gd name="connsiteX97" fmla="*/ 732798 w 1856540"/>
                <a:gd name="connsiteY97" fmla="*/ 1736523 h 2980436"/>
                <a:gd name="connsiteX98" fmla="*/ 525047 w 1856540"/>
                <a:gd name="connsiteY98" fmla="*/ 1390272 h 2980436"/>
                <a:gd name="connsiteX99" fmla="*/ 62319 w 1856540"/>
                <a:gd name="connsiteY99" fmla="*/ 1163631 h 2980436"/>
                <a:gd name="connsiteX100" fmla="*/ 1182947 w 1856540"/>
                <a:gd name="connsiteY100" fmla="*/ 1003107 h 2980436"/>
                <a:gd name="connsiteX101" fmla="*/ 1063337 w 1856540"/>
                <a:gd name="connsiteY101" fmla="*/ 1116404 h 2980436"/>
                <a:gd name="connsiteX102" fmla="*/ 953127 w 1856540"/>
                <a:gd name="connsiteY102" fmla="*/ 1311577 h 2980436"/>
                <a:gd name="connsiteX103" fmla="*/ 987775 w 1856540"/>
                <a:gd name="connsiteY103" fmla="*/ 1764859 h 2980436"/>
                <a:gd name="connsiteX104" fmla="*/ 984641 w 1856540"/>
                <a:gd name="connsiteY104" fmla="*/ 1755414 h 2980436"/>
                <a:gd name="connsiteX105" fmla="*/ 1182947 w 1856540"/>
                <a:gd name="connsiteY105" fmla="*/ 1003107 h 2980436"/>
                <a:gd name="connsiteX106" fmla="*/ 1208104 w 1856540"/>
                <a:gd name="connsiteY106" fmla="*/ 987349 h 2980436"/>
                <a:gd name="connsiteX107" fmla="*/ 1195525 w 1856540"/>
                <a:gd name="connsiteY107" fmla="*/ 990483 h 2980436"/>
                <a:gd name="connsiteX108" fmla="*/ 1198659 w 1856540"/>
                <a:gd name="connsiteY108" fmla="*/ 1003107 h 2980436"/>
                <a:gd name="connsiteX109" fmla="*/ 981463 w 1856540"/>
                <a:gd name="connsiteY109" fmla="*/ 1723945 h 2980436"/>
                <a:gd name="connsiteX110" fmla="*/ 1167190 w 1856540"/>
                <a:gd name="connsiteY110" fmla="*/ 1135295 h 2980436"/>
                <a:gd name="connsiteX111" fmla="*/ 1170141 w 1856540"/>
                <a:gd name="connsiteY111" fmla="*/ 1134069 h 2980436"/>
                <a:gd name="connsiteX112" fmla="*/ 1173502 w 1856540"/>
                <a:gd name="connsiteY112" fmla="*/ 1141607 h 2980436"/>
                <a:gd name="connsiteX113" fmla="*/ 997220 w 1856540"/>
                <a:gd name="connsiteY113" fmla="*/ 1572820 h 2980436"/>
                <a:gd name="connsiteX114" fmla="*/ 1000353 w 1856540"/>
                <a:gd name="connsiteY114" fmla="*/ 1761681 h 2980436"/>
                <a:gd name="connsiteX115" fmla="*/ 1003532 w 1856540"/>
                <a:gd name="connsiteY115" fmla="*/ 1771126 h 2980436"/>
                <a:gd name="connsiteX116" fmla="*/ 1066470 w 1856540"/>
                <a:gd name="connsiteY116" fmla="*/ 1443765 h 2980436"/>
                <a:gd name="connsiteX117" fmla="*/ 1208104 w 1856540"/>
                <a:gd name="connsiteY117" fmla="*/ 987349 h 2980436"/>
                <a:gd name="connsiteX118" fmla="*/ 1227630 w 1856540"/>
                <a:gd name="connsiteY118" fmla="*/ 979857 h 2980436"/>
                <a:gd name="connsiteX119" fmla="*/ 1220728 w 1856540"/>
                <a:gd name="connsiteY119" fmla="*/ 981037 h 2980436"/>
                <a:gd name="connsiteX120" fmla="*/ 1016111 w 1856540"/>
                <a:gd name="connsiteY120" fmla="*/ 1790016 h 2980436"/>
                <a:gd name="connsiteX121" fmla="*/ 1123142 w 1856540"/>
                <a:gd name="connsiteY121" fmla="*/ 1468968 h 2980436"/>
                <a:gd name="connsiteX122" fmla="*/ 1138854 w 1856540"/>
                <a:gd name="connsiteY122" fmla="*/ 1415429 h 2980436"/>
                <a:gd name="connsiteX123" fmla="*/ 1239573 w 1856540"/>
                <a:gd name="connsiteY123" fmla="*/ 990483 h 2980436"/>
                <a:gd name="connsiteX124" fmla="*/ 1227630 w 1856540"/>
                <a:gd name="connsiteY124" fmla="*/ 979857 h 2980436"/>
                <a:gd name="connsiteX125" fmla="*/ 1639363 w 1856540"/>
                <a:gd name="connsiteY125" fmla="*/ 930678 h 2980436"/>
                <a:gd name="connsiteX126" fmla="*/ 1513441 w 1856540"/>
                <a:gd name="connsiteY126" fmla="*/ 1267484 h 2980436"/>
                <a:gd name="connsiteX127" fmla="*/ 1337159 w 1856540"/>
                <a:gd name="connsiteY127" fmla="*/ 1679852 h 2980436"/>
                <a:gd name="connsiteX128" fmla="*/ 1349783 w 1856540"/>
                <a:gd name="connsiteY128" fmla="*/ 1651516 h 2980436"/>
                <a:gd name="connsiteX129" fmla="*/ 1349783 w 1856540"/>
                <a:gd name="connsiteY129" fmla="*/ 1645249 h 2980436"/>
                <a:gd name="connsiteX130" fmla="*/ 1607894 w 1856540"/>
                <a:gd name="connsiteY130" fmla="*/ 1295819 h 2980436"/>
                <a:gd name="connsiteX131" fmla="*/ 1639363 w 1856540"/>
                <a:gd name="connsiteY131" fmla="*/ 930678 h 2980436"/>
                <a:gd name="connsiteX132" fmla="*/ 1592137 w 1856540"/>
                <a:gd name="connsiteY132" fmla="*/ 851982 h 2980436"/>
                <a:gd name="connsiteX133" fmla="*/ 1592137 w 1856540"/>
                <a:gd name="connsiteY133" fmla="*/ 858294 h 2980436"/>
                <a:gd name="connsiteX134" fmla="*/ 1563801 w 1856540"/>
                <a:gd name="connsiteY134" fmla="*/ 940123 h 2980436"/>
                <a:gd name="connsiteX135" fmla="*/ 1459948 w 1856540"/>
                <a:gd name="connsiteY135" fmla="*/ 1141607 h 2980436"/>
                <a:gd name="connsiteX136" fmla="*/ 1459948 w 1856540"/>
                <a:gd name="connsiteY136" fmla="*/ 1138428 h 2980436"/>
                <a:gd name="connsiteX137" fmla="*/ 1334026 w 1856540"/>
                <a:gd name="connsiteY137" fmla="*/ 1560242 h 2980436"/>
                <a:gd name="connsiteX138" fmla="*/ 1415855 w 1856540"/>
                <a:gd name="connsiteY138" fmla="*/ 1327288 h 2980436"/>
                <a:gd name="connsiteX139" fmla="*/ 1592137 w 1856540"/>
                <a:gd name="connsiteY139" fmla="*/ 851982 h 2980436"/>
                <a:gd name="connsiteX140" fmla="*/ 1604715 w 1856540"/>
                <a:gd name="connsiteY140" fmla="*/ 848849 h 2980436"/>
                <a:gd name="connsiteX141" fmla="*/ 1522886 w 1856540"/>
                <a:gd name="connsiteY141" fmla="*/ 1191967 h 2980436"/>
                <a:gd name="connsiteX142" fmla="*/ 1346605 w 1856540"/>
                <a:gd name="connsiteY142" fmla="*/ 1585444 h 2980436"/>
                <a:gd name="connsiteX143" fmla="*/ 1349783 w 1856540"/>
                <a:gd name="connsiteY143" fmla="*/ 1591711 h 2980436"/>
                <a:gd name="connsiteX144" fmla="*/ 1463081 w 1856540"/>
                <a:gd name="connsiteY144" fmla="*/ 1343046 h 2980436"/>
                <a:gd name="connsiteX145" fmla="*/ 1626784 w 1856540"/>
                <a:gd name="connsiteY145" fmla="*/ 889763 h 2980436"/>
                <a:gd name="connsiteX146" fmla="*/ 1604715 w 1856540"/>
                <a:gd name="connsiteY146" fmla="*/ 848849 h 2980436"/>
                <a:gd name="connsiteX147" fmla="*/ 1636230 w 1856540"/>
                <a:gd name="connsiteY147" fmla="*/ 836270 h 2980436"/>
                <a:gd name="connsiteX148" fmla="*/ 1642496 w 1856540"/>
                <a:gd name="connsiteY148" fmla="*/ 1314710 h 2980436"/>
                <a:gd name="connsiteX149" fmla="*/ 1640634 w 1856540"/>
                <a:gd name="connsiteY149" fmla="*/ 1316027 h 2980436"/>
                <a:gd name="connsiteX150" fmla="*/ 1636230 w 1856540"/>
                <a:gd name="connsiteY150" fmla="*/ 1311577 h 2980436"/>
                <a:gd name="connsiteX151" fmla="*/ 1639363 w 1856540"/>
                <a:gd name="connsiteY151" fmla="*/ 864606 h 2980436"/>
                <a:gd name="connsiteX152" fmla="*/ 1639363 w 1856540"/>
                <a:gd name="connsiteY152" fmla="*/ 889763 h 2980436"/>
                <a:gd name="connsiteX153" fmla="*/ 1645675 w 1856540"/>
                <a:gd name="connsiteY153" fmla="*/ 1239193 h 2980436"/>
                <a:gd name="connsiteX154" fmla="*/ 1400143 w 1856540"/>
                <a:gd name="connsiteY154" fmla="*/ 1594890 h 2980436"/>
                <a:gd name="connsiteX155" fmla="*/ 1579558 w 1856540"/>
                <a:gd name="connsiteY155" fmla="*/ 1465789 h 2980436"/>
                <a:gd name="connsiteX156" fmla="*/ 1636230 w 1856540"/>
                <a:gd name="connsiteY156" fmla="*/ 836270 h 2980436"/>
                <a:gd name="connsiteX157" fmla="*/ 1595270 w 1856540"/>
                <a:gd name="connsiteY157" fmla="*/ 807934 h 2980436"/>
                <a:gd name="connsiteX158" fmla="*/ 1620472 w 1856540"/>
                <a:gd name="connsiteY158" fmla="*/ 845715 h 2980436"/>
                <a:gd name="connsiteX159" fmla="*/ 1614160 w 1856540"/>
                <a:gd name="connsiteY159" fmla="*/ 814246 h 2980436"/>
                <a:gd name="connsiteX160" fmla="*/ 1604715 w 1856540"/>
                <a:gd name="connsiteY160" fmla="*/ 807934 h 2980436"/>
                <a:gd name="connsiteX161" fmla="*/ 1604715 w 1856540"/>
                <a:gd name="connsiteY161" fmla="*/ 811068 h 2980436"/>
                <a:gd name="connsiteX162" fmla="*/ 1595270 w 1856540"/>
                <a:gd name="connsiteY162" fmla="*/ 807934 h 2980436"/>
                <a:gd name="connsiteX163" fmla="*/ 434590 w 1856540"/>
                <a:gd name="connsiteY163" fmla="*/ 788090 h 2980436"/>
                <a:gd name="connsiteX164" fmla="*/ 421194 w 1856540"/>
                <a:gd name="connsiteY164" fmla="*/ 801622 h 2980436"/>
                <a:gd name="connsiteX165" fmla="*/ 430640 w 1856540"/>
                <a:gd name="connsiteY165" fmla="*/ 826825 h 2980436"/>
                <a:gd name="connsiteX166" fmla="*/ 443218 w 1856540"/>
                <a:gd name="connsiteY166" fmla="*/ 817380 h 2980436"/>
                <a:gd name="connsiteX167" fmla="*/ 452663 w 1856540"/>
                <a:gd name="connsiteY167" fmla="*/ 823646 h 2980436"/>
                <a:gd name="connsiteX168" fmla="*/ 434590 w 1856540"/>
                <a:gd name="connsiteY168" fmla="*/ 788090 h 2980436"/>
                <a:gd name="connsiteX169" fmla="*/ 366839 w 1856540"/>
                <a:gd name="connsiteY169" fmla="*/ 394249 h 2980436"/>
                <a:gd name="connsiteX170" fmla="*/ 361389 w 1856540"/>
                <a:gd name="connsiteY170" fmla="*/ 395566 h 2980436"/>
                <a:gd name="connsiteX171" fmla="*/ 342499 w 1856540"/>
                <a:gd name="connsiteY171" fmla="*/ 405011 h 2980436"/>
                <a:gd name="connsiteX172" fmla="*/ 339320 w 1856540"/>
                <a:gd name="connsiteY172" fmla="*/ 417590 h 2980436"/>
                <a:gd name="connsiteX173" fmla="*/ 348765 w 1856540"/>
                <a:gd name="connsiteY173" fmla="*/ 430214 h 2980436"/>
                <a:gd name="connsiteX174" fmla="*/ 373968 w 1856540"/>
                <a:gd name="connsiteY174" fmla="*/ 452238 h 2980436"/>
                <a:gd name="connsiteX175" fmla="*/ 370835 w 1856540"/>
                <a:gd name="connsiteY175" fmla="*/ 445926 h 2980436"/>
                <a:gd name="connsiteX176" fmla="*/ 375239 w 1856540"/>
                <a:gd name="connsiteY176" fmla="*/ 441476 h 2980436"/>
                <a:gd name="connsiteX177" fmla="*/ 377101 w 1856540"/>
                <a:gd name="connsiteY177" fmla="*/ 442793 h 2980436"/>
                <a:gd name="connsiteX178" fmla="*/ 377101 w 1856540"/>
                <a:gd name="connsiteY178" fmla="*/ 445926 h 2980436"/>
                <a:gd name="connsiteX179" fmla="*/ 380280 w 1856540"/>
                <a:gd name="connsiteY179" fmla="*/ 442793 h 2980436"/>
                <a:gd name="connsiteX180" fmla="*/ 383413 w 1856540"/>
                <a:gd name="connsiteY180" fmla="*/ 420769 h 2980436"/>
                <a:gd name="connsiteX181" fmla="*/ 377101 w 1856540"/>
                <a:gd name="connsiteY181" fmla="*/ 398699 h 2980436"/>
                <a:gd name="connsiteX182" fmla="*/ 366839 w 1856540"/>
                <a:gd name="connsiteY182" fmla="*/ 394249 h 2980436"/>
                <a:gd name="connsiteX183" fmla="*/ 748555 w 1856540"/>
                <a:gd name="connsiteY183" fmla="*/ 364097 h 2980436"/>
                <a:gd name="connsiteX184" fmla="*/ 758000 w 1856540"/>
                <a:gd name="connsiteY184" fmla="*/ 467950 h 2980436"/>
                <a:gd name="connsiteX185" fmla="*/ 937415 w 1856540"/>
                <a:gd name="connsiteY185" fmla="*/ 924411 h 2980436"/>
                <a:gd name="connsiteX186" fmla="*/ 748555 w 1856540"/>
                <a:gd name="connsiteY186" fmla="*/ 364097 h 2980436"/>
                <a:gd name="connsiteX187" fmla="*/ 776891 w 1856540"/>
                <a:gd name="connsiteY187" fmla="*/ 83963 h 2980436"/>
                <a:gd name="connsiteX188" fmla="*/ 846141 w 1856540"/>
                <a:gd name="connsiteY188" fmla="*/ 414457 h 2980436"/>
                <a:gd name="connsiteX189" fmla="*/ 975196 w 1856540"/>
                <a:gd name="connsiteY189" fmla="*/ 889763 h 2980436"/>
                <a:gd name="connsiteX190" fmla="*/ 776891 w 1856540"/>
                <a:gd name="connsiteY190" fmla="*/ 83963 h 2980436"/>
                <a:gd name="connsiteX191" fmla="*/ 783157 w 1856540"/>
                <a:gd name="connsiteY191" fmla="*/ 68205 h 2980436"/>
                <a:gd name="connsiteX192" fmla="*/ 940548 w 1856540"/>
                <a:gd name="connsiteY192" fmla="*/ 382988 h 2980436"/>
                <a:gd name="connsiteX193" fmla="*/ 997220 w 1856540"/>
                <a:gd name="connsiteY193" fmla="*/ 833091 h 2980436"/>
                <a:gd name="connsiteX194" fmla="*/ 1035001 w 1856540"/>
                <a:gd name="connsiteY194" fmla="*/ 467950 h 2980436"/>
                <a:gd name="connsiteX195" fmla="*/ 783157 w 1856540"/>
                <a:gd name="connsiteY195" fmla="*/ 68205 h 2980436"/>
                <a:gd name="connsiteX196" fmla="*/ 720219 w 1856540"/>
                <a:gd name="connsiteY196" fmla="*/ 46182 h 2980436"/>
                <a:gd name="connsiteX197" fmla="*/ 710774 w 1856540"/>
                <a:gd name="connsiteY197" fmla="*/ 52448 h 2980436"/>
                <a:gd name="connsiteX198" fmla="*/ 959439 w 1856540"/>
                <a:gd name="connsiteY198" fmla="*/ 936990 h 2980436"/>
                <a:gd name="connsiteX199" fmla="*/ 959439 w 1856540"/>
                <a:gd name="connsiteY199" fmla="*/ 940123 h 2980436"/>
                <a:gd name="connsiteX200" fmla="*/ 978329 w 1856540"/>
                <a:gd name="connsiteY200" fmla="*/ 955880 h 2980436"/>
                <a:gd name="connsiteX201" fmla="*/ 836696 w 1856540"/>
                <a:gd name="connsiteY201" fmla="*/ 502598 h 2980436"/>
                <a:gd name="connsiteX202" fmla="*/ 735976 w 1856540"/>
                <a:gd name="connsiteY202" fmla="*/ 55627 h 2980436"/>
                <a:gd name="connsiteX203" fmla="*/ 720219 w 1856540"/>
                <a:gd name="connsiteY203" fmla="*/ 46182 h 2980436"/>
                <a:gd name="connsiteX204" fmla="*/ 715814 w 1856540"/>
                <a:gd name="connsiteY204" fmla="*/ 0 h 2980436"/>
                <a:gd name="connsiteX205" fmla="*/ 720219 w 1856540"/>
                <a:gd name="connsiteY205" fmla="*/ 2088 h 2980436"/>
                <a:gd name="connsiteX206" fmla="*/ 745376 w 1856540"/>
                <a:gd name="connsiteY206" fmla="*/ 33603 h 2980436"/>
                <a:gd name="connsiteX207" fmla="*/ 1022377 w 1856540"/>
                <a:gd name="connsiteY207" fmla="*/ 367230 h 2980436"/>
                <a:gd name="connsiteX208" fmla="*/ 1000353 w 1856540"/>
                <a:gd name="connsiteY208" fmla="*/ 959013 h 2980436"/>
                <a:gd name="connsiteX209" fmla="*/ 1003532 w 1856540"/>
                <a:gd name="connsiteY209" fmla="*/ 971592 h 2980436"/>
                <a:gd name="connsiteX210" fmla="*/ 1012977 w 1856540"/>
                <a:gd name="connsiteY210" fmla="*/ 977904 h 2980436"/>
                <a:gd name="connsiteX211" fmla="*/ 1012977 w 1856540"/>
                <a:gd name="connsiteY211" fmla="*/ 987349 h 2980436"/>
                <a:gd name="connsiteX212" fmla="*/ 1053892 w 1856540"/>
                <a:gd name="connsiteY212" fmla="*/ 1100693 h 2980436"/>
                <a:gd name="connsiteX213" fmla="*/ 1233307 w 1856540"/>
                <a:gd name="connsiteY213" fmla="*/ 933856 h 2980436"/>
                <a:gd name="connsiteX214" fmla="*/ 1238801 w 1856540"/>
                <a:gd name="connsiteY214" fmla="*/ 932585 h 2980436"/>
                <a:gd name="connsiteX215" fmla="*/ 1249019 w 1856540"/>
                <a:gd name="connsiteY215" fmla="*/ 940123 h 2980436"/>
                <a:gd name="connsiteX216" fmla="*/ 1176635 w 1856540"/>
                <a:gd name="connsiteY216" fmla="*/ 1368248 h 2980436"/>
                <a:gd name="connsiteX217" fmla="*/ 1167190 w 1856540"/>
                <a:gd name="connsiteY217" fmla="*/ 1396539 h 2980436"/>
                <a:gd name="connsiteX218" fmla="*/ 1233307 w 1856540"/>
                <a:gd name="connsiteY218" fmla="*/ 1638937 h 2980436"/>
                <a:gd name="connsiteX219" fmla="*/ 1233307 w 1856540"/>
                <a:gd name="connsiteY219" fmla="*/ 1642071 h 2980436"/>
                <a:gd name="connsiteX220" fmla="*/ 1312002 w 1856540"/>
                <a:gd name="connsiteY220" fmla="*/ 1805774 h 2980436"/>
                <a:gd name="connsiteX221" fmla="*/ 1343471 w 1856540"/>
                <a:gd name="connsiteY221" fmla="*/ 1604335 h 2980436"/>
                <a:gd name="connsiteX222" fmla="*/ 1340792 w 1856540"/>
                <a:gd name="connsiteY222" fmla="*/ 1605606 h 2980436"/>
                <a:gd name="connsiteX223" fmla="*/ 1337159 w 1856540"/>
                <a:gd name="connsiteY223" fmla="*/ 1601156 h 2980436"/>
                <a:gd name="connsiteX224" fmla="*/ 1337159 w 1856540"/>
                <a:gd name="connsiteY224" fmla="*/ 1588578 h 2980436"/>
                <a:gd name="connsiteX225" fmla="*/ 1368674 w 1856540"/>
                <a:gd name="connsiteY225" fmla="*/ 1267484 h 2980436"/>
                <a:gd name="connsiteX226" fmla="*/ 1576425 w 1856540"/>
                <a:gd name="connsiteY226" fmla="*/ 785910 h 2980436"/>
                <a:gd name="connsiteX227" fmla="*/ 1585870 w 1856540"/>
                <a:gd name="connsiteY227" fmla="*/ 773922 h 2980436"/>
                <a:gd name="connsiteX228" fmla="*/ 1592137 w 1856540"/>
                <a:gd name="connsiteY228" fmla="*/ 776465 h 2980436"/>
                <a:gd name="connsiteX229" fmla="*/ 1611027 w 1856540"/>
                <a:gd name="connsiteY229" fmla="*/ 789044 h 2980436"/>
                <a:gd name="connsiteX230" fmla="*/ 1623606 w 1856540"/>
                <a:gd name="connsiteY230" fmla="*/ 795356 h 2980436"/>
                <a:gd name="connsiteX231" fmla="*/ 1623606 w 1856540"/>
                <a:gd name="connsiteY231" fmla="*/ 801622 h 2980436"/>
                <a:gd name="connsiteX232" fmla="*/ 1730637 w 1856540"/>
                <a:gd name="connsiteY232" fmla="*/ 1270662 h 2980436"/>
                <a:gd name="connsiteX233" fmla="*/ 1573246 w 1856540"/>
                <a:gd name="connsiteY233" fmla="*/ 1497304 h 2980436"/>
                <a:gd name="connsiteX234" fmla="*/ 1337159 w 1856540"/>
                <a:gd name="connsiteY234" fmla="*/ 1736523 h 2980436"/>
                <a:gd name="connsiteX235" fmla="*/ 1332437 w 1856540"/>
                <a:gd name="connsiteY235" fmla="*/ 1738885 h 2980436"/>
                <a:gd name="connsiteX236" fmla="*/ 1327714 w 1856540"/>
                <a:gd name="connsiteY236" fmla="*/ 1736523 h 2980436"/>
                <a:gd name="connsiteX237" fmla="*/ 1330893 w 1856540"/>
                <a:gd name="connsiteY237" fmla="*/ 1843555 h 2980436"/>
                <a:gd name="connsiteX238" fmla="*/ 1384386 w 1856540"/>
                <a:gd name="connsiteY238" fmla="*/ 1994634 h 2980436"/>
                <a:gd name="connsiteX239" fmla="*/ 1387519 w 1856540"/>
                <a:gd name="connsiteY239" fmla="*/ 2004079 h 2980436"/>
                <a:gd name="connsiteX240" fmla="*/ 1447324 w 1856540"/>
                <a:gd name="connsiteY240" fmla="*/ 2397557 h 2980436"/>
                <a:gd name="connsiteX241" fmla="*/ 1444191 w 1856540"/>
                <a:gd name="connsiteY241" fmla="*/ 2621019 h 2980436"/>
                <a:gd name="connsiteX242" fmla="*/ 1447324 w 1856540"/>
                <a:gd name="connsiteY242" fmla="*/ 2624198 h 2980436"/>
                <a:gd name="connsiteX243" fmla="*/ 1450503 w 1856540"/>
                <a:gd name="connsiteY243" fmla="*/ 2630465 h 2980436"/>
                <a:gd name="connsiteX244" fmla="*/ 1522886 w 1856540"/>
                <a:gd name="connsiteY244" fmla="*/ 2498276 h 2980436"/>
                <a:gd name="connsiteX245" fmla="*/ 1566979 w 1856540"/>
                <a:gd name="connsiteY245" fmla="*/ 2359776 h 2980436"/>
                <a:gd name="connsiteX246" fmla="*/ 1592137 w 1856540"/>
                <a:gd name="connsiteY246" fmla="*/ 2230720 h 2980436"/>
                <a:gd name="connsiteX247" fmla="*/ 1516574 w 1856540"/>
                <a:gd name="connsiteY247" fmla="*/ 2130001 h 2980436"/>
                <a:gd name="connsiteX248" fmla="*/ 1503996 w 1856540"/>
                <a:gd name="connsiteY248" fmla="*/ 2079641 h 2980436"/>
                <a:gd name="connsiteX249" fmla="*/ 1478839 w 1856540"/>
                <a:gd name="connsiteY249" fmla="*/ 2070196 h 2980436"/>
                <a:gd name="connsiteX250" fmla="*/ 1475660 w 1856540"/>
                <a:gd name="connsiteY250" fmla="*/ 2032415 h 2980436"/>
                <a:gd name="connsiteX251" fmla="*/ 1479202 w 1856540"/>
                <a:gd name="connsiteY251" fmla="*/ 2030054 h 2980436"/>
                <a:gd name="connsiteX252" fmla="*/ 1485105 w 1856540"/>
                <a:gd name="connsiteY252" fmla="*/ 2032415 h 2980436"/>
                <a:gd name="connsiteX253" fmla="*/ 1494550 w 1856540"/>
                <a:gd name="connsiteY253" fmla="*/ 2054439 h 2980436"/>
                <a:gd name="connsiteX254" fmla="*/ 1497275 w 1856540"/>
                <a:gd name="connsiteY254" fmla="*/ 2055075 h 2980436"/>
                <a:gd name="connsiteX255" fmla="*/ 1513441 w 1856540"/>
                <a:gd name="connsiteY255" fmla="*/ 2041860 h 2980436"/>
                <a:gd name="connsiteX256" fmla="*/ 1507174 w 1856540"/>
                <a:gd name="connsiteY256" fmla="*/ 2016658 h 2980436"/>
                <a:gd name="connsiteX257" fmla="*/ 1491417 w 1856540"/>
                <a:gd name="connsiteY257" fmla="*/ 2007212 h 2980436"/>
                <a:gd name="connsiteX258" fmla="*/ 1478839 w 1856540"/>
                <a:gd name="connsiteY258" fmla="*/ 2007212 h 2980436"/>
                <a:gd name="connsiteX259" fmla="*/ 1475660 w 1856540"/>
                <a:gd name="connsiteY259" fmla="*/ 2016658 h 2980436"/>
                <a:gd name="connsiteX260" fmla="*/ 1472527 w 1856540"/>
                <a:gd name="connsiteY260" fmla="*/ 2041860 h 2980436"/>
                <a:gd name="connsiteX261" fmla="*/ 1466623 w 1856540"/>
                <a:gd name="connsiteY261" fmla="*/ 2046583 h 2980436"/>
                <a:gd name="connsiteX262" fmla="*/ 1463081 w 1856540"/>
                <a:gd name="connsiteY262" fmla="*/ 2041860 h 2980436"/>
                <a:gd name="connsiteX263" fmla="*/ 1453636 w 1856540"/>
                <a:gd name="connsiteY263" fmla="*/ 2000946 h 2980436"/>
                <a:gd name="connsiteX264" fmla="*/ 1475660 w 1856540"/>
                <a:gd name="connsiteY264" fmla="*/ 1978877 h 2980436"/>
                <a:gd name="connsiteX265" fmla="*/ 1487330 w 1856540"/>
                <a:gd name="connsiteY265" fmla="*/ 1977242 h 2980436"/>
                <a:gd name="connsiteX266" fmla="*/ 1532331 w 1856540"/>
                <a:gd name="connsiteY266" fmla="*/ 2004079 h 2980436"/>
                <a:gd name="connsiteX267" fmla="*/ 1519753 w 1856540"/>
                <a:gd name="connsiteY267" fmla="*/ 2070196 h 2980436"/>
                <a:gd name="connsiteX268" fmla="*/ 1526020 w 1856540"/>
                <a:gd name="connsiteY268" fmla="*/ 2092220 h 2980436"/>
                <a:gd name="connsiteX269" fmla="*/ 1522886 w 1856540"/>
                <a:gd name="connsiteY269" fmla="*/ 2098532 h 2980436"/>
                <a:gd name="connsiteX270" fmla="*/ 1519753 w 1856540"/>
                <a:gd name="connsiteY270" fmla="*/ 2098532 h 2980436"/>
                <a:gd name="connsiteX271" fmla="*/ 1554355 w 1856540"/>
                <a:gd name="connsiteY271" fmla="*/ 2155158 h 2980436"/>
                <a:gd name="connsiteX272" fmla="*/ 1570113 w 1856540"/>
                <a:gd name="connsiteY272" fmla="*/ 2174049 h 2980436"/>
                <a:gd name="connsiteX273" fmla="*/ 1577969 w 1856540"/>
                <a:gd name="connsiteY273" fmla="*/ 2169326 h 2980436"/>
                <a:gd name="connsiteX274" fmla="*/ 1585825 w 1856540"/>
                <a:gd name="connsiteY274" fmla="*/ 2174049 h 2980436"/>
                <a:gd name="connsiteX275" fmla="*/ 1589003 w 1856540"/>
                <a:gd name="connsiteY275" fmla="*/ 2189806 h 2980436"/>
                <a:gd name="connsiteX276" fmla="*/ 1604715 w 1856540"/>
                <a:gd name="connsiteY276" fmla="*/ 2092220 h 2980436"/>
                <a:gd name="connsiteX277" fmla="*/ 1607894 w 1856540"/>
                <a:gd name="connsiteY277" fmla="*/ 2067017 h 2980436"/>
                <a:gd name="connsiteX278" fmla="*/ 1503996 w 1856540"/>
                <a:gd name="connsiteY278" fmla="*/ 1849821 h 2980436"/>
                <a:gd name="connsiteX279" fmla="*/ 1499727 w 1856540"/>
                <a:gd name="connsiteY279" fmla="*/ 1850094 h 2980436"/>
                <a:gd name="connsiteX280" fmla="*/ 1450503 w 1856540"/>
                <a:gd name="connsiteY280" fmla="*/ 1799462 h 2980436"/>
                <a:gd name="connsiteX281" fmla="*/ 1456769 w 1856540"/>
                <a:gd name="connsiteY281" fmla="*/ 1793195 h 2980436"/>
                <a:gd name="connsiteX282" fmla="*/ 1469393 w 1856540"/>
                <a:gd name="connsiteY282" fmla="*/ 1752235 h 2980436"/>
                <a:gd name="connsiteX283" fmla="*/ 1500862 w 1856540"/>
                <a:gd name="connsiteY283" fmla="*/ 1742835 h 2980436"/>
                <a:gd name="connsiteX284" fmla="*/ 1532331 w 1856540"/>
                <a:gd name="connsiteY284" fmla="*/ 1752235 h 2980436"/>
                <a:gd name="connsiteX285" fmla="*/ 1522886 w 1856540"/>
                <a:gd name="connsiteY285" fmla="*/ 1843555 h 2980436"/>
                <a:gd name="connsiteX286" fmla="*/ 1529198 w 1856540"/>
                <a:gd name="connsiteY286" fmla="*/ 1862445 h 2980436"/>
                <a:gd name="connsiteX287" fmla="*/ 1529198 w 1856540"/>
                <a:gd name="connsiteY287" fmla="*/ 1868712 h 2980436"/>
                <a:gd name="connsiteX288" fmla="*/ 1614160 w 1856540"/>
                <a:gd name="connsiteY288" fmla="*/ 2041860 h 2980436"/>
                <a:gd name="connsiteX289" fmla="*/ 1633051 w 1856540"/>
                <a:gd name="connsiteY289" fmla="*/ 1925384 h 2980436"/>
                <a:gd name="connsiteX290" fmla="*/ 1718059 w 1856540"/>
                <a:gd name="connsiteY290" fmla="*/ 1664140 h 2980436"/>
                <a:gd name="connsiteX291" fmla="*/ 1714925 w 1856540"/>
                <a:gd name="connsiteY291" fmla="*/ 1664140 h 2980436"/>
                <a:gd name="connsiteX292" fmla="*/ 1718059 w 1856540"/>
                <a:gd name="connsiteY292" fmla="*/ 1591711 h 2980436"/>
                <a:gd name="connsiteX293" fmla="*/ 1745032 w 1856540"/>
                <a:gd name="connsiteY293" fmla="*/ 1586580 h 2980436"/>
                <a:gd name="connsiteX294" fmla="*/ 1790442 w 1856540"/>
                <a:gd name="connsiteY294" fmla="*/ 1604335 h 2980436"/>
                <a:gd name="connsiteX295" fmla="*/ 1790442 w 1856540"/>
                <a:gd name="connsiteY295" fmla="*/ 1682985 h 2980436"/>
                <a:gd name="connsiteX296" fmla="*/ 1762106 w 1856540"/>
                <a:gd name="connsiteY296" fmla="*/ 1695246 h 2980436"/>
                <a:gd name="connsiteX297" fmla="*/ 1736949 w 1856540"/>
                <a:gd name="connsiteY297" fmla="*/ 1686164 h 2980436"/>
                <a:gd name="connsiteX298" fmla="*/ 1730637 w 1856540"/>
                <a:gd name="connsiteY298" fmla="*/ 1679852 h 2980436"/>
                <a:gd name="connsiteX299" fmla="*/ 1655075 w 1856540"/>
                <a:gd name="connsiteY299" fmla="*/ 1906493 h 2980436"/>
                <a:gd name="connsiteX300" fmla="*/ 1683411 w 1856540"/>
                <a:gd name="connsiteY300" fmla="*/ 1853000 h 2980436"/>
                <a:gd name="connsiteX301" fmla="*/ 1683411 w 1856540"/>
                <a:gd name="connsiteY301" fmla="*/ 1846688 h 2980436"/>
                <a:gd name="connsiteX302" fmla="*/ 1686589 w 1856540"/>
                <a:gd name="connsiteY302" fmla="*/ 1824664 h 2980436"/>
                <a:gd name="connsiteX303" fmla="*/ 1699895 w 1856540"/>
                <a:gd name="connsiteY303" fmla="*/ 1813493 h 2980436"/>
                <a:gd name="connsiteX304" fmla="*/ 1711747 w 1856540"/>
                <a:gd name="connsiteY304" fmla="*/ 1821486 h 2980436"/>
                <a:gd name="connsiteX305" fmla="*/ 1718059 w 1856540"/>
                <a:gd name="connsiteY305" fmla="*/ 1871891 h 2980436"/>
                <a:gd name="connsiteX306" fmla="*/ 1711747 w 1856540"/>
                <a:gd name="connsiteY306" fmla="*/ 1876613 h 2980436"/>
                <a:gd name="connsiteX307" fmla="*/ 1705480 w 1856540"/>
                <a:gd name="connsiteY307" fmla="*/ 1871891 h 2980436"/>
                <a:gd name="connsiteX308" fmla="*/ 1651941 w 1856540"/>
                <a:gd name="connsiteY308" fmla="*/ 1934829 h 2980436"/>
                <a:gd name="connsiteX309" fmla="*/ 1636230 w 1856540"/>
                <a:gd name="connsiteY309" fmla="*/ 2019836 h 2980436"/>
                <a:gd name="connsiteX310" fmla="*/ 1777863 w 1856540"/>
                <a:gd name="connsiteY310" fmla="*/ 1824664 h 2980436"/>
                <a:gd name="connsiteX311" fmla="*/ 1768418 w 1856540"/>
                <a:gd name="connsiteY311" fmla="*/ 1793195 h 2980436"/>
                <a:gd name="connsiteX312" fmla="*/ 1771551 w 1856540"/>
                <a:gd name="connsiteY312" fmla="*/ 1786883 h 2980436"/>
                <a:gd name="connsiteX313" fmla="*/ 1790442 w 1856540"/>
                <a:gd name="connsiteY313" fmla="*/ 1745969 h 2980436"/>
                <a:gd name="connsiteX314" fmla="*/ 1813011 w 1856540"/>
                <a:gd name="connsiteY314" fmla="*/ 1739248 h 2980436"/>
                <a:gd name="connsiteX315" fmla="*/ 1850247 w 1856540"/>
                <a:gd name="connsiteY315" fmla="*/ 1755414 h 2980436"/>
                <a:gd name="connsiteX316" fmla="*/ 1831357 w 1856540"/>
                <a:gd name="connsiteY316" fmla="*/ 1830931 h 2980436"/>
                <a:gd name="connsiteX317" fmla="*/ 1806199 w 1856540"/>
                <a:gd name="connsiteY317" fmla="*/ 1837243 h 2980436"/>
                <a:gd name="connsiteX318" fmla="*/ 1799887 w 1856540"/>
                <a:gd name="connsiteY318" fmla="*/ 1837243 h 2980436"/>
                <a:gd name="connsiteX319" fmla="*/ 1796754 w 1856540"/>
                <a:gd name="connsiteY319" fmla="*/ 1840376 h 2980436"/>
                <a:gd name="connsiteX320" fmla="*/ 1790442 w 1856540"/>
                <a:gd name="connsiteY320" fmla="*/ 1843555 h 2980436"/>
                <a:gd name="connsiteX321" fmla="*/ 1639363 w 1856540"/>
                <a:gd name="connsiteY321" fmla="*/ 2032415 h 2980436"/>
                <a:gd name="connsiteX322" fmla="*/ 1633051 w 1856540"/>
                <a:gd name="connsiteY322" fmla="*/ 2079641 h 2980436"/>
                <a:gd name="connsiteX323" fmla="*/ 1633051 w 1856540"/>
                <a:gd name="connsiteY323" fmla="*/ 2082775 h 2980436"/>
                <a:gd name="connsiteX324" fmla="*/ 1629918 w 1856540"/>
                <a:gd name="connsiteY324" fmla="*/ 2089087 h 2980436"/>
                <a:gd name="connsiteX325" fmla="*/ 1611027 w 1856540"/>
                <a:gd name="connsiteY325" fmla="*/ 2224408 h 2980436"/>
                <a:gd name="connsiteX326" fmla="*/ 1611027 w 1856540"/>
                <a:gd name="connsiteY326" fmla="*/ 2227587 h 2980436"/>
                <a:gd name="connsiteX327" fmla="*/ 1607894 w 1856540"/>
                <a:gd name="connsiteY327" fmla="*/ 2237032 h 2980436"/>
                <a:gd name="connsiteX328" fmla="*/ 1601582 w 1856540"/>
                <a:gd name="connsiteY328" fmla="*/ 2277947 h 2980436"/>
                <a:gd name="connsiteX329" fmla="*/ 1620472 w 1856540"/>
                <a:gd name="connsiteY329" fmla="*/ 2246432 h 2980436"/>
                <a:gd name="connsiteX330" fmla="*/ 1670832 w 1856540"/>
                <a:gd name="connsiteY330" fmla="*/ 2180361 h 2980436"/>
                <a:gd name="connsiteX331" fmla="*/ 1736949 w 1856540"/>
                <a:gd name="connsiteY331" fmla="*/ 2092220 h 2980436"/>
                <a:gd name="connsiteX332" fmla="*/ 1758973 w 1856540"/>
                <a:gd name="connsiteY332" fmla="*/ 2070196 h 2980436"/>
                <a:gd name="connsiteX333" fmla="*/ 1758973 w 1856540"/>
                <a:gd name="connsiteY333" fmla="*/ 2048127 h 2980436"/>
                <a:gd name="connsiteX334" fmla="*/ 1768418 w 1856540"/>
                <a:gd name="connsiteY334" fmla="*/ 2041860 h 2980436"/>
                <a:gd name="connsiteX335" fmla="*/ 1777863 w 1856540"/>
                <a:gd name="connsiteY335" fmla="*/ 2048127 h 2980436"/>
                <a:gd name="connsiteX336" fmla="*/ 1777863 w 1856540"/>
                <a:gd name="connsiteY336" fmla="*/ 2057572 h 2980436"/>
                <a:gd name="connsiteX337" fmla="*/ 1771551 w 1856540"/>
                <a:gd name="connsiteY337" fmla="*/ 2063884 h 2980436"/>
                <a:gd name="connsiteX338" fmla="*/ 1771551 w 1856540"/>
                <a:gd name="connsiteY338" fmla="*/ 2098532 h 2980436"/>
                <a:gd name="connsiteX339" fmla="*/ 1766738 w 1856540"/>
                <a:gd name="connsiteY339" fmla="*/ 2102165 h 2980436"/>
                <a:gd name="connsiteX340" fmla="*/ 1758973 w 1856540"/>
                <a:gd name="connsiteY340" fmla="*/ 2098532 h 2980436"/>
                <a:gd name="connsiteX341" fmla="*/ 1758973 w 1856540"/>
                <a:gd name="connsiteY341" fmla="*/ 2085908 h 2980436"/>
                <a:gd name="connsiteX342" fmla="*/ 1692856 w 1856540"/>
                <a:gd name="connsiteY342" fmla="*/ 2174049 h 2980436"/>
                <a:gd name="connsiteX343" fmla="*/ 1614160 w 1856540"/>
                <a:gd name="connsiteY343" fmla="*/ 2284213 h 2980436"/>
                <a:gd name="connsiteX344" fmla="*/ 1595270 w 1856540"/>
                <a:gd name="connsiteY344" fmla="*/ 2306283 h 2980436"/>
                <a:gd name="connsiteX345" fmla="*/ 1453636 w 1856540"/>
                <a:gd name="connsiteY345" fmla="*/ 2658800 h 2980436"/>
                <a:gd name="connsiteX346" fmla="*/ 1447551 w 1856540"/>
                <a:gd name="connsiteY346" fmla="*/ 2663251 h 2980436"/>
                <a:gd name="connsiteX347" fmla="*/ 1444191 w 1856540"/>
                <a:gd name="connsiteY347" fmla="*/ 2661979 h 2980436"/>
                <a:gd name="connsiteX348" fmla="*/ 1450503 w 1856540"/>
                <a:gd name="connsiteY348" fmla="*/ 2904332 h 2980436"/>
                <a:gd name="connsiteX349" fmla="*/ 1494550 w 1856540"/>
                <a:gd name="connsiteY349" fmla="*/ 2825637 h 2980436"/>
                <a:gd name="connsiteX350" fmla="*/ 1526020 w 1856540"/>
                <a:gd name="connsiteY350" fmla="*/ 2737496 h 2980436"/>
                <a:gd name="connsiteX351" fmla="*/ 1533921 w 1856540"/>
                <a:gd name="connsiteY351" fmla="*/ 2732773 h 2980436"/>
                <a:gd name="connsiteX352" fmla="*/ 1541777 w 1856540"/>
                <a:gd name="connsiteY352" fmla="*/ 2737496 h 2980436"/>
                <a:gd name="connsiteX353" fmla="*/ 1541777 w 1856540"/>
                <a:gd name="connsiteY353" fmla="*/ 2768965 h 2980436"/>
                <a:gd name="connsiteX354" fmla="*/ 1532604 w 1856540"/>
                <a:gd name="connsiteY354" fmla="*/ 2773415 h 2980436"/>
                <a:gd name="connsiteX355" fmla="*/ 1529198 w 1856540"/>
                <a:gd name="connsiteY355" fmla="*/ 2772144 h 2980436"/>
                <a:gd name="connsiteX356" fmla="*/ 1450503 w 1856540"/>
                <a:gd name="connsiteY356" fmla="*/ 2920090 h 2980436"/>
                <a:gd name="connsiteX357" fmla="*/ 1457755 w 1856540"/>
                <a:gd name="connsiteY357" fmla="*/ 2980436 h 2980436"/>
                <a:gd name="connsiteX358" fmla="*/ 1430024 w 1856540"/>
                <a:gd name="connsiteY358" fmla="*/ 2980436 h 2980436"/>
                <a:gd name="connsiteX359" fmla="*/ 1421296 w 1856540"/>
                <a:gd name="connsiteY359" fmla="*/ 2887023 h 2980436"/>
                <a:gd name="connsiteX360" fmla="*/ 1419034 w 1856540"/>
                <a:gd name="connsiteY360" fmla="*/ 2655667 h 2980436"/>
                <a:gd name="connsiteX361" fmla="*/ 1419034 w 1856540"/>
                <a:gd name="connsiteY361" fmla="*/ 2649355 h 2980436"/>
                <a:gd name="connsiteX362" fmla="*/ 1419034 w 1856540"/>
                <a:gd name="connsiteY362" fmla="*/ 2630465 h 2980436"/>
                <a:gd name="connsiteX363" fmla="*/ 1419034 w 1856540"/>
                <a:gd name="connsiteY363" fmla="*/ 2624198 h 2980436"/>
                <a:gd name="connsiteX364" fmla="*/ 1422167 w 1856540"/>
                <a:gd name="connsiteY364" fmla="*/ 2554948 h 2980436"/>
                <a:gd name="connsiteX365" fmla="*/ 1371807 w 1856540"/>
                <a:gd name="connsiteY365" fmla="*/ 2004079 h 2980436"/>
                <a:gd name="connsiteX366" fmla="*/ 1249019 w 1856540"/>
                <a:gd name="connsiteY366" fmla="*/ 1906493 h 2980436"/>
                <a:gd name="connsiteX367" fmla="*/ 1176635 w 1856540"/>
                <a:gd name="connsiteY367" fmla="*/ 1840376 h 2980436"/>
                <a:gd name="connsiteX368" fmla="*/ 1155020 w 1856540"/>
                <a:gd name="connsiteY368" fmla="*/ 1819397 h 2980436"/>
                <a:gd name="connsiteX369" fmla="*/ 1154611 w 1856540"/>
                <a:gd name="connsiteY369" fmla="*/ 1821486 h 2980436"/>
                <a:gd name="connsiteX370" fmla="*/ 1164056 w 1856540"/>
                <a:gd name="connsiteY370" fmla="*/ 1837243 h 2980436"/>
                <a:gd name="connsiteX371" fmla="*/ 1170323 w 1856540"/>
                <a:gd name="connsiteY371" fmla="*/ 1840376 h 2980436"/>
                <a:gd name="connsiteX372" fmla="*/ 1167190 w 1856540"/>
                <a:gd name="connsiteY372" fmla="*/ 1853000 h 2980436"/>
                <a:gd name="connsiteX373" fmla="*/ 1160514 w 1856540"/>
                <a:gd name="connsiteY373" fmla="*/ 1857723 h 2980436"/>
                <a:gd name="connsiteX374" fmla="*/ 1151478 w 1856540"/>
                <a:gd name="connsiteY374" fmla="*/ 1853000 h 2980436"/>
                <a:gd name="connsiteX375" fmla="*/ 1148299 w 1856540"/>
                <a:gd name="connsiteY375" fmla="*/ 1846688 h 2980436"/>
                <a:gd name="connsiteX376" fmla="*/ 1126275 w 1856540"/>
                <a:gd name="connsiteY376" fmla="*/ 1827798 h 2980436"/>
                <a:gd name="connsiteX377" fmla="*/ 1123142 w 1856540"/>
                <a:gd name="connsiteY377" fmla="*/ 1827798 h 2980436"/>
                <a:gd name="connsiteX378" fmla="*/ 1133223 w 1856540"/>
                <a:gd name="connsiteY378" fmla="*/ 1807227 h 2980436"/>
                <a:gd name="connsiteX379" fmla="*/ 1138854 w 1856540"/>
                <a:gd name="connsiteY379" fmla="*/ 1808907 h 2980436"/>
                <a:gd name="connsiteX380" fmla="*/ 1144984 w 1856540"/>
                <a:gd name="connsiteY380" fmla="*/ 1804457 h 2980436"/>
                <a:gd name="connsiteX381" fmla="*/ 1148299 w 1856540"/>
                <a:gd name="connsiteY381" fmla="*/ 1805774 h 2980436"/>
                <a:gd name="connsiteX382" fmla="*/ 1368674 w 1856540"/>
                <a:gd name="connsiteY382" fmla="*/ 1988322 h 2980436"/>
                <a:gd name="connsiteX383" fmla="*/ 1362362 w 1856540"/>
                <a:gd name="connsiteY383" fmla="*/ 1972610 h 2980436"/>
                <a:gd name="connsiteX384" fmla="*/ 1142033 w 1856540"/>
                <a:gd name="connsiteY384" fmla="*/ 1500437 h 2980436"/>
                <a:gd name="connsiteX385" fmla="*/ 1016111 w 1856540"/>
                <a:gd name="connsiteY385" fmla="*/ 1843555 h 2980436"/>
                <a:gd name="connsiteX386" fmla="*/ 1050713 w 1856540"/>
                <a:gd name="connsiteY386" fmla="*/ 1978877 h 2980436"/>
                <a:gd name="connsiteX387" fmla="*/ 1415855 w 1856540"/>
                <a:gd name="connsiteY387" fmla="*/ 2617886 h 2980436"/>
                <a:gd name="connsiteX388" fmla="*/ 1406682 w 1856540"/>
                <a:gd name="connsiteY388" fmla="*/ 2628875 h 2980436"/>
                <a:gd name="connsiteX389" fmla="*/ 1400143 w 1856540"/>
                <a:gd name="connsiteY389" fmla="*/ 2624198 h 2980436"/>
                <a:gd name="connsiteX390" fmla="*/ 1293112 w 1856540"/>
                <a:gd name="connsiteY390" fmla="*/ 2378666 h 2980436"/>
                <a:gd name="connsiteX391" fmla="*/ 1151478 w 1856540"/>
                <a:gd name="connsiteY391" fmla="*/ 2274768 h 2980436"/>
                <a:gd name="connsiteX392" fmla="*/ 1145166 w 1856540"/>
                <a:gd name="connsiteY392" fmla="*/ 2274768 h 2980436"/>
                <a:gd name="connsiteX393" fmla="*/ 960801 w 1856540"/>
                <a:gd name="connsiteY393" fmla="*/ 2253970 h 2980436"/>
                <a:gd name="connsiteX394" fmla="*/ 949585 w 1856540"/>
                <a:gd name="connsiteY394" fmla="*/ 2253970 h 2980436"/>
                <a:gd name="connsiteX395" fmla="*/ 717086 w 1856540"/>
                <a:gd name="connsiteY395" fmla="*/ 2211830 h 2980436"/>
                <a:gd name="connsiteX396" fmla="*/ 364523 w 1856540"/>
                <a:gd name="connsiteY396" fmla="*/ 1934829 h 2980436"/>
                <a:gd name="connsiteX397" fmla="*/ 348765 w 1856540"/>
                <a:gd name="connsiteY397" fmla="*/ 1947407 h 2980436"/>
                <a:gd name="connsiteX398" fmla="*/ 344134 w 1856540"/>
                <a:gd name="connsiteY398" fmla="*/ 1948861 h 2980436"/>
                <a:gd name="connsiteX399" fmla="*/ 339320 w 1856540"/>
                <a:gd name="connsiteY399" fmla="*/ 1928517 h 2980436"/>
                <a:gd name="connsiteX400" fmla="*/ 348765 w 1856540"/>
                <a:gd name="connsiteY400" fmla="*/ 1922250 h 2980436"/>
                <a:gd name="connsiteX401" fmla="*/ 351808 w 1856540"/>
                <a:gd name="connsiteY401" fmla="*/ 1913350 h 2980436"/>
                <a:gd name="connsiteX402" fmla="*/ 355077 w 1856540"/>
                <a:gd name="connsiteY402" fmla="*/ 1915938 h 2980436"/>
                <a:gd name="connsiteX403" fmla="*/ 548433 w 1856540"/>
                <a:gd name="connsiteY403" fmla="*/ 1849095 h 2980436"/>
                <a:gd name="connsiteX404" fmla="*/ 1151478 w 1856540"/>
                <a:gd name="connsiteY404" fmla="*/ 2255878 h 2980436"/>
                <a:gd name="connsiteX405" fmla="*/ 1154611 w 1856540"/>
                <a:gd name="connsiteY405" fmla="*/ 2259056 h 2980436"/>
                <a:gd name="connsiteX406" fmla="*/ 1274221 w 1856540"/>
                <a:gd name="connsiteY406" fmla="*/ 2344018 h 2980436"/>
                <a:gd name="connsiteX407" fmla="*/ 1151478 w 1856540"/>
                <a:gd name="connsiteY407" fmla="*/ 2145713 h 2980436"/>
                <a:gd name="connsiteX408" fmla="*/ 789469 w 1856540"/>
                <a:gd name="connsiteY408" fmla="*/ 1802640 h 2980436"/>
                <a:gd name="connsiteX409" fmla="*/ 773712 w 1856540"/>
                <a:gd name="connsiteY409" fmla="*/ 1793195 h 2980436"/>
                <a:gd name="connsiteX410" fmla="*/ 326742 w 1856540"/>
                <a:gd name="connsiteY410" fmla="*/ 1598023 h 2980436"/>
                <a:gd name="connsiteX411" fmla="*/ 2514 w 1856540"/>
                <a:gd name="connsiteY411" fmla="*/ 1157319 h 2980436"/>
                <a:gd name="connsiteX412" fmla="*/ 9053 w 1856540"/>
                <a:gd name="connsiteY412" fmla="*/ 1141107 h 2980436"/>
                <a:gd name="connsiteX413" fmla="*/ 11959 w 1856540"/>
                <a:gd name="connsiteY413" fmla="*/ 1141607 h 2980436"/>
                <a:gd name="connsiteX414" fmla="*/ 490445 w 1856540"/>
                <a:gd name="connsiteY414" fmla="*/ 1333600 h 2980436"/>
                <a:gd name="connsiteX415" fmla="*/ 622633 w 1856540"/>
                <a:gd name="connsiteY415" fmla="*/ 1497304 h 2980436"/>
                <a:gd name="connsiteX416" fmla="*/ 783157 w 1856540"/>
                <a:gd name="connsiteY416" fmla="*/ 1767993 h 2980436"/>
                <a:gd name="connsiteX417" fmla="*/ 786336 w 1856540"/>
                <a:gd name="connsiteY417" fmla="*/ 1777438 h 2980436"/>
                <a:gd name="connsiteX418" fmla="*/ 865031 w 1856540"/>
                <a:gd name="connsiteY418" fmla="*/ 1830931 h 2980436"/>
                <a:gd name="connsiteX419" fmla="*/ 1025556 w 1856540"/>
                <a:gd name="connsiteY419" fmla="*/ 1963165 h 2980436"/>
                <a:gd name="connsiteX420" fmla="*/ 1000353 w 1856540"/>
                <a:gd name="connsiteY420" fmla="*/ 1862445 h 2980436"/>
                <a:gd name="connsiteX421" fmla="*/ 994677 w 1856540"/>
                <a:gd name="connsiteY421" fmla="*/ 1865034 h 2980436"/>
                <a:gd name="connsiteX422" fmla="*/ 981463 w 1856540"/>
                <a:gd name="connsiteY422" fmla="*/ 1846688 h 2980436"/>
                <a:gd name="connsiteX423" fmla="*/ 990908 w 1856540"/>
                <a:gd name="connsiteY423" fmla="*/ 1830931 h 2980436"/>
                <a:gd name="connsiteX424" fmla="*/ 987775 w 1856540"/>
                <a:gd name="connsiteY424" fmla="*/ 1793195 h 2980436"/>
                <a:gd name="connsiteX425" fmla="*/ 902767 w 1856540"/>
                <a:gd name="connsiteY425" fmla="*/ 1434320 h 2980436"/>
                <a:gd name="connsiteX426" fmla="*/ 679305 w 1856540"/>
                <a:gd name="connsiteY426" fmla="*/ 1346179 h 2980436"/>
                <a:gd name="connsiteX427" fmla="*/ 666726 w 1856540"/>
                <a:gd name="connsiteY427" fmla="*/ 1346179 h 2980436"/>
                <a:gd name="connsiteX428" fmla="*/ 650969 w 1856540"/>
                <a:gd name="connsiteY428" fmla="*/ 1330467 h 2980436"/>
                <a:gd name="connsiteX429" fmla="*/ 644612 w 1856540"/>
                <a:gd name="connsiteY429" fmla="*/ 1330694 h 2980436"/>
                <a:gd name="connsiteX430" fmla="*/ 651241 w 1856540"/>
                <a:gd name="connsiteY430" fmla="*/ 1231428 h 2980436"/>
                <a:gd name="connsiteX431" fmla="*/ 666726 w 1856540"/>
                <a:gd name="connsiteY431" fmla="*/ 1232881 h 2980436"/>
                <a:gd name="connsiteX432" fmla="*/ 698195 w 1856540"/>
                <a:gd name="connsiteY432" fmla="*/ 1336734 h 2980436"/>
                <a:gd name="connsiteX433" fmla="*/ 905946 w 1856540"/>
                <a:gd name="connsiteY433" fmla="*/ 1421741 h 2980436"/>
                <a:gd name="connsiteX434" fmla="*/ 962572 w 1856540"/>
                <a:gd name="connsiteY434" fmla="*/ 1239193 h 2980436"/>
                <a:gd name="connsiteX435" fmla="*/ 742243 w 1856540"/>
                <a:gd name="connsiteY435" fmla="*/ 955880 h 2980436"/>
                <a:gd name="connsiteX436" fmla="*/ 723307 w 1856540"/>
                <a:gd name="connsiteY436" fmla="*/ 957924 h 2980436"/>
                <a:gd name="connsiteX437" fmla="*/ 632078 w 1856540"/>
                <a:gd name="connsiteY437" fmla="*/ 924411 h 2980436"/>
                <a:gd name="connsiteX438" fmla="*/ 474687 w 1856540"/>
                <a:gd name="connsiteY438" fmla="*/ 855161 h 2980436"/>
                <a:gd name="connsiteX439" fmla="*/ 458975 w 1856540"/>
                <a:gd name="connsiteY439" fmla="*/ 861427 h 2980436"/>
                <a:gd name="connsiteX440" fmla="*/ 446351 w 1856540"/>
                <a:gd name="connsiteY440" fmla="*/ 848849 h 2980436"/>
                <a:gd name="connsiteX441" fmla="*/ 431275 w 1856540"/>
                <a:gd name="connsiteY441" fmla="*/ 851346 h 2980436"/>
                <a:gd name="connsiteX442" fmla="*/ 421194 w 1856540"/>
                <a:gd name="connsiteY442" fmla="*/ 748129 h 2980436"/>
                <a:gd name="connsiteX443" fmla="*/ 442038 w 1856540"/>
                <a:gd name="connsiteY443" fmla="*/ 743407 h 2980436"/>
                <a:gd name="connsiteX444" fmla="*/ 480999 w 1856540"/>
                <a:gd name="connsiteY444" fmla="*/ 839403 h 2980436"/>
                <a:gd name="connsiteX445" fmla="*/ 603743 w 1856540"/>
                <a:gd name="connsiteY445" fmla="*/ 892942 h 2980436"/>
                <a:gd name="connsiteX446" fmla="*/ 735976 w 1856540"/>
                <a:gd name="connsiteY446" fmla="*/ 946435 h 2980436"/>
                <a:gd name="connsiteX447" fmla="*/ 650969 w 1856540"/>
                <a:gd name="connsiteY447" fmla="*/ 851982 h 2980436"/>
                <a:gd name="connsiteX448" fmla="*/ 644657 w 1856540"/>
                <a:gd name="connsiteY448" fmla="*/ 856705 h 2980436"/>
                <a:gd name="connsiteX449" fmla="*/ 638390 w 1856540"/>
                <a:gd name="connsiteY449" fmla="*/ 851982 h 2980436"/>
                <a:gd name="connsiteX450" fmla="*/ 632078 w 1856540"/>
                <a:gd name="connsiteY450" fmla="*/ 833091 h 2980436"/>
                <a:gd name="connsiteX451" fmla="*/ 499890 w 1856540"/>
                <a:gd name="connsiteY451" fmla="*/ 669434 h 2980436"/>
                <a:gd name="connsiteX452" fmla="*/ 454344 w 1856540"/>
                <a:gd name="connsiteY452" fmla="*/ 679197 h 2980436"/>
                <a:gd name="connsiteX453" fmla="*/ 307851 w 1856540"/>
                <a:gd name="connsiteY453" fmla="*/ 644231 h 2980436"/>
                <a:gd name="connsiteX454" fmla="*/ 304718 w 1856540"/>
                <a:gd name="connsiteY454" fmla="*/ 663122 h 2980436"/>
                <a:gd name="connsiteX455" fmla="*/ 276382 w 1856540"/>
                <a:gd name="connsiteY455" fmla="*/ 672567 h 2980436"/>
                <a:gd name="connsiteX456" fmla="*/ 260625 w 1856540"/>
                <a:gd name="connsiteY456" fmla="*/ 666301 h 2980436"/>
                <a:gd name="connsiteX457" fmla="*/ 248046 w 1856540"/>
                <a:gd name="connsiteY457" fmla="*/ 641098 h 2980436"/>
                <a:gd name="connsiteX458" fmla="*/ 248046 w 1856540"/>
                <a:gd name="connsiteY458" fmla="*/ 631653 h 2980436"/>
                <a:gd name="connsiteX459" fmla="*/ 254358 w 1856540"/>
                <a:gd name="connsiteY459" fmla="*/ 622207 h 2980436"/>
                <a:gd name="connsiteX460" fmla="*/ 266937 w 1856540"/>
                <a:gd name="connsiteY460" fmla="*/ 609629 h 2980436"/>
                <a:gd name="connsiteX461" fmla="*/ 292139 w 1856540"/>
                <a:gd name="connsiteY461" fmla="*/ 619074 h 2980436"/>
                <a:gd name="connsiteX462" fmla="*/ 295272 w 1856540"/>
                <a:gd name="connsiteY462" fmla="*/ 609629 h 2980436"/>
                <a:gd name="connsiteX463" fmla="*/ 288960 w 1856540"/>
                <a:gd name="connsiteY463" fmla="*/ 603317 h 2980436"/>
                <a:gd name="connsiteX464" fmla="*/ 295272 w 1856540"/>
                <a:gd name="connsiteY464" fmla="*/ 587605 h 2980436"/>
                <a:gd name="connsiteX465" fmla="*/ 306307 w 1856540"/>
                <a:gd name="connsiteY465" fmla="*/ 580521 h 2980436"/>
                <a:gd name="connsiteX466" fmla="*/ 317296 w 1856540"/>
                <a:gd name="connsiteY466" fmla="*/ 587605 h 2980436"/>
                <a:gd name="connsiteX467" fmla="*/ 314163 w 1856540"/>
                <a:gd name="connsiteY467" fmla="*/ 625341 h 2980436"/>
                <a:gd name="connsiteX468" fmla="*/ 459657 w 1856540"/>
                <a:gd name="connsiteY468" fmla="*/ 660851 h 2980436"/>
                <a:gd name="connsiteX469" fmla="*/ 490445 w 1856540"/>
                <a:gd name="connsiteY469" fmla="*/ 656855 h 2980436"/>
                <a:gd name="connsiteX470" fmla="*/ 380280 w 1856540"/>
                <a:gd name="connsiteY470" fmla="*/ 471128 h 2980436"/>
                <a:gd name="connsiteX471" fmla="*/ 373605 w 1856540"/>
                <a:gd name="connsiteY471" fmla="*/ 471946 h 2980436"/>
                <a:gd name="connsiteX472" fmla="*/ 348765 w 1856540"/>
                <a:gd name="connsiteY472" fmla="*/ 458550 h 2980436"/>
                <a:gd name="connsiteX473" fmla="*/ 345632 w 1856540"/>
                <a:gd name="connsiteY473" fmla="*/ 460911 h 2980436"/>
                <a:gd name="connsiteX474" fmla="*/ 342499 w 1856540"/>
                <a:gd name="connsiteY474" fmla="*/ 458550 h 2980436"/>
                <a:gd name="connsiteX475" fmla="*/ 311030 w 1856540"/>
                <a:gd name="connsiteY475" fmla="*/ 405011 h 2980436"/>
                <a:gd name="connsiteX476" fmla="*/ 307851 w 1856540"/>
                <a:gd name="connsiteY476" fmla="*/ 398699 h 2980436"/>
                <a:gd name="connsiteX477" fmla="*/ 316751 w 1856540"/>
                <a:gd name="connsiteY477" fmla="*/ 388437 h 2980436"/>
                <a:gd name="connsiteX478" fmla="*/ 320475 w 1856540"/>
                <a:gd name="connsiteY478" fmla="*/ 389300 h 2980436"/>
                <a:gd name="connsiteX479" fmla="*/ 323608 w 1856540"/>
                <a:gd name="connsiteY479" fmla="*/ 382988 h 2980436"/>
                <a:gd name="connsiteX480" fmla="*/ 363115 w 1856540"/>
                <a:gd name="connsiteY480" fmla="*/ 364279 h 2980436"/>
                <a:gd name="connsiteX481" fmla="*/ 395992 w 1856540"/>
                <a:gd name="connsiteY481" fmla="*/ 376676 h 2980436"/>
                <a:gd name="connsiteX482" fmla="*/ 408570 w 1856540"/>
                <a:gd name="connsiteY482" fmla="*/ 423902 h 2980436"/>
                <a:gd name="connsiteX483" fmla="*/ 389725 w 1856540"/>
                <a:gd name="connsiteY483" fmla="*/ 467950 h 2980436"/>
                <a:gd name="connsiteX484" fmla="*/ 462109 w 1856540"/>
                <a:gd name="connsiteY484" fmla="*/ 590738 h 2980436"/>
                <a:gd name="connsiteX485" fmla="*/ 462109 w 1856540"/>
                <a:gd name="connsiteY485" fmla="*/ 493152 h 2980436"/>
                <a:gd name="connsiteX486" fmla="*/ 452663 w 1856540"/>
                <a:gd name="connsiteY486" fmla="*/ 493152 h 2980436"/>
                <a:gd name="connsiteX487" fmla="*/ 455797 w 1856540"/>
                <a:gd name="connsiteY487" fmla="*/ 427035 h 2980436"/>
                <a:gd name="connsiteX488" fmla="*/ 462245 w 1856540"/>
                <a:gd name="connsiteY488" fmla="*/ 426309 h 2980436"/>
                <a:gd name="connsiteX489" fmla="*/ 484133 w 1856540"/>
                <a:gd name="connsiteY489" fmla="*/ 474262 h 2980436"/>
                <a:gd name="connsiteX490" fmla="*/ 471554 w 1856540"/>
                <a:gd name="connsiteY490" fmla="*/ 483707 h 2980436"/>
                <a:gd name="connsiteX491" fmla="*/ 512468 w 1856540"/>
                <a:gd name="connsiteY491" fmla="*/ 656855 h 2980436"/>
                <a:gd name="connsiteX492" fmla="*/ 512468 w 1856540"/>
                <a:gd name="connsiteY492" fmla="*/ 666301 h 2980436"/>
                <a:gd name="connsiteX493" fmla="*/ 613188 w 1856540"/>
                <a:gd name="connsiteY493" fmla="*/ 789044 h 2980436"/>
                <a:gd name="connsiteX494" fmla="*/ 610055 w 1856540"/>
                <a:gd name="connsiteY494" fmla="*/ 770153 h 2980436"/>
                <a:gd name="connsiteX495" fmla="*/ 584852 w 1856540"/>
                <a:gd name="connsiteY495" fmla="*/ 650543 h 2980436"/>
                <a:gd name="connsiteX496" fmla="*/ 581719 w 1856540"/>
                <a:gd name="connsiteY496" fmla="*/ 647410 h 2980436"/>
                <a:gd name="connsiteX497" fmla="*/ 559695 w 1856540"/>
                <a:gd name="connsiteY497" fmla="*/ 625341 h 2980436"/>
                <a:gd name="connsiteX498" fmla="*/ 569140 w 1856540"/>
                <a:gd name="connsiteY498" fmla="*/ 603317 h 2980436"/>
                <a:gd name="connsiteX499" fmla="*/ 584852 w 1856540"/>
                <a:gd name="connsiteY499" fmla="*/ 565536 h 2980436"/>
                <a:gd name="connsiteX500" fmla="*/ 558514 w 1856540"/>
                <a:gd name="connsiteY500" fmla="*/ 574981 h 2980436"/>
                <a:gd name="connsiteX501" fmla="*/ 534492 w 1856540"/>
                <a:gd name="connsiteY501" fmla="*/ 565536 h 2980436"/>
                <a:gd name="connsiteX502" fmla="*/ 534492 w 1856540"/>
                <a:gd name="connsiteY502" fmla="*/ 540379 h 2980436"/>
                <a:gd name="connsiteX503" fmla="*/ 567006 w 1856540"/>
                <a:gd name="connsiteY503" fmla="*/ 526165 h 2980436"/>
                <a:gd name="connsiteX504" fmla="*/ 591164 w 1856540"/>
                <a:gd name="connsiteY504" fmla="*/ 625341 h 2980436"/>
                <a:gd name="connsiteX505" fmla="*/ 594297 w 1856540"/>
                <a:gd name="connsiteY505" fmla="*/ 628519 h 2980436"/>
                <a:gd name="connsiteX506" fmla="*/ 597476 w 1856540"/>
                <a:gd name="connsiteY506" fmla="*/ 637965 h 2980436"/>
                <a:gd name="connsiteX507" fmla="*/ 597476 w 1856540"/>
                <a:gd name="connsiteY507" fmla="*/ 647410 h 2980436"/>
                <a:gd name="connsiteX508" fmla="*/ 632078 w 1856540"/>
                <a:gd name="connsiteY508" fmla="*/ 807934 h 2980436"/>
                <a:gd name="connsiteX509" fmla="*/ 663548 w 1856540"/>
                <a:gd name="connsiteY509" fmla="*/ 842537 h 2980436"/>
                <a:gd name="connsiteX510" fmla="*/ 666726 w 1856540"/>
                <a:gd name="connsiteY510" fmla="*/ 839403 h 2980436"/>
                <a:gd name="connsiteX511" fmla="*/ 688750 w 1856540"/>
                <a:gd name="connsiteY511" fmla="*/ 782732 h 2980436"/>
                <a:gd name="connsiteX512" fmla="*/ 704462 w 1856540"/>
                <a:gd name="connsiteY512" fmla="*/ 722927 h 2980436"/>
                <a:gd name="connsiteX513" fmla="*/ 710774 w 1856540"/>
                <a:gd name="connsiteY513" fmla="*/ 720566 h 2980436"/>
                <a:gd name="connsiteX514" fmla="*/ 717086 w 1856540"/>
                <a:gd name="connsiteY514" fmla="*/ 722927 h 2980436"/>
                <a:gd name="connsiteX515" fmla="*/ 726531 w 1856540"/>
                <a:gd name="connsiteY515" fmla="*/ 732372 h 2980436"/>
                <a:gd name="connsiteX516" fmla="*/ 732798 w 1856540"/>
                <a:gd name="connsiteY516" fmla="*/ 738684 h 2980436"/>
                <a:gd name="connsiteX517" fmla="*/ 751688 w 1856540"/>
                <a:gd name="connsiteY517" fmla="*/ 767020 h 2980436"/>
                <a:gd name="connsiteX518" fmla="*/ 751688 w 1856540"/>
                <a:gd name="connsiteY518" fmla="*/ 770153 h 2980436"/>
                <a:gd name="connsiteX519" fmla="*/ 745376 w 1856540"/>
                <a:gd name="connsiteY519" fmla="*/ 776465 h 2980436"/>
                <a:gd name="connsiteX520" fmla="*/ 738701 w 1856540"/>
                <a:gd name="connsiteY520" fmla="*/ 781188 h 2980436"/>
                <a:gd name="connsiteX521" fmla="*/ 729664 w 1856540"/>
                <a:gd name="connsiteY521" fmla="*/ 776465 h 2980436"/>
                <a:gd name="connsiteX522" fmla="*/ 723353 w 1856540"/>
                <a:gd name="connsiteY522" fmla="*/ 770153 h 2980436"/>
                <a:gd name="connsiteX523" fmla="*/ 707641 w 1856540"/>
                <a:gd name="connsiteY523" fmla="*/ 751263 h 2980436"/>
                <a:gd name="connsiteX524" fmla="*/ 695017 w 1856540"/>
                <a:gd name="connsiteY524" fmla="*/ 811068 h 2980436"/>
                <a:gd name="connsiteX525" fmla="*/ 669860 w 1856540"/>
                <a:gd name="connsiteY525" fmla="*/ 848849 h 2980436"/>
                <a:gd name="connsiteX526" fmla="*/ 965751 w 1856540"/>
                <a:gd name="connsiteY526" fmla="*/ 1229748 h 2980436"/>
                <a:gd name="connsiteX527" fmla="*/ 1038134 w 1856540"/>
                <a:gd name="connsiteY527" fmla="*/ 1116404 h 2980436"/>
                <a:gd name="connsiteX528" fmla="*/ 990908 w 1856540"/>
                <a:gd name="connsiteY528" fmla="*/ 999928 h 2980436"/>
                <a:gd name="connsiteX529" fmla="*/ 990908 w 1856540"/>
                <a:gd name="connsiteY529" fmla="*/ 1009373 h 2980436"/>
                <a:gd name="connsiteX530" fmla="*/ 984641 w 1856540"/>
                <a:gd name="connsiteY530" fmla="*/ 1014096 h 2980436"/>
                <a:gd name="connsiteX531" fmla="*/ 978329 w 1856540"/>
                <a:gd name="connsiteY531" fmla="*/ 1009373 h 2980436"/>
                <a:gd name="connsiteX532" fmla="*/ 978329 w 1856540"/>
                <a:gd name="connsiteY532" fmla="*/ 974771 h 2980436"/>
                <a:gd name="connsiteX533" fmla="*/ 685571 w 1856540"/>
                <a:gd name="connsiteY533" fmla="*/ 36736 h 2980436"/>
                <a:gd name="connsiteX534" fmla="*/ 685571 w 1856540"/>
                <a:gd name="connsiteY534" fmla="*/ 30424 h 2980436"/>
                <a:gd name="connsiteX535" fmla="*/ 679305 w 1856540"/>
                <a:gd name="connsiteY535" fmla="*/ 27291 h 2980436"/>
                <a:gd name="connsiteX536" fmla="*/ 680395 w 1856540"/>
                <a:gd name="connsiteY536" fmla="*/ 14213 h 2980436"/>
                <a:gd name="connsiteX537" fmla="*/ 682438 w 1856540"/>
                <a:gd name="connsiteY537" fmla="*/ 14712 h 2980436"/>
                <a:gd name="connsiteX538" fmla="*/ 695017 w 1856540"/>
                <a:gd name="connsiteY538" fmla="*/ 17846 h 2980436"/>
                <a:gd name="connsiteX539" fmla="*/ 701329 w 1856540"/>
                <a:gd name="connsiteY539" fmla="*/ 20979 h 2980436"/>
                <a:gd name="connsiteX540" fmla="*/ 717086 w 1856540"/>
                <a:gd name="connsiteY540" fmla="*/ 27291 h 2980436"/>
                <a:gd name="connsiteX541" fmla="*/ 720219 w 1856540"/>
                <a:gd name="connsiteY541" fmla="*/ 27291 h 2980436"/>
                <a:gd name="connsiteX542" fmla="*/ 710774 w 1856540"/>
                <a:gd name="connsiteY542" fmla="*/ 8400 h 2980436"/>
                <a:gd name="connsiteX543" fmla="*/ 715814 w 1856540"/>
                <a:gd name="connsiteY543" fmla="*/ 0 h 2980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Lst>
              <a:rect l="l" t="t" r="r" b="b"/>
              <a:pathLst>
                <a:path w="1856540" h="2980436">
                  <a:moveTo>
                    <a:pt x="610055" y="1956853"/>
                  </a:moveTo>
                  <a:cubicBezTo>
                    <a:pt x="676126" y="1991501"/>
                    <a:pt x="739110" y="2038682"/>
                    <a:pt x="798915" y="2076463"/>
                  </a:cubicBezTo>
                  <a:cubicBezTo>
                    <a:pt x="830384" y="2095353"/>
                    <a:pt x="861853" y="2114244"/>
                    <a:pt x="893322" y="2130001"/>
                  </a:cubicBezTo>
                  <a:cubicBezTo>
                    <a:pt x="852407" y="2101665"/>
                    <a:pt x="814627" y="2070196"/>
                    <a:pt x="776891" y="2041860"/>
                  </a:cubicBezTo>
                  <a:cubicBezTo>
                    <a:pt x="726531" y="2004079"/>
                    <a:pt x="672993" y="1975743"/>
                    <a:pt x="610055" y="1956853"/>
                  </a:cubicBezTo>
                  <a:close/>
                  <a:moveTo>
                    <a:pt x="389725" y="1947407"/>
                  </a:moveTo>
                  <a:cubicBezTo>
                    <a:pt x="533130" y="2072149"/>
                    <a:pt x="701329" y="2237032"/>
                    <a:pt x="900315" y="2237032"/>
                  </a:cubicBezTo>
                  <a:cubicBezTo>
                    <a:pt x="902177" y="2237032"/>
                    <a:pt x="904039" y="2237032"/>
                    <a:pt x="905946" y="2237032"/>
                  </a:cubicBezTo>
                  <a:cubicBezTo>
                    <a:pt x="934282" y="2235443"/>
                    <a:pt x="963390" y="2234671"/>
                    <a:pt x="992906" y="2234671"/>
                  </a:cubicBezTo>
                  <a:cubicBezTo>
                    <a:pt x="1022377" y="2234671"/>
                    <a:pt x="1052302" y="2235443"/>
                    <a:pt x="1082228" y="2237032"/>
                  </a:cubicBezTo>
                  <a:cubicBezTo>
                    <a:pt x="1072782" y="2233854"/>
                    <a:pt x="1060158" y="2227587"/>
                    <a:pt x="1050713" y="2224408"/>
                  </a:cubicBezTo>
                  <a:cubicBezTo>
                    <a:pt x="1035546" y="2226951"/>
                    <a:pt x="1020288" y="2228132"/>
                    <a:pt x="1005076" y="2228132"/>
                  </a:cubicBezTo>
                  <a:cubicBezTo>
                    <a:pt x="906582" y="2228132"/>
                    <a:pt x="808315" y="2179044"/>
                    <a:pt x="726531" y="2130001"/>
                  </a:cubicBezTo>
                  <a:cubicBezTo>
                    <a:pt x="619500" y="2057572"/>
                    <a:pt x="506156" y="1997767"/>
                    <a:pt x="389725" y="1947407"/>
                  </a:cubicBezTo>
                  <a:close/>
                  <a:moveTo>
                    <a:pt x="377101" y="1925384"/>
                  </a:moveTo>
                  <a:lnTo>
                    <a:pt x="373968" y="1931696"/>
                  </a:lnTo>
                  <a:cubicBezTo>
                    <a:pt x="480999" y="1953719"/>
                    <a:pt x="572273" y="2016658"/>
                    <a:pt x="663548" y="2073329"/>
                  </a:cubicBezTo>
                  <a:cubicBezTo>
                    <a:pt x="773712" y="2152025"/>
                    <a:pt x="896501" y="2199251"/>
                    <a:pt x="1028689" y="2214963"/>
                  </a:cubicBezTo>
                  <a:cubicBezTo>
                    <a:pt x="956306" y="2183494"/>
                    <a:pt x="883877" y="2145713"/>
                    <a:pt x="814627" y="2104798"/>
                  </a:cubicBezTo>
                  <a:cubicBezTo>
                    <a:pt x="729664" y="2054439"/>
                    <a:pt x="641524" y="1978877"/>
                    <a:pt x="543938" y="1944274"/>
                  </a:cubicBezTo>
                  <a:cubicBezTo>
                    <a:pt x="490445" y="1934829"/>
                    <a:pt x="436906" y="1931696"/>
                    <a:pt x="383413" y="1928517"/>
                  </a:cubicBezTo>
                  <a:cubicBezTo>
                    <a:pt x="380280" y="1928517"/>
                    <a:pt x="380280" y="1928517"/>
                    <a:pt x="377101" y="1925384"/>
                  </a:cubicBezTo>
                  <a:close/>
                  <a:moveTo>
                    <a:pt x="497937" y="1894505"/>
                  </a:moveTo>
                  <a:cubicBezTo>
                    <a:pt x="472371" y="1894505"/>
                    <a:pt x="446715" y="1896367"/>
                    <a:pt x="421194" y="1900181"/>
                  </a:cubicBezTo>
                  <a:cubicBezTo>
                    <a:pt x="418016" y="1903360"/>
                    <a:pt x="411749" y="1903360"/>
                    <a:pt x="411749" y="1906493"/>
                  </a:cubicBezTo>
                  <a:cubicBezTo>
                    <a:pt x="420922" y="1905812"/>
                    <a:pt x="430140" y="1905403"/>
                    <a:pt x="439313" y="1905403"/>
                  </a:cubicBezTo>
                  <a:cubicBezTo>
                    <a:pt x="470873" y="1905403"/>
                    <a:pt x="502070" y="1910035"/>
                    <a:pt x="531359" y="1922250"/>
                  </a:cubicBezTo>
                  <a:cubicBezTo>
                    <a:pt x="597476" y="1928517"/>
                    <a:pt x="657281" y="1947407"/>
                    <a:pt x="713907" y="1978877"/>
                  </a:cubicBezTo>
                  <a:cubicBezTo>
                    <a:pt x="824072" y="2044994"/>
                    <a:pt x="915391" y="2133134"/>
                    <a:pt x="1028689" y="2192939"/>
                  </a:cubicBezTo>
                  <a:cubicBezTo>
                    <a:pt x="943727" y="2126822"/>
                    <a:pt x="877610" y="2032415"/>
                    <a:pt x="783157" y="1978877"/>
                  </a:cubicBezTo>
                  <a:cubicBezTo>
                    <a:pt x="697832" y="1923703"/>
                    <a:pt x="598520" y="1894505"/>
                    <a:pt x="497937" y="1894505"/>
                  </a:cubicBezTo>
                  <a:close/>
                  <a:moveTo>
                    <a:pt x="549750" y="1868984"/>
                  </a:moveTo>
                  <a:cubicBezTo>
                    <a:pt x="518690" y="1868984"/>
                    <a:pt x="487357" y="1873798"/>
                    <a:pt x="455797" y="1884469"/>
                  </a:cubicBezTo>
                  <a:cubicBezTo>
                    <a:pt x="473961" y="1882290"/>
                    <a:pt x="491625" y="1881290"/>
                    <a:pt x="508926" y="1881290"/>
                  </a:cubicBezTo>
                  <a:cubicBezTo>
                    <a:pt x="743242" y="1881290"/>
                    <a:pt x="900451" y="2071558"/>
                    <a:pt x="1082228" y="2218142"/>
                  </a:cubicBezTo>
                  <a:lnTo>
                    <a:pt x="1094806" y="2224408"/>
                  </a:lnTo>
                  <a:lnTo>
                    <a:pt x="1050713" y="2180361"/>
                  </a:lnTo>
                  <a:cubicBezTo>
                    <a:pt x="915573" y="2047900"/>
                    <a:pt x="738565" y="1868984"/>
                    <a:pt x="549750" y="1868984"/>
                  </a:cubicBezTo>
                  <a:close/>
                  <a:moveTo>
                    <a:pt x="1505494" y="1769082"/>
                  </a:moveTo>
                  <a:cubicBezTo>
                    <a:pt x="1499319" y="1769082"/>
                    <a:pt x="1493779" y="1770581"/>
                    <a:pt x="1488284" y="1774305"/>
                  </a:cubicBezTo>
                  <a:cubicBezTo>
                    <a:pt x="1478839" y="1783750"/>
                    <a:pt x="1481972" y="1790016"/>
                    <a:pt x="1488284" y="1799462"/>
                  </a:cubicBezTo>
                  <a:cubicBezTo>
                    <a:pt x="1488284" y="1805774"/>
                    <a:pt x="1485105" y="1808907"/>
                    <a:pt x="1478839" y="1808907"/>
                  </a:cubicBezTo>
                  <a:cubicBezTo>
                    <a:pt x="1475660" y="1805774"/>
                    <a:pt x="1472527" y="1805774"/>
                    <a:pt x="1469393" y="1802640"/>
                  </a:cubicBezTo>
                  <a:cubicBezTo>
                    <a:pt x="1472527" y="1815219"/>
                    <a:pt x="1481972" y="1827798"/>
                    <a:pt x="1491417" y="1830931"/>
                  </a:cubicBezTo>
                  <a:cubicBezTo>
                    <a:pt x="1493960" y="1831794"/>
                    <a:pt x="1496685" y="1832202"/>
                    <a:pt x="1499500" y="1832202"/>
                  </a:cubicBezTo>
                  <a:cubicBezTo>
                    <a:pt x="1507174" y="1832202"/>
                    <a:pt x="1515121" y="1829251"/>
                    <a:pt x="1519753" y="1824664"/>
                  </a:cubicBezTo>
                  <a:cubicBezTo>
                    <a:pt x="1526020" y="1815219"/>
                    <a:pt x="1532331" y="1780571"/>
                    <a:pt x="1519753" y="1771126"/>
                  </a:cubicBezTo>
                  <a:cubicBezTo>
                    <a:pt x="1514531" y="1769854"/>
                    <a:pt x="1509854" y="1769082"/>
                    <a:pt x="1505494" y="1769082"/>
                  </a:cubicBezTo>
                  <a:close/>
                  <a:moveTo>
                    <a:pt x="1815236" y="1768765"/>
                  </a:moveTo>
                  <a:cubicBezTo>
                    <a:pt x="1812466" y="1768765"/>
                    <a:pt x="1809333" y="1769582"/>
                    <a:pt x="1806199" y="1771126"/>
                  </a:cubicBezTo>
                  <a:cubicBezTo>
                    <a:pt x="1803021" y="1774305"/>
                    <a:pt x="1799887" y="1777438"/>
                    <a:pt x="1799887" y="1780571"/>
                  </a:cubicBezTo>
                  <a:cubicBezTo>
                    <a:pt x="1799887" y="1786883"/>
                    <a:pt x="1799887" y="1796328"/>
                    <a:pt x="1799887" y="1805774"/>
                  </a:cubicBezTo>
                  <a:cubicBezTo>
                    <a:pt x="1803021" y="1805774"/>
                    <a:pt x="1803021" y="1808907"/>
                    <a:pt x="1806199" y="1812086"/>
                  </a:cubicBezTo>
                  <a:cubicBezTo>
                    <a:pt x="1812466" y="1808907"/>
                    <a:pt x="1818778" y="1802640"/>
                    <a:pt x="1821911" y="1796328"/>
                  </a:cubicBezTo>
                  <a:cubicBezTo>
                    <a:pt x="1825090" y="1790016"/>
                    <a:pt x="1828223" y="1783750"/>
                    <a:pt x="1828223" y="1777438"/>
                  </a:cubicBezTo>
                  <a:cubicBezTo>
                    <a:pt x="1828223" y="1774305"/>
                    <a:pt x="1825090" y="1771126"/>
                    <a:pt x="1821911" y="1771126"/>
                  </a:cubicBezTo>
                  <a:cubicBezTo>
                    <a:pt x="1820367" y="1769582"/>
                    <a:pt x="1818006" y="1768765"/>
                    <a:pt x="1815236" y="1768765"/>
                  </a:cubicBezTo>
                  <a:close/>
                  <a:moveTo>
                    <a:pt x="1745441" y="1611873"/>
                  </a:moveTo>
                  <a:cubicBezTo>
                    <a:pt x="1740264" y="1611873"/>
                    <a:pt x="1735269" y="1612600"/>
                    <a:pt x="1730637" y="1613735"/>
                  </a:cubicBezTo>
                  <a:cubicBezTo>
                    <a:pt x="1727504" y="1616913"/>
                    <a:pt x="1724325" y="1620047"/>
                    <a:pt x="1724325" y="1626359"/>
                  </a:cubicBezTo>
                  <a:cubicBezTo>
                    <a:pt x="1721192" y="1629492"/>
                    <a:pt x="1721192" y="1632625"/>
                    <a:pt x="1721192" y="1638937"/>
                  </a:cubicBezTo>
                  <a:cubicBezTo>
                    <a:pt x="1724325" y="1642071"/>
                    <a:pt x="1727504" y="1645249"/>
                    <a:pt x="1727504" y="1651516"/>
                  </a:cubicBezTo>
                  <a:cubicBezTo>
                    <a:pt x="1729048" y="1650744"/>
                    <a:pt x="1730819" y="1650335"/>
                    <a:pt x="1732544" y="1650335"/>
                  </a:cubicBezTo>
                  <a:cubicBezTo>
                    <a:pt x="1737721" y="1650335"/>
                    <a:pt x="1742444" y="1653877"/>
                    <a:pt x="1740082" y="1660961"/>
                  </a:cubicBezTo>
                  <a:cubicBezTo>
                    <a:pt x="1745713" y="1665184"/>
                    <a:pt x="1752025" y="1668181"/>
                    <a:pt x="1758065" y="1668181"/>
                  </a:cubicBezTo>
                  <a:cubicBezTo>
                    <a:pt x="1765512" y="1668181"/>
                    <a:pt x="1772641" y="1663686"/>
                    <a:pt x="1777863" y="1651516"/>
                  </a:cubicBezTo>
                  <a:cubicBezTo>
                    <a:pt x="1787309" y="1642071"/>
                    <a:pt x="1784175" y="1626359"/>
                    <a:pt x="1771551" y="1620047"/>
                  </a:cubicBezTo>
                  <a:cubicBezTo>
                    <a:pt x="1763559" y="1614053"/>
                    <a:pt x="1754341" y="1611873"/>
                    <a:pt x="1745441" y="1611873"/>
                  </a:cubicBezTo>
                  <a:close/>
                  <a:moveTo>
                    <a:pt x="1164056" y="1409163"/>
                  </a:moveTo>
                  <a:cubicBezTo>
                    <a:pt x="1157744" y="1434320"/>
                    <a:pt x="1151478" y="1459522"/>
                    <a:pt x="1142033" y="1484680"/>
                  </a:cubicBezTo>
                  <a:cubicBezTo>
                    <a:pt x="1173502" y="1531906"/>
                    <a:pt x="1198659" y="1579132"/>
                    <a:pt x="1226995" y="1626359"/>
                  </a:cubicBezTo>
                  <a:cubicBezTo>
                    <a:pt x="1220728" y="1550797"/>
                    <a:pt x="1201837" y="1478413"/>
                    <a:pt x="1164056" y="1409163"/>
                  </a:cubicBezTo>
                  <a:close/>
                  <a:moveTo>
                    <a:pt x="648244" y="1263397"/>
                  </a:moveTo>
                  <a:cubicBezTo>
                    <a:pt x="635121" y="1263397"/>
                    <a:pt x="628037" y="1272388"/>
                    <a:pt x="625766" y="1292686"/>
                  </a:cubicBezTo>
                  <a:cubicBezTo>
                    <a:pt x="632078" y="1305265"/>
                    <a:pt x="644657" y="1311577"/>
                    <a:pt x="657281" y="1314710"/>
                  </a:cubicBezTo>
                  <a:cubicBezTo>
                    <a:pt x="657281" y="1314710"/>
                    <a:pt x="660414" y="1311577"/>
                    <a:pt x="666726" y="1311577"/>
                  </a:cubicBezTo>
                  <a:lnTo>
                    <a:pt x="672993" y="1311577"/>
                  </a:lnTo>
                  <a:cubicBezTo>
                    <a:pt x="698195" y="1308443"/>
                    <a:pt x="691883" y="1280107"/>
                    <a:pt x="666726" y="1267484"/>
                  </a:cubicBezTo>
                  <a:cubicBezTo>
                    <a:pt x="659551" y="1264804"/>
                    <a:pt x="653421" y="1263397"/>
                    <a:pt x="648244" y="1263397"/>
                  </a:cubicBezTo>
                  <a:close/>
                  <a:moveTo>
                    <a:pt x="100100" y="1207679"/>
                  </a:moveTo>
                  <a:cubicBezTo>
                    <a:pt x="181974" y="1289553"/>
                    <a:pt x="260625" y="1371382"/>
                    <a:pt x="345632" y="1450077"/>
                  </a:cubicBezTo>
                  <a:cubicBezTo>
                    <a:pt x="455797" y="1550797"/>
                    <a:pt x="572273" y="1635804"/>
                    <a:pt x="688750" y="1727078"/>
                  </a:cubicBezTo>
                  <a:cubicBezTo>
                    <a:pt x="691293" y="1729621"/>
                    <a:pt x="689704" y="1734207"/>
                    <a:pt x="687342" y="1734207"/>
                  </a:cubicBezTo>
                  <a:cubicBezTo>
                    <a:pt x="686797" y="1734207"/>
                    <a:pt x="686207" y="1733980"/>
                    <a:pt x="685571" y="1733390"/>
                  </a:cubicBezTo>
                  <a:cubicBezTo>
                    <a:pt x="465242" y="1616913"/>
                    <a:pt x="279515" y="1421741"/>
                    <a:pt x="106412" y="1236014"/>
                  </a:cubicBezTo>
                  <a:cubicBezTo>
                    <a:pt x="131569" y="1273796"/>
                    <a:pt x="153639" y="1314710"/>
                    <a:pt x="159905" y="1327288"/>
                  </a:cubicBezTo>
                  <a:cubicBezTo>
                    <a:pt x="213444" y="1415429"/>
                    <a:pt x="260625" y="1516194"/>
                    <a:pt x="339320" y="1585444"/>
                  </a:cubicBezTo>
                  <a:cubicBezTo>
                    <a:pt x="452663" y="1682985"/>
                    <a:pt x="594297" y="1698742"/>
                    <a:pt x="723353" y="1755414"/>
                  </a:cubicBezTo>
                  <a:cubicBezTo>
                    <a:pt x="707641" y="1742835"/>
                    <a:pt x="691883" y="1727078"/>
                    <a:pt x="676126" y="1711321"/>
                  </a:cubicBezTo>
                  <a:cubicBezTo>
                    <a:pt x="487266" y="1544485"/>
                    <a:pt x="320475" y="1330467"/>
                    <a:pt x="100100" y="1207679"/>
                  </a:cubicBezTo>
                  <a:close/>
                  <a:moveTo>
                    <a:pt x="59186" y="1169943"/>
                  </a:moveTo>
                  <a:lnTo>
                    <a:pt x="78076" y="1188788"/>
                  </a:lnTo>
                  <a:cubicBezTo>
                    <a:pt x="210265" y="1248638"/>
                    <a:pt x="320475" y="1358803"/>
                    <a:pt x="421194" y="1459522"/>
                  </a:cubicBezTo>
                  <a:cubicBezTo>
                    <a:pt x="477821" y="1513015"/>
                    <a:pt x="534492" y="1566554"/>
                    <a:pt x="591164" y="1616913"/>
                  </a:cubicBezTo>
                  <a:cubicBezTo>
                    <a:pt x="440085" y="1431187"/>
                    <a:pt x="323608" y="1223436"/>
                    <a:pt x="59186" y="1169943"/>
                  </a:cubicBezTo>
                  <a:close/>
                  <a:moveTo>
                    <a:pt x="62319" y="1163631"/>
                  </a:moveTo>
                  <a:cubicBezTo>
                    <a:pt x="364523" y="1213991"/>
                    <a:pt x="503023" y="1490992"/>
                    <a:pt x="691883" y="1701876"/>
                  </a:cubicBezTo>
                  <a:cubicBezTo>
                    <a:pt x="704462" y="1711321"/>
                    <a:pt x="720219" y="1723945"/>
                    <a:pt x="732798" y="1736523"/>
                  </a:cubicBezTo>
                  <a:cubicBezTo>
                    <a:pt x="650969" y="1629492"/>
                    <a:pt x="625766" y="1487858"/>
                    <a:pt x="525047" y="1390272"/>
                  </a:cubicBezTo>
                  <a:cubicBezTo>
                    <a:pt x="402304" y="1267484"/>
                    <a:pt x="238601" y="1185655"/>
                    <a:pt x="62319" y="1163631"/>
                  </a:cubicBezTo>
                  <a:close/>
                  <a:moveTo>
                    <a:pt x="1182947" y="1003107"/>
                  </a:moveTo>
                  <a:cubicBezTo>
                    <a:pt x="1138854" y="1037709"/>
                    <a:pt x="1097939" y="1075490"/>
                    <a:pt x="1063337" y="1116404"/>
                  </a:cubicBezTo>
                  <a:cubicBezTo>
                    <a:pt x="1016111" y="1176209"/>
                    <a:pt x="981463" y="1242326"/>
                    <a:pt x="953127" y="1311577"/>
                  </a:cubicBezTo>
                  <a:cubicBezTo>
                    <a:pt x="899634" y="1465789"/>
                    <a:pt x="899634" y="1626359"/>
                    <a:pt x="987775" y="1764859"/>
                  </a:cubicBezTo>
                  <a:lnTo>
                    <a:pt x="984641" y="1755414"/>
                  </a:lnTo>
                  <a:cubicBezTo>
                    <a:pt x="849274" y="1522461"/>
                    <a:pt x="1028689" y="1188788"/>
                    <a:pt x="1182947" y="1003107"/>
                  </a:cubicBezTo>
                  <a:close/>
                  <a:moveTo>
                    <a:pt x="1208104" y="987349"/>
                  </a:moveTo>
                  <a:lnTo>
                    <a:pt x="1195525" y="990483"/>
                  </a:lnTo>
                  <a:cubicBezTo>
                    <a:pt x="1198659" y="993661"/>
                    <a:pt x="1201837" y="996795"/>
                    <a:pt x="1198659" y="1003107"/>
                  </a:cubicBezTo>
                  <a:cubicBezTo>
                    <a:pt x="1053892" y="1198233"/>
                    <a:pt x="887055" y="1475234"/>
                    <a:pt x="981463" y="1723945"/>
                  </a:cubicBezTo>
                  <a:cubicBezTo>
                    <a:pt x="965751" y="1509882"/>
                    <a:pt x="1019244" y="1289553"/>
                    <a:pt x="1167190" y="1135295"/>
                  </a:cubicBezTo>
                  <a:cubicBezTo>
                    <a:pt x="1168053" y="1134432"/>
                    <a:pt x="1169097" y="1134069"/>
                    <a:pt x="1170141" y="1134069"/>
                  </a:cubicBezTo>
                  <a:cubicBezTo>
                    <a:pt x="1173048" y="1134069"/>
                    <a:pt x="1175818" y="1136975"/>
                    <a:pt x="1173502" y="1141607"/>
                  </a:cubicBezTo>
                  <a:cubicBezTo>
                    <a:pt x="1085361" y="1273796"/>
                    <a:pt x="1009799" y="1409163"/>
                    <a:pt x="997220" y="1572820"/>
                  </a:cubicBezTo>
                  <a:cubicBezTo>
                    <a:pt x="990908" y="1635804"/>
                    <a:pt x="994087" y="1698742"/>
                    <a:pt x="1000353" y="1761681"/>
                  </a:cubicBezTo>
                  <a:lnTo>
                    <a:pt x="1003532" y="1771126"/>
                  </a:lnTo>
                  <a:cubicBezTo>
                    <a:pt x="987775" y="1657828"/>
                    <a:pt x="1022377" y="1547663"/>
                    <a:pt x="1066470" y="1443765"/>
                  </a:cubicBezTo>
                  <a:cubicBezTo>
                    <a:pt x="1135721" y="1289553"/>
                    <a:pt x="1198659" y="1154186"/>
                    <a:pt x="1208104" y="987349"/>
                  </a:cubicBezTo>
                  <a:close/>
                  <a:moveTo>
                    <a:pt x="1227630" y="979857"/>
                  </a:moveTo>
                  <a:cubicBezTo>
                    <a:pt x="1225451" y="979857"/>
                    <a:pt x="1223089" y="980265"/>
                    <a:pt x="1220728" y="981037"/>
                  </a:cubicBezTo>
                  <a:cubicBezTo>
                    <a:pt x="1264776" y="1261217"/>
                    <a:pt x="975196" y="1500437"/>
                    <a:pt x="1016111" y="1790016"/>
                  </a:cubicBezTo>
                  <a:cubicBezTo>
                    <a:pt x="1060158" y="1686164"/>
                    <a:pt x="1097939" y="1579132"/>
                    <a:pt x="1123142" y="1468968"/>
                  </a:cubicBezTo>
                  <a:cubicBezTo>
                    <a:pt x="1129409" y="1450077"/>
                    <a:pt x="1132587" y="1434320"/>
                    <a:pt x="1138854" y="1415429"/>
                  </a:cubicBezTo>
                  <a:cubicBezTo>
                    <a:pt x="1179768" y="1289553"/>
                    <a:pt x="1264776" y="1128983"/>
                    <a:pt x="1239573" y="990483"/>
                  </a:cubicBezTo>
                  <a:cubicBezTo>
                    <a:pt x="1239573" y="983399"/>
                    <a:pt x="1234260" y="979857"/>
                    <a:pt x="1227630" y="979857"/>
                  </a:cubicBezTo>
                  <a:close/>
                  <a:moveTo>
                    <a:pt x="1639363" y="930678"/>
                  </a:moveTo>
                  <a:cubicBezTo>
                    <a:pt x="1626784" y="1047154"/>
                    <a:pt x="1560667" y="1169943"/>
                    <a:pt x="1513441" y="1267484"/>
                  </a:cubicBezTo>
                  <a:cubicBezTo>
                    <a:pt x="1453636" y="1387139"/>
                    <a:pt x="1368674" y="1535039"/>
                    <a:pt x="1337159" y="1679852"/>
                  </a:cubicBezTo>
                  <a:cubicBezTo>
                    <a:pt x="1340338" y="1670406"/>
                    <a:pt x="1346605" y="1660961"/>
                    <a:pt x="1349783" y="1651516"/>
                  </a:cubicBezTo>
                  <a:cubicBezTo>
                    <a:pt x="1349783" y="1648383"/>
                    <a:pt x="1349783" y="1648383"/>
                    <a:pt x="1349783" y="1645249"/>
                  </a:cubicBezTo>
                  <a:cubicBezTo>
                    <a:pt x="1425300" y="1525639"/>
                    <a:pt x="1551222" y="1428053"/>
                    <a:pt x="1607894" y="1295819"/>
                  </a:cubicBezTo>
                  <a:cubicBezTo>
                    <a:pt x="1658253" y="1182521"/>
                    <a:pt x="1667699" y="1053466"/>
                    <a:pt x="1639363" y="930678"/>
                  </a:cubicBezTo>
                  <a:close/>
                  <a:moveTo>
                    <a:pt x="1592137" y="851982"/>
                  </a:moveTo>
                  <a:cubicBezTo>
                    <a:pt x="1592137" y="851982"/>
                    <a:pt x="1592137" y="855161"/>
                    <a:pt x="1592137" y="858294"/>
                  </a:cubicBezTo>
                  <a:cubicBezTo>
                    <a:pt x="1582691" y="886630"/>
                    <a:pt x="1576425" y="914966"/>
                    <a:pt x="1563801" y="940123"/>
                  </a:cubicBezTo>
                  <a:cubicBezTo>
                    <a:pt x="1532331" y="1009373"/>
                    <a:pt x="1497729" y="1075490"/>
                    <a:pt x="1459948" y="1141607"/>
                  </a:cubicBezTo>
                  <a:lnTo>
                    <a:pt x="1459948" y="1138428"/>
                  </a:lnTo>
                  <a:cubicBezTo>
                    <a:pt x="1400143" y="1251772"/>
                    <a:pt x="1280533" y="1424875"/>
                    <a:pt x="1334026" y="1560242"/>
                  </a:cubicBezTo>
                  <a:cubicBezTo>
                    <a:pt x="1337159" y="1475234"/>
                    <a:pt x="1365495" y="1393405"/>
                    <a:pt x="1415855" y="1327288"/>
                  </a:cubicBezTo>
                  <a:cubicBezTo>
                    <a:pt x="1513441" y="1179343"/>
                    <a:pt x="1620472" y="1034576"/>
                    <a:pt x="1592137" y="851982"/>
                  </a:cubicBezTo>
                  <a:close/>
                  <a:moveTo>
                    <a:pt x="1604715" y="848849"/>
                  </a:moveTo>
                  <a:cubicBezTo>
                    <a:pt x="1626784" y="968459"/>
                    <a:pt x="1582691" y="1091247"/>
                    <a:pt x="1522886" y="1191967"/>
                  </a:cubicBezTo>
                  <a:cubicBezTo>
                    <a:pt x="1447324" y="1321022"/>
                    <a:pt x="1334026" y="1428053"/>
                    <a:pt x="1346605" y="1585444"/>
                  </a:cubicBezTo>
                  <a:cubicBezTo>
                    <a:pt x="1349783" y="1588578"/>
                    <a:pt x="1349783" y="1591711"/>
                    <a:pt x="1349783" y="1591711"/>
                  </a:cubicBezTo>
                  <a:cubicBezTo>
                    <a:pt x="1384386" y="1506749"/>
                    <a:pt x="1428479" y="1421741"/>
                    <a:pt x="1463081" y="1343046"/>
                  </a:cubicBezTo>
                  <a:cubicBezTo>
                    <a:pt x="1516574" y="1210857"/>
                    <a:pt x="1629918" y="1044021"/>
                    <a:pt x="1626784" y="889763"/>
                  </a:cubicBezTo>
                  <a:cubicBezTo>
                    <a:pt x="1620472" y="877185"/>
                    <a:pt x="1614160" y="861427"/>
                    <a:pt x="1604715" y="848849"/>
                  </a:cubicBezTo>
                  <a:close/>
                  <a:moveTo>
                    <a:pt x="1636230" y="836270"/>
                  </a:moveTo>
                  <a:cubicBezTo>
                    <a:pt x="1721192" y="984216"/>
                    <a:pt x="1721192" y="1163631"/>
                    <a:pt x="1642496" y="1314710"/>
                  </a:cubicBezTo>
                  <a:cubicBezTo>
                    <a:pt x="1642496" y="1315618"/>
                    <a:pt x="1641679" y="1316027"/>
                    <a:pt x="1640634" y="1316027"/>
                  </a:cubicBezTo>
                  <a:cubicBezTo>
                    <a:pt x="1638046" y="1316027"/>
                    <a:pt x="1634005" y="1313802"/>
                    <a:pt x="1636230" y="1311577"/>
                  </a:cubicBezTo>
                  <a:cubicBezTo>
                    <a:pt x="1686589" y="1160498"/>
                    <a:pt x="1708613" y="1009373"/>
                    <a:pt x="1639363" y="864606"/>
                  </a:cubicBezTo>
                  <a:lnTo>
                    <a:pt x="1639363" y="889763"/>
                  </a:lnTo>
                  <a:cubicBezTo>
                    <a:pt x="1677144" y="1003107"/>
                    <a:pt x="1680277" y="1125850"/>
                    <a:pt x="1645675" y="1239193"/>
                  </a:cubicBezTo>
                  <a:cubicBezTo>
                    <a:pt x="1607894" y="1380827"/>
                    <a:pt x="1491417" y="1481546"/>
                    <a:pt x="1400143" y="1594890"/>
                  </a:cubicBezTo>
                  <a:cubicBezTo>
                    <a:pt x="1456769" y="1544485"/>
                    <a:pt x="1529198" y="1506749"/>
                    <a:pt x="1579558" y="1465789"/>
                  </a:cubicBezTo>
                  <a:cubicBezTo>
                    <a:pt x="1746394" y="1327288"/>
                    <a:pt x="1809333" y="990483"/>
                    <a:pt x="1636230" y="836270"/>
                  </a:cubicBezTo>
                  <a:close/>
                  <a:moveTo>
                    <a:pt x="1595270" y="807934"/>
                  </a:moveTo>
                  <a:cubicBezTo>
                    <a:pt x="1604715" y="817380"/>
                    <a:pt x="1614160" y="833091"/>
                    <a:pt x="1620472" y="845715"/>
                  </a:cubicBezTo>
                  <a:cubicBezTo>
                    <a:pt x="1617339" y="836270"/>
                    <a:pt x="1614160" y="823646"/>
                    <a:pt x="1614160" y="814246"/>
                  </a:cubicBezTo>
                  <a:lnTo>
                    <a:pt x="1604715" y="807934"/>
                  </a:lnTo>
                  <a:lnTo>
                    <a:pt x="1604715" y="811068"/>
                  </a:lnTo>
                  <a:cubicBezTo>
                    <a:pt x="1601582" y="807934"/>
                    <a:pt x="1598449" y="807934"/>
                    <a:pt x="1595270" y="807934"/>
                  </a:cubicBezTo>
                  <a:close/>
                  <a:moveTo>
                    <a:pt x="434590" y="788090"/>
                  </a:moveTo>
                  <a:cubicBezTo>
                    <a:pt x="427733" y="788090"/>
                    <a:pt x="422057" y="791859"/>
                    <a:pt x="421194" y="801622"/>
                  </a:cubicBezTo>
                  <a:cubicBezTo>
                    <a:pt x="414882" y="811068"/>
                    <a:pt x="421194" y="820513"/>
                    <a:pt x="430640" y="826825"/>
                  </a:cubicBezTo>
                  <a:cubicBezTo>
                    <a:pt x="430640" y="820513"/>
                    <a:pt x="436906" y="817380"/>
                    <a:pt x="443218" y="817380"/>
                  </a:cubicBezTo>
                  <a:lnTo>
                    <a:pt x="452663" y="823646"/>
                  </a:lnTo>
                  <a:cubicBezTo>
                    <a:pt x="477503" y="812385"/>
                    <a:pt x="452073" y="788090"/>
                    <a:pt x="434590" y="788090"/>
                  </a:cubicBezTo>
                  <a:close/>
                  <a:moveTo>
                    <a:pt x="366839" y="394249"/>
                  </a:moveTo>
                  <a:cubicBezTo>
                    <a:pt x="365068" y="394249"/>
                    <a:pt x="363206" y="394658"/>
                    <a:pt x="361389" y="395566"/>
                  </a:cubicBezTo>
                  <a:cubicBezTo>
                    <a:pt x="355077" y="395566"/>
                    <a:pt x="348765" y="398699"/>
                    <a:pt x="342499" y="405011"/>
                  </a:cubicBezTo>
                  <a:cubicBezTo>
                    <a:pt x="339320" y="408145"/>
                    <a:pt x="339320" y="414457"/>
                    <a:pt x="339320" y="417590"/>
                  </a:cubicBezTo>
                  <a:cubicBezTo>
                    <a:pt x="342499" y="420769"/>
                    <a:pt x="345632" y="427035"/>
                    <a:pt x="348765" y="430214"/>
                  </a:cubicBezTo>
                  <a:cubicBezTo>
                    <a:pt x="355077" y="439659"/>
                    <a:pt x="361389" y="445926"/>
                    <a:pt x="373968" y="452238"/>
                  </a:cubicBezTo>
                  <a:cubicBezTo>
                    <a:pt x="370835" y="449105"/>
                    <a:pt x="370835" y="449105"/>
                    <a:pt x="370835" y="445926"/>
                  </a:cubicBezTo>
                  <a:cubicBezTo>
                    <a:pt x="368610" y="443701"/>
                    <a:pt x="372651" y="441476"/>
                    <a:pt x="375239" y="441476"/>
                  </a:cubicBezTo>
                  <a:cubicBezTo>
                    <a:pt x="376284" y="441476"/>
                    <a:pt x="377101" y="441884"/>
                    <a:pt x="377101" y="442793"/>
                  </a:cubicBezTo>
                  <a:lnTo>
                    <a:pt x="377101" y="445926"/>
                  </a:lnTo>
                  <a:lnTo>
                    <a:pt x="380280" y="442793"/>
                  </a:lnTo>
                  <a:cubicBezTo>
                    <a:pt x="383413" y="436481"/>
                    <a:pt x="383413" y="427035"/>
                    <a:pt x="383413" y="420769"/>
                  </a:cubicBezTo>
                  <a:cubicBezTo>
                    <a:pt x="386547" y="411323"/>
                    <a:pt x="383413" y="401878"/>
                    <a:pt x="377101" y="398699"/>
                  </a:cubicBezTo>
                  <a:cubicBezTo>
                    <a:pt x="374876" y="396474"/>
                    <a:pt x="371107" y="394249"/>
                    <a:pt x="366839" y="394249"/>
                  </a:cubicBezTo>
                  <a:close/>
                  <a:moveTo>
                    <a:pt x="748555" y="364097"/>
                  </a:moveTo>
                  <a:cubicBezTo>
                    <a:pt x="751688" y="398699"/>
                    <a:pt x="754822" y="433347"/>
                    <a:pt x="758000" y="467950"/>
                  </a:cubicBezTo>
                  <a:cubicBezTo>
                    <a:pt x="773712" y="641098"/>
                    <a:pt x="808360" y="811068"/>
                    <a:pt x="937415" y="924411"/>
                  </a:cubicBezTo>
                  <a:cubicBezTo>
                    <a:pt x="824072" y="760708"/>
                    <a:pt x="780024" y="562402"/>
                    <a:pt x="748555" y="364097"/>
                  </a:cubicBezTo>
                  <a:close/>
                  <a:moveTo>
                    <a:pt x="776891" y="83963"/>
                  </a:moveTo>
                  <a:cubicBezTo>
                    <a:pt x="820939" y="184682"/>
                    <a:pt x="830384" y="320049"/>
                    <a:pt x="846141" y="414457"/>
                  </a:cubicBezTo>
                  <a:cubicBezTo>
                    <a:pt x="868165" y="578160"/>
                    <a:pt x="912213" y="738684"/>
                    <a:pt x="975196" y="889763"/>
                  </a:cubicBezTo>
                  <a:cubicBezTo>
                    <a:pt x="946860" y="625341"/>
                    <a:pt x="984641" y="263378"/>
                    <a:pt x="776891" y="83963"/>
                  </a:cubicBezTo>
                  <a:close/>
                  <a:moveTo>
                    <a:pt x="783157" y="68205"/>
                  </a:moveTo>
                  <a:cubicBezTo>
                    <a:pt x="871298" y="146901"/>
                    <a:pt x="915391" y="272823"/>
                    <a:pt x="940548" y="382988"/>
                  </a:cubicBezTo>
                  <a:cubicBezTo>
                    <a:pt x="972017" y="530933"/>
                    <a:pt x="990908" y="682012"/>
                    <a:pt x="997220" y="833091"/>
                  </a:cubicBezTo>
                  <a:cubicBezTo>
                    <a:pt x="1022377" y="713482"/>
                    <a:pt x="1060158" y="590738"/>
                    <a:pt x="1035001" y="467950"/>
                  </a:cubicBezTo>
                  <a:cubicBezTo>
                    <a:pt x="1003532" y="332628"/>
                    <a:pt x="918525" y="140589"/>
                    <a:pt x="783157" y="68205"/>
                  </a:cubicBezTo>
                  <a:close/>
                  <a:moveTo>
                    <a:pt x="720219" y="46182"/>
                  </a:moveTo>
                  <a:cubicBezTo>
                    <a:pt x="717086" y="46182"/>
                    <a:pt x="710774" y="49315"/>
                    <a:pt x="710774" y="52448"/>
                  </a:cubicBezTo>
                  <a:cubicBezTo>
                    <a:pt x="786336" y="357785"/>
                    <a:pt x="802048" y="656855"/>
                    <a:pt x="959439" y="936990"/>
                  </a:cubicBezTo>
                  <a:cubicBezTo>
                    <a:pt x="959439" y="936990"/>
                    <a:pt x="959439" y="940123"/>
                    <a:pt x="959439" y="940123"/>
                  </a:cubicBezTo>
                  <a:lnTo>
                    <a:pt x="978329" y="955880"/>
                  </a:lnTo>
                  <a:cubicBezTo>
                    <a:pt x="909079" y="811068"/>
                    <a:pt x="861853" y="659989"/>
                    <a:pt x="836696" y="502598"/>
                  </a:cubicBezTo>
                  <a:cubicBezTo>
                    <a:pt x="817805" y="351518"/>
                    <a:pt x="802048" y="194127"/>
                    <a:pt x="735976" y="55627"/>
                  </a:cubicBezTo>
                  <a:cubicBezTo>
                    <a:pt x="732798" y="52448"/>
                    <a:pt x="726531" y="49315"/>
                    <a:pt x="720219" y="46182"/>
                  </a:cubicBezTo>
                  <a:close/>
                  <a:moveTo>
                    <a:pt x="715814" y="0"/>
                  </a:moveTo>
                  <a:cubicBezTo>
                    <a:pt x="717177" y="0"/>
                    <a:pt x="718721" y="590"/>
                    <a:pt x="720219" y="2088"/>
                  </a:cubicBezTo>
                  <a:cubicBezTo>
                    <a:pt x="729664" y="11534"/>
                    <a:pt x="739110" y="24158"/>
                    <a:pt x="745376" y="33603"/>
                  </a:cubicBezTo>
                  <a:cubicBezTo>
                    <a:pt x="883877" y="83963"/>
                    <a:pt x="975196" y="241354"/>
                    <a:pt x="1022377" y="367230"/>
                  </a:cubicBezTo>
                  <a:cubicBezTo>
                    <a:pt x="1094806" y="565536"/>
                    <a:pt x="1025556" y="760708"/>
                    <a:pt x="1000353" y="959013"/>
                  </a:cubicBezTo>
                  <a:lnTo>
                    <a:pt x="1003532" y="971592"/>
                  </a:lnTo>
                  <a:lnTo>
                    <a:pt x="1012977" y="977904"/>
                  </a:lnTo>
                  <a:cubicBezTo>
                    <a:pt x="1016111" y="977904"/>
                    <a:pt x="1016111" y="987349"/>
                    <a:pt x="1012977" y="987349"/>
                  </a:cubicBezTo>
                  <a:cubicBezTo>
                    <a:pt x="1025556" y="1025130"/>
                    <a:pt x="1041268" y="1066045"/>
                    <a:pt x="1053892" y="1100693"/>
                  </a:cubicBezTo>
                  <a:cubicBezTo>
                    <a:pt x="1104251" y="1034576"/>
                    <a:pt x="1164056" y="981037"/>
                    <a:pt x="1233307" y="933856"/>
                  </a:cubicBezTo>
                  <a:cubicBezTo>
                    <a:pt x="1234987" y="932993"/>
                    <a:pt x="1236894" y="932585"/>
                    <a:pt x="1238801" y="932585"/>
                  </a:cubicBezTo>
                  <a:cubicBezTo>
                    <a:pt x="1243978" y="932585"/>
                    <a:pt x="1249019" y="935536"/>
                    <a:pt x="1249019" y="940123"/>
                  </a:cubicBezTo>
                  <a:cubicBezTo>
                    <a:pt x="1293112" y="1081802"/>
                    <a:pt x="1220728" y="1236014"/>
                    <a:pt x="1176635" y="1368248"/>
                  </a:cubicBezTo>
                  <a:lnTo>
                    <a:pt x="1167190" y="1396539"/>
                  </a:lnTo>
                  <a:cubicBezTo>
                    <a:pt x="1195525" y="1475234"/>
                    <a:pt x="1245885" y="1550797"/>
                    <a:pt x="1233307" y="1638937"/>
                  </a:cubicBezTo>
                  <a:lnTo>
                    <a:pt x="1233307" y="1642071"/>
                  </a:lnTo>
                  <a:cubicBezTo>
                    <a:pt x="1261643" y="1695609"/>
                    <a:pt x="1286800" y="1749102"/>
                    <a:pt x="1312002" y="1805774"/>
                  </a:cubicBezTo>
                  <a:cubicBezTo>
                    <a:pt x="1308823" y="1736523"/>
                    <a:pt x="1318269" y="1667273"/>
                    <a:pt x="1343471" y="1604335"/>
                  </a:cubicBezTo>
                  <a:cubicBezTo>
                    <a:pt x="1342563" y="1605243"/>
                    <a:pt x="1341609" y="1605606"/>
                    <a:pt x="1340792" y="1605606"/>
                  </a:cubicBezTo>
                  <a:cubicBezTo>
                    <a:pt x="1338749" y="1605606"/>
                    <a:pt x="1337159" y="1603381"/>
                    <a:pt x="1337159" y="1601156"/>
                  </a:cubicBezTo>
                  <a:cubicBezTo>
                    <a:pt x="1337159" y="1594890"/>
                    <a:pt x="1337159" y="1591711"/>
                    <a:pt x="1337159" y="1588578"/>
                  </a:cubicBezTo>
                  <a:cubicBezTo>
                    <a:pt x="1271088" y="1490992"/>
                    <a:pt x="1318269" y="1365070"/>
                    <a:pt x="1368674" y="1267484"/>
                  </a:cubicBezTo>
                  <a:cubicBezTo>
                    <a:pt x="1441057" y="1122716"/>
                    <a:pt x="1582691" y="952747"/>
                    <a:pt x="1576425" y="785910"/>
                  </a:cubicBezTo>
                  <a:cubicBezTo>
                    <a:pt x="1574154" y="779099"/>
                    <a:pt x="1580057" y="773922"/>
                    <a:pt x="1585870" y="773922"/>
                  </a:cubicBezTo>
                  <a:cubicBezTo>
                    <a:pt x="1588141" y="773922"/>
                    <a:pt x="1590365" y="774694"/>
                    <a:pt x="1592137" y="776465"/>
                  </a:cubicBezTo>
                  <a:cubicBezTo>
                    <a:pt x="1598449" y="779599"/>
                    <a:pt x="1604715" y="785910"/>
                    <a:pt x="1611027" y="789044"/>
                  </a:cubicBezTo>
                  <a:cubicBezTo>
                    <a:pt x="1614160" y="789044"/>
                    <a:pt x="1620472" y="789044"/>
                    <a:pt x="1623606" y="795356"/>
                  </a:cubicBezTo>
                  <a:cubicBezTo>
                    <a:pt x="1623606" y="795356"/>
                    <a:pt x="1623606" y="798489"/>
                    <a:pt x="1623606" y="801622"/>
                  </a:cubicBezTo>
                  <a:cubicBezTo>
                    <a:pt x="1755840" y="914966"/>
                    <a:pt x="1787309" y="1106959"/>
                    <a:pt x="1730637" y="1270662"/>
                  </a:cubicBezTo>
                  <a:cubicBezTo>
                    <a:pt x="1702301" y="1361936"/>
                    <a:pt x="1648808" y="1440632"/>
                    <a:pt x="1573246" y="1497304"/>
                  </a:cubicBezTo>
                  <a:cubicBezTo>
                    <a:pt x="1478839" y="1563375"/>
                    <a:pt x="1365495" y="1620047"/>
                    <a:pt x="1337159" y="1736523"/>
                  </a:cubicBezTo>
                  <a:cubicBezTo>
                    <a:pt x="1335615" y="1738113"/>
                    <a:pt x="1334026" y="1738885"/>
                    <a:pt x="1332437" y="1738885"/>
                  </a:cubicBezTo>
                  <a:cubicBezTo>
                    <a:pt x="1330893" y="1738885"/>
                    <a:pt x="1329303" y="1738113"/>
                    <a:pt x="1327714" y="1736523"/>
                  </a:cubicBezTo>
                  <a:cubicBezTo>
                    <a:pt x="1324581" y="1771126"/>
                    <a:pt x="1324581" y="1808907"/>
                    <a:pt x="1330893" y="1843555"/>
                  </a:cubicBezTo>
                  <a:cubicBezTo>
                    <a:pt x="1352917" y="1893914"/>
                    <a:pt x="1368674" y="1944274"/>
                    <a:pt x="1384386" y="1994634"/>
                  </a:cubicBezTo>
                  <a:cubicBezTo>
                    <a:pt x="1390698" y="1997767"/>
                    <a:pt x="1390698" y="2000946"/>
                    <a:pt x="1387519" y="2004079"/>
                  </a:cubicBezTo>
                  <a:cubicBezTo>
                    <a:pt x="1425300" y="2133134"/>
                    <a:pt x="1447324" y="2265323"/>
                    <a:pt x="1447324" y="2397557"/>
                  </a:cubicBezTo>
                  <a:cubicBezTo>
                    <a:pt x="1447324" y="2473074"/>
                    <a:pt x="1444191" y="2545502"/>
                    <a:pt x="1444191" y="2621019"/>
                  </a:cubicBezTo>
                  <a:cubicBezTo>
                    <a:pt x="1444191" y="2621019"/>
                    <a:pt x="1447324" y="2624198"/>
                    <a:pt x="1447324" y="2624198"/>
                  </a:cubicBezTo>
                  <a:cubicBezTo>
                    <a:pt x="1447324" y="2627331"/>
                    <a:pt x="1450503" y="2630465"/>
                    <a:pt x="1450503" y="2630465"/>
                  </a:cubicBezTo>
                  <a:cubicBezTo>
                    <a:pt x="1453636" y="2586417"/>
                    <a:pt x="1507174" y="2539191"/>
                    <a:pt x="1522886" y="2498276"/>
                  </a:cubicBezTo>
                  <a:cubicBezTo>
                    <a:pt x="1541777" y="2454228"/>
                    <a:pt x="1557534" y="2407002"/>
                    <a:pt x="1566979" y="2359776"/>
                  </a:cubicBezTo>
                  <a:cubicBezTo>
                    <a:pt x="1576425" y="2315682"/>
                    <a:pt x="1585825" y="2274768"/>
                    <a:pt x="1592137" y="2230720"/>
                  </a:cubicBezTo>
                  <a:cubicBezTo>
                    <a:pt x="1563801" y="2199251"/>
                    <a:pt x="1538643" y="2164603"/>
                    <a:pt x="1516574" y="2130001"/>
                  </a:cubicBezTo>
                  <a:cubicBezTo>
                    <a:pt x="1507174" y="2114244"/>
                    <a:pt x="1491417" y="2095353"/>
                    <a:pt x="1503996" y="2079641"/>
                  </a:cubicBezTo>
                  <a:cubicBezTo>
                    <a:pt x="1494550" y="2079641"/>
                    <a:pt x="1485105" y="2076463"/>
                    <a:pt x="1478839" y="2070196"/>
                  </a:cubicBezTo>
                  <a:cubicBezTo>
                    <a:pt x="1472527" y="2057572"/>
                    <a:pt x="1469393" y="2044994"/>
                    <a:pt x="1475660" y="2032415"/>
                  </a:cubicBezTo>
                  <a:cubicBezTo>
                    <a:pt x="1475660" y="2030826"/>
                    <a:pt x="1477249" y="2030054"/>
                    <a:pt x="1479202" y="2030054"/>
                  </a:cubicBezTo>
                  <a:cubicBezTo>
                    <a:pt x="1481200" y="2030054"/>
                    <a:pt x="1483561" y="2030826"/>
                    <a:pt x="1485105" y="2032415"/>
                  </a:cubicBezTo>
                  <a:cubicBezTo>
                    <a:pt x="1485105" y="2038682"/>
                    <a:pt x="1488284" y="2054439"/>
                    <a:pt x="1494550" y="2054439"/>
                  </a:cubicBezTo>
                  <a:cubicBezTo>
                    <a:pt x="1495413" y="2054893"/>
                    <a:pt x="1496321" y="2055075"/>
                    <a:pt x="1497275" y="2055075"/>
                  </a:cubicBezTo>
                  <a:cubicBezTo>
                    <a:pt x="1503315" y="2055075"/>
                    <a:pt x="1510716" y="2047264"/>
                    <a:pt x="1513441" y="2041860"/>
                  </a:cubicBezTo>
                  <a:cubicBezTo>
                    <a:pt x="1519753" y="2032415"/>
                    <a:pt x="1516574" y="2022970"/>
                    <a:pt x="1507174" y="2016658"/>
                  </a:cubicBezTo>
                  <a:cubicBezTo>
                    <a:pt x="1503996" y="2010391"/>
                    <a:pt x="1497729" y="2007212"/>
                    <a:pt x="1491417" y="2007212"/>
                  </a:cubicBezTo>
                  <a:lnTo>
                    <a:pt x="1478839" y="2007212"/>
                  </a:lnTo>
                  <a:lnTo>
                    <a:pt x="1475660" y="2016658"/>
                  </a:lnTo>
                  <a:cubicBezTo>
                    <a:pt x="1472527" y="2022970"/>
                    <a:pt x="1472527" y="2032415"/>
                    <a:pt x="1472527" y="2041860"/>
                  </a:cubicBezTo>
                  <a:cubicBezTo>
                    <a:pt x="1470937" y="2044994"/>
                    <a:pt x="1468576" y="2046583"/>
                    <a:pt x="1466623" y="2046583"/>
                  </a:cubicBezTo>
                  <a:cubicBezTo>
                    <a:pt x="1464671" y="2046583"/>
                    <a:pt x="1463081" y="2044994"/>
                    <a:pt x="1463081" y="2041860"/>
                  </a:cubicBezTo>
                  <a:cubicBezTo>
                    <a:pt x="1453636" y="2029282"/>
                    <a:pt x="1450503" y="2013524"/>
                    <a:pt x="1453636" y="2000946"/>
                  </a:cubicBezTo>
                  <a:cubicBezTo>
                    <a:pt x="1456769" y="1988322"/>
                    <a:pt x="1463081" y="1982055"/>
                    <a:pt x="1475660" y="1978877"/>
                  </a:cubicBezTo>
                  <a:cubicBezTo>
                    <a:pt x="1479565" y="1977787"/>
                    <a:pt x="1483470" y="1977242"/>
                    <a:pt x="1487330" y="1977242"/>
                  </a:cubicBezTo>
                  <a:cubicBezTo>
                    <a:pt x="1505222" y="1977242"/>
                    <a:pt x="1521978" y="1988549"/>
                    <a:pt x="1532331" y="2004079"/>
                  </a:cubicBezTo>
                  <a:cubicBezTo>
                    <a:pt x="1548089" y="2022970"/>
                    <a:pt x="1544910" y="2054439"/>
                    <a:pt x="1519753" y="2070196"/>
                  </a:cubicBezTo>
                  <a:cubicBezTo>
                    <a:pt x="1522886" y="2073329"/>
                    <a:pt x="1526020" y="2085908"/>
                    <a:pt x="1526020" y="2092220"/>
                  </a:cubicBezTo>
                  <a:cubicBezTo>
                    <a:pt x="1529198" y="2095353"/>
                    <a:pt x="1526020" y="2098532"/>
                    <a:pt x="1522886" y="2098532"/>
                  </a:cubicBezTo>
                  <a:lnTo>
                    <a:pt x="1519753" y="2098532"/>
                  </a:lnTo>
                  <a:cubicBezTo>
                    <a:pt x="1529198" y="2117377"/>
                    <a:pt x="1541777" y="2136268"/>
                    <a:pt x="1554355" y="2155158"/>
                  </a:cubicBezTo>
                  <a:cubicBezTo>
                    <a:pt x="1560667" y="2161470"/>
                    <a:pt x="1563801" y="2167782"/>
                    <a:pt x="1570113" y="2174049"/>
                  </a:cubicBezTo>
                  <a:cubicBezTo>
                    <a:pt x="1571702" y="2170915"/>
                    <a:pt x="1574835" y="2169326"/>
                    <a:pt x="1577969" y="2169326"/>
                  </a:cubicBezTo>
                  <a:cubicBezTo>
                    <a:pt x="1581102" y="2169326"/>
                    <a:pt x="1584281" y="2170915"/>
                    <a:pt x="1585825" y="2174049"/>
                  </a:cubicBezTo>
                  <a:cubicBezTo>
                    <a:pt x="1585825" y="2180361"/>
                    <a:pt x="1589003" y="2186627"/>
                    <a:pt x="1589003" y="2189806"/>
                  </a:cubicBezTo>
                  <a:lnTo>
                    <a:pt x="1604715" y="2092220"/>
                  </a:lnTo>
                  <a:lnTo>
                    <a:pt x="1607894" y="2067017"/>
                  </a:lnTo>
                  <a:cubicBezTo>
                    <a:pt x="1570113" y="1997767"/>
                    <a:pt x="1532331" y="1925384"/>
                    <a:pt x="1503996" y="1849821"/>
                  </a:cubicBezTo>
                  <a:cubicBezTo>
                    <a:pt x="1502588" y="1850003"/>
                    <a:pt x="1501135" y="1850094"/>
                    <a:pt x="1499727" y="1850094"/>
                  </a:cubicBezTo>
                  <a:cubicBezTo>
                    <a:pt x="1476341" y="1850094"/>
                    <a:pt x="1456451" y="1826208"/>
                    <a:pt x="1450503" y="1799462"/>
                  </a:cubicBezTo>
                  <a:cubicBezTo>
                    <a:pt x="1447324" y="1796328"/>
                    <a:pt x="1453636" y="1793195"/>
                    <a:pt x="1456769" y="1793195"/>
                  </a:cubicBezTo>
                  <a:cubicBezTo>
                    <a:pt x="1450503" y="1777438"/>
                    <a:pt x="1456769" y="1761681"/>
                    <a:pt x="1469393" y="1752235"/>
                  </a:cubicBezTo>
                  <a:cubicBezTo>
                    <a:pt x="1478839" y="1745969"/>
                    <a:pt x="1489828" y="1742835"/>
                    <a:pt x="1500862" y="1742835"/>
                  </a:cubicBezTo>
                  <a:cubicBezTo>
                    <a:pt x="1511852" y="1742835"/>
                    <a:pt x="1522886" y="1745969"/>
                    <a:pt x="1532331" y="1752235"/>
                  </a:cubicBezTo>
                  <a:cubicBezTo>
                    <a:pt x="1551222" y="1780571"/>
                    <a:pt x="1548089" y="1818352"/>
                    <a:pt x="1522886" y="1843555"/>
                  </a:cubicBezTo>
                  <a:cubicBezTo>
                    <a:pt x="1526020" y="1849821"/>
                    <a:pt x="1529198" y="1856133"/>
                    <a:pt x="1529198" y="1862445"/>
                  </a:cubicBezTo>
                  <a:cubicBezTo>
                    <a:pt x="1529198" y="1865579"/>
                    <a:pt x="1529198" y="1865579"/>
                    <a:pt x="1529198" y="1868712"/>
                  </a:cubicBezTo>
                  <a:cubicBezTo>
                    <a:pt x="1554355" y="1925384"/>
                    <a:pt x="1589003" y="1982055"/>
                    <a:pt x="1614160" y="2041860"/>
                  </a:cubicBezTo>
                  <a:cubicBezTo>
                    <a:pt x="1617339" y="2004079"/>
                    <a:pt x="1623606" y="1963165"/>
                    <a:pt x="1633051" y="1925384"/>
                  </a:cubicBezTo>
                  <a:cubicBezTo>
                    <a:pt x="1648808" y="1834109"/>
                    <a:pt x="1677144" y="1745969"/>
                    <a:pt x="1718059" y="1664140"/>
                  </a:cubicBezTo>
                  <a:lnTo>
                    <a:pt x="1714925" y="1664140"/>
                  </a:lnTo>
                  <a:cubicBezTo>
                    <a:pt x="1686589" y="1645249"/>
                    <a:pt x="1689723" y="1607468"/>
                    <a:pt x="1718059" y="1591711"/>
                  </a:cubicBezTo>
                  <a:cubicBezTo>
                    <a:pt x="1727095" y="1588351"/>
                    <a:pt x="1736132" y="1586580"/>
                    <a:pt x="1745032" y="1586580"/>
                  </a:cubicBezTo>
                  <a:cubicBezTo>
                    <a:pt x="1760925" y="1586580"/>
                    <a:pt x="1776319" y="1592210"/>
                    <a:pt x="1790442" y="1604335"/>
                  </a:cubicBezTo>
                  <a:cubicBezTo>
                    <a:pt x="1815645" y="1623180"/>
                    <a:pt x="1815645" y="1664140"/>
                    <a:pt x="1790442" y="1682985"/>
                  </a:cubicBezTo>
                  <a:cubicBezTo>
                    <a:pt x="1782132" y="1691295"/>
                    <a:pt x="1772096" y="1695246"/>
                    <a:pt x="1762106" y="1695246"/>
                  </a:cubicBezTo>
                  <a:cubicBezTo>
                    <a:pt x="1753206" y="1695246"/>
                    <a:pt x="1744351" y="1692112"/>
                    <a:pt x="1736949" y="1686164"/>
                  </a:cubicBezTo>
                  <a:cubicBezTo>
                    <a:pt x="1733770" y="1686164"/>
                    <a:pt x="1733770" y="1682985"/>
                    <a:pt x="1730637" y="1679852"/>
                  </a:cubicBezTo>
                  <a:cubicBezTo>
                    <a:pt x="1696035" y="1752235"/>
                    <a:pt x="1670832" y="1827798"/>
                    <a:pt x="1655075" y="1906493"/>
                  </a:cubicBezTo>
                  <a:cubicBezTo>
                    <a:pt x="1667699" y="1890736"/>
                    <a:pt x="1677144" y="1871891"/>
                    <a:pt x="1683411" y="1853000"/>
                  </a:cubicBezTo>
                  <a:cubicBezTo>
                    <a:pt x="1683411" y="1853000"/>
                    <a:pt x="1683411" y="1849821"/>
                    <a:pt x="1683411" y="1846688"/>
                  </a:cubicBezTo>
                  <a:cubicBezTo>
                    <a:pt x="1683411" y="1840376"/>
                    <a:pt x="1683411" y="1830931"/>
                    <a:pt x="1686589" y="1824664"/>
                  </a:cubicBezTo>
                  <a:cubicBezTo>
                    <a:pt x="1688360" y="1817580"/>
                    <a:pt x="1694082" y="1813493"/>
                    <a:pt x="1699895" y="1813493"/>
                  </a:cubicBezTo>
                  <a:cubicBezTo>
                    <a:pt x="1704435" y="1813493"/>
                    <a:pt x="1708977" y="1815991"/>
                    <a:pt x="1711747" y="1821486"/>
                  </a:cubicBezTo>
                  <a:cubicBezTo>
                    <a:pt x="1721192" y="1837243"/>
                    <a:pt x="1724325" y="1856133"/>
                    <a:pt x="1718059" y="1871891"/>
                  </a:cubicBezTo>
                  <a:cubicBezTo>
                    <a:pt x="1716469" y="1875024"/>
                    <a:pt x="1714108" y="1876613"/>
                    <a:pt x="1711747" y="1876613"/>
                  </a:cubicBezTo>
                  <a:cubicBezTo>
                    <a:pt x="1709385" y="1876613"/>
                    <a:pt x="1707024" y="1875024"/>
                    <a:pt x="1705480" y="1871891"/>
                  </a:cubicBezTo>
                  <a:cubicBezTo>
                    <a:pt x="1696035" y="1900181"/>
                    <a:pt x="1680277" y="1928517"/>
                    <a:pt x="1651941" y="1934829"/>
                  </a:cubicBezTo>
                  <a:cubicBezTo>
                    <a:pt x="1645675" y="1963165"/>
                    <a:pt x="1642496" y="1991501"/>
                    <a:pt x="1636230" y="2019836"/>
                  </a:cubicBezTo>
                  <a:cubicBezTo>
                    <a:pt x="1708613" y="1982055"/>
                    <a:pt x="1746394" y="1900181"/>
                    <a:pt x="1777863" y="1824664"/>
                  </a:cubicBezTo>
                  <a:cubicBezTo>
                    <a:pt x="1768418" y="1815219"/>
                    <a:pt x="1765285" y="1805774"/>
                    <a:pt x="1768418" y="1793195"/>
                  </a:cubicBezTo>
                  <a:cubicBezTo>
                    <a:pt x="1768418" y="1790016"/>
                    <a:pt x="1771551" y="1786883"/>
                    <a:pt x="1771551" y="1786883"/>
                  </a:cubicBezTo>
                  <a:cubicBezTo>
                    <a:pt x="1768418" y="1771126"/>
                    <a:pt x="1774730" y="1755414"/>
                    <a:pt x="1790442" y="1745969"/>
                  </a:cubicBezTo>
                  <a:cubicBezTo>
                    <a:pt x="1797390" y="1741337"/>
                    <a:pt x="1805155" y="1739248"/>
                    <a:pt x="1813011" y="1739248"/>
                  </a:cubicBezTo>
                  <a:cubicBezTo>
                    <a:pt x="1826543" y="1739248"/>
                    <a:pt x="1840302" y="1745424"/>
                    <a:pt x="1850247" y="1755414"/>
                  </a:cubicBezTo>
                  <a:cubicBezTo>
                    <a:pt x="1862826" y="1780571"/>
                    <a:pt x="1856559" y="1815219"/>
                    <a:pt x="1831357" y="1830931"/>
                  </a:cubicBezTo>
                  <a:cubicBezTo>
                    <a:pt x="1821911" y="1834109"/>
                    <a:pt x="1815645" y="1837243"/>
                    <a:pt x="1806199" y="1837243"/>
                  </a:cubicBezTo>
                  <a:lnTo>
                    <a:pt x="1799887" y="1837243"/>
                  </a:lnTo>
                  <a:lnTo>
                    <a:pt x="1796754" y="1840376"/>
                  </a:lnTo>
                  <a:cubicBezTo>
                    <a:pt x="1796754" y="1843555"/>
                    <a:pt x="1793575" y="1843555"/>
                    <a:pt x="1790442" y="1843555"/>
                  </a:cubicBezTo>
                  <a:cubicBezTo>
                    <a:pt x="1755840" y="1915938"/>
                    <a:pt x="1718059" y="1997767"/>
                    <a:pt x="1639363" y="2032415"/>
                  </a:cubicBezTo>
                  <a:lnTo>
                    <a:pt x="1633051" y="2079641"/>
                  </a:lnTo>
                  <a:lnTo>
                    <a:pt x="1633051" y="2082775"/>
                  </a:lnTo>
                  <a:cubicBezTo>
                    <a:pt x="1633051" y="2085908"/>
                    <a:pt x="1633051" y="2089087"/>
                    <a:pt x="1629918" y="2089087"/>
                  </a:cubicBezTo>
                  <a:cubicBezTo>
                    <a:pt x="1623606" y="2133134"/>
                    <a:pt x="1617339" y="2177182"/>
                    <a:pt x="1611027" y="2224408"/>
                  </a:cubicBezTo>
                  <a:lnTo>
                    <a:pt x="1611027" y="2227587"/>
                  </a:lnTo>
                  <a:cubicBezTo>
                    <a:pt x="1614160" y="2230720"/>
                    <a:pt x="1611027" y="2233854"/>
                    <a:pt x="1607894" y="2237032"/>
                  </a:cubicBezTo>
                  <a:cubicBezTo>
                    <a:pt x="1604715" y="2249611"/>
                    <a:pt x="1601582" y="2262190"/>
                    <a:pt x="1601582" y="2277947"/>
                  </a:cubicBezTo>
                  <a:cubicBezTo>
                    <a:pt x="1607894" y="2265323"/>
                    <a:pt x="1617339" y="2249611"/>
                    <a:pt x="1620472" y="2246432"/>
                  </a:cubicBezTo>
                  <a:cubicBezTo>
                    <a:pt x="1636230" y="2224408"/>
                    <a:pt x="1655075" y="2205518"/>
                    <a:pt x="1670832" y="2180361"/>
                  </a:cubicBezTo>
                  <a:cubicBezTo>
                    <a:pt x="1692856" y="2152025"/>
                    <a:pt x="1714925" y="2120556"/>
                    <a:pt x="1736949" y="2092220"/>
                  </a:cubicBezTo>
                  <a:cubicBezTo>
                    <a:pt x="1740082" y="2085908"/>
                    <a:pt x="1749528" y="2079641"/>
                    <a:pt x="1758973" y="2070196"/>
                  </a:cubicBezTo>
                  <a:cubicBezTo>
                    <a:pt x="1755840" y="2063884"/>
                    <a:pt x="1755840" y="2054439"/>
                    <a:pt x="1758973" y="2048127"/>
                  </a:cubicBezTo>
                  <a:cubicBezTo>
                    <a:pt x="1758973" y="2041860"/>
                    <a:pt x="1765285" y="2041860"/>
                    <a:pt x="1768418" y="2041860"/>
                  </a:cubicBezTo>
                  <a:lnTo>
                    <a:pt x="1777863" y="2048127"/>
                  </a:lnTo>
                  <a:cubicBezTo>
                    <a:pt x="1780997" y="2051306"/>
                    <a:pt x="1780997" y="2054439"/>
                    <a:pt x="1777863" y="2057572"/>
                  </a:cubicBezTo>
                  <a:cubicBezTo>
                    <a:pt x="1774730" y="2060751"/>
                    <a:pt x="1771551" y="2063884"/>
                    <a:pt x="1771551" y="2063884"/>
                  </a:cubicBezTo>
                  <a:cubicBezTo>
                    <a:pt x="1774730" y="2076463"/>
                    <a:pt x="1774730" y="2085908"/>
                    <a:pt x="1771551" y="2098532"/>
                  </a:cubicBezTo>
                  <a:cubicBezTo>
                    <a:pt x="1771551" y="2101166"/>
                    <a:pt x="1769326" y="2102165"/>
                    <a:pt x="1766738" y="2102165"/>
                  </a:cubicBezTo>
                  <a:cubicBezTo>
                    <a:pt x="1763151" y="2102165"/>
                    <a:pt x="1758973" y="2100348"/>
                    <a:pt x="1758973" y="2098532"/>
                  </a:cubicBezTo>
                  <a:lnTo>
                    <a:pt x="1758973" y="2085908"/>
                  </a:lnTo>
                  <a:cubicBezTo>
                    <a:pt x="1736949" y="2114244"/>
                    <a:pt x="1714925" y="2145713"/>
                    <a:pt x="1692856" y="2174049"/>
                  </a:cubicBezTo>
                  <a:cubicBezTo>
                    <a:pt x="1664520" y="2208697"/>
                    <a:pt x="1639363" y="2246432"/>
                    <a:pt x="1614160" y="2284213"/>
                  </a:cubicBezTo>
                  <a:cubicBezTo>
                    <a:pt x="1611027" y="2293659"/>
                    <a:pt x="1604715" y="2299971"/>
                    <a:pt x="1595270" y="2306283"/>
                  </a:cubicBezTo>
                  <a:cubicBezTo>
                    <a:pt x="1576425" y="2432159"/>
                    <a:pt x="1529198" y="2554948"/>
                    <a:pt x="1453636" y="2658800"/>
                  </a:cubicBezTo>
                  <a:cubicBezTo>
                    <a:pt x="1453636" y="2661026"/>
                    <a:pt x="1450503" y="2663251"/>
                    <a:pt x="1447551" y="2663251"/>
                  </a:cubicBezTo>
                  <a:cubicBezTo>
                    <a:pt x="1446325" y="2663251"/>
                    <a:pt x="1445099" y="2662887"/>
                    <a:pt x="1444191" y="2661979"/>
                  </a:cubicBezTo>
                  <a:cubicBezTo>
                    <a:pt x="1444191" y="2746941"/>
                    <a:pt x="1444191" y="2825637"/>
                    <a:pt x="1450503" y="2904332"/>
                  </a:cubicBezTo>
                  <a:cubicBezTo>
                    <a:pt x="1472527" y="2882308"/>
                    <a:pt x="1488284" y="2853973"/>
                    <a:pt x="1494550" y="2825637"/>
                  </a:cubicBezTo>
                  <a:cubicBezTo>
                    <a:pt x="1503996" y="2794168"/>
                    <a:pt x="1513441" y="2765832"/>
                    <a:pt x="1526020" y="2737496"/>
                  </a:cubicBezTo>
                  <a:cubicBezTo>
                    <a:pt x="1527609" y="2734363"/>
                    <a:pt x="1530742" y="2732773"/>
                    <a:pt x="1533921" y="2732773"/>
                  </a:cubicBezTo>
                  <a:cubicBezTo>
                    <a:pt x="1537054" y="2732773"/>
                    <a:pt x="1540187" y="2734363"/>
                    <a:pt x="1541777" y="2737496"/>
                  </a:cubicBezTo>
                  <a:cubicBezTo>
                    <a:pt x="1548089" y="2746941"/>
                    <a:pt x="1548089" y="2759520"/>
                    <a:pt x="1541777" y="2768965"/>
                  </a:cubicBezTo>
                  <a:cubicBezTo>
                    <a:pt x="1539552" y="2771190"/>
                    <a:pt x="1535737" y="2773415"/>
                    <a:pt x="1532604" y="2773415"/>
                  </a:cubicBezTo>
                  <a:cubicBezTo>
                    <a:pt x="1531287" y="2773415"/>
                    <a:pt x="1530107" y="2773052"/>
                    <a:pt x="1529198" y="2772144"/>
                  </a:cubicBezTo>
                  <a:cubicBezTo>
                    <a:pt x="1510308" y="2825637"/>
                    <a:pt x="1500862" y="2891754"/>
                    <a:pt x="1450503" y="2920090"/>
                  </a:cubicBezTo>
                  <a:lnTo>
                    <a:pt x="1457755" y="2980436"/>
                  </a:lnTo>
                  <a:lnTo>
                    <a:pt x="1430024" y="2980436"/>
                  </a:lnTo>
                  <a:lnTo>
                    <a:pt x="1421296" y="2887023"/>
                  </a:lnTo>
                  <a:cubicBezTo>
                    <a:pt x="1416672" y="2810297"/>
                    <a:pt x="1416672" y="2732785"/>
                    <a:pt x="1419034" y="2655667"/>
                  </a:cubicBezTo>
                  <a:cubicBezTo>
                    <a:pt x="1419034" y="2652534"/>
                    <a:pt x="1419034" y="2652534"/>
                    <a:pt x="1419034" y="2649355"/>
                  </a:cubicBezTo>
                  <a:lnTo>
                    <a:pt x="1419034" y="2630465"/>
                  </a:lnTo>
                  <a:cubicBezTo>
                    <a:pt x="1419034" y="2627331"/>
                    <a:pt x="1419034" y="2627331"/>
                    <a:pt x="1419034" y="2624198"/>
                  </a:cubicBezTo>
                  <a:cubicBezTo>
                    <a:pt x="1419034" y="2602129"/>
                    <a:pt x="1422167" y="2576972"/>
                    <a:pt x="1422167" y="2554948"/>
                  </a:cubicBezTo>
                  <a:cubicBezTo>
                    <a:pt x="1434745" y="2369221"/>
                    <a:pt x="1419034" y="2183494"/>
                    <a:pt x="1371807" y="2004079"/>
                  </a:cubicBezTo>
                  <a:cubicBezTo>
                    <a:pt x="1327714" y="1975743"/>
                    <a:pt x="1283666" y="1944274"/>
                    <a:pt x="1249019" y="1906493"/>
                  </a:cubicBezTo>
                  <a:cubicBezTo>
                    <a:pt x="1223861" y="1884469"/>
                    <a:pt x="1201837" y="1859267"/>
                    <a:pt x="1176635" y="1840376"/>
                  </a:cubicBezTo>
                  <a:cubicBezTo>
                    <a:pt x="1176635" y="1837742"/>
                    <a:pt x="1158698" y="1819397"/>
                    <a:pt x="1155020" y="1819397"/>
                  </a:cubicBezTo>
                  <a:cubicBezTo>
                    <a:pt x="1154293" y="1819397"/>
                    <a:pt x="1154112" y="1820032"/>
                    <a:pt x="1154611" y="1821486"/>
                  </a:cubicBezTo>
                  <a:cubicBezTo>
                    <a:pt x="1157744" y="1827798"/>
                    <a:pt x="1160923" y="1830931"/>
                    <a:pt x="1164056" y="1837243"/>
                  </a:cubicBezTo>
                  <a:lnTo>
                    <a:pt x="1170323" y="1840376"/>
                  </a:lnTo>
                  <a:cubicBezTo>
                    <a:pt x="1173502" y="1843555"/>
                    <a:pt x="1173502" y="1849821"/>
                    <a:pt x="1167190" y="1853000"/>
                  </a:cubicBezTo>
                  <a:cubicBezTo>
                    <a:pt x="1167190" y="1856133"/>
                    <a:pt x="1164056" y="1857723"/>
                    <a:pt x="1160514" y="1857723"/>
                  </a:cubicBezTo>
                  <a:cubicBezTo>
                    <a:pt x="1156973" y="1857723"/>
                    <a:pt x="1153022" y="1856133"/>
                    <a:pt x="1151478" y="1853000"/>
                  </a:cubicBezTo>
                  <a:cubicBezTo>
                    <a:pt x="1151478" y="1849821"/>
                    <a:pt x="1148299" y="1846688"/>
                    <a:pt x="1148299" y="1846688"/>
                  </a:cubicBezTo>
                  <a:cubicBezTo>
                    <a:pt x="1138854" y="1840376"/>
                    <a:pt x="1132587" y="1837243"/>
                    <a:pt x="1126275" y="1827798"/>
                  </a:cubicBezTo>
                  <a:lnTo>
                    <a:pt x="1123142" y="1827798"/>
                  </a:lnTo>
                  <a:cubicBezTo>
                    <a:pt x="1115422" y="1817535"/>
                    <a:pt x="1124504" y="1807227"/>
                    <a:pt x="1133223" y="1807227"/>
                  </a:cubicBezTo>
                  <a:cubicBezTo>
                    <a:pt x="1135176" y="1807227"/>
                    <a:pt x="1137128" y="1807772"/>
                    <a:pt x="1138854" y="1808907"/>
                  </a:cubicBezTo>
                  <a:cubicBezTo>
                    <a:pt x="1138854" y="1806682"/>
                    <a:pt x="1142033" y="1804457"/>
                    <a:pt x="1144984" y="1804457"/>
                  </a:cubicBezTo>
                  <a:cubicBezTo>
                    <a:pt x="1146210" y="1804457"/>
                    <a:pt x="1147391" y="1804865"/>
                    <a:pt x="1148299" y="1805774"/>
                  </a:cubicBezTo>
                  <a:cubicBezTo>
                    <a:pt x="1226995" y="1859267"/>
                    <a:pt x="1286800" y="1937962"/>
                    <a:pt x="1368674" y="1988322"/>
                  </a:cubicBezTo>
                  <a:cubicBezTo>
                    <a:pt x="1365495" y="1982055"/>
                    <a:pt x="1362362" y="1978877"/>
                    <a:pt x="1362362" y="1972610"/>
                  </a:cubicBezTo>
                  <a:cubicBezTo>
                    <a:pt x="1305690" y="1808907"/>
                    <a:pt x="1233307" y="1651516"/>
                    <a:pt x="1142033" y="1500437"/>
                  </a:cubicBezTo>
                  <a:cubicBezTo>
                    <a:pt x="1113697" y="1620047"/>
                    <a:pt x="1072782" y="1736523"/>
                    <a:pt x="1016111" y="1843555"/>
                  </a:cubicBezTo>
                  <a:cubicBezTo>
                    <a:pt x="1025556" y="1890736"/>
                    <a:pt x="1035001" y="1934829"/>
                    <a:pt x="1050713" y="1978877"/>
                  </a:cubicBezTo>
                  <a:cubicBezTo>
                    <a:pt x="1220728" y="2158337"/>
                    <a:pt x="1334026" y="2391245"/>
                    <a:pt x="1415855" y="2617886"/>
                  </a:cubicBezTo>
                  <a:cubicBezTo>
                    <a:pt x="1417898" y="2624062"/>
                    <a:pt x="1411950" y="2628875"/>
                    <a:pt x="1406682" y="2628875"/>
                  </a:cubicBezTo>
                  <a:cubicBezTo>
                    <a:pt x="1403867" y="2628875"/>
                    <a:pt x="1401233" y="2627468"/>
                    <a:pt x="1400143" y="2624198"/>
                  </a:cubicBezTo>
                  <a:cubicBezTo>
                    <a:pt x="1368674" y="2542324"/>
                    <a:pt x="1330893" y="2457362"/>
                    <a:pt x="1293112" y="2378666"/>
                  </a:cubicBezTo>
                  <a:cubicBezTo>
                    <a:pt x="1249019" y="2337752"/>
                    <a:pt x="1201837" y="2303104"/>
                    <a:pt x="1151478" y="2274768"/>
                  </a:cubicBezTo>
                  <a:lnTo>
                    <a:pt x="1145166" y="2274768"/>
                  </a:lnTo>
                  <a:cubicBezTo>
                    <a:pt x="1084453" y="2254561"/>
                    <a:pt x="1022604" y="2253970"/>
                    <a:pt x="960801" y="2253970"/>
                  </a:cubicBezTo>
                  <a:cubicBezTo>
                    <a:pt x="957078" y="2253970"/>
                    <a:pt x="953309" y="2253970"/>
                    <a:pt x="949585" y="2253970"/>
                  </a:cubicBezTo>
                  <a:cubicBezTo>
                    <a:pt x="870980" y="2253970"/>
                    <a:pt x="792603" y="2253017"/>
                    <a:pt x="717086" y="2211830"/>
                  </a:cubicBezTo>
                  <a:cubicBezTo>
                    <a:pt x="588031" y="2136268"/>
                    <a:pt x="468375" y="2044994"/>
                    <a:pt x="364523" y="1934829"/>
                  </a:cubicBezTo>
                  <a:lnTo>
                    <a:pt x="348765" y="1947407"/>
                  </a:lnTo>
                  <a:cubicBezTo>
                    <a:pt x="347267" y="1948406"/>
                    <a:pt x="345677" y="1948861"/>
                    <a:pt x="344134" y="1948861"/>
                  </a:cubicBezTo>
                  <a:cubicBezTo>
                    <a:pt x="335960" y="1948861"/>
                    <a:pt x="328740" y="1936464"/>
                    <a:pt x="339320" y="1928517"/>
                  </a:cubicBezTo>
                  <a:cubicBezTo>
                    <a:pt x="342499" y="1925384"/>
                    <a:pt x="345632" y="1925384"/>
                    <a:pt x="348765" y="1922250"/>
                  </a:cubicBezTo>
                  <a:cubicBezTo>
                    <a:pt x="346540" y="1917800"/>
                    <a:pt x="349038" y="1913350"/>
                    <a:pt x="351808" y="1913350"/>
                  </a:cubicBezTo>
                  <a:cubicBezTo>
                    <a:pt x="352943" y="1913350"/>
                    <a:pt x="354169" y="1914077"/>
                    <a:pt x="355077" y="1915938"/>
                  </a:cubicBezTo>
                  <a:cubicBezTo>
                    <a:pt x="419968" y="1868803"/>
                    <a:pt x="484723" y="1849095"/>
                    <a:pt x="548433" y="1849095"/>
                  </a:cubicBezTo>
                  <a:cubicBezTo>
                    <a:pt x="778117" y="1849095"/>
                    <a:pt x="993723" y="2105570"/>
                    <a:pt x="1151478" y="2255878"/>
                  </a:cubicBezTo>
                  <a:cubicBezTo>
                    <a:pt x="1154611" y="2255878"/>
                    <a:pt x="1154611" y="2259056"/>
                    <a:pt x="1154611" y="2259056"/>
                  </a:cubicBezTo>
                  <a:cubicBezTo>
                    <a:pt x="1198659" y="2284213"/>
                    <a:pt x="1236440" y="2312549"/>
                    <a:pt x="1274221" y="2344018"/>
                  </a:cubicBezTo>
                  <a:cubicBezTo>
                    <a:pt x="1236440" y="2274768"/>
                    <a:pt x="1198659" y="2208697"/>
                    <a:pt x="1151478" y="2145713"/>
                  </a:cubicBezTo>
                  <a:cubicBezTo>
                    <a:pt x="1050713" y="2010391"/>
                    <a:pt x="927970" y="1897048"/>
                    <a:pt x="789469" y="1802640"/>
                  </a:cubicBezTo>
                  <a:lnTo>
                    <a:pt x="773712" y="1793195"/>
                  </a:lnTo>
                  <a:cubicBezTo>
                    <a:pt x="632078" y="1717633"/>
                    <a:pt x="449530" y="1720766"/>
                    <a:pt x="326742" y="1598023"/>
                  </a:cubicBezTo>
                  <a:cubicBezTo>
                    <a:pt x="197686" y="1468968"/>
                    <a:pt x="144193" y="1280107"/>
                    <a:pt x="2514" y="1157319"/>
                  </a:cubicBezTo>
                  <a:cubicBezTo>
                    <a:pt x="-3071" y="1151733"/>
                    <a:pt x="1333" y="1141107"/>
                    <a:pt x="9053" y="1141107"/>
                  </a:cubicBezTo>
                  <a:cubicBezTo>
                    <a:pt x="9961" y="1141107"/>
                    <a:pt x="10960" y="1141244"/>
                    <a:pt x="11959" y="1141607"/>
                  </a:cubicBezTo>
                  <a:cubicBezTo>
                    <a:pt x="188241" y="1147874"/>
                    <a:pt x="358211" y="1217124"/>
                    <a:pt x="490445" y="1333600"/>
                  </a:cubicBezTo>
                  <a:cubicBezTo>
                    <a:pt x="543938" y="1377694"/>
                    <a:pt x="591164" y="1434320"/>
                    <a:pt x="622633" y="1497304"/>
                  </a:cubicBezTo>
                  <a:cubicBezTo>
                    <a:pt x="669860" y="1591711"/>
                    <a:pt x="704462" y="1695609"/>
                    <a:pt x="783157" y="1767993"/>
                  </a:cubicBezTo>
                  <a:cubicBezTo>
                    <a:pt x="786336" y="1771126"/>
                    <a:pt x="786336" y="1774305"/>
                    <a:pt x="786336" y="1777438"/>
                  </a:cubicBezTo>
                  <a:cubicBezTo>
                    <a:pt x="811493" y="1796328"/>
                    <a:pt x="836696" y="1815219"/>
                    <a:pt x="865031" y="1830931"/>
                  </a:cubicBezTo>
                  <a:cubicBezTo>
                    <a:pt x="921658" y="1868712"/>
                    <a:pt x="978329" y="1912805"/>
                    <a:pt x="1025556" y="1963165"/>
                  </a:cubicBezTo>
                  <a:cubicBezTo>
                    <a:pt x="1016111" y="1928517"/>
                    <a:pt x="1006665" y="1893914"/>
                    <a:pt x="1000353" y="1862445"/>
                  </a:cubicBezTo>
                  <a:cubicBezTo>
                    <a:pt x="998537" y="1864262"/>
                    <a:pt x="996584" y="1865034"/>
                    <a:pt x="994677" y="1865034"/>
                  </a:cubicBezTo>
                  <a:cubicBezTo>
                    <a:pt x="986639" y="1865034"/>
                    <a:pt x="978920" y="1851774"/>
                    <a:pt x="981463" y="1846688"/>
                  </a:cubicBezTo>
                  <a:cubicBezTo>
                    <a:pt x="984641" y="1840376"/>
                    <a:pt x="987775" y="1834109"/>
                    <a:pt x="990908" y="1830931"/>
                  </a:cubicBezTo>
                  <a:cubicBezTo>
                    <a:pt x="990908" y="1818352"/>
                    <a:pt x="987775" y="1805774"/>
                    <a:pt x="987775" y="1793195"/>
                  </a:cubicBezTo>
                  <a:cubicBezTo>
                    <a:pt x="912213" y="1689297"/>
                    <a:pt x="880743" y="1560242"/>
                    <a:pt x="902767" y="1434320"/>
                  </a:cubicBezTo>
                  <a:cubicBezTo>
                    <a:pt x="820939" y="1428053"/>
                    <a:pt x="742243" y="1399717"/>
                    <a:pt x="679305" y="1346179"/>
                  </a:cubicBezTo>
                  <a:lnTo>
                    <a:pt x="666726" y="1346179"/>
                  </a:lnTo>
                  <a:cubicBezTo>
                    <a:pt x="657281" y="1346179"/>
                    <a:pt x="650969" y="1336734"/>
                    <a:pt x="650969" y="1330467"/>
                  </a:cubicBezTo>
                  <a:cubicBezTo>
                    <a:pt x="648789" y="1330603"/>
                    <a:pt x="646655" y="1330694"/>
                    <a:pt x="644612" y="1330694"/>
                  </a:cubicBezTo>
                  <a:cubicBezTo>
                    <a:pt x="571638" y="1330694"/>
                    <a:pt x="579403" y="1231428"/>
                    <a:pt x="651241" y="1231428"/>
                  </a:cubicBezTo>
                  <a:cubicBezTo>
                    <a:pt x="656100" y="1231428"/>
                    <a:pt x="661277" y="1231882"/>
                    <a:pt x="666726" y="1232881"/>
                  </a:cubicBezTo>
                  <a:cubicBezTo>
                    <a:pt x="723353" y="1242326"/>
                    <a:pt x="735976" y="1314710"/>
                    <a:pt x="698195" y="1336734"/>
                  </a:cubicBezTo>
                  <a:cubicBezTo>
                    <a:pt x="751688" y="1387139"/>
                    <a:pt x="836696" y="1402851"/>
                    <a:pt x="905946" y="1421741"/>
                  </a:cubicBezTo>
                  <a:cubicBezTo>
                    <a:pt x="915391" y="1358803"/>
                    <a:pt x="934282" y="1298998"/>
                    <a:pt x="962572" y="1239193"/>
                  </a:cubicBezTo>
                  <a:cubicBezTo>
                    <a:pt x="899634" y="1138428"/>
                    <a:pt x="824072" y="1044021"/>
                    <a:pt x="742243" y="955880"/>
                  </a:cubicBezTo>
                  <a:cubicBezTo>
                    <a:pt x="735613" y="957288"/>
                    <a:pt x="729301" y="957924"/>
                    <a:pt x="723307" y="957924"/>
                  </a:cubicBezTo>
                  <a:cubicBezTo>
                    <a:pt x="689431" y="957924"/>
                    <a:pt x="664138" y="937762"/>
                    <a:pt x="632078" y="924411"/>
                  </a:cubicBezTo>
                  <a:cubicBezTo>
                    <a:pt x="578585" y="902342"/>
                    <a:pt x="525047" y="880318"/>
                    <a:pt x="474687" y="855161"/>
                  </a:cubicBezTo>
                  <a:cubicBezTo>
                    <a:pt x="471554" y="858294"/>
                    <a:pt x="465242" y="861427"/>
                    <a:pt x="458975" y="861427"/>
                  </a:cubicBezTo>
                  <a:cubicBezTo>
                    <a:pt x="452663" y="858294"/>
                    <a:pt x="449530" y="855161"/>
                    <a:pt x="446351" y="848849"/>
                  </a:cubicBezTo>
                  <a:cubicBezTo>
                    <a:pt x="440993" y="850529"/>
                    <a:pt x="435953" y="851346"/>
                    <a:pt x="431275" y="851346"/>
                  </a:cubicBezTo>
                  <a:cubicBezTo>
                    <a:pt x="383731" y="851346"/>
                    <a:pt x="372469" y="771061"/>
                    <a:pt x="421194" y="748129"/>
                  </a:cubicBezTo>
                  <a:cubicBezTo>
                    <a:pt x="428551" y="744860"/>
                    <a:pt x="435498" y="743407"/>
                    <a:pt x="442038" y="743407"/>
                  </a:cubicBezTo>
                  <a:cubicBezTo>
                    <a:pt x="485722" y="743407"/>
                    <a:pt x="508382" y="809297"/>
                    <a:pt x="480999" y="839403"/>
                  </a:cubicBezTo>
                  <a:cubicBezTo>
                    <a:pt x="518780" y="858294"/>
                    <a:pt x="559695" y="874051"/>
                    <a:pt x="603743" y="892942"/>
                  </a:cubicBezTo>
                  <a:cubicBezTo>
                    <a:pt x="644657" y="911787"/>
                    <a:pt x="688750" y="943302"/>
                    <a:pt x="735976" y="946435"/>
                  </a:cubicBezTo>
                  <a:lnTo>
                    <a:pt x="650969" y="851982"/>
                  </a:lnTo>
                  <a:cubicBezTo>
                    <a:pt x="649380" y="855161"/>
                    <a:pt x="647018" y="856705"/>
                    <a:pt x="644657" y="856705"/>
                  </a:cubicBezTo>
                  <a:cubicBezTo>
                    <a:pt x="642296" y="856705"/>
                    <a:pt x="639934" y="855161"/>
                    <a:pt x="638390" y="851982"/>
                  </a:cubicBezTo>
                  <a:cubicBezTo>
                    <a:pt x="635212" y="845715"/>
                    <a:pt x="632078" y="839403"/>
                    <a:pt x="632078" y="833091"/>
                  </a:cubicBezTo>
                  <a:cubicBezTo>
                    <a:pt x="584852" y="779599"/>
                    <a:pt x="537626" y="726106"/>
                    <a:pt x="499890" y="669434"/>
                  </a:cubicBezTo>
                  <a:cubicBezTo>
                    <a:pt x="485041" y="676427"/>
                    <a:pt x="469828" y="679197"/>
                    <a:pt x="454344" y="679197"/>
                  </a:cubicBezTo>
                  <a:cubicBezTo>
                    <a:pt x="407299" y="679197"/>
                    <a:pt x="357575" y="653722"/>
                    <a:pt x="307851" y="644231"/>
                  </a:cubicBezTo>
                  <a:cubicBezTo>
                    <a:pt x="311030" y="650543"/>
                    <a:pt x="307851" y="656855"/>
                    <a:pt x="304718" y="663122"/>
                  </a:cubicBezTo>
                  <a:cubicBezTo>
                    <a:pt x="295272" y="669434"/>
                    <a:pt x="285827" y="672567"/>
                    <a:pt x="276382" y="672567"/>
                  </a:cubicBezTo>
                  <a:cubicBezTo>
                    <a:pt x="270070" y="672567"/>
                    <a:pt x="263803" y="669434"/>
                    <a:pt x="260625" y="666301"/>
                  </a:cubicBezTo>
                  <a:cubicBezTo>
                    <a:pt x="251225" y="663122"/>
                    <a:pt x="248046" y="650543"/>
                    <a:pt x="248046" y="641098"/>
                  </a:cubicBezTo>
                  <a:lnTo>
                    <a:pt x="248046" y="631653"/>
                  </a:lnTo>
                  <a:cubicBezTo>
                    <a:pt x="244913" y="625341"/>
                    <a:pt x="248046" y="622207"/>
                    <a:pt x="254358" y="622207"/>
                  </a:cubicBezTo>
                  <a:cubicBezTo>
                    <a:pt x="257491" y="615895"/>
                    <a:pt x="260625" y="609629"/>
                    <a:pt x="266937" y="609629"/>
                  </a:cubicBezTo>
                  <a:cubicBezTo>
                    <a:pt x="276382" y="609629"/>
                    <a:pt x="285827" y="612762"/>
                    <a:pt x="292139" y="619074"/>
                  </a:cubicBezTo>
                  <a:cubicBezTo>
                    <a:pt x="292139" y="615895"/>
                    <a:pt x="295272" y="612762"/>
                    <a:pt x="295272" y="609629"/>
                  </a:cubicBezTo>
                  <a:cubicBezTo>
                    <a:pt x="288960" y="609629"/>
                    <a:pt x="285827" y="606496"/>
                    <a:pt x="288960" y="603317"/>
                  </a:cubicBezTo>
                  <a:cubicBezTo>
                    <a:pt x="292139" y="597050"/>
                    <a:pt x="295272" y="593872"/>
                    <a:pt x="295272" y="587605"/>
                  </a:cubicBezTo>
                  <a:cubicBezTo>
                    <a:pt x="296862" y="582882"/>
                    <a:pt x="301584" y="580521"/>
                    <a:pt x="306307" y="580521"/>
                  </a:cubicBezTo>
                  <a:cubicBezTo>
                    <a:pt x="311030" y="580521"/>
                    <a:pt x="315752" y="582882"/>
                    <a:pt x="317296" y="587605"/>
                  </a:cubicBezTo>
                  <a:cubicBezTo>
                    <a:pt x="317296" y="600184"/>
                    <a:pt x="317296" y="612762"/>
                    <a:pt x="314163" y="625341"/>
                  </a:cubicBezTo>
                  <a:cubicBezTo>
                    <a:pt x="363251" y="635694"/>
                    <a:pt x="412294" y="660851"/>
                    <a:pt x="459657" y="660851"/>
                  </a:cubicBezTo>
                  <a:cubicBezTo>
                    <a:pt x="470010" y="660851"/>
                    <a:pt x="480273" y="659671"/>
                    <a:pt x="490445" y="656855"/>
                  </a:cubicBezTo>
                  <a:cubicBezTo>
                    <a:pt x="446351" y="600184"/>
                    <a:pt x="411749" y="537245"/>
                    <a:pt x="380280" y="471128"/>
                  </a:cubicBezTo>
                  <a:cubicBezTo>
                    <a:pt x="378009" y="471673"/>
                    <a:pt x="375784" y="471946"/>
                    <a:pt x="373605" y="471946"/>
                  </a:cubicBezTo>
                  <a:cubicBezTo>
                    <a:pt x="363387" y="471946"/>
                    <a:pt x="353942" y="466315"/>
                    <a:pt x="348765" y="458550"/>
                  </a:cubicBezTo>
                  <a:cubicBezTo>
                    <a:pt x="347221" y="460094"/>
                    <a:pt x="346404" y="460911"/>
                    <a:pt x="345632" y="460911"/>
                  </a:cubicBezTo>
                  <a:cubicBezTo>
                    <a:pt x="344860" y="460911"/>
                    <a:pt x="344043" y="460094"/>
                    <a:pt x="342499" y="458550"/>
                  </a:cubicBezTo>
                  <a:cubicBezTo>
                    <a:pt x="320475" y="452238"/>
                    <a:pt x="304718" y="427035"/>
                    <a:pt x="311030" y="405011"/>
                  </a:cubicBezTo>
                  <a:lnTo>
                    <a:pt x="307851" y="398699"/>
                  </a:lnTo>
                  <a:cubicBezTo>
                    <a:pt x="305308" y="393568"/>
                    <a:pt x="311120" y="388437"/>
                    <a:pt x="316751" y="388437"/>
                  </a:cubicBezTo>
                  <a:cubicBezTo>
                    <a:pt x="318023" y="388437"/>
                    <a:pt x="319294" y="388709"/>
                    <a:pt x="320475" y="389300"/>
                  </a:cubicBezTo>
                  <a:lnTo>
                    <a:pt x="323608" y="382988"/>
                  </a:lnTo>
                  <a:cubicBezTo>
                    <a:pt x="334143" y="370681"/>
                    <a:pt x="348584" y="364279"/>
                    <a:pt x="363115" y="364279"/>
                  </a:cubicBezTo>
                  <a:cubicBezTo>
                    <a:pt x="374649" y="364279"/>
                    <a:pt x="386229" y="368320"/>
                    <a:pt x="395992" y="376676"/>
                  </a:cubicBezTo>
                  <a:cubicBezTo>
                    <a:pt x="405437" y="389300"/>
                    <a:pt x="411749" y="405011"/>
                    <a:pt x="408570" y="423902"/>
                  </a:cubicBezTo>
                  <a:cubicBezTo>
                    <a:pt x="408570" y="439659"/>
                    <a:pt x="399125" y="455371"/>
                    <a:pt x="389725" y="467950"/>
                  </a:cubicBezTo>
                  <a:cubicBezTo>
                    <a:pt x="408570" y="508910"/>
                    <a:pt x="433773" y="549824"/>
                    <a:pt x="462109" y="590738"/>
                  </a:cubicBezTo>
                  <a:cubicBezTo>
                    <a:pt x="458975" y="556090"/>
                    <a:pt x="458975" y="524621"/>
                    <a:pt x="462109" y="493152"/>
                  </a:cubicBezTo>
                  <a:lnTo>
                    <a:pt x="452663" y="493152"/>
                  </a:lnTo>
                  <a:cubicBezTo>
                    <a:pt x="436906" y="474262"/>
                    <a:pt x="427461" y="433347"/>
                    <a:pt x="455797" y="427035"/>
                  </a:cubicBezTo>
                  <a:cubicBezTo>
                    <a:pt x="458113" y="426536"/>
                    <a:pt x="460247" y="426309"/>
                    <a:pt x="462245" y="426309"/>
                  </a:cubicBezTo>
                  <a:cubicBezTo>
                    <a:pt x="484587" y="426309"/>
                    <a:pt x="487039" y="456915"/>
                    <a:pt x="484133" y="474262"/>
                  </a:cubicBezTo>
                  <a:cubicBezTo>
                    <a:pt x="480999" y="480574"/>
                    <a:pt x="477821" y="483707"/>
                    <a:pt x="471554" y="483707"/>
                  </a:cubicBezTo>
                  <a:cubicBezTo>
                    <a:pt x="465242" y="543512"/>
                    <a:pt x="468375" y="637965"/>
                    <a:pt x="512468" y="656855"/>
                  </a:cubicBezTo>
                  <a:cubicBezTo>
                    <a:pt x="515602" y="659989"/>
                    <a:pt x="515602" y="666301"/>
                    <a:pt x="512468" y="666301"/>
                  </a:cubicBezTo>
                  <a:cubicBezTo>
                    <a:pt x="543938" y="710348"/>
                    <a:pt x="578585" y="748129"/>
                    <a:pt x="613188" y="789044"/>
                  </a:cubicBezTo>
                  <a:cubicBezTo>
                    <a:pt x="613188" y="782732"/>
                    <a:pt x="610055" y="776465"/>
                    <a:pt x="610055" y="770153"/>
                  </a:cubicBezTo>
                  <a:cubicBezTo>
                    <a:pt x="603743" y="729239"/>
                    <a:pt x="597476" y="691458"/>
                    <a:pt x="584852" y="650543"/>
                  </a:cubicBezTo>
                  <a:cubicBezTo>
                    <a:pt x="581719" y="650543"/>
                    <a:pt x="581719" y="650543"/>
                    <a:pt x="581719" y="647410"/>
                  </a:cubicBezTo>
                  <a:lnTo>
                    <a:pt x="559695" y="625341"/>
                  </a:lnTo>
                  <a:cubicBezTo>
                    <a:pt x="553383" y="615895"/>
                    <a:pt x="559695" y="603317"/>
                    <a:pt x="569140" y="603317"/>
                  </a:cubicBezTo>
                  <a:cubicBezTo>
                    <a:pt x="588031" y="600184"/>
                    <a:pt x="591164" y="578160"/>
                    <a:pt x="584852" y="565536"/>
                  </a:cubicBezTo>
                  <a:cubicBezTo>
                    <a:pt x="576996" y="571848"/>
                    <a:pt x="567551" y="574981"/>
                    <a:pt x="558514" y="574981"/>
                  </a:cubicBezTo>
                  <a:cubicBezTo>
                    <a:pt x="549432" y="574981"/>
                    <a:pt x="540804" y="571848"/>
                    <a:pt x="534492" y="565536"/>
                  </a:cubicBezTo>
                  <a:cubicBezTo>
                    <a:pt x="525047" y="559269"/>
                    <a:pt x="525047" y="546645"/>
                    <a:pt x="534492" y="540379"/>
                  </a:cubicBezTo>
                  <a:cubicBezTo>
                    <a:pt x="545709" y="530343"/>
                    <a:pt x="556789" y="526165"/>
                    <a:pt x="567006" y="526165"/>
                  </a:cubicBezTo>
                  <a:cubicBezTo>
                    <a:pt x="611417" y="526165"/>
                    <a:pt x="639753" y="604906"/>
                    <a:pt x="591164" y="625341"/>
                  </a:cubicBezTo>
                  <a:lnTo>
                    <a:pt x="594297" y="628519"/>
                  </a:lnTo>
                  <a:lnTo>
                    <a:pt x="597476" y="637965"/>
                  </a:lnTo>
                  <a:cubicBezTo>
                    <a:pt x="600609" y="641098"/>
                    <a:pt x="600609" y="644231"/>
                    <a:pt x="597476" y="647410"/>
                  </a:cubicBezTo>
                  <a:cubicBezTo>
                    <a:pt x="603743" y="700903"/>
                    <a:pt x="616321" y="754396"/>
                    <a:pt x="632078" y="807934"/>
                  </a:cubicBezTo>
                  <a:lnTo>
                    <a:pt x="663548" y="842537"/>
                  </a:lnTo>
                  <a:cubicBezTo>
                    <a:pt x="663548" y="839403"/>
                    <a:pt x="666726" y="839403"/>
                    <a:pt x="666726" y="839403"/>
                  </a:cubicBezTo>
                  <a:cubicBezTo>
                    <a:pt x="685571" y="836270"/>
                    <a:pt x="685571" y="795356"/>
                    <a:pt x="688750" y="782732"/>
                  </a:cubicBezTo>
                  <a:cubicBezTo>
                    <a:pt x="688750" y="760708"/>
                    <a:pt x="695017" y="741817"/>
                    <a:pt x="704462" y="722927"/>
                  </a:cubicBezTo>
                  <a:cubicBezTo>
                    <a:pt x="706051" y="721383"/>
                    <a:pt x="708413" y="720566"/>
                    <a:pt x="710774" y="720566"/>
                  </a:cubicBezTo>
                  <a:cubicBezTo>
                    <a:pt x="713135" y="720566"/>
                    <a:pt x="715497" y="721383"/>
                    <a:pt x="717086" y="722927"/>
                  </a:cubicBezTo>
                  <a:lnTo>
                    <a:pt x="726531" y="732372"/>
                  </a:lnTo>
                  <a:cubicBezTo>
                    <a:pt x="729664" y="732372"/>
                    <a:pt x="732798" y="735551"/>
                    <a:pt x="732798" y="738684"/>
                  </a:cubicBezTo>
                  <a:cubicBezTo>
                    <a:pt x="742243" y="744996"/>
                    <a:pt x="748555" y="754396"/>
                    <a:pt x="751688" y="767020"/>
                  </a:cubicBezTo>
                  <a:cubicBezTo>
                    <a:pt x="751688" y="767020"/>
                    <a:pt x="751688" y="770153"/>
                    <a:pt x="751688" y="770153"/>
                  </a:cubicBezTo>
                  <a:cubicBezTo>
                    <a:pt x="751688" y="773287"/>
                    <a:pt x="748555" y="776465"/>
                    <a:pt x="745376" y="776465"/>
                  </a:cubicBezTo>
                  <a:cubicBezTo>
                    <a:pt x="743832" y="779599"/>
                    <a:pt x="741471" y="781188"/>
                    <a:pt x="738701" y="781188"/>
                  </a:cubicBezTo>
                  <a:cubicBezTo>
                    <a:pt x="735976" y="781188"/>
                    <a:pt x="732798" y="779599"/>
                    <a:pt x="729664" y="776465"/>
                  </a:cubicBezTo>
                  <a:cubicBezTo>
                    <a:pt x="729664" y="776465"/>
                    <a:pt x="726531" y="773287"/>
                    <a:pt x="723353" y="770153"/>
                  </a:cubicBezTo>
                  <a:cubicBezTo>
                    <a:pt x="717086" y="763841"/>
                    <a:pt x="713907" y="757575"/>
                    <a:pt x="707641" y="751263"/>
                  </a:cubicBezTo>
                  <a:cubicBezTo>
                    <a:pt x="701329" y="773287"/>
                    <a:pt x="701329" y="798489"/>
                    <a:pt x="695017" y="811068"/>
                  </a:cubicBezTo>
                  <a:cubicBezTo>
                    <a:pt x="691883" y="826825"/>
                    <a:pt x="685571" y="842537"/>
                    <a:pt x="669860" y="848849"/>
                  </a:cubicBezTo>
                  <a:cubicBezTo>
                    <a:pt x="780024" y="968459"/>
                    <a:pt x="893322" y="1084935"/>
                    <a:pt x="965751" y="1229748"/>
                  </a:cubicBezTo>
                  <a:cubicBezTo>
                    <a:pt x="987775" y="1191967"/>
                    <a:pt x="1012977" y="1151052"/>
                    <a:pt x="1038134" y="1116404"/>
                  </a:cubicBezTo>
                  <a:cubicBezTo>
                    <a:pt x="1022377" y="1078623"/>
                    <a:pt x="1006665" y="1037709"/>
                    <a:pt x="990908" y="999928"/>
                  </a:cubicBezTo>
                  <a:lnTo>
                    <a:pt x="990908" y="1009373"/>
                  </a:lnTo>
                  <a:cubicBezTo>
                    <a:pt x="989364" y="1012552"/>
                    <a:pt x="987003" y="1014096"/>
                    <a:pt x="984641" y="1014096"/>
                  </a:cubicBezTo>
                  <a:cubicBezTo>
                    <a:pt x="982280" y="1014096"/>
                    <a:pt x="979919" y="1012552"/>
                    <a:pt x="978329" y="1009373"/>
                  </a:cubicBezTo>
                  <a:cubicBezTo>
                    <a:pt x="978329" y="996795"/>
                    <a:pt x="978329" y="987349"/>
                    <a:pt x="978329" y="974771"/>
                  </a:cubicBezTo>
                  <a:cubicBezTo>
                    <a:pt x="657281" y="785910"/>
                    <a:pt x="780024" y="338894"/>
                    <a:pt x="685571" y="36736"/>
                  </a:cubicBezTo>
                  <a:cubicBezTo>
                    <a:pt x="685571" y="33603"/>
                    <a:pt x="685571" y="30424"/>
                    <a:pt x="685571" y="30424"/>
                  </a:cubicBezTo>
                  <a:lnTo>
                    <a:pt x="679305" y="27291"/>
                  </a:lnTo>
                  <a:cubicBezTo>
                    <a:pt x="670904" y="24476"/>
                    <a:pt x="674945" y="14213"/>
                    <a:pt x="680395" y="14213"/>
                  </a:cubicBezTo>
                  <a:cubicBezTo>
                    <a:pt x="681076" y="14213"/>
                    <a:pt x="681757" y="14349"/>
                    <a:pt x="682438" y="14712"/>
                  </a:cubicBezTo>
                  <a:cubicBezTo>
                    <a:pt x="685571" y="14712"/>
                    <a:pt x="691883" y="17846"/>
                    <a:pt x="695017" y="17846"/>
                  </a:cubicBezTo>
                  <a:cubicBezTo>
                    <a:pt x="698195" y="17846"/>
                    <a:pt x="701329" y="17846"/>
                    <a:pt x="701329" y="20979"/>
                  </a:cubicBezTo>
                  <a:lnTo>
                    <a:pt x="717086" y="27291"/>
                  </a:lnTo>
                  <a:lnTo>
                    <a:pt x="720219" y="27291"/>
                  </a:lnTo>
                  <a:cubicBezTo>
                    <a:pt x="717086" y="20979"/>
                    <a:pt x="713907" y="14712"/>
                    <a:pt x="710774" y="8400"/>
                  </a:cubicBezTo>
                  <a:cubicBezTo>
                    <a:pt x="708367" y="5994"/>
                    <a:pt x="711455" y="0"/>
                    <a:pt x="715814" y="0"/>
                  </a:cubicBezTo>
                  <a:close/>
                </a:path>
              </a:pathLst>
            </a:custGeom>
            <a:solidFill>
              <a:schemeClr val="tx1"/>
            </a:solidFill>
            <a:ln>
              <a:noFill/>
            </a:ln>
          </p:spPr>
          <p:txBody>
            <a:bodyPr spcFirstLastPara="1" wrap="square" lIns="121900" tIns="121900" rIns="121900" bIns="121900" anchor="ctr" anchorCtr="0">
              <a:noAutofit/>
            </a:bodyPr>
            <a:lstStyle/>
            <a:p>
              <a:endParaRPr sz="2400"/>
            </a:p>
          </p:txBody>
        </p:sp>
        <p:sp>
          <p:nvSpPr>
            <p:cNvPr id="19" name="任意多边形: 形状 18"/>
            <p:cNvSpPr/>
            <p:nvPr userDrawn="1">
              <p:custDataLst>
                <p:tags r:id="rId10"/>
              </p:custDataLst>
            </p:nvPr>
          </p:nvSpPr>
          <p:spPr>
            <a:xfrm>
              <a:off x="7034548" y="5503960"/>
              <a:ext cx="1357768" cy="1354040"/>
            </a:xfrm>
            <a:custGeom>
              <a:avLst/>
              <a:gdLst>
                <a:gd name="connsiteX0" fmla="*/ 901888 w 1357768"/>
                <a:gd name="connsiteY0" fmla="*/ 914694 h 1354040"/>
                <a:gd name="connsiteX1" fmla="*/ 893645 w 1357768"/>
                <a:gd name="connsiteY1" fmla="*/ 943456 h 1354040"/>
                <a:gd name="connsiteX2" fmla="*/ 901888 w 1357768"/>
                <a:gd name="connsiteY2" fmla="*/ 968126 h 1354040"/>
                <a:gd name="connsiteX3" fmla="*/ 905980 w 1357768"/>
                <a:gd name="connsiteY3" fmla="*/ 972277 h 1354040"/>
                <a:gd name="connsiteX4" fmla="*/ 901888 w 1357768"/>
                <a:gd name="connsiteY4" fmla="*/ 914694 h 1354040"/>
                <a:gd name="connsiteX5" fmla="*/ 929464 w 1357768"/>
                <a:gd name="connsiteY5" fmla="*/ 889668 h 1354040"/>
                <a:gd name="connsiteX6" fmla="*/ 914223 w 1357768"/>
                <a:gd name="connsiteY6" fmla="*/ 898267 h 1354040"/>
                <a:gd name="connsiteX7" fmla="*/ 914223 w 1357768"/>
                <a:gd name="connsiteY7" fmla="*/ 906510 h 1354040"/>
                <a:gd name="connsiteX8" fmla="*/ 922407 w 1357768"/>
                <a:gd name="connsiteY8" fmla="*/ 900343 h 1354040"/>
                <a:gd name="connsiteX9" fmla="*/ 930650 w 1357768"/>
                <a:gd name="connsiteY9" fmla="*/ 906510 h 1354040"/>
                <a:gd name="connsiteX10" fmla="*/ 930650 w 1357768"/>
                <a:gd name="connsiteY10" fmla="*/ 972277 h 1354040"/>
                <a:gd name="connsiteX11" fmla="*/ 934742 w 1357768"/>
                <a:gd name="connsiteY11" fmla="*/ 972277 h 1354040"/>
                <a:gd name="connsiteX12" fmla="*/ 938834 w 1357768"/>
                <a:gd name="connsiteY12" fmla="*/ 894175 h 1354040"/>
                <a:gd name="connsiteX13" fmla="*/ 929464 w 1357768"/>
                <a:gd name="connsiteY13" fmla="*/ 889668 h 1354040"/>
                <a:gd name="connsiteX14" fmla="*/ 215334 w 1357768"/>
                <a:gd name="connsiteY14" fmla="*/ 832500 h 1354040"/>
                <a:gd name="connsiteX15" fmla="*/ 741532 w 1357768"/>
                <a:gd name="connsiteY15" fmla="*/ 1190158 h 1354040"/>
                <a:gd name="connsiteX16" fmla="*/ 215334 w 1357768"/>
                <a:gd name="connsiteY16" fmla="*/ 832500 h 1354040"/>
                <a:gd name="connsiteX17" fmla="*/ 38610 w 1357768"/>
                <a:gd name="connsiteY17" fmla="*/ 783159 h 1354040"/>
                <a:gd name="connsiteX18" fmla="*/ 55037 w 1357768"/>
                <a:gd name="connsiteY18" fmla="*/ 816072 h 1354040"/>
                <a:gd name="connsiteX19" fmla="*/ 416787 w 1357768"/>
                <a:gd name="connsiteY19" fmla="*/ 1079142 h 1354040"/>
                <a:gd name="connsiteX20" fmla="*/ 733348 w 1357768"/>
                <a:gd name="connsiteY20" fmla="*/ 1227104 h 1354040"/>
                <a:gd name="connsiteX21" fmla="*/ 729197 w 1357768"/>
                <a:gd name="connsiteY21" fmla="*/ 1223012 h 1354040"/>
                <a:gd name="connsiteX22" fmla="*/ 379782 w 1357768"/>
                <a:gd name="connsiteY22" fmla="*/ 1025710 h 1354040"/>
                <a:gd name="connsiteX23" fmla="*/ 38610 w 1357768"/>
                <a:gd name="connsiteY23" fmla="*/ 783159 h 1354040"/>
                <a:gd name="connsiteX24" fmla="*/ 46794 w 1357768"/>
                <a:gd name="connsiteY24" fmla="*/ 779067 h 1354040"/>
                <a:gd name="connsiteX25" fmla="*/ 231820 w 1357768"/>
                <a:gd name="connsiteY25" fmla="*/ 902359 h 1354040"/>
                <a:gd name="connsiteX26" fmla="*/ 429122 w 1357768"/>
                <a:gd name="connsiteY26" fmla="*/ 1042137 h 1354040"/>
                <a:gd name="connsiteX27" fmla="*/ 679857 w 1357768"/>
                <a:gd name="connsiteY27" fmla="*/ 1177823 h 1354040"/>
                <a:gd name="connsiteX28" fmla="*/ 190723 w 1357768"/>
                <a:gd name="connsiteY28" fmla="*/ 824256 h 1354040"/>
                <a:gd name="connsiteX29" fmla="*/ 46794 w 1357768"/>
                <a:gd name="connsiteY29" fmla="*/ 779067 h 1354040"/>
                <a:gd name="connsiteX30" fmla="*/ 67372 w 1357768"/>
                <a:gd name="connsiteY30" fmla="*/ 766732 h 1354040"/>
                <a:gd name="connsiteX31" fmla="*/ 67372 w 1357768"/>
                <a:gd name="connsiteY31" fmla="*/ 770824 h 1354040"/>
                <a:gd name="connsiteX32" fmla="*/ 741532 w 1357768"/>
                <a:gd name="connsiteY32" fmla="*/ 1173671 h 1354040"/>
                <a:gd name="connsiteX33" fmla="*/ 404452 w 1357768"/>
                <a:gd name="connsiteY33" fmla="*/ 861262 h 1354040"/>
                <a:gd name="connsiteX34" fmla="*/ 149566 w 1357768"/>
                <a:gd name="connsiteY34" fmla="*/ 774916 h 1354040"/>
                <a:gd name="connsiteX35" fmla="*/ 67372 w 1357768"/>
                <a:gd name="connsiteY35" fmla="*/ 766732 h 1354040"/>
                <a:gd name="connsiteX36" fmla="*/ 9848 w 1357768"/>
                <a:gd name="connsiteY36" fmla="*/ 750305 h 1354040"/>
                <a:gd name="connsiteX37" fmla="*/ 268825 w 1357768"/>
                <a:gd name="connsiteY37" fmla="*/ 787251 h 1354040"/>
                <a:gd name="connsiteX38" fmla="*/ 486646 w 1357768"/>
                <a:gd name="connsiteY38" fmla="*/ 890024 h 1354040"/>
                <a:gd name="connsiteX39" fmla="*/ 774445 w 1357768"/>
                <a:gd name="connsiteY39" fmla="*/ 1214828 h 1354040"/>
                <a:gd name="connsiteX40" fmla="*/ 770294 w 1357768"/>
                <a:gd name="connsiteY40" fmla="*/ 1223012 h 1354040"/>
                <a:gd name="connsiteX41" fmla="*/ 856136 w 1357768"/>
                <a:gd name="connsiteY41" fmla="*/ 1332990 h 1354040"/>
                <a:gd name="connsiteX42" fmla="*/ 865653 w 1357768"/>
                <a:gd name="connsiteY42" fmla="*/ 1354040 h 1354040"/>
                <a:gd name="connsiteX43" fmla="*/ 835152 w 1357768"/>
                <a:gd name="connsiteY43" fmla="*/ 1354040 h 1354040"/>
                <a:gd name="connsiteX44" fmla="*/ 829405 w 1357768"/>
                <a:gd name="connsiteY44" fmla="*/ 1344294 h 1354040"/>
                <a:gd name="connsiteX45" fmla="*/ 749775 w 1357768"/>
                <a:gd name="connsiteY45" fmla="*/ 1247682 h 1354040"/>
                <a:gd name="connsiteX46" fmla="*/ 375690 w 1357768"/>
                <a:gd name="connsiteY46" fmla="*/ 1075050 h 1354040"/>
                <a:gd name="connsiteX47" fmla="*/ 1604 w 1357768"/>
                <a:gd name="connsiteY47" fmla="*/ 762581 h 1354040"/>
                <a:gd name="connsiteX48" fmla="*/ 9848 w 1357768"/>
                <a:gd name="connsiteY48" fmla="*/ 750305 h 1354040"/>
                <a:gd name="connsiteX49" fmla="*/ 1337590 w 1357768"/>
                <a:gd name="connsiteY49" fmla="*/ 700965 h 1354040"/>
                <a:gd name="connsiteX50" fmla="*/ 1271822 w 1357768"/>
                <a:gd name="connsiteY50" fmla="*/ 931180 h 1354040"/>
                <a:gd name="connsiteX51" fmla="*/ 1123860 w 1357768"/>
                <a:gd name="connsiteY51" fmla="*/ 1305266 h 1354040"/>
                <a:gd name="connsiteX52" fmla="*/ 1103282 w 1357768"/>
                <a:gd name="connsiteY52" fmla="*/ 1350455 h 1354040"/>
                <a:gd name="connsiteX53" fmla="*/ 1275973 w 1357768"/>
                <a:gd name="connsiteY53" fmla="*/ 1054472 h 1354040"/>
                <a:gd name="connsiteX54" fmla="*/ 1337590 w 1357768"/>
                <a:gd name="connsiteY54" fmla="*/ 721484 h 1354040"/>
                <a:gd name="connsiteX55" fmla="*/ 1337590 w 1357768"/>
                <a:gd name="connsiteY55" fmla="*/ 717392 h 1354040"/>
                <a:gd name="connsiteX56" fmla="*/ 1337590 w 1357768"/>
                <a:gd name="connsiteY56" fmla="*/ 700965 h 1354040"/>
                <a:gd name="connsiteX57" fmla="*/ 486646 w 1357768"/>
                <a:gd name="connsiteY57" fmla="*/ 631046 h 1354040"/>
                <a:gd name="connsiteX58" fmla="*/ 511317 w 1357768"/>
                <a:gd name="connsiteY58" fmla="*/ 659868 h 1354040"/>
                <a:gd name="connsiteX59" fmla="*/ 515468 w 1357768"/>
                <a:gd name="connsiteY59" fmla="*/ 659868 h 1354040"/>
                <a:gd name="connsiteX60" fmla="*/ 507225 w 1357768"/>
                <a:gd name="connsiteY60" fmla="*/ 655716 h 1354040"/>
                <a:gd name="connsiteX61" fmla="*/ 511554 w 1357768"/>
                <a:gd name="connsiteY61" fmla="*/ 645872 h 1354040"/>
                <a:gd name="connsiteX62" fmla="*/ 515468 w 1357768"/>
                <a:gd name="connsiteY62" fmla="*/ 647532 h 1354040"/>
                <a:gd name="connsiteX63" fmla="*/ 531895 w 1357768"/>
                <a:gd name="connsiteY63" fmla="*/ 659868 h 1354040"/>
                <a:gd name="connsiteX64" fmla="*/ 531895 w 1357768"/>
                <a:gd name="connsiteY64" fmla="*/ 651624 h 1354040"/>
                <a:gd name="connsiteX65" fmla="*/ 494889 w 1357768"/>
                <a:gd name="connsiteY65" fmla="*/ 631046 h 1354040"/>
                <a:gd name="connsiteX66" fmla="*/ 979991 w 1357768"/>
                <a:gd name="connsiteY66" fmla="*/ 528273 h 1354040"/>
                <a:gd name="connsiteX67" fmla="*/ 963504 w 1357768"/>
                <a:gd name="connsiteY67" fmla="*/ 573522 h 1354040"/>
                <a:gd name="connsiteX68" fmla="*/ 959412 w 1357768"/>
                <a:gd name="connsiteY68" fmla="*/ 577614 h 1354040"/>
                <a:gd name="connsiteX69" fmla="*/ 955320 w 1357768"/>
                <a:gd name="connsiteY69" fmla="*/ 598192 h 1354040"/>
                <a:gd name="connsiteX70" fmla="*/ 979991 w 1357768"/>
                <a:gd name="connsiteY70" fmla="*/ 565279 h 1354040"/>
                <a:gd name="connsiteX71" fmla="*/ 979991 w 1357768"/>
                <a:gd name="connsiteY71" fmla="*/ 528273 h 1354040"/>
                <a:gd name="connsiteX72" fmla="*/ 947077 w 1357768"/>
                <a:gd name="connsiteY72" fmla="*/ 520090 h 1354040"/>
                <a:gd name="connsiteX73" fmla="*/ 934742 w 1357768"/>
                <a:gd name="connsiteY73" fmla="*/ 536517 h 1354040"/>
                <a:gd name="connsiteX74" fmla="*/ 926558 w 1357768"/>
                <a:gd name="connsiteY74" fmla="*/ 573522 h 1354040"/>
                <a:gd name="connsiteX75" fmla="*/ 947077 w 1357768"/>
                <a:gd name="connsiteY75" fmla="*/ 598192 h 1354040"/>
                <a:gd name="connsiteX76" fmla="*/ 947077 w 1357768"/>
                <a:gd name="connsiteY76" fmla="*/ 520090 h 1354040"/>
                <a:gd name="connsiteX77" fmla="*/ 1255395 w 1357768"/>
                <a:gd name="connsiteY77" fmla="*/ 503603 h 1354040"/>
                <a:gd name="connsiteX78" fmla="*/ 1189628 w 1357768"/>
                <a:gd name="connsiteY78" fmla="*/ 676295 h 1354040"/>
                <a:gd name="connsiteX79" fmla="*/ 1218390 w 1357768"/>
                <a:gd name="connsiteY79" fmla="*/ 618711 h 1354040"/>
                <a:gd name="connsiteX80" fmla="*/ 1218390 w 1357768"/>
                <a:gd name="connsiteY80" fmla="*/ 622862 h 1354040"/>
                <a:gd name="connsiteX81" fmla="*/ 1220347 w 1357768"/>
                <a:gd name="connsiteY81" fmla="*/ 621024 h 1354040"/>
                <a:gd name="connsiteX82" fmla="*/ 1222482 w 1357768"/>
                <a:gd name="connsiteY82" fmla="*/ 622862 h 1354040"/>
                <a:gd name="connsiteX83" fmla="*/ 1132044 w 1357768"/>
                <a:gd name="connsiteY83" fmla="*/ 865354 h 1354040"/>
                <a:gd name="connsiteX84" fmla="*/ 1107433 w 1357768"/>
                <a:gd name="connsiteY84" fmla="*/ 947607 h 1354040"/>
                <a:gd name="connsiteX85" fmla="*/ 1049850 w 1357768"/>
                <a:gd name="connsiteY85" fmla="*/ 1198342 h 1354040"/>
                <a:gd name="connsiteX86" fmla="*/ 1090947 w 1357768"/>
                <a:gd name="connsiteY86" fmla="*/ 1079142 h 1354040"/>
                <a:gd name="connsiteX87" fmla="*/ 1210147 w 1357768"/>
                <a:gd name="connsiteY87" fmla="*/ 737970 h 1354040"/>
                <a:gd name="connsiteX88" fmla="*/ 1263638 w 1357768"/>
                <a:gd name="connsiteY88" fmla="*/ 594041 h 1354040"/>
                <a:gd name="connsiteX89" fmla="*/ 1255395 w 1357768"/>
                <a:gd name="connsiteY89" fmla="*/ 503603 h 1354040"/>
                <a:gd name="connsiteX90" fmla="*/ 983667 w 1357768"/>
                <a:gd name="connsiteY90" fmla="*/ 495064 h 1354040"/>
                <a:gd name="connsiteX91" fmla="*/ 979991 w 1357768"/>
                <a:gd name="connsiteY91" fmla="*/ 495419 h 1354040"/>
                <a:gd name="connsiteX92" fmla="*/ 984083 w 1357768"/>
                <a:gd name="connsiteY92" fmla="*/ 507755 h 1354040"/>
                <a:gd name="connsiteX93" fmla="*/ 992326 w 1357768"/>
                <a:gd name="connsiteY93" fmla="*/ 520090 h 1354040"/>
                <a:gd name="connsiteX94" fmla="*/ 996418 w 1357768"/>
                <a:gd name="connsiteY94" fmla="*/ 581706 h 1354040"/>
                <a:gd name="connsiteX95" fmla="*/ 1012845 w 1357768"/>
                <a:gd name="connsiteY95" fmla="*/ 544760 h 1354040"/>
                <a:gd name="connsiteX96" fmla="*/ 983667 w 1357768"/>
                <a:gd name="connsiteY96" fmla="*/ 495064 h 1354040"/>
                <a:gd name="connsiteX97" fmla="*/ 1267730 w 1357768"/>
                <a:gd name="connsiteY97" fmla="*/ 491268 h 1354040"/>
                <a:gd name="connsiteX98" fmla="*/ 1275973 w 1357768"/>
                <a:gd name="connsiteY98" fmla="*/ 540609 h 1354040"/>
                <a:gd name="connsiteX99" fmla="*/ 1280065 w 1357768"/>
                <a:gd name="connsiteY99" fmla="*/ 491268 h 1354040"/>
                <a:gd name="connsiteX100" fmla="*/ 490798 w 1357768"/>
                <a:gd name="connsiteY100" fmla="*/ 487176 h 1354040"/>
                <a:gd name="connsiteX101" fmla="*/ 437365 w 1357768"/>
                <a:gd name="connsiteY101" fmla="*/ 503603 h 1354040"/>
                <a:gd name="connsiteX102" fmla="*/ 503133 w 1357768"/>
                <a:gd name="connsiteY102" fmla="*/ 495419 h 1354040"/>
                <a:gd name="connsiteX103" fmla="*/ 745683 w 1357768"/>
                <a:gd name="connsiteY103" fmla="*/ 452247 h 1354040"/>
                <a:gd name="connsiteX104" fmla="*/ 733348 w 1357768"/>
                <a:gd name="connsiteY104" fmla="*/ 458414 h 1354040"/>
                <a:gd name="connsiteX105" fmla="*/ 729197 w 1357768"/>
                <a:gd name="connsiteY105" fmla="*/ 470749 h 1354040"/>
                <a:gd name="connsiteX106" fmla="*/ 745683 w 1357768"/>
                <a:gd name="connsiteY106" fmla="*/ 491268 h 1354040"/>
                <a:gd name="connsiteX107" fmla="*/ 737440 w 1357768"/>
                <a:gd name="connsiteY107" fmla="*/ 478933 h 1354040"/>
                <a:gd name="connsiteX108" fmla="*/ 747225 w 1357768"/>
                <a:gd name="connsiteY108" fmla="*/ 473121 h 1354040"/>
                <a:gd name="connsiteX109" fmla="*/ 749775 w 1357768"/>
                <a:gd name="connsiteY109" fmla="*/ 474841 h 1354040"/>
                <a:gd name="connsiteX110" fmla="*/ 753867 w 1357768"/>
                <a:gd name="connsiteY110" fmla="*/ 487176 h 1354040"/>
                <a:gd name="connsiteX111" fmla="*/ 757959 w 1357768"/>
                <a:gd name="connsiteY111" fmla="*/ 458414 h 1354040"/>
                <a:gd name="connsiteX112" fmla="*/ 745683 w 1357768"/>
                <a:gd name="connsiteY112" fmla="*/ 452247 h 1354040"/>
                <a:gd name="connsiteX113" fmla="*/ 1291214 w 1357768"/>
                <a:gd name="connsiteY113" fmla="*/ 442402 h 1354040"/>
                <a:gd name="connsiteX114" fmla="*/ 1300584 w 1357768"/>
                <a:gd name="connsiteY114" fmla="*/ 450171 h 1354040"/>
                <a:gd name="connsiteX115" fmla="*/ 1304736 w 1357768"/>
                <a:gd name="connsiteY115" fmla="*/ 450171 h 1354040"/>
                <a:gd name="connsiteX116" fmla="*/ 1308828 w 1357768"/>
                <a:gd name="connsiteY116" fmla="*/ 454322 h 1354040"/>
                <a:gd name="connsiteX117" fmla="*/ 1317071 w 1357768"/>
                <a:gd name="connsiteY117" fmla="*/ 992796 h 1354040"/>
                <a:gd name="connsiteX118" fmla="*/ 1174728 w 1357768"/>
                <a:gd name="connsiteY118" fmla="*/ 1273909 h 1354040"/>
                <a:gd name="connsiteX119" fmla="*/ 1126417 w 1357768"/>
                <a:gd name="connsiteY119" fmla="*/ 1354040 h 1354040"/>
                <a:gd name="connsiteX120" fmla="*/ 1090407 w 1357768"/>
                <a:gd name="connsiteY120" fmla="*/ 1354040 h 1354040"/>
                <a:gd name="connsiteX121" fmla="*/ 1111525 w 1357768"/>
                <a:gd name="connsiteY121" fmla="*/ 1297022 h 1354040"/>
                <a:gd name="connsiteX122" fmla="*/ 1234817 w 1357768"/>
                <a:gd name="connsiteY122" fmla="*/ 988704 h 1354040"/>
                <a:gd name="connsiteX123" fmla="*/ 1312919 w 1357768"/>
                <a:gd name="connsiteY123" fmla="*/ 532425 h 1354040"/>
                <a:gd name="connsiteX124" fmla="*/ 1300584 w 1357768"/>
                <a:gd name="connsiteY124" fmla="*/ 507755 h 1354040"/>
                <a:gd name="connsiteX125" fmla="*/ 1280065 w 1357768"/>
                <a:gd name="connsiteY125" fmla="*/ 614619 h 1354040"/>
                <a:gd name="connsiteX126" fmla="*/ 1201963 w 1357768"/>
                <a:gd name="connsiteY126" fmla="*/ 959942 h 1354040"/>
                <a:gd name="connsiteX127" fmla="*/ 1108130 w 1357768"/>
                <a:gd name="connsiteY127" fmla="*/ 1214065 h 1354040"/>
                <a:gd name="connsiteX128" fmla="*/ 1068901 w 1357768"/>
                <a:gd name="connsiteY128" fmla="*/ 1354040 h 1354040"/>
                <a:gd name="connsiteX129" fmla="*/ 1051506 w 1357768"/>
                <a:gd name="connsiteY129" fmla="*/ 1354040 h 1354040"/>
                <a:gd name="connsiteX130" fmla="*/ 1085840 w 1357768"/>
                <a:gd name="connsiteY130" fmla="*/ 1228164 h 1354040"/>
                <a:gd name="connsiteX131" fmla="*/ 1169050 w 1357768"/>
                <a:gd name="connsiteY131" fmla="*/ 996948 h 1354040"/>
                <a:gd name="connsiteX132" fmla="*/ 1255395 w 1357768"/>
                <a:gd name="connsiteY132" fmla="*/ 688630 h 1354040"/>
                <a:gd name="connsiteX133" fmla="*/ 1136196 w 1357768"/>
                <a:gd name="connsiteY133" fmla="*/ 1001040 h 1354040"/>
                <a:gd name="connsiteX134" fmla="*/ 1027865 w 1357768"/>
                <a:gd name="connsiteY134" fmla="*/ 1354040 h 1354040"/>
                <a:gd name="connsiteX135" fmla="*/ 1009455 w 1357768"/>
                <a:gd name="connsiteY135" fmla="*/ 1354040 h 1354040"/>
                <a:gd name="connsiteX136" fmla="*/ 1033408 w 1357768"/>
                <a:gd name="connsiteY136" fmla="*/ 1195280 h 1354040"/>
                <a:gd name="connsiteX137" fmla="*/ 1070428 w 1357768"/>
                <a:gd name="connsiteY137" fmla="*/ 1038045 h 1354040"/>
                <a:gd name="connsiteX138" fmla="*/ 1024683 w 1357768"/>
                <a:gd name="connsiteY138" fmla="*/ 1201448 h 1354040"/>
                <a:gd name="connsiteX139" fmla="*/ 1002932 w 1357768"/>
                <a:gd name="connsiteY139" fmla="*/ 1354040 h 1354040"/>
                <a:gd name="connsiteX140" fmla="*/ 994454 w 1357768"/>
                <a:gd name="connsiteY140" fmla="*/ 1354040 h 1354040"/>
                <a:gd name="connsiteX141" fmla="*/ 1010752 w 1357768"/>
                <a:gd name="connsiteY141" fmla="*/ 1223918 h 1354040"/>
                <a:gd name="connsiteX142" fmla="*/ 1136196 w 1357768"/>
                <a:gd name="connsiteY142" fmla="*/ 799586 h 1354040"/>
                <a:gd name="connsiteX143" fmla="*/ 1238968 w 1357768"/>
                <a:gd name="connsiteY143" fmla="*/ 511846 h 1354040"/>
                <a:gd name="connsiteX144" fmla="*/ 1218390 w 1357768"/>
                <a:gd name="connsiteY144" fmla="*/ 536517 h 1354040"/>
                <a:gd name="connsiteX145" fmla="*/ 987912 w 1357768"/>
                <a:gd name="connsiteY145" fmla="*/ 1318019 h 1354040"/>
                <a:gd name="connsiteX146" fmla="*/ 990492 w 1357768"/>
                <a:gd name="connsiteY146" fmla="*/ 1354040 h 1354040"/>
                <a:gd name="connsiteX147" fmla="*/ 977137 w 1357768"/>
                <a:gd name="connsiteY147" fmla="*/ 1354040 h 1354040"/>
                <a:gd name="connsiteX148" fmla="*/ 972697 w 1357768"/>
                <a:gd name="connsiteY148" fmla="*/ 1304214 h 1354040"/>
                <a:gd name="connsiteX149" fmla="*/ 1070428 w 1357768"/>
                <a:gd name="connsiteY149" fmla="*/ 795494 h 1354040"/>
                <a:gd name="connsiteX150" fmla="*/ 1284157 w 1357768"/>
                <a:gd name="connsiteY150" fmla="*/ 454322 h 1354040"/>
                <a:gd name="connsiteX151" fmla="*/ 1284157 w 1357768"/>
                <a:gd name="connsiteY151" fmla="*/ 450171 h 1354040"/>
                <a:gd name="connsiteX152" fmla="*/ 1291214 w 1357768"/>
                <a:gd name="connsiteY152" fmla="*/ 442402 h 1354040"/>
                <a:gd name="connsiteX153" fmla="*/ 905980 w 1357768"/>
                <a:gd name="connsiteY153" fmla="*/ 413166 h 1354040"/>
                <a:gd name="connsiteX154" fmla="*/ 889553 w 1357768"/>
                <a:gd name="connsiteY154" fmla="*/ 421409 h 1354040"/>
                <a:gd name="connsiteX155" fmla="*/ 868975 w 1357768"/>
                <a:gd name="connsiteY155" fmla="*/ 446079 h 1354040"/>
                <a:gd name="connsiteX156" fmla="*/ 901888 w 1357768"/>
                <a:gd name="connsiteY156" fmla="*/ 417317 h 1354040"/>
                <a:gd name="connsiteX157" fmla="*/ 905980 w 1357768"/>
                <a:gd name="connsiteY157" fmla="*/ 413166 h 1354040"/>
                <a:gd name="connsiteX158" fmla="*/ 367447 w 1357768"/>
                <a:gd name="connsiteY158" fmla="*/ 384404 h 1354040"/>
                <a:gd name="connsiteX159" fmla="*/ 457350 w 1357768"/>
                <a:gd name="connsiteY159" fmla="*/ 458770 h 1354040"/>
                <a:gd name="connsiteX160" fmla="*/ 466127 w 1357768"/>
                <a:gd name="connsiteY160" fmla="*/ 458414 h 1354040"/>
                <a:gd name="connsiteX161" fmla="*/ 367447 w 1357768"/>
                <a:gd name="connsiteY161" fmla="*/ 384404 h 1354040"/>
                <a:gd name="connsiteX162" fmla="*/ 317573 w 1357768"/>
                <a:gd name="connsiteY162" fmla="*/ 375983 h 1354040"/>
                <a:gd name="connsiteX163" fmla="*/ 289344 w 1357768"/>
                <a:gd name="connsiteY163" fmla="*/ 413166 h 1354040"/>
                <a:gd name="connsiteX164" fmla="*/ 402020 w 1357768"/>
                <a:gd name="connsiteY164" fmla="*/ 475316 h 1354040"/>
                <a:gd name="connsiteX165" fmla="*/ 412695 w 1357768"/>
                <a:gd name="connsiteY165" fmla="*/ 474841 h 1354040"/>
                <a:gd name="connsiteX166" fmla="*/ 449700 w 1357768"/>
                <a:gd name="connsiteY166" fmla="*/ 474841 h 1354040"/>
                <a:gd name="connsiteX167" fmla="*/ 351020 w 1357768"/>
                <a:gd name="connsiteY167" fmla="*/ 380312 h 1354040"/>
                <a:gd name="connsiteX168" fmla="*/ 317573 w 1357768"/>
                <a:gd name="connsiteY168" fmla="*/ 375983 h 1354040"/>
                <a:gd name="connsiteX169" fmla="*/ 383933 w 1357768"/>
                <a:gd name="connsiteY169" fmla="*/ 367977 h 1354040"/>
                <a:gd name="connsiteX170" fmla="*/ 482554 w 1357768"/>
                <a:gd name="connsiteY170" fmla="*/ 441987 h 1354040"/>
                <a:gd name="connsiteX171" fmla="*/ 474371 w 1357768"/>
                <a:gd name="connsiteY171" fmla="*/ 421409 h 1354040"/>
                <a:gd name="connsiteX172" fmla="*/ 474371 w 1357768"/>
                <a:gd name="connsiteY172" fmla="*/ 417317 h 1354040"/>
                <a:gd name="connsiteX173" fmla="*/ 383933 w 1357768"/>
                <a:gd name="connsiteY173" fmla="*/ 367977 h 1354040"/>
                <a:gd name="connsiteX174" fmla="*/ 309922 w 1357768"/>
                <a:gd name="connsiteY174" fmla="*/ 351550 h 1354040"/>
                <a:gd name="connsiteX175" fmla="*/ 248247 w 1357768"/>
                <a:gd name="connsiteY175" fmla="*/ 367977 h 1354040"/>
                <a:gd name="connsiteX176" fmla="*/ 312591 w 1357768"/>
                <a:gd name="connsiteY176" fmla="*/ 470868 h 1354040"/>
                <a:gd name="connsiteX177" fmla="*/ 260582 w 1357768"/>
                <a:gd name="connsiteY177" fmla="*/ 404982 h 1354040"/>
                <a:gd name="connsiteX178" fmla="*/ 309922 w 1357768"/>
                <a:gd name="connsiteY178" fmla="*/ 351550 h 1354040"/>
                <a:gd name="connsiteX179" fmla="*/ 854564 w 1357768"/>
                <a:gd name="connsiteY179" fmla="*/ 280089 h 1354040"/>
                <a:gd name="connsiteX180" fmla="*/ 852548 w 1357768"/>
                <a:gd name="connsiteY180" fmla="*/ 289874 h 1354040"/>
                <a:gd name="connsiteX181" fmla="*/ 844305 w 1357768"/>
                <a:gd name="connsiteY181" fmla="*/ 310393 h 1354040"/>
                <a:gd name="connsiteX182" fmla="*/ 848397 w 1357768"/>
                <a:gd name="connsiteY182" fmla="*/ 347398 h 1354040"/>
                <a:gd name="connsiteX183" fmla="*/ 856640 w 1357768"/>
                <a:gd name="connsiteY183" fmla="*/ 363885 h 1354040"/>
                <a:gd name="connsiteX184" fmla="*/ 854564 w 1357768"/>
                <a:gd name="connsiteY184" fmla="*/ 280089 h 1354040"/>
                <a:gd name="connsiteX185" fmla="*/ 564808 w 1357768"/>
                <a:gd name="connsiteY185" fmla="*/ 265204 h 1354040"/>
                <a:gd name="connsiteX186" fmla="*/ 533970 w 1357768"/>
                <a:gd name="connsiteY186" fmla="*/ 268288 h 1354040"/>
                <a:gd name="connsiteX187" fmla="*/ 513926 w 1357768"/>
                <a:gd name="connsiteY187" fmla="*/ 266983 h 1354040"/>
                <a:gd name="connsiteX188" fmla="*/ 553303 w 1357768"/>
                <a:gd name="connsiteY188" fmla="*/ 280741 h 1354040"/>
                <a:gd name="connsiteX189" fmla="*/ 572992 w 1357768"/>
                <a:gd name="connsiteY189" fmla="*/ 277539 h 1354040"/>
                <a:gd name="connsiteX190" fmla="*/ 905980 w 1357768"/>
                <a:gd name="connsiteY190" fmla="*/ 183010 h 1354040"/>
                <a:gd name="connsiteX191" fmla="*/ 914223 w 1357768"/>
                <a:gd name="connsiteY191" fmla="*/ 252869 h 1354040"/>
                <a:gd name="connsiteX192" fmla="*/ 918315 w 1357768"/>
                <a:gd name="connsiteY192" fmla="*/ 211772 h 1354040"/>
                <a:gd name="connsiteX193" fmla="*/ 905980 w 1357768"/>
                <a:gd name="connsiteY193" fmla="*/ 183010 h 1354040"/>
                <a:gd name="connsiteX194" fmla="*/ 794964 w 1357768"/>
                <a:gd name="connsiteY194" fmla="*/ 183010 h 1354040"/>
                <a:gd name="connsiteX195" fmla="*/ 786780 w 1357768"/>
                <a:gd name="connsiteY195" fmla="*/ 187102 h 1354040"/>
                <a:gd name="connsiteX196" fmla="*/ 782629 w 1357768"/>
                <a:gd name="connsiteY196" fmla="*/ 203529 h 1354040"/>
                <a:gd name="connsiteX197" fmla="*/ 786780 w 1357768"/>
                <a:gd name="connsiteY197" fmla="*/ 269296 h 1354040"/>
                <a:gd name="connsiteX198" fmla="*/ 794964 w 1357768"/>
                <a:gd name="connsiteY198" fmla="*/ 183010 h 1354040"/>
                <a:gd name="connsiteX199" fmla="*/ 868975 w 1357768"/>
                <a:gd name="connsiteY199" fmla="*/ 162431 h 1354040"/>
                <a:gd name="connsiteX200" fmla="*/ 836654 w 1357768"/>
                <a:gd name="connsiteY200" fmla="*/ 276175 h 1354040"/>
                <a:gd name="connsiteX201" fmla="*/ 844305 w 1357768"/>
                <a:gd name="connsiteY201" fmla="*/ 261112 h 1354040"/>
                <a:gd name="connsiteX202" fmla="*/ 850294 w 1357768"/>
                <a:gd name="connsiteY202" fmla="*/ 254292 h 1354040"/>
                <a:gd name="connsiteX203" fmla="*/ 856640 w 1357768"/>
                <a:gd name="connsiteY203" fmla="*/ 256961 h 1354040"/>
                <a:gd name="connsiteX204" fmla="*/ 881310 w 1357768"/>
                <a:gd name="connsiteY204" fmla="*/ 289874 h 1354040"/>
                <a:gd name="connsiteX205" fmla="*/ 868975 w 1357768"/>
                <a:gd name="connsiteY205" fmla="*/ 162431 h 1354040"/>
                <a:gd name="connsiteX206" fmla="*/ 844305 w 1357768"/>
                <a:gd name="connsiteY206" fmla="*/ 146004 h 1354040"/>
                <a:gd name="connsiteX207" fmla="*/ 827878 w 1357768"/>
                <a:gd name="connsiteY207" fmla="*/ 154188 h 1354040"/>
                <a:gd name="connsiteX208" fmla="*/ 811451 w 1357768"/>
                <a:gd name="connsiteY208" fmla="*/ 236442 h 1354040"/>
                <a:gd name="connsiteX209" fmla="*/ 844305 w 1357768"/>
                <a:gd name="connsiteY209" fmla="*/ 146004 h 1354040"/>
                <a:gd name="connsiteX210" fmla="*/ 519322 w 1357768"/>
                <a:gd name="connsiteY210" fmla="*/ 133373 h 1354040"/>
                <a:gd name="connsiteX211" fmla="*/ 523652 w 1357768"/>
                <a:gd name="connsiteY211" fmla="*/ 191193 h 1354040"/>
                <a:gd name="connsiteX212" fmla="*/ 552473 w 1357768"/>
                <a:gd name="connsiteY212" fmla="*/ 236442 h 1354040"/>
                <a:gd name="connsiteX213" fmla="*/ 564808 w 1357768"/>
                <a:gd name="connsiteY213" fmla="*/ 240534 h 1354040"/>
                <a:gd name="connsiteX214" fmla="*/ 568900 w 1357768"/>
                <a:gd name="connsiteY214" fmla="*/ 240534 h 1354040"/>
                <a:gd name="connsiteX215" fmla="*/ 568900 w 1357768"/>
                <a:gd name="connsiteY215" fmla="*/ 203529 h 1354040"/>
                <a:gd name="connsiteX216" fmla="*/ 535987 w 1357768"/>
                <a:gd name="connsiteY216" fmla="*/ 137761 h 1354040"/>
                <a:gd name="connsiteX217" fmla="*/ 527803 w 1357768"/>
                <a:gd name="connsiteY217" fmla="*/ 137761 h 1354040"/>
                <a:gd name="connsiteX218" fmla="*/ 519322 w 1357768"/>
                <a:gd name="connsiteY218" fmla="*/ 133373 h 1354040"/>
                <a:gd name="connsiteX219" fmla="*/ 488722 w 1357768"/>
                <a:gd name="connsiteY219" fmla="*/ 97672 h 1354040"/>
                <a:gd name="connsiteX220" fmla="*/ 470219 w 1357768"/>
                <a:gd name="connsiteY220" fmla="*/ 108999 h 1354040"/>
                <a:gd name="connsiteX221" fmla="*/ 486646 w 1357768"/>
                <a:gd name="connsiteY221" fmla="*/ 219956 h 1354040"/>
                <a:gd name="connsiteX222" fmla="*/ 490798 w 1357768"/>
                <a:gd name="connsiteY222" fmla="*/ 215864 h 1354040"/>
                <a:gd name="connsiteX223" fmla="*/ 519560 w 1357768"/>
                <a:gd name="connsiteY223" fmla="*/ 240534 h 1354040"/>
                <a:gd name="connsiteX224" fmla="*/ 498981 w 1357768"/>
                <a:gd name="connsiteY224" fmla="*/ 113091 h 1354040"/>
                <a:gd name="connsiteX225" fmla="*/ 507225 w 1357768"/>
                <a:gd name="connsiteY225" fmla="*/ 104907 h 1354040"/>
                <a:gd name="connsiteX226" fmla="*/ 488722 w 1357768"/>
                <a:gd name="connsiteY226" fmla="*/ 97672 h 1354040"/>
                <a:gd name="connsiteX227" fmla="*/ 880776 w 1357768"/>
                <a:gd name="connsiteY227" fmla="*/ 85159 h 1354040"/>
                <a:gd name="connsiteX228" fmla="*/ 860732 w 1357768"/>
                <a:gd name="connsiteY228" fmla="*/ 92572 h 1354040"/>
                <a:gd name="connsiteX229" fmla="*/ 856640 w 1357768"/>
                <a:gd name="connsiteY229" fmla="*/ 96664 h 1354040"/>
                <a:gd name="connsiteX230" fmla="*/ 889553 w 1357768"/>
                <a:gd name="connsiteY230" fmla="*/ 100756 h 1354040"/>
                <a:gd name="connsiteX231" fmla="*/ 887122 w 1357768"/>
                <a:gd name="connsiteY231" fmla="*/ 113921 h 1354040"/>
                <a:gd name="connsiteX232" fmla="*/ 885402 w 1357768"/>
                <a:gd name="connsiteY232" fmla="*/ 113091 h 1354040"/>
                <a:gd name="connsiteX233" fmla="*/ 865298 w 1357768"/>
                <a:gd name="connsiteY233" fmla="*/ 110422 h 1354040"/>
                <a:gd name="connsiteX234" fmla="*/ 840213 w 1357768"/>
                <a:gd name="connsiteY234" fmla="*/ 117183 h 1354040"/>
                <a:gd name="connsiteX235" fmla="*/ 836121 w 1357768"/>
                <a:gd name="connsiteY235" fmla="*/ 125426 h 1354040"/>
                <a:gd name="connsiteX236" fmla="*/ 857766 w 1357768"/>
                <a:gd name="connsiteY236" fmla="*/ 121156 h 1354040"/>
                <a:gd name="connsiteX237" fmla="*/ 893645 w 1357768"/>
                <a:gd name="connsiteY237" fmla="*/ 133669 h 1354040"/>
                <a:gd name="connsiteX238" fmla="*/ 914223 w 1357768"/>
                <a:gd name="connsiteY238" fmla="*/ 154188 h 1354040"/>
                <a:gd name="connsiteX239" fmla="*/ 880776 w 1357768"/>
                <a:gd name="connsiteY239" fmla="*/ 85159 h 1354040"/>
                <a:gd name="connsiteX240" fmla="*/ 444837 w 1357768"/>
                <a:gd name="connsiteY240" fmla="*/ 52839 h 1354040"/>
                <a:gd name="connsiteX241" fmla="*/ 416787 w 1357768"/>
                <a:gd name="connsiteY241" fmla="*/ 59659 h 1354040"/>
                <a:gd name="connsiteX242" fmla="*/ 416787 w 1357768"/>
                <a:gd name="connsiteY242" fmla="*/ 63751 h 1354040"/>
                <a:gd name="connsiteX243" fmla="*/ 441457 w 1357768"/>
                <a:gd name="connsiteY243" fmla="*/ 174766 h 1354040"/>
                <a:gd name="connsiteX244" fmla="*/ 441457 w 1357768"/>
                <a:gd name="connsiteY244" fmla="*/ 170674 h 1354040"/>
                <a:gd name="connsiteX245" fmla="*/ 445549 w 1357768"/>
                <a:gd name="connsiteY245" fmla="*/ 104907 h 1354040"/>
                <a:gd name="connsiteX246" fmla="*/ 487536 w 1357768"/>
                <a:gd name="connsiteY246" fmla="*/ 76857 h 1354040"/>
                <a:gd name="connsiteX247" fmla="*/ 511317 w 1357768"/>
                <a:gd name="connsiteY247" fmla="*/ 84329 h 1354040"/>
                <a:gd name="connsiteX248" fmla="*/ 462035 w 1357768"/>
                <a:gd name="connsiteY248" fmla="*/ 55567 h 1354040"/>
                <a:gd name="connsiteX249" fmla="*/ 444837 w 1357768"/>
                <a:gd name="connsiteY249" fmla="*/ 52839 h 1354040"/>
                <a:gd name="connsiteX250" fmla="*/ 461561 w 1357768"/>
                <a:gd name="connsiteY250" fmla="*/ 26034 h 1354040"/>
                <a:gd name="connsiteX251" fmla="*/ 441457 w 1357768"/>
                <a:gd name="connsiteY251" fmla="*/ 30897 h 1354040"/>
                <a:gd name="connsiteX252" fmla="*/ 453792 w 1357768"/>
                <a:gd name="connsiteY252" fmla="*/ 30897 h 1354040"/>
                <a:gd name="connsiteX253" fmla="*/ 568900 w 1357768"/>
                <a:gd name="connsiteY253" fmla="*/ 133669 h 1354040"/>
                <a:gd name="connsiteX254" fmla="*/ 568900 w 1357768"/>
                <a:gd name="connsiteY254" fmla="*/ 137761 h 1354040"/>
                <a:gd name="connsiteX255" fmla="*/ 597662 w 1357768"/>
                <a:gd name="connsiteY255" fmla="*/ 203529 h 1354040"/>
                <a:gd name="connsiteX256" fmla="*/ 544230 w 1357768"/>
                <a:gd name="connsiteY256" fmla="*/ 63751 h 1354040"/>
                <a:gd name="connsiteX257" fmla="*/ 461561 w 1357768"/>
                <a:gd name="connsiteY257" fmla="*/ 26034 h 1354040"/>
                <a:gd name="connsiteX258" fmla="*/ 468559 w 1357768"/>
                <a:gd name="connsiteY258" fmla="*/ 0 h 1354040"/>
                <a:gd name="connsiteX259" fmla="*/ 548322 w 1357768"/>
                <a:gd name="connsiteY259" fmla="*/ 34989 h 1354040"/>
                <a:gd name="connsiteX260" fmla="*/ 618240 w 1357768"/>
                <a:gd name="connsiteY260" fmla="*/ 215864 h 1354040"/>
                <a:gd name="connsiteX261" fmla="*/ 597662 w 1357768"/>
                <a:gd name="connsiteY261" fmla="*/ 244626 h 1354040"/>
                <a:gd name="connsiteX262" fmla="*/ 577084 w 1357768"/>
                <a:gd name="connsiteY262" fmla="*/ 256961 h 1354040"/>
                <a:gd name="connsiteX263" fmla="*/ 585327 w 1357768"/>
                <a:gd name="connsiteY263" fmla="*/ 269296 h 1354040"/>
                <a:gd name="connsiteX264" fmla="*/ 589419 w 1357768"/>
                <a:gd name="connsiteY264" fmla="*/ 269296 h 1354040"/>
                <a:gd name="connsiteX265" fmla="*/ 592621 w 1357768"/>
                <a:gd name="connsiteY265" fmla="*/ 268466 h 1354040"/>
                <a:gd name="connsiteX266" fmla="*/ 597662 w 1357768"/>
                <a:gd name="connsiteY266" fmla="*/ 281631 h 1354040"/>
                <a:gd name="connsiteX267" fmla="*/ 593570 w 1357768"/>
                <a:gd name="connsiteY267" fmla="*/ 281631 h 1354040"/>
                <a:gd name="connsiteX268" fmla="*/ 634667 w 1357768"/>
                <a:gd name="connsiteY268" fmla="*/ 392647 h 1354040"/>
                <a:gd name="connsiteX269" fmla="*/ 675765 w 1357768"/>
                <a:gd name="connsiteY269" fmla="*/ 261112 h 1354040"/>
                <a:gd name="connsiteX270" fmla="*/ 680509 w 1357768"/>
                <a:gd name="connsiteY270" fmla="*/ 256368 h 1354040"/>
                <a:gd name="connsiteX271" fmla="*/ 688100 w 1357768"/>
                <a:gd name="connsiteY271" fmla="*/ 261112 h 1354040"/>
                <a:gd name="connsiteX272" fmla="*/ 634667 w 1357768"/>
                <a:gd name="connsiteY272" fmla="*/ 409074 h 1354040"/>
                <a:gd name="connsiteX273" fmla="*/ 642911 w 1357768"/>
                <a:gd name="connsiteY273" fmla="*/ 631046 h 1354040"/>
                <a:gd name="connsiteX274" fmla="*/ 663430 w 1357768"/>
                <a:gd name="connsiteY274" fmla="*/ 668051 h 1354040"/>
                <a:gd name="connsiteX275" fmla="*/ 688100 w 1357768"/>
                <a:gd name="connsiteY275" fmla="*/ 721484 h 1354040"/>
                <a:gd name="connsiteX276" fmla="*/ 753867 w 1357768"/>
                <a:gd name="connsiteY276" fmla="*/ 857170 h 1354040"/>
                <a:gd name="connsiteX277" fmla="*/ 766202 w 1357768"/>
                <a:gd name="connsiteY277" fmla="*/ 848927 h 1354040"/>
                <a:gd name="connsiteX278" fmla="*/ 770294 w 1357768"/>
                <a:gd name="connsiteY278" fmla="*/ 848927 h 1354040"/>
                <a:gd name="connsiteX279" fmla="*/ 827878 w 1357768"/>
                <a:gd name="connsiteY279" fmla="*/ 585857 h 1354040"/>
                <a:gd name="connsiteX280" fmla="*/ 753867 w 1357768"/>
                <a:gd name="connsiteY280" fmla="*/ 507755 h 1354040"/>
                <a:gd name="connsiteX281" fmla="*/ 745683 w 1357768"/>
                <a:gd name="connsiteY281" fmla="*/ 511846 h 1354040"/>
                <a:gd name="connsiteX282" fmla="*/ 712770 w 1357768"/>
                <a:gd name="connsiteY282" fmla="*/ 487176 h 1354040"/>
                <a:gd name="connsiteX283" fmla="*/ 708678 w 1357768"/>
                <a:gd name="connsiteY283" fmla="*/ 478933 h 1354040"/>
                <a:gd name="connsiteX284" fmla="*/ 708678 w 1357768"/>
                <a:gd name="connsiteY284" fmla="*/ 474841 h 1354040"/>
                <a:gd name="connsiteX285" fmla="*/ 700435 w 1357768"/>
                <a:gd name="connsiteY285" fmla="*/ 446079 h 1354040"/>
                <a:gd name="connsiteX286" fmla="*/ 708144 w 1357768"/>
                <a:gd name="connsiteY286" fmla="*/ 439259 h 1354040"/>
                <a:gd name="connsiteX287" fmla="*/ 712770 w 1357768"/>
                <a:gd name="connsiteY287" fmla="*/ 441987 h 1354040"/>
                <a:gd name="connsiteX288" fmla="*/ 721013 w 1357768"/>
                <a:gd name="connsiteY288" fmla="*/ 429652 h 1354040"/>
                <a:gd name="connsiteX289" fmla="*/ 742303 w 1357768"/>
                <a:gd name="connsiteY289" fmla="*/ 423722 h 1354040"/>
                <a:gd name="connsiteX290" fmla="*/ 778537 w 1357768"/>
                <a:gd name="connsiteY290" fmla="*/ 441987 h 1354040"/>
                <a:gd name="connsiteX291" fmla="*/ 778537 w 1357768"/>
                <a:gd name="connsiteY291" fmla="*/ 478933 h 1354040"/>
                <a:gd name="connsiteX292" fmla="*/ 762110 w 1357768"/>
                <a:gd name="connsiteY292" fmla="*/ 503603 h 1354040"/>
                <a:gd name="connsiteX293" fmla="*/ 794964 w 1357768"/>
                <a:gd name="connsiteY293" fmla="*/ 540609 h 1354040"/>
                <a:gd name="connsiteX294" fmla="*/ 827878 w 1357768"/>
                <a:gd name="connsiteY294" fmla="*/ 565279 h 1354040"/>
                <a:gd name="connsiteX295" fmla="*/ 836121 w 1357768"/>
                <a:gd name="connsiteY295" fmla="*/ 458414 h 1354040"/>
                <a:gd name="connsiteX296" fmla="*/ 827878 w 1357768"/>
                <a:gd name="connsiteY296" fmla="*/ 454322 h 1354040"/>
                <a:gd name="connsiteX297" fmla="*/ 794964 w 1357768"/>
                <a:gd name="connsiteY297" fmla="*/ 413166 h 1354040"/>
                <a:gd name="connsiteX298" fmla="*/ 766202 w 1357768"/>
                <a:gd name="connsiteY298" fmla="*/ 162431 h 1354040"/>
                <a:gd name="connsiteX299" fmla="*/ 819634 w 1357768"/>
                <a:gd name="connsiteY299" fmla="*/ 96664 h 1354040"/>
                <a:gd name="connsiteX300" fmla="*/ 852548 w 1357768"/>
                <a:gd name="connsiteY300" fmla="*/ 63751 h 1354040"/>
                <a:gd name="connsiteX301" fmla="*/ 878226 w 1357768"/>
                <a:gd name="connsiteY301" fmla="*/ 57939 h 1354040"/>
                <a:gd name="connsiteX302" fmla="*/ 942985 w 1357768"/>
                <a:gd name="connsiteY302" fmla="*/ 199437 h 1354040"/>
                <a:gd name="connsiteX303" fmla="*/ 942985 w 1357768"/>
                <a:gd name="connsiteY303" fmla="*/ 207620 h 1354040"/>
                <a:gd name="connsiteX304" fmla="*/ 955320 w 1357768"/>
                <a:gd name="connsiteY304" fmla="*/ 277539 h 1354040"/>
                <a:gd name="connsiteX305" fmla="*/ 947077 w 1357768"/>
                <a:gd name="connsiteY305" fmla="*/ 339215 h 1354040"/>
                <a:gd name="connsiteX306" fmla="*/ 852548 w 1357768"/>
                <a:gd name="connsiteY306" fmla="*/ 462506 h 1354040"/>
                <a:gd name="connsiteX307" fmla="*/ 852548 w 1357768"/>
                <a:gd name="connsiteY307" fmla="*/ 585857 h 1354040"/>
                <a:gd name="connsiteX308" fmla="*/ 860732 w 1357768"/>
                <a:gd name="connsiteY308" fmla="*/ 589949 h 1354040"/>
                <a:gd name="connsiteX309" fmla="*/ 856640 w 1357768"/>
                <a:gd name="connsiteY309" fmla="*/ 598192 h 1354040"/>
                <a:gd name="connsiteX310" fmla="*/ 852548 w 1357768"/>
                <a:gd name="connsiteY310" fmla="*/ 598192 h 1354040"/>
                <a:gd name="connsiteX311" fmla="*/ 844305 w 1357768"/>
                <a:gd name="connsiteY311" fmla="*/ 668051 h 1354040"/>
                <a:gd name="connsiteX312" fmla="*/ 873067 w 1357768"/>
                <a:gd name="connsiteY312" fmla="*/ 643381 h 1354040"/>
                <a:gd name="connsiteX313" fmla="*/ 905980 w 1357768"/>
                <a:gd name="connsiteY313" fmla="*/ 606376 h 1354040"/>
                <a:gd name="connsiteX314" fmla="*/ 901888 w 1357768"/>
                <a:gd name="connsiteY314" fmla="*/ 589949 h 1354040"/>
                <a:gd name="connsiteX315" fmla="*/ 926558 w 1357768"/>
                <a:gd name="connsiteY315" fmla="*/ 499511 h 1354040"/>
                <a:gd name="connsiteX316" fmla="*/ 982541 w 1357768"/>
                <a:gd name="connsiteY316" fmla="*/ 467013 h 1354040"/>
                <a:gd name="connsiteX317" fmla="*/ 1000510 w 1357768"/>
                <a:gd name="connsiteY317" fmla="*/ 470749 h 1354040"/>
                <a:gd name="connsiteX318" fmla="*/ 1037515 w 1357768"/>
                <a:gd name="connsiteY318" fmla="*/ 557095 h 1354040"/>
                <a:gd name="connsiteX319" fmla="*/ 967656 w 1357768"/>
                <a:gd name="connsiteY319" fmla="*/ 626954 h 1354040"/>
                <a:gd name="connsiteX320" fmla="*/ 942985 w 1357768"/>
                <a:gd name="connsiteY320" fmla="*/ 626954 h 1354040"/>
                <a:gd name="connsiteX321" fmla="*/ 918315 w 1357768"/>
                <a:gd name="connsiteY321" fmla="*/ 618711 h 1354040"/>
                <a:gd name="connsiteX322" fmla="*/ 914223 w 1357768"/>
                <a:gd name="connsiteY322" fmla="*/ 618711 h 1354040"/>
                <a:gd name="connsiteX323" fmla="*/ 840213 w 1357768"/>
                <a:gd name="connsiteY323" fmla="*/ 684478 h 1354040"/>
                <a:gd name="connsiteX324" fmla="*/ 823786 w 1357768"/>
                <a:gd name="connsiteY324" fmla="*/ 746154 h 1354040"/>
                <a:gd name="connsiteX325" fmla="*/ 868916 w 1357768"/>
                <a:gd name="connsiteY325" fmla="*/ 755998 h 1354040"/>
                <a:gd name="connsiteX326" fmla="*/ 885402 w 1357768"/>
                <a:gd name="connsiteY326" fmla="*/ 754397 h 1354040"/>
                <a:gd name="connsiteX327" fmla="*/ 930650 w 1357768"/>
                <a:gd name="connsiteY327" fmla="*/ 737970 h 1354040"/>
                <a:gd name="connsiteX328" fmla="*/ 934742 w 1357768"/>
                <a:gd name="connsiteY328" fmla="*/ 746154 h 1354040"/>
                <a:gd name="connsiteX329" fmla="*/ 873897 w 1357768"/>
                <a:gd name="connsiteY329" fmla="*/ 770587 h 1354040"/>
                <a:gd name="connsiteX330" fmla="*/ 823786 w 1357768"/>
                <a:gd name="connsiteY330" fmla="*/ 754397 h 1354040"/>
                <a:gd name="connsiteX331" fmla="*/ 790872 w 1357768"/>
                <a:gd name="connsiteY331" fmla="*/ 853018 h 1354040"/>
                <a:gd name="connsiteX332" fmla="*/ 782629 w 1357768"/>
                <a:gd name="connsiteY332" fmla="*/ 881840 h 1354040"/>
                <a:gd name="connsiteX333" fmla="*/ 776640 w 1357768"/>
                <a:gd name="connsiteY333" fmla="*/ 888660 h 1354040"/>
                <a:gd name="connsiteX334" fmla="*/ 770294 w 1357768"/>
                <a:gd name="connsiteY334" fmla="*/ 885932 h 1354040"/>
                <a:gd name="connsiteX335" fmla="*/ 831970 w 1357768"/>
                <a:gd name="connsiteY335" fmla="*/ 1070899 h 1354040"/>
                <a:gd name="connsiteX336" fmla="*/ 848397 w 1357768"/>
                <a:gd name="connsiteY336" fmla="*/ 1132574 h 1354040"/>
                <a:gd name="connsiteX337" fmla="*/ 914223 w 1357768"/>
                <a:gd name="connsiteY337" fmla="*/ 992796 h 1354040"/>
                <a:gd name="connsiteX338" fmla="*/ 885402 w 1357768"/>
                <a:gd name="connsiteY338" fmla="*/ 968126 h 1354040"/>
                <a:gd name="connsiteX339" fmla="*/ 881310 w 1357768"/>
                <a:gd name="connsiteY339" fmla="*/ 964034 h 1354040"/>
                <a:gd name="connsiteX340" fmla="*/ 873067 w 1357768"/>
                <a:gd name="connsiteY340" fmla="*/ 935272 h 1354040"/>
                <a:gd name="connsiteX341" fmla="*/ 877218 w 1357768"/>
                <a:gd name="connsiteY341" fmla="*/ 927029 h 1354040"/>
                <a:gd name="connsiteX342" fmla="*/ 889553 w 1357768"/>
                <a:gd name="connsiteY342" fmla="*/ 894175 h 1354040"/>
                <a:gd name="connsiteX343" fmla="*/ 929227 w 1357768"/>
                <a:gd name="connsiteY343" fmla="*/ 871047 h 1354040"/>
                <a:gd name="connsiteX344" fmla="*/ 959412 w 1357768"/>
                <a:gd name="connsiteY344" fmla="*/ 885932 h 1354040"/>
                <a:gd name="connsiteX345" fmla="*/ 938834 w 1357768"/>
                <a:gd name="connsiteY345" fmla="*/ 992796 h 1354040"/>
                <a:gd name="connsiteX346" fmla="*/ 926558 w 1357768"/>
                <a:gd name="connsiteY346" fmla="*/ 996948 h 1354040"/>
                <a:gd name="connsiteX347" fmla="*/ 901888 w 1357768"/>
                <a:gd name="connsiteY347" fmla="*/ 1083234 h 1354040"/>
                <a:gd name="connsiteX348" fmla="*/ 856640 w 1357768"/>
                <a:gd name="connsiteY348" fmla="*/ 1153153 h 1354040"/>
                <a:gd name="connsiteX349" fmla="*/ 911553 w 1357768"/>
                <a:gd name="connsiteY349" fmla="*/ 1354040 h 1354040"/>
                <a:gd name="connsiteX350" fmla="*/ 886597 w 1357768"/>
                <a:gd name="connsiteY350" fmla="*/ 1354040 h 1354040"/>
                <a:gd name="connsiteX351" fmla="*/ 840213 w 1357768"/>
                <a:gd name="connsiteY351" fmla="*/ 1173671 h 1354040"/>
                <a:gd name="connsiteX352" fmla="*/ 840213 w 1357768"/>
                <a:gd name="connsiteY352" fmla="*/ 1165488 h 1354040"/>
                <a:gd name="connsiteX353" fmla="*/ 831970 w 1357768"/>
                <a:gd name="connsiteY353" fmla="*/ 1165488 h 1354040"/>
                <a:gd name="connsiteX354" fmla="*/ 829953 w 1357768"/>
                <a:gd name="connsiteY354" fmla="*/ 1166614 h 1354040"/>
                <a:gd name="connsiteX355" fmla="*/ 827878 w 1357768"/>
                <a:gd name="connsiteY355" fmla="*/ 1161336 h 1354040"/>
                <a:gd name="connsiteX356" fmla="*/ 836121 w 1357768"/>
                <a:gd name="connsiteY356" fmla="*/ 1153153 h 1354040"/>
                <a:gd name="connsiteX357" fmla="*/ 684008 w 1357768"/>
                <a:gd name="connsiteY357" fmla="*/ 750305 h 1354040"/>
                <a:gd name="connsiteX358" fmla="*/ 679857 w 1357768"/>
                <a:gd name="connsiteY358" fmla="*/ 737970 h 1354040"/>
                <a:gd name="connsiteX359" fmla="*/ 667284 w 1357768"/>
                <a:gd name="connsiteY359" fmla="*/ 738444 h 1354040"/>
                <a:gd name="connsiteX360" fmla="*/ 544230 w 1357768"/>
                <a:gd name="connsiteY360" fmla="*/ 688630 h 1354040"/>
                <a:gd name="connsiteX361" fmla="*/ 535987 w 1357768"/>
                <a:gd name="connsiteY361" fmla="*/ 692722 h 1354040"/>
                <a:gd name="connsiteX362" fmla="*/ 506691 w 1357768"/>
                <a:gd name="connsiteY362" fmla="*/ 701973 h 1354040"/>
                <a:gd name="connsiteX363" fmla="*/ 474371 w 1357768"/>
                <a:gd name="connsiteY363" fmla="*/ 692722 h 1354040"/>
                <a:gd name="connsiteX364" fmla="*/ 445549 w 1357768"/>
                <a:gd name="connsiteY364" fmla="*/ 610527 h 1354040"/>
                <a:gd name="connsiteX365" fmla="*/ 447625 w 1357768"/>
                <a:gd name="connsiteY365" fmla="*/ 607443 h 1354040"/>
                <a:gd name="connsiteX366" fmla="*/ 449700 w 1357768"/>
                <a:gd name="connsiteY366" fmla="*/ 610527 h 1354040"/>
                <a:gd name="connsiteX367" fmla="*/ 469330 w 1357768"/>
                <a:gd name="connsiteY367" fmla="*/ 600683 h 1354040"/>
                <a:gd name="connsiteX368" fmla="*/ 478462 w 1357768"/>
                <a:gd name="connsiteY368" fmla="*/ 602284 h 1354040"/>
                <a:gd name="connsiteX369" fmla="*/ 511317 w 1357768"/>
                <a:gd name="connsiteY369" fmla="*/ 610527 h 1354040"/>
                <a:gd name="connsiteX370" fmla="*/ 552473 w 1357768"/>
                <a:gd name="connsiteY370" fmla="*/ 643381 h 1354040"/>
                <a:gd name="connsiteX371" fmla="*/ 552473 w 1357768"/>
                <a:gd name="connsiteY371" fmla="*/ 655716 h 1354040"/>
                <a:gd name="connsiteX372" fmla="*/ 552473 w 1357768"/>
                <a:gd name="connsiteY372" fmla="*/ 659868 h 1354040"/>
                <a:gd name="connsiteX373" fmla="*/ 548322 w 1357768"/>
                <a:gd name="connsiteY373" fmla="*/ 676295 h 1354040"/>
                <a:gd name="connsiteX374" fmla="*/ 597662 w 1357768"/>
                <a:gd name="connsiteY374" fmla="*/ 705057 h 1354040"/>
                <a:gd name="connsiteX375" fmla="*/ 667521 w 1357768"/>
                <a:gd name="connsiteY375" fmla="*/ 721484 h 1354040"/>
                <a:gd name="connsiteX376" fmla="*/ 511317 w 1357768"/>
                <a:gd name="connsiteY376" fmla="*/ 507755 h 1354040"/>
                <a:gd name="connsiteX377" fmla="*/ 419634 w 1357768"/>
                <a:gd name="connsiteY377" fmla="*/ 526079 h 1354040"/>
                <a:gd name="connsiteX378" fmla="*/ 272917 w 1357768"/>
                <a:gd name="connsiteY378" fmla="*/ 478933 h 1354040"/>
                <a:gd name="connsiteX379" fmla="*/ 235912 w 1357768"/>
                <a:gd name="connsiteY379" fmla="*/ 355642 h 1354040"/>
                <a:gd name="connsiteX380" fmla="*/ 312117 w 1357768"/>
                <a:gd name="connsiteY380" fmla="*/ 334530 h 1354040"/>
                <a:gd name="connsiteX381" fmla="*/ 396209 w 1357768"/>
                <a:gd name="connsiteY381" fmla="*/ 347398 h 1354040"/>
                <a:gd name="connsiteX382" fmla="*/ 507225 w 1357768"/>
                <a:gd name="connsiteY382" fmla="*/ 450171 h 1354040"/>
                <a:gd name="connsiteX383" fmla="*/ 498981 w 1357768"/>
                <a:gd name="connsiteY383" fmla="*/ 478933 h 1354040"/>
                <a:gd name="connsiteX384" fmla="*/ 630575 w 1357768"/>
                <a:gd name="connsiteY384" fmla="*/ 614619 h 1354040"/>
                <a:gd name="connsiteX385" fmla="*/ 618240 w 1357768"/>
                <a:gd name="connsiteY385" fmla="*/ 433744 h 1354040"/>
                <a:gd name="connsiteX386" fmla="*/ 618240 w 1357768"/>
                <a:gd name="connsiteY386" fmla="*/ 425501 h 1354040"/>
                <a:gd name="connsiteX387" fmla="*/ 581235 w 1357768"/>
                <a:gd name="connsiteY387" fmla="*/ 285782 h 1354040"/>
                <a:gd name="connsiteX388" fmla="*/ 551761 w 1357768"/>
                <a:gd name="connsiteY388" fmla="*/ 293254 h 1354040"/>
                <a:gd name="connsiteX389" fmla="*/ 453792 w 1357768"/>
                <a:gd name="connsiteY389" fmla="*/ 232291 h 1354040"/>
                <a:gd name="connsiteX390" fmla="*/ 396209 w 1357768"/>
                <a:gd name="connsiteY390" fmla="*/ 96664 h 1354040"/>
                <a:gd name="connsiteX391" fmla="*/ 400360 w 1357768"/>
                <a:gd name="connsiteY391" fmla="*/ 47324 h 1354040"/>
                <a:gd name="connsiteX392" fmla="*/ 404452 w 1357768"/>
                <a:gd name="connsiteY392" fmla="*/ 39080 h 1354040"/>
                <a:gd name="connsiteX393" fmla="*/ 468559 w 1357768"/>
                <a:gd name="connsiteY393" fmla="*/ 0 h 1354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Lst>
              <a:rect l="l" t="t" r="r" b="b"/>
              <a:pathLst>
                <a:path w="1357768" h="1354040">
                  <a:moveTo>
                    <a:pt x="901888" y="914694"/>
                  </a:moveTo>
                  <a:cubicBezTo>
                    <a:pt x="897737" y="922937"/>
                    <a:pt x="893645" y="935272"/>
                    <a:pt x="893645" y="943456"/>
                  </a:cubicBezTo>
                  <a:cubicBezTo>
                    <a:pt x="897737" y="951699"/>
                    <a:pt x="901888" y="959942"/>
                    <a:pt x="901888" y="968126"/>
                  </a:cubicBezTo>
                  <a:lnTo>
                    <a:pt x="905980" y="972277"/>
                  </a:lnTo>
                  <a:cubicBezTo>
                    <a:pt x="901888" y="951699"/>
                    <a:pt x="901888" y="931180"/>
                    <a:pt x="901888" y="914694"/>
                  </a:cubicBezTo>
                  <a:close/>
                  <a:moveTo>
                    <a:pt x="929464" y="889668"/>
                  </a:moveTo>
                  <a:cubicBezTo>
                    <a:pt x="924364" y="889668"/>
                    <a:pt x="919264" y="893167"/>
                    <a:pt x="914223" y="898267"/>
                  </a:cubicBezTo>
                  <a:cubicBezTo>
                    <a:pt x="914223" y="902359"/>
                    <a:pt x="914223" y="906510"/>
                    <a:pt x="914223" y="906510"/>
                  </a:cubicBezTo>
                  <a:cubicBezTo>
                    <a:pt x="916240" y="902359"/>
                    <a:pt x="919323" y="900343"/>
                    <a:pt x="922407" y="900343"/>
                  </a:cubicBezTo>
                  <a:cubicBezTo>
                    <a:pt x="925491" y="900343"/>
                    <a:pt x="928575" y="902359"/>
                    <a:pt x="930650" y="906510"/>
                  </a:cubicBezTo>
                  <a:cubicBezTo>
                    <a:pt x="942985" y="927029"/>
                    <a:pt x="942985" y="951699"/>
                    <a:pt x="930650" y="972277"/>
                  </a:cubicBezTo>
                  <a:lnTo>
                    <a:pt x="934742" y="972277"/>
                  </a:lnTo>
                  <a:cubicBezTo>
                    <a:pt x="951169" y="951699"/>
                    <a:pt x="955320" y="918845"/>
                    <a:pt x="938834" y="894175"/>
                  </a:cubicBezTo>
                  <a:cubicBezTo>
                    <a:pt x="935750" y="891032"/>
                    <a:pt x="932607" y="889668"/>
                    <a:pt x="929464" y="889668"/>
                  </a:cubicBezTo>
                  <a:close/>
                  <a:moveTo>
                    <a:pt x="215334" y="832500"/>
                  </a:moveTo>
                  <a:cubicBezTo>
                    <a:pt x="379782" y="935272"/>
                    <a:pt x="589419" y="1046229"/>
                    <a:pt x="741532" y="1190158"/>
                  </a:cubicBezTo>
                  <a:cubicBezTo>
                    <a:pt x="605905" y="1021618"/>
                    <a:pt x="425030" y="898267"/>
                    <a:pt x="215334" y="832500"/>
                  </a:cubicBezTo>
                  <a:close/>
                  <a:moveTo>
                    <a:pt x="38610" y="783159"/>
                  </a:moveTo>
                  <a:cubicBezTo>
                    <a:pt x="38610" y="795494"/>
                    <a:pt x="46794" y="807829"/>
                    <a:pt x="55037" y="816072"/>
                  </a:cubicBezTo>
                  <a:cubicBezTo>
                    <a:pt x="157809" y="927029"/>
                    <a:pt x="281160" y="1017467"/>
                    <a:pt x="416787" y="1079142"/>
                  </a:cubicBezTo>
                  <a:cubicBezTo>
                    <a:pt x="519560" y="1140817"/>
                    <a:pt x="626424" y="1190158"/>
                    <a:pt x="733348" y="1227104"/>
                  </a:cubicBezTo>
                  <a:cubicBezTo>
                    <a:pt x="733348" y="1227104"/>
                    <a:pt x="729197" y="1223012"/>
                    <a:pt x="729197" y="1223012"/>
                  </a:cubicBezTo>
                  <a:cubicBezTo>
                    <a:pt x="618240" y="1153153"/>
                    <a:pt x="490798" y="1103812"/>
                    <a:pt x="379782" y="1025710"/>
                  </a:cubicBezTo>
                  <a:cubicBezTo>
                    <a:pt x="268825" y="947607"/>
                    <a:pt x="133139" y="881840"/>
                    <a:pt x="38610" y="783159"/>
                  </a:cubicBezTo>
                  <a:close/>
                  <a:moveTo>
                    <a:pt x="46794" y="779067"/>
                  </a:moveTo>
                  <a:cubicBezTo>
                    <a:pt x="104377" y="824256"/>
                    <a:pt x="166053" y="865354"/>
                    <a:pt x="231820" y="902359"/>
                  </a:cubicBezTo>
                  <a:cubicBezTo>
                    <a:pt x="297587" y="947607"/>
                    <a:pt x="359263" y="1001040"/>
                    <a:pt x="429122" y="1042137"/>
                  </a:cubicBezTo>
                  <a:cubicBezTo>
                    <a:pt x="511317" y="1091477"/>
                    <a:pt x="597662" y="1128482"/>
                    <a:pt x="679857" y="1177823"/>
                  </a:cubicBezTo>
                  <a:cubicBezTo>
                    <a:pt x="535987" y="1046229"/>
                    <a:pt x="359263" y="947607"/>
                    <a:pt x="190723" y="824256"/>
                  </a:cubicBezTo>
                  <a:cubicBezTo>
                    <a:pt x="145474" y="807829"/>
                    <a:pt x="100285" y="795494"/>
                    <a:pt x="46794" y="779067"/>
                  </a:cubicBezTo>
                  <a:close/>
                  <a:moveTo>
                    <a:pt x="67372" y="766732"/>
                  </a:moveTo>
                  <a:lnTo>
                    <a:pt x="67372" y="770824"/>
                  </a:lnTo>
                  <a:cubicBezTo>
                    <a:pt x="314014" y="828408"/>
                    <a:pt x="593570" y="959942"/>
                    <a:pt x="741532" y="1173671"/>
                  </a:cubicBezTo>
                  <a:cubicBezTo>
                    <a:pt x="663430" y="1038045"/>
                    <a:pt x="548322" y="927029"/>
                    <a:pt x="404452" y="861262"/>
                  </a:cubicBezTo>
                  <a:cubicBezTo>
                    <a:pt x="326349" y="811921"/>
                    <a:pt x="240004" y="783159"/>
                    <a:pt x="149566" y="774916"/>
                  </a:cubicBezTo>
                  <a:cubicBezTo>
                    <a:pt x="133139" y="774916"/>
                    <a:pt x="92042" y="766732"/>
                    <a:pt x="67372" y="766732"/>
                  </a:cubicBezTo>
                  <a:close/>
                  <a:moveTo>
                    <a:pt x="9848" y="750305"/>
                  </a:moveTo>
                  <a:cubicBezTo>
                    <a:pt x="96134" y="779067"/>
                    <a:pt x="182480" y="754397"/>
                    <a:pt x="268825" y="787251"/>
                  </a:cubicBezTo>
                  <a:cubicBezTo>
                    <a:pt x="346928" y="811921"/>
                    <a:pt x="416787" y="844835"/>
                    <a:pt x="486646" y="890024"/>
                  </a:cubicBezTo>
                  <a:cubicBezTo>
                    <a:pt x="614089" y="968126"/>
                    <a:pt x="725105" y="1066807"/>
                    <a:pt x="774445" y="1214828"/>
                  </a:cubicBezTo>
                  <a:cubicBezTo>
                    <a:pt x="774445" y="1218920"/>
                    <a:pt x="774445" y="1223012"/>
                    <a:pt x="770294" y="1223012"/>
                  </a:cubicBezTo>
                  <a:cubicBezTo>
                    <a:pt x="803207" y="1255896"/>
                    <a:pt x="831984" y="1292901"/>
                    <a:pt x="856136" y="1332990"/>
                  </a:cubicBezTo>
                  <a:lnTo>
                    <a:pt x="865653" y="1354040"/>
                  </a:lnTo>
                  <a:lnTo>
                    <a:pt x="835152" y="1354040"/>
                  </a:lnTo>
                  <a:lnTo>
                    <a:pt x="829405" y="1344294"/>
                  </a:lnTo>
                  <a:cubicBezTo>
                    <a:pt x="805253" y="1310380"/>
                    <a:pt x="778537" y="1278520"/>
                    <a:pt x="749775" y="1247682"/>
                  </a:cubicBezTo>
                  <a:cubicBezTo>
                    <a:pt x="618240" y="1223012"/>
                    <a:pt x="490798" y="1136666"/>
                    <a:pt x="375690" y="1075050"/>
                  </a:cubicBezTo>
                  <a:cubicBezTo>
                    <a:pt x="227669" y="1001040"/>
                    <a:pt x="100285" y="894175"/>
                    <a:pt x="1604" y="762581"/>
                  </a:cubicBezTo>
                  <a:cubicBezTo>
                    <a:pt x="-2487" y="758489"/>
                    <a:pt x="1604" y="750305"/>
                    <a:pt x="9848" y="750305"/>
                  </a:cubicBezTo>
                  <a:close/>
                  <a:moveTo>
                    <a:pt x="1337590" y="700965"/>
                  </a:moveTo>
                  <a:cubicBezTo>
                    <a:pt x="1321163" y="779067"/>
                    <a:pt x="1300584" y="857170"/>
                    <a:pt x="1271822" y="931180"/>
                  </a:cubicBezTo>
                  <a:cubicBezTo>
                    <a:pt x="1226633" y="1054472"/>
                    <a:pt x="1177293" y="1181915"/>
                    <a:pt x="1123860" y="1305266"/>
                  </a:cubicBezTo>
                  <a:cubicBezTo>
                    <a:pt x="1115617" y="1321693"/>
                    <a:pt x="1111525" y="1338120"/>
                    <a:pt x="1103282" y="1350455"/>
                  </a:cubicBezTo>
                  <a:cubicBezTo>
                    <a:pt x="1169050" y="1260017"/>
                    <a:pt x="1226633" y="1157244"/>
                    <a:pt x="1275973" y="1054472"/>
                  </a:cubicBezTo>
                  <a:cubicBezTo>
                    <a:pt x="1317071" y="947607"/>
                    <a:pt x="1337590" y="836591"/>
                    <a:pt x="1337590" y="721484"/>
                  </a:cubicBezTo>
                  <a:lnTo>
                    <a:pt x="1337590" y="717392"/>
                  </a:lnTo>
                  <a:cubicBezTo>
                    <a:pt x="1337590" y="713300"/>
                    <a:pt x="1337590" y="705057"/>
                    <a:pt x="1337590" y="700965"/>
                  </a:cubicBezTo>
                  <a:close/>
                  <a:moveTo>
                    <a:pt x="486646" y="631046"/>
                  </a:moveTo>
                  <a:cubicBezTo>
                    <a:pt x="490798" y="643381"/>
                    <a:pt x="498981" y="655716"/>
                    <a:pt x="511317" y="659868"/>
                  </a:cubicBezTo>
                  <a:lnTo>
                    <a:pt x="515468" y="659868"/>
                  </a:lnTo>
                  <a:lnTo>
                    <a:pt x="507225" y="655716"/>
                  </a:lnTo>
                  <a:cubicBezTo>
                    <a:pt x="504200" y="649727"/>
                    <a:pt x="507818" y="645872"/>
                    <a:pt x="511554" y="645872"/>
                  </a:cubicBezTo>
                  <a:cubicBezTo>
                    <a:pt x="512977" y="645872"/>
                    <a:pt x="514341" y="646406"/>
                    <a:pt x="515468" y="647532"/>
                  </a:cubicBezTo>
                  <a:lnTo>
                    <a:pt x="531895" y="659868"/>
                  </a:lnTo>
                  <a:cubicBezTo>
                    <a:pt x="531895" y="659868"/>
                    <a:pt x="531895" y="655716"/>
                    <a:pt x="531895" y="651624"/>
                  </a:cubicBezTo>
                  <a:cubicBezTo>
                    <a:pt x="523652" y="639289"/>
                    <a:pt x="507225" y="631046"/>
                    <a:pt x="494889" y="631046"/>
                  </a:cubicBezTo>
                  <a:close/>
                  <a:moveTo>
                    <a:pt x="979991" y="528273"/>
                  </a:moveTo>
                  <a:cubicBezTo>
                    <a:pt x="975839" y="544760"/>
                    <a:pt x="971747" y="557095"/>
                    <a:pt x="963504" y="573522"/>
                  </a:cubicBezTo>
                  <a:cubicBezTo>
                    <a:pt x="963504" y="573522"/>
                    <a:pt x="959412" y="577614"/>
                    <a:pt x="959412" y="577614"/>
                  </a:cubicBezTo>
                  <a:cubicBezTo>
                    <a:pt x="955320" y="581706"/>
                    <a:pt x="955320" y="589949"/>
                    <a:pt x="955320" y="598192"/>
                  </a:cubicBezTo>
                  <a:cubicBezTo>
                    <a:pt x="967656" y="585857"/>
                    <a:pt x="975839" y="577614"/>
                    <a:pt x="979991" y="565279"/>
                  </a:cubicBezTo>
                  <a:cubicBezTo>
                    <a:pt x="984083" y="552944"/>
                    <a:pt x="984083" y="540609"/>
                    <a:pt x="979991" y="528273"/>
                  </a:cubicBezTo>
                  <a:close/>
                  <a:moveTo>
                    <a:pt x="947077" y="520090"/>
                  </a:moveTo>
                  <a:cubicBezTo>
                    <a:pt x="942985" y="524182"/>
                    <a:pt x="938834" y="528273"/>
                    <a:pt x="934742" y="536517"/>
                  </a:cubicBezTo>
                  <a:cubicBezTo>
                    <a:pt x="930650" y="544760"/>
                    <a:pt x="926558" y="557095"/>
                    <a:pt x="926558" y="573522"/>
                  </a:cubicBezTo>
                  <a:cubicBezTo>
                    <a:pt x="930650" y="581706"/>
                    <a:pt x="938834" y="589949"/>
                    <a:pt x="947077" y="598192"/>
                  </a:cubicBezTo>
                  <a:cubicBezTo>
                    <a:pt x="938834" y="573522"/>
                    <a:pt x="938834" y="544760"/>
                    <a:pt x="947077" y="520090"/>
                  </a:cubicBezTo>
                  <a:close/>
                  <a:moveTo>
                    <a:pt x="1255395" y="503603"/>
                  </a:moveTo>
                  <a:cubicBezTo>
                    <a:pt x="1226633" y="557095"/>
                    <a:pt x="1201963" y="614619"/>
                    <a:pt x="1189628" y="676295"/>
                  </a:cubicBezTo>
                  <a:lnTo>
                    <a:pt x="1218390" y="618711"/>
                  </a:lnTo>
                  <a:lnTo>
                    <a:pt x="1218390" y="622862"/>
                  </a:lnTo>
                  <a:cubicBezTo>
                    <a:pt x="1218390" y="621498"/>
                    <a:pt x="1219339" y="621024"/>
                    <a:pt x="1220347" y="621024"/>
                  </a:cubicBezTo>
                  <a:cubicBezTo>
                    <a:pt x="1222482" y="621024"/>
                    <a:pt x="1225269" y="622862"/>
                    <a:pt x="1222482" y="622862"/>
                  </a:cubicBezTo>
                  <a:cubicBezTo>
                    <a:pt x="1193720" y="705057"/>
                    <a:pt x="1160866" y="783159"/>
                    <a:pt x="1132044" y="865354"/>
                  </a:cubicBezTo>
                  <a:cubicBezTo>
                    <a:pt x="1123860" y="890024"/>
                    <a:pt x="1115617" y="918845"/>
                    <a:pt x="1107433" y="947607"/>
                  </a:cubicBezTo>
                  <a:cubicBezTo>
                    <a:pt x="1086855" y="1029802"/>
                    <a:pt x="1066277" y="1112055"/>
                    <a:pt x="1049850" y="1198342"/>
                  </a:cubicBezTo>
                  <a:cubicBezTo>
                    <a:pt x="1066277" y="1157244"/>
                    <a:pt x="1078612" y="1116147"/>
                    <a:pt x="1090947" y="1079142"/>
                  </a:cubicBezTo>
                  <a:cubicBezTo>
                    <a:pt x="1132044" y="964034"/>
                    <a:pt x="1164958" y="848927"/>
                    <a:pt x="1210147" y="737970"/>
                  </a:cubicBezTo>
                  <a:cubicBezTo>
                    <a:pt x="1230725" y="688630"/>
                    <a:pt x="1247152" y="643381"/>
                    <a:pt x="1263638" y="594041"/>
                  </a:cubicBezTo>
                  <a:cubicBezTo>
                    <a:pt x="1263638" y="561187"/>
                    <a:pt x="1259487" y="532425"/>
                    <a:pt x="1255395" y="503603"/>
                  </a:cubicBezTo>
                  <a:close/>
                  <a:moveTo>
                    <a:pt x="983667" y="495064"/>
                  </a:moveTo>
                  <a:cubicBezTo>
                    <a:pt x="982481" y="495064"/>
                    <a:pt x="981236" y="495182"/>
                    <a:pt x="979991" y="495419"/>
                  </a:cubicBezTo>
                  <a:cubicBezTo>
                    <a:pt x="984083" y="499511"/>
                    <a:pt x="988174" y="503603"/>
                    <a:pt x="984083" y="507755"/>
                  </a:cubicBezTo>
                  <a:cubicBezTo>
                    <a:pt x="988174" y="511846"/>
                    <a:pt x="992326" y="515938"/>
                    <a:pt x="992326" y="520090"/>
                  </a:cubicBezTo>
                  <a:cubicBezTo>
                    <a:pt x="1004661" y="540609"/>
                    <a:pt x="1004661" y="561187"/>
                    <a:pt x="996418" y="581706"/>
                  </a:cubicBezTo>
                  <a:cubicBezTo>
                    <a:pt x="1004661" y="573522"/>
                    <a:pt x="1008753" y="557095"/>
                    <a:pt x="1012845" y="544760"/>
                  </a:cubicBezTo>
                  <a:cubicBezTo>
                    <a:pt x="1012845" y="529163"/>
                    <a:pt x="1005491" y="495064"/>
                    <a:pt x="983667" y="495064"/>
                  </a:cubicBezTo>
                  <a:close/>
                  <a:moveTo>
                    <a:pt x="1267730" y="491268"/>
                  </a:moveTo>
                  <a:cubicBezTo>
                    <a:pt x="1271822" y="507755"/>
                    <a:pt x="1271822" y="524182"/>
                    <a:pt x="1275973" y="540609"/>
                  </a:cubicBezTo>
                  <a:cubicBezTo>
                    <a:pt x="1275973" y="524182"/>
                    <a:pt x="1280065" y="507755"/>
                    <a:pt x="1280065" y="491268"/>
                  </a:cubicBezTo>
                  <a:close/>
                  <a:moveTo>
                    <a:pt x="490798" y="487176"/>
                  </a:moveTo>
                  <a:cubicBezTo>
                    <a:pt x="474371" y="495419"/>
                    <a:pt x="457884" y="503603"/>
                    <a:pt x="437365" y="503603"/>
                  </a:cubicBezTo>
                  <a:cubicBezTo>
                    <a:pt x="457884" y="503603"/>
                    <a:pt x="482554" y="499511"/>
                    <a:pt x="503133" y="495419"/>
                  </a:cubicBezTo>
                  <a:close/>
                  <a:moveTo>
                    <a:pt x="745683" y="452247"/>
                  </a:moveTo>
                  <a:cubicBezTo>
                    <a:pt x="741532" y="452247"/>
                    <a:pt x="737440" y="454322"/>
                    <a:pt x="733348" y="458414"/>
                  </a:cubicBezTo>
                  <a:cubicBezTo>
                    <a:pt x="729197" y="462506"/>
                    <a:pt x="729197" y="466657"/>
                    <a:pt x="729197" y="470749"/>
                  </a:cubicBezTo>
                  <a:cubicBezTo>
                    <a:pt x="729197" y="478933"/>
                    <a:pt x="737440" y="491268"/>
                    <a:pt x="745683" y="491268"/>
                  </a:cubicBezTo>
                  <a:cubicBezTo>
                    <a:pt x="741532" y="487176"/>
                    <a:pt x="741532" y="483084"/>
                    <a:pt x="737440" y="478933"/>
                  </a:cubicBezTo>
                  <a:cubicBezTo>
                    <a:pt x="737440" y="476027"/>
                    <a:pt x="743608" y="473121"/>
                    <a:pt x="747225" y="473121"/>
                  </a:cubicBezTo>
                  <a:cubicBezTo>
                    <a:pt x="748708" y="473121"/>
                    <a:pt x="749775" y="473655"/>
                    <a:pt x="749775" y="474841"/>
                  </a:cubicBezTo>
                  <a:cubicBezTo>
                    <a:pt x="749775" y="478933"/>
                    <a:pt x="753867" y="483084"/>
                    <a:pt x="753867" y="487176"/>
                  </a:cubicBezTo>
                  <a:cubicBezTo>
                    <a:pt x="762110" y="478933"/>
                    <a:pt x="762110" y="462506"/>
                    <a:pt x="757959" y="458414"/>
                  </a:cubicBezTo>
                  <a:cubicBezTo>
                    <a:pt x="753867" y="454322"/>
                    <a:pt x="749775" y="452247"/>
                    <a:pt x="745683" y="452247"/>
                  </a:cubicBezTo>
                  <a:close/>
                  <a:moveTo>
                    <a:pt x="1291214" y="442402"/>
                  </a:moveTo>
                  <a:cubicBezTo>
                    <a:pt x="1295662" y="442402"/>
                    <a:pt x="1300584" y="445664"/>
                    <a:pt x="1300584" y="450171"/>
                  </a:cubicBezTo>
                  <a:lnTo>
                    <a:pt x="1304736" y="450171"/>
                  </a:lnTo>
                  <a:cubicBezTo>
                    <a:pt x="1304736" y="450171"/>
                    <a:pt x="1308828" y="450171"/>
                    <a:pt x="1308828" y="454322"/>
                  </a:cubicBezTo>
                  <a:cubicBezTo>
                    <a:pt x="1370503" y="626954"/>
                    <a:pt x="1374595" y="816072"/>
                    <a:pt x="1317071" y="992796"/>
                  </a:cubicBezTo>
                  <a:cubicBezTo>
                    <a:pt x="1282112" y="1091477"/>
                    <a:pt x="1229702" y="1182952"/>
                    <a:pt x="1174728" y="1273909"/>
                  </a:cubicBezTo>
                  <a:lnTo>
                    <a:pt x="1126417" y="1354040"/>
                  </a:lnTo>
                  <a:lnTo>
                    <a:pt x="1090407" y="1354040"/>
                  </a:lnTo>
                  <a:lnTo>
                    <a:pt x="1111525" y="1297022"/>
                  </a:lnTo>
                  <a:cubicBezTo>
                    <a:pt x="1152623" y="1194250"/>
                    <a:pt x="1197871" y="1091477"/>
                    <a:pt x="1234817" y="988704"/>
                  </a:cubicBezTo>
                  <a:cubicBezTo>
                    <a:pt x="1280065" y="848927"/>
                    <a:pt x="1358168" y="680387"/>
                    <a:pt x="1312919" y="532425"/>
                  </a:cubicBezTo>
                  <a:cubicBezTo>
                    <a:pt x="1308828" y="524182"/>
                    <a:pt x="1304736" y="515938"/>
                    <a:pt x="1300584" y="507755"/>
                  </a:cubicBezTo>
                  <a:cubicBezTo>
                    <a:pt x="1296492" y="544760"/>
                    <a:pt x="1292400" y="581706"/>
                    <a:pt x="1280065" y="614619"/>
                  </a:cubicBezTo>
                  <a:cubicBezTo>
                    <a:pt x="1275973" y="733819"/>
                    <a:pt x="1251303" y="848927"/>
                    <a:pt x="1201963" y="959942"/>
                  </a:cubicBezTo>
                  <a:cubicBezTo>
                    <a:pt x="1167538" y="1042967"/>
                    <a:pt x="1136092" y="1128008"/>
                    <a:pt x="1108130" y="1214065"/>
                  </a:cubicBezTo>
                  <a:lnTo>
                    <a:pt x="1068901" y="1354040"/>
                  </a:lnTo>
                  <a:lnTo>
                    <a:pt x="1051506" y="1354040"/>
                  </a:lnTo>
                  <a:lnTo>
                    <a:pt x="1085840" y="1228164"/>
                  </a:lnTo>
                  <a:cubicBezTo>
                    <a:pt x="1110502" y="1150054"/>
                    <a:pt x="1138242" y="1072975"/>
                    <a:pt x="1169050" y="996948"/>
                  </a:cubicBezTo>
                  <a:cubicBezTo>
                    <a:pt x="1210147" y="898267"/>
                    <a:pt x="1238968" y="795494"/>
                    <a:pt x="1255395" y="688630"/>
                  </a:cubicBezTo>
                  <a:cubicBezTo>
                    <a:pt x="1222482" y="795494"/>
                    <a:pt x="1173201" y="902359"/>
                    <a:pt x="1136196" y="1001040"/>
                  </a:cubicBezTo>
                  <a:lnTo>
                    <a:pt x="1027865" y="1354040"/>
                  </a:lnTo>
                  <a:lnTo>
                    <a:pt x="1009455" y="1354040"/>
                  </a:lnTo>
                  <a:lnTo>
                    <a:pt x="1033408" y="1195280"/>
                  </a:lnTo>
                  <a:cubicBezTo>
                    <a:pt x="1043682" y="1141840"/>
                    <a:pt x="1056018" y="1089431"/>
                    <a:pt x="1070428" y="1038045"/>
                  </a:cubicBezTo>
                  <a:cubicBezTo>
                    <a:pt x="1051925" y="1091477"/>
                    <a:pt x="1036507" y="1145947"/>
                    <a:pt x="1024683" y="1201448"/>
                  </a:cubicBezTo>
                  <a:lnTo>
                    <a:pt x="1002932" y="1354040"/>
                  </a:lnTo>
                  <a:lnTo>
                    <a:pt x="994454" y="1354040"/>
                  </a:lnTo>
                  <a:lnTo>
                    <a:pt x="1010752" y="1223918"/>
                  </a:lnTo>
                  <a:cubicBezTo>
                    <a:pt x="1035221" y="1077837"/>
                    <a:pt x="1077619" y="935243"/>
                    <a:pt x="1136196" y="799586"/>
                  </a:cubicBezTo>
                  <a:cubicBezTo>
                    <a:pt x="1156714" y="709149"/>
                    <a:pt x="1185536" y="585857"/>
                    <a:pt x="1238968" y="511846"/>
                  </a:cubicBezTo>
                  <a:cubicBezTo>
                    <a:pt x="1230725" y="515938"/>
                    <a:pt x="1226633" y="524182"/>
                    <a:pt x="1218390" y="536517"/>
                  </a:cubicBezTo>
                  <a:cubicBezTo>
                    <a:pt x="1060124" y="766703"/>
                    <a:pt x="980544" y="1040976"/>
                    <a:pt x="987912" y="1318019"/>
                  </a:cubicBezTo>
                  <a:lnTo>
                    <a:pt x="990492" y="1354040"/>
                  </a:lnTo>
                  <a:lnTo>
                    <a:pt x="977137" y="1354040"/>
                  </a:lnTo>
                  <a:lnTo>
                    <a:pt x="972697" y="1304214"/>
                  </a:lnTo>
                  <a:cubicBezTo>
                    <a:pt x="969431" y="1130021"/>
                    <a:pt x="1002600" y="955836"/>
                    <a:pt x="1070428" y="795494"/>
                  </a:cubicBezTo>
                  <a:cubicBezTo>
                    <a:pt x="1103282" y="713300"/>
                    <a:pt x="1173201" y="478933"/>
                    <a:pt x="1284157" y="454322"/>
                  </a:cubicBezTo>
                  <a:lnTo>
                    <a:pt x="1284157" y="450171"/>
                  </a:lnTo>
                  <a:cubicBezTo>
                    <a:pt x="1284157" y="444597"/>
                    <a:pt x="1287538" y="442402"/>
                    <a:pt x="1291214" y="442402"/>
                  </a:cubicBezTo>
                  <a:close/>
                  <a:moveTo>
                    <a:pt x="905980" y="413166"/>
                  </a:moveTo>
                  <a:cubicBezTo>
                    <a:pt x="901888" y="417317"/>
                    <a:pt x="897737" y="417317"/>
                    <a:pt x="889553" y="421409"/>
                  </a:cubicBezTo>
                  <a:cubicBezTo>
                    <a:pt x="885402" y="429652"/>
                    <a:pt x="877218" y="437836"/>
                    <a:pt x="868975" y="446079"/>
                  </a:cubicBezTo>
                  <a:cubicBezTo>
                    <a:pt x="881310" y="446079"/>
                    <a:pt x="893645" y="437836"/>
                    <a:pt x="901888" y="417317"/>
                  </a:cubicBezTo>
                  <a:cubicBezTo>
                    <a:pt x="905624" y="413581"/>
                    <a:pt x="905921" y="413225"/>
                    <a:pt x="905980" y="413166"/>
                  </a:cubicBezTo>
                  <a:close/>
                  <a:moveTo>
                    <a:pt x="367447" y="384404"/>
                  </a:moveTo>
                  <a:cubicBezTo>
                    <a:pt x="359737" y="430601"/>
                    <a:pt x="413407" y="458770"/>
                    <a:pt x="457350" y="458770"/>
                  </a:cubicBezTo>
                  <a:cubicBezTo>
                    <a:pt x="460316" y="458770"/>
                    <a:pt x="463281" y="458651"/>
                    <a:pt x="466127" y="458414"/>
                  </a:cubicBezTo>
                  <a:cubicBezTo>
                    <a:pt x="441457" y="421409"/>
                    <a:pt x="408544" y="396739"/>
                    <a:pt x="367447" y="384404"/>
                  </a:cubicBezTo>
                  <a:close/>
                  <a:moveTo>
                    <a:pt x="317573" y="375983"/>
                  </a:moveTo>
                  <a:cubicBezTo>
                    <a:pt x="292547" y="375983"/>
                    <a:pt x="272324" y="384759"/>
                    <a:pt x="289344" y="413166"/>
                  </a:cubicBezTo>
                  <a:cubicBezTo>
                    <a:pt x="316031" y="451298"/>
                    <a:pt x="356891" y="475316"/>
                    <a:pt x="402020" y="475316"/>
                  </a:cubicBezTo>
                  <a:cubicBezTo>
                    <a:pt x="405519" y="475316"/>
                    <a:pt x="409078" y="475138"/>
                    <a:pt x="412695" y="474841"/>
                  </a:cubicBezTo>
                  <a:lnTo>
                    <a:pt x="449700" y="474841"/>
                  </a:lnTo>
                  <a:cubicBezTo>
                    <a:pt x="392117" y="470749"/>
                    <a:pt x="326349" y="433744"/>
                    <a:pt x="351020" y="380312"/>
                  </a:cubicBezTo>
                  <a:cubicBezTo>
                    <a:pt x="340879" y="377762"/>
                    <a:pt x="328722" y="375983"/>
                    <a:pt x="317573" y="375983"/>
                  </a:cubicBezTo>
                  <a:close/>
                  <a:moveTo>
                    <a:pt x="383933" y="367977"/>
                  </a:moveTo>
                  <a:cubicBezTo>
                    <a:pt x="425030" y="380312"/>
                    <a:pt x="462035" y="409074"/>
                    <a:pt x="482554" y="441987"/>
                  </a:cubicBezTo>
                  <a:cubicBezTo>
                    <a:pt x="482554" y="433744"/>
                    <a:pt x="478462" y="425501"/>
                    <a:pt x="474371" y="421409"/>
                  </a:cubicBezTo>
                  <a:lnTo>
                    <a:pt x="474371" y="417317"/>
                  </a:lnTo>
                  <a:cubicBezTo>
                    <a:pt x="453792" y="392647"/>
                    <a:pt x="420879" y="372069"/>
                    <a:pt x="383933" y="367977"/>
                  </a:cubicBezTo>
                  <a:close/>
                  <a:moveTo>
                    <a:pt x="309922" y="351550"/>
                  </a:moveTo>
                  <a:cubicBezTo>
                    <a:pt x="289344" y="351550"/>
                    <a:pt x="268825" y="355642"/>
                    <a:pt x="248247" y="367977"/>
                  </a:cubicBezTo>
                  <a:cubicBezTo>
                    <a:pt x="212013" y="404211"/>
                    <a:pt x="270901" y="448392"/>
                    <a:pt x="312591" y="470868"/>
                  </a:cubicBezTo>
                  <a:cubicBezTo>
                    <a:pt x="288336" y="455805"/>
                    <a:pt x="269833" y="432736"/>
                    <a:pt x="260582" y="404982"/>
                  </a:cubicBezTo>
                  <a:cubicBezTo>
                    <a:pt x="260582" y="367977"/>
                    <a:pt x="281160" y="355642"/>
                    <a:pt x="309922" y="351550"/>
                  </a:cubicBezTo>
                  <a:close/>
                  <a:moveTo>
                    <a:pt x="854564" y="280089"/>
                  </a:moveTo>
                  <a:cubicBezTo>
                    <a:pt x="856462" y="283351"/>
                    <a:pt x="855809" y="286612"/>
                    <a:pt x="852548" y="289874"/>
                  </a:cubicBezTo>
                  <a:cubicBezTo>
                    <a:pt x="848397" y="293966"/>
                    <a:pt x="844305" y="302209"/>
                    <a:pt x="844305" y="310393"/>
                  </a:cubicBezTo>
                  <a:cubicBezTo>
                    <a:pt x="844305" y="322728"/>
                    <a:pt x="844305" y="335063"/>
                    <a:pt x="848397" y="347398"/>
                  </a:cubicBezTo>
                  <a:cubicBezTo>
                    <a:pt x="848397" y="355642"/>
                    <a:pt x="852548" y="359733"/>
                    <a:pt x="856640" y="363885"/>
                  </a:cubicBezTo>
                  <a:cubicBezTo>
                    <a:pt x="872533" y="340045"/>
                    <a:pt x="873067" y="304700"/>
                    <a:pt x="854564" y="280089"/>
                  </a:cubicBezTo>
                  <a:close/>
                  <a:moveTo>
                    <a:pt x="564808" y="265204"/>
                  </a:moveTo>
                  <a:cubicBezTo>
                    <a:pt x="554489" y="267280"/>
                    <a:pt x="544230" y="268288"/>
                    <a:pt x="533970" y="268288"/>
                  </a:cubicBezTo>
                  <a:cubicBezTo>
                    <a:pt x="527269" y="268288"/>
                    <a:pt x="520627" y="267873"/>
                    <a:pt x="513926" y="266983"/>
                  </a:cubicBezTo>
                  <a:cubicBezTo>
                    <a:pt x="525075" y="275582"/>
                    <a:pt x="538774" y="280741"/>
                    <a:pt x="553303" y="280741"/>
                  </a:cubicBezTo>
                  <a:cubicBezTo>
                    <a:pt x="559767" y="280741"/>
                    <a:pt x="566409" y="279733"/>
                    <a:pt x="572992" y="277539"/>
                  </a:cubicBezTo>
                  <a:close/>
                  <a:moveTo>
                    <a:pt x="905980" y="183010"/>
                  </a:moveTo>
                  <a:cubicBezTo>
                    <a:pt x="910072" y="207620"/>
                    <a:pt x="914223" y="228199"/>
                    <a:pt x="914223" y="252869"/>
                  </a:cubicBezTo>
                  <a:cubicBezTo>
                    <a:pt x="914223" y="244626"/>
                    <a:pt x="918315" y="228199"/>
                    <a:pt x="918315" y="211772"/>
                  </a:cubicBezTo>
                  <a:cubicBezTo>
                    <a:pt x="914223" y="203529"/>
                    <a:pt x="910072" y="191193"/>
                    <a:pt x="905980" y="183010"/>
                  </a:cubicBezTo>
                  <a:close/>
                  <a:moveTo>
                    <a:pt x="794964" y="183010"/>
                  </a:moveTo>
                  <a:lnTo>
                    <a:pt x="786780" y="187102"/>
                  </a:lnTo>
                  <a:cubicBezTo>
                    <a:pt x="786780" y="191193"/>
                    <a:pt x="786780" y="199437"/>
                    <a:pt x="782629" y="203529"/>
                  </a:cubicBezTo>
                  <a:cubicBezTo>
                    <a:pt x="778537" y="228199"/>
                    <a:pt x="778537" y="248777"/>
                    <a:pt x="786780" y="269296"/>
                  </a:cubicBezTo>
                  <a:cubicBezTo>
                    <a:pt x="786780" y="240534"/>
                    <a:pt x="790872" y="211772"/>
                    <a:pt x="794964" y="183010"/>
                  </a:cubicBezTo>
                  <a:close/>
                  <a:moveTo>
                    <a:pt x="868975" y="162431"/>
                  </a:moveTo>
                  <a:cubicBezTo>
                    <a:pt x="849345" y="197776"/>
                    <a:pt x="840984" y="236916"/>
                    <a:pt x="836654" y="276175"/>
                  </a:cubicBezTo>
                  <a:cubicBezTo>
                    <a:pt x="837959" y="269948"/>
                    <a:pt x="841102" y="264255"/>
                    <a:pt x="844305" y="261112"/>
                  </a:cubicBezTo>
                  <a:cubicBezTo>
                    <a:pt x="844305" y="256249"/>
                    <a:pt x="847151" y="254292"/>
                    <a:pt x="850294" y="254292"/>
                  </a:cubicBezTo>
                  <a:cubicBezTo>
                    <a:pt x="852548" y="254292"/>
                    <a:pt x="854920" y="255300"/>
                    <a:pt x="856640" y="256961"/>
                  </a:cubicBezTo>
                  <a:cubicBezTo>
                    <a:pt x="864883" y="265204"/>
                    <a:pt x="877218" y="277539"/>
                    <a:pt x="881310" y="289874"/>
                  </a:cubicBezTo>
                  <a:cubicBezTo>
                    <a:pt x="893645" y="248777"/>
                    <a:pt x="885402" y="199437"/>
                    <a:pt x="868975" y="162431"/>
                  </a:cubicBezTo>
                  <a:close/>
                  <a:moveTo>
                    <a:pt x="844305" y="146004"/>
                  </a:moveTo>
                  <a:cubicBezTo>
                    <a:pt x="840213" y="146004"/>
                    <a:pt x="831970" y="150096"/>
                    <a:pt x="827878" y="154188"/>
                  </a:cubicBezTo>
                  <a:cubicBezTo>
                    <a:pt x="819634" y="183010"/>
                    <a:pt x="815543" y="207620"/>
                    <a:pt x="811451" y="236442"/>
                  </a:cubicBezTo>
                  <a:cubicBezTo>
                    <a:pt x="819634" y="203529"/>
                    <a:pt x="831970" y="174766"/>
                    <a:pt x="844305" y="146004"/>
                  </a:cubicBezTo>
                  <a:close/>
                  <a:moveTo>
                    <a:pt x="519322" y="133373"/>
                  </a:moveTo>
                  <a:cubicBezTo>
                    <a:pt x="507699" y="133373"/>
                    <a:pt x="520153" y="177198"/>
                    <a:pt x="523652" y="191193"/>
                  </a:cubicBezTo>
                  <a:cubicBezTo>
                    <a:pt x="527803" y="203529"/>
                    <a:pt x="535987" y="228199"/>
                    <a:pt x="552473" y="236442"/>
                  </a:cubicBezTo>
                  <a:cubicBezTo>
                    <a:pt x="556565" y="240534"/>
                    <a:pt x="560657" y="240534"/>
                    <a:pt x="564808" y="240534"/>
                  </a:cubicBezTo>
                  <a:lnTo>
                    <a:pt x="568900" y="240534"/>
                  </a:lnTo>
                  <a:cubicBezTo>
                    <a:pt x="577084" y="232291"/>
                    <a:pt x="568900" y="211772"/>
                    <a:pt x="568900" y="203529"/>
                  </a:cubicBezTo>
                  <a:cubicBezTo>
                    <a:pt x="560657" y="183010"/>
                    <a:pt x="548322" y="158339"/>
                    <a:pt x="535987" y="137761"/>
                  </a:cubicBezTo>
                  <a:lnTo>
                    <a:pt x="527803" y="137761"/>
                  </a:lnTo>
                  <a:cubicBezTo>
                    <a:pt x="524126" y="134737"/>
                    <a:pt x="521339" y="133373"/>
                    <a:pt x="519322" y="133373"/>
                  </a:cubicBezTo>
                  <a:close/>
                  <a:moveTo>
                    <a:pt x="488722" y="97672"/>
                  </a:moveTo>
                  <a:cubicBezTo>
                    <a:pt x="482554" y="97672"/>
                    <a:pt x="476387" y="100756"/>
                    <a:pt x="470219" y="108999"/>
                  </a:cubicBezTo>
                  <a:cubicBezTo>
                    <a:pt x="453792" y="146004"/>
                    <a:pt x="462035" y="187102"/>
                    <a:pt x="486646" y="219956"/>
                  </a:cubicBezTo>
                  <a:lnTo>
                    <a:pt x="490798" y="215864"/>
                  </a:lnTo>
                  <a:cubicBezTo>
                    <a:pt x="494889" y="228199"/>
                    <a:pt x="507225" y="236442"/>
                    <a:pt x="519560" y="240534"/>
                  </a:cubicBezTo>
                  <a:cubicBezTo>
                    <a:pt x="494889" y="203529"/>
                    <a:pt x="490798" y="158339"/>
                    <a:pt x="498981" y="113091"/>
                  </a:cubicBezTo>
                  <a:cubicBezTo>
                    <a:pt x="498981" y="108999"/>
                    <a:pt x="503133" y="104907"/>
                    <a:pt x="507225" y="104907"/>
                  </a:cubicBezTo>
                  <a:cubicBezTo>
                    <a:pt x="501057" y="100756"/>
                    <a:pt x="494889" y="97672"/>
                    <a:pt x="488722" y="97672"/>
                  </a:cubicBezTo>
                  <a:close/>
                  <a:moveTo>
                    <a:pt x="880776" y="85159"/>
                  </a:moveTo>
                  <a:cubicBezTo>
                    <a:pt x="875083" y="85159"/>
                    <a:pt x="868441" y="87413"/>
                    <a:pt x="860732" y="92572"/>
                  </a:cubicBezTo>
                  <a:lnTo>
                    <a:pt x="856640" y="96664"/>
                  </a:lnTo>
                  <a:cubicBezTo>
                    <a:pt x="868975" y="96664"/>
                    <a:pt x="877218" y="96664"/>
                    <a:pt x="889553" y="100756"/>
                  </a:cubicBezTo>
                  <a:cubicBezTo>
                    <a:pt x="893052" y="104314"/>
                    <a:pt x="890502" y="113921"/>
                    <a:pt x="887122" y="113921"/>
                  </a:cubicBezTo>
                  <a:cubicBezTo>
                    <a:pt x="886588" y="113921"/>
                    <a:pt x="885995" y="113684"/>
                    <a:pt x="885402" y="113091"/>
                  </a:cubicBezTo>
                  <a:cubicBezTo>
                    <a:pt x="878582" y="111371"/>
                    <a:pt x="871821" y="110422"/>
                    <a:pt x="865298" y="110422"/>
                  </a:cubicBezTo>
                  <a:cubicBezTo>
                    <a:pt x="856047" y="110422"/>
                    <a:pt x="847448" y="112379"/>
                    <a:pt x="840213" y="117183"/>
                  </a:cubicBezTo>
                  <a:lnTo>
                    <a:pt x="836121" y="125426"/>
                  </a:lnTo>
                  <a:cubicBezTo>
                    <a:pt x="843356" y="122520"/>
                    <a:pt x="850650" y="121156"/>
                    <a:pt x="857766" y="121156"/>
                  </a:cubicBezTo>
                  <a:cubicBezTo>
                    <a:pt x="870695" y="121156"/>
                    <a:pt x="883030" y="125663"/>
                    <a:pt x="893645" y="133669"/>
                  </a:cubicBezTo>
                  <a:cubicBezTo>
                    <a:pt x="901888" y="137761"/>
                    <a:pt x="910072" y="146004"/>
                    <a:pt x="914223" y="154188"/>
                  </a:cubicBezTo>
                  <a:cubicBezTo>
                    <a:pt x="910962" y="118369"/>
                    <a:pt x="902540" y="85159"/>
                    <a:pt x="880776" y="85159"/>
                  </a:cubicBezTo>
                  <a:close/>
                  <a:moveTo>
                    <a:pt x="444837" y="52839"/>
                  </a:moveTo>
                  <a:cubicBezTo>
                    <a:pt x="436061" y="52839"/>
                    <a:pt x="426394" y="54855"/>
                    <a:pt x="416787" y="59659"/>
                  </a:cubicBezTo>
                  <a:lnTo>
                    <a:pt x="416787" y="63751"/>
                  </a:lnTo>
                  <a:cubicBezTo>
                    <a:pt x="416787" y="100756"/>
                    <a:pt x="425030" y="137761"/>
                    <a:pt x="441457" y="174766"/>
                  </a:cubicBezTo>
                  <a:lnTo>
                    <a:pt x="441457" y="170674"/>
                  </a:lnTo>
                  <a:cubicBezTo>
                    <a:pt x="437365" y="150096"/>
                    <a:pt x="437365" y="125426"/>
                    <a:pt x="445549" y="104907"/>
                  </a:cubicBezTo>
                  <a:cubicBezTo>
                    <a:pt x="454029" y="87946"/>
                    <a:pt x="470219" y="76857"/>
                    <a:pt x="487536" y="76857"/>
                  </a:cubicBezTo>
                  <a:cubicBezTo>
                    <a:pt x="495423" y="76857"/>
                    <a:pt x="503607" y="79169"/>
                    <a:pt x="511317" y="84329"/>
                  </a:cubicBezTo>
                  <a:cubicBezTo>
                    <a:pt x="494889" y="71994"/>
                    <a:pt x="482554" y="63751"/>
                    <a:pt x="462035" y="55567"/>
                  </a:cubicBezTo>
                  <a:cubicBezTo>
                    <a:pt x="456876" y="53847"/>
                    <a:pt x="451064" y="52839"/>
                    <a:pt x="444837" y="52839"/>
                  </a:cubicBezTo>
                  <a:close/>
                  <a:moveTo>
                    <a:pt x="461561" y="26034"/>
                  </a:moveTo>
                  <a:cubicBezTo>
                    <a:pt x="454267" y="26034"/>
                    <a:pt x="447388" y="27457"/>
                    <a:pt x="441457" y="30897"/>
                  </a:cubicBezTo>
                  <a:lnTo>
                    <a:pt x="453792" y="30897"/>
                  </a:lnTo>
                  <a:cubicBezTo>
                    <a:pt x="511317" y="39080"/>
                    <a:pt x="556565" y="80237"/>
                    <a:pt x="568900" y="133669"/>
                  </a:cubicBezTo>
                  <a:cubicBezTo>
                    <a:pt x="568900" y="133669"/>
                    <a:pt x="568900" y="137761"/>
                    <a:pt x="568900" y="137761"/>
                  </a:cubicBezTo>
                  <a:cubicBezTo>
                    <a:pt x="581235" y="158339"/>
                    <a:pt x="589419" y="178858"/>
                    <a:pt x="597662" y="203529"/>
                  </a:cubicBezTo>
                  <a:cubicBezTo>
                    <a:pt x="601754" y="150096"/>
                    <a:pt x="581235" y="100756"/>
                    <a:pt x="544230" y="63751"/>
                  </a:cubicBezTo>
                  <a:cubicBezTo>
                    <a:pt x="524660" y="47502"/>
                    <a:pt x="489611" y="26034"/>
                    <a:pt x="461561" y="26034"/>
                  </a:cubicBezTo>
                  <a:close/>
                  <a:moveTo>
                    <a:pt x="468559" y="0"/>
                  </a:moveTo>
                  <a:cubicBezTo>
                    <a:pt x="495660" y="0"/>
                    <a:pt x="524778" y="13580"/>
                    <a:pt x="548322" y="34989"/>
                  </a:cubicBezTo>
                  <a:cubicBezTo>
                    <a:pt x="589419" y="71994"/>
                    <a:pt x="647002" y="154188"/>
                    <a:pt x="618240" y="215864"/>
                  </a:cubicBezTo>
                  <a:cubicBezTo>
                    <a:pt x="614089" y="228199"/>
                    <a:pt x="605905" y="236442"/>
                    <a:pt x="597662" y="244626"/>
                  </a:cubicBezTo>
                  <a:cubicBezTo>
                    <a:pt x="593570" y="252869"/>
                    <a:pt x="585327" y="256961"/>
                    <a:pt x="577084" y="256961"/>
                  </a:cubicBezTo>
                  <a:cubicBezTo>
                    <a:pt x="581235" y="261112"/>
                    <a:pt x="581235" y="265204"/>
                    <a:pt x="585327" y="269296"/>
                  </a:cubicBezTo>
                  <a:lnTo>
                    <a:pt x="589419" y="269296"/>
                  </a:lnTo>
                  <a:cubicBezTo>
                    <a:pt x="590605" y="268762"/>
                    <a:pt x="591672" y="268466"/>
                    <a:pt x="592621" y="268466"/>
                  </a:cubicBezTo>
                  <a:cubicBezTo>
                    <a:pt x="598670" y="268466"/>
                    <a:pt x="601220" y="278132"/>
                    <a:pt x="597662" y="281631"/>
                  </a:cubicBezTo>
                  <a:lnTo>
                    <a:pt x="593570" y="281631"/>
                  </a:lnTo>
                  <a:cubicBezTo>
                    <a:pt x="609997" y="318636"/>
                    <a:pt x="626424" y="355642"/>
                    <a:pt x="634667" y="392647"/>
                  </a:cubicBezTo>
                  <a:cubicBezTo>
                    <a:pt x="659338" y="355642"/>
                    <a:pt x="671673" y="310393"/>
                    <a:pt x="675765" y="261112"/>
                  </a:cubicBezTo>
                  <a:cubicBezTo>
                    <a:pt x="675765" y="257613"/>
                    <a:pt x="677959" y="256368"/>
                    <a:pt x="680509" y="256368"/>
                  </a:cubicBezTo>
                  <a:cubicBezTo>
                    <a:pt x="684008" y="256368"/>
                    <a:pt x="688100" y="258740"/>
                    <a:pt x="688100" y="261112"/>
                  </a:cubicBezTo>
                  <a:cubicBezTo>
                    <a:pt x="688100" y="314544"/>
                    <a:pt x="667521" y="367977"/>
                    <a:pt x="634667" y="409074"/>
                  </a:cubicBezTo>
                  <a:cubicBezTo>
                    <a:pt x="647002" y="483084"/>
                    <a:pt x="647002" y="557095"/>
                    <a:pt x="642911" y="631046"/>
                  </a:cubicBezTo>
                  <a:cubicBezTo>
                    <a:pt x="647002" y="643381"/>
                    <a:pt x="655246" y="655716"/>
                    <a:pt x="663430" y="668051"/>
                  </a:cubicBezTo>
                  <a:lnTo>
                    <a:pt x="688100" y="721484"/>
                  </a:lnTo>
                  <a:cubicBezTo>
                    <a:pt x="712770" y="762581"/>
                    <a:pt x="733348" y="807829"/>
                    <a:pt x="753867" y="857170"/>
                  </a:cubicBezTo>
                  <a:cubicBezTo>
                    <a:pt x="757959" y="853018"/>
                    <a:pt x="762110" y="848927"/>
                    <a:pt x="766202" y="848927"/>
                  </a:cubicBezTo>
                  <a:lnTo>
                    <a:pt x="770294" y="848927"/>
                  </a:lnTo>
                  <a:cubicBezTo>
                    <a:pt x="786780" y="762581"/>
                    <a:pt x="811451" y="676295"/>
                    <a:pt x="827878" y="585857"/>
                  </a:cubicBezTo>
                  <a:cubicBezTo>
                    <a:pt x="794964" y="565279"/>
                    <a:pt x="770294" y="540609"/>
                    <a:pt x="753867" y="507755"/>
                  </a:cubicBezTo>
                  <a:lnTo>
                    <a:pt x="745683" y="511846"/>
                  </a:lnTo>
                  <a:cubicBezTo>
                    <a:pt x="729197" y="511846"/>
                    <a:pt x="716862" y="503603"/>
                    <a:pt x="712770" y="487176"/>
                  </a:cubicBezTo>
                  <a:cubicBezTo>
                    <a:pt x="708678" y="483084"/>
                    <a:pt x="708678" y="478933"/>
                    <a:pt x="708678" y="478933"/>
                  </a:cubicBezTo>
                  <a:cubicBezTo>
                    <a:pt x="704527" y="474841"/>
                    <a:pt x="704527" y="474841"/>
                    <a:pt x="708678" y="474841"/>
                  </a:cubicBezTo>
                  <a:cubicBezTo>
                    <a:pt x="704527" y="466657"/>
                    <a:pt x="700435" y="454322"/>
                    <a:pt x="700435" y="446079"/>
                  </a:cubicBezTo>
                  <a:cubicBezTo>
                    <a:pt x="700435" y="441276"/>
                    <a:pt x="704645" y="439259"/>
                    <a:pt x="708144" y="439259"/>
                  </a:cubicBezTo>
                  <a:cubicBezTo>
                    <a:pt x="710635" y="439259"/>
                    <a:pt x="712770" y="440267"/>
                    <a:pt x="712770" y="441987"/>
                  </a:cubicBezTo>
                  <a:cubicBezTo>
                    <a:pt x="712770" y="437836"/>
                    <a:pt x="716862" y="433744"/>
                    <a:pt x="721013" y="429652"/>
                  </a:cubicBezTo>
                  <a:cubicBezTo>
                    <a:pt x="727833" y="425501"/>
                    <a:pt x="735127" y="423722"/>
                    <a:pt x="742303" y="423722"/>
                  </a:cubicBezTo>
                  <a:cubicBezTo>
                    <a:pt x="756595" y="423722"/>
                    <a:pt x="770294" y="431016"/>
                    <a:pt x="778537" y="441987"/>
                  </a:cubicBezTo>
                  <a:cubicBezTo>
                    <a:pt x="782629" y="454322"/>
                    <a:pt x="782629" y="466657"/>
                    <a:pt x="778537" y="478933"/>
                  </a:cubicBezTo>
                  <a:cubicBezTo>
                    <a:pt x="774445" y="487176"/>
                    <a:pt x="770294" y="495419"/>
                    <a:pt x="762110" y="503603"/>
                  </a:cubicBezTo>
                  <a:cubicBezTo>
                    <a:pt x="774445" y="515938"/>
                    <a:pt x="782629" y="528273"/>
                    <a:pt x="794964" y="540609"/>
                  </a:cubicBezTo>
                  <a:cubicBezTo>
                    <a:pt x="807299" y="548852"/>
                    <a:pt x="819634" y="557095"/>
                    <a:pt x="827878" y="565279"/>
                  </a:cubicBezTo>
                  <a:cubicBezTo>
                    <a:pt x="836121" y="532425"/>
                    <a:pt x="836121" y="495419"/>
                    <a:pt x="836121" y="458414"/>
                  </a:cubicBezTo>
                  <a:cubicBezTo>
                    <a:pt x="831970" y="458414"/>
                    <a:pt x="827878" y="458414"/>
                    <a:pt x="827878" y="454322"/>
                  </a:cubicBezTo>
                  <a:cubicBezTo>
                    <a:pt x="811451" y="441987"/>
                    <a:pt x="799115" y="429652"/>
                    <a:pt x="794964" y="413166"/>
                  </a:cubicBezTo>
                  <a:cubicBezTo>
                    <a:pt x="757959" y="339215"/>
                    <a:pt x="729197" y="236442"/>
                    <a:pt x="766202" y="162431"/>
                  </a:cubicBezTo>
                  <a:cubicBezTo>
                    <a:pt x="774445" y="137761"/>
                    <a:pt x="794964" y="113091"/>
                    <a:pt x="819634" y="96664"/>
                  </a:cubicBezTo>
                  <a:cubicBezTo>
                    <a:pt x="827878" y="84329"/>
                    <a:pt x="840213" y="71994"/>
                    <a:pt x="852548" y="63751"/>
                  </a:cubicBezTo>
                  <a:cubicBezTo>
                    <a:pt x="862036" y="59777"/>
                    <a:pt x="870576" y="57939"/>
                    <a:pt x="878226" y="57939"/>
                  </a:cubicBezTo>
                  <a:cubicBezTo>
                    <a:pt x="933438" y="57939"/>
                    <a:pt x="942985" y="152468"/>
                    <a:pt x="942985" y="199437"/>
                  </a:cubicBezTo>
                  <a:lnTo>
                    <a:pt x="942985" y="207620"/>
                  </a:lnTo>
                  <a:cubicBezTo>
                    <a:pt x="947077" y="232291"/>
                    <a:pt x="951169" y="256961"/>
                    <a:pt x="955320" y="277539"/>
                  </a:cubicBezTo>
                  <a:cubicBezTo>
                    <a:pt x="955320" y="298058"/>
                    <a:pt x="951169" y="318636"/>
                    <a:pt x="947077" y="339215"/>
                  </a:cubicBezTo>
                  <a:cubicBezTo>
                    <a:pt x="955320" y="396739"/>
                    <a:pt x="914223" y="454322"/>
                    <a:pt x="852548" y="462506"/>
                  </a:cubicBezTo>
                  <a:cubicBezTo>
                    <a:pt x="856640" y="503603"/>
                    <a:pt x="856640" y="544760"/>
                    <a:pt x="852548" y="585857"/>
                  </a:cubicBezTo>
                  <a:lnTo>
                    <a:pt x="860732" y="589949"/>
                  </a:lnTo>
                  <a:cubicBezTo>
                    <a:pt x="864883" y="594041"/>
                    <a:pt x="860732" y="598192"/>
                    <a:pt x="856640" y="598192"/>
                  </a:cubicBezTo>
                  <a:lnTo>
                    <a:pt x="852548" y="598192"/>
                  </a:lnTo>
                  <a:cubicBezTo>
                    <a:pt x="848397" y="622862"/>
                    <a:pt x="848397" y="643381"/>
                    <a:pt x="844305" y="668051"/>
                  </a:cubicBezTo>
                  <a:cubicBezTo>
                    <a:pt x="852548" y="659868"/>
                    <a:pt x="864883" y="651624"/>
                    <a:pt x="873067" y="643381"/>
                  </a:cubicBezTo>
                  <a:cubicBezTo>
                    <a:pt x="885402" y="631046"/>
                    <a:pt x="893645" y="618711"/>
                    <a:pt x="905980" y="606376"/>
                  </a:cubicBezTo>
                  <a:cubicBezTo>
                    <a:pt x="905980" y="602284"/>
                    <a:pt x="901888" y="598192"/>
                    <a:pt x="901888" y="589949"/>
                  </a:cubicBezTo>
                  <a:cubicBezTo>
                    <a:pt x="893645" y="561187"/>
                    <a:pt x="905980" y="524182"/>
                    <a:pt x="926558" y="499511"/>
                  </a:cubicBezTo>
                  <a:cubicBezTo>
                    <a:pt x="939546" y="483262"/>
                    <a:pt x="960243" y="467013"/>
                    <a:pt x="982541" y="467013"/>
                  </a:cubicBezTo>
                  <a:cubicBezTo>
                    <a:pt x="988471" y="467013"/>
                    <a:pt x="994520" y="468140"/>
                    <a:pt x="1000510" y="470749"/>
                  </a:cubicBezTo>
                  <a:cubicBezTo>
                    <a:pt x="1033423" y="487176"/>
                    <a:pt x="1045758" y="524182"/>
                    <a:pt x="1037515" y="557095"/>
                  </a:cubicBezTo>
                  <a:cubicBezTo>
                    <a:pt x="1025180" y="589949"/>
                    <a:pt x="1000510" y="618711"/>
                    <a:pt x="967656" y="626954"/>
                  </a:cubicBezTo>
                  <a:lnTo>
                    <a:pt x="942985" y="626954"/>
                  </a:lnTo>
                  <a:cubicBezTo>
                    <a:pt x="934742" y="626954"/>
                    <a:pt x="926558" y="622862"/>
                    <a:pt x="918315" y="618711"/>
                  </a:cubicBezTo>
                  <a:lnTo>
                    <a:pt x="914223" y="618711"/>
                  </a:lnTo>
                  <a:cubicBezTo>
                    <a:pt x="905980" y="647532"/>
                    <a:pt x="868975" y="684478"/>
                    <a:pt x="840213" y="684478"/>
                  </a:cubicBezTo>
                  <a:cubicBezTo>
                    <a:pt x="836121" y="705057"/>
                    <a:pt x="831970" y="725635"/>
                    <a:pt x="823786" y="746154"/>
                  </a:cubicBezTo>
                  <a:cubicBezTo>
                    <a:pt x="838789" y="752203"/>
                    <a:pt x="853852" y="755998"/>
                    <a:pt x="868916" y="755998"/>
                  </a:cubicBezTo>
                  <a:cubicBezTo>
                    <a:pt x="874431" y="755998"/>
                    <a:pt x="879887" y="755465"/>
                    <a:pt x="885402" y="754397"/>
                  </a:cubicBezTo>
                  <a:cubicBezTo>
                    <a:pt x="897737" y="746154"/>
                    <a:pt x="914223" y="742062"/>
                    <a:pt x="930650" y="737970"/>
                  </a:cubicBezTo>
                  <a:cubicBezTo>
                    <a:pt x="934742" y="737970"/>
                    <a:pt x="938834" y="742062"/>
                    <a:pt x="934742" y="746154"/>
                  </a:cubicBezTo>
                  <a:cubicBezTo>
                    <a:pt x="918730" y="762225"/>
                    <a:pt x="896254" y="770587"/>
                    <a:pt x="873897" y="770587"/>
                  </a:cubicBezTo>
                  <a:cubicBezTo>
                    <a:pt x="856106" y="770587"/>
                    <a:pt x="838315" y="765309"/>
                    <a:pt x="823786" y="754397"/>
                  </a:cubicBezTo>
                  <a:cubicBezTo>
                    <a:pt x="811451" y="787251"/>
                    <a:pt x="803207" y="820164"/>
                    <a:pt x="790872" y="853018"/>
                  </a:cubicBezTo>
                  <a:cubicBezTo>
                    <a:pt x="786780" y="861262"/>
                    <a:pt x="782629" y="873597"/>
                    <a:pt x="782629" y="881840"/>
                  </a:cubicBezTo>
                  <a:cubicBezTo>
                    <a:pt x="782629" y="886643"/>
                    <a:pt x="779842" y="888660"/>
                    <a:pt x="776640" y="888660"/>
                  </a:cubicBezTo>
                  <a:cubicBezTo>
                    <a:pt x="774445" y="888660"/>
                    <a:pt x="772014" y="887652"/>
                    <a:pt x="770294" y="885932"/>
                  </a:cubicBezTo>
                  <a:cubicBezTo>
                    <a:pt x="794964" y="943456"/>
                    <a:pt x="815543" y="1009283"/>
                    <a:pt x="831970" y="1070899"/>
                  </a:cubicBezTo>
                  <a:lnTo>
                    <a:pt x="848397" y="1132574"/>
                  </a:lnTo>
                  <a:cubicBezTo>
                    <a:pt x="885402" y="1095569"/>
                    <a:pt x="905980" y="1046229"/>
                    <a:pt x="914223" y="992796"/>
                  </a:cubicBezTo>
                  <a:cubicBezTo>
                    <a:pt x="901888" y="988704"/>
                    <a:pt x="889553" y="980461"/>
                    <a:pt x="885402" y="968126"/>
                  </a:cubicBezTo>
                  <a:lnTo>
                    <a:pt x="881310" y="964034"/>
                  </a:lnTo>
                  <a:cubicBezTo>
                    <a:pt x="877218" y="955791"/>
                    <a:pt x="873067" y="943456"/>
                    <a:pt x="873067" y="935272"/>
                  </a:cubicBezTo>
                  <a:cubicBezTo>
                    <a:pt x="873067" y="931180"/>
                    <a:pt x="873067" y="931180"/>
                    <a:pt x="877218" y="927029"/>
                  </a:cubicBezTo>
                  <a:cubicBezTo>
                    <a:pt x="877218" y="914694"/>
                    <a:pt x="881310" y="902359"/>
                    <a:pt x="889553" y="894175"/>
                  </a:cubicBezTo>
                  <a:cubicBezTo>
                    <a:pt x="899101" y="879824"/>
                    <a:pt x="914223" y="871047"/>
                    <a:pt x="929227" y="871047"/>
                  </a:cubicBezTo>
                  <a:cubicBezTo>
                    <a:pt x="940020" y="871047"/>
                    <a:pt x="950813" y="875613"/>
                    <a:pt x="959412" y="885932"/>
                  </a:cubicBezTo>
                  <a:cubicBezTo>
                    <a:pt x="975839" y="914694"/>
                    <a:pt x="975839" y="980461"/>
                    <a:pt x="938834" y="992796"/>
                  </a:cubicBezTo>
                  <a:cubicBezTo>
                    <a:pt x="934742" y="996948"/>
                    <a:pt x="930650" y="996948"/>
                    <a:pt x="926558" y="996948"/>
                  </a:cubicBezTo>
                  <a:cubicBezTo>
                    <a:pt x="922407" y="1025710"/>
                    <a:pt x="914223" y="1054472"/>
                    <a:pt x="901888" y="1083234"/>
                  </a:cubicBezTo>
                  <a:cubicBezTo>
                    <a:pt x="889553" y="1107904"/>
                    <a:pt x="873067" y="1132574"/>
                    <a:pt x="856640" y="1153153"/>
                  </a:cubicBezTo>
                  <a:lnTo>
                    <a:pt x="911553" y="1354040"/>
                  </a:lnTo>
                  <a:lnTo>
                    <a:pt x="886597" y="1354040"/>
                  </a:lnTo>
                  <a:lnTo>
                    <a:pt x="840213" y="1173671"/>
                  </a:lnTo>
                  <a:lnTo>
                    <a:pt x="840213" y="1165488"/>
                  </a:lnTo>
                  <a:lnTo>
                    <a:pt x="831970" y="1165488"/>
                  </a:lnTo>
                  <a:cubicBezTo>
                    <a:pt x="831139" y="1166318"/>
                    <a:pt x="830487" y="1166614"/>
                    <a:pt x="829953" y="1166614"/>
                  </a:cubicBezTo>
                  <a:cubicBezTo>
                    <a:pt x="827878" y="1166614"/>
                    <a:pt x="827878" y="1161336"/>
                    <a:pt x="827878" y="1161336"/>
                  </a:cubicBezTo>
                  <a:lnTo>
                    <a:pt x="836121" y="1153153"/>
                  </a:lnTo>
                  <a:cubicBezTo>
                    <a:pt x="803207" y="1013375"/>
                    <a:pt x="749775" y="877689"/>
                    <a:pt x="684008" y="750305"/>
                  </a:cubicBezTo>
                  <a:lnTo>
                    <a:pt x="679857" y="737970"/>
                  </a:lnTo>
                  <a:cubicBezTo>
                    <a:pt x="675705" y="738267"/>
                    <a:pt x="671495" y="738444"/>
                    <a:pt x="667284" y="738444"/>
                  </a:cubicBezTo>
                  <a:cubicBezTo>
                    <a:pt x="622214" y="738444"/>
                    <a:pt x="578092" y="718696"/>
                    <a:pt x="544230" y="688630"/>
                  </a:cubicBezTo>
                  <a:cubicBezTo>
                    <a:pt x="540138" y="688630"/>
                    <a:pt x="540138" y="688630"/>
                    <a:pt x="535987" y="692722"/>
                  </a:cubicBezTo>
                  <a:cubicBezTo>
                    <a:pt x="527803" y="698889"/>
                    <a:pt x="517484" y="701973"/>
                    <a:pt x="506691" y="701973"/>
                  </a:cubicBezTo>
                  <a:cubicBezTo>
                    <a:pt x="495898" y="701973"/>
                    <a:pt x="484630" y="698889"/>
                    <a:pt x="474371" y="692722"/>
                  </a:cubicBezTo>
                  <a:cubicBezTo>
                    <a:pt x="453792" y="676295"/>
                    <a:pt x="433214" y="635197"/>
                    <a:pt x="445549" y="610527"/>
                  </a:cubicBezTo>
                  <a:cubicBezTo>
                    <a:pt x="445549" y="608452"/>
                    <a:pt x="446617" y="607443"/>
                    <a:pt x="447625" y="607443"/>
                  </a:cubicBezTo>
                  <a:cubicBezTo>
                    <a:pt x="448633" y="607443"/>
                    <a:pt x="449700" y="608452"/>
                    <a:pt x="449700" y="610527"/>
                  </a:cubicBezTo>
                  <a:cubicBezTo>
                    <a:pt x="455690" y="604478"/>
                    <a:pt x="461739" y="600683"/>
                    <a:pt x="469330" y="600683"/>
                  </a:cubicBezTo>
                  <a:cubicBezTo>
                    <a:pt x="472117" y="600683"/>
                    <a:pt x="475141" y="601157"/>
                    <a:pt x="478462" y="602284"/>
                  </a:cubicBezTo>
                  <a:cubicBezTo>
                    <a:pt x="490798" y="602284"/>
                    <a:pt x="503133" y="602284"/>
                    <a:pt x="511317" y="610527"/>
                  </a:cubicBezTo>
                  <a:cubicBezTo>
                    <a:pt x="527803" y="614619"/>
                    <a:pt x="544230" y="626954"/>
                    <a:pt x="552473" y="643381"/>
                  </a:cubicBezTo>
                  <a:cubicBezTo>
                    <a:pt x="552473" y="647532"/>
                    <a:pt x="552473" y="651624"/>
                    <a:pt x="552473" y="655716"/>
                  </a:cubicBezTo>
                  <a:cubicBezTo>
                    <a:pt x="552473" y="655716"/>
                    <a:pt x="552473" y="659868"/>
                    <a:pt x="552473" y="659868"/>
                  </a:cubicBezTo>
                  <a:cubicBezTo>
                    <a:pt x="552473" y="668051"/>
                    <a:pt x="552473" y="672143"/>
                    <a:pt x="548322" y="676295"/>
                  </a:cubicBezTo>
                  <a:cubicBezTo>
                    <a:pt x="564808" y="688630"/>
                    <a:pt x="581235" y="696814"/>
                    <a:pt x="597662" y="705057"/>
                  </a:cubicBezTo>
                  <a:cubicBezTo>
                    <a:pt x="622332" y="713300"/>
                    <a:pt x="642911" y="717392"/>
                    <a:pt x="667521" y="721484"/>
                  </a:cubicBezTo>
                  <a:cubicBezTo>
                    <a:pt x="630575" y="639289"/>
                    <a:pt x="577084" y="565279"/>
                    <a:pt x="511317" y="507755"/>
                  </a:cubicBezTo>
                  <a:cubicBezTo>
                    <a:pt x="481902" y="520149"/>
                    <a:pt x="450768" y="526079"/>
                    <a:pt x="419634" y="526079"/>
                  </a:cubicBezTo>
                  <a:cubicBezTo>
                    <a:pt x="368040" y="526079"/>
                    <a:pt x="316505" y="509712"/>
                    <a:pt x="272917" y="478933"/>
                  </a:cubicBezTo>
                  <a:cubicBezTo>
                    <a:pt x="244155" y="458414"/>
                    <a:pt x="190723" y="388496"/>
                    <a:pt x="235912" y="355642"/>
                  </a:cubicBezTo>
                  <a:cubicBezTo>
                    <a:pt x="255541" y="339926"/>
                    <a:pt x="283651" y="334530"/>
                    <a:pt x="312117" y="334530"/>
                  </a:cubicBezTo>
                  <a:cubicBezTo>
                    <a:pt x="343192" y="334530"/>
                    <a:pt x="374741" y="340994"/>
                    <a:pt x="396209" y="347398"/>
                  </a:cubicBezTo>
                  <a:cubicBezTo>
                    <a:pt x="437365" y="359733"/>
                    <a:pt x="515468" y="392647"/>
                    <a:pt x="507225" y="450171"/>
                  </a:cubicBezTo>
                  <a:cubicBezTo>
                    <a:pt x="507225" y="462506"/>
                    <a:pt x="503133" y="470749"/>
                    <a:pt x="498981" y="478933"/>
                  </a:cubicBezTo>
                  <a:cubicBezTo>
                    <a:pt x="552473" y="511846"/>
                    <a:pt x="597662" y="557095"/>
                    <a:pt x="630575" y="614619"/>
                  </a:cubicBezTo>
                  <a:cubicBezTo>
                    <a:pt x="622332" y="552944"/>
                    <a:pt x="622332" y="491268"/>
                    <a:pt x="618240" y="433744"/>
                  </a:cubicBezTo>
                  <a:cubicBezTo>
                    <a:pt x="614089" y="429652"/>
                    <a:pt x="614089" y="425501"/>
                    <a:pt x="618240" y="425501"/>
                  </a:cubicBezTo>
                  <a:cubicBezTo>
                    <a:pt x="614089" y="376220"/>
                    <a:pt x="601754" y="330971"/>
                    <a:pt x="581235" y="285782"/>
                  </a:cubicBezTo>
                  <a:cubicBezTo>
                    <a:pt x="571687" y="290942"/>
                    <a:pt x="561784" y="293254"/>
                    <a:pt x="551761" y="293254"/>
                  </a:cubicBezTo>
                  <a:cubicBezTo>
                    <a:pt x="514519" y="293254"/>
                    <a:pt x="476505" y="261468"/>
                    <a:pt x="453792" y="232291"/>
                  </a:cubicBezTo>
                  <a:cubicBezTo>
                    <a:pt x="425030" y="191193"/>
                    <a:pt x="404452" y="146004"/>
                    <a:pt x="396209" y="96664"/>
                  </a:cubicBezTo>
                  <a:cubicBezTo>
                    <a:pt x="392117" y="80237"/>
                    <a:pt x="392117" y="63751"/>
                    <a:pt x="400360" y="47324"/>
                  </a:cubicBezTo>
                  <a:cubicBezTo>
                    <a:pt x="400360" y="43232"/>
                    <a:pt x="404452" y="39080"/>
                    <a:pt x="404452" y="39080"/>
                  </a:cubicBezTo>
                  <a:cubicBezTo>
                    <a:pt x="420227" y="11504"/>
                    <a:pt x="443533" y="0"/>
                    <a:pt x="468559" y="0"/>
                  </a:cubicBezTo>
                  <a:close/>
                </a:path>
              </a:pathLst>
            </a:custGeom>
            <a:solidFill>
              <a:schemeClr val="tx1"/>
            </a:solidFill>
            <a:ln>
              <a:noFill/>
            </a:ln>
          </p:spPr>
          <p:txBody>
            <a:bodyPr spcFirstLastPara="1" wrap="square" lIns="121900" tIns="121900" rIns="121900" bIns="121900" anchor="ctr" anchorCtr="0">
              <a:noAutofit/>
            </a:bodyPr>
            <a:lstStyle/>
            <a:p>
              <a:endParaRPr sz="2400"/>
            </a:p>
          </p:txBody>
        </p:sp>
        <p:sp>
          <p:nvSpPr>
            <p:cNvPr id="20" name="任意多边形: 形状 19"/>
            <p:cNvSpPr/>
            <p:nvPr userDrawn="1">
              <p:custDataLst>
                <p:tags r:id="rId11"/>
              </p:custDataLst>
            </p:nvPr>
          </p:nvSpPr>
          <p:spPr>
            <a:xfrm rot="1563886">
              <a:off x="6349199" y="4728328"/>
              <a:ext cx="1262897" cy="2040970"/>
            </a:xfrm>
            <a:custGeom>
              <a:avLst/>
              <a:gdLst>
                <a:gd name="connsiteX0" fmla="*/ 512187 w 1262897"/>
                <a:gd name="connsiteY0" fmla="*/ 1924286 h 2040970"/>
                <a:gd name="connsiteX1" fmla="*/ 607754 w 1262897"/>
                <a:gd name="connsiteY1" fmla="*/ 1935757 h 2040970"/>
                <a:gd name="connsiteX2" fmla="*/ 607754 w 1262897"/>
                <a:gd name="connsiteY2" fmla="*/ 1939562 h 2040970"/>
                <a:gd name="connsiteX3" fmla="*/ 718650 w 1262897"/>
                <a:gd name="connsiteY3" fmla="*/ 1916621 h 2040970"/>
                <a:gd name="connsiteX4" fmla="*/ 569538 w 1262897"/>
                <a:gd name="connsiteY4" fmla="*/ 1924287 h 2040970"/>
                <a:gd name="connsiteX5" fmla="*/ 420481 w 1262897"/>
                <a:gd name="connsiteY5" fmla="*/ 1889876 h 2040970"/>
                <a:gd name="connsiteX6" fmla="*/ 447226 w 1262897"/>
                <a:gd name="connsiteY6" fmla="*/ 1905151 h 2040970"/>
                <a:gd name="connsiteX7" fmla="*/ 458697 w 1262897"/>
                <a:gd name="connsiteY7" fmla="*/ 1905151 h 2040970"/>
                <a:gd name="connsiteX8" fmla="*/ 611614 w 1262897"/>
                <a:gd name="connsiteY8" fmla="*/ 1909011 h 2040970"/>
                <a:gd name="connsiteX9" fmla="*/ 607754 w 1262897"/>
                <a:gd name="connsiteY9" fmla="*/ 1912816 h 2040970"/>
                <a:gd name="connsiteX10" fmla="*/ 718650 w 1262897"/>
                <a:gd name="connsiteY10" fmla="*/ 1901346 h 2040970"/>
                <a:gd name="connsiteX11" fmla="*/ 699515 w 1262897"/>
                <a:gd name="connsiteY11" fmla="*/ 1897541 h 2040970"/>
                <a:gd name="connsiteX12" fmla="*/ 540587 w 1262897"/>
                <a:gd name="connsiteY12" fmla="*/ 1879233 h 2040970"/>
                <a:gd name="connsiteX13" fmla="*/ 481637 w 1262897"/>
                <a:gd name="connsiteY13" fmla="*/ 1882211 h 2040970"/>
                <a:gd name="connsiteX14" fmla="*/ 420481 w 1262897"/>
                <a:gd name="connsiteY14" fmla="*/ 1889876 h 2040970"/>
                <a:gd name="connsiteX15" fmla="*/ 1223228 w 1262897"/>
                <a:gd name="connsiteY15" fmla="*/ 1480865 h 2040970"/>
                <a:gd name="connsiteX16" fmla="*/ 1196427 w 1262897"/>
                <a:gd name="connsiteY16" fmla="*/ 1522886 h 2040970"/>
                <a:gd name="connsiteX17" fmla="*/ 1188817 w 1262897"/>
                <a:gd name="connsiteY17" fmla="*/ 1545826 h 2040970"/>
                <a:gd name="connsiteX18" fmla="*/ 1162016 w 1262897"/>
                <a:gd name="connsiteY18" fmla="*/ 1805779 h 2040970"/>
                <a:gd name="connsiteX19" fmla="*/ 1156281 w 1262897"/>
                <a:gd name="connsiteY19" fmla="*/ 1811515 h 2040970"/>
                <a:gd name="connsiteX20" fmla="*/ 1150546 w 1262897"/>
                <a:gd name="connsiteY20" fmla="*/ 1805780 h 2040970"/>
                <a:gd name="connsiteX21" fmla="*/ 1165877 w 1262897"/>
                <a:gd name="connsiteY21" fmla="*/ 1633782 h 2040970"/>
                <a:gd name="connsiteX22" fmla="*/ 1169682 w 1262897"/>
                <a:gd name="connsiteY22" fmla="*/ 1591707 h 2040970"/>
                <a:gd name="connsiteX23" fmla="*/ 1142936 w 1262897"/>
                <a:gd name="connsiteY23" fmla="*/ 1702548 h 2040970"/>
                <a:gd name="connsiteX24" fmla="*/ 1142936 w 1262897"/>
                <a:gd name="connsiteY24" fmla="*/ 1721683 h 2040970"/>
                <a:gd name="connsiteX25" fmla="*/ 1146741 w 1262897"/>
                <a:gd name="connsiteY25" fmla="*/ 1729349 h 2040970"/>
                <a:gd name="connsiteX26" fmla="*/ 1146741 w 1262897"/>
                <a:gd name="connsiteY26" fmla="*/ 1759899 h 2040970"/>
                <a:gd name="connsiteX27" fmla="*/ 1139131 w 1262897"/>
                <a:gd name="connsiteY27" fmla="*/ 1763704 h 2040970"/>
                <a:gd name="connsiteX28" fmla="*/ 1127661 w 1262897"/>
                <a:gd name="connsiteY28" fmla="*/ 1817250 h 2040970"/>
                <a:gd name="connsiteX29" fmla="*/ 1141833 w 1262897"/>
                <a:gd name="connsiteY29" fmla="*/ 1847745 h 2040970"/>
                <a:gd name="connsiteX30" fmla="*/ 1165876 w 1262897"/>
                <a:gd name="connsiteY30" fmla="*/ 1817250 h 2040970"/>
                <a:gd name="connsiteX31" fmla="*/ 1230838 w 1262897"/>
                <a:gd name="connsiteY31" fmla="*/ 1515275 h 2040970"/>
                <a:gd name="connsiteX32" fmla="*/ 1227032 w 1262897"/>
                <a:gd name="connsiteY32" fmla="*/ 1519080 h 2040970"/>
                <a:gd name="connsiteX33" fmla="*/ 1223228 w 1262897"/>
                <a:gd name="connsiteY33" fmla="*/ 1480865 h 2040970"/>
                <a:gd name="connsiteX34" fmla="*/ 837102 w 1262897"/>
                <a:gd name="connsiteY34" fmla="*/ 1649057 h 2040970"/>
                <a:gd name="connsiteX35" fmla="*/ 840962 w 1262897"/>
                <a:gd name="connsiteY35" fmla="*/ 1660528 h 2040970"/>
                <a:gd name="connsiteX36" fmla="*/ 844271 w 1262897"/>
                <a:gd name="connsiteY36" fmla="*/ 1657660 h 2040970"/>
                <a:gd name="connsiteX37" fmla="*/ 844767 w 1262897"/>
                <a:gd name="connsiteY37" fmla="*/ 1660528 h 2040970"/>
                <a:gd name="connsiteX38" fmla="*/ 848572 w 1262897"/>
                <a:gd name="connsiteY38" fmla="*/ 1668193 h 2040970"/>
                <a:gd name="connsiteX39" fmla="*/ 852432 w 1262897"/>
                <a:gd name="connsiteY39" fmla="*/ 1675803 h 2040970"/>
                <a:gd name="connsiteX40" fmla="*/ 840962 w 1262897"/>
                <a:gd name="connsiteY40" fmla="*/ 1649058 h 2040970"/>
                <a:gd name="connsiteX41" fmla="*/ 424286 w 1262897"/>
                <a:gd name="connsiteY41" fmla="*/ 1847855 h 2040970"/>
                <a:gd name="connsiteX42" fmla="*/ 420481 w 1262897"/>
                <a:gd name="connsiteY42" fmla="*/ 1851660 h 2040970"/>
                <a:gd name="connsiteX43" fmla="*/ 405151 w 1262897"/>
                <a:gd name="connsiteY43" fmla="*/ 1859270 h 2040970"/>
                <a:gd name="connsiteX44" fmla="*/ 542793 w 1262897"/>
                <a:gd name="connsiteY44" fmla="*/ 1855465 h 2040970"/>
                <a:gd name="connsiteX45" fmla="*/ 592479 w 1262897"/>
                <a:gd name="connsiteY45" fmla="*/ 1859271 h 2040970"/>
                <a:gd name="connsiteX46" fmla="*/ 473861 w 1262897"/>
                <a:gd name="connsiteY46" fmla="*/ 1838922 h 2040970"/>
                <a:gd name="connsiteX47" fmla="*/ 424286 w 1262897"/>
                <a:gd name="connsiteY47" fmla="*/ 1847855 h 2040970"/>
                <a:gd name="connsiteX48" fmla="*/ 1215562 w 1262897"/>
                <a:gd name="connsiteY48" fmla="*/ 1446455 h 2040970"/>
                <a:gd name="connsiteX49" fmla="*/ 1223228 w 1262897"/>
                <a:gd name="connsiteY49" fmla="*/ 1443587 h 2040970"/>
                <a:gd name="connsiteX50" fmla="*/ 1230837 w 1262897"/>
                <a:gd name="connsiteY50" fmla="*/ 1446454 h 2040970"/>
                <a:gd name="connsiteX51" fmla="*/ 1238503 w 1262897"/>
                <a:gd name="connsiteY51" fmla="*/ 1446454 h 2040970"/>
                <a:gd name="connsiteX52" fmla="*/ 1249973 w 1262897"/>
                <a:gd name="connsiteY52" fmla="*/ 1629922 h 2040970"/>
                <a:gd name="connsiteX53" fmla="*/ 1211757 w 1262897"/>
                <a:gd name="connsiteY53" fmla="*/ 1771369 h 2040970"/>
                <a:gd name="connsiteX54" fmla="*/ 1135271 w 1262897"/>
                <a:gd name="connsiteY54" fmla="*/ 1912816 h 2040970"/>
                <a:gd name="connsiteX55" fmla="*/ 1129095 w 1262897"/>
                <a:gd name="connsiteY55" fmla="*/ 1915298 h 2040970"/>
                <a:gd name="connsiteX56" fmla="*/ 1119996 w 1262897"/>
                <a:gd name="connsiteY56" fmla="*/ 1909011 h 2040970"/>
                <a:gd name="connsiteX57" fmla="*/ 1112330 w 1262897"/>
                <a:gd name="connsiteY57" fmla="*/ 1874601 h 2040970"/>
                <a:gd name="connsiteX58" fmla="*/ 1098021 w 1262897"/>
                <a:gd name="connsiteY58" fmla="*/ 1975882 h 2040970"/>
                <a:gd name="connsiteX59" fmla="*/ 1101465 w 1262897"/>
                <a:gd name="connsiteY59" fmla="*/ 2025349 h 2040970"/>
                <a:gd name="connsiteX60" fmla="*/ 1081780 w 1262897"/>
                <a:gd name="connsiteY60" fmla="*/ 2034978 h 2040970"/>
                <a:gd name="connsiteX61" fmla="*/ 1081291 w 1262897"/>
                <a:gd name="connsiteY61" fmla="*/ 1929050 h 2040970"/>
                <a:gd name="connsiteX62" fmla="*/ 1100861 w 1262897"/>
                <a:gd name="connsiteY62" fmla="*/ 1828720 h 2040970"/>
                <a:gd name="connsiteX63" fmla="*/ 1162016 w 1262897"/>
                <a:gd name="connsiteY63" fmla="*/ 1500001 h 2040970"/>
                <a:gd name="connsiteX64" fmla="*/ 1165987 w 1262897"/>
                <a:gd name="connsiteY64" fmla="*/ 1498291 h 2040970"/>
                <a:gd name="connsiteX65" fmla="*/ 1169682 w 1262897"/>
                <a:gd name="connsiteY65" fmla="*/ 1500000 h 2040970"/>
                <a:gd name="connsiteX66" fmla="*/ 1215562 w 1262897"/>
                <a:gd name="connsiteY66" fmla="*/ 1446455 h 2040970"/>
                <a:gd name="connsiteX67" fmla="*/ 517536 w 1262897"/>
                <a:gd name="connsiteY67" fmla="*/ 1642937 h 2040970"/>
                <a:gd name="connsiteX68" fmla="*/ 569538 w 1262897"/>
                <a:gd name="connsiteY68" fmla="*/ 1660528 h 2040970"/>
                <a:gd name="connsiteX69" fmla="*/ 588674 w 1262897"/>
                <a:gd name="connsiteY69" fmla="*/ 1664333 h 2040970"/>
                <a:gd name="connsiteX70" fmla="*/ 573343 w 1262897"/>
                <a:gd name="connsiteY70" fmla="*/ 1656723 h 2040970"/>
                <a:gd name="connsiteX71" fmla="*/ 517536 w 1262897"/>
                <a:gd name="connsiteY71" fmla="*/ 1642937 h 2040970"/>
                <a:gd name="connsiteX72" fmla="*/ 703320 w 1262897"/>
                <a:gd name="connsiteY72" fmla="*/ 1484670 h 2040970"/>
                <a:gd name="connsiteX73" fmla="*/ 695710 w 1262897"/>
                <a:gd name="connsiteY73" fmla="*/ 1492335 h 2040970"/>
                <a:gd name="connsiteX74" fmla="*/ 691850 w 1262897"/>
                <a:gd name="connsiteY74" fmla="*/ 1492335 h 2040970"/>
                <a:gd name="connsiteX75" fmla="*/ 699515 w 1262897"/>
                <a:gd name="connsiteY75" fmla="*/ 1507611 h 2040970"/>
                <a:gd name="connsiteX76" fmla="*/ 710985 w 1262897"/>
                <a:gd name="connsiteY76" fmla="*/ 1503805 h 2040970"/>
                <a:gd name="connsiteX77" fmla="*/ 714790 w 1262897"/>
                <a:gd name="connsiteY77" fmla="*/ 1500000 h 2040970"/>
                <a:gd name="connsiteX78" fmla="*/ 710985 w 1262897"/>
                <a:gd name="connsiteY78" fmla="*/ 1492335 h 2040970"/>
                <a:gd name="connsiteX79" fmla="*/ 703320 w 1262897"/>
                <a:gd name="connsiteY79" fmla="*/ 1484670 h 2040970"/>
                <a:gd name="connsiteX80" fmla="*/ 699515 w 1262897"/>
                <a:gd name="connsiteY80" fmla="*/ 1461730 h 2040970"/>
                <a:gd name="connsiteX81" fmla="*/ 691740 w 1262897"/>
                <a:gd name="connsiteY81" fmla="*/ 1476784 h 2040970"/>
                <a:gd name="connsiteX82" fmla="*/ 705967 w 1262897"/>
                <a:gd name="connsiteY82" fmla="*/ 1466803 h 2040970"/>
                <a:gd name="connsiteX83" fmla="*/ 718650 w 1262897"/>
                <a:gd name="connsiteY83" fmla="*/ 1473200 h 2040970"/>
                <a:gd name="connsiteX84" fmla="*/ 726260 w 1262897"/>
                <a:gd name="connsiteY84" fmla="*/ 1488530 h 2040970"/>
                <a:gd name="connsiteX85" fmla="*/ 730065 w 1262897"/>
                <a:gd name="connsiteY85" fmla="*/ 1496140 h 2040970"/>
                <a:gd name="connsiteX86" fmla="*/ 733925 w 1262897"/>
                <a:gd name="connsiteY86" fmla="*/ 1496140 h 2040970"/>
                <a:gd name="connsiteX87" fmla="*/ 722455 w 1262897"/>
                <a:gd name="connsiteY87" fmla="*/ 1465590 h 2040970"/>
                <a:gd name="connsiteX88" fmla="*/ 706243 w 1262897"/>
                <a:gd name="connsiteY88" fmla="*/ 1460186 h 2040970"/>
                <a:gd name="connsiteX89" fmla="*/ 699515 w 1262897"/>
                <a:gd name="connsiteY89" fmla="*/ 1461730 h 2040970"/>
                <a:gd name="connsiteX90" fmla="*/ 858608 w 1262897"/>
                <a:gd name="connsiteY90" fmla="*/ 1336550 h 2040970"/>
                <a:gd name="connsiteX91" fmla="*/ 856237 w 1262897"/>
                <a:gd name="connsiteY91" fmla="*/ 1339418 h 2040970"/>
                <a:gd name="connsiteX92" fmla="*/ 871512 w 1262897"/>
                <a:gd name="connsiteY92" fmla="*/ 1350888 h 2040970"/>
                <a:gd name="connsiteX93" fmla="*/ 871347 w 1262897"/>
                <a:gd name="connsiteY93" fmla="*/ 1336826 h 2040970"/>
                <a:gd name="connsiteX94" fmla="*/ 863902 w 1262897"/>
                <a:gd name="connsiteY94" fmla="*/ 1339418 h 2040970"/>
                <a:gd name="connsiteX95" fmla="*/ 858608 w 1262897"/>
                <a:gd name="connsiteY95" fmla="*/ 1336550 h 2040970"/>
                <a:gd name="connsiteX96" fmla="*/ 1009154 w 1262897"/>
                <a:gd name="connsiteY96" fmla="*/ 1247657 h 2040970"/>
                <a:gd name="connsiteX97" fmla="*/ 963274 w 1262897"/>
                <a:gd name="connsiteY97" fmla="*/ 1373829 h 2040970"/>
                <a:gd name="connsiteX98" fmla="*/ 967079 w 1262897"/>
                <a:gd name="connsiteY98" fmla="*/ 1373829 h 2040970"/>
                <a:gd name="connsiteX99" fmla="*/ 963274 w 1262897"/>
                <a:gd name="connsiteY99" fmla="*/ 1404434 h 2040970"/>
                <a:gd name="connsiteX100" fmla="*/ 970939 w 1262897"/>
                <a:gd name="connsiteY100" fmla="*/ 1412044 h 2040970"/>
                <a:gd name="connsiteX101" fmla="*/ 970939 w 1262897"/>
                <a:gd name="connsiteY101" fmla="*/ 1392964 h 2040970"/>
                <a:gd name="connsiteX102" fmla="*/ 978549 w 1262897"/>
                <a:gd name="connsiteY102" fmla="*/ 1385299 h 2040970"/>
                <a:gd name="connsiteX103" fmla="*/ 997684 w 1262897"/>
                <a:gd name="connsiteY103" fmla="*/ 1327948 h 2040970"/>
                <a:gd name="connsiteX104" fmla="*/ 1009154 w 1262897"/>
                <a:gd name="connsiteY104" fmla="*/ 1247657 h 2040970"/>
                <a:gd name="connsiteX105" fmla="*/ 1028235 w 1262897"/>
                <a:gd name="connsiteY105" fmla="*/ 1236242 h 2040970"/>
                <a:gd name="connsiteX106" fmla="*/ 982354 w 1262897"/>
                <a:gd name="connsiteY106" fmla="*/ 1438789 h 2040970"/>
                <a:gd name="connsiteX107" fmla="*/ 978549 w 1262897"/>
                <a:gd name="connsiteY107" fmla="*/ 1500000 h 2040970"/>
                <a:gd name="connsiteX108" fmla="*/ 993824 w 1262897"/>
                <a:gd name="connsiteY108" fmla="*/ 1480865 h 2040970"/>
                <a:gd name="connsiteX109" fmla="*/ 993824 w 1262897"/>
                <a:gd name="connsiteY109" fmla="*/ 1477060 h 2040970"/>
                <a:gd name="connsiteX110" fmla="*/ 1035899 w 1262897"/>
                <a:gd name="connsiteY110" fmla="*/ 1366163 h 2040970"/>
                <a:gd name="connsiteX111" fmla="*/ 1035900 w 1262897"/>
                <a:gd name="connsiteY111" fmla="*/ 1362358 h 2040970"/>
                <a:gd name="connsiteX112" fmla="*/ 1043565 w 1262897"/>
                <a:gd name="connsiteY112" fmla="*/ 1308868 h 2040970"/>
                <a:gd name="connsiteX113" fmla="*/ 1043565 w 1262897"/>
                <a:gd name="connsiteY113" fmla="*/ 1262987 h 2040970"/>
                <a:gd name="connsiteX114" fmla="*/ 1028235 w 1262897"/>
                <a:gd name="connsiteY114" fmla="*/ 1236242 h 2040970"/>
                <a:gd name="connsiteX115" fmla="*/ 852432 w 1262897"/>
                <a:gd name="connsiteY115" fmla="*/ 1297398 h 2040970"/>
                <a:gd name="connsiteX116" fmla="*/ 852432 w 1262897"/>
                <a:gd name="connsiteY116" fmla="*/ 1324143 h 2040970"/>
                <a:gd name="connsiteX117" fmla="*/ 856237 w 1262897"/>
                <a:gd name="connsiteY117" fmla="*/ 1320338 h 2040970"/>
                <a:gd name="connsiteX118" fmla="*/ 867707 w 1262897"/>
                <a:gd name="connsiteY118" fmla="*/ 1324143 h 2040970"/>
                <a:gd name="connsiteX119" fmla="*/ 871292 w 1262897"/>
                <a:gd name="connsiteY119" fmla="*/ 1335392 h 2040970"/>
                <a:gd name="connsiteX120" fmla="*/ 852432 w 1262897"/>
                <a:gd name="connsiteY120" fmla="*/ 1297398 h 2040970"/>
                <a:gd name="connsiteX121" fmla="*/ 531323 w 1262897"/>
                <a:gd name="connsiteY121" fmla="*/ 1431179 h 2040970"/>
                <a:gd name="connsiteX122" fmla="*/ 531323 w 1262897"/>
                <a:gd name="connsiteY122" fmla="*/ 1434984 h 2040970"/>
                <a:gd name="connsiteX123" fmla="*/ 523657 w 1262897"/>
                <a:gd name="connsiteY123" fmla="*/ 1442649 h 2040970"/>
                <a:gd name="connsiteX124" fmla="*/ 545495 w 1262897"/>
                <a:gd name="connsiteY124" fmla="*/ 1476288 h 2040970"/>
                <a:gd name="connsiteX125" fmla="*/ 545991 w 1262897"/>
                <a:gd name="connsiteY125" fmla="*/ 1476067 h 2040970"/>
                <a:gd name="connsiteX126" fmla="*/ 531323 w 1262897"/>
                <a:gd name="connsiteY126" fmla="*/ 1431179 h 2040970"/>
                <a:gd name="connsiteX127" fmla="*/ 221683 w 1262897"/>
                <a:gd name="connsiteY127" fmla="*/ 1561156 h 2040970"/>
                <a:gd name="connsiteX128" fmla="*/ 279034 w 1262897"/>
                <a:gd name="connsiteY128" fmla="*/ 1595511 h 2040970"/>
                <a:gd name="connsiteX129" fmla="*/ 447226 w 1262897"/>
                <a:gd name="connsiteY129" fmla="*/ 1637587 h 2040970"/>
                <a:gd name="connsiteX130" fmla="*/ 451031 w 1262897"/>
                <a:gd name="connsiteY130" fmla="*/ 1637587 h 2040970"/>
                <a:gd name="connsiteX131" fmla="*/ 317250 w 1262897"/>
                <a:gd name="connsiteY131" fmla="*/ 1595512 h 2040970"/>
                <a:gd name="connsiteX132" fmla="*/ 221683 w 1262897"/>
                <a:gd name="connsiteY132" fmla="*/ 1561156 h 2040970"/>
                <a:gd name="connsiteX133" fmla="*/ 294309 w 1262897"/>
                <a:gd name="connsiteY133" fmla="*/ 1515276 h 2040970"/>
                <a:gd name="connsiteX134" fmla="*/ 321055 w 1262897"/>
                <a:gd name="connsiteY134" fmla="*/ 1534356 h 2040970"/>
                <a:gd name="connsiteX135" fmla="*/ 569538 w 1262897"/>
                <a:gd name="connsiteY135" fmla="*/ 1633782 h 2040970"/>
                <a:gd name="connsiteX136" fmla="*/ 592479 w 1262897"/>
                <a:gd name="connsiteY136" fmla="*/ 1641392 h 2040970"/>
                <a:gd name="connsiteX137" fmla="*/ 401346 w 1262897"/>
                <a:gd name="connsiteY137" fmla="*/ 1542021 h 2040970"/>
                <a:gd name="connsiteX138" fmla="*/ 393681 w 1262897"/>
                <a:gd name="connsiteY138" fmla="*/ 1538216 h 2040970"/>
                <a:gd name="connsiteX139" fmla="*/ 294309 w 1262897"/>
                <a:gd name="connsiteY139" fmla="*/ 1515276 h 2040970"/>
                <a:gd name="connsiteX140" fmla="*/ 221683 w 1262897"/>
                <a:gd name="connsiteY140" fmla="*/ 1542021 h 2040970"/>
                <a:gd name="connsiteX141" fmla="*/ 321055 w 1262897"/>
                <a:gd name="connsiteY141" fmla="*/ 1580236 h 2040970"/>
                <a:gd name="connsiteX142" fmla="*/ 444414 w 1262897"/>
                <a:gd name="connsiteY142" fmla="*/ 1618121 h 2040970"/>
                <a:gd name="connsiteX143" fmla="*/ 313445 w 1262897"/>
                <a:gd name="connsiteY143" fmla="*/ 1553491 h 2040970"/>
                <a:gd name="connsiteX144" fmla="*/ 290504 w 1262897"/>
                <a:gd name="connsiteY144" fmla="*/ 1549686 h 2040970"/>
                <a:gd name="connsiteX145" fmla="*/ 221683 w 1262897"/>
                <a:gd name="connsiteY145" fmla="*/ 1542021 h 2040970"/>
                <a:gd name="connsiteX146" fmla="*/ 188899 w 1262897"/>
                <a:gd name="connsiteY146" fmla="*/ 1515089 h 2040970"/>
                <a:gd name="connsiteX147" fmla="*/ 198743 w 1262897"/>
                <a:gd name="connsiteY147" fmla="*/ 1530551 h 2040970"/>
                <a:gd name="connsiteX148" fmla="*/ 279034 w 1262897"/>
                <a:gd name="connsiteY148" fmla="*/ 1526746 h 2040970"/>
                <a:gd name="connsiteX149" fmla="*/ 263759 w 1262897"/>
                <a:gd name="connsiteY149" fmla="*/ 1515275 h 2040970"/>
                <a:gd name="connsiteX150" fmla="*/ 263759 w 1262897"/>
                <a:gd name="connsiteY150" fmla="*/ 1503806 h 2040970"/>
                <a:gd name="connsiteX151" fmla="*/ 256094 w 1262897"/>
                <a:gd name="connsiteY151" fmla="*/ 1503806 h 2040970"/>
                <a:gd name="connsiteX152" fmla="*/ 188899 w 1262897"/>
                <a:gd name="connsiteY152" fmla="*/ 1515089 h 2040970"/>
                <a:gd name="connsiteX153" fmla="*/ 990019 w 1262897"/>
                <a:gd name="connsiteY153" fmla="*/ 1064189 h 2040970"/>
                <a:gd name="connsiteX154" fmla="*/ 982354 w 1262897"/>
                <a:gd name="connsiteY154" fmla="*/ 1083324 h 2040970"/>
                <a:gd name="connsiteX155" fmla="*/ 959469 w 1262897"/>
                <a:gd name="connsiteY155" fmla="*/ 1209441 h 2040970"/>
                <a:gd name="connsiteX156" fmla="*/ 951804 w 1262897"/>
                <a:gd name="connsiteY156" fmla="*/ 1320338 h 2040970"/>
                <a:gd name="connsiteX157" fmla="*/ 1009154 w 1262897"/>
                <a:gd name="connsiteY157" fmla="*/ 1209441 h 2040970"/>
                <a:gd name="connsiteX158" fmla="*/ 1009154 w 1262897"/>
                <a:gd name="connsiteY158" fmla="*/ 1167421 h 2040970"/>
                <a:gd name="connsiteX159" fmla="*/ 1001489 w 1262897"/>
                <a:gd name="connsiteY159" fmla="*/ 1098600 h 2040970"/>
                <a:gd name="connsiteX160" fmla="*/ 990019 w 1262897"/>
                <a:gd name="connsiteY160" fmla="*/ 1064189 h 2040970"/>
                <a:gd name="connsiteX161" fmla="*/ 1009154 w 1262897"/>
                <a:gd name="connsiteY161" fmla="*/ 1045109 h 2040970"/>
                <a:gd name="connsiteX162" fmla="*/ 1032095 w 1262897"/>
                <a:gd name="connsiteY162" fmla="*/ 1197971 h 2040970"/>
                <a:gd name="connsiteX163" fmla="*/ 1035900 w 1262897"/>
                <a:gd name="connsiteY163" fmla="*/ 1197971 h 2040970"/>
                <a:gd name="connsiteX164" fmla="*/ 1055035 w 1262897"/>
                <a:gd name="connsiteY164" fmla="*/ 1236242 h 2040970"/>
                <a:gd name="connsiteX165" fmla="*/ 1055035 w 1262897"/>
                <a:gd name="connsiteY165" fmla="*/ 1094795 h 2040970"/>
                <a:gd name="connsiteX166" fmla="*/ 1016764 w 1262897"/>
                <a:gd name="connsiteY166" fmla="*/ 1043620 h 2040970"/>
                <a:gd name="connsiteX167" fmla="*/ 1009154 w 1262897"/>
                <a:gd name="connsiteY167" fmla="*/ 1045109 h 2040970"/>
                <a:gd name="connsiteX168" fmla="*/ 431951 w 1262897"/>
                <a:gd name="connsiteY168" fmla="*/ 1194166 h 2040970"/>
                <a:gd name="connsiteX169" fmla="*/ 493107 w 1262897"/>
                <a:gd name="connsiteY169" fmla="*/ 1347083 h 2040970"/>
                <a:gd name="connsiteX170" fmla="*/ 477777 w 1262897"/>
                <a:gd name="connsiteY170" fmla="*/ 1305007 h 2040970"/>
                <a:gd name="connsiteX171" fmla="*/ 439561 w 1262897"/>
                <a:gd name="connsiteY171" fmla="*/ 1205636 h 2040970"/>
                <a:gd name="connsiteX172" fmla="*/ 431951 w 1262897"/>
                <a:gd name="connsiteY172" fmla="*/ 1194166 h 2040970"/>
                <a:gd name="connsiteX173" fmla="*/ 379894 w 1262897"/>
                <a:gd name="connsiteY173" fmla="*/ 1130198 h 2040970"/>
                <a:gd name="connsiteX174" fmla="*/ 374601 w 1262897"/>
                <a:gd name="connsiteY174" fmla="*/ 1140675 h 2040970"/>
                <a:gd name="connsiteX175" fmla="*/ 454892 w 1262897"/>
                <a:gd name="connsiteY175" fmla="*/ 1350888 h 2040970"/>
                <a:gd name="connsiteX176" fmla="*/ 504577 w 1262897"/>
                <a:gd name="connsiteY176" fmla="*/ 1415904 h 2040970"/>
                <a:gd name="connsiteX177" fmla="*/ 409011 w 1262897"/>
                <a:gd name="connsiteY177" fmla="*/ 1155950 h 2040970"/>
                <a:gd name="connsiteX178" fmla="*/ 379894 w 1262897"/>
                <a:gd name="connsiteY178" fmla="*/ 1130198 h 2040970"/>
                <a:gd name="connsiteX179" fmla="*/ 795081 w 1262897"/>
                <a:gd name="connsiteY179" fmla="*/ 880722 h 2040970"/>
                <a:gd name="connsiteX180" fmla="*/ 779806 w 1262897"/>
                <a:gd name="connsiteY180" fmla="*/ 930407 h 2040970"/>
                <a:gd name="connsiteX181" fmla="*/ 775946 w 1262897"/>
                <a:gd name="connsiteY181" fmla="*/ 1048914 h 2040970"/>
                <a:gd name="connsiteX182" fmla="*/ 791276 w 1262897"/>
                <a:gd name="connsiteY182" fmla="*/ 907467 h 2040970"/>
                <a:gd name="connsiteX183" fmla="*/ 795081 w 1262897"/>
                <a:gd name="connsiteY183" fmla="*/ 880722 h 2040970"/>
                <a:gd name="connsiteX184" fmla="*/ 508383 w 1262897"/>
                <a:gd name="connsiteY184" fmla="*/ 991563 h 2040970"/>
                <a:gd name="connsiteX185" fmla="*/ 500717 w 1262897"/>
                <a:gd name="connsiteY185" fmla="*/ 1010698 h 2040970"/>
                <a:gd name="connsiteX186" fmla="*/ 512187 w 1262897"/>
                <a:gd name="connsiteY186" fmla="*/ 1022169 h 2040970"/>
                <a:gd name="connsiteX187" fmla="*/ 512188 w 1262897"/>
                <a:gd name="connsiteY187" fmla="*/ 1018308 h 2040970"/>
                <a:gd name="connsiteX188" fmla="*/ 516599 w 1262897"/>
                <a:gd name="connsiteY188" fmla="*/ 1012904 h 2040970"/>
                <a:gd name="connsiteX189" fmla="*/ 519853 w 1262897"/>
                <a:gd name="connsiteY189" fmla="*/ 1014503 h 2040970"/>
                <a:gd name="connsiteX190" fmla="*/ 527518 w 1262897"/>
                <a:gd name="connsiteY190" fmla="*/ 1025974 h 2040970"/>
                <a:gd name="connsiteX191" fmla="*/ 542793 w 1262897"/>
                <a:gd name="connsiteY191" fmla="*/ 1018308 h 2040970"/>
                <a:gd name="connsiteX192" fmla="*/ 531323 w 1262897"/>
                <a:gd name="connsiteY192" fmla="*/ 1018309 h 2040970"/>
                <a:gd name="connsiteX193" fmla="*/ 531323 w 1262897"/>
                <a:gd name="connsiteY193" fmla="*/ 1003033 h 2040970"/>
                <a:gd name="connsiteX194" fmla="*/ 535128 w 1262897"/>
                <a:gd name="connsiteY194" fmla="*/ 1003033 h 2040970"/>
                <a:gd name="connsiteX195" fmla="*/ 508383 w 1262897"/>
                <a:gd name="connsiteY195" fmla="*/ 991563 h 2040970"/>
                <a:gd name="connsiteX196" fmla="*/ 133782 w 1262897"/>
                <a:gd name="connsiteY196" fmla="*/ 1087129 h 2040970"/>
                <a:gd name="connsiteX197" fmla="*/ 210213 w 1262897"/>
                <a:gd name="connsiteY197" fmla="*/ 1190361 h 2040970"/>
                <a:gd name="connsiteX198" fmla="*/ 271369 w 1262897"/>
                <a:gd name="connsiteY198" fmla="*/ 1251517 h 2040970"/>
                <a:gd name="connsiteX199" fmla="*/ 225488 w 1262897"/>
                <a:gd name="connsiteY199" fmla="*/ 1190361 h 2040970"/>
                <a:gd name="connsiteX200" fmla="*/ 156722 w 1262897"/>
                <a:gd name="connsiteY200" fmla="*/ 1102405 h 2040970"/>
                <a:gd name="connsiteX201" fmla="*/ 133782 w 1262897"/>
                <a:gd name="connsiteY201" fmla="*/ 1087129 h 2040970"/>
                <a:gd name="connsiteX202" fmla="*/ 80236 w 1262897"/>
                <a:gd name="connsiteY202" fmla="*/ 1037443 h 2040970"/>
                <a:gd name="connsiteX203" fmla="*/ 286699 w 1262897"/>
                <a:gd name="connsiteY203" fmla="*/ 1297397 h 2040970"/>
                <a:gd name="connsiteX204" fmla="*/ 110842 w 1262897"/>
                <a:gd name="connsiteY204" fmla="*/ 1064189 h 2040970"/>
                <a:gd name="connsiteX205" fmla="*/ 80236 w 1262897"/>
                <a:gd name="connsiteY205" fmla="*/ 1037443 h 2040970"/>
                <a:gd name="connsiteX206" fmla="*/ 113323 w 1262897"/>
                <a:gd name="connsiteY206" fmla="*/ 1005515 h 2040970"/>
                <a:gd name="connsiteX207" fmla="*/ 118507 w 1262897"/>
                <a:gd name="connsiteY207" fmla="*/ 1037444 h 2040970"/>
                <a:gd name="connsiteX208" fmla="*/ 118507 w 1262897"/>
                <a:gd name="connsiteY208" fmla="*/ 1045109 h 2040970"/>
                <a:gd name="connsiteX209" fmla="*/ 317250 w 1262897"/>
                <a:gd name="connsiteY209" fmla="*/ 1289732 h 2040970"/>
                <a:gd name="connsiteX210" fmla="*/ 340190 w 1262897"/>
                <a:gd name="connsiteY210" fmla="*/ 1312673 h 2040970"/>
                <a:gd name="connsiteX211" fmla="*/ 149057 w 1262897"/>
                <a:gd name="connsiteY211" fmla="*/ 1029778 h 2040970"/>
                <a:gd name="connsiteX212" fmla="*/ 113323 w 1262897"/>
                <a:gd name="connsiteY212" fmla="*/ 1005515 h 2040970"/>
                <a:gd name="connsiteX213" fmla="*/ 781846 w 1262897"/>
                <a:gd name="connsiteY213" fmla="*/ 542407 h 2040970"/>
                <a:gd name="connsiteX214" fmla="*/ 733926 w 1262897"/>
                <a:gd name="connsiteY214" fmla="*/ 647513 h 2040970"/>
                <a:gd name="connsiteX215" fmla="*/ 756866 w 1262897"/>
                <a:gd name="connsiteY215" fmla="*/ 1056579 h 2040970"/>
                <a:gd name="connsiteX216" fmla="*/ 764476 w 1262897"/>
                <a:gd name="connsiteY216" fmla="*/ 888387 h 2040970"/>
                <a:gd name="connsiteX217" fmla="*/ 779806 w 1262897"/>
                <a:gd name="connsiteY217" fmla="*/ 578747 h 2040970"/>
                <a:gd name="connsiteX218" fmla="*/ 787416 w 1262897"/>
                <a:gd name="connsiteY218" fmla="*/ 570145 h 2040970"/>
                <a:gd name="connsiteX219" fmla="*/ 795082 w 1262897"/>
                <a:gd name="connsiteY219" fmla="*/ 578747 h 2040970"/>
                <a:gd name="connsiteX220" fmla="*/ 787416 w 1262897"/>
                <a:gd name="connsiteY220" fmla="*/ 689589 h 2040970"/>
                <a:gd name="connsiteX221" fmla="*/ 791276 w 1262897"/>
                <a:gd name="connsiteY221" fmla="*/ 666648 h 2040970"/>
                <a:gd name="connsiteX222" fmla="*/ 797011 w 1262897"/>
                <a:gd name="connsiteY222" fmla="*/ 663781 h 2040970"/>
                <a:gd name="connsiteX223" fmla="*/ 802746 w 1262897"/>
                <a:gd name="connsiteY223" fmla="*/ 666649 h 2040970"/>
                <a:gd name="connsiteX224" fmla="*/ 783611 w 1262897"/>
                <a:gd name="connsiteY224" fmla="*/ 861586 h 2040970"/>
                <a:gd name="connsiteX225" fmla="*/ 802747 w 1262897"/>
                <a:gd name="connsiteY225" fmla="*/ 746940 h 2040970"/>
                <a:gd name="connsiteX226" fmla="*/ 802747 w 1262897"/>
                <a:gd name="connsiteY226" fmla="*/ 613158 h 2040970"/>
                <a:gd name="connsiteX227" fmla="*/ 791277 w 1262897"/>
                <a:gd name="connsiteY227" fmla="*/ 552002 h 2040970"/>
                <a:gd name="connsiteX228" fmla="*/ 781846 w 1262897"/>
                <a:gd name="connsiteY228" fmla="*/ 542407 h 2040970"/>
                <a:gd name="connsiteX229" fmla="*/ 240818 w 1262897"/>
                <a:gd name="connsiteY229" fmla="*/ 567277 h 2040970"/>
                <a:gd name="connsiteX230" fmla="*/ 332525 w 1262897"/>
                <a:gd name="connsiteY230" fmla="*/ 693394 h 2040970"/>
                <a:gd name="connsiteX231" fmla="*/ 454892 w 1262897"/>
                <a:gd name="connsiteY231" fmla="*/ 781350 h 2040970"/>
                <a:gd name="connsiteX232" fmla="*/ 454892 w 1262897"/>
                <a:gd name="connsiteY232" fmla="*/ 785155 h 2040970"/>
                <a:gd name="connsiteX233" fmla="*/ 458697 w 1262897"/>
                <a:gd name="connsiteY233" fmla="*/ 785155 h 2040970"/>
                <a:gd name="connsiteX234" fmla="*/ 477777 w 1262897"/>
                <a:gd name="connsiteY234" fmla="*/ 800430 h 2040970"/>
                <a:gd name="connsiteX235" fmla="*/ 305780 w 1262897"/>
                <a:gd name="connsiteY235" fmla="*/ 624628 h 2040970"/>
                <a:gd name="connsiteX236" fmla="*/ 310908 w 1262897"/>
                <a:gd name="connsiteY236" fmla="*/ 615915 h 2040970"/>
                <a:gd name="connsiteX237" fmla="*/ 313444 w 1262897"/>
                <a:gd name="connsiteY237" fmla="*/ 616963 h 2040970"/>
                <a:gd name="connsiteX238" fmla="*/ 481637 w 1262897"/>
                <a:gd name="connsiteY238" fmla="*/ 769880 h 2040970"/>
                <a:gd name="connsiteX239" fmla="*/ 431951 w 1262897"/>
                <a:gd name="connsiteY239" fmla="*/ 712529 h 2040970"/>
                <a:gd name="connsiteX240" fmla="*/ 321055 w 1262897"/>
                <a:gd name="connsiteY240" fmla="*/ 601687 h 2040970"/>
                <a:gd name="connsiteX241" fmla="*/ 240818 w 1262897"/>
                <a:gd name="connsiteY241" fmla="*/ 567277 h 2040970"/>
                <a:gd name="connsiteX242" fmla="*/ 192808 w 1262897"/>
                <a:gd name="connsiteY242" fmla="*/ 559584 h 2040970"/>
                <a:gd name="connsiteX243" fmla="*/ 194938 w 1262897"/>
                <a:gd name="connsiteY243" fmla="*/ 567277 h 2040970"/>
                <a:gd name="connsiteX244" fmla="*/ 236959 w 1262897"/>
                <a:gd name="connsiteY244" fmla="*/ 628433 h 2040970"/>
                <a:gd name="connsiteX245" fmla="*/ 210213 w 1262897"/>
                <a:gd name="connsiteY245" fmla="*/ 559612 h 2040970"/>
                <a:gd name="connsiteX246" fmla="*/ 198578 w 1262897"/>
                <a:gd name="connsiteY246" fmla="*/ 557351 h 2040970"/>
                <a:gd name="connsiteX247" fmla="*/ 192808 w 1262897"/>
                <a:gd name="connsiteY247" fmla="*/ 559584 h 2040970"/>
                <a:gd name="connsiteX248" fmla="*/ 309254 w 1262897"/>
                <a:gd name="connsiteY248" fmla="*/ 469395 h 2040970"/>
                <a:gd name="connsiteX249" fmla="*/ 301974 w 1262897"/>
                <a:gd name="connsiteY249" fmla="*/ 479321 h 2040970"/>
                <a:gd name="connsiteX250" fmla="*/ 301975 w 1262897"/>
                <a:gd name="connsiteY250" fmla="*/ 490791 h 2040970"/>
                <a:gd name="connsiteX251" fmla="*/ 321055 w 1262897"/>
                <a:gd name="connsiteY251" fmla="*/ 494651 h 2040970"/>
                <a:gd name="connsiteX252" fmla="*/ 331532 w 1262897"/>
                <a:gd name="connsiteY252" fmla="*/ 496361 h 2040970"/>
                <a:gd name="connsiteX253" fmla="*/ 336385 w 1262897"/>
                <a:gd name="connsiteY253" fmla="*/ 494651 h 2040970"/>
                <a:gd name="connsiteX254" fmla="*/ 332525 w 1262897"/>
                <a:gd name="connsiteY254" fmla="*/ 494651 h 2040970"/>
                <a:gd name="connsiteX255" fmla="*/ 332525 w 1262897"/>
                <a:gd name="connsiteY255" fmla="*/ 490791 h 2040970"/>
                <a:gd name="connsiteX256" fmla="*/ 317249 w 1262897"/>
                <a:gd name="connsiteY256" fmla="*/ 483181 h 2040970"/>
                <a:gd name="connsiteX257" fmla="*/ 317250 w 1262897"/>
                <a:gd name="connsiteY257" fmla="*/ 471711 h 2040970"/>
                <a:gd name="connsiteX258" fmla="*/ 309254 w 1262897"/>
                <a:gd name="connsiteY258" fmla="*/ 469395 h 2040970"/>
                <a:gd name="connsiteX259" fmla="*/ 496471 w 1262897"/>
                <a:gd name="connsiteY259" fmla="*/ 236627 h 2040970"/>
                <a:gd name="connsiteX260" fmla="*/ 489247 w 1262897"/>
                <a:gd name="connsiteY260" fmla="*/ 276773 h 2040970"/>
                <a:gd name="connsiteX261" fmla="*/ 550458 w 1262897"/>
                <a:gd name="connsiteY261" fmla="*/ 513731 h 2040970"/>
                <a:gd name="connsiteX262" fmla="*/ 584813 w 1262897"/>
                <a:gd name="connsiteY262" fmla="*/ 643708 h 2040970"/>
                <a:gd name="connsiteX263" fmla="*/ 584813 w 1262897"/>
                <a:gd name="connsiteY263" fmla="*/ 628433 h 2040970"/>
                <a:gd name="connsiteX264" fmla="*/ 569759 w 1262897"/>
                <a:gd name="connsiteY264" fmla="*/ 531598 h 2040970"/>
                <a:gd name="connsiteX265" fmla="*/ 569649 w 1262897"/>
                <a:gd name="connsiteY265" fmla="*/ 531653 h 2040970"/>
                <a:gd name="connsiteX266" fmla="*/ 577203 w 1262897"/>
                <a:gd name="connsiteY266" fmla="*/ 521396 h 2040970"/>
                <a:gd name="connsiteX267" fmla="*/ 577203 w 1262897"/>
                <a:gd name="connsiteY267" fmla="*/ 509926 h 2040970"/>
                <a:gd name="connsiteX268" fmla="*/ 546598 w 1262897"/>
                <a:gd name="connsiteY268" fmla="*/ 357009 h 2040970"/>
                <a:gd name="connsiteX269" fmla="*/ 527517 w 1262897"/>
                <a:gd name="connsiteY269" fmla="*/ 318793 h 2040970"/>
                <a:gd name="connsiteX270" fmla="*/ 520349 w 1262897"/>
                <a:gd name="connsiteY270" fmla="*/ 324528 h 2040970"/>
                <a:gd name="connsiteX271" fmla="*/ 516048 w 1262897"/>
                <a:gd name="connsiteY271" fmla="*/ 318794 h 2040970"/>
                <a:gd name="connsiteX272" fmla="*/ 516048 w 1262897"/>
                <a:gd name="connsiteY272" fmla="*/ 288243 h 2040970"/>
                <a:gd name="connsiteX273" fmla="*/ 524871 w 1262897"/>
                <a:gd name="connsiteY273" fmla="*/ 281129 h 2040970"/>
                <a:gd name="connsiteX274" fmla="*/ 527518 w 1262897"/>
                <a:gd name="connsiteY274" fmla="*/ 284383 h 2040970"/>
                <a:gd name="connsiteX275" fmla="*/ 596283 w 1262897"/>
                <a:gd name="connsiteY275" fmla="*/ 548142 h 2040970"/>
                <a:gd name="connsiteX276" fmla="*/ 600144 w 1262897"/>
                <a:gd name="connsiteY276" fmla="*/ 586357 h 2040970"/>
                <a:gd name="connsiteX277" fmla="*/ 607754 w 1262897"/>
                <a:gd name="connsiteY277" fmla="*/ 628433 h 2040970"/>
                <a:gd name="connsiteX278" fmla="*/ 603949 w 1262897"/>
                <a:gd name="connsiteY278" fmla="*/ 513731 h 2040970"/>
                <a:gd name="connsiteX279" fmla="*/ 588673 w 1262897"/>
                <a:gd name="connsiteY279" fmla="*/ 387615 h 2040970"/>
                <a:gd name="connsiteX280" fmla="*/ 561873 w 1262897"/>
                <a:gd name="connsiteY280" fmla="*/ 307323 h 2040970"/>
                <a:gd name="connsiteX281" fmla="*/ 496471 w 1262897"/>
                <a:gd name="connsiteY281" fmla="*/ 236627 h 2040970"/>
                <a:gd name="connsiteX282" fmla="*/ 244624 w 1262897"/>
                <a:gd name="connsiteY282" fmla="*/ 276773 h 2040970"/>
                <a:gd name="connsiteX283" fmla="*/ 313445 w 1262897"/>
                <a:gd name="connsiteY283" fmla="*/ 334069 h 2040970"/>
                <a:gd name="connsiteX284" fmla="*/ 252289 w 1262897"/>
                <a:gd name="connsiteY284" fmla="*/ 276773 h 2040970"/>
                <a:gd name="connsiteX285" fmla="*/ 87901 w 1262897"/>
                <a:gd name="connsiteY285" fmla="*/ 66505 h 2040970"/>
                <a:gd name="connsiteX286" fmla="*/ 129977 w 1262897"/>
                <a:gd name="connsiteY286" fmla="*/ 135326 h 2040970"/>
                <a:gd name="connsiteX287" fmla="*/ 263759 w 1262897"/>
                <a:gd name="connsiteY287" fmla="*/ 265303 h 2040970"/>
                <a:gd name="connsiteX288" fmla="*/ 259899 w 1262897"/>
                <a:gd name="connsiteY288" fmla="*/ 257638 h 2040970"/>
                <a:gd name="connsiteX289" fmla="*/ 262270 w 1262897"/>
                <a:gd name="connsiteY289" fmla="*/ 252233 h 2040970"/>
                <a:gd name="connsiteX290" fmla="*/ 263759 w 1262897"/>
                <a:gd name="connsiteY290" fmla="*/ 253833 h 2040970"/>
                <a:gd name="connsiteX291" fmla="*/ 301975 w 1262897"/>
                <a:gd name="connsiteY291" fmla="*/ 299658 h 2040970"/>
                <a:gd name="connsiteX292" fmla="*/ 248428 w 1262897"/>
                <a:gd name="connsiteY292" fmla="*/ 223227 h 2040970"/>
                <a:gd name="connsiteX293" fmla="*/ 87901 w 1262897"/>
                <a:gd name="connsiteY293" fmla="*/ 66505 h 2040970"/>
                <a:gd name="connsiteX294" fmla="*/ 21439 w 1262897"/>
                <a:gd name="connsiteY294" fmla="*/ 52538 h 2040970"/>
                <a:gd name="connsiteX295" fmla="*/ 72626 w 1262897"/>
                <a:gd name="connsiteY295" fmla="*/ 173542 h 2040970"/>
                <a:gd name="connsiteX296" fmla="*/ 183468 w 1262897"/>
                <a:gd name="connsiteY296" fmla="*/ 276773 h 2040970"/>
                <a:gd name="connsiteX297" fmla="*/ 343995 w 1262897"/>
                <a:gd name="connsiteY297" fmla="*/ 379949 h 2040970"/>
                <a:gd name="connsiteX298" fmla="*/ 160527 w 1262897"/>
                <a:gd name="connsiteY298" fmla="*/ 215562 h 2040970"/>
                <a:gd name="connsiteX299" fmla="*/ 141392 w 1262897"/>
                <a:gd name="connsiteY299" fmla="*/ 192677 h 2040970"/>
                <a:gd name="connsiteX300" fmla="*/ 91707 w 1262897"/>
                <a:gd name="connsiteY300" fmla="*/ 146796 h 2040970"/>
                <a:gd name="connsiteX301" fmla="*/ 94243 w 1262897"/>
                <a:gd name="connsiteY301" fmla="*/ 132789 h 2040970"/>
                <a:gd name="connsiteX302" fmla="*/ 99372 w 1262897"/>
                <a:gd name="connsiteY302" fmla="*/ 135326 h 2040970"/>
                <a:gd name="connsiteX303" fmla="*/ 137587 w 1262897"/>
                <a:gd name="connsiteY303" fmla="*/ 173541 h 2040970"/>
                <a:gd name="connsiteX304" fmla="*/ 149057 w 1262897"/>
                <a:gd name="connsiteY304" fmla="*/ 181206 h 2040970"/>
                <a:gd name="connsiteX305" fmla="*/ 61156 w 1262897"/>
                <a:gd name="connsiteY305" fmla="*/ 55035 h 2040970"/>
                <a:gd name="connsiteX306" fmla="*/ 53491 w 1262897"/>
                <a:gd name="connsiteY306" fmla="*/ 51230 h 2040970"/>
                <a:gd name="connsiteX307" fmla="*/ 34741 w 1262897"/>
                <a:gd name="connsiteY307" fmla="*/ 47700 h 2040970"/>
                <a:gd name="connsiteX308" fmla="*/ 21439 w 1262897"/>
                <a:gd name="connsiteY308" fmla="*/ 52538 h 2040970"/>
                <a:gd name="connsiteX309" fmla="*/ 74391 w 1262897"/>
                <a:gd name="connsiteY309" fmla="*/ 20018 h 2040970"/>
                <a:gd name="connsiteX310" fmla="*/ 80236 w 1262897"/>
                <a:gd name="connsiteY310" fmla="*/ 47369 h 2040970"/>
                <a:gd name="connsiteX311" fmla="*/ 263759 w 1262897"/>
                <a:gd name="connsiteY311" fmla="*/ 211757 h 2040970"/>
                <a:gd name="connsiteX312" fmla="*/ 210213 w 1262897"/>
                <a:gd name="connsiteY312" fmla="*/ 135326 h 2040970"/>
                <a:gd name="connsiteX313" fmla="*/ 76431 w 1262897"/>
                <a:gd name="connsiteY313" fmla="*/ 20624 h 2040970"/>
                <a:gd name="connsiteX314" fmla="*/ 74391 w 1262897"/>
                <a:gd name="connsiteY314" fmla="*/ 20018 h 2040970"/>
                <a:gd name="connsiteX315" fmla="*/ 53712 w 1262897"/>
                <a:gd name="connsiteY315" fmla="*/ 0 h 2040970"/>
                <a:gd name="connsiteX316" fmla="*/ 57296 w 1262897"/>
                <a:gd name="connsiteY316" fmla="*/ 1544 h 2040970"/>
                <a:gd name="connsiteX317" fmla="*/ 359325 w 1262897"/>
                <a:gd name="connsiteY317" fmla="*/ 379950 h 2040970"/>
                <a:gd name="connsiteX318" fmla="*/ 359325 w 1262897"/>
                <a:gd name="connsiteY318" fmla="*/ 387615 h 2040970"/>
                <a:gd name="connsiteX319" fmla="*/ 366935 w 1262897"/>
                <a:gd name="connsiteY319" fmla="*/ 395225 h 2040970"/>
                <a:gd name="connsiteX320" fmla="*/ 378405 w 1262897"/>
                <a:gd name="connsiteY320" fmla="*/ 402890 h 2040970"/>
                <a:gd name="connsiteX321" fmla="*/ 378406 w 1262897"/>
                <a:gd name="connsiteY321" fmla="*/ 414360 h 2040970"/>
                <a:gd name="connsiteX322" fmla="*/ 485442 w 1262897"/>
                <a:gd name="connsiteY322" fmla="*/ 609298 h 2040970"/>
                <a:gd name="connsiteX323" fmla="*/ 523657 w 1262897"/>
                <a:gd name="connsiteY323" fmla="*/ 666649 h 2040970"/>
                <a:gd name="connsiteX324" fmla="*/ 519853 w 1262897"/>
                <a:gd name="connsiteY324" fmla="*/ 670453 h 2040970"/>
                <a:gd name="connsiteX325" fmla="*/ 619223 w 1262897"/>
                <a:gd name="connsiteY325" fmla="*/ 907467 h 2040970"/>
                <a:gd name="connsiteX326" fmla="*/ 607754 w 1262897"/>
                <a:gd name="connsiteY326" fmla="*/ 758410 h 2040970"/>
                <a:gd name="connsiteX327" fmla="*/ 600144 w 1262897"/>
                <a:gd name="connsiteY327" fmla="*/ 750745 h 2040970"/>
                <a:gd name="connsiteX328" fmla="*/ 592479 w 1262897"/>
                <a:gd name="connsiteY328" fmla="*/ 701059 h 2040970"/>
                <a:gd name="connsiteX329" fmla="*/ 500717 w 1262897"/>
                <a:gd name="connsiteY329" fmla="*/ 410555 h 2040970"/>
                <a:gd name="connsiteX330" fmla="*/ 485442 w 1262897"/>
                <a:gd name="connsiteY330" fmla="*/ 211757 h 2040970"/>
                <a:gd name="connsiteX331" fmla="*/ 492942 w 1262897"/>
                <a:gd name="connsiteY331" fmla="*/ 205415 h 2040970"/>
                <a:gd name="connsiteX332" fmla="*/ 500717 w 1262897"/>
                <a:gd name="connsiteY332" fmla="*/ 207952 h 2040970"/>
                <a:gd name="connsiteX333" fmla="*/ 581008 w 1262897"/>
                <a:gd name="connsiteY333" fmla="*/ 307323 h 2040970"/>
                <a:gd name="connsiteX334" fmla="*/ 581008 w 1262897"/>
                <a:gd name="connsiteY334" fmla="*/ 246168 h 2040970"/>
                <a:gd name="connsiteX335" fmla="*/ 589666 w 1262897"/>
                <a:gd name="connsiteY335" fmla="*/ 238172 h 2040970"/>
                <a:gd name="connsiteX336" fmla="*/ 596283 w 1262897"/>
                <a:gd name="connsiteY336" fmla="*/ 242362 h 2040970"/>
                <a:gd name="connsiteX337" fmla="*/ 619224 w 1262897"/>
                <a:gd name="connsiteY337" fmla="*/ 433495 h 2040970"/>
                <a:gd name="connsiteX338" fmla="*/ 638359 w 1262897"/>
                <a:gd name="connsiteY338" fmla="*/ 563417 h 2040970"/>
                <a:gd name="connsiteX339" fmla="*/ 645969 w 1262897"/>
                <a:gd name="connsiteY339" fmla="*/ 743080 h 2040970"/>
                <a:gd name="connsiteX340" fmla="*/ 645969 w 1262897"/>
                <a:gd name="connsiteY340" fmla="*/ 792820 h 2040970"/>
                <a:gd name="connsiteX341" fmla="*/ 636429 w 1262897"/>
                <a:gd name="connsiteY341" fmla="*/ 801423 h 2040970"/>
                <a:gd name="connsiteX342" fmla="*/ 626889 w 1262897"/>
                <a:gd name="connsiteY342" fmla="*/ 792820 h 2040970"/>
                <a:gd name="connsiteX343" fmla="*/ 626889 w 1262897"/>
                <a:gd name="connsiteY343" fmla="*/ 697254 h 2040970"/>
                <a:gd name="connsiteX344" fmla="*/ 626889 w 1262897"/>
                <a:gd name="connsiteY344" fmla="*/ 685784 h 2040970"/>
                <a:gd name="connsiteX345" fmla="*/ 623084 w 1262897"/>
                <a:gd name="connsiteY345" fmla="*/ 743079 h 2040970"/>
                <a:gd name="connsiteX346" fmla="*/ 634554 w 1262897"/>
                <a:gd name="connsiteY346" fmla="*/ 941877 h 2040970"/>
                <a:gd name="connsiteX347" fmla="*/ 768336 w 1262897"/>
                <a:gd name="connsiteY347" fmla="*/ 1301202 h 2040970"/>
                <a:gd name="connsiteX348" fmla="*/ 779806 w 1262897"/>
                <a:gd name="connsiteY348" fmla="*/ 1335613 h 2040970"/>
                <a:gd name="connsiteX349" fmla="*/ 760671 w 1262897"/>
                <a:gd name="connsiteY349" fmla="*/ 1113875 h 2040970"/>
                <a:gd name="connsiteX350" fmla="*/ 722455 w 1262897"/>
                <a:gd name="connsiteY350" fmla="*/ 655178 h 2040970"/>
                <a:gd name="connsiteX351" fmla="*/ 783997 w 1262897"/>
                <a:gd name="connsiteY351" fmla="*/ 527132 h 2040970"/>
                <a:gd name="connsiteX352" fmla="*/ 802747 w 1262897"/>
                <a:gd name="connsiteY352" fmla="*/ 540532 h 2040970"/>
                <a:gd name="connsiteX353" fmla="*/ 825632 w 1262897"/>
                <a:gd name="connsiteY353" fmla="*/ 601687 h 2040970"/>
                <a:gd name="connsiteX354" fmla="*/ 829492 w 1262897"/>
                <a:gd name="connsiteY354" fmla="*/ 571082 h 2040970"/>
                <a:gd name="connsiteX355" fmla="*/ 837102 w 1262897"/>
                <a:gd name="connsiteY355" fmla="*/ 562479 h 2040970"/>
                <a:gd name="connsiteX356" fmla="*/ 844767 w 1262897"/>
                <a:gd name="connsiteY356" fmla="*/ 571082 h 2040970"/>
                <a:gd name="connsiteX357" fmla="*/ 821827 w 1262897"/>
                <a:gd name="connsiteY357" fmla="*/ 915132 h 2040970"/>
                <a:gd name="connsiteX358" fmla="*/ 810357 w 1262897"/>
                <a:gd name="connsiteY358" fmla="*/ 983953 h 2040970"/>
                <a:gd name="connsiteX359" fmla="*/ 787416 w 1262897"/>
                <a:gd name="connsiteY359" fmla="*/ 1159755 h 2040970"/>
                <a:gd name="connsiteX360" fmla="*/ 779806 w 1262897"/>
                <a:gd name="connsiteY360" fmla="*/ 1167421 h 2040970"/>
                <a:gd name="connsiteX361" fmla="*/ 806552 w 1262897"/>
                <a:gd name="connsiteY361" fmla="*/ 1392964 h 2040970"/>
                <a:gd name="connsiteX362" fmla="*/ 860042 w 1262897"/>
                <a:gd name="connsiteY362" fmla="*/ 1526746 h 2040970"/>
                <a:gd name="connsiteX363" fmla="*/ 852432 w 1262897"/>
                <a:gd name="connsiteY363" fmla="*/ 1358553 h 2040970"/>
                <a:gd name="connsiteX364" fmla="*/ 844767 w 1262897"/>
                <a:gd name="connsiteY364" fmla="*/ 1293538 h 2040970"/>
                <a:gd name="connsiteX365" fmla="*/ 852432 w 1262897"/>
                <a:gd name="connsiteY365" fmla="*/ 1285927 h 2040970"/>
                <a:gd name="connsiteX366" fmla="*/ 886843 w 1262897"/>
                <a:gd name="connsiteY366" fmla="*/ 1370023 h 2040970"/>
                <a:gd name="connsiteX367" fmla="*/ 879398 w 1262897"/>
                <a:gd name="connsiteY367" fmla="*/ 1375428 h 2040970"/>
                <a:gd name="connsiteX368" fmla="*/ 875373 w 1262897"/>
                <a:gd name="connsiteY368" fmla="*/ 1373829 h 2040970"/>
                <a:gd name="connsiteX369" fmla="*/ 863902 w 1262897"/>
                <a:gd name="connsiteY369" fmla="*/ 1366164 h 2040970"/>
                <a:gd name="connsiteX370" fmla="*/ 863902 w 1262897"/>
                <a:gd name="connsiteY370" fmla="*/ 1377633 h 2040970"/>
                <a:gd name="connsiteX371" fmla="*/ 863902 w 1262897"/>
                <a:gd name="connsiteY371" fmla="*/ 1454120 h 2040970"/>
                <a:gd name="connsiteX372" fmla="*/ 905923 w 1262897"/>
                <a:gd name="connsiteY372" fmla="*/ 1629922 h 2040970"/>
                <a:gd name="connsiteX373" fmla="*/ 905923 w 1262897"/>
                <a:gd name="connsiteY373" fmla="*/ 1633782 h 2040970"/>
                <a:gd name="connsiteX374" fmla="*/ 978549 w 1262897"/>
                <a:gd name="connsiteY374" fmla="*/ 1794310 h 2040970"/>
                <a:gd name="connsiteX375" fmla="*/ 959469 w 1262897"/>
                <a:gd name="connsiteY375" fmla="*/ 1530551 h 2040970"/>
                <a:gd name="connsiteX376" fmla="*/ 940333 w 1262897"/>
                <a:gd name="connsiteY376" fmla="*/ 1396769 h 2040970"/>
                <a:gd name="connsiteX377" fmla="*/ 974744 w 1262897"/>
                <a:gd name="connsiteY377" fmla="*/ 1037444 h 2040970"/>
                <a:gd name="connsiteX378" fmla="*/ 981085 w 1262897"/>
                <a:gd name="connsiteY378" fmla="*/ 1031102 h 2040970"/>
                <a:gd name="connsiteX379" fmla="*/ 990019 w 1262897"/>
                <a:gd name="connsiteY379" fmla="*/ 1033639 h 2040970"/>
                <a:gd name="connsiteX380" fmla="*/ 1016709 w 1262897"/>
                <a:gd name="connsiteY380" fmla="*/ 1019301 h 2040970"/>
                <a:gd name="connsiteX381" fmla="*/ 1035900 w 1262897"/>
                <a:gd name="connsiteY381" fmla="*/ 1025974 h 2040970"/>
                <a:gd name="connsiteX382" fmla="*/ 1074115 w 1262897"/>
                <a:gd name="connsiteY382" fmla="*/ 1278262 h 2040970"/>
                <a:gd name="connsiteX383" fmla="*/ 978549 w 1262897"/>
                <a:gd name="connsiteY383" fmla="*/ 1538216 h 2040970"/>
                <a:gd name="connsiteX384" fmla="*/ 970939 w 1262897"/>
                <a:gd name="connsiteY384" fmla="*/ 1538216 h 2040970"/>
                <a:gd name="connsiteX385" fmla="*/ 1005294 w 1262897"/>
                <a:gd name="connsiteY385" fmla="*/ 1836385 h 2040970"/>
                <a:gd name="connsiteX386" fmla="*/ 997684 w 1262897"/>
                <a:gd name="connsiteY386" fmla="*/ 1843995 h 2040970"/>
                <a:gd name="connsiteX387" fmla="*/ 1081726 w 1262897"/>
                <a:gd name="connsiteY387" fmla="*/ 2035005 h 2040970"/>
                <a:gd name="connsiteX388" fmla="*/ 1069530 w 1262897"/>
                <a:gd name="connsiteY388" fmla="*/ 2040970 h 2040970"/>
                <a:gd name="connsiteX389" fmla="*/ 1035900 w 1262897"/>
                <a:gd name="connsiteY389" fmla="*/ 1966307 h 2040970"/>
                <a:gd name="connsiteX390" fmla="*/ 925058 w 1262897"/>
                <a:gd name="connsiteY390" fmla="*/ 1863131 h 2040970"/>
                <a:gd name="connsiteX391" fmla="*/ 821827 w 1262897"/>
                <a:gd name="connsiteY391" fmla="*/ 1889876 h 2040970"/>
                <a:gd name="connsiteX392" fmla="*/ 802746 w 1262897"/>
                <a:gd name="connsiteY392" fmla="*/ 1897541 h 2040970"/>
                <a:gd name="connsiteX393" fmla="*/ 795081 w 1262897"/>
                <a:gd name="connsiteY393" fmla="*/ 1912816 h 2040970"/>
                <a:gd name="connsiteX394" fmla="*/ 775946 w 1262897"/>
                <a:gd name="connsiteY394" fmla="*/ 1905151 h 2040970"/>
                <a:gd name="connsiteX395" fmla="*/ 570310 w 1262897"/>
                <a:gd name="connsiteY395" fmla="*/ 1946068 h 2040970"/>
                <a:gd name="connsiteX396" fmla="*/ 416621 w 1262897"/>
                <a:gd name="connsiteY396" fmla="*/ 1905151 h 2040970"/>
                <a:gd name="connsiteX397" fmla="*/ 374601 w 1262897"/>
                <a:gd name="connsiteY397" fmla="*/ 1870740 h 2040970"/>
                <a:gd name="connsiteX398" fmla="*/ 378405 w 1262897"/>
                <a:gd name="connsiteY398" fmla="*/ 1863131 h 2040970"/>
                <a:gd name="connsiteX399" fmla="*/ 386071 w 1262897"/>
                <a:gd name="connsiteY399" fmla="*/ 1859270 h 2040970"/>
                <a:gd name="connsiteX400" fmla="*/ 490405 w 1262897"/>
                <a:gd name="connsiteY400" fmla="*/ 1822599 h 2040970"/>
                <a:gd name="connsiteX401" fmla="*/ 516047 w 1262897"/>
                <a:gd name="connsiteY401" fmla="*/ 1824915 h 2040970"/>
                <a:gd name="connsiteX402" fmla="*/ 733926 w 1262897"/>
                <a:gd name="connsiteY402" fmla="*/ 1878406 h 2040970"/>
                <a:gd name="connsiteX403" fmla="*/ 764476 w 1262897"/>
                <a:gd name="connsiteY403" fmla="*/ 1886071 h 2040970"/>
                <a:gd name="connsiteX404" fmla="*/ 917393 w 1262897"/>
                <a:gd name="connsiteY404" fmla="*/ 1855465 h 2040970"/>
                <a:gd name="connsiteX405" fmla="*/ 818022 w 1262897"/>
                <a:gd name="connsiteY405" fmla="*/ 1782839 h 2040970"/>
                <a:gd name="connsiteX406" fmla="*/ 725268 w 1262897"/>
                <a:gd name="connsiteY406" fmla="*/ 1762215 h 2040970"/>
                <a:gd name="connsiteX407" fmla="*/ 661300 w 1262897"/>
                <a:gd name="connsiteY407" fmla="*/ 1771369 h 2040970"/>
                <a:gd name="connsiteX408" fmla="*/ 645969 w 1262897"/>
                <a:gd name="connsiteY408" fmla="*/ 1817250 h 2040970"/>
                <a:gd name="connsiteX409" fmla="*/ 633175 w 1262897"/>
                <a:gd name="connsiteY409" fmla="*/ 1821827 h 2040970"/>
                <a:gd name="connsiteX410" fmla="*/ 592479 w 1262897"/>
                <a:gd name="connsiteY410" fmla="*/ 1790504 h 2040970"/>
                <a:gd name="connsiteX411" fmla="*/ 594464 w 1262897"/>
                <a:gd name="connsiteY411" fmla="*/ 1779696 h 2040970"/>
                <a:gd name="connsiteX412" fmla="*/ 600144 w 1262897"/>
                <a:gd name="connsiteY412" fmla="*/ 1782839 h 2040970"/>
                <a:gd name="connsiteX413" fmla="*/ 632790 w 1262897"/>
                <a:gd name="connsiteY413" fmla="*/ 1808923 h 2040970"/>
                <a:gd name="connsiteX414" fmla="*/ 642164 w 1262897"/>
                <a:gd name="connsiteY414" fmla="*/ 1805780 h 2040970"/>
                <a:gd name="connsiteX415" fmla="*/ 649829 w 1262897"/>
                <a:gd name="connsiteY415" fmla="*/ 1779034 h 2040970"/>
                <a:gd name="connsiteX416" fmla="*/ 638359 w 1262897"/>
                <a:gd name="connsiteY416" fmla="*/ 1782839 h 2040970"/>
                <a:gd name="connsiteX417" fmla="*/ 635381 w 1262897"/>
                <a:gd name="connsiteY417" fmla="*/ 1783611 h 2040970"/>
                <a:gd name="connsiteX418" fmla="*/ 630694 w 1262897"/>
                <a:gd name="connsiteY418" fmla="*/ 1771369 h 2040970"/>
                <a:gd name="connsiteX419" fmla="*/ 645969 w 1262897"/>
                <a:gd name="connsiteY419" fmla="*/ 1763704 h 2040970"/>
                <a:gd name="connsiteX420" fmla="*/ 638580 w 1262897"/>
                <a:gd name="connsiteY420" fmla="*/ 1762160 h 2040970"/>
                <a:gd name="connsiteX421" fmla="*/ 623084 w 1262897"/>
                <a:gd name="connsiteY421" fmla="*/ 1767564 h 2040970"/>
                <a:gd name="connsiteX422" fmla="*/ 630694 w 1262897"/>
                <a:gd name="connsiteY422" fmla="*/ 1798114 h 2040970"/>
                <a:gd name="connsiteX423" fmla="*/ 627661 w 1262897"/>
                <a:gd name="connsiteY423" fmla="*/ 1803519 h 2040970"/>
                <a:gd name="connsiteX424" fmla="*/ 626889 w 1262897"/>
                <a:gd name="connsiteY424" fmla="*/ 1801974 h 2040970"/>
                <a:gd name="connsiteX425" fmla="*/ 615419 w 1262897"/>
                <a:gd name="connsiteY425" fmla="*/ 1756094 h 2040970"/>
                <a:gd name="connsiteX426" fmla="*/ 634554 w 1262897"/>
                <a:gd name="connsiteY426" fmla="*/ 1750359 h 2040970"/>
                <a:gd name="connsiteX427" fmla="*/ 653634 w 1262897"/>
                <a:gd name="connsiteY427" fmla="*/ 1756094 h 2040970"/>
                <a:gd name="connsiteX428" fmla="*/ 661300 w 1262897"/>
                <a:gd name="connsiteY428" fmla="*/ 1763704 h 2040970"/>
                <a:gd name="connsiteX429" fmla="*/ 739109 w 1262897"/>
                <a:gd name="connsiteY429" fmla="*/ 1752123 h 2040970"/>
                <a:gd name="connsiteX430" fmla="*/ 783611 w 1262897"/>
                <a:gd name="connsiteY430" fmla="*/ 1756094 h 2040970"/>
                <a:gd name="connsiteX431" fmla="*/ 710985 w 1262897"/>
                <a:gd name="connsiteY431" fmla="*/ 1702548 h 2040970"/>
                <a:gd name="connsiteX432" fmla="*/ 695710 w 1262897"/>
                <a:gd name="connsiteY432" fmla="*/ 1698743 h 2040970"/>
                <a:gd name="connsiteX433" fmla="*/ 710985 w 1262897"/>
                <a:gd name="connsiteY433" fmla="*/ 1714018 h 2040970"/>
                <a:gd name="connsiteX434" fmla="*/ 708669 w 1262897"/>
                <a:gd name="connsiteY434" fmla="*/ 1719423 h 2040970"/>
                <a:gd name="connsiteX435" fmla="*/ 707180 w 1262897"/>
                <a:gd name="connsiteY435" fmla="*/ 1717878 h 2040970"/>
                <a:gd name="connsiteX436" fmla="*/ 672770 w 1262897"/>
                <a:gd name="connsiteY436" fmla="*/ 1691078 h 2040970"/>
                <a:gd name="connsiteX437" fmla="*/ 653634 w 1262897"/>
                <a:gd name="connsiteY437" fmla="*/ 1687273 h 2040970"/>
                <a:gd name="connsiteX438" fmla="*/ 649829 w 1262897"/>
                <a:gd name="connsiteY438" fmla="*/ 1687273 h 2040970"/>
                <a:gd name="connsiteX439" fmla="*/ 600144 w 1262897"/>
                <a:gd name="connsiteY439" fmla="*/ 1675803 h 2040970"/>
                <a:gd name="connsiteX440" fmla="*/ 179663 w 1262897"/>
                <a:gd name="connsiteY440" fmla="*/ 1542021 h 2040970"/>
                <a:gd name="connsiteX441" fmla="*/ 179663 w 1262897"/>
                <a:gd name="connsiteY441" fmla="*/ 1534356 h 2040970"/>
                <a:gd name="connsiteX442" fmla="*/ 183468 w 1262897"/>
                <a:gd name="connsiteY442" fmla="*/ 1534356 h 2040970"/>
                <a:gd name="connsiteX443" fmla="*/ 168193 w 1262897"/>
                <a:gd name="connsiteY443" fmla="*/ 1511416 h 2040970"/>
                <a:gd name="connsiteX444" fmla="*/ 171998 w 1262897"/>
                <a:gd name="connsiteY444" fmla="*/ 1500000 h 2040970"/>
                <a:gd name="connsiteX445" fmla="*/ 258465 w 1262897"/>
                <a:gd name="connsiteY445" fmla="*/ 1482023 h 2040970"/>
                <a:gd name="connsiteX446" fmla="*/ 554263 w 1262897"/>
                <a:gd name="connsiteY446" fmla="*/ 1595512 h 2040970"/>
                <a:gd name="connsiteX447" fmla="*/ 565733 w 1262897"/>
                <a:gd name="connsiteY447" fmla="*/ 1603177 h 2040970"/>
                <a:gd name="connsiteX448" fmla="*/ 573343 w 1262897"/>
                <a:gd name="connsiteY448" fmla="*/ 1606982 h 2040970"/>
                <a:gd name="connsiteX449" fmla="*/ 435756 w 1262897"/>
                <a:gd name="connsiteY449" fmla="*/ 1450259 h 2040970"/>
                <a:gd name="connsiteX450" fmla="*/ 440112 w 1262897"/>
                <a:gd name="connsiteY450" fmla="*/ 1444855 h 2040970"/>
                <a:gd name="connsiteX451" fmla="*/ 443422 w 1262897"/>
                <a:gd name="connsiteY451" fmla="*/ 1446454 h 2040970"/>
                <a:gd name="connsiteX452" fmla="*/ 638360 w 1262897"/>
                <a:gd name="connsiteY452" fmla="*/ 1645252 h 2040970"/>
                <a:gd name="connsiteX453" fmla="*/ 649829 w 1262897"/>
                <a:gd name="connsiteY453" fmla="*/ 1652862 h 2040970"/>
                <a:gd name="connsiteX454" fmla="*/ 638359 w 1262897"/>
                <a:gd name="connsiteY454" fmla="*/ 1641392 h 2040970"/>
                <a:gd name="connsiteX455" fmla="*/ 619224 w 1262897"/>
                <a:gd name="connsiteY455" fmla="*/ 1622312 h 2040970"/>
                <a:gd name="connsiteX456" fmla="*/ 363130 w 1262897"/>
                <a:gd name="connsiteY456" fmla="*/ 1347083 h 2040970"/>
                <a:gd name="connsiteX457" fmla="*/ 355465 w 1262897"/>
                <a:gd name="connsiteY457" fmla="*/ 1347083 h 2040970"/>
                <a:gd name="connsiteX458" fmla="*/ 347524 w 1262897"/>
                <a:gd name="connsiteY458" fmla="*/ 1353425 h 2040970"/>
                <a:gd name="connsiteX459" fmla="*/ 340190 w 1262897"/>
                <a:gd name="connsiteY459" fmla="*/ 1350888 h 2040970"/>
                <a:gd name="connsiteX460" fmla="*/ 313445 w 1262897"/>
                <a:gd name="connsiteY460" fmla="*/ 1324143 h 2040970"/>
                <a:gd name="connsiteX461" fmla="*/ 64961 w 1262897"/>
                <a:gd name="connsiteY461" fmla="*/ 1029779 h 2040970"/>
                <a:gd name="connsiteX462" fmla="*/ 76431 w 1262897"/>
                <a:gd name="connsiteY462" fmla="*/ 1018308 h 2040970"/>
                <a:gd name="connsiteX463" fmla="*/ 99372 w 1262897"/>
                <a:gd name="connsiteY463" fmla="*/ 1033639 h 2040970"/>
                <a:gd name="connsiteX464" fmla="*/ 87902 w 1262897"/>
                <a:gd name="connsiteY464" fmla="*/ 999228 h 2040970"/>
                <a:gd name="connsiteX465" fmla="*/ 94023 w 1262897"/>
                <a:gd name="connsiteY465" fmla="*/ 990074 h 2040970"/>
                <a:gd name="connsiteX466" fmla="*/ 99372 w 1262897"/>
                <a:gd name="connsiteY466" fmla="*/ 991563 h 2040970"/>
                <a:gd name="connsiteX467" fmla="*/ 366936 w 1262897"/>
                <a:gd name="connsiteY467" fmla="*/ 1339418 h 2040970"/>
                <a:gd name="connsiteX468" fmla="*/ 596283 w 1262897"/>
                <a:gd name="connsiteY468" fmla="*/ 1591706 h 2040970"/>
                <a:gd name="connsiteX469" fmla="*/ 554263 w 1262897"/>
                <a:gd name="connsiteY469" fmla="*/ 1496140 h 2040970"/>
                <a:gd name="connsiteX470" fmla="*/ 374600 w 1262897"/>
                <a:gd name="connsiteY470" fmla="*/ 1110070 h 2040970"/>
                <a:gd name="connsiteX471" fmla="*/ 380170 w 1262897"/>
                <a:gd name="connsiteY471" fmla="*/ 1103728 h 2040970"/>
                <a:gd name="connsiteX472" fmla="*/ 386071 w 1262897"/>
                <a:gd name="connsiteY472" fmla="*/ 1106265 h 2040970"/>
                <a:gd name="connsiteX473" fmla="*/ 409011 w 1262897"/>
                <a:gd name="connsiteY473" fmla="*/ 1129205 h 2040970"/>
                <a:gd name="connsiteX474" fmla="*/ 414746 w 1262897"/>
                <a:gd name="connsiteY474" fmla="*/ 1126338 h 2040970"/>
                <a:gd name="connsiteX475" fmla="*/ 420481 w 1262897"/>
                <a:gd name="connsiteY475" fmla="*/ 1129205 h 2040970"/>
                <a:gd name="connsiteX476" fmla="*/ 473972 w 1262897"/>
                <a:gd name="connsiteY476" fmla="*/ 1236241 h 2040970"/>
                <a:gd name="connsiteX477" fmla="*/ 477777 w 1262897"/>
                <a:gd name="connsiteY477" fmla="*/ 1236242 h 2040970"/>
                <a:gd name="connsiteX478" fmla="*/ 569538 w 1262897"/>
                <a:gd name="connsiteY478" fmla="*/ 1492335 h 2040970"/>
                <a:gd name="connsiteX479" fmla="*/ 569538 w 1262897"/>
                <a:gd name="connsiteY479" fmla="*/ 1496140 h 2040970"/>
                <a:gd name="connsiteX480" fmla="*/ 626889 w 1262897"/>
                <a:gd name="connsiteY480" fmla="*/ 1622312 h 2040970"/>
                <a:gd name="connsiteX481" fmla="*/ 703320 w 1262897"/>
                <a:gd name="connsiteY481" fmla="*/ 1687273 h 2040970"/>
                <a:gd name="connsiteX482" fmla="*/ 726260 w 1262897"/>
                <a:gd name="connsiteY482" fmla="*/ 1706408 h 2040970"/>
                <a:gd name="connsiteX483" fmla="*/ 745396 w 1262897"/>
                <a:gd name="connsiteY483" fmla="*/ 1714018 h 2040970"/>
                <a:gd name="connsiteX484" fmla="*/ 745396 w 1262897"/>
                <a:gd name="connsiteY484" fmla="*/ 1717878 h 2040970"/>
                <a:gd name="connsiteX485" fmla="*/ 863902 w 1262897"/>
                <a:gd name="connsiteY485" fmla="*/ 1798114 h 2040970"/>
                <a:gd name="connsiteX486" fmla="*/ 714790 w 1262897"/>
                <a:gd name="connsiteY486" fmla="*/ 1530551 h 2040970"/>
                <a:gd name="connsiteX487" fmla="*/ 708724 w 1262897"/>
                <a:gd name="connsiteY487" fmla="*/ 1532040 h 2040970"/>
                <a:gd name="connsiteX488" fmla="*/ 695710 w 1262897"/>
                <a:gd name="connsiteY488" fmla="*/ 1522885 h 2040970"/>
                <a:gd name="connsiteX489" fmla="*/ 672770 w 1262897"/>
                <a:gd name="connsiteY489" fmla="*/ 1492335 h 2040970"/>
                <a:gd name="connsiteX490" fmla="*/ 688045 w 1262897"/>
                <a:gd name="connsiteY490" fmla="*/ 1446455 h 2040970"/>
                <a:gd name="connsiteX491" fmla="*/ 700618 w 1262897"/>
                <a:gd name="connsiteY491" fmla="*/ 1444194 h 2040970"/>
                <a:gd name="connsiteX492" fmla="*/ 722456 w 1262897"/>
                <a:gd name="connsiteY492" fmla="*/ 1454120 h 2040970"/>
                <a:gd name="connsiteX493" fmla="*/ 733925 w 1262897"/>
                <a:gd name="connsiteY493" fmla="*/ 1522886 h 2040970"/>
                <a:gd name="connsiteX494" fmla="*/ 730065 w 1262897"/>
                <a:gd name="connsiteY494" fmla="*/ 1522886 h 2040970"/>
                <a:gd name="connsiteX495" fmla="*/ 860042 w 1262897"/>
                <a:gd name="connsiteY495" fmla="*/ 1771369 h 2040970"/>
                <a:gd name="connsiteX496" fmla="*/ 844767 w 1262897"/>
                <a:gd name="connsiteY496" fmla="*/ 1721683 h 2040970"/>
                <a:gd name="connsiteX497" fmla="*/ 833297 w 1262897"/>
                <a:gd name="connsiteY497" fmla="*/ 1679608 h 2040970"/>
                <a:gd name="connsiteX498" fmla="*/ 818021 w 1262897"/>
                <a:gd name="connsiteY498" fmla="*/ 1645252 h 2040970"/>
                <a:gd name="connsiteX499" fmla="*/ 837102 w 1262897"/>
                <a:gd name="connsiteY499" fmla="*/ 1629922 h 2040970"/>
                <a:gd name="connsiteX500" fmla="*/ 841624 w 1262897"/>
                <a:gd name="connsiteY500" fmla="*/ 1629646 h 2040970"/>
                <a:gd name="connsiteX501" fmla="*/ 860042 w 1262897"/>
                <a:gd name="connsiteY501" fmla="*/ 1683468 h 2040970"/>
                <a:gd name="connsiteX502" fmla="*/ 857671 w 1262897"/>
                <a:gd name="connsiteY502" fmla="*/ 1686336 h 2040970"/>
                <a:gd name="connsiteX503" fmla="*/ 852432 w 1262897"/>
                <a:gd name="connsiteY503" fmla="*/ 1683468 h 2040970"/>
                <a:gd name="connsiteX504" fmla="*/ 848572 w 1262897"/>
                <a:gd name="connsiteY504" fmla="*/ 1683468 h 2040970"/>
                <a:gd name="connsiteX505" fmla="*/ 860042 w 1262897"/>
                <a:gd name="connsiteY505" fmla="*/ 1725489 h 2040970"/>
                <a:gd name="connsiteX506" fmla="*/ 905923 w 1262897"/>
                <a:gd name="connsiteY506" fmla="*/ 1809585 h 2040970"/>
                <a:gd name="connsiteX507" fmla="*/ 905923 w 1262897"/>
                <a:gd name="connsiteY507" fmla="*/ 1817250 h 2040970"/>
                <a:gd name="connsiteX508" fmla="*/ 936528 w 1262897"/>
                <a:gd name="connsiteY508" fmla="*/ 1843995 h 2040970"/>
                <a:gd name="connsiteX509" fmla="*/ 936528 w 1262897"/>
                <a:gd name="connsiteY509" fmla="*/ 1847855 h 2040970"/>
                <a:gd name="connsiteX510" fmla="*/ 1001489 w 1262897"/>
                <a:gd name="connsiteY510" fmla="*/ 1909011 h 2040970"/>
                <a:gd name="connsiteX511" fmla="*/ 737730 w 1262897"/>
                <a:gd name="connsiteY511" fmla="*/ 1293538 h 2040970"/>
                <a:gd name="connsiteX512" fmla="*/ 699515 w 1262897"/>
                <a:gd name="connsiteY512" fmla="*/ 1182696 h 2040970"/>
                <a:gd name="connsiteX513" fmla="*/ 554263 w 1262897"/>
                <a:gd name="connsiteY513" fmla="*/ 1022169 h 2040970"/>
                <a:gd name="connsiteX514" fmla="*/ 516047 w 1262897"/>
                <a:gd name="connsiteY514" fmla="*/ 1045109 h 2040970"/>
                <a:gd name="connsiteX515" fmla="*/ 481637 w 1262897"/>
                <a:gd name="connsiteY515" fmla="*/ 991563 h 2040970"/>
                <a:gd name="connsiteX516" fmla="*/ 489247 w 1262897"/>
                <a:gd name="connsiteY516" fmla="*/ 980093 h 2040970"/>
                <a:gd name="connsiteX517" fmla="*/ 508217 w 1262897"/>
                <a:gd name="connsiteY517" fmla="*/ 974689 h 2040970"/>
                <a:gd name="connsiteX518" fmla="*/ 554263 w 1262897"/>
                <a:gd name="connsiteY518" fmla="*/ 1010698 h 2040970"/>
                <a:gd name="connsiteX519" fmla="*/ 649829 w 1262897"/>
                <a:gd name="connsiteY519" fmla="*/ 1098600 h 2040970"/>
                <a:gd name="connsiteX520" fmla="*/ 684240 w 1262897"/>
                <a:gd name="connsiteY520" fmla="*/ 1144480 h 2040970"/>
                <a:gd name="connsiteX521" fmla="*/ 596283 w 1262897"/>
                <a:gd name="connsiteY521" fmla="*/ 911272 h 2040970"/>
                <a:gd name="connsiteX522" fmla="*/ 592478 w 1262897"/>
                <a:gd name="connsiteY522" fmla="*/ 914139 h 2040970"/>
                <a:gd name="connsiteX523" fmla="*/ 588673 w 1262897"/>
                <a:gd name="connsiteY523" fmla="*/ 911272 h 2040970"/>
                <a:gd name="connsiteX524" fmla="*/ 324915 w 1262897"/>
                <a:gd name="connsiteY524" fmla="*/ 727804 h 2040970"/>
                <a:gd name="connsiteX525" fmla="*/ 168193 w 1262897"/>
                <a:gd name="connsiteY525" fmla="*/ 548142 h 2040970"/>
                <a:gd name="connsiteX526" fmla="*/ 175803 w 1262897"/>
                <a:gd name="connsiteY526" fmla="*/ 540531 h 2040970"/>
                <a:gd name="connsiteX527" fmla="*/ 193008 w 1262897"/>
                <a:gd name="connsiteY527" fmla="*/ 537664 h 2040970"/>
                <a:gd name="connsiteX528" fmla="*/ 210213 w 1262897"/>
                <a:gd name="connsiteY528" fmla="*/ 540532 h 2040970"/>
                <a:gd name="connsiteX529" fmla="*/ 213577 w 1262897"/>
                <a:gd name="connsiteY529" fmla="*/ 537664 h 2040970"/>
                <a:gd name="connsiteX530" fmla="*/ 214074 w 1262897"/>
                <a:gd name="connsiteY530" fmla="*/ 540532 h 2040970"/>
                <a:gd name="connsiteX531" fmla="*/ 577203 w 1262897"/>
                <a:gd name="connsiteY531" fmla="*/ 857781 h 2040970"/>
                <a:gd name="connsiteX532" fmla="*/ 454892 w 1262897"/>
                <a:gd name="connsiteY532" fmla="*/ 586357 h 2040970"/>
                <a:gd name="connsiteX533" fmla="*/ 340190 w 1262897"/>
                <a:gd name="connsiteY533" fmla="*/ 498456 h 2040970"/>
                <a:gd name="connsiteX534" fmla="*/ 328720 w 1262897"/>
                <a:gd name="connsiteY534" fmla="*/ 509926 h 2040970"/>
                <a:gd name="connsiteX535" fmla="*/ 305780 w 1262897"/>
                <a:gd name="connsiteY535" fmla="*/ 506121 h 2040970"/>
                <a:gd name="connsiteX536" fmla="*/ 313444 w 1262897"/>
                <a:gd name="connsiteY536" fmla="*/ 513731 h 2040970"/>
                <a:gd name="connsiteX537" fmla="*/ 309584 w 1262897"/>
                <a:gd name="connsiteY537" fmla="*/ 521396 h 2040970"/>
                <a:gd name="connsiteX538" fmla="*/ 282839 w 1262897"/>
                <a:gd name="connsiteY538" fmla="*/ 490791 h 2040970"/>
                <a:gd name="connsiteX539" fmla="*/ 282839 w 1262897"/>
                <a:gd name="connsiteY539" fmla="*/ 486986 h 2040970"/>
                <a:gd name="connsiteX540" fmla="*/ 286699 w 1262897"/>
                <a:gd name="connsiteY540" fmla="*/ 471711 h 2040970"/>
                <a:gd name="connsiteX541" fmla="*/ 307103 w 1262897"/>
                <a:gd name="connsiteY541" fmla="*/ 457208 h 2040970"/>
                <a:gd name="connsiteX542" fmla="*/ 332525 w 1262897"/>
                <a:gd name="connsiteY542" fmla="*/ 471711 h 2040970"/>
                <a:gd name="connsiteX543" fmla="*/ 340190 w 1262897"/>
                <a:gd name="connsiteY543" fmla="*/ 479321 h 2040970"/>
                <a:gd name="connsiteX544" fmla="*/ 435756 w 1262897"/>
                <a:gd name="connsiteY544" fmla="*/ 544337 h 2040970"/>
                <a:gd name="connsiteX545" fmla="*/ 355465 w 1262897"/>
                <a:gd name="connsiteY545" fmla="*/ 402890 h 2040970"/>
                <a:gd name="connsiteX546" fmla="*/ 0 w 1262897"/>
                <a:gd name="connsiteY546" fmla="*/ 39760 h 2040970"/>
                <a:gd name="connsiteX547" fmla="*/ 7611 w 1262897"/>
                <a:gd name="connsiteY547" fmla="*/ 32094 h 2040970"/>
                <a:gd name="connsiteX548" fmla="*/ 53491 w 1262897"/>
                <a:gd name="connsiteY548" fmla="*/ 39759 h 2040970"/>
                <a:gd name="connsiteX549" fmla="*/ 49686 w 1262897"/>
                <a:gd name="connsiteY549" fmla="*/ 9154 h 2040970"/>
                <a:gd name="connsiteX550" fmla="*/ 53712 w 1262897"/>
                <a:gd name="connsiteY550" fmla="*/ 0 h 2040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Lst>
              <a:rect l="l" t="t" r="r" b="b"/>
              <a:pathLst>
                <a:path w="1262897" h="2040970">
                  <a:moveTo>
                    <a:pt x="512187" y="1924286"/>
                  </a:moveTo>
                  <a:cubicBezTo>
                    <a:pt x="546598" y="1928091"/>
                    <a:pt x="577203" y="1931952"/>
                    <a:pt x="607754" y="1935757"/>
                  </a:cubicBezTo>
                  <a:lnTo>
                    <a:pt x="607754" y="1939562"/>
                  </a:lnTo>
                  <a:cubicBezTo>
                    <a:pt x="645969" y="1935757"/>
                    <a:pt x="684240" y="1931952"/>
                    <a:pt x="718650" y="1916621"/>
                  </a:cubicBezTo>
                  <a:cubicBezTo>
                    <a:pt x="668910" y="1920482"/>
                    <a:pt x="619224" y="1924286"/>
                    <a:pt x="569538" y="1924287"/>
                  </a:cubicBezTo>
                  <a:close/>
                  <a:moveTo>
                    <a:pt x="420481" y="1889876"/>
                  </a:moveTo>
                  <a:cubicBezTo>
                    <a:pt x="431951" y="1893681"/>
                    <a:pt x="439562" y="1897541"/>
                    <a:pt x="447226" y="1905151"/>
                  </a:cubicBezTo>
                  <a:lnTo>
                    <a:pt x="458697" y="1905151"/>
                  </a:lnTo>
                  <a:cubicBezTo>
                    <a:pt x="508382" y="1909011"/>
                    <a:pt x="561873" y="1909011"/>
                    <a:pt x="611614" y="1909011"/>
                  </a:cubicBezTo>
                  <a:lnTo>
                    <a:pt x="607754" y="1912816"/>
                  </a:lnTo>
                  <a:cubicBezTo>
                    <a:pt x="645969" y="1909011"/>
                    <a:pt x="680380" y="1905151"/>
                    <a:pt x="718650" y="1901346"/>
                  </a:cubicBezTo>
                  <a:lnTo>
                    <a:pt x="699515" y="1897541"/>
                  </a:lnTo>
                  <a:cubicBezTo>
                    <a:pt x="649168" y="1886346"/>
                    <a:pt x="594684" y="1879233"/>
                    <a:pt x="540587" y="1879233"/>
                  </a:cubicBezTo>
                  <a:cubicBezTo>
                    <a:pt x="520845" y="1879233"/>
                    <a:pt x="501103" y="1880170"/>
                    <a:pt x="481637" y="1882211"/>
                  </a:cubicBezTo>
                  <a:cubicBezTo>
                    <a:pt x="462502" y="1882211"/>
                    <a:pt x="443421" y="1886071"/>
                    <a:pt x="420481" y="1889876"/>
                  </a:cubicBezTo>
                  <a:close/>
                  <a:moveTo>
                    <a:pt x="1223228" y="1480865"/>
                  </a:moveTo>
                  <a:cubicBezTo>
                    <a:pt x="1211757" y="1496140"/>
                    <a:pt x="1204092" y="1507611"/>
                    <a:pt x="1196427" y="1522886"/>
                  </a:cubicBezTo>
                  <a:lnTo>
                    <a:pt x="1188817" y="1545826"/>
                  </a:lnTo>
                  <a:cubicBezTo>
                    <a:pt x="1188817" y="1633782"/>
                    <a:pt x="1181152" y="1721683"/>
                    <a:pt x="1162016" y="1805779"/>
                  </a:cubicBezTo>
                  <a:cubicBezTo>
                    <a:pt x="1162016" y="1809584"/>
                    <a:pt x="1159149" y="1811515"/>
                    <a:pt x="1156281" y="1811515"/>
                  </a:cubicBezTo>
                  <a:cubicBezTo>
                    <a:pt x="1153414" y="1811515"/>
                    <a:pt x="1150546" y="1809585"/>
                    <a:pt x="1150546" y="1805780"/>
                  </a:cubicBezTo>
                  <a:cubicBezTo>
                    <a:pt x="1154406" y="1748429"/>
                    <a:pt x="1162017" y="1691078"/>
                    <a:pt x="1165877" y="1633782"/>
                  </a:cubicBezTo>
                  <a:cubicBezTo>
                    <a:pt x="1169681" y="1622312"/>
                    <a:pt x="1169681" y="1606982"/>
                    <a:pt x="1169682" y="1591707"/>
                  </a:cubicBezTo>
                  <a:cubicBezTo>
                    <a:pt x="1154407" y="1629922"/>
                    <a:pt x="1146741" y="1664333"/>
                    <a:pt x="1142936" y="1702548"/>
                  </a:cubicBezTo>
                  <a:lnTo>
                    <a:pt x="1142936" y="1721683"/>
                  </a:lnTo>
                  <a:cubicBezTo>
                    <a:pt x="1146741" y="1721683"/>
                    <a:pt x="1146741" y="1725488"/>
                    <a:pt x="1146741" y="1729349"/>
                  </a:cubicBezTo>
                  <a:cubicBezTo>
                    <a:pt x="1146741" y="1736959"/>
                    <a:pt x="1146741" y="1748428"/>
                    <a:pt x="1146741" y="1759899"/>
                  </a:cubicBezTo>
                  <a:cubicBezTo>
                    <a:pt x="1142936" y="1759899"/>
                    <a:pt x="1142936" y="1763704"/>
                    <a:pt x="1139131" y="1763704"/>
                  </a:cubicBezTo>
                  <a:cubicBezTo>
                    <a:pt x="1135271" y="1782840"/>
                    <a:pt x="1131466" y="1801974"/>
                    <a:pt x="1127661" y="1817250"/>
                  </a:cubicBezTo>
                  <a:cubicBezTo>
                    <a:pt x="1129757" y="1834290"/>
                    <a:pt x="1134279" y="1847745"/>
                    <a:pt x="1141833" y="1847745"/>
                  </a:cubicBezTo>
                  <a:cubicBezTo>
                    <a:pt x="1147789" y="1847745"/>
                    <a:pt x="1155730" y="1839253"/>
                    <a:pt x="1165876" y="1817250"/>
                  </a:cubicBezTo>
                  <a:cubicBezTo>
                    <a:pt x="1211757" y="1725488"/>
                    <a:pt x="1234642" y="1618452"/>
                    <a:pt x="1230838" y="1515275"/>
                  </a:cubicBezTo>
                  <a:lnTo>
                    <a:pt x="1227032" y="1519080"/>
                  </a:lnTo>
                  <a:cubicBezTo>
                    <a:pt x="1227033" y="1507610"/>
                    <a:pt x="1227032" y="1492335"/>
                    <a:pt x="1223228" y="1480865"/>
                  </a:cubicBezTo>
                  <a:close/>
                  <a:moveTo>
                    <a:pt x="837102" y="1649057"/>
                  </a:moveTo>
                  <a:cubicBezTo>
                    <a:pt x="837102" y="1652862"/>
                    <a:pt x="840962" y="1656723"/>
                    <a:pt x="840962" y="1660528"/>
                  </a:cubicBezTo>
                  <a:cubicBezTo>
                    <a:pt x="842837" y="1658598"/>
                    <a:pt x="843829" y="1657660"/>
                    <a:pt x="844271" y="1657660"/>
                  </a:cubicBezTo>
                  <a:cubicBezTo>
                    <a:pt x="844767" y="1657660"/>
                    <a:pt x="844767" y="1658597"/>
                    <a:pt x="844767" y="1660528"/>
                  </a:cubicBezTo>
                  <a:cubicBezTo>
                    <a:pt x="848572" y="1660528"/>
                    <a:pt x="848572" y="1664333"/>
                    <a:pt x="848572" y="1668193"/>
                  </a:cubicBezTo>
                  <a:cubicBezTo>
                    <a:pt x="848572" y="1671998"/>
                    <a:pt x="852432" y="1671998"/>
                    <a:pt x="852432" y="1675803"/>
                  </a:cubicBezTo>
                  <a:cubicBezTo>
                    <a:pt x="856237" y="1664332"/>
                    <a:pt x="856237" y="1649057"/>
                    <a:pt x="840962" y="1649058"/>
                  </a:cubicBezTo>
                  <a:close/>
                  <a:moveTo>
                    <a:pt x="424286" y="1847855"/>
                  </a:moveTo>
                  <a:lnTo>
                    <a:pt x="420481" y="1851660"/>
                  </a:lnTo>
                  <a:cubicBezTo>
                    <a:pt x="412816" y="1851660"/>
                    <a:pt x="409011" y="1855465"/>
                    <a:pt x="405151" y="1859270"/>
                  </a:cubicBezTo>
                  <a:cubicBezTo>
                    <a:pt x="451032" y="1855465"/>
                    <a:pt x="496912" y="1855465"/>
                    <a:pt x="542793" y="1855465"/>
                  </a:cubicBezTo>
                  <a:cubicBezTo>
                    <a:pt x="561873" y="1855465"/>
                    <a:pt x="577203" y="1859270"/>
                    <a:pt x="592479" y="1859271"/>
                  </a:cubicBezTo>
                  <a:cubicBezTo>
                    <a:pt x="554263" y="1849123"/>
                    <a:pt x="510919" y="1838922"/>
                    <a:pt x="473861" y="1838922"/>
                  </a:cubicBezTo>
                  <a:cubicBezTo>
                    <a:pt x="455277" y="1838922"/>
                    <a:pt x="438293" y="1841459"/>
                    <a:pt x="424286" y="1847855"/>
                  </a:cubicBezTo>
                  <a:close/>
                  <a:moveTo>
                    <a:pt x="1215562" y="1446455"/>
                  </a:moveTo>
                  <a:cubicBezTo>
                    <a:pt x="1217492" y="1444525"/>
                    <a:pt x="1220360" y="1443587"/>
                    <a:pt x="1223228" y="1443587"/>
                  </a:cubicBezTo>
                  <a:cubicBezTo>
                    <a:pt x="1226095" y="1443587"/>
                    <a:pt x="1228962" y="1444524"/>
                    <a:pt x="1230837" y="1446454"/>
                  </a:cubicBezTo>
                  <a:lnTo>
                    <a:pt x="1238503" y="1446454"/>
                  </a:lnTo>
                  <a:cubicBezTo>
                    <a:pt x="1272913" y="1496140"/>
                    <a:pt x="1265248" y="1572626"/>
                    <a:pt x="1249973" y="1629922"/>
                  </a:cubicBezTo>
                  <a:cubicBezTo>
                    <a:pt x="1242307" y="1679608"/>
                    <a:pt x="1230837" y="1725489"/>
                    <a:pt x="1211757" y="1771369"/>
                  </a:cubicBezTo>
                  <a:cubicBezTo>
                    <a:pt x="1200287" y="1824915"/>
                    <a:pt x="1173486" y="1874600"/>
                    <a:pt x="1135271" y="1912816"/>
                  </a:cubicBezTo>
                  <a:cubicBezTo>
                    <a:pt x="1133727" y="1914415"/>
                    <a:pt x="1131466" y="1915298"/>
                    <a:pt x="1129095" y="1915298"/>
                  </a:cubicBezTo>
                  <a:cubicBezTo>
                    <a:pt x="1125786" y="1915298"/>
                    <a:pt x="1122257" y="1913478"/>
                    <a:pt x="1119996" y="1909011"/>
                  </a:cubicBezTo>
                  <a:cubicBezTo>
                    <a:pt x="1116191" y="1897541"/>
                    <a:pt x="1112331" y="1886071"/>
                    <a:pt x="1112330" y="1874601"/>
                  </a:cubicBezTo>
                  <a:cubicBezTo>
                    <a:pt x="1102791" y="1907081"/>
                    <a:pt x="1098020" y="1941478"/>
                    <a:pt x="1098021" y="1975882"/>
                  </a:cubicBezTo>
                  <a:lnTo>
                    <a:pt x="1101465" y="2025349"/>
                  </a:lnTo>
                  <a:lnTo>
                    <a:pt x="1081780" y="2034978"/>
                  </a:lnTo>
                  <a:lnTo>
                    <a:pt x="1081291" y="1929050"/>
                  </a:lnTo>
                  <a:cubicBezTo>
                    <a:pt x="1084634" y="1894646"/>
                    <a:pt x="1091320" y="1861201"/>
                    <a:pt x="1100861" y="1828720"/>
                  </a:cubicBezTo>
                  <a:cubicBezTo>
                    <a:pt x="1074115" y="1721683"/>
                    <a:pt x="1097055" y="1568766"/>
                    <a:pt x="1162016" y="1500001"/>
                  </a:cubicBezTo>
                  <a:cubicBezTo>
                    <a:pt x="1162016" y="1500001"/>
                    <a:pt x="1163726" y="1498291"/>
                    <a:pt x="1165987" y="1498291"/>
                  </a:cubicBezTo>
                  <a:cubicBezTo>
                    <a:pt x="1167145" y="1498291"/>
                    <a:pt x="1168413" y="1498677"/>
                    <a:pt x="1169682" y="1500000"/>
                  </a:cubicBezTo>
                  <a:cubicBezTo>
                    <a:pt x="1181152" y="1477060"/>
                    <a:pt x="1196427" y="1461730"/>
                    <a:pt x="1215562" y="1446455"/>
                  </a:cubicBezTo>
                  <a:close/>
                  <a:moveTo>
                    <a:pt x="517536" y="1642937"/>
                  </a:moveTo>
                  <a:cubicBezTo>
                    <a:pt x="534907" y="1649002"/>
                    <a:pt x="552223" y="1655565"/>
                    <a:pt x="569538" y="1660528"/>
                  </a:cubicBezTo>
                  <a:lnTo>
                    <a:pt x="588674" y="1664333"/>
                  </a:lnTo>
                  <a:lnTo>
                    <a:pt x="573343" y="1656723"/>
                  </a:lnTo>
                  <a:cubicBezTo>
                    <a:pt x="554483" y="1652752"/>
                    <a:pt x="535900" y="1648175"/>
                    <a:pt x="517536" y="1642937"/>
                  </a:cubicBezTo>
                  <a:close/>
                  <a:moveTo>
                    <a:pt x="703320" y="1484670"/>
                  </a:moveTo>
                  <a:cubicBezTo>
                    <a:pt x="699515" y="1488530"/>
                    <a:pt x="699515" y="1488530"/>
                    <a:pt x="695710" y="1492335"/>
                  </a:cubicBezTo>
                  <a:lnTo>
                    <a:pt x="691850" y="1492335"/>
                  </a:lnTo>
                  <a:cubicBezTo>
                    <a:pt x="695710" y="1496140"/>
                    <a:pt x="695710" y="1503805"/>
                    <a:pt x="699515" y="1507611"/>
                  </a:cubicBezTo>
                  <a:cubicBezTo>
                    <a:pt x="703320" y="1507610"/>
                    <a:pt x="707180" y="1507611"/>
                    <a:pt x="710985" y="1503805"/>
                  </a:cubicBezTo>
                  <a:cubicBezTo>
                    <a:pt x="710985" y="1503805"/>
                    <a:pt x="710985" y="1500000"/>
                    <a:pt x="714790" y="1500000"/>
                  </a:cubicBezTo>
                  <a:cubicBezTo>
                    <a:pt x="710985" y="1500000"/>
                    <a:pt x="710985" y="1496140"/>
                    <a:pt x="710985" y="1492335"/>
                  </a:cubicBezTo>
                  <a:cubicBezTo>
                    <a:pt x="707180" y="1488530"/>
                    <a:pt x="707180" y="1488530"/>
                    <a:pt x="703320" y="1484670"/>
                  </a:cubicBezTo>
                  <a:close/>
                  <a:moveTo>
                    <a:pt x="699515" y="1461730"/>
                  </a:moveTo>
                  <a:cubicBezTo>
                    <a:pt x="691960" y="1461730"/>
                    <a:pt x="688155" y="1469230"/>
                    <a:pt x="691740" y="1476784"/>
                  </a:cubicBezTo>
                  <a:cubicBezTo>
                    <a:pt x="695103" y="1471325"/>
                    <a:pt x="699956" y="1466803"/>
                    <a:pt x="705967" y="1466803"/>
                  </a:cubicBezTo>
                  <a:cubicBezTo>
                    <a:pt x="709772" y="1466803"/>
                    <a:pt x="714018" y="1468623"/>
                    <a:pt x="718650" y="1473200"/>
                  </a:cubicBezTo>
                  <a:cubicBezTo>
                    <a:pt x="722455" y="1477060"/>
                    <a:pt x="726260" y="1480865"/>
                    <a:pt x="726260" y="1488530"/>
                  </a:cubicBezTo>
                  <a:lnTo>
                    <a:pt x="730065" y="1496140"/>
                  </a:lnTo>
                  <a:lnTo>
                    <a:pt x="733925" y="1496140"/>
                  </a:lnTo>
                  <a:cubicBezTo>
                    <a:pt x="733925" y="1484670"/>
                    <a:pt x="726260" y="1477060"/>
                    <a:pt x="722455" y="1465590"/>
                  </a:cubicBezTo>
                  <a:cubicBezTo>
                    <a:pt x="717051" y="1462888"/>
                    <a:pt x="711647" y="1460186"/>
                    <a:pt x="706243" y="1460186"/>
                  </a:cubicBezTo>
                  <a:cubicBezTo>
                    <a:pt x="703982" y="1460186"/>
                    <a:pt x="701776" y="1460627"/>
                    <a:pt x="699515" y="1461730"/>
                  </a:cubicBezTo>
                  <a:close/>
                  <a:moveTo>
                    <a:pt x="858608" y="1336550"/>
                  </a:moveTo>
                  <a:cubicBezTo>
                    <a:pt x="857175" y="1336550"/>
                    <a:pt x="856237" y="1337488"/>
                    <a:pt x="856237" y="1339418"/>
                  </a:cubicBezTo>
                  <a:cubicBezTo>
                    <a:pt x="860042" y="1343223"/>
                    <a:pt x="863902" y="1347083"/>
                    <a:pt x="871512" y="1350888"/>
                  </a:cubicBezTo>
                  <a:cubicBezTo>
                    <a:pt x="871512" y="1346145"/>
                    <a:pt x="871512" y="1341458"/>
                    <a:pt x="871347" y="1336826"/>
                  </a:cubicBezTo>
                  <a:cubicBezTo>
                    <a:pt x="870575" y="1339418"/>
                    <a:pt x="867211" y="1339418"/>
                    <a:pt x="863902" y="1339418"/>
                  </a:cubicBezTo>
                  <a:cubicBezTo>
                    <a:pt x="861972" y="1337488"/>
                    <a:pt x="860042" y="1336550"/>
                    <a:pt x="858608" y="1336550"/>
                  </a:cubicBezTo>
                  <a:close/>
                  <a:moveTo>
                    <a:pt x="1009154" y="1247657"/>
                  </a:moveTo>
                  <a:cubicBezTo>
                    <a:pt x="986214" y="1285927"/>
                    <a:pt x="974744" y="1331808"/>
                    <a:pt x="963274" y="1373829"/>
                  </a:cubicBezTo>
                  <a:lnTo>
                    <a:pt x="967079" y="1373829"/>
                  </a:lnTo>
                  <a:cubicBezTo>
                    <a:pt x="963274" y="1385299"/>
                    <a:pt x="963274" y="1392964"/>
                    <a:pt x="963274" y="1404434"/>
                  </a:cubicBezTo>
                  <a:cubicBezTo>
                    <a:pt x="963274" y="1408239"/>
                    <a:pt x="967079" y="1408239"/>
                    <a:pt x="970939" y="1412044"/>
                  </a:cubicBezTo>
                  <a:cubicBezTo>
                    <a:pt x="970939" y="1404434"/>
                    <a:pt x="970939" y="1396769"/>
                    <a:pt x="970939" y="1392964"/>
                  </a:cubicBezTo>
                  <a:cubicBezTo>
                    <a:pt x="974744" y="1389104"/>
                    <a:pt x="974744" y="1385299"/>
                    <a:pt x="978549" y="1385299"/>
                  </a:cubicBezTo>
                  <a:cubicBezTo>
                    <a:pt x="986214" y="1366163"/>
                    <a:pt x="990019" y="1347083"/>
                    <a:pt x="997684" y="1327948"/>
                  </a:cubicBezTo>
                  <a:cubicBezTo>
                    <a:pt x="1001489" y="1301203"/>
                    <a:pt x="1005294" y="1274457"/>
                    <a:pt x="1009154" y="1247657"/>
                  </a:cubicBezTo>
                  <a:close/>
                  <a:moveTo>
                    <a:pt x="1028235" y="1236242"/>
                  </a:moveTo>
                  <a:cubicBezTo>
                    <a:pt x="1028234" y="1305007"/>
                    <a:pt x="1012959" y="1373828"/>
                    <a:pt x="982354" y="1438789"/>
                  </a:cubicBezTo>
                  <a:lnTo>
                    <a:pt x="978549" y="1500000"/>
                  </a:lnTo>
                  <a:cubicBezTo>
                    <a:pt x="982354" y="1500000"/>
                    <a:pt x="986214" y="1496140"/>
                    <a:pt x="993824" y="1480865"/>
                  </a:cubicBezTo>
                  <a:cubicBezTo>
                    <a:pt x="990019" y="1480865"/>
                    <a:pt x="990019" y="1477060"/>
                    <a:pt x="993824" y="1477060"/>
                  </a:cubicBezTo>
                  <a:cubicBezTo>
                    <a:pt x="1001489" y="1442650"/>
                    <a:pt x="1020625" y="1404434"/>
                    <a:pt x="1035899" y="1366163"/>
                  </a:cubicBezTo>
                  <a:lnTo>
                    <a:pt x="1035900" y="1362358"/>
                  </a:lnTo>
                  <a:cubicBezTo>
                    <a:pt x="1035899" y="1343223"/>
                    <a:pt x="1043565" y="1327948"/>
                    <a:pt x="1043565" y="1308868"/>
                  </a:cubicBezTo>
                  <a:cubicBezTo>
                    <a:pt x="1047370" y="1293538"/>
                    <a:pt x="1047370" y="1278262"/>
                    <a:pt x="1043565" y="1262987"/>
                  </a:cubicBezTo>
                  <a:cubicBezTo>
                    <a:pt x="1039705" y="1247656"/>
                    <a:pt x="1035900" y="1240047"/>
                    <a:pt x="1028235" y="1236242"/>
                  </a:cubicBezTo>
                  <a:close/>
                  <a:moveTo>
                    <a:pt x="852432" y="1297398"/>
                  </a:moveTo>
                  <a:cubicBezTo>
                    <a:pt x="848572" y="1305007"/>
                    <a:pt x="848572" y="1316478"/>
                    <a:pt x="852432" y="1324143"/>
                  </a:cubicBezTo>
                  <a:lnTo>
                    <a:pt x="856237" y="1320338"/>
                  </a:lnTo>
                  <a:cubicBezTo>
                    <a:pt x="860042" y="1320337"/>
                    <a:pt x="863902" y="1320338"/>
                    <a:pt x="867707" y="1324143"/>
                  </a:cubicBezTo>
                  <a:cubicBezTo>
                    <a:pt x="867707" y="1327892"/>
                    <a:pt x="867707" y="1331642"/>
                    <a:pt x="871292" y="1335392"/>
                  </a:cubicBezTo>
                  <a:cubicBezTo>
                    <a:pt x="870520" y="1318297"/>
                    <a:pt x="867156" y="1303298"/>
                    <a:pt x="852432" y="1297398"/>
                  </a:cubicBezTo>
                  <a:close/>
                  <a:moveTo>
                    <a:pt x="531323" y="1431179"/>
                  </a:moveTo>
                  <a:lnTo>
                    <a:pt x="531323" y="1434984"/>
                  </a:lnTo>
                  <a:cubicBezTo>
                    <a:pt x="531322" y="1438789"/>
                    <a:pt x="527517" y="1442649"/>
                    <a:pt x="523657" y="1442649"/>
                  </a:cubicBezTo>
                  <a:cubicBezTo>
                    <a:pt x="533032" y="1458200"/>
                    <a:pt x="542352" y="1476288"/>
                    <a:pt x="545495" y="1476288"/>
                  </a:cubicBezTo>
                  <a:cubicBezTo>
                    <a:pt x="545661" y="1476288"/>
                    <a:pt x="545826" y="1476233"/>
                    <a:pt x="545991" y="1476067"/>
                  </a:cubicBezTo>
                  <a:cubicBezTo>
                    <a:pt x="538767" y="1464542"/>
                    <a:pt x="535018" y="1446069"/>
                    <a:pt x="531323" y="1431179"/>
                  </a:cubicBezTo>
                  <a:close/>
                  <a:moveTo>
                    <a:pt x="221683" y="1561156"/>
                  </a:moveTo>
                  <a:cubicBezTo>
                    <a:pt x="240819" y="1576431"/>
                    <a:pt x="275229" y="1595512"/>
                    <a:pt x="279034" y="1595511"/>
                  </a:cubicBezTo>
                  <a:cubicBezTo>
                    <a:pt x="336385" y="1610842"/>
                    <a:pt x="389876" y="1626117"/>
                    <a:pt x="447226" y="1637587"/>
                  </a:cubicBezTo>
                  <a:lnTo>
                    <a:pt x="451031" y="1637587"/>
                  </a:lnTo>
                  <a:cubicBezTo>
                    <a:pt x="409011" y="1622312"/>
                    <a:pt x="363131" y="1606982"/>
                    <a:pt x="317250" y="1595512"/>
                  </a:cubicBezTo>
                  <a:cubicBezTo>
                    <a:pt x="282839" y="1587902"/>
                    <a:pt x="252289" y="1576432"/>
                    <a:pt x="221683" y="1561156"/>
                  </a:cubicBezTo>
                  <a:close/>
                  <a:moveTo>
                    <a:pt x="294309" y="1515276"/>
                  </a:moveTo>
                  <a:cubicBezTo>
                    <a:pt x="301975" y="1522886"/>
                    <a:pt x="313445" y="1526746"/>
                    <a:pt x="321055" y="1534356"/>
                  </a:cubicBezTo>
                  <a:cubicBezTo>
                    <a:pt x="409011" y="1553491"/>
                    <a:pt x="493107" y="1587902"/>
                    <a:pt x="569538" y="1633782"/>
                  </a:cubicBezTo>
                  <a:lnTo>
                    <a:pt x="592479" y="1641392"/>
                  </a:lnTo>
                  <a:cubicBezTo>
                    <a:pt x="531323" y="1603177"/>
                    <a:pt x="470167" y="1568766"/>
                    <a:pt x="401346" y="1542021"/>
                  </a:cubicBezTo>
                  <a:lnTo>
                    <a:pt x="393681" y="1538216"/>
                  </a:lnTo>
                  <a:cubicBezTo>
                    <a:pt x="359325" y="1534356"/>
                    <a:pt x="324915" y="1526746"/>
                    <a:pt x="294309" y="1515276"/>
                  </a:cubicBezTo>
                  <a:close/>
                  <a:moveTo>
                    <a:pt x="221683" y="1542021"/>
                  </a:moveTo>
                  <a:cubicBezTo>
                    <a:pt x="252289" y="1557296"/>
                    <a:pt x="286700" y="1572627"/>
                    <a:pt x="321055" y="1580236"/>
                  </a:cubicBezTo>
                  <a:cubicBezTo>
                    <a:pt x="362689" y="1591320"/>
                    <a:pt x="404269" y="1604445"/>
                    <a:pt x="444414" y="1618121"/>
                  </a:cubicBezTo>
                  <a:cubicBezTo>
                    <a:pt x="400078" y="1600640"/>
                    <a:pt x="356733" y="1579078"/>
                    <a:pt x="313445" y="1553491"/>
                  </a:cubicBezTo>
                  <a:lnTo>
                    <a:pt x="290504" y="1549686"/>
                  </a:lnTo>
                  <a:cubicBezTo>
                    <a:pt x="267564" y="1545826"/>
                    <a:pt x="244624" y="1542021"/>
                    <a:pt x="221683" y="1542021"/>
                  </a:cubicBezTo>
                  <a:close/>
                  <a:moveTo>
                    <a:pt x="188899" y="1515089"/>
                  </a:moveTo>
                  <a:cubicBezTo>
                    <a:pt x="186091" y="1518850"/>
                    <a:pt x="188238" y="1523865"/>
                    <a:pt x="198743" y="1530551"/>
                  </a:cubicBezTo>
                  <a:cubicBezTo>
                    <a:pt x="225488" y="1526746"/>
                    <a:pt x="252289" y="1526746"/>
                    <a:pt x="279034" y="1526746"/>
                  </a:cubicBezTo>
                  <a:lnTo>
                    <a:pt x="263759" y="1515275"/>
                  </a:lnTo>
                  <a:cubicBezTo>
                    <a:pt x="259899" y="1511416"/>
                    <a:pt x="259899" y="1503805"/>
                    <a:pt x="263759" y="1503806"/>
                  </a:cubicBezTo>
                  <a:lnTo>
                    <a:pt x="256094" y="1503806"/>
                  </a:lnTo>
                  <a:cubicBezTo>
                    <a:pt x="250345" y="1503805"/>
                    <a:pt x="197323" y="1503806"/>
                    <a:pt x="188899" y="1515089"/>
                  </a:cubicBezTo>
                  <a:close/>
                  <a:moveTo>
                    <a:pt x="990019" y="1064189"/>
                  </a:moveTo>
                  <a:cubicBezTo>
                    <a:pt x="986214" y="1068049"/>
                    <a:pt x="982354" y="1075659"/>
                    <a:pt x="982354" y="1083324"/>
                  </a:cubicBezTo>
                  <a:cubicBezTo>
                    <a:pt x="970939" y="1125345"/>
                    <a:pt x="963274" y="1167420"/>
                    <a:pt x="959469" y="1209441"/>
                  </a:cubicBezTo>
                  <a:cubicBezTo>
                    <a:pt x="959469" y="1243852"/>
                    <a:pt x="951804" y="1282067"/>
                    <a:pt x="951804" y="1320338"/>
                  </a:cubicBezTo>
                  <a:cubicBezTo>
                    <a:pt x="963274" y="1278262"/>
                    <a:pt x="982354" y="1243852"/>
                    <a:pt x="1009154" y="1209441"/>
                  </a:cubicBezTo>
                  <a:lnTo>
                    <a:pt x="1009154" y="1167421"/>
                  </a:lnTo>
                  <a:cubicBezTo>
                    <a:pt x="1009154" y="1144480"/>
                    <a:pt x="1009154" y="1121540"/>
                    <a:pt x="1001489" y="1098600"/>
                  </a:cubicBezTo>
                  <a:cubicBezTo>
                    <a:pt x="1001489" y="1090934"/>
                    <a:pt x="993824" y="1075659"/>
                    <a:pt x="990019" y="1064189"/>
                  </a:cubicBezTo>
                  <a:close/>
                  <a:moveTo>
                    <a:pt x="1009154" y="1045109"/>
                  </a:moveTo>
                  <a:cubicBezTo>
                    <a:pt x="1028235" y="1094795"/>
                    <a:pt x="1035899" y="1144480"/>
                    <a:pt x="1032095" y="1197971"/>
                  </a:cubicBezTo>
                  <a:lnTo>
                    <a:pt x="1035900" y="1197971"/>
                  </a:lnTo>
                  <a:cubicBezTo>
                    <a:pt x="1043565" y="1209441"/>
                    <a:pt x="1051175" y="1224772"/>
                    <a:pt x="1055035" y="1236242"/>
                  </a:cubicBezTo>
                  <a:cubicBezTo>
                    <a:pt x="1062645" y="1190361"/>
                    <a:pt x="1062645" y="1140675"/>
                    <a:pt x="1055035" y="1094795"/>
                  </a:cubicBezTo>
                  <a:cubicBezTo>
                    <a:pt x="1051671" y="1064851"/>
                    <a:pt x="1033914" y="1043620"/>
                    <a:pt x="1016764" y="1043620"/>
                  </a:cubicBezTo>
                  <a:cubicBezTo>
                    <a:pt x="1014173" y="1043620"/>
                    <a:pt x="1011636" y="1044117"/>
                    <a:pt x="1009154" y="1045109"/>
                  </a:cubicBezTo>
                  <a:close/>
                  <a:moveTo>
                    <a:pt x="431951" y="1194166"/>
                  </a:moveTo>
                  <a:cubicBezTo>
                    <a:pt x="447226" y="1247657"/>
                    <a:pt x="466362" y="1297398"/>
                    <a:pt x="493107" y="1347083"/>
                  </a:cubicBezTo>
                  <a:cubicBezTo>
                    <a:pt x="489247" y="1331808"/>
                    <a:pt x="485442" y="1320338"/>
                    <a:pt x="477777" y="1305007"/>
                  </a:cubicBezTo>
                  <a:cubicBezTo>
                    <a:pt x="466362" y="1270597"/>
                    <a:pt x="454892" y="1240047"/>
                    <a:pt x="439561" y="1205636"/>
                  </a:cubicBezTo>
                  <a:cubicBezTo>
                    <a:pt x="435756" y="1201831"/>
                    <a:pt x="435756" y="1197971"/>
                    <a:pt x="431951" y="1194166"/>
                  </a:cubicBezTo>
                  <a:close/>
                  <a:moveTo>
                    <a:pt x="379894" y="1130198"/>
                  </a:moveTo>
                  <a:cubicBezTo>
                    <a:pt x="376641" y="1130198"/>
                    <a:pt x="374600" y="1133176"/>
                    <a:pt x="374601" y="1140675"/>
                  </a:cubicBezTo>
                  <a:cubicBezTo>
                    <a:pt x="378405" y="1217106"/>
                    <a:pt x="405151" y="1293537"/>
                    <a:pt x="454892" y="1350888"/>
                  </a:cubicBezTo>
                  <a:cubicBezTo>
                    <a:pt x="470167" y="1373828"/>
                    <a:pt x="485442" y="1396769"/>
                    <a:pt x="504577" y="1415904"/>
                  </a:cubicBezTo>
                  <a:cubicBezTo>
                    <a:pt x="466362" y="1335613"/>
                    <a:pt x="412816" y="1247657"/>
                    <a:pt x="409011" y="1155950"/>
                  </a:cubicBezTo>
                  <a:cubicBezTo>
                    <a:pt x="398699" y="1143046"/>
                    <a:pt x="386622" y="1130198"/>
                    <a:pt x="379894" y="1130198"/>
                  </a:cubicBezTo>
                  <a:close/>
                  <a:moveTo>
                    <a:pt x="795081" y="880722"/>
                  </a:moveTo>
                  <a:cubicBezTo>
                    <a:pt x="791276" y="895997"/>
                    <a:pt x="783611" y="915132"/>
                    <a:pt x="779806" y="930407"/>
                  </a:cubicBezTo>
                  <a:cubicBezTo>
                    <a:pt x="775946" y="972483"/>
                    <a:pt x="775946" y="1010698"/>
                    <a:pt x="775946" y="1048914"/>
                  </a:cubicBezTo>
                  <a:cubicBezTo>
                    <a:pt x="779806" y="1003033"/>
                    <a:pt x="787416" y="953348"/>
                    <a:pt x="791276" y="907467"/>
                  </a:cubicBezTo>
                  <a:cubicBezTo>
                    <a:pt x="795081" y="895997"/>
                    <a:pt x="795082" y="888387"/>
                    <a:pt x="795081" y="880722"/>
                  </a:cubicBezTo>
                  <a:close/>
                  <a:moveTo>
                    <a:pt x="508383" y="991563"/>
                  </a:moveTo>
                  <a:cubicBezTo>
                    <a:pt x="500717" y="991563"/>
                    <a:pt x="500717" y="1003033"/>
                    <a:pt x="500717" y="1010698"/>
                  </a:cubicBezTo>
                  <a:cubicBezTo>
                    <a:pt x="504577" y="1014503"/>
                    <a:pt x="508382" y="1018308"/>
                    <a:pt x="512187" y="1022169"/>
                  </a:cubicBezTo>
                  <a:lnTo>
                    <a:pt x="512188" y="1018308"/>
                  </a:lnTo>
                  <a:cubicBezTo>
                    <a:pt x="512187" y="1015606"/>
                    <a:pt x="514117" y="1012904"/>
                    <a:pt x="516599" y="1012904"/>
                  </a:cubicBezTo>
                  <a:cubicBezTo>
                    <a:pt x="517592" y="1012904"/>
                    <a:pt x="518749" y="1013400"/>
                    <a:pt x="519853" y="1014503"/>
                  </a:cubicBezTo>
                  <a:cubicBezTo>
                    <a:pt x="519853" y="1018308"/>
                    <a:pt x="523658" y="1022169"/>
                    <a:pt x="527518" y="1025974"/>
                  </a:cubicBezTo>
                  <a:cubicBezTo>
                    <a:pt x="531323" y="1025974"/>
                    <a:pt x="538988" y="1022169"/>
                    <a:pt x="542793" y="1018308"/>
                  </a:cubicBezTo>
                  <a:lnTo>
                    <a:pt x="531323" y="1018309"/>
                  </a:lnTo>
                  <a:cubicBezTo>
                    <a:pt x="519853" y="1018308"/>
                    <a:pt x="523657" y="1003033"/>
                    <a:pt x="531323" y="1003033"/>
                  </a:cubicBezTo>
                  <a:lnTo>
                    <a:pt x="535128" y="1003033"/>
                  </a:lnTo>
                  <a:cubicBezTo>
                    <a:pt x="531322" y="995368"/>
                    <a:pt x="519852" y="991563"/>
                    <a:pt x="508383" y="991563"/>
                  </a:cubicBezTo>
                  <a:close/>
                  <a:moveTo>
                    <a:pt x="133782" y="1087129"/>
                  </a:moveTo>
                  <a:cubicBezTo>
                    <a:pt x="156722" y="1125345"/>
                    <a:pt x="179663" y="1159755"/>
                    <a:pt x="210213" y="1190361"/>
                  </a:cubicBezTo>
                  <a:cubicBezTo>
                    <a:pt x="229348" y="1209441"/>
                    <a:pt x="248429" y="1232382"/>
                    <a:pt x="271369" y="1251517"/>
                  </a:cubicBezTo>
                  <a:cubicBezTo>
                    <a:pt x="256094" y="1232382"/>
                    <a:pt x="240819" y="1209441"/>
                    <a:pt x="225488" y="1190361"/>
                  </a:cubicBezTo>
                  <a:cubicBezTo>
                    <a:pt x="202603" y="1159756"/>
                    <a:pt x="179663" y="1129205"/>
                    <a:pt x="156722" y="1102405"/>
                  </a:cubicBezTo>
                  <a:cubicBezTo>
                    <a:pt x="152862" y="1098600"/>
                    <a:pt x="145252" y="1090934"/>
                    <a:pt x="133782" y="1087129"/>
                  </a:cubicBezTo>
                  <a:close/>
                  <a:moveTo>
                    <a:pt x="80236" y="1037443"/>
                  </a:moveTo>
                  <a:cubicBezTo>
                    <a:pt x="110842" y="1148285"/>
                    <a:pt x="187273" y="1243852"/>
                    <a:pt x="286699" y="1297397"/>
                  </a:cubicBezTo>
                  <a:cubicBezTo>
                    <a:pt x="214073" y="1232382"/>
                    <a:pt x="152863" y="1155950"/>
                    <a:pt x="110842" y="1064189"/>
                  </a:cubicBezTo>
                  <a:cubicBezTo>
                    <a:pt x="99371" y="1056579"/>
                    <a:pt x="87901" y="1048914"/>
                    <a:pt x="80236" y="1037443"/>
                  </a:cubicBezTo>
                  <a:close/>
                  <a:moveTo>
                    <a:pt x="113323" y="1005515"/>
                  </a:moveTo>
                  <a:cubicBezTo>
                    <a:pt x="108636" y="1005515"/>
                    <a:pt x="108912" y="1013456"/>
                    <a:pt x="118507" y="1037444"/>
                  </a:cubicBezTo>
                  <a:cubicBezTo>
                    <a:pt x="118507" y="1041249"/>
                    <a:pt x="118507" y="1041249"/>
                    <a:pt x="118507" y="1045109"/>
                  </a:cubicBezTo>
                  <a:cubicBezTo>
                    <a:pt x="202603" y="1106265"/>
                    <a:pt x="256094" y="1201831"/>
                    <a:pt x="317250" y="1289732"/>
                  </a:cubicBezTo>
                  <a:lnTo>
                    <a:pt x="340190" y="1312673"/>
                  </a:lnTo>
                  <a:cubicBezTo>
                    <a:pt x="301975" y="1201831"/>
                    <a:pt x="233153" y="1106264"/>
                    <a:pt x="149057" y="1029778"/>
                  </a:cubicBezTo>
                  <a:cubicBezTo>
                    <a:pt x="135712" y="1020900"/>
                    <a:pt x="119775" y="1005515"/>
                    <a:pt x="113323" y="1005515"/>
                  </a:cubicBezTo>
                  <a:close/>
                  <a:moveTo>
                    <a:pt x="781846" y="542407"/>
                  </a:moveTo>
                  <a:cubicBezTo>
                    <a:pt x="761829" y="542407"/>
                    <a:pt x="733926" y="641006"/>
                    <a:pt x="733926" y="647513"/>
                  </a:cubicBezTo>
                  <a:cubicBezTo>
                    <a:pt x="718650" y="785155"/>
                    <a:pt x="726260" y="922742"/>
                    <a:pt x="756866" y="1056579"/>
                  </a:cubicBezTo>
                  <a:cubicBezTo>
                    <a:pt x="756866" y="1003033"/>
                    <a:pt x="760671" y="945682"/>
                    <a:pt x="764476" y="888387"/>
                  </a:cubicBezTo>
                  <a:cubicBezTo>
                    <a:pt x="772141" y="785155"/>
                    <a:pt x="772141" y="681924"/>
                    <a:pt x="779806" y="578747"/>
                  </a:cubicBezTo>
                  <a:cubicBezTo>
                    <a:pt x="779806" y="573012"/>
                    <a:pt x="783611" y="570145"/>
                    <a:pt x="787416" y="570145"/>
                  </a:cubicBezTo>
                  <a:cubicBezTo>
                    <a:pt x="791276" y="570145"/>
                    <a:pt x="795081" y="573012"/>
                    <a:pt x="795082" y="578747"/>
                  </a:cubicBezTo>
                  <a:cubicBezTo>
                    <a:pt x="791276" y="613158"/>
                    <a:pt x="787416" y="651373"/>
                    <a:pt x="787416" y="689589"/>
                  </a:cubicBezTo>
                  <a:cubicBezTo>
                    <a:pt x="791277" y="681924"/>
                    <a:pt x="791276" y="674314"/>
                    <a:pt x="791276" y="666648"/>
                  </a:cubicBezTo>
                  <a:cubicBezTo>
                    <a:pt x="791276" y="664719"/>
                    <a:pt x="794144" y="663781"/>
                    <a:pt x="797011" y="663781"/>
                  </a:cubicBezTo>
                  <a:cubicBezTo>
                    <a:pt x="799879" y="663781"/>
                    <a:pt x="802747" y="664718"/>
                    <a:pt x="802746" y="666649"/>
                  </a:cubicBezTo>
                  <a:cubicBezTo>
                    <a:pt x="795081" y="731609"/>
                    <a:pt x="791276" y="796625"/>
                    <a:pt x="783611" y="861586"/>
                  </a:cubicBezTo>
                  <a:cubicBezTo>
                    <a:pt x="791276" y="823371"/>
                    <a:pt x="798886" y="785155"/>
                    <a:pt x="802747" y="746940"/>
                  </a:cubicBezTo>
                  <a:cubicBezTo>
                    <a:pt x="806551" y="701059"/>
                    <a:pt x="806551" y="658984"/>
                    <a:pt x="802747" y="613158"/>
                  </a:cubicBezTo>
                  <a:cubicBezTo>
                    <a:pt x="802746" y="594022"/>
                    <a:pt x="798887" y="571082"/>
                    <a:pt x="791277" y="552002"/>
                  </a:cubicBezTo>
                  <a:cubicBezTo>
                    <a:pt x="788464" y="545274"/>
                    <a:pt x="785266" y="542407"/>
                    <a:pt x="781846" y="542407"/>
                  </a:cubicBezTo>
                  <a:close/>
                  <a:moveTo>
                    <a:pt x="240818" y="567277"/>
                  </a:moveTo>
                  <a:cubicBezTo>
                    <a:pt x="225488" y="590218"/>
                    <a:pt x="305780" y="674314"/>
                    <a:pt x="332525" y="693394"/>
                  </a:cubicBezTo>
                  <a:cubicBezTo>
                    <a:pt x="374601" y="723999"/>
                    <a:pt x="416621" y="750745"/>
                    <a:pt x="454892" y="781350"/>
                  </a:cubicBezTo>
                  <a:cubicBezTo>
                    <a:pt x="458697" y="781350"/>
                    <a:pt x="458697" y="785155"/>
                    <a:pt x="454892" y="785155"/>
                  </a:cubicBezTo>
                  <a:lnTo>
                    <a:pt x="458697" y="785155"/>
                  </a:lnTo>
                  <a:lnTo>
                    <a:pt x="477777" y="800430"/>
                  </a:lnTo>
                  <a:cubicBezTo>
                    <a:pt x="416621" y="743080"/>
                    <a:pt x="359325" y="681924"/>
                    <a:pt x="305780" y="624628"/>
                  </a:cubicBezTo>
                  <a:cubicBezTo>
                    <a:pt x="302691" y="621485"/>
                    <a:pt x="307103" y="615915"/>
                    <a:pt x="310908" y="615915"/>
                  </a:cubicBezTo>
                  <a:cubicBezTo>
                    <a:pt x="311846" y="615915"/>
                    <a:pt x="312728" y="616246"/>
                    <a:pt x="313444" y="616963"/>
                  </a:cubicBezTo>
                  <a:cubicBezTo>
                    <a:pt x="366935" y="674314"/>
                    <a:pt x="424286" y="720194"/>
                    <a:pt x="481637" y="769880"/>
                  </a:cubicBezTo>
                  <a:cubicBezTo>
                    <a:pt x="462502" y="750745"/>
                    <a:pt x="447227" y="731609"/>
                    <a:pt x="431951" y="712529"/>
                  </a:cubicBezTo>
                  <a:cubicBezTo>
                    <a:pt x="397541" y="670453"/>
                    <a:pt x="363130" y="636098"/>
                    <a:pt x="321055" y="601687"/>
                  </a:cubicBezTo>
                  <a:cubicBezTo>
                    <a:pt x="294309" y="590217"/>
                    <a:pt x="267564" y="578747"/>
                    <a:pt x="240818" y="567277"/>
                  </a:cubicBezTo>
                  <a:close/>
                  <a:moveTo>
                    <a:pt x="192808" y="559584"/>
                  </a:moveTo>
                  <a:cubicBezTo>
                    <a:pt x="192001" y="561156"/>
                    <a:pt x="192512" y="563638"/>
                    <a:pt x="194938" y="567277"/>
                  </a:cubicBezTo>
                  <a:cubicBezTo>
                    <a:pt x="202603" y="590217"/>
                    <a:pt x="217878" y="609298"/>
                    <a:pt x="236959" y="628433"/>
                  </a:cubicBezTo>
                  <a:cubicBezTo>
                    <a:pt x="221683" y="609298"/>
                    <a:pt x="214073" y="582552"/>
                    <a:pt x="210213" y="559612"/>
                  </a:cubicBezTo>
                  <a:cubicBezTo>
                    <a:pt x="206022" y="558233"/>
                    <a:pt x="201831" y="557351"/>
                    <a:pt x="198578" y="557351"/>
                  </a:cubicBezTo>
                  <a:cubicBezTo>
                    <a:pt x="195738" y="557351"/>
                    <a:pt x="193615" y="558013"/>
                    <a:pt x="192808" y="559584"/>
                  </a:cubicBezTo>
                  <a:close/>
                  <a:moveTo>
                    <a:pt x="309254" y="469395"/>
                  </a:moveTo>
                  <a:cubicBezTo>
                    <a:pt x="305063" y="469395"/>
                    <a:pt x="301975" y="472097"/>
                    <a:pt x="301974" y="479321"/>
                  </a:cubicBezTo>
                  <a:cubicBezTo>
                    <a:pt x="301975" y="483181"/>
                    <a:pt x="301974" y="486986"/>
                    <a:pt x="301975" y="490791"/>
                  </a:cubicBezTo>
                  <a:cubicBezTo>
                    <a:pt x="305780" y="490791"/>
                    <a:pt x="313445" y="494651"/>
                    <a:pt x="321055" y="494651"/>
                  </a:cubicBezTo>
                  <a:cubicBezTo>
                    <a:pt x="323646" y="494651"/>
                    <a:pt x="327893" y="496360"/>
                    <a:pt x="331532" y="496361"/>
                  </a:cubicBezTo>
                  <a:cubicBezTo>
                    <a:pt x="333407" y="496360"/>
                    <a:pt x="335117" y="495919"/>
                    <a:pt x="336385" y="494651"/>
                  </a:cubicBezTo>
                  <a:lnTo>
                    <a:pt x="332525" y="494651"/>
                  </a:lnTo>
                  <a:cubicBezTo>
                    <a:pt x="336385" y="494651"/>
                    <a:pt x="332525" y="490791"/>
                    <a:pt x="332525" y="490791"/>
                  </a:cubicBezTo>
                  <a:lnTo>
                    <a:pt x="317249" y="483181"/>
                  </a:lnTo>
                  <a:cubicBezTo>
                    <a:pt x="313444" y="483181"/>
                    <a:pt x="313445" y="475516"/>
                    <a:pt x="317250" y="471711"/>
                  </a:cubicBezTo>
                  <a:cubicBezTo>
                    <a:pt x="314437" y="470277"/>
                    <a:pt x="311680" y="469394"/>
                    <a:pt x="309254" y="469395"/>
                  </a:cubicBezTo>
                  <a:close/>
                  <a:moveTo>
                    <a:pt x="496471" y="236627"/>
                  </a:moveTo>
                  <a:cubicBezTo>
                    <a:pt x="488585" y="236627"/>
                    <a:pt x="484725" y="247270"/>
                    <a:pt x="489247" y="276773"/>
                  </a:cubicBezTo>
                  <a:cubicBezTo>
                    <a:pt x="504577" y="357009"/>
                    <a:pt x="531323" y="433495"/>
                    <a:pt x="550458" y="513731"/>
                  </a:cubicBezTo>
                  <a:cubicBezTo>
                    <a:pt x="558068" y="555807"/>
                    <a:pt x="569538" y="601688"/>
                    <a:pt x="584813" y="643708"/>
                  </a:cubicBezTo>
                  <a:lnTo>
                    <a:pt x="584813" y="628433"/>
                  </a:lnTo>
                  <a:cubicBezTo>
                    <a:pt x="581284" y="593085"/>
                    <a:pt x="571248" y="531598"/>
                    <a:pt x="569759" y="531598"/>
                  </a:cubicBezTo>
                  <a:cubicBezTo>
                    <a:pt x="569703" y="531598"/>
                    <a:pt x="569703" y="531598"/>
                    <a:pt x="569649" y="531653"/>
                  </a:cubicBezTo>
                  <a:cubicBezTo>
                    <a:pt x="570365" y="528234"/>
                    <a:pt x="573784" y="524815"/>
                    <a:pt x="577203" y="521396"/>
                  </a:cubicBezTo>
                  <a:lnTo>
                    <a:pt x="577203" y="509926"/>
                  </a:lnTo>
                  <a:cubicBezTo>
                    <a:pt x="573343" y="456436"/>
                    <a:pt x="561873" y="406695"/>
                    <a:pt x="546598" y="357009"/>
                  </a:cubicBezTo>
                  <a:cubicBezTo>
                    <a:pt x="550458" y="341734"/>
                    <a:pt x="538988" y="326458"/>
                    <a:pt x="527517" y="318793"/>
                  </a:cubicBezTo>
                  <a:cubicBezTo>
                    <a:pt x="527517" y="322598"/>
                    <a:pt x="523657" y="324529"/>
                    <a:pt x="520349" y="324528"/>
                  </a:cubicBezTo>
                  <a:cubicBezTo>
                    <a:pt x="516985" y="324529"/>
                    <a:pt x="514118" y="322599"/>
                    <a:pt x="516048" y="318794"/>
                  </a:cubicBezTo>
                  <a:cubicBezTo>
                    <a:pt x="512187" y="307323"/>
                    <a:pt x="512187" y="295853"/>
                    <a:pt x="516048" y="288243"/>
                  </a:cubicBezTo>
                  <a:cubicBezTo>
                    <a:pt x="516048" y="285596"/>
                    <a:pt x="521507" y="281129"/>
                    <a:pt x="524871" y="281129"/>
                  </a:cubicBezTo>
                  <a:cubicBezTo>
                    <a:pt x="526415" y="281129"/>
                    <a:pt x="527518" y="282012"/>
                    <a:pt x="527518" y="284383"/>
                  </a:cubicBezTo>
                  <a:cubicBezTo>
                    <a:pt x="569538" y="364674"/>
                    <a:pt x="592478" y="456435"/>
                    <a:pt x="596283" y="548142"/>
                  </a:cubicBezTo>
                  <a:cubicBezTo>
                    <a:pt x="596284" y="559612"/>
                    <a:pt x="596284" y="571082"/>
                    <a:pt x="600144" y="586357"/>
                  </a:cubicBezTo>
                  <a:cubicBezTo>
                    <a:pt x="603949" y="601687"/>
                    <a:pt x="607753" y="613158"/>
                    <a:pt x="607754" y="628433"/>
                  </a:cubicBezTo>
                  <a:cubicBezTo>
                    <a:pt x="607754" y="590217"/>
                    <a:pt x="603949" y="552002"/>
                    <a:pt x="603949" y="513731"/>
                  </a:cubicBezTo>
                  <a:cubicBezTo>
                    <a:pt x="596283" y="471711"/>
                    <a:pt x="592479" y="429635"/>
                    <a:pt x="588673" y="387615"/>
                  </a:cubicBezTo>
                  <a:cubicBezTo>
                    <a:pt x="581008" y="360869"/>
                    <a:pt x="569538" y="334069"/>
                    <a:pt x="561873" y="307323"/>
                  </a:cubicBezTo>
                  <a:cubicBezTo>
                    <a:pt x="556524" y="296570"/>
                    <a:pt x="515220" y="236627"/>
                    <a:pt x="496471" y="236627"/>
                  </a:cubicBezTo>
                  <a:close/>
                  <a:moveTo>
                    <a:pt x="244624" y="276773"/>
                  </a:moveTo>
                  <a:cubicBezTo>
                    <a:pt x="267564" y="295853"/>
                    <a:pt x="290504" y="314988"/>
                    <a:pt x="313445" y="334069"/>
                  </a:cubicBezTo>
                  <a:cubicBezTo>
                    <a:pt x="294309" y="314988"/>
                    <a:pt x="271369" y="295853"/>
                    <a:pt x="252289" y="276773"/>
                  </a:cubicBezTo>
                  <a:close/>
                  <a:moveTo>
                    <a:pt x="87901" y="66505"/>
                  </a:moveTo>
                  <a:cubicBezTo>
                    <a:pt x="99372" y="89445"/>
                    <a:pt x="114647" y="112386"/>
                    <a:pt x="129977" y="135326"/>
                  </a:cubicBezTo>
                  <a:cubicBezTo>
                    <a:pt x="168193" y="181207"/>
                    <a:pt x="217878" y="219422"/>
                    <a:pt x="263759" y="265303"/>
                  </a:cubicBezTo>
                  <a:lnTo>
                    <a:pt x="259899" y="257638"/>
                  </a:lnTo>
                  <a:cubicBezTo>
                    <a:pt x="257196" y="254935"/>
                    <a:pt x="260230" y="252233"/>
                    <a:pt x="262270" y="252233"/>
                  </a:cubicBezTo>
                  <a:cubicBezTo>
                    <a:pt x="263097" y="252233"/>
                    <a:pt x="263759" y="252675"/>
                    <a:pt x="263759" y="253833"/>
                  </a:cubicBezTo>
                  <a:cubicBezTo>
                    <a:pt x="279034" y="269108"/>
                    <a:pt x="290504" y="284383"/>
                    <a:pt x="301975" y="299658"/>
                  </a:cubicBezTo>
                  <a:cubicBezTo>
                    <a:pt x="282839" y="272913"/>
                    <a:pt x="267564" y="246167"/>
                    <a:pt x="248428" y="223227"/>
                  </a:cubicBezTo>
                  <a:cubicBezTo>
                    <a:pt x="206408" y="158266"/>
                    <a:pt x="149058" y="108581"/>
                    <a:pt x="87901" y="66505"/>
                  </a:cubicBezTo>
                  <a:close/>
                  <a:moveTo>
                    <a:pt x="21439" y="52538"/>
                  </a:moveTo>
                  <a:cubicBezTo>
                    <a:pt x="2287" y="74154"/>
                    <a:pt x="60466" y="161382"/>
                    <a:pt x="72626" y="173542"/>
                  </a:cubicBezTo>
                  <a:cubicBezTo>
                    <a:pt x="107037" y="211757"/>
                    <a:pt x="145252" y="246167"/>
                    <a:pt x="183468" y="276773"/>
                  </a:cubicBezTo>
                  <a:cubicBezTo>
                    <a:pt x="233154" y="314988"/>
                    <a:pt x="286699" y="349399"/>
                    <a:pt x="343995" y="379949"/>
                  </a:cubicBezTo>
                  <a:cubicBezTo>
                    <a:pt x="282839" y="326459"/>
                    <a:pt x="217878" y="272913"/>
                    <a:pt x="160527" y="215562"/>
                  </a:cubicBezTo>
                  <a:cubicBezTo>
                    <a:pt x="152863" y="207952"/>
                    <a:pt x="149058" y="200287"/>
                    <a:pt x="141392" y="192677"/>
                  </a:cubicBezTo>
                  <a:cubicBezTo>
                    <a:pt x="122312" y="177346"/>
                    <a:pt x="107037" y="162071"/>
                    <a:pt x="91707" y="146796"/>
                  </a:cubicBezTo>
                  <a:cubicBezTo>
                    <a:pt x="85861" y="140896"/>
                    <a:pt x="89005" y="132789"/>
                    <a:pt x="94243" y="132789"/>
                  </a:cubicBezTo>
                  <a:cubicBezTo>
                    <a:pt x="95842" y="132789"/>
                    <a:pt x="97607" y="133561"/>
                    <a:pt x="99372" y="135326"/>
                  </a:cubicBezTo>
                  <a:lnTo>
                    <a:pt x="137587" y="173541"/>
                  </a:lnTo>
                  <a:lnTo>
                    <a:pt x="149057" y="181206"/>
                  </a:lnTo>
                  <a:cubicBezTo>
                    <a:pt x="107037" y="146796"/>
                    <a:pt x="80236" y="104721"/>
                    <a:pt x="61156" y="55035"/>
                  </a:cubicBezTo>
                  <a:cubicBezTo>
                    <a:pt x="57296" y="55035"/>
                    <a:pt x="57296" y="55035"/>
                    <a:pt x="53491" y="51230"/>
                  </a:cubicBezTo>
                  <a:cubicBezTo>
                    <a:pt x="45881" y="48804"/>
                    <a:pt x="39705" y="47701"/>
                    <a:pt x="34741" y="47700"/>
                  </a:cubicBezTo>
                  <a:cubicBezTo>
                    <a:pt x="28490" y="47700"/>
                    <a:pt x="24175" y="49449"/>
                    <a:pt x="21439" y="52538"/>
                  </a:cubicBezTo>
                  <a:close/>
                  <a:moveTo>
                    <a:pt x="74391" y="20018"/>
                  </a:moveTo>
                  <a:cubicBezTo>
                    <a:pt x="69649" y="20018"/>
                    <a:pt x="73399" y="33694"/>
                    <a:pt x="80236" y="47369"/>
                  </a:cubicBezTo>
                  <a:cubicBezTo>
                    <a:pt x="156722" y="85640"/>
                    <a:pt x="217879" y="142936"/>
                    <a:pt x="263759" y="211757"/>
                  </a:cubicBezTo>
                  <a:cubicBezTo>
                    <a:pt x="248429" y="185012"/>
                    <a:pt x="229349" y="158266"/>
                    <a:pt x="210213" y="135326"/>
                  </a:cubicBezTo>
                  <a:cubicBezTo>
                    <a:pt x="175803" y="89445"/>
                    <a:pt x="129977" y="47369"/>
                    <a:pt x="76431" y="20624"/>
                  </a:cubicBezTo>
                  <a:cubicBezTo>
                    <a:pt x="75604" y="20238"/>
                    <a:pt x="74943" y="20018"/>
                    <a:pt x="74391" y="20018"/>
                  </a:cubicBezTo>
                  <a:close/>
                  <a:moveTo>
                    <a:pt x="53712" y="0"/>
                  </a:moveTo>
                  <a:cubicBezTo>
                    <a:pt x="54980" y="0"/>
                    <a:pt x="56303" y="496"/>
                    <a:pt x="57296" y="1544"/>
                  </a:cubicBezTo>
                  <a:cubicBezTo>
                    <a:pt x="210213" y="62700"/>
                    <a:pt x="309585" y="230892"/>
                    <a:pt x="359325" y="379950"/>
                  </a:cubicBezTo>
                  <a:cubicBezTo>
                    <a:pt x="363130" y="379949"/>
                    <a:pt x="363131" y="383755"/>
                    <a:pt x="359325" y="387615"/>
                  </a:cubicBezTo>
                  <a:cubicBezTo>
                    <a:pt x="363130" y="391420"/>
                    <a:pt x="363130" y="391420"/>
                    <a:pt x="366935" y="395225"/>
                  </a:cubicBezTo>
                  <a:cubicBezTo>
                    <a:pt x="370795" y="399085"/>
                    <a:pt x="374600" y="402890"/>
                    <a:pt x="378405" y="402890"/>
                  </a:cubicBezTo>
                  <a:cubicBezTo>
                    <a:pt x="386071" y="406695"/>
                    <a:pt x="386071" y="410555"/>
                    <a:pt x="378406" y="414360"/>
                  </a:cubicBezTo>
                  <a:cubicBezTo>
                    <a:pt x="420481" y="475516"/>
                    <a:pt x="454892" y="540532"/>
                    <a:pt x="485442" y="609298"/>
                  </a:cubicBezTo>
                  <a:cubicBezTo>
                    <a:pt x="500717" y="624628"/>
                    <a:pt x="512188" y="647513"/>
                    <a:pt x="523657" y="666649"/>
                  </a:cubicBezTo>
                  <a:cubicBezTo>
                    <a:pt x="527518" y="670453"/>
                    <a:pt x="519853" y="670453"/>
                    <a:pt x="519853" y="670453"/>
                  </a:cubicBezTo>
                  <a:cubicBezTo>
                    <a:pt x="554263" y="750744"/>
                    <a:pt x="588674" y="827176"/>
                    <a:pt x="619223" y="907467"/>
                  </a:cubicBezTo>
                  <a:cubicBezTo>
                    <a:pt x="615419" y="857781"/>
                    <a:pt x="611614" y="804291"/>
                    <a:pt x="607754" y="758410"/>
                  </a:cubicBezTo>
                  <a:cubicBezTo>
                    <a:pt x="603949" y="758410"/>
                    <a:pt x="600144" y="754550"/>
                    <a:pt x="600144" y="750745"/>
                  </a:cubicBezTo>
                  <a:cubicBezTo>
                    <a:pt x="596284" y="735469"/>
                    <a:pt x="592478" y="720194"/>
                    <a:pt x="592479" y="701059"/>
                  </a:cubicBezTo>
                  <a:cubicBezTo>
                    <a:pt x="542793" y="613158"/>
                    <a:pt x="531323" y="506121"/>
                    <a:pt x="500717" y="410555"/>
                  </a:cubicBezTo>
                  <a:cubicBezTo>
                    <a:pt x="481637" y="345539"/>
                    <a:pt x="458696" y="276773"/>
                    <a:pt x="485442" y="211757"/>
                  </a:cubicBezTo>
                  <a:cubicBezTo>
                    <a:pt x="487703" y="207290"/>
                    <a:pt x="489909" y="205415"/>
                    <a:pt x="492942" y="205415"/>
                  </a:cubicBezTo>
                  <a:cubicBezTo>
                    <a:pt x="495037" y="205415"/>
                    <a:pt x="497574" y="206353"/>
                    <a:pt x="500717" y="207952"/>
                  </a:cubicBezTo>
                  <a:cubicBezTo>
                    <a:pt x="535128" y="230892"/>
                    <a:pt x="561873" y="269108"/>
                    <a:pt x="581008" y="307323"/>
                  </a:cubicBezTo>
                  <a:lnTo>
                    <a:pt x="581008" y="246168"/>
                  </a:lnTo>
                  <a:cubicBezTo>
                    <a:pt x="581009" y="241425"/>
                    <a:pt x="585365" y="238172"/>
                    <a:pt x="589666" y="238172"/>
                  </a:cubicBezTo>
                  <a:cubicBezTo>
                    <a:pt x="592258" y="238171"/>
                    <a:pt x="594850" y="239440"/>
                    <a:pt x="596283" y="242362"/>
                  </a:cubicBezTo>
                  <a:cubicBezTo>
                    <a:pt x="615419" y="303518"/>
                    <a:pt x="623084" y="368479"/>
                    <a:pt x="619224" y="433495"/>
                  </a:cubicBezTo>
                  <a:cubicBezTo>
                    <a:pt x="630694" y="479321"/>
                    <a:pt x="634554" y="525201"/>
                    <a:pt x="638359" y="563417"/>
                  </a:cubicBezTo>
                  <a:cubicBezTo>
                    <a:pt x="642164" y="620768"/>
                    <a:pt x="645969" y="681924"/>
                    <a:pt x="645969" y="743080"/>
                  </a:cubicBezTo>
                  <a:cubicBezTo>
                    <a:pt x="645969" y="762215"/>
                    <a:pt x="645969" y="781350"/>
                    <a:pt x="645969" y="792820"/>
                  </a:cubicBezTo>
                  <a:cubicBezTo>
                    <a:pt x="645969" y="798555"/>
                    <a:pt x="641227" y="801423"/>
                    <a:pt x="636429" y="801423"/>
                  </a:cubicBezTo>
                  <a:cubicBezTo>
                    <a:pt x="631687" y="801423"/>
                    <a:pt x="626889" y="798555"/>
                    <a:pt x="626889" y="792820"/>
                  </a:cubicBezTo>
                  <a:lnTo>
                    <a:pt x="626889" y="697254"/>
                  </a:lnTo>
                  <a:lnTo>
                    <a:pt x="626889" y="685784"/>
                  </a:lnTo>
                  <a:cubicBezTo>
                    <a:pt x="626889" y="704864"/>
                    <a:pt x="623084" y="724000"/>
                    <a:pt x="623084" y="743079"/>
                  </a:cubicBezTo>
                  <a:cubicBezTo>
                    <a:pt x="626889" y="808095"/>
                    <a:pt x="630694" y="873056"/>
                    <a:pt x="634554" y="941877"/>
                  </a:cubicBezTo>
                  <a:cubicBezTo>
                    <a:pt x="680379" y="1064189"/>
                    <a:pt x="722455" y="1182696"/>
                    <a:pt x="768336" y="1301202"/>
                  </a:cubicBezTo>
                  <a:cubicBezTo>
                    <a:pt x="772141" y="1312673"/>
                    <a:pt x="775946" y="1324143"/>
                    <a:pt x="779806" y="1335613"/>
                  </a:cubicBezTo>
                  <a:cubicBezTo>
                    <a:pt x="768336" y="1259127"/>
                    <a:pt x="760671" y="1186501"/>
                    <a:pt x="760671" y="1113875"/>
                  </a:cubicBezTo>
                  <a:cubicBezTo>
                    <a:pt x="718650" y="964818"/>
                    <a:pt x="707180" y="808096"/>
                    <a:pt x="722455" y="655178"/>
                  </a:cubicBezTo>
                  <a:cubicBezTo>
                    <a:pt x="725709" y="648726"/>
                    <a:pt x="750855" y="527132"/>
                    <a:pt x="783997" y="527132"/>
                  </a:cubicBezTo>
                  <a:cubicBezTo>
                    <a:pt x="790008" y="527132"/>
                    <a:pt x="796294" y="531157"/>
                    <a:pt x="802747" y="540532"/>
                  </a:cubicBezTo>
                  <a:cubicBezTo>
                    <a:pt x="814161" y="555807"/>
                    <a:pt x="821827" y="578747"/>
                    <a:pt x="825632" y="601687"/>
                  </a:cubicBezTo>
                  <a:cubicBezTo>
                    <a:pt x="829492" y="590217"/>
                    <a:pt x="829492" y="582552"/>
                    <a:pt x="829492" y="571082"/>
                  </a:cubicBezTo>
                  <a:cubicBezTo>
                    <a:pt x="829492" y="565347"/>
                    <a:pt x="833297" y="562479"/>
                    <a:pt x="837102" y="562479"/>
                  </a:cubicBezTo>
                  <a:cubicBezTo>
                    <a:pt x="840962" y="562479"/>
                    <a:pt x="844767" y="565347"/>
                    <a:pt x="844767" y="571082"/>
                  </a:cubicBezTo>
                  <a:cubicBezTo>
                    <a:pt x="844767" y="685784"/>
                    <a:pt x="837102" y="800430"/>
                    <a:pt x="821827" y="915132"/>
                  </a:cubicBezTo>
                  <a:cubicBezTo>
                    <a:pt x="818022" y="938072"/>
                    <a:pt x="814162" y="961013"/>
                    <a:pt x="810357" y="983953"/>
                  </a:cubicBezTo>
                  <a:cubicBezTo>
                    <a:pt x="802746" y="1045109"/>
                    <a:pt x="798886" y="1102405"/>
                    <a:pt x="787416" y="1159755"/>
                  </a:cubicBezTo>
                  <a:cubicBezTo>
                    <a:pt x="787416" y="1163560"/>
                    <a:pt x="783611" y="1163561"/>
                    <a:pt x="779806" y="1167421"/>
                  </a:cubicBezTo>
                  <a:cubicBezTo>
                    <a:pt x="783611" y="1240046"/>
                    <a:pt x="791276" y="1316478"/>
                    <a:pt x="806552" y="1392964"/>
                  </a:cubicBezTo>
                  <a:cubicBezTo>
                    <a:pt x="821827" y="1438789"/>
                    <a:pt x="840962" y="1484670"/>
                    <a:pt x="860042" y="1526746"/>
                  </a:cubicBezTo>
                  <a:cubicBezTo>
                    <a:pt x="852432" y="1473200"/>
                    <a:pt x="848572" y="1415904"/>
                    <a:pt x="852432" y="1358553"/>
                  </a:cubicBezTo>
                  <a:cubicBezTo>
                    <a:pt x="837102" y="1339418"/>
                    <a:pt x="833297" y="1312673"/>
                    <a:pt x="844767" y="1293538"/>
                  </a:cubicBezTo>
                  <a:cubicBezTo>
                    <a:pt x="844767" y="1289732"/>
                    <a:pt x="848572" y="1285927"/>
                    <a:pt x="852432" y="1285927"/>
                  </a:cubicBezTo>
                  <a:cubicBezTo>
                    <a:pt x="890648" y="1293537"/>
                    <a:pt x="898258" y="1339418"/>
                    <a:pt x="886843" y="1370023"/>
                  </a:cubicBezTo>
                  <a:cubicBezTo>
                    <a:pt x="886843" y="1372726"/>
                    <a:pt x="882983" y="1375428"/>
                    <a:pt x="879398" y="1375428"/>
                  </a:cubicBezTo>
                  <a:cubicBezTo>
                    <a:pt x="877909" y="1375428"/>
                    <a:pt x="876475" y="1374931"/>
                    <a:pt x="875373" y="1373829"/>
                  </a:cubicBezTo>
                  <a:cubicBezTo>
                    <a:pt x="871512" y="1373828"/>
                    <a:pt x="867707" y="1370024"/>
                    <a:pt x="863902" y="1366164"/>
                  </a:cubicBezTo>
                  <a:cubicBezTo>
                    <a:pt x="863902" y="1370024"/>
                    <a:pt x="863903" y="1373828"/>
                    <a:pt x="863902" y="1377633"/>
                  </a:cubicBezTo>
                  <a:lnTo>
                    <a:pt x="863902" y="1454120"/>
                  </a:lnTo>
                  <a:cubicBezTo>
                    <a:pt x="863902" y="1515275"/>
                    <a:pt x="879178" y="1576431"/>
                    <a:pt x="905923" y="1629922"/>
                  </a:cubicBezTo>
                  <a:cubicBezTo>
                    <a:pt x="905923" y="1629922"/>
                    <a:pt x="905923" y="1633782"/>
                    <a:pt x="905923" y="1633782"/>
                  </a:cubicBezTo>
                  <a:lnTo>
                    <a:pt x="978549" y="1794310"/>
                  </a:lnTo>
                  <a:cubicBezTo>
                    <a:pt x="951803" y="1710214"/>
                    <a:pt x="947999" y="1618452"/>
                    <a:pt x="959469" y="1530551"/>
                  </a:cubicBezTo>
                  <a:cubicBezTo>
                    <a:pt x="940333" y="1488530"/>
                    <a:pt x="932668" y="1442649"/>
                    <a:pt x="940333" y="1396769"/>
                  </a:cubicBezTo>
                  <a:cubicBezTo>
                    <a:pt x="905923" y="1308868"/>
                    <a:pt x="947999" y="1083324"/>
                    <a:pt x="974744" y="1037444"/>
                  </a:cubicBezTo>
                  <a:cubicBezTo>
                    <a:pt x="974744" y="1032977"/>
                    <a:pt x="977335" y="1031102"/>
                    <a:pt x="981085" y="1031102"/>
                  </a:cubicBezTo>
                  <a:cubicBezTo>
                    <a:pt x="983677" y="1031102"/>
                    <a:pt x="986876" y="1032040"/>
                    <a:pt x="990019" y="1033639"/>
                  </a:cubicBezTo>
                  <a:cubicBezTo>
                    <a:pt x="996967" y="1024374"/>
                    <a:pt x="1006728" y="1019301"/>
                    <a:pt x="1016709" y="1019301"/>
                  </a:cubicBezTo>
                  <a:cubicBezTo>
                    <a:pt x="1023216" y="1019301"/>
                    <a:pt x="1029889" y="1021452"/>
                    <a:pt x="1035900" y="1025974"/>
                  </a:cubicBezTo>
                  <a:cubicBezTo>
                    <a:pt x="1108525" y="1056579"/>
                    <a:pt x="1081780" y="1220911"/>
                    <a:pt x="1074115" y="1278262"/>
                  </a:cubicBezTo>
                  <a:cubicBezTo>
                    <a:pt x="1058840" y="1354693"/>
                    <a:pt x="1043565" y="1484670"/>
                    <a:pt x="978549" y="1538216"/>
                  </a:cubicBezTo>
                  <a:lnTo>
                    <a:pt x="970939" y="1538216"/>
                  </a:lnTo>
                  <a:cubicBezTo>
                    <a:pt x="951803" y="1637587"/>
                    <a:pt x="963274" y="1740819"/>
                    <a:pt x="1005294" y="1836385"/>
                  </a:cubicBezTo>
                  <a:cubicBezTo>
                    <a:pt x="1005294" y="1843995"/>
                    <a:pt x="1001489" y="1843995"/>
                    <a:pt x="997684" y="1843995"/>
                  </a:cubicBezTo>
                  <a:lnTo>
                    <a:pt x="1081726" y="2035005"/>
                  </a:lnTo>
                  <a:lnTo>
                    <a:pt x="1069530" y="2040970"/>
                  </a:lnTo>
                  <a:lnTo>
                    <a:pt x="1035900" y="1966307"/>
                  </a:lnTo>
                  <a:cubicBezTo>
                    <a:pt x="1001489" y="1928091"/>
                    <a:pt x="963274" y="1893681"/>
                    <a:pt x="925058" y="1863131"/>
                  </a:cubicBezTo>
                  <a:cubicBezTo>
                    <a:pt x="890648" y="1874601"/>
                    <a:pt x="856237" y="1886071"/>
                    <a:pt x="821827" y="1889876"/>
                  </a:cubicBezTo>
                  <a:lnTo>
                    <a:pt x="802746" y="1897541"/>
                  </a:lnTo>
                  <a:cubicBezTo>
                    <a:pt x="806551" y="1905151"/>
                    <a:pt x="802747" y="1912816"/>
                    <a:pt x="795081" y="1912816"/>
                  </a:cubicBezTo>
                  <a:lnTo>
                    <a:pt x="775946" y="1905151"/>
                  </a:lnTo>
                  <a:cubicBezTo>
                    <a:pt x="708724" y="1926878"/>
                    <a:pt x="639021" y="1946068"/>
                    <a:pt x="570310" y="1946068"/>
                  </a:cubicBezTo>
                  <a:cubicBezTo>
                    <a:pt x="517978" y="1946069"/>
                    <a:pt x="466251" y="1934929"/>
                    <a:pt x="416621" y="1905151"/>
                  </a:cubicBezTo>
                  <a:cubicBezTo>
                    <a:pt x="397541" y="1897541"/>
                    <a:pt x="386071" y="1886071"/>
                    <a:pt x="374601" y="1870740"/>
                  </a:cubicBezTo>
                  <a:cubicBezTo>
                    <a:pt x="370795" y="1866936"/>
                    <a:pt x="374600" y="1863130"/>
                    <a:pt x="378405" y="1863131"/>
                  </a:cubicBezTo>
                  <a:lnTo>
                    <a:pt x="386071" y="1859270"/>
                  </a:lnTo>
                  <a:cubicBezTo>
                    <a:pt x="395225" y="1834841"/>
                    <a:pt x="450866" y="1822599"/>
                    <a:pt x="490405" y="1822599"/>
                  </a:cubicBezTo>
                  <a:cubicBezTo>
                    <a:pt x="500276" y="1822599"/>
                    <a:pt x="509155" y="1823371"/>
                    <a:pt x="516047" y="1824915"/>
                  </a:cubicBezTo>
                  <a:cubicBezTo>
                    <a:pt x="588673" y="1836385"/>
                    <a:pt x="661299" y="1855466"/>
                    <a:pt x="733926" y="1878406"/>
                  </a:cubicBezTo>
                  <a:lnTo>
                    <a:pt x="764476" y="1886071"/>
                  </a:lnTo>
                  <a:cubicBezTo>
                    <a:pt x="818021" y="1878406"/>
                    <a:pt x="867707" y="1866936"/>
                    <a:pt x="917393" y="1855465"/>
                  </a:cubicBezTo>
                  <a:cubicBezTo>
                    <a:pt x="886843" y="1832525"/>
                    <a:pt x="852432" y="1809585"/>
                    <a:pt x="818022" y="1782839"/>
                  </a:cubicBezTo>
                  <a:cubicBezTo>
                    <a:pt x="788188" y="1769108"/>
                    <a:pt x="756976" y="1762215"/>
                    <a:pt x="725268" y="1762215"/>
                  </a:cubicBezTo>
                  <a:cubicBezTo>
                    <a:pt x="704092" y="1762215"/>
                    <a:pt x="682696" y="1765248"/>
                    <a:pt x="661300" y="1771369"/>
                  </a:cubicBezTo>
                  <a:cubicBezTo>
                    <a:pt x="665104" y="1790505"/>
                    <a:pt x="661299" y="1805779"/>
                    <a:pt x="645969" y="1817250"/>
                  </a:cubicBezTo>
                  <a:cubicBezTo>
                    <a:pt x="641999" y="1820448"/>
                    <a:pt x="637642" y="1821827"/>
                    <a:pt x="633175" y="1821827"/>
                  </a:cubicBezTo>
                  <a:cubicBezTo>
                    <a:pt x="616521" y="1821827"/>
                    <a:pt x="598544" y="1802581"/>
                    <a:pt x="592479" y="1790504"/>
                  </a:cubicBezTo>
                  <a:cubicBezTo>
                    <a:pt x="589776" y="1785100"/>
                    <a:pt x="590879" y="1779696"/>
                    <a:pt x="594464" y="1779696"/>
                  </a:cubicBezTo>
                  <a:cubicBezTo>
                    <a:pt x="595953" y="1779696"/>
                    <a:pt x="597883" y="1780578"/>
                    <a:pt x="600144" y="1782839"/>
                  </a:cubicBezTo>
                  <a:cubicBezTo>
                    <a:pt x="603232" y="1792104"/>
                    <a:pt x="618838" y="1808923"/>
                    <a:pt x="632790" y="1808923"/>
                  </a:cubicBezTo>
                  <a:cubicBezTo>
                    <a:pt x="636043" y="1808923"/>
                    <a:pt x="639241" y="1807985"/>
                    <a:pt x="642164" y="1805780"/>
                  </a:cubicBezTo>
                  <a:cubicBezTo>
                    <a:pt x="645969" y="1798114"/>
                    <a:pt x="649829" y="1786644"/>
                    <a:pt x="649829" y="1779034"/>
                  </a:cubicBezTo>
                  <a:lnTo>
                    <a:pt x="638359" y="1782839"/>
                  </a:lnTo>
                  <a:cubicBezTo>
                    <a:pt x="637256" y="1783391"/>
                    <a:pt x="636263" y="1783611"/>
                    <a:pt x="635381" y="1783611"/>
                  </a:cubicBezTo>
                  <a:cubicBezTo>
                    <a:pt x="629812" y="1783611"/>
                    <a:pt x="627440" y="1774678"/>
                    <a:pt x="630694" y="1771369"/>
                  </a:cubicBezTo>
                  <a:lnTo>
                    <a:pt x="645969" y="1763704"/>
                  </a:lnTo>
                  <a:cubicBezTo>
                    <a:pt x="643764" y="1762601"/>
                    <a:pt x="641172" y="1762160"/>
                    <a:pt x="638580" y="1762160"/>
                  </a:cubicBezTo>
                  <a:cubicBezTo>
                    <a:pt x="632293" y="1762160"/>
                    <a:pt x="625786" y="1764862"/>
                    <a:pt x="623084" y="1767564"/>
                  </a:cubicBezTo>
                  <a:cubicBezTo>
                    <a:pt x="619224" y="1779034"/>
                    <a:pt x="626889" y="1790505"/>
                    <a:pt x="630694" y="1798114"/>
                  </a:cubicBezTo>
                  <a:cubicBezTo>
                    <a:pt x="630694" y="1800817"/>
                    <a:pt x="628819" y="1803518"/>
                    <a:pt x="627661" y="1803519"/>
                  </a:cubicBezTo>
                  <a:cubicBezTo>
                    <a:pt x="627220" y="1803519"/>
                    <a:pt x="626889" y="1803078"/>
                    <a:pt x="626889" y="1801974"/>
                  </a:cubicBezTo>
                  <a:cubicBezTo>
                    <a:pt x="607754" y="1794310"/>
                    <a:pt x="600144" y="1771369"/>
                    <a:pt x="615419" y="1756094"/>
                  </a:cubicBezTo>
                  <a:cubicBezTo>
                    <a:pt x="621154" y="1752289"/>
                    <a:pt x="627827" y="1750359"/>
                    <a:pt x="634554" y="1750359"/>
                  </a:cubicBezTo>
                  <a:cubicBezTo>
                    <a:pt x="641226" y="1750359"/>
                    <a:pt x="647899" y="1752289"/>
                    <a:pt x="653634" y="1756094"/>
                  </a:cubicBezTo>
                  <a:cubicBezTo>
                    <a:pt x="657439" y="1759899"/>
                    <a:pt x="657439" y="1759899"/>
                    <a:pt x="661300" y="1763704"/>
                  </a:cubicBezTo>
                  <a:cubicBezTo>
                    <a:pt x="685949" y="1756314"/>
                    <a:pt x="712253" y="1752123"/>
                    <a:pt x="739109" y="1752123"/>
                  </a:cubicBezTo>
                  <a:cubicBezTo>
                    <a:pt x="753833" y="1752123"/>
                    <a:pt x="768722" y="1753392"/>
                    <a:pt x="783611" y="1756094"/>
                  </a:cubicBezTo>
                  <a:cubicBezTo>
                    <a:pt x="760671" y="1740819"/>
                    <a:pt x="733926" y="1721684"/>
                    <a:pt x="710985" y="1702548"/>
                  </a:cubicBezTo>
                  <a:lnTo>
                    <a:pt x="695710" y="1698743"/>
                  </a:lnTo>
                  <a:lnTo>
                    <a:pt x="710985" y="1714018"/>
                  </a:lnTo>
                  <a:cubicBezTo>
                    <a:pt x="713687" y="1716720"/>
                    <a:pt x="710654" y="1719422"/>
                    <a:pt x="708669" y="1719423"/>
                  </a:cubicBezTo>
                  <a:cubicBezTo>
                    <a:pt x="707787" y="1719422"/>
                    <a:pt x="707180" y="1718981"/>
                    <a:pt x="707180" y="1717878"/>
                  </a:cubicBezTo>
                  <a:lnTo>
                    <a:pt x="672770" y="1691078"/>
                  </a:lnTo>
                  <a:lnTo>
                    <a:pt x="653634" y="1687273"/>
                  </a:lnTo>
                  <a:lnTo>
                    <a:pt x="649829" y="1687273"/>
                  </a:lnTo>
                  <a:lnTo>
                    <a:pt x="600144" y="1675803"/>
                  </a:lnTo>
                  <a:cubicBezTo>
                    <a:pt x="451032" y="1649057"/>
                    <a:pt x="286699" y="1641392"/>
                    <a:pt x="179663" y="1542021"/>
                  </a:cubicBezTo>
                  <a:cubicBezTo>
                    <a:pt x="175803" y="1542021"/>
                    <a:pt x="175803" y="1534356"/>
                    <a:pt x="179663" y="1534356"/>
                  </a:cubicBezTo>
                  <a:lnTo>
                    <a:pt x="183468" y="1534356"/>
                  </a:lnTo>
                  <a:cubicBezTo>
                    <a:pt x="175803" y="1526746"/>
                    <a:pt x="171998" y="1519080"/>
                    <a:pt x="168193" y="1511416"/>
                  </a:cubicBezTo>
                  <a:cubicBezTo>
                    <a:pt x="164332" y="1507610"/>
                    <a:pt x="164332" y="1503805"/>
                    <a:pt x="171998" y="1500000"/>
                  </a:cubicBezTo>
                  <a:cubicBezTo>
                    <a:pt x="199736" y="1487427"/>
                    <a:pt x="228742" y="1482023"/>
                    <a:pt x="258465" y="1482023"/>
                  </a:cubicBezTo>
                  <a:cubicBezTo>
                    <a:pt x="355686" y="1482023"/>
                    <a:pt x="460572" y="1539925"/>
                    <a:pt x="554263" y="1595512"/>
                  </a:cubicBezTo>
                  <a:lnTo>
                    <a:pt x="565733" y="1603177"/>
                  </a:lnTo>
                  <a:lnTo>
                    <a:pt x="573343" y="1606982"/>
                  </a:lnTo>
                  <a:cubicBezTo>
                    <a:pt x="523657" y="1561156"/>
                    <a:pt x="477777" y="1507610"/>
                    <a:pt x="435756" y="1450259"/>
                  </a:cubicBezTo>
                  <a:cubicBezTo>
                    <a:pt x="435756" y="1447557"/>
                    <a:pt x="437686" y="1444855"/>
                    <a:pt x="440112" y="1444855"/>
                  </a:cubicBezTo>
                  <a:cubicBezTo>
                    <a:pt x="441161" y="1444855"/>
                    <a:pt x="442263" y="1445352"/>
                    <a:pt x="443422" y="1446454"/>
                  </a:cubicBezTo>
                  <a:cubicBezTo>
                    <a:pt x="504577" y="1519081"/>
                    <a:pt x="569538" y="1584097"/>
                    <a:pt x="638360" y="1645252"/>
                  </a:cubicBezTo>
                  <a:lnTo>
                    <a:pt x="649829" y="1652862"/>
                  </a:lnTo>
                  <a:lnTo>
                    <a:pt x="638359" y="1641392"/>
                  </a:lnTo>
                  <a:lnTo>
                    <a:pt x="619224" y="1622312"/>
                  </a:lnTo>
                  <a:cubicBezTo>
                    <a:pt x="531323" y="1530551"/>
                    <a:pt x="454891" y="1434984"/>
                    <a:pt x="363130" y="1347083"/>
                  </a:cubicBezTo>
                  <a:lnTo>
                    <a:pt x="355465" y="1347083"/>
                  </a:lnTo>
                  <a:cubicBezTo>
                    <a:pt x="355465" y="1351550"/>
                    <a:pt x="351550" y="1353425"/>
                    <a:pt x="347524" y="1353425"/>
                  </a:cubicBezTo>
                  <a:cubicBezTo>
                    <a:pt x="344657" y="1353425"/>
                    <a:pt x="341789" y="1352487"/>
                    <a:pt x="340190" y="1350888"/>
                  </a:cubicBezTo>
                  <a:lnTo>
                    <a:pt x="313445" y="1324143"/>
                  </a:lnTo>
                  <a:cubicBezTo>
                    <a:pt x="191133" y="1293537"/>
                    <a:pt x="80237" y="1136815"/>
                    <a:pt x="64961" y="1029779"/>
                  </a:cubicBezTo>
                  <a:cubicBezTo>
                    <a:pt x="61156" y="1022169"/>
                    <a:pt x="68766" y="1018308"/>
                    <a:pt x="76431" y="1018308"/>
                  </a:cubicBezTo>
                  <a:cubicBezTo>
                    <a:pt x="84096" y="1022168"/>
                    <a:pt x="91707" y="1029779"/>
                    <a:pt x="99372" y="1033639"/>
                  </a:cubicBezTo>
                  <a:cubicBezTo>
                    <a:pt x="95567" y="1022169"/>
                    <a:pt x="91706" y="1010698"/>
                    <a:pt x="87902" y="999228"/>
                  </a:cubicBezTo>
                  <a:cubicBezTo>
                    <a:pt x="87901" y="993604"/>
                    <a:pt x="89942" y="990074"/>
                    <a:pt x="94023" y="990074"/>
                  </a:cubicBezTo>
                  <a:cubicBezTo>
                    <a:pt x="95567" y="990074"/>
                    <a:pt x="97331" y="990571"/>
                    <a:pt x="99372" y="991563"/>
                  </a:cubicBezTo>
                  <a:cubicBezTo>
                    <a:pt x="233154" y="1033639"/>
                    <a:pt x="324915" y="1213301"/>
                    <a:pt x="366936" y="1339418"/>
                  </a:cubicBezTo>
                  <a:cubicBezTo>
                    <a:pt x="451032" y="1415904"/>
                    <a:pt x="519852" y="1507610"/>
                    <a:pt x="596283" y="1591706"/>
                  </a:cubicBezTo>
                  <a:cubicBezTo>
                    <a:pt x="581008" y="1561156"/>
                    <a:pt x="565733" y="1526746"/>
                    <a:pt x="554263" y="1496140"/>
                  </a:cubicBezTo>
                  <a:cubicBezTo>
                    <a:pt x="470167" y="1415904"/>
                    <a:pt x="309584" y="1232382"/>
                    <a:pt x="374600" y="1110070"/>
                  </a:cubicBezTo>
                  <a:cubicBezTo>
                    <a:pt x="374600" y="1105603"/>
                    <a:pt x="377192" y="1103728"/>
                    <a:pt x="380170" y="1103728"/>
                  </a:cubicBezTo>
                  <a:cubicBezTo>
                    <a:pt x="382266" y="1103728"/>
                    <a:pt x="384471" y="1104666"/>
                    <a:pt x="386071" y="1106265"/>
                  </a:cubicBezTo>
                  <a:cubicBezTo>
                    <a:pt x="393681" y="1113875"/>
                    <a:pt x="401346" y="1121540"/>
                    <a:pt x="409011" y="1129205"/>
                  </a:cubicBezTo>
                  <a:cubicBezTo>
                    <a:pt x="410886" y="1127275"/>
                    <a:pt x="412816" y="1126338"/>
                    <a:pt x="414746" y="1126338"/>
                  </a:cubicBezTo>
                  <a:cubicBezTo>
                    <a:pt x="416621" y="1126338"/>
                    <a:pt x="418551" y="1127275"/>
                    <a:pt x="420481" y="1129205"/>
                  </a:cubicBezTo>
                  <a:cubicBezTo>
                    <a:pt x="439561" y="1163561"/>
                    <a:pt x="458697" y="1197971"/>
                    <a:pt x="473972" y="1236241"/>
                  </a:cubicBezTo>
                  <a:lnTo>
                    <a:pt x="477777" y="1236242"/>
                  </a:lnTo>
                  <a:cubicBezTo>
                    <a:pt x="516047" y="1316478"/>
                    <a:pt x="538988" y="1404434"/>
                    <a:pt x="569538" y="1492335"/>
                  </a:cubicBezTo>
                  <a:cubicBezTo>
                    <a:pt x="569538" y="1492335"/>
                    <a:pt x="569538" y="1496140"/>
                    <a:pt x="569538" y="1496140"/>
                  </a:cubicBezTo>
                  <a:cubicBezTo>
                    <a:pt x="584813" y="1538216"/>
                    <a:pt x="603949" y="1580236"/>
                    <a:pt x="626889" y="1622312"/>
                  </a:cubicBezTo>
                  <a:cubicBezTo>
                    <a:pt x="649829" y="1645252"/>
                    <a:pt x="676575" y="1668193"/>
                    <a:pt x="703320" y="1687273"/>
                  </a:cubicBezTo>
                  <a:lnTo>
                    <a:pt x="726260" y="1706408"/>
                  </a:lnTo>
                  <a:lnTo>
                    <a:pt x="745396" y="1714018"/>
                  </a:lnTo>
                  <a:cubicBezTo>
                    <a:pt x="749201" y="1714018"/>
                    <a:pt x="749201" y="1717879"/>
                    <a:pt x="745396" y="1717878"/>
                  </a:cubicBezTo>
                  <a:cubicBezTo>
                    <a:pt x="783611" y="1744624"/>
                    <a:pt x="825632" y="1771369"/>
                    <a:pt x="863902" y="1798114"/>
                  </a:cubicBezTo>
                  <a:cubicBezTo>
                    <a:pt x="798886" y="1717878"/>
                    <a:pt x="749201" y="1629922"/>
                    <a:pt x="714790" y="1530551"/>
                  </a:cubicBezTo>
                  <a:cubicBezTo>
                    <a:pt x="712750" y="1531599"/>
                    <a:pt x="710709" y="1532039"/>
                    <a:pt x="708724" y="1532040"/>
                  </a:cubicBezTo>
                  <a:cubicBezTo>
                    <a:pt x="703320" y="1532040"/>
                    <a:pt x="698467" y="1528511"/>
                    <a:pt x="695710" y="1522885"/>
                  </a:cubicBezTo>
                  <a:cubicBezTo>
                    <a:pt x="680380" y="1522885"/>
                    <a:pt x="672770" y="1511416"/>
                    <a:pt x="672770" y="1492335"/>
                  </a:cubicBezTo>
                  <a:cubicBezTo>
                    <a:pt x="668910" y="1477060"/>
                    <a:pt x="665105" y="1450259"/>
                    <a:pt x="688045" y="1446455"/>
                  </a:cubicBezTo>
                  <a:cubicBezTo>
                    <a:pt x="692236" y="1445076"/>
                    <a:pt x="696427" y="1444194"/>
                    <a:pt x="700618" y="1444194"/>
                  </a:cubicBezTo>
                  <a:cubicBezTo>
                    <a:pt x="707897" y="1444194"/>
                    <a:pt x="715176" y="1446840"/>
                    <a:pt x="722456" y="1454120"/>
                  </a:cubicBezTo>
                  <a:cubicBezTo>
                    <a:pt x="741536" y="1469395"/>
                    <a:pt x="745395" y="1500000"/>
                    <a:pt x="733925" y="1522886"/>
                  </a:cubicBezTo>
                  <a:lnTo>
                    <a:pt x="730065" y="1522886"/>
                  </a:lnTo>
                  <a:cubicBezTo>
                    <a:pt x="760671" y="1610842"/>
                    <a:pt x="806552" y="1694938"/>
                    <a:pt x="860042" y="1771369"/>
                  </a:cubicBezTo>
                  <a:cubicBezTo>
                    <a:pt x="852432" y="1752289"/>
                    <a:pt x="844767" y="1729349"/>
                    <a:pt x="844767" y="1721683"/>
                  </a:cubicBezTo>
                  <a:cubicBezTo>
                    <a:pt x="840962" y="1714018"/>
                    <a:pt x="837102" y="1694938"/>
                    <a:pt x="833297" y="1679608"/>
                  </a:cubicBezTo>
                  <a:cubicBezTo>
                    <a:pt x="821827" y="1671998"/>
                    <a:pt x="814162" y="1660527"/>
                    <a:pt x="818021" y="1645252"/>
                  </a:cubicBezTo>
                  <a:cubicBezTo>
                    <a:pt x="821827" y="1637587"/>
                    <a:pt x="829492" y="1629922"/>
                    <a:pt x="837102" y="1629922"/>
                  </a:cubicBezTo>
                  <a:cubicBezTo>
                    <a:pt x="838701" y="1629757"/>
                    <a:pt x="840190" y="1629646"/>
                    <a:pt x="841624" y="1629646"/>
                  </a:cubicBezTo>
                  <a:cubicBezTo>
                    <a:pt x="867708" y="1629646"/>
                    <a:pt x="867321" y="1661685"/>
                    <a:pt x="860042" y="1683468"/>
                  </a:cubicBezTo>
                  <a:cubicBezTo>
                    <a:pt x="860042" y="1685343"/>
                    <a:pt x="859105" y="1686336"/>
                    <a:pt x="857671" y="1686336"/>
                  </a:cubicBezTo>
                  <a:cubicBezTo>
                    <a:pt x="856237" y="1686336"/>
                    <a:pt x="854307" y="1685343"/>
                    <a:pt x="852432" y="1683468"/>
                  </a:cubicBezTo>
                  <a:lnTo>
                    <a:pt x="848572" y="1683468"/>
                  </a:lnTo>
                  <a:cubicBezTo>
                    <a:pt x="848572" y="1694938"/>
                    <a:pt x="852432" y="1710213"/>
                    <a:pt x="860042" y="1725489"/>
                  </a:cubicBezTo>
                  <a:cubicBezTo>
                    <a:pt x="867707" y="1756094"/>
                    <a:pt x="882982" y="1786644"/>
                    <a:pt x="905923" y="1809585"/>
                  </a:cubicBezTo>
                  <a:cubicBezTo>
                    <a:pt x="909728" y="1813445"/>
                    <a:pt x="909728" y="1817250"/>
                    <a:pt x="905923" y="1817250"/>
                  </a:cubicBezTo>
                  <a:cubicBezTo>
                    <a:pt x="917393" y="1828720"/>
                    <a:pt x="925058" y="1836385"/>
                    <a:pt x="936528" y="1843995"/>
                  </a:cubicBezTo>
                  <a:cubicBezTo>
                    <a:pt x="936528" y="1843995"/>
                    <a:pt x="936528" y="1847855"/>
                    <a:pt x="936528" y="1847855"/>
                  </a:cubicBezTo>
                  <a:cubicBezTo>
                    <a:pt x="959469" y="1866935"/>
                    <a:pt x="978549" y="1886071"/>
                    <a:pt x="1001489" y="1909011"/>
                  </a:cubicBezTo>
                  <a:cubicBezTo>
                    <a:pt x="905923" y="1706408"/>
                    <a:pt x="814161" y="1503805"/>
                    <a:pt x="737730" y="1293538"/>
                  </a:cubicBezTo>
                  <a:cubicBezTo>
                    <a:pt x="726260" y="1259127"/>
                    <a:pt x="710985" y="1220911"/>
                    <a:pt x="699515" y="1182696"/>
                  </a:cubicBezTo>
                  <a:cubicBezTo>
                    <a:pt x="665105" y="1117735"/>
                    <a:pt x="611614" y="1045109"/>
                    <a:pt x="554263" y="1022169"/>
                  </a:cubicBezTo>
                  <a:cubicBezTo>
                    <a:pt x="550458" y="1037444"/>
                    <a:pt x="535128" y="1045109"/>
                    <a:pt x="516047" y="1045109"/>
                  </a:cubicBezTo>
                  <a:cubicBezTo>
                    <a:pt x="493107" y="1041249"/>
                    <a:pt x="473972" y="1018308"/>
                    <a:pt x="481637" y="991563"/>
                  </a:cubicBezTo>
                  <a:cubicBezTo>
                    <a:pt x="481637" y="987758"/>
                    <a:pt x="485442" y="983953"/>
                    <a:pt x="489247" y="980093"/>
                  </a:cubicBezTo>
                  <a:cubicBezTo>
                    <a:pt x="494927" y="976343"/>
                    <a:pt x="501489" y="974689"/>
                    <a:pt x="508217" y="974689"/>
                  </a:cubicBezTo>
                  <a:cubicBezTo>
                    <a:pt x="528896" y="974688"/>
                    <a:pt x="551396" y="990515"/>
                    <a:pt x="554263" y="1010698"/>
                  </a:cubicBezTo>
                  <a:cubicBezTo>
                    <a:pt x="596284" y="1029779"/>
                    <a:pt x="626889" y="1060384"/>
                    <a:pt x="649829" y="1098600"/>
                  </a:cubicBezTo>
                  <a:cubicBezTo>
                    <a:pt x="661300" y="1113875"/>
                    <a:pt x="672770" y="1129205"/>
                    <a:pt x="684240" y="1144480"/>
                  </a:cubicBezTo>
                  <a:cubicBezTo>
                    <a:pt x="653634" y="1068049"/>
                    <a:pt x="626889" y="987758"/>
                    <a:pt x="596283" y="911272"/>
                  </a:cubicBezTo>
                  <a:cubicBezTo>
                    <a:pt x="596283" y="913202"/>
                    <a:pt x="594409" y="914139"/>
                    <a:pt x="592478" y="914139"/>
                  </a:cubicBezTo>
                  <a:cubicBezTo>
                    <a:pt x="590549" y="914139"/>
                    <a:pt x="588673" y="913202"/>
                    <a:pt x="588673" y="911272"/>
                  </a:cubicBezTo>
                  <a:cubicBezTo>
                    <a:pt x="550458" y="827176"/>
                    <a:pt x="401346" y="777490"/>
                    <a:pt x="324915" y="727804"/>
                  </a:cubicBezTo>
                  <a:cubicBezTo>
                    <a:pt x="259899" y="681924"/>
                    <a:pt x="191133" y="632238"/>
                    <a:pt x="168193" y="548142"/>
                  </a:cubicBezTo>
                  <a:cubicBezTo>
                    <a:pt x="168193" y="544337"/>
                    <a:pt x="171998" y="540532"/>
                    <a:pt x="175803" y="540531"/>
                  </a:cubicBezTo>
                  <a:cubicBezTo>
                    <a:pt x="181538" y="538602"/>
                    <a:pt x="187273" y="537664"/>
                    <a:pt x="193008" y="537664"/>
                  </a:cubicBezTo>
                  <a:cubicBezTo>
                    <a:pt x="198743" y="537664"/>
                    <a:pt x="204478" y="538602"/>
                    <a:pt x="210213" y="540532"/>
                  </a:cubicBezTo>
                  <a:cubicBezTo>
                    <a:pt x="212143" y="538602"/>
                    <a:pt x="213081" y="537664"/>
                    <a:pt x="213577" y="537664"/>
                  </a:cubicBezTo>
                  <a:cubicBezTo>
                    <a:pt x="214074" y="537664"/>
                    <a:pt x="214073" y="538602"/>
                    <a:pt x="214074" y="540532"/>
                  </a:cubicBezTo>
                  <a:cubicBezTo>
                    <a:pt x="389876" y="544337"/>
                    <a:pt x="470167" y="750745"/>
                    <a:pt x="577203" y="857781"/>
                  </a:cubicBezTo>
                  <a:cubicBezTo>
                    <a:pt x="538988" y="766020"/>
                    <a:pt x="500717" y="678119"/>
                    <a:pt x="454892" y="586357"/>
                  </a:cubicBezTo>
                  <a:cubicBezTo>
                    <a:pt x="424286" y="552002"/>
                    <a:pt x="386071" y="517591"/>
                    <a:pt x="340190" y="498456"/>
                  </a:cubicBezTo>
                  <a:cubicBezTo>
                    <a:pt x="340190" y="502261"/>
                    <a:pt x="336385" y="509926"/>
                    <a:pt x="328720" y="509926"/>
                  </a:cubicBezTo>
                  <a:cubicBezTo>
                    <a:pt x="321054" y="509926"/>
                    <a:pt x="313445" y="506121"/>
                    <a:pt x="305780" y="506121"/>
                  </a:cubicBezTo>
                  <a:lnTo>
                    <a:pt x="313444" y="513731"/>
                  </a:lnTo>
                  <a:cubicBezTo>
                    <a:pt x="313445" y="517591"/>
                    <a:pt x="313444" y="521396"/>
                    <a:pt x="309584" y="521396"/>
                  </a:cubicBezTo>
                  <a:cubicBezTo>
                    <a:pt x="294309" y="517591"/>
                    <a:pt x="286699" y="506121"/>
                    <a:pt x="282839" y="490791"/>
                  </a:cubicBezTo>
                  <a:cubicBezTo>
                    <a:pt x="279034" y="490791"/>
                    <a:pt x="279034" y="486986"/>
                    <a:pt x="282839" y="486986"/>
                  </a:cubicBezTo>
                  <a:cubicBezTo>
                    <a:pt x="282839" y="479321"/>
                    <a:pt x="282839" y="475516"/>
                    <a:pt x="286699" y="471711"/>
                  </a:cubicBezTo>
                  <a:cubicBezTo>
                    <a:pt x="291828" y="461343"/>
                    <a:pt x="299382" y="457207"/>
                    <a:pt x="307103" y="457208"/>
                  </a:cubicBezTo>
                  <a:cubicBezTo>
                    <a:pt x="316533" y="457208"/>
                    <a:pt x="326238" y="463329"/>
                    <a:pt x="332525" y="471711"/>
                  </a:cubicBezTo>
                  <a:cubicBezTo>
                    <a:pt x="336385" y="475515"/>
                    <a:pt x="336385" y="479321"/>
                    <a:pt x="340190" y="479321"/>
                  </a:cubicBezTo>
                  <a:cubicBezTo>
                    <a:pt x="374600" y="498456"/>
                    <a:pt x="409011" y="517591"/>
                    <a:pt x="435756" y="544337"/>
                  </a:cubicBezTo>
                  <a:cubicBezTo>
                    <a:pt x="409011" y="498456"/>
                    <a:pt x="382266" y="448771"/>
                    <a:pt x="355465" y="402890"/>
                  </a:cubicBezTo>
                  <a:cubicBezTo>
                    <a:pt x="210213" y="330264"/>
                    <a:pt x="7610" y="215562"/>
                    <a:pt x="0" y="39760"/>
                  </a:cubicBezTo>
                  <a:cubicBezTo>
                    <a:pt x="0" y="35955"/>
                    <a:pt x="3805" y="32094"/>
                    <a:pt x="7611" y="32094"/>
                  </a:cubicBezTo>
                  <a:cubicBezTo>
                    <a:pt x="22941" y="32094"/>
                    <a:pt x="38216" y="35955"/>
                    <a:pt x="53491" y="39759"/>
                  </a:cubicBezTo>
                  <a:cubicBezTo>
                    <a:pt x="49686" y="28289"/>
                    <a:pt x="49686" y="16819"/>
                    <a:pt x="49686" y="9154"/>
                  </a:cubicBezTo>
                  <a:cubicBezTo>
                    <a:pt x="46874" y="3584"/>
                    <a:pt x="50237" y="0"/>
                    <a:pt x="53712" y="0"/>
                  </a:cubicBezTo>
                  <a:close/>
                </a:path>
              </a:pathLst>
            </a:custGeom>
            <a:solidFill>
              <a:schemeClr val="tx1"/>
            </a:solidFill>
            <a:ln>
              <a:noFill/>
            </a:ln>
          </p:spPr>
          <p:txBody>
            <a:bodyPr spcFirstLastPara="1" wrap="square" lIns="121900" tIns="121900" rIns="121900" bIns="121900" anchor="ctr" anchorCtr="0">
              <a:noAutofit/>
            </a:bodyPr>
            <a:lstStyle/>
            <a:p>
              <a:endParaRPr sz="2400"/>
            </a:p>
          </p:txBody>
        </p:sp>
      </p:grpSp>
      <p:sp>
        <p:nvSpPr>
          <p:cNvPr id="2" name="标题 1"/>
          <p:cNvSpPr>
            <a:spLocks noGrp="1"/>
          </p:cNvSpPr>
          <p:nvPr userDrawn="1">
            <p:ph type="title"/>
            <p:custDataLst>
              <p:tags r:id="rId3"/>
            </p:custDataLst>
          </p:nvPr>
        </p:nvSpPr>
        <p:spPr>
          <a:xfrm>
            <a:off x="604800" y="557349"/>
            <a:ext cx="10976400" cy="677451"/>
          </a:xfrm>
        </p:spPr>
        <p:txBody>
          <a:bodyPr lIns="90000" tIns="46800" rIns="90000" bIns="46800" anchor="ctr">
            <a:normAutofit/>
          </a:bodyPr>
          <a:lstStyle>
            <a:lvl1pPr algn="ctr">
              <a:defRPr sz="3200"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3" name="日期占位符 2"/>
          <p:cNvSpPr>
            <a:spLocks noGrp="1"/>
          </p:cNvSpPr>
          <p:nvPr userDrawn="1">
            <p:ph type="dt" sz="half" idx="10"/>
            <p:custDataLst>
              <p:tags r:id="rId4"/>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t>2021-9-13</a:t>
            </a:fld>
            <a:endParaRPr lang="zh-CN" altLang="en-US"/>
          </a:p>
        </p:txBody>
      </p:sp>
      <p:sp>
        <p:nvSpPr>
          <p:cNvPr id="4" name="页脚占位符 3"/>
          <p:cNvSpPr>
            <a:spLocks noGrp="1"/>
          </p:cNvSpPr>
          <p:nvPr userDrawn="1">
            <p:ph type="ftr" sz="quarter" idx="11"/>
            <p:custDataLst>
              <p:tags r:id="rId5"/>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dirty="0"/>
          </a:p>
        </p:txBody>
      </p:sp>
      <p:sp>
        <p:nvSpPr>
          <p:cNvPr id="5" name="灯片编号占位符 4"/>
          <p:cNvSpPr>
            <a:spLocks noGrp="1"/>
          </p:cNvSpPr>
          <p:nvPr userDrawn="1">
            <p:ph type="sldNum" sz="quarter" idx="12"/>
            <p:custDataLst>
              <p:tags r:id="rId6"/>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t>‹#›</a:t>
            </a:fld>
            <a:endParaRPr lang="zh-CN" altLang="en-US" dirty="0"/>
          </a:p>
        </p:txBody>
      </p:sp>
      <p:sp>
        <p:nvSpPr>
          <p:cNvPr id="7" name="内容占位符 6"/>
          <p:cNvSpPr>
            <a:spLocks noGrp="1"/>
          </p:cNvSpPr>
          <p:nvPr userDrawn="1">
            <p:ph sz="quarter" idx="13"/>
            <p:custDataLst>
              <p:tags r:id="rId7"/>
            </p:custDataLst>
          </p:nvPr>
        </p:nvSpPr>
        <p:spPr>
          <a:xfrm>
            <a:off x="604837" y="1681200"/>
            <a:ext cx="10990800" cy="3211200"/>
          </a:xfrm>
        </p:spPr>
        <p:txBody>
          <a:bodyPr lIns="90000" tIns="46800" rIns="90000" bIns="46800">
            <a:normAutofit/>
          </a:bodyPr>
          <a:lstStyle>
            <a:lvl1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2pPr>
            <a:lvl3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3pPr>
            <a:lvl4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4pPr>
            <a:lvl5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userDrawn="1">
            <p:ph type="body" sz="quarter" idx="14"/>
            <p:custDataLst>
              <p:tags r:id="rId8"/>
            </p:custDataLst>
          </p:nvPr>
        </p:nvSpPr>
        <p:spPr>
          <a:xfrm>
            <a:off x="594000" y="5180400"/>
            <a:ext cx="11001600" cy="1011600"/>
          </a:xfrm>
        </p:spPr>
        <p:txBody>
          <a:bodyPr lIns="90000" tIns="46800" rIns="90000" bIns="46800">
            <a:normAutofit/>
          </a:bodyPr>
          <a:lstStyle>
            <a:lvl1pPr marL="0" indent="0">
              <a:buNone/>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20" name="任意多边形: 形状 19"/>
          <p:cNvSpPr/>
          <p:nvPr userDrawn="1">
            <p:custDataLst>
              <p:tags r:id="rId1"/>
            </p:custDataLst>
          </p:nvPr>
        </p:nvSpPr>
        <p:spPr>
          <a:xfrm flipH="1">
            <a:off x="11431799" y="5203800"/>
            <a:ext cx="760201" cy="1663200"/>
          </a:xfrm>
          <a:custGeom>
            <a:avLst/>
            <a:gdLst>
              <a:gd name="connsiteX0" fmla="*/ 807505 w 2223635"/>
              <a:gd name="connsiteY0" fmla="*/ 4629871 h 4864966"/>
              <a:gd name="connsiteX1" fmla="*/ 899912 w 2223635"/>
              <a:gd name="connsiteY1" fmla="*/ 4749283 h 4864966"/>
              <a:gd name="connsiteX2" fmla="*/ 903802 w 2223635"/>
              <a:gd name="connsiteY2" fmla="*/ 4749283 h 4864966"/>
              <a:gd name="connsiteX3" fmla="*/ 807505 w 2223635"/>
              <a:gd name="connsiteY3" fmla="*/ 4629871 h 4864966"/>
              <a:gd name="connsiteX4" fmla="*/ 920028 w 2223635"/>
              <a:gd name="connsiteY4" fmla="*/ 4125103 h 4864966"/>
              <a:gd name="connsiteX5" fmla="*/ 872963 w 2223635"/>
              <a:gd name="connsiteY5" fmla="*/ 4302472 h 4864966"/>
              <a:gd name="connsiteX6" fmla="*/ 920028 w 2223635"/>
              <a:gd name="connsiteY6" fmla="*/ 4125103 h 4864966"/>
              <a:gd name="connsiteX7" fmla="*/ 1080949 w 2223635"/>
              <a:gd name="connsiteY7" fmla="*/ 4032862 h 4864966"/>
              <a:gd name="connsiteX8" fmla="*/ 1111788 w 2223635"/>
              <a:gd name="connsiteY8" fmla="*/ 4179225 h 4864966"/>
              <a:gd name="connsiteX9" fmla="*/ 1080949 w 2223635"/>
              <a:gd name="connsiteY9" fmla="*/ 4032862 h 4864966"/>
              <a:gd name="connsiteX10" fmla="*/ 0 w 2223635"/>
              <a:gd name="connsiteY10" fmla="*/ 4016337 h 4864966"/>
              <a:gd name="connsiteX11" fmla="*/ 71789 w 2223635"/>
              <a:gd name="connsiteY11" fmla="*/ 4023319 h 4864966"/>
              <a:gd name="connsiteX12" fmla="*/ 144984 w 2223635"/>
              <a:gd name="connsiteY12" fmla="*/ 4044365 h 4864966"/>
              <a:gd name="connsiteX13" fmla="*/ 144984 w 2223635"/>
              <a:gd name="connsiteY13" fmla="*/ 4052088 h 4864966"/>
              <a:gd name="connsiteX14" fmla="*/ 73678 w 2223635"/>
              <a:gd name="connsiteY14" fmla="*/ 4040149 h 4864966"/>
              <a:gd name="connsiteX15" fmla="*/ 0 w 2223635"/>
              <a:gd name="connsiteY15" fmla="*/ 4034416 h 4864966"/>
              <a:gd name="connsiteX16" fmla="*/ 80915 w 2223635"/>
              <a:gd name="connsiteY16" fmla="*/ 3986798 h 4864966"/>
              <a:gd name="connsiteX17" fmla="*/ 191215 w 2223635"/>
              <a:gd name="connsiteY17" fmla="*/ 4044365 h 4864966"/>
              <a:gd name="connsiteX18" fmla="*/ 187381 w 2223635"/>
              <a:gd name="connsiteY18" fmla="*/ 4028973 h 4864966"/>
              <a:gd name="connsiteX19" fmla="*/ 179657 w 2223635"/>
              <a:gd name="connsiteY19" fmla="*/ 4028973 h 4864966"/>
              <a:gd name="connsiteX20" fmla="*/ 174378 w 2223635"/>
              <a:gd name="connsiteY20" fmla="*/ 4031862 h 4864966"/>
              <a:gd name="connsiteX21" fmla="*/ 171933 w 2223635"/>
              <a:gd name="connsiteY21" fmla="*/ 4028973 h 4864966"/>
              <a:gd name="connsiteX22" fmla="*/ 133426 w 2223635"/>
              <a:gd name="connsiteY22" fmla="*/ 4005857 h 4864966"/>
              <a:gd name="connsiteX23" fmla="*/ 80915 w 2223635"/>
              <a:gd name="connsiteY23" fmla="*/ 3986798 h 4864966"/>
              <a:gd name="connsiteX24" fmla="*/ 195049 w 2223635"/>
              <a:gd name="connsiteY24" fmla="*/ 3948123 h 4864966"/>
              <a:gd name="connsiteX25" fmla="*/ 191215 w 2223635"/>
              <a:gd name="connsiteY25" fmla="*/ 3959625 h 4864966"/>
              <a:gd name="connsiteX26" fmla="*/ 198939 w 2223635"/>
              <a:gd name="connsiteY26" fmla="*/ 3998189 h 4864966"/>
              <a:gd name="connsiteX27" fmla="*/ 206607 w 2223635"/>
              <a:gd name="connsiteY27" fmla="*/ 4021304 h 4864966"/>
              <a:gd name="connsiteX28" fmla="*/ 206607 w 2223635"/>
              <a:gd name="connsiteY28" fmla="*/ 4002023 h 4864966"/>
              <a:gd name="connsiteX29" fmla="*/ 206607 w 2223635"/>
              <a:gd name="connsiteY29" fmla="*/ 3994299 h 4864966"/>
              <a:gd name="connsiteX30" fmla="*/ 195049 w 2223635"/>
              <a:gd name="connsiteY30" fmla="*/ 3948123 h 4864966"/>
              <a:gd name="connsiteX31" fmla="*/ 137260 w 2223635"/>
              <a:gd name="connsiteY31" fmla="*/ 3917284 h 4864966"/>
              <a:gd name="connsiteX32" fmla="*/ 144984 w 2223635"/>
              <a:gd name="connsiteY32" fmla="*/ 3959625 h 4864966"/>
              <a:gd name="connsiteX33" fmla="*/ 160376 w 2223635"/>
              <a:gd name="connsiteY33" fmla="*/ 3978907 h 4864966"/>
              <a:gd name="connsiteX34" fmla="*/ 164265 w 2223635"/>
              <a:gd name="connsiteY34" fmla="*/ 3978907 h 4864966"/>
              <a:gd name="connsiteX35" fmla="*/ 168099 w 2223635"/>
              <a:gd name="connsiteY35" fmla="*/ 3975073 h 4864966"/>
              <a:gd name="connsiteX36" fmla="*/ 156542 w 2223635"/>
              <a:gd name="connsiteY36" fmla="*/ 3948123 h 4864966"/>
              <a:gd name="connsiteX37" fmla="*/ 137260 w 2223635"/>
              <a:gd name="connsiteY37" fmla="*/ 3917284 h 4864966"/>
              <a:gd name="connsiteX38" fmla="*/ 684258 w 2223635"/>
              <a:gd name="connsiteY38" fmla="*/ 3913450 h 4864966"/>
              <a:gd name="connsiteX39" fmla="*/ 611077 w 2223635"/>
              <a:gd name="connsiteY39" fmla="*/ 4152220 h 4864966"/>
              <a:gd name="connsiteX40" fmla="*/ 622635 w 2223635"/>
              <a:gd name="connsiteY40" fmla="*/ 4591363 h 4864966"/>
              <a:gd name="connsiteX41" fmla="*/ 622635 w 2223635"/>
              <a:gd name="connsiteY41" fmla="*/ 4599031 h 4864966"/>
              <a:gd name="connsiteX42" fmla="*/ 661142 w 2223635"/>
              <a:gd name="connsiteY42" fmla="*/ 4714610 h 4864966"/>
              <a:gd name="connsiteX43" fmla="*/ 657253 w 2223635"/>
              <a:gd name="connsiteY43" fmla="*/ 4329422 h 4864966"/>
              <a:gd name="connsiteX44" fmla="*/ 661142 w 2223635"/>
              <a:gd name="connsiteY44" fmla="*/ 4326532 h 4864966"/>
              <a:gd name="connsiteX45" fmla="*/ 664977 w 2223635"/>
              <a:gd name="connsiteY45" fmla="*/ 4329422 h 4864966"/>
              <a:gd name="connsiteX46" fmla="*/ 684258 w 2223635"/>
              <a:gd name="connsiteY46" fmla="*/ 4776233 h 4864966"/>
              <a:gd name="connsiteX47" fmla="*/ 688092 w 2223635"/>
              <a:gd name="connsiteY47" fmla="*/ 4776233 h 4864966"/>
              <a:gd name="connsiteX48" fmla="*/ 691926 w 2223635"/>
              <a:gd name="connsiteY48" fmla="*/ 4799349 h 4864966"/>
              <a:gd name="connsiteX49" fmla="*/ 715042 w 2223635"/>
              <a:gd name="connsiteY49" fmla="*/ 4233125 h 4864966"/>
              <a:gd name="connsiteX50" fmla="*/ 684258 w 2223635"/>
              <a:gd name="connsiteY50" fmla="*/ 3913450 h 4864966"/>
              <a:gd name="connsiteX51" fmla="*/ 1654897 w 2223635"/>
              <a:gd name="connsiteY51" fmla="*/ 3809429 h 4864966"/>
              <a:gd name="connsiteX52" fmla="*/ 1107954 w 2223635"/>
              <a:gd name="connsiteY52" fmla="*/ 4417995 h 4864966"/>
              <a:gd name="connsiteX53" fmla="*/ 1084838 w 2223635"/>
              <a:gd name="connsiteY53" fmla="*/ 4560524 h 4864966"/>
              <a:gd name="connsiteX54" fmla="*/ 1158020 w 2223635"/>
              <a:gd name="connsiteY54" fmla="*/ 4410327 h 4864966"/>
              <a:gd name="connsiteX55" fmla="*/ 1435353 w 2223635"/>
              <a:gd name="connsiteY55" fmla="*/ 3990465 h 4864966"/>
              <a:gd name="connsiteX56" fmla="*/ 1440798 w 2223635"/>
              <a:gd name="connsiteY56" fmla="*/ 3986242 h 4864966"/>
              <a:gd name="connsiteX57" fmla="*/ 1446911 w 2223635"/>
              <a:gd name="connsiteY57" fmla="*/ 3994299 h 4864966"/>
              <a:gd name="connsiteX58" fmla="*/ 1169577 w 2223635"/>
              <a:gd name="connsiteY58" fmla="*/ 4417995 h 4864966"/>
              <a:gd name="connsiteX59" fmla="*/ 1073280 w 2223635"/>
              <a:gd name="connsiteY59" fmla="*/ 4633705 h 4864966"/>
              <a:gd name="connsiteX60" fmla="*/ 1053999 w 2223635"/>
              <a:gd name="connsiteY60" fmla="*/ 4741560 h 4864966"/>
              <a:gd name="connsiteX61" fmla="*/ 1377563 w 2223635"/>
              <a:gd name="connsiteY61" fmla="*/ 4298638 h 4864966"/>
              <a:gd name="connsiteX62" fmla="*/ 1558600 w 2223635"/>
              <a:gd name="connsiteY62" fmla="*/ 4025139 h 4864966"/>
              <a:gd name="connsiteX63" fmla="*/ 1654897 w 2223635"/>
              <a:gd name="connsiteY63" fmla="*/ 3809429 h 4864966"/>
              <a:gd name="connsiteX64" fmla="*/ 564845 w 2223635"/>
              <a:gd name="connsiteY64" fmla="*/ 3797871 h 4864966"/>
              <a:gd name="connsiteX65" fmla="*/ 507056 w 2223635"/>
              <a:gd name="connsiteY65" fmla="*/ 3932676 h 4864966"/>
              <a:gd name="connsiteX66" fmla="*/ 507056 w 2223635"/>
              <a:gd name="connsiteY66" fmla="*/ 3940399 h 4864966"/>
              <a:gd name="connsiteX67" fmla="*/ 564845 w 2223635"/>
              <a:gd name="connsiteY67" fmla="*/ 3797871 h 4864966"/>
              <a:gd name="connsiteX68" fmla="*/ 1161854 w 2223635"/>
              <a:gd name="connsiteY68" fmla="*/ 3786313 h 4864966"/>
              <a:gd name="connsiteX69" fmla="*/ 1192693 w 2223635"/>
              <a:gd name="connsiteY69" fmla="*/ 3898002 h 4864966"/>
              <a:gd name="connsiteX70" fmla="*/ 1161854 w 2223635"/>
              <a:gd name="connsiteY70" fmla="*/ 3786313 h 4864966"/>
              <a:gd name="connsiteX71" fmla="*/ 264396 w 2223635"/>
              <a:gd name="connsiteY71" fmla="*/ 3724690 h 4864966"/>
              <a:gd name="connsiteX72" fmla="*/ 218165 w 2223635"/>
              <a:gd name="connsiteY72" fmla="*/ 3801705 h 4864966"/>
              <a:gd name="connsiteX73" fmla="*/ 210441 w 2223635"/>
              <a:gd name="connsiteY73" fmla="*/ 3886444 h 4864966"/>
              <a:gd name="connsiteX74" fmla="*/ 221999 w 2223635"/>
              <a:gd name="connsiteY74" fmla="*/ 3894168 h 4864966"/>
              <a:gd name="connsiteX75" fmla="*/ 221999 w 2223635"/>
              <a:gd name="connsiteY75" fmla="*/ 3890334 h 4864966"/>
              <a:gd name="connsiteX76" fmla="*/ 225889 w 2223635"/>
              <a:gd name="connsiteY76" fmla="*/ 3940399 h 4864966"/>
              <a:gd name="connsiteX77" fmla="*/ 264396 w 2223635"/>
              <a:gd name="connsiteY77" fmla="*/ 3724690 h 4864966"/>
              <a:gd name="connsiteX78" fmla="*/ 191882 w 2223635"/>
              <a:gd name="connsiteY78" fmla="*/ 3646563 h 4864966"/>
              <a:gd name="connsiteX79" fmla="*/ 160376 w 2223635"/>
              <a:gd name="connsiteY79" fmla="*/ 3678458 h 4864966"/>
              <a:gd name="connsiteX80" fmla="*/ 137260 w 2223635"/>
              <a:gd name="connsiteY80" fmla="*/ 3828710 h 4864966"/>
              <a:gd name="connsiteX81" fmla="*/ 168099 w 2223635"/>
              <a:gd name="connsiteY81" fmla="*/ 3901892 h 4864966"/>
              <a:gd name="connsiteX82" fmla="*/ 168099 w 2223635"/>
              <a:gd name="connsiteY82" fmla="*/ 3898002 h 4864966"/>
              <a:gd name="connsiteX83" fmla="*/ 178268 w 2223635"/>
              <a:gd name="connsiteY83" fmla="*/ 3890889 h 4864966"/>
              <a:gd name="connsiteX84" fmla="*/ 183491 w 2223635"/>
              <a:gd name="connsiteY84" fmla="*/ 3894168 h 4864966"/>
              <a:gd name="connsiteX85" fmla="*/ 195049 w 2223635"/>
              <a:gd name="connsiteY85" fmla="*/ 3774755 h 4864966"/>
              <a:gd name="connsiteX86" fmla="*/ 202773 w 2223635"/>
              <a:gd name="connsiteY86" fmla="*/ 3674624 h 4864966"/>
              <a:gd name="connsiteX87" fmla="*/ 191882 w 2223635"/>
              <a:gd name="connsiteY87" fmla="*/ 3646563 h 4864966"/>
              <a:gd name="connsiteX88" fmla="*/ 1377563 w 2223635"/>
              <a:gd name="connsiteY88" fmla="*/ 3613001 h 4864966"/>
              <a:gd name="connsiteX89" fmla="*/ 1281266 w 2223635"/>
              <a:gd name="connsiteY89" fmla="*/ 3693906 h 4864966"/>
              <a:gd name="connsiteX90" fmla="*/ 1283656 w 2223635"/>
              <a:gd name="connsiteY90" fmla="*/ 3699962 h 4864966"/>
              <a:gd name="connsiteX91" fmla="*/ 1377563 w 2223635"/>
              <a:gd name="connsiteY91" fmla="*/ 3613001 h 4864966"/>
              <a:gd name="connsiteX92" fmla="*/ 1308216 w 2223635"/>
              <a:gd name="connsiteY92" fmla="*/ 3435798 h 4864966"/>
              <a:gd name="connsiteX93" fmla="*/ 1323608 w 2223635"/>
              <a:gd name="connsiteY93" fmla="*/ 3489754 h 4864966"/>
              <a:gd name="connsiteX94" fmla="*/ 1327498 w 2223635"/>
              <a:gd name="connsiteY94" fmla="*/ 3474306 h 4864966"/>
              <a:gd name="connsiteX95" fmla="*/ 1315940 w 2223635"/>
              <a:gd name="connsiteY95" fmla="*/ 3435798 h 4864966"/>
              <a:gd name="connsiteX96" fmla="*/ 1647173 w 2223635"/>
              <a:gd name="connsiteY96" fmla="*/ 3339501 h 4864966"/>
              <a:gd name="connsiteX97" fmla="*/ 1462303 w 2223635"/>
              <a:gd name="connsiteY97" fmla="*/ 3393457 h 4864966"/>
              <a:gd name="connsiteX98" fmla="*/ 1466137 w 2223635"/>
              <a:gd name="connsiteY98" fmla="*/ 3401125 h 4864966"/>
              <a:gd name="connsiteX99" fmla="*/ 1458468 w 2223635"/>
              <a:gd name="connsiteY99" fmla="*/ 3420406 h 4864966"/>
              <a:gd name="connsiteX100" fmla="*/ 1643339 w 2223635"/>
              <a:gd name="connsiteY100" fmla="*/ 3343391 h 4864966"/>
              <a:gd name="connsiteX101" fmla="*/ 788223 w 2223635"/>
              <a:gd name="connsiteY101" fmla="*/ 3308717 h 4864966"/>
              <a:gd name="connsiteX102" fmla="*/ 745882 w 2223635"/>
              <a:gd name="connsiteY102" fmla="*/ 3428130 h 4864966"/>
              <a:gd name="connsiteX103" fmla="*/ 745882 w 2223635"/>
              <a:gd name="connsiteY103" fmla="*/ 3431964 h 4864966"/>
              <a:gd name="connsiteX104" fmla="*/ 768997 w 2223635"/>
              <a:gd name="connsiteY104" fmla="*/ 3378009 h 4864966"/>
              <a:gd name="connsiteX105" fmla="*/ 788223 w 2223635"/>
              <a:gd name="connsiteY105" fmla="*/ 3308717 h 4864966"/>
              <a:gd name="connsiteX106" fmla="*/ 1122846 w 2223635"/>
              <a:gd name="connsiteY106" fmla="*/ 3225090 h 4864966"/>
              <a:gd name="connsiteX107" fmla="*/ 1111788 w 2223635"/>
              <a:gd name="connsiteY107" fmla="*/ 3262486 h 4864966"/>
              <a:gd name="connsiteX108" fmla="*/ 1111788 w 2223635"/>
              <a:gd name="connsiteY108" fmla="*/ 3258652 h 4864966"/>
              <a:gd name="connsiteX109" fmla="*/ 1288990 w 2223635"/>
              <a:gd name="connsiteY109" fmla="*/ 3420406 h 4864966"/>
              <a:gd name="connsiteX110" fmla="*/ 1277432 w 2223635"/>
              <a:gd name="connsiteY110" fmla="*/ 3362617 h 4864966"/>
              <a:gd name="connsiteX111" fmla="*/ 1242759 w 2223635"/>
              <a:gd name="connsiteY111" fmla="*/ 3297160 h 4864966"/>
              <a:gd name="connsiteX112" fmla="*/ 1204251 w 2223635"/>
              <a:gd name="connsiteY112" fmla="*/ 3262486 h 4864966"/>
              <a:gd name="connsiteX113" fmla="*/ 1142572 w 2223635"/>
              <a:gd name="connsiteY113" fmla="*/ 3227812 h 4864966"/>
              <a:gd name="connsiteX114" fmla="*/ 1122846 w 2223635"/>
              <a:gd name="connsiteY114" fmla="*/ 3225090 h 4864966"/>
              <a:gd name="connsiteX115" fmla="*/ 534006 w 2223635"/>
              <a:gd name="connsiteY115" fmla="*/ 3158465 h 4864966"/>
              <a:gd name="connsiteX116" fmla="*/ 553288 w 2223635"/>
              <a:gd name="connsiteY116" fmla="*/ 3243204 h 4864966"/>
              <a:gd name="connsiteX117" fmla="*/ 534006 w 2223635"/>
              <a:gd name="connsiteY117" fmla="*/ 3158465 h 4864966"/>
              <a:gd name="connsiteX118" fmla="*/ 1670289 w 2223635"/>
              <a:gd name="connsiteY118" fmla="*/ 3154631 h 4864966"/>
              <a:gd name="connsiteX119" fmla="*/ 1481584 w 2223635"/>
              <a:gd name="connsiteY119" fmla="*/ 3262486 h 4864966"/>
              <a:gd name="connsiteX120" fmla="*/ 1392955 w 2223635"/>
              <a:gd name="connsiteY120" fmla="*/ 3385733 h 4864966"/>
              <a:gd name="connsiteX121" fmla="*/ 1381398 w 2223635"/>
              <a:gd name="connsiteY121" fmla="*/ 3412683 h 4864966"/>
              <a:gd name="connsiteX122" fmla="*/ 1392955 w 2223635"/>
              <a:gd name="connsiteY122" fmla="*/ 3416572 h 4864966"/>
              <a:gd name="connsiteX123" fmla="*/ 1412237 w 2223635"/>
              <a:gd name="connsiteY123" fmla="*/ 3401125 h 4864966"/>
              <a:gd name="connsiteX124" fmla="*/ 1412237 w 2223635"/>
              <a:gd name="connsiteY124" fmla="*/ 3385733 h 4864966"/>
              <a:gd name="connsiteX125" fmla="*/ 1454579 w 2223635"/>
              <a:gd name="connsiteY125" fmla="*/ 3370341 h 4864966"/>
              <a:gd name="connsiteX126" fmla="*/ 1543208 w 2223635"/>
              <a:gd name="connsiteY126" fmla="*/ 3304828 h 4864966"/>
              <a:gd name="connsiteX127" fmla="*/ 1666455 w 2223635"/>
              <a:gd name="connsiteY127" fmla="*/ 3158465 h 4864966"/>
              <a:gd name="connsiteX128" fmla="*/ 410759 w 2223635"/>
              <a:gd name="connsiteY128" fmla="*/ 3069892 h 4864966"/>
              <a:gd name="connsiteX129" fmla="*/ 460825 w 2223635"/>
              <a:gd name="connsiteY129" fmla="*/ 3728524 h 4864966"/>
              <a:gd name="connsiteX130" fmla="*/ 460825 w 2223635"/>
              <a:gd name="connsiteY130" fmla="*/ 3720855 h 4864966"/>
              <a:gd name="connsiteX131" fmla="*/ 426151 w 2223635"/>
              <a:gd name="connsiteY131" fmla="*/ 3381899 h 4864966"/>
              <a:gd name="connsiteX132" fmla="*/ 431930 w 2223635"/>
              <a:gd name="connsiteY132" fmla="*/ 3376120 h 4864966"/>
              <a:gd name="connsiteX133" fmla="*/ 437709 w 2223635"/>
              <a:gd name="connsiteY133" fmla="*/ 3381899 h 4864966"/>
              <a:gd name="connsiteX134" fmla="*/ 464659 w 2223635"/>
              <a:gd name="connsiteY134" fmla="*/ 3686182 h 4864966"/>
              <a:gd name="connsiteX135" fmla="*/ 476217 w 2223635"/>
              <a:gd name="connsiteY135" fmla="*/ 3401125 h 4864966"/>
              <a:gd name="connsiteX136" fmla="*/ 445433 w 2223635"/>
              <a:gd name="connsiteY136" fmla="*/ 3177747 h 4864966"/>
              <a:gd name="connsiteX137" fmla="*/ 410759 w 2223635"/>
              <a:gd name="connsiteY137" fmla="*/ 3069892 h 4864966"/>
              <a:gd name="connsiteX138" fmla="*/ 1235035 w 2223635"/>
              <a:gd name="connsiteY138" fmla="*/ 3038663 h 4864966"/>
              <a:gd name="connsiteX139" fmla="*/ 1208085 w 2223635"/>
              <a:gd name="connsiteY139" fmla="*/ 3116123 h 4864966"/>
              <a:gd name="connsiteX140" fmla="*/ 1246593 w 2223635"/>
              <a:gd name="connsiteY140" fmla="*/ 3266320 h 4864966"/>
              <a:gd name="connsiteX141" fmla="*/ 1246593 w 2223635"/>
              <a:gd name="connsiteY141" fmla="*/ 3262486 h 4864966"/>
              <a:gd name="connsiteX142" fmla="*/ 1300548 w 2223635"/>
              <a:gd name="connsiteY142" fmla="*/ 3358783 h 4864966"/>
              <a:gd name="connsiteX143" fmla="*/ 1323608 w 2223635"/>
              <a:gd name="connsiteY143" fmla="*/ 3389567 h 4864966"/>
              <a:gd name="connsiteX144" fmla="*/ 1308216 w 2223635"/>
              <a:gd name="connsiteY144" fmla="*/ 3293270 h 4864966"/>
              <a:gd name="connsiteX145" fmla="*/ 1315884 w 2223635"/>
              <a:gd name="connsiteY145" fmla="*/ 3285213 h 4864966"/>
              <a:gd name="connsiteX146" fmla="*/ 1323608 w 2223635"/>
              <a:gd name="connsiteY146" fmla="*/ 3289436 h 4864966"/>
              <a:gd name="connsiteX147" fmla="*/ 1339056 w 2223635"/>
              <a:gd name="connsiteY147" fmla="*/ 3335667 h 4864966"/>
              <a:gd name="connsiteX148" fmla="*/ 1346724 w 2223635"/>
              <a:gd name="connsiteY148" fmla="*/ 3320275 h 4864966"/>
              <a:gd name="connsiteX149" fmla="*/ 1358282 w 2223635"/>
              <a:gd name="connsiteY149" fmla="*/ 3216255 h 4864966"/>
              <a:gd name="connsiteX150" fmla="*/ 1342890 w 2223635"/>
              <a:gd name="connsiteY150" fmla="*/ 3150797 h 4864966"/>
              <a:gd name="connsiteX151" fmla="*/ 1250427 w 2223635"/>
              <a:gd name="connsiteY151" fmla="*/ 3042942 h 4864966"/>
              <a:gd name="connsiteX152" fmla="*/ 1235035 w 2223635"/>
              <a:gd name="connsiteY152" fmla="*/ 3038663 h 4864966"/>
              <a:gd name="connsiteX153" fmla="*/ 1473583 w 2223635"/>
              <a:gd name="connsiteY153" fmla="*/ 3033051 h 4864966"/>
              <a:gd name="connsiteX154" fmla="*/ 1470026 w 2223635"/>
              <a:gd name="connsiteY154" fmla="*/ 3035218 h 4864966"/>
              <a:gd name="connsiteX155" fmla="*/ 1373729 w 2223635"/>
              <a:gd name="connsiteY155" fmla="*/ 3208531 h 4864966"/>
              <a:gd name="connsiteX156" fmla="*/ 1373729 w 2223635"/>
              <a:gd name="connsiteY156" fmla="*/ 3297160 h 4864966"/>
              <a:gd name="connsiteX157" fmla="*/ 1377563 w 2223635"/>
              <a:gd name="connsiteY157" fmla="*/ 3304828 h 4864966"/>
              <a:gd name="connsiteX158" fmla="*/ 1377563 w 2223635"/>
              <a:gd name="connsiteY158" fmla="*/ 3327944 h 4864966"/>
              <a:gd name="connsiteX159" fmla="*/ 1385287 w 2223635"/>
              <a:gd name="connsiteY159" fmla="*/ 3320275 h 4864966"/>
              <a:gd name="connsiteX160" fmla="*/ 1393011 w 2223635"/>
              <a:gd name="connsiteY160" fmla="*/ 3317164 h 4864966"/>
              <a:gd name="connsiteX161" fmla="*/ 1408347 w 2223635"/>
              <a:gd name="connsiteY161" fmla="*/ 3331833 h 4864966"/>
              <a:gd name="connsiteX162" fmla="*/ 1408347 w 2223635"/>
              <a:gd name="connsiteY162" fmla="*/ 3343391 h 4864966"/>
              <a:gd name="connsiteX163" fmla="*/ 1470026 w 2223635"/>
              <a:gd name="connsiteY163" fmla="*/ 3250928 h 4864966"/>
              <a:gd name="connsiteX164" fmla="*/ 1500810 w 2223635"/>
              <a:gd name="connsiteY164" fmla="*/ 3119957 h 4864966"/>
              <a:gd name="connsiteX165" fmla="*/ 1500699 w 2223635"/>
              <a:gd name="connsiteY165" fmla="*/ 3120791 h 4864966"/>
              <a:gd name="connsiteX166" fmla="*/ 1473583 w 2223635"/>
              <a:gd name="connsiteY166" fmla="*/ 3033051 h 4864966"/>
              <a:gd name="connsiteX167" fmla="*/ 1477695 w 2223635"/>
              <a:gd name="connsiteY167" fmla="*/ 3005379 h 4864966"/>
              <a:gd name="connsiteX168" fmla="*/ 1485418 w 2223635"/>
              <a:gd name="connsiteY168" fmla="*/ 3008268 h 4864966"/>
              <a:gd name="connsiteX169" fmla="*/ 1500810 w 2223635"/>
              <a:gd name="connsiteY169" fmla="*/ 3227812 h 4864966"/>
              <a:gd name="connsiteX170" fmla="*/ 1685681 w 2223635"/>
              <a:gd name="connsiteY170" fmla="*/ 3139239 h 4864966"/>
              <a:gd name="connsiteX171" fmla="*/ 1693404 w 2223635"/>
              <a:gd name="connsiteY171" fmla="*/ 3150797 h 4864966"/>
              <a:gd name="connsiteX172" fmla="*/ 1523926 w 2223635"/>
              <a:gd name="connsiteY172" fmla="*/ 3343391 h 4864966"/>
              <a:gd name="connsiteX173" fmla="*/ 1689570 w 2223635"/>
              <a:gd name="connsiteY173" fmla="*/ 3308717 h 4864966"/>
              <a:gd name="connsiteX174" fmla="*/ 1697239 w 2223635"/>
              <a:gd name="connsiteY174" fmla="*/ 3324109 h 4864966"/>
              <a:gd name="connsiteX175" fmla="*/ 1449856 w 2223635"/>
              <a:gd name="connsiteY175" fmla="*/ 3439799 h 4864966"/>
              <a:gd name="connsiteX176" fmla="*/ 1443021 w 2223635"/>
              <a:gd name="connsiteY176" fmla="*/ 3439633 h 4864966"/>
              <a:gd name="connsiteX177" fmla="*/ 1419905 w 2223635"/>
              <a:gd name="connsiteY177" fmla="*/ 3462748 h 4864966"/>
              <a:gd name="connsiteX178" fmla="*/ 1412237 w 2223635"/>
              <a:gd name="connsiteY178" fmla="*/ 3455080 h 4864966"/>
              <a:gd name="connsiteX179" fmla="*/ 1423795 w 2223635"/>
              <a:gd name="connsiteY179" fmla="*/ 3439633 h 4864966"/>
              <a:gd name="connsiteX180" fmla="*/ 1331332 w 2223635"/>
              <a:gd name="connsiteY180" fmla="*/ 3512869 h 4864966"/>
              <a:gd name="connsiteX181" fmla="*/ 1292824 w 2223635"/>
              <a:gd name="connsiteY181" fmla="*/ 3651508 h 4864966"/>
              <a:gd name="connsiteX182" fmla="*/ 1392955 w 2223635"/>
              <a:gd name="connsiteY182" fmla="*/ 3586051 h 4864966"/>
              <a:gd name="connsiteX183" fmla="*/ 1404513 w 2223635"/>
              <a:gd name="connsiteY183" fmla="*/ 3601443 h 4864966"/>
              <a:gd name="connsiteX184" fmla="*/ 1269709 w 2223635"/>
              <a:gd name="connsiteY184" fmla="*/ 3736247 h 4864966"/>
              <a:gd name="connsiteX185" fmla="*/ 1219643 w 2223635"/>
              <a:gd name="connsiteY185" fmla="*/ 3928841 h 4864966"/>
              <a:gd name="connsiteX186" fmla="*/ 1215809 w 2223635"/>
              <a:gd name="connsiteY186" fmla="*/ 3998189 h 4864966"/>
              <a:gd name="connsiteX187" fmla="*/ 1210474 w 2223635"/>
              <a:gd name="connsiteY187" fmla="*/ 4001078 h 4864966"/>
              <a:gd name="connsiteX188" fmla="*/ 1208085 w 2223635"/>
              <a:gd name="connsiteY188" fmla="*/ 3998189 h 4864966"/>
              <a:gd name="connsiteX189" fmla="*/ 1208085 w 2223635"/>
              <a:gd name="connsiteY189" fmla="*/ 3994299 h 4864966"/>
              <a:gd name="connsiteX190" fmla="*/ 1131070 w 2223635"/>
              <a:gd name="connsiteY190" fmla="*/ 4329422 h 4864966"/>
              <a:gd name="connsiteX191" fmla="*/ 1697239 w 2223635"/>
              <a:gd name="connsiteY191" fmla="*/ 3778645 h 4864966"/>
              <a:gd name="connsiteX192" fmla="*/ 1701573 w 2223635"/>
              <a:gd name="connsiteY192" fmla="*/ 3777867 h 4864966"/>
              <a:gd name="connsiteX193" fmla="*/ 1708796 w 2223635"/>
              <a:gd name="connsiteY193" fmla="*/ 3794037 h 4864966"/>
              <a:gd name="connsiteX194" fmla="*/ 1339056 w 2223635"/>
              <a:gd name="connsiteY194" fmla="*/ 4387211 h 4864966"/>
              <a:gd name="connsiteX195" fmla="*/ 1050165 w 2223635"/>
              <a:gd name="connsiteY195" fmla="*/ 4783957 h 4864966"/>
              <a:gd name="connsiteX196" fmla="*/ 1039951 w 2223635"/>
              <a:gd name="connsiteY196" fmla="*/ 4864966 h 4864966"/>
              <a:gd name="connsiteX197" fmla="*/ 997001 w 2223635"/>
              <a:gd name="connsiteY197" fmla="*/ 4864966 h 4864966"/>
              <a:gd name="connsiteX198" fmla="*/ 1000099 w 2223635"/>
              <a:gd name="connsiteY198" fmla="*/ 4834023 h 4864966"/>
              <a:gd name="connsiteX199" fmla="*/ 996209 w 2223635"/>
              <a:gd name="connsiteY199" fmla="*/ 4837857 h 4864966"/>
              <a:gd name="connsiteX200" fmla="*/ 992375 w 2223635"/>
              <a:gd name="connsiteY200" fmla="*/ 4840746 h 4864966"/>
              <a:gd name="connsiteX201" fmla="*/ 988541 w 2223635"/>
              <a:gd name="connsiteY201" fmla="*/ 4837857 h 4864966"/>
              <a:gd name="connsiteX202" fmla="*/ 976983 w 2223635"/>
              <a:gd name="connsiteY202" fmla="*/ 4860972 h 4864966"/>
              <a:gd name="connsiteX203" fmla="*/ 972205 w 2223635"/>
              <a:gd name="connsiteY203" fmla="*/ 4864140 h 4864966"/>
              <a:gd name="connsiteX204" fmla="*/ 965425 w 2223635"/>
              <a:gd name="connsiteY204" fmla="*/ 4853249 h 4864966"/>
              <a:gd name="connsiteX205" fmla="*/ 1011657 w 2223635"/>
              <a:gd name="connsiteY205" fmla="*/ 4753118 h 4864966"/>
              <a:gd name="connsiteX206" fmla="*/ 1119512 w 2223635"/>
              <a:gd name="connsiteY206" fmla="*/ 4213899 h 4864966"/>
              <a:gd name="connsiteX207" fmla="*/ 1119512 w 2223635"/>
              <a:gd name="connsiteY207" fmla="*/ 4210009 h 4864966"/>
              <a:gd name="connsiteX208" fmla="*/ 1077114 w 2223635"/>
              <a:gd name="connsiteY208" fmla="*/ 4005857 h 4864966"/>
              <a:gd name="connsiteX209" fmla="*/ 1082893 w 2223635"/>
              <a:gd name="connsiteY209" fmla="*/ 4002967 h 4864966"/>
              <a:gd name="connsiteX210" fmla="*/ 1088672 w 2223635"/>
              <a:gd name="connsiteY210" fmla="*/ 4005857 h 4864966"/>
              <a:gd name="connsiteX211" fmla="*/ 1134904 w 2223635"/>
              <a:gd name="connsiteY211" fmla="*/ 4152220 h 4864966"/>
              <a:gd name="connsiteX212" fmla="*/ 1188803 w 2223635"/>
              <a:gd name="connsiteY212" fmla="*/ 3940399 h 4864966"/>
              <a:gd name="connsiteX213" fmla="*/ 1150296 w 2223635"/>
              <a:gd name="connsiteY213" fmla="*/ 3759363 h 4864966"/>
              <a:gd name="connsiteX214" fmla="*/ 1155908 w 2223635"/>
              <a:gd name="connsiteY214" fmla="*/ 3752973 h 4864966"/>
              <a:gd name="connsiteX215" fmla="*/ 1161854 w 2223635"/>
              <a:gd name="connsiteY215" fmla="*/ 3755529 h 4864966"/>
              <a:gd name="connsiteX216" fmla="*/ 1211919 w 2223635"/>
              <a:gd name="connsiteY216" fmla="*/ 3855660 h 4864966"/>
              <a:gd name="connsiteX217" fmla="*/ 1246593 w 2223635"/>
              <a:gd name="connsiteY217" fmla="*/ 3747805 h 4864966"/>
              <a:gd name="connsiteX218" fmla="*/ 1235035 w 2223635"/>
              <a:gd name="connsiteY218" fmla="*/ 3751639 h 4864966"/>
              <a:gd name="connsiteX219" fmla="*/ 1227311 w 2223635"/>
              <a:gd name="connsiteY219" fmla="*/ 3740082 h 4864966"/>
              <a:gd name="connsiteX220" fmla="*/ 1250427 w 2223635"/>
              <a:gd name="connsiteY220" fmla="*/ 3720855 h 4864966"/>
              <a:gd name="connsiteX221" fmla="*/ 1258151 w 2223635"/>
              <a:gd name="connsiteY221" fmla="*/ 3697740 h 4864966"/>
              <a:gd name="connsiteX222" fmla="*/ 1258151 w 2223635"/>
              <a:gd name="connsiteY222" fmla="*/ 3693906 h 4864966"/>
              <a:gd name="connsiteX223" fmla="*/ 1319774 w 2223635"/>
              <a:gd name="connsiteY223" fmla="*/ 3505146 h 4864966"/>
              <a:gd name="connsiteX224" fmla="*/ 1319774 w 2223635"/>
              <a:gd name="connsiteY224" fmla="*/ 3501312 h 4864966"/>
              <a:gd name="connsiteX225" fmla="*/ 1315940 w 2223635"/>
              <a:gd name="connsiteY225" fmla="*/ 3497422 h 4864966"/>
              <a:gd name="connsiteX226" fmla="*/ 1296658 w 2223635"/>
              <a:gd name="connsiteY226" fmla="*/ 3439633 h 4864966"/>
              <a:gd name="connsiteX227" fmla="*/ 1084838 w 2223635"/>
              <a:gd name="connsiteY227" fmla="*/ 3216255 h 4864966"/>
              <a:gd name="connsiteX228" fmla="*/ 1092506 w 2223635"/>
              <a:gd name="connsiteY228" fmla="*/ 3208531 h 4864966"/>
              <a:gd name="connsiteX229" fmla="*/ 1120179 w 2223635"/>
              <a:gd name="connsiteY229" fmla="*/ 3206253 h 4864966"/>
              <a:gd name="connsiteX230" fmla="*/ 1219643 w 2223635"/>
              <a:gd name="connsiteY230" fmla="*/ 3243204 h 4864966"/>
              <a:gd name="connsiteX231" fmla="*/ 1204251 w 2223635"/>
              <a:gd name="connsiteY231" fmla="*/ 3031384 h 4864966"/>
              <a:gd name="connsiteX232" fmla="*/ 1228034 w 2223635"/>
              <a:gd name="connsiteY232" fmla="*/ 3016381 h 4864966"/>
              <a:gd name="connsiteX233" fmla="*/ 1323608 w 2223635"/>
              <a:gd name="connsiteY233" fmla="*/ 3081450 h 4864966"/>
              <a:gd name="connsiteX234" fmla="*/ 1369840 w 2223635"/>
              <a:gd name="connsiteY234" fmla="*/ 3173857 h 4864966"/>
              <a:gd name="connsiteX235" fmla="*/ 1470026 w 2223635"/>
              <a:gd name="connsiteY235" fmla="*/ 3008268 h 4864966"/>
              <a:gd name="connsiteX236" fmla="*/ 1477695 w 2223635"/>
              <a:gd name="connsiteY236" fmla="*/ 3005379 h 4864966"/>
              <a:gd name="connsiteX237" fmla="*/ 422317 w 2223635"/>
              <a:gd name="connsiteY237" fmla="*/ 2730935 h 4864966"/>
              <a:gd name="connsiteX238" fmla="*/ 507056 w 2223635"/>
              <a:gd name="connsiteY238" fmla="*/ 2792559 h 4864966"/>
              <a:gd name="connsiteX239" fmla="*/ 422317 w 2223635"/>
              <a:gd name="connsiteY239" fmla="*/ 2730935 h 4864966"/>
              <a:gd name="connsiteX240" fmla="*/ 680368 w 2223635"/>
              <a:gd name="connsiteY240" fmla="*/ 2515225 h 4864966"/>
              <a:gd name="connsiteX241" fmla="*/ 649585 w 2223635"/>
              <a:gd name="connsiteY241" fmla="*/ 2576849 h 4864966"/>
              <a:gd name="connsiteX242" fmla="*/ 653419 w 2223635"/>
              <a:gd name="connsiteY242" fmla="*/ 2626914 h 4864966"/>
              <a:gd name="connsiteX243" fmla="*/ 680368 w 2223635"/>
              <a:gd name="connsiteY243" fmla="*/ 2515225 h 4864966"/>
              <a:gd name="connsiteX244" fmla="*/ 383809 w 2223635"/>
              <a:gd name="connsiteY244" fmla="*/ 2357305 h 4864966"/>
              <a:gd name="connsiteX245" fmla="*/ 395367 w 2223635"/>
              <a:gd name="connsiteY245" fmla="*/ 2457436 h 4864966"/>
              <a:gd name="connsiteX246" fmla="*/ 383809 w 2223635"/>
              <a:gd name="connsiteY246" fmla="*/ 2357305 h 4864966"/>
              <a:gd name="connsiteX247" fmla="*/ 550342 w 2223635"/>
              <a:gd name="connsiteY247" fmla="*/ 2203774 h 4864966"/>
              <a:gd name="connsiteX248" fmla="*/ 587961 w 2223635"/>
              <a:gd name="connsiteY248" fmla="*/ 2318797 h 4864966"/>
              <a:gd name="connsiteX249" fmla="*/ 550342 w 2223635"/>
              <a:gd name="connsiteY249" fmla="*/ 2203774 h 4864966"/>
              <a:gd name="connsiteX250" fmla="*/ 1589384 w 2223635"/>
              <a:gd name="connsiteY250" fmla="*/ 2103087 h 4864966"/>
              <a:gd name="connsiteX251" fmla="*/ 1554766 w 2223635"/>
              <a:gd name="connsiteY251" fmla="*/ 2130037 h 4864966"/>
              <a:gd name="connsiteX252" fmla="*/ 1608665 w 2223635"/>
              <a:gd name="connsiteY252" fmla="*/ 2137761 h 4864966"/>
              <a:gd name="connsiteX253" fmla="*/ 1643339 w 2223635"/>
              <a:gd name="connsiteY253" fmla="*/ 2130037 h 4864966"/>
              <a:gd name="connsiteX254" fmla="*/ 1651063 w 2223635"/>
              <a:gd name="connsiteY254" fmla="*/ 2118479 h 4864966"/>
              <a:gd name="connsiteX255" fmla="*/ 1604831 w 2223635"/>
              <a:gd name="connsiteY255" fmla="*/ 2103087 h 4864966"/>
              <a:gd name="connsiteX256" fmla="*/ 1440131 w 2223635"/>
              <a:gd name="connsiteY256" fmla="*/ 2079527 h 4864966"/>
              <a:gd name="connsiteX257" fmla="*/ 1404513 w 2223635"/>
              <a:gd name="connsiteY257" fmla="*/ 2183993 h 4864966"/>
              <a:gd name="connsiteX258" fmla="*/ 1440131 w 2223635"/>
              <a:gd name="connsiteY258" fmla="*/ 2079527 h 4864966"/>
              <a:gd name="connsiteX259" fmla="*/ 1161854 w 2223635"/>
              <a:gd name="connsiteY259" fmla="*/ 2060690 h 4864966"/>
              <a:gd name="connsiteX260" fmla="*/ 1119512 w 2223635"/>
              <a:gd name="connsiteY260" fmla="*/ 2110811 h 4864966"/>
              <a:gd name="connsiteX261" fmla="*/ 1111788 w 2223635"/>
              <a:gd name="connsiteY261" fmla="*/ 2118479 h 4864966"/>
              <a:gd name="connsiteX262" fmla="*/ 1115622 w 2223635"/>
              <a:gd name="connsiteY262" fmla="*/ 2126203 h 4864966"/>
              <a:gd name="connsiteX263" fmla="*/ 1134904 w 2223635"/>
              <a:gd name="connsiteY263" fmla="*/ 2110811 h 4864966"/>
              <a:gd name="connsiteX264" fmla="*/ 1161854 w 2223635"/>
              <a:gd name="connsiteY264" fmla="*/ 2060690 h 4864966"/>
              <a:gd name="connsiteX265" fmla="*/ 1832043 w 2223635"/>
              <a:gd name="connsiteY265" fmla="*/ 2026072 h 4864966"/>
              <a:gd name="connsiteX266" fmla="*/ 2117100 w 2223635"/>
              <a:gd name="connsiteY266" fmla="*/ 2237892 h 4864966"/>
              <a:gd name="connsiteX267" fmla="*/ 2020803 w 2223635"/>
              <a:gd name="connsiteY267" fmla="*/ 2099253 h 4864966"/>
              <a:gd name="connsiteX268" fmla="*/ 1843601 w 2223635"/>
              <a:gd name="connsiteY268" fmla="*/ 2026072 h 4864966"/>
              <a:gd name="connsiteX269" fmla="*/ 2026193 w 2223635"/>
              <a:gd name="connsiteY269" fmla="*/ 1973562 h 4864966"/>
              <a:gd name="connsiteX270" fmla="*/ 1974572 w 2223635"/>
              <a:gd name="connsiteY270" fmla="*/ 1975951 h 4864966"/>
              <a:gd name="connsiteX271" fmla="*/ 1866717 w 2223635"/>
              <a:gd name="connsiteY271" fmla="*/ 2010625 h 4864966"/>
              <a:gd name="connsiteX272" fmla="*/ 1866717 w 2223635"/>
              <a:gd name="connsiteY272" fmla="*/ 2018348 h 4864966"/>
              <a:gd name="connsiteX273" fmla="*/ 2009245 w 2223635"/>
              <a:gd name="connsiteY273" fmla="*/ 2072248 h 4864966"/>
              <a:gd name="connsiteX274" fmla="*/ 2201839 w 2223635"/>
              <a:gd name="connsiteY274" fmla="*/ 2041464 h 4864966"/>
              <a:gd name="connsiteX275" fmla="*/ 2026193 w 2223635"/>
              <a:gd name="connsiteY275" fmla="*/ 1973562 h 4864966"/>
              <a:gd name="connsiteX276" fmla="*/ 225889 w 2223635"/>
              <a:gd name="connsiteY276" fmla="*/ 1964393 h 4864966"/>
              <a:gd name="connsiteX277" fmla="*/ 210441 w 2223635"/>
              <a:gd name="connsiteY277" fmla="*/ 2072248 h 4864966"/>
              <a:gd name="connsiteX278" fmla="*/ 225889 w 2223635"/>
              <a:gd name="connsiteY278" fmla="*/ 2022182 h 4864966"/>
              <a:gd name="connsiteX279" fmla="*/ 229723 w 2223635"/>
              <a:gd name="connsiteY279" fmla="*/ 1968283 h 4864966"/>
              <a:gd name="connsiteX280" fmla="*/ 1832043 w 2223635"/>
              <a:gd name="connsiteY280" fmla="*/ 1949001 h 4864966"/>
              <a:gd name="connsiteX281" fmla="*/ 1785867 w 2223635"/>
              <a:gd name="connsiteY281" fmla="*/ 1964393 h 4864966"/>
              <a:gd name="connsiteX282" fmla="*/ 1785867 w 2223635"/>
              <a:gd name="connsiteY282" fmla="*/ 1968283 h 4864966"/>
              <a:gd name="connsiteX283" fmla="*/ 1789701 w 2223635"/>
              <a:gd name="connsiteY283" fmla="*/ 1972117 h 4864966"/>
              <a:gd name="connsiteX284" fmla="*/ 1793536 w 2223635"/>
              <a:gd name="connsiteY284" fmla="*/ 1972117 h 4864966"/>
              <a:gd name="connsiteX285" fmla="*/ 1832043 w 2223635"/>
              <a:gd name="connsiteY285" fmla="*/ 1949001 h 4864966"/>
              <a:gd name="connsiteX286" fmla="*/ 664977 w 2223635"/>
              <a:gd name="connsiteY286" fmla="*/ 1883544 h 4864966"/>
              <a:gd name="connsiteX287" fmla="*/ 618745 w 2223635"/>
              <a:gd name="connsiteY287" fmla="*/ 2010625 h 4864966"/>
              <a:gd name="connsiteX288" fmla="*/ 645695 w 2223635"/>
              <a:gd name="connsiteY288" fmla="*/ 1960559 h 4864966"/>
              <a:gd name="connsiteX289" fmla="*/ 664977 w 2223635"/>
              <a:gd name="connsiteY289" fmla="*/ 1883544 h 4864966"/>
              <a:gd name="connsiteX290" fmla="*/ 826731 w 2223635"/>
              <a:gd name="connsiteY290" fmla="*/ 1829588 h 4864966"/>
              <a:gd name="connsiteX291" fmla="*/ 842179 w 2223635"/>
              <a:gd name="connsiteY291" fmla="*/ 1891212 h 4864966"/>
              <a:gd name="connsiteX292" fmla="*/ 899912 w 2223635"/>
              <a:gd name="connsiteY292" fmla="*/ 2372697 h 4864966"/>
              <a:gd name="connsiteX293" fmla="*/ 903802 w 2223635"/>
              <a:gd name="connsiteY293" fmla="*/ 2372697 h 4864966"/>
              <a:gd name="connsiteX294" fmla="*/ 919194 w 2223635"/>
              <a:gd name="connsiteY294" fmla="*/ 2611522 h 4864966"/>
              <a:gd name="connsiteX295" fmla="*/ 950034 w 2223635"/>
              <a:gd name="connsiteY295" fmla="*/ 2546065 h 4864966"/>
              <a:gd name="connsiteX296" fmla="*/ 965425 w 2223635"/>
              <a:gd name="connsiteY296" fmla="*/ 2311073 h 4864966"/>
              <a:gd name="connsiteX297" fmla="*/ 911470 w 2223635"/>
              <a:gd name="connsiteY297" fmla="*/ 2022182 h 4864966"/>
              <a:gd name="connsiteX298" fmla="*/ 917583 w 2223635"/>
              <a:gd name="connsiteY298" fmla="*/ 2016737 h 4864966"/>
              <a:gd name="connsiteX299" fmla="*/ 919194 w 2223635"/>
              <a:gd name="connsiteY299" fmla="*/ 2018348 h 4864966"/>
              <a:gd name="connsiteX300" fmla="*/ 969260 w 2223635"/>
              <a:gd name="connsiteY300" fmla="*/ 2495944 h 4864966"/>
              <a:gd name="connsiteX301" fmla="*/ 984652 w 2223635"/>
              <a:gd name="connsiteY301" fmla="*/ 2449768 h 4864966"/>
              <a:gd name="connsiteX302" fmla="*/ 984652 w 2223635"/>
              <a:gd name="connsiteY302" fmla="*/ 2442044 h 4864966"/>
              <a:gd name="connsiteX303" fmla="*/ 915360 w 2223635"/>
              <a:gd name="connsiteY303" fmla="*/ 1929775 h 4864966"/>
              <a:gd name="connsiteX304" fmla="*/ 826731 w 2223635"/>
              <a:gd name="connsiteY304" fmla="*/ 1829588 h 4864966"/>
              <a:gd name="connsiteX305" fmla="*/ 2102486 w 2223635"/>
              <a:gd name="connsiteY305" fmla="*/ 1795915 h 4864966"/>
              <a:gd name="connsiteX306" fmla="*/ 2013079 w 2223635"/>
              <a:gd name="connsiteY306" fmla="*/ 1821920 h 4864966"/>
              <a:gd name="connsiteX307" fmla="*/ 2016969 w 2223635"/>
              <a:gd name="connsiteY307" fmla="*/ 1821920 h 4864966"/>
              <a:gd name="connsiteX308" fmla="*/ 1916782 w 2223635"/>
              <a:gd name="connsiteY308" fmla="*/ 1875820 h 4864966"/>
              <a:gd name="connsiteX309" fmla="*/ 1905280 w 2223635"/>
              <a:gd name="connsiteY309" fmla="*/ 1887378 h 4864966"/>
              <a:gd name="connsiteX310" fmla="*/ 1882164 w 2223635"/>
              <a:gd name="connsiteY310" fmla="*/ 1906659 h 4864966"/>
              <a:gd name="connsiteX311" fmla="*/ 1889833 w 2223635"/>
              <a:gd name="connsiteY311" fmla="*/ 1925886 h 4864966"/>
              <a:gd name="connsiteX312" fmla="*/ 1839767 w 2223635"/>
              <a:gd name="connsiteY312" fmla="*/ 1975951 h 4864966"/>
              <a:gd name="connsiteX313" fmla="*/ 1878275 w 2223635"/>
              <a:gd name="connsiteY313" fmla="*/ 1972117 h 4864966"/>
              <a:gd name="connsiteX314" fmla="*/ 1889833 w 2223635"/>
              <a:gd name="connsiteY314" fmla="*/ 1975951 h 4864966"/>
              <a:gd name="connsiteX315" fmla="*/ 2128658 w 2223635"/>
              <a:gd name="connsiteY315" fmla="*/ 1879654 h 4864966"/>
              <a:gd name="connsiteX316" fmla="*/ 2132492 w 2223635"/>
              <a:gd name="connsiteY316" fmla="*/ 1798804 h 4864966"/>
              <a:gd name="connsiteX317" fmla="*/ 2102486 w 2223635"/>
              <a:gd name="connsiteY317" fmla="*/ 1795915 h 4864966"/>
              <a:gd name="connsiteX318" fmla="*/ 1701128 w 2223635"/>
              <a:gd name="connsiteY318" fmla="*/ 1656276 h 4864966"/>
              <a:gd name="connsiteX319" fmla="*/ 1704962 w 2223635"/>
              <a:gd name="connsiteY319" fmla="*/ 1675558 h 4864966"/>
              <a:gd name="connsiteX320" fmla="*/ 1697239 w 2223635"/>
              <a:gd name="connsiteY320" fmla="*/ 1702507 h 4864966"/>
              <a:gd name="connsiteX321" fmla="*/ 1689570 w 2223635"/>
              <a:gd name="connsiteY321" fmla="*/ 1798804 h 4864966"/>
              <a:gd name="connsiteX322" fmla="*/ 1747304 w 2223635"/>
              <a:gd name="connsiteY322" fmla="*/ 1964393 h 4864966"/>
              <a:gd name="connsiteX323" fmla="*/ 1755028 w 2223635"/>
              <a:gd name="connsiteY323" fmla="*/ 1964393 h 4864966"/>
              <a:gd name="connsiteX324" fmla="*/ 1755028 w 2223635"/>
              <a:gd name="connsiteY324" fmla="*/ 1960559 h 4864966"/>
              <a:gd name="connsiteX325" fmla="*/ 1747304 w 2223635"/>
              <a:gd name="connsiteY325" fmla="*/ 1721734 h 4864966"/>
              <a:gd name="connsiteX326" fmla="*/ 1720354 w 2223635"/>
              <a:gd name="connsiteY326" fmla="*/ 1690950 h 4864966"/>
              <a:gd name="connsiteX327" fmla="*/ 1704962 w 2223635"/>
              <a:gd name="connsiteY327" fmla="*/ 1656276 h 4864966"/>
              <a:gd name="connsiteX328" fmla="*/ 2043530 w 2223635"/>
              <a:gd name="connsiteY328" fmla="*/ 1652220 h 4864966"/>
              <a:gd name="connsiteX329" fmla="*/ 1959180 w 2223635"/>
              <a:gd name="connsiteY329" fmla="*/ 1690950 h 4864966"/>
              <a:gd name="connsiteX330" fmla="*/ 1901390 w 2223635"/>
              <a:gd name="connsiteY330" fmla="*/ 1771855 h 4864966"/>
              <a:gd name="connsiteX331" fmla="*/ 1835933 w 2223635"/>
              <a:gd name="connsiteY331" fmla="*/ 1914328 h 4864966"/>
              <a:gd name="connsiteX332" fmla="*/ 2051643 w 2223635"/>
              <a:gd name="connsiteY332" fmla="*/ 1660110 h 4864966"/>
              <a:gd name="connsiteX333" fmla="*/ 2043530 w 2223635"/>
              <a:gd name="connsiteY333" fmla="*/ 1652220 h 4864966"/>
              <a:gd name="connsiteX334" fmla="*/ 0 w 2223635"/>
              <a:gd name="connsiteY334" fmla="*/ 1639188 h 4864966"/>
              <a:gd name="connsiteX335" fmla="*/ 17903 w 2223635"/>
              <a:gd name="connsiteY335" fmla="*/ 1656276 h 4864966"/>
              <a:gd name="connsiteX336" fmla="*/ 48687 w 2223635"/>
              <a:gd name="connsiteY336" fmla="*/ 1706342 h 4864966"/>
              <a:gd name="connsiteX337" fmla="*/ 44630 w 2223635"/>
              <a:gd name="connsiteY337" fmla="*/ 1715566 h 4864966"/>
              <a:gd name="connsiteX338" fmla="*/ 40963 w 2223635"/>
              <a:gd name="connsiteY338" fmla="*/ 1714065 h 4864966"/>
              <a:gd name="connsiteX339" fmla="*/ 6345 w 2223635"/>
              <a:gd name="connsiteY339" fmla="*/ 1671668 h 4864966"/>
              <a:gd name="connsiteX340" fmla="*/ 0 w 2223635"/>
              <a:gd name="connsiteY340" fmla="*/ 1666035 h 4864966"/>
              <a:gd name="connsiteX341" fmla="*/ 564845 w 2223635"/>
              <a:gd name="connsiteY341" fmla="*/ 1629326 h 4864966"/>
              <a:gd name="connsiteX342" fmla="*/ 584071 w 2223635"/>
              <a:gd name="connsiteY342" fmla="*/ 1702507 h 4864966"/>
              <a:gd name="connsiteX343" fmla="*/ 591795 w 2223635"/>
              <a:gd name="connsiteY343" fmla="*/ 1721734 h 4864966"/>
              <a:gd name="connsiteX344" fmla="*/ 595629 w 2223635"/>
              <a:gd name="connsiteY344" fmla="*/ 1679392 h 4864966"/>
              <a:gd name="connsiteX345" fmla="*/ 564845 w 2223635"/>
              <a:gd name="connsiteY345" fmla="*/ 1629326 h 4864966"/>
              <a:gd name="connsiteX346" fmla="*/ 1816373 w 2223635"/>
              <a:gd name="connsiteY346" fmla="*/ 1538363 h 4864966"/>
              <a:gd name="connsiteX347" fmla="*/ 1778144 w 2223635"/>
              <a:gd name="connsiteY347" fmla="*/ 1625436 h 4864966"/>
              <a:gd name="connsiteX348" fmla="*/ 1770420 w 2223635"/>
              <a:gd name="connsiteY348" fmla="*/ 1941333 h 4864966"/>
              <a:gd name="connsiteX349" fmla="*/ 1774309 w 2223635"/>
              <a:gd name="connsiteY349" fmla="*/ 1937443 h 4864966"/>
              <a:gd name="connsiteX350" fmla="*/ 1824375 w 2223635"/>
              <a:gd name="connsiteY350" fmla="*/ 1837312 h 4864966"/>
              <a:gd name="connsiteX351" fmla="*/ 1830154 w 2223635"/>
              <a:gd name="connsiteY351" fmla="*/ 1834423 h 4864966"/>
              <a:gd name="connsiteX352" fmla="*/ 1835933 w 2223635"/>
              <a:gd name="connsiteY352" fmla="*/ 1837312 h 4864966"/>
              <a:gd name="connsiteX353" fmla="*/ 1870607 w 2223635"/>
              <a:gd name="connsiteY353" fmla="*/ 1648552 h 4864966"/>
              <a:gd name="connsiteX354" fmla="*/ 1820541 w 2223635"/>
              <a:gd name="connsiteY354" fmla="*/ 1540697 h 4864966"/>
              <a:gd name="connsiteX355" fmla="*/ 1816373 w 2223635"/>
              <a:gd name="connsiteY355" fmla="*/ 1538363 h 4864966"/>
              <a:gd name="connsiteX356" fmla="*/ 1347391 w 2223635"/>
              <a:gd name="connsiteY356" fmla="*/ 1428953 h 4864966"/>
              <a:gd name="connsiteX357" fmla="*/ 1292824 w 2223635"/>
              <a:gd name="connsiteY357" fmla="*/ 1471406 h 4864966"/>
              <a:gd name="connsiteX358" fmla="*/ 1273543 w 2223635"/>
              <a:gd name="connsiteY358" fmla="*/ 1502190 h 4864966"/>
              <a:gd name="connsiteX359" fmla="*/ 1215809 w 2223635"/>
              <a:gd name="connsiteY359" fmla="*/ 1679392 h 4864966"/>
              <a:gd name="connsiteX360" fmla="*/ 1319774 w 2223635"/>
              <a:gd name="connsiteY360" fmla="*/ 1563813 h 4864966"/>
              <a:gd name="connsiteX361" fmla="*/ 1350614 w 2223635"/>
              <a:gd name="connsiteY361" fmla="*/ 1432898 h 4864966"/>
              <a:gd name="connsiteX362" fmla="*/ 1347391 w 2223635"/>
              <a:gd name="connsiteY362" fmla="*/ 1428953 h 4864966"/>
              <a:gd name="connsiteX363" fmla="*/ 1076003 w 2223635"/>
              <a:gd name="connsiteY363" fmla="*/ 1407059 h 4864966"/>
              <a:gd name="connsiteX364" fmla="*/ 1065557 w 2223635"/>
              <a:gd name="connsiteY364" fmla="*/ 1417450 h 4864966"/>
              <a:gd name="connsiteX365" fmla="*/ 1065557 w 2223635"/>
              <a:gd name="connsiteY365" fmla="*/ 1421340 h 4864966"/>
              <a:gd name="connsiteX366" fmla="*/ 1115622 w 2223635"/>
              <a:gd name="connsiteY366" fmla="*/ 1725623 h 4864966"/>
              <a:gd name="connsiteX367" fmla="*/ 1115622 w 2223635"/>
              <a:gd name="connsiteY367" fmla="*/ 1733291 h 4864966"/>
              <a:gd name="connsiteX368" fmla="*/ 1123346 w 2223635"/>
              <a:gd name="connsiteY368" fmla="*/ 1748739 h 4864966"/>
              <a:gd name="connsiteX369" fmla="*/ 1127180 w 2223635"/>
              <a:gd name="connsiteY369" fmla="*/ 1741015 h 4864966"/>
              <a:gd name="connsiteX370" fmla="*/ 1127180 w 2223635"/>
              <a:gd name="connsiteY370" fmla="*/ 1733291 h 4864966"/>
              <a:gd name="connsiteX371" fmla="*/ 1154130 w 2223635"/>
              <a:gd name="connsiteY371" fmla="*/ 1656276 h 4864966"/>
              <a:gd name="connsiteX372" fmla="*/ 1160353 w 2223635"/>
              <a:gd name="connsiteY372" fmla="*/ 1647052 h 4864966"/>
              <a:gd name="connsiteX373" fmla="*/ 1165688 w 2223635"/>
              <a:gd name="connsiteY373" fmla="*/ 1648552 h 4864966"/>
              <a:gd name="connsiteX374" fmla="*/ 1165688 w 2223635"/>
              <a:gd name="connsiteY374" fmla="*/ 1521471 h 4864966"/>
              <a:gd name="connsiteX375" fmla="*/ 1076003 w 2223635"/>
              <a:gd name="connsiteY375" fmla="*/ 1407059 h 4864966"/>
              <a:gd name="connsiteX376" fmla="*/ 1038607 w 2223635"/>
              <a:gd name="connsiteY376" fmla="*/ 1398224 h 4864966"/>
              <a:gd name="connsiteX377" fmla="*/ 1092506 w 2223635"/>
              <a:gd name="connsiteY377" fmla="*/ 1721734 h 4864966"/>
              <a:gd name="connsiteX378" fmla="*/ 1077114 w 2223635"/>
              <a:gd name="connsiteY378" fmla="*/ 1687116 h 4864966"/>
              <a:gd name="connsiteX379" fmla="*/ 1085449 w 2223635"/>
              <a:gd name="connsiteY379" fmla="*/ 1675391 h 4864966"/>
              <a:gd name="connsiteX380" fmla="*/ 1092506 w 2223635"/>
              <a:gd name="connsiteY380" fmla="*/ 1679392 h 4864966"/>
              <a:gd name="connsiteX381" fmla="*/ 1107954 w 2223635"/>
              <a:gd name="connsiteY381" fmla="*/ 1706342 h 4864966"/>
              <a:gd name="connsiteX382" fmla="*/ 1073280 w 2223635"/>
              <a:gd name="connsiteY382" fmla="*/ 1506079 h 4864966"/>
              <a:gd name="connsiteX383" fmla="*/ 1038607 w 2223635"/>
              <a:gd name="connsiteY383" fmla="*/ 1398224 h 4864966"/>
              <a:gd name="connsiteX384" fmla="*/ 1258151 w 2223635"/>
              <a:gd name="connsiteY384" fmla="*/ 1378943 h 4864966"/>
              <a:gd name="connsiteX385" fmla="*/ 1192693 w 2223635"/>
              <a:gd name="connsiteY385" fmla="*/ 1425174 h 4864966"/>
              <a:gd name="connsiteX386" fmla="*/ 1184969 w 2223635"/>
              <a:gd name="connsiteY386" fmla="*/ 1444400 h 4864966"/>
              <a:gd name="connsiteX387" fmla="*/ 1185636 w 2223635"/>
              <a:gd name="connsiteY387" fmla="*/ 1441289 h 4864966"/>
              <a:gd name="connsiteX388" fmla="*/ 1169577 w 2223635"/>
              <a:gd name="connsiteY388" fmla="*/ 1471406 h 4864966"/>
              <a:gd name="connsiteX389" fmla="*/ 1169577 w 2223635"/>
              <a:gd name="connsiteY389" fmla="*/ 1479074 h 4864966"/>
              <a:gd name="connsiteX390" fmla="*/ 1169577 w 2223635"/>
              <a:gd name="connsiteY390" fmla="*/ 1494521 h 4864966"/>
              <a:gd name="connsiteX391" fmla="*/ 1169577 w 2223635"/>
              <a:gd name="connsiteY391" fmla="*/ 1679392 h 4864966"/>
              <a:gd name="connsiteX392" fmla="*/ 1169577 w 2223635"/>
              <a:gd name="connsiteY392" fmla="*/ 1690950 h 4864966"/>
              <a:gd name="connsiteX393" fmla="*/ 1258151 w 2223635"/>
              <a:gd name="connsiteY393" fmla="*/ 1490632 h 4864966"/>
              <a:gd name="connsiteX394" fmla="*/ 1258151 w 2223635"/>
              <a:gd name="connsiteY394" fmla="*/ 1378943 h 4864966"/>
              <a:gd name="connsiteX395" fmla="*/ 207163 w 2223635"/>
              <a:gd name="connsiteY395" fmla="*/ 1199685 h 4864966"/>
              <a:gd name="connsiteX396" fmla="*/ 156542 w 2223635"/>
              <a:gd name="connsiteY396" fmla="*/ 1247972 h 4864966"/>
              <a:gd name="connsiteX397" fmla="*/ 25571 w 2223635"/>
              <a:gd name="connsiteY397" fmla="*/ 1325043 h 4864966"/>
              <a:gd name="connsiteX398" fmla="*/ 133426 w 2223635"/>
              <a:gd name="connsiteY398" fmla="*/ 1294203 h 4864966"/>
              <a:gd name="connsiteX399" fmla="*/ 202773 w 2223635"/>
              <a:gd name="connsiteY399" fmla="*/ 1255696 h 4864966"/>
              <a:gd name="connsiteX400" fmla="*/ 206607 w 2223635"/>
              <a:gd name="connsiteY400" fmla="*/ 1201741 h 4864966"/>
              <a:gd name="connsiteX401" fmla="*/ 207163 w 2223635"/>
              <a:gd name="connsiteY401" fmla="*/ 1199685 h 4864966"/>
              <a:gd name="connsiteX402" fmla="*/ 656308 w 2223635"/>
              <a:gd name="connsiteY402" fmla="*/ 1097275 h 4864966"/>
              <a:gd name="connsiteX403" fmla="*/ 651474 w 2223635"/>
              <a:gd name="connsiteY403" fmla="*/ 1099665 h 4864966"/>
              <a:gd name="connsiteX404" fmla="*/ 647918 w 2223635"/>
              <a:gd name="connsiteY404" fmla="*/ 1098553 h 4864966"/>
              <a:gd name="connsiteX405" fmla="*/ 653419 w 2223635"/>
              <a:gd name="connsiteY405" fmla="*/ 1117001 h 4864966"/>
              <a:gd name="connsiteX406" fmla="*/ 656308 w 2223635"/>
              <a:gd name="connsiteY406" fmla="*/ 1097275 h 4864966"/>
              <a:gd name="connsiteX407" fmla="*/ 236669 w 2223635"/>
              <a:gd name="connsiteY407" fmla="*/ 1070659 h 4864966"/>
              <a:gd name="connsiteX408" fmla="*/ 233557 w 2223635"/>
              <a:gd name="connsiteY408" fmla="*/ 1070825 h 4864966"/>
              <a:gd name="connsiteX409" fmla="*/ 229723 w 2223635"/>
              <a:gd name="connsiteY409" fmla="*/ 1070825 h 4864966"/>
              <a:gd name="connsiteX410" fmla="*/ 33295 w 2223635"/>
              <a:gd name="connsiteY410" fmla="*/ 1267254 h 4864966"/>
              <a:gd name="connsiteX411" fmla="*/ 25571 w 2223635"/>
              <a:gd name="connsiteY411" fmla="*/ 1301927 h 4864966"/>
              <a:gd name="connsiteX412" fmla="*/ 137260 w 2223635"/>
              <a:gd name="connsiteY412" fmla="*/ 1244138 h 4864966"/>
              <a:gd name="connsiteX413" fmla="*/ 221999 w 2223635"/>
              <a:gd name="connsiteY413" fmla="*/ 1155565 h 4864966"/>
              <a:gd name="connsiteX414" fmla="*/ 236669 w 2223635"/>
              <a:gd name="connsiteY414" fmla="*/ 1070659 h 4864966"/>
              <a:gd name="connsiteX415" fmla="*/ 622635 w 2223635"/>
              <a:gd name="connsiteY415" fmla="*/ 997644 h 4864966"/>
              <a:gd name="connsiteX416" fmla="*/ 642639 w 2223635"/>
              <a:gd name="connsiteY416" fmla="*/ 1080494 h 4864966"/>
              <a:gd name="connsiteX417" fmla="*/ 622635 w 2223635"/>
              <a:gd name="connsiteY417" fmla="*/ 997644 h 4864966"/>
              <a:gd name="connsiteX418" fmla="*/ 123368 w 2223635"/>
              <a:gd name="connsiteY418" fmla="*/ 970972 h 4864966"/>
              <a:gd name="connsiteX419" fmla="*/ 44853 w 2223635"/>
              <a:gd name="connsiteY419" fmla="*/ 1070825 h 4864966"/>
              <a:gd name="connsiteX420" fmla="*/ 37129 w 2223635"/>
              <a:gd name="connsiteY420" fmla="*/ 1070825 h 4864966"/>
              <a:gd name="connsiteX421" fmla="*/ 33295 w 2223635"/>
              <a:gd name="connsiteY421" fmla="*/ 1066936 h 4864966"/>
              <a:gd name="connsiteX422" fmla="*/ 10179 w 2223635"/>
              <a:gd name="connsiteY422" fmla="*/ 1209464 h 4864966"/>
              <a:gd name="connsiteX423" fmla="*/ 10179 w 2223635"/>
              <a:gd name="connsiteY423" fmla="*/ 1236414 h 4864966"/>
              <a:gd name="connsiteX424" fmla="*/ 21737 w 2223635"/>
              <a:gd name="connsiteY424" fmla="*/ 1228746 h 4864966"/>
              <a:gd name="connsiteX425" fmla="*/ 98752 w 2223635"/>
              <a:gd name="connsiteY425" fmla="*/ 1132449 h 4864966"/>
              <a:gd name="connsiteX426" fmla="*/ 133426 w 2223635"/>
              <a:gd name="connsiteY426" fmla="*/ 989921 h 4864966"/>
              <a:gd name="connsiteX427" fmla="*/ 123368 w 2223635"/>
              <a:gd name="connsiteY427" fmla="*/ 970972 h 4864966"/>
              <a:gd name="connsiteX428" fmla="*/ 132426 w 2223635"/>
              <a:gd name="connsiteY428" fmla="*/ 925741 h 4864966"/>
              <a:gd name="connsiteX429" fmla="*/ 137260 w 2223635"/>
              <a:gd name="connsiteY429" fmla="*/ 932131 h 4864966"/>
              <a:gd name="connsiteX430" fmla="*/ 118034 w 2223635"/>
              <a:gd name="connsiteY430" fmla="*/ 1120891 h 4864966"/>
              <a:gd name="connsiteX431" fmla="*/ 238947 w 2223635"/>
              <a:gd name="connsiteY431" fmla="*/ 1053933 h 4864966"/>
              <a:gd name="connsiteX432" fmla="*/ 260562 w 2223635"/>
              <a:gd name="connsiteY432" fmla="*/ 1055378 h 4864966"/>
              <a:gd name="connsiteX433" fmla="*/ 263563 w 2223635"/>
              <a:gd name="connsiteY433" fmla="*/ 1053878 h 4864966"/>
              <a:gd name="connsiteX434" fmla="*/ 268231 w 2223635"/>
              <a:gd name="connsiteY434" fmla="*/ 1063102 h 4864966"/>
              <a:gd name="connsiteX435" fmla="*/ 207496 w 2223635"/>
              <a:gd name="connsiteY435" fmla="*/ 1199296 h 4864966"/>
              <a:gd name="connsiteX436" fmla="*/ 214331 w 2223635"/>
              <a:gd name="connsiteY436" fmla="*/ 1197907 h 4864966"/>
              <a:gd name="connsiteX437" fmla="*/ 179657 w 2223635"/>
              <a:gd name="connsiteY437" fmla="*/ 1294203 h 4864966"/>
              <a:gd name="connsiteX438" fmla="*/ 25571 w 2223635"/>
              <a:gd name="connsiteY438" fmla="*/ 1340435 h 4864966"/>
              <a:gd name="connsiteX439" fmla="*/ 14993 w 2223635"/>
              <a:gd name="connsiteY439" fmla="*/ 1363044 h 4864966"/>
              <a:gd name="connsiteX440" fmla="*/ 0 w 2223635"/>
              <a:gd name="connsiteY440" fmla="*/ 1381115 h 4864966"/>
              <a:gd name="connsiteX441" fmla="*/ 0 w 2223635"/>
              <a:gd name="connsiteY441" fmla="*/ 1187990 h 4864966"/>
              <a:gd name="connsiteX442" fmla="*/ 2455 w 2223635"/>
              <a:gd name="connsiteY442" fmla="*/ 1186349 h 4864966"/>
              <a:gd name="connsiteX443" fmla="*/ 21737 w 2223635"/>
              <a:gd name="connsiteY443" fmla="*/ 1059268 h 4864966"/>
              <a:gd name="connsiteX444" fmla="*/ 3435 w 2223635"/>
              <a:gd name="connsiteY444" fmla="*/ 973313 h 4864966"/>
              <a:gd name="connsiteX445" fmla="*/ 0 w 2223635"/>
              <a:gd name="connsiteY445" fmla="*/ 964019 h 4864966"/>
              <a:gd name="connsiteX446" fmla="*/ 0 w 2223635"/>
              <a:gd name="connsiteY446" fmla="*/ 934101 h 4864966"/>
              <a:gd name="connsiteX447" fmla="*/ 13069 w 2223635"/>
              <a:gd name="connsiteY447" fmla="*/ 963909 h 4864966"/>
              <a:gd name="connsiteX448" fmla="*/ 33295 w 2223635"/>
              <a:gd name="connsiteY448" fmla="*/ 1055378 h 4864966"/>
              <a:gd name="connsiteX449" fmla="*/ 129592 w 2223635"/>
              <a:gd name="connsiteY449" fmla="*/ 928297 h 4864966"/>
              <a:gd name="connsiteX450" fmla="*/ 132426 w 2223635"/>
              <a:gd name="connsiteY450" fmla="*/ 925741 h 4864966"/>
              <a:gd name="connsiteX451" fmla="*/ 757439 w 2223635"/>
              <a:gd name="connsiteY451" fmla="*/ 812718 h 4864966"/>
              <a:gd name="connsiteX452" fmla="*/ 711208 w 2223635"/>
              <a:gd name="connsiteY452" fmla="*/ 866674 h 4864966"/>
              <a:gd name="connsiteX453" fmla="*/ 707374 w 2223635"/>
              <a:gd name="connsiteY453" fmla="*/ 901347 h 4864966"/>
              <a:gd name="connsiteX454" fmla="*/ 757439 w 2223635"/>
              <a:gd name="connsiteY454" fmla="*/ 812718 h 4864966"/>
              <a:gd name="connsiteX455" fmla="*/ 1204251 w 2223635"/>
              <a:gd name="connsiteY455" fmla="*/ 639406 h 4864966"/>
              <a:gd name="connsiteX456" fmla="*/ 834455 w 2223635"/>
              <a:gd name="connsiteY456" fmla="*/ 1036152 h 4864966"/>
              <a:gd name="connsiteX457" fmla="*/ 680368 w 2223635"/>
              <a:gd name="connsiteY457" fmla="*/ 1467516 h 4864966"/>
              <a:gd name="connsiteX458" fmla="*/ 1204251 w 2223635"/>
              <a:gd name="connsiteY458" fmla="*/ 639406 h 4864966"/>
              <a:gd name="connsiteX459" fmla="*/ 638027 w 2223635"/>
              <a:gd name="connsiteY459" fmla="*/ 546943 h 4864966"/>
              <a:gd name="connsiteX460" fmla="*/ 661142 w 2223635"/>
              <a:gd name="connsiteY460" fmla="*/ 585451 h 4864966"/>
              <a:gd name="connsiteX461" fmla="*/ 699650 w 2223635"/>
              <a:gd name="connsiteY461" fmla="*/ 616290 h 4864966"/>
              <a:gd name="connsiteX462" fmla="*/ 711208 w 2223635"/>
              <a:gd name="connsiteY462" fmla="*/ 616290 h 4864966"/>
              <a:gd name="connsiteX463" fmla="*/ 672700 w 2223635"/>
              <a:gd name="connsiteY463" fmla="*/ 566225 h 4864966"/>
              <a:gd name="connsiteX464" fmla="*/ 638027 w 2223635"/>
              <a:gd name="connsiteY464" fmla="*/ 546943 h 4864966"/>
              <a:gd name="connsiteX465" fmla="*/ 795947 w 2223635"/>
              <a:gd name="connsiteY465" fmla="*/ 504601 h 4864966"/>
              <a:gd name="connsiteX466" fmla="*/ 765108 w 2223635"/>
              <a:gd name="connsiteY466" fmla="*/ 570059 h 4864966"/>
              <a:gd name="connsiteX467" fmla="*/ 795947 w 2223635"/>
              <a:gd name="connsiteY467" fmla="*/ 519993 h 4864966"/>
              <a:gd name="connsiteX468" fmla="*/ 799781 w 2223635"/>
              <a:gd name="connsiteY468" fmla="*/ 504601 h 4864966"/>
              <a:gd name="connsiteX469" fmla="*/ 1065557 w 2223635"/>
              <a:gd name="connsiteY469" fmla="*/ 419862 h 4864966"/>
              <a:gd name="connsiteX470" fmla="*/ 872963 w 2223635"/>
              <a:gd name="connsiteY470" fmla="*/ 508435 h 4864966"/>
              <a:gd name="connsiteX471" fmla="*/ 954701 w 2223635"/>
              <a:gd name="connsiteY471" fmla="*/ 520882 h 4864966"/>
              <a:gd name="connsiteX472" fmla="*/ 1150296 w 2223635"/>
              <a:gd name="connsiteY472" fmla="*/ 493043 h 4864966"/>
              <a:gd name="connsiteX473" fmla="*/ 1187359 w 2223635"/>
              <a:gd name="connsiteY473" fmla="*/ 486653 h 4864966"/>
              <a:gd name="connsiteX474" fmla="*/ 1215809 w 2223635"/>
              <a:gd name="connsiteY474" fmla="*/ 489154 h 4864966"/>
              <a:gd name="connsiteX475" fmla="*/ 1219476 w 2223635"/>
              <a:gd name="connsiteY475" fmla="*/ 489376 h 4864966"/>
              <a:gd name="connsiteX476" fmla="*/ 1161854 w 2223635"/>
              <a:gd name="connsiteY476" fmla="*/ 435254 h 4864966"/>
              <a:gd name="connsiteX477" fmla="*/ 1069391 w 2223635"/>
              <a:gd name="connsiteY477" fmla="*/ 419862 h 4864966"/>
              <a:gd name="connsiteX478" fmla="*/ 1169577 w 2223635"/>
              <a:gd name="connsiteY478" fmla="*/ 223378 h 4864966"/>
              <a:gd name="connsiteX479" fmla="*/ 1169577 w 2223635"/>
              <a:gd name="connsiteY479" fmla="*/ 227268 h 4864966"/>
              <a:gd name="connsiteX480" fmla="*/ 1132903 w 2223635"/>
              <a:gd name="connsiteY480" fmla="*/ 223490 h 4864966"/>
              <a:gd name="connsiteX481" fmla="*/ 1011657 w 2223635"/>
              <a:gd name="connsiteY481" fmla="*/ 265776 h 4864966"/>
              <a:gd name="connsiteX482" fmla="*/ 826731 w 2223635"/>
              <a:gd name="connsiteY482" fmla="*/ 489154 h 4864966"/>
              <a:gd name="connsiteX483" fmla="*/ 826731 w 2223635"/>
              <a:gd name="connsiteY483" fmla="*/ 493043 h 4864966"/>
              <a:gd name="connsiteX484" fmla="*/ 842179 w 2223635"/>
              <a:gd name="connsiteY484" fmla="*/ 500712 h 4864966"/>
              <a:gd name="connsiteX485" fmla="*/ 1131070 w 2223635"/>
              <a:gd name="connsiteY485" fmla="*/ 327399 h 4864966"/>
              <a:gd name="connsiteX486" fmla="*/ 1177246 w 2223635"/>
              <a:gd name="connsiteY486" fmla="*/ 254218 h 4864966"/>
              <a:gd name="connsiteX487" fmla="*/ 1169577 w 2223635"/>
              <a:gd name="connsiteY487" fmla="*/ 223378 h 4864966"/>
              <a:gd name="connsiteX488" fmla="*/ 416927 w 2223635"/>
              <a:gd name="connsiteY488" fmla="*/ 193761 h 4864966"/>
              <a:gd name="connsiteX489" fmla="*/ 445433 w 2223635"/>
              <a:gd name="connsiteY489" fmla="*/ 292725 h 4864966"/>
              <a:gd name="connsiteX490" fmla="*/ 522448 w 2223635"/>
              <a:gd name="connsiteY490" fmla="*/ 446812 h 4864966"/>
              <a:gd name="connsiteX491" fmla="*/ 614911 w 2223635"/>
              <a:gd name="connsiteY491" fmla="*/ 512269 h 4864966"/>
              <a:gd name="connsiteX492" fmla="*/ 614911 w 2223635"/>
              <a:gd name="connsiteY492" fmla="*/ 496877 h 4864966"/>
              <a:gd name="connsiteX493" fmla="*/ 620690 w 2223635"/>
              <a:gd name="connsiteY493" fmla="*/ 491098 h 4864966"/>
              <a:gd name="connsiteX494" fmla="*/ 626469 w 2223635"/>
              <a:gd name="connsiteY494" fmla="*/ 496877 h 4864966"/>
              <a:gd name="connsiteX495" fmla="*/ 626469 w 2223635"/>
              <a:gd name="connsiteY495" fmla="*/ 519993 h 4864966"/>
              <a:gd name="connsiteX496" fmla="*/ 664977 w 2223635"/>
              <a:gd name="connsiteY496" fmla="*/ 546943 h 4864966"/>
              <a:gd name="connsiteX497" fmla="*/ 653419 w 2223635"/>
              <a:gd name="connsiteY497" fmla="*/ 504601 h 4864966"/>
              <a:gd name="connsiteX498" fmla="*/ 657253 w 2223635"/>
              <a:gd name="connsiteY498" fmla="*/ 493043 h 4864966"/>
              <a:gd name="connsiteX499" fmla="*/ 599519 w 2223635"/>
              <a:gd name="connsiteY499" fmla="*/ 354349 h 4864966"/>
              <a:gd name="connsiteX500" fmla="*/ 591795 w 2223635"/>
              <a:gd name="connsiteY500" fmla="*/ 338957 h 4864966"/>
              <a:gd name="connsiteX501" fmla="*/ 576403 w 2223635"/>
              <a:gd name="connsiteY501" fmla="*/ 319675 h 4864966"/>
              <a:gd name="connsiteX502" fmla="*/ 416927 w 2223635"/>
              <a:gd name="connsiteY502" fmla="*/ 193761 h 4864966"/>
              <a:gd name="connsiteX503" fmla="*/ 1009823 w 2223635"/>
              <a:gd name="connsiteY503" fmla="*/ 126692 h 4864966"/>
              <a:gd name="connsiteX504" fmla="*/ 1007767 w 2223635"/>
              <a:gd name="connsiteY504" fmla="*/ 127137 h 4864966"/>
              <a:gd name="connsiteX505" fmla="*/ 1007767 w 2223635"/>
              <a:gd name="connsiteY505" fmla="*/ 130971 h 4864966"/>
              <a:gd name="connsiteX506" fmla="*/ 996209 w 2223635"/>
              <a:gd name="connsiteY506" fmla="*/ 204152 h 4864966"/>
              <a:gd name="connsiteX507" fmla="*/ 965425 w 2223635"/>
              <a:gd name="connsiteY507" fmla="*/ 304283 h 4864966"/>
              <a:gd name="connsiteX508" fmla="*/ 826731 w 2223635"/>
              <a:gd name="connsiteY508" fmla="*/ 462204 h 4864966"/>
              <a:gd name="connsiteX509" fmla="*/ 953868 w 2223635"/>
              <a:gd name="connsiteY509" fmla="*/ 338957 h 4864966"/>
              <a:gd name="connsiteX510" fmla="*/ 1007767 w 2223635"/>
              <a:gd name="connsiteY510" fmla="*/ 223378 h 4864966"/>
              <a:gd name="connsiteX511" fmla="*/ 1009823 w 2223635"/>
              <a:gd name="connsiteY511" fmla="*/ 126692 h 4864966"/>
              <a:gd name="connsiteX512" fmla="*/ 972649 w 2223635"/>
              <a:gd name="connsiteY512" fmla="*/ 64458 h 4864966"/>
              <a:gd name="connsiteX513" fmla="*/ 953868 w 2223635"/>
              <a:gd name="connsiteY513" fmla="*/ 69347 h 4864966"/>
              <a:gd name="connsiteX514" fmla="*/ 857571 w 2223635"/>
              <a:gd name="connsiteY514" fmla="*/ 177202 h 4864966"/>
              <a:gd name="connsiteX515" fmla="*/ 857571 w 2223635"/>
              <a:gd name="connsiteY515" fmla="*/ 254218 h 4864966"/>
              <a:gd name="connsiteX516" fmla="*/ 857571 w 2223635"/>
              <a:gd name="connsiteY516" fmla="*/ 258052 h 4864966"/>
              <a:gd name="connsiteX517" fmla="*/ 765108 w 2223635"/>
              <a:gd name="connsiteY517" fmla="*/ 485320 h 4864966"/>
              <a:gd name="connsiteX518" fmla="*/ 799781 w 2223635"/>
              <a:gd name="connsiteY518" fmla="*/ 454536 h 4864966"/>
              <a:gd name="connsiteX519" fmla="*/ 896078 w 2223635"/>
              <a:gd name="connsiteY519" fmla="*/ 362073 h 4864966"/>
              <a:gd name="connsiteX520" fmla="*/ 976983 w 2223635"/>
              <a:gd name="connsiteY520" fmla="*/ 154087 h 4864966"/>
              <a:gd name="connsiteX521" fmla="*/ 972649 w 2223635"/>
              <a:gd name="connsiteY521" fmla="*/ 64458 h 4864966"/>
              <a:gd name="connsiteX522" fmla="*/ 582071 w 2223635"/>
              <a:gd name="connsiteY522" fmla="*/ 45231 h 4864966"/>
              <a:gd name="connsiteX523" fmla="*/ 564845 w 2223635"/>
              <a:gd name="connsiteY523" fmla="*/ 92463 h 4864966"/>
              <a:gd name="connsiteX524" fmla="*/ 557122 w 2223635"/>
              <a:gd name="connsiteY524" fmla="*/ 188760 h 4864966"/>
              <a:gd name="connsiteX525" fmla="*/ 584071 w 2223635"/>
              <a:gd name="connsiteY525" fmla="*/ 304283 h 4864966"/>
              <a:gd name="connsiteX526" fmla="*/ 664977 w 2223635"/>
              <a:gd name="connsiteY526" fmla="*/ 439088 h 4864966"/>
              <a:gd name="connsiteX527" fmla="*/ 664977 w 2223635"/>
              <a:gd name="connsiteY527" fmla="*/ 427530 h 4864966"/>
              <a:gd name="connsiteX528" fmla="*/ 674367 w 2223635"/>
              <a:gd name="connsiteY528" fmla="*/ 418362 h 4864966"/>
              <a:gd name="connsiteX529" fmla="*/ 680368 w 2223635"/>
              <a:gd name="connsiteY529" fmla="*/ 419862 h 4864966"/>
              <a:gd name="connsiteX530" fmla="*/ 711208 w 2223635"/>
              <a:gd name="connsiteY530" fmla="*/ 469928 h 4864966"/>
              <a:gd name="connsiteX531" fmla="*/ 626469 w 2223635"/>
              <a:gd name="connsiteY531" fmla="*/ 84739 h 4864966"/>
              <a:gd name="connsiteX532" fmla="*/ 582071 w 2223635"/>
              <a:gd name="connsiteY532" fmla="*/ 45231 h 4864966"/>
              <a:gd name="connsiteX533" fmla="*/ 803560 w 2223635"/>
              <a:gd name="connsiteY533" fmla="*/ 26283 h 4864966"/>
              <a:gd name="connsiteX534" fmla="*/ 730434 w 2223635"/>
              <a:gd name="connsiteY534" fmla="*/ 111689 h 4864966"/>
              <a:gd name="connsiteX535" fmla="*/ 718876 w 2223635"/>
              <a:gd name="connsiteY535" fmla="*/ 219544 h 4864966"/>
              <a:gd name="connsiteX536" fmla="*/ 722766 w 2223635"/>
              <a:gd name="connsiteY536" fmla="*/ 477651 h 4864966"/>
              <a:gd name="connsiteX537" fmla="*/ 711208 w 2223635"/>
              <a:gd name="connsiteY537" fmla="*/ 481486 h 4864966"/>
              <a:gd name="connsiteX538" fmla="*/ 726600 w 2223635"/>
              <a:gd name="connsiteY538" fmla="*/ 535385 h 4864966"/>
              <a:gd name="connsiteX539" fmla="*/ 741992 w 2223635"/>
              <a:gd name="connsiteY539" fmla="*/ 450646 h 4864966"/>
              <a:gd name="connsiteX540" fmla="*/ 753550 w 2223635"/>
              <a:gd name="connsiteY540" fmla="*/ 441978 h 4864966"/>
              <a:gd name="connsiteX541" fmla="*/ 765108 w 2223635"/>
              <a:gd name="connsiteY541" fmla="*/ 450646 h 4864966"/>
              <a:gd name="connsiteX542" fmla="*/ 765108 w 2223635"/>
              <a:gd name="connsiteY542" fmla="*/ 454536 h 4864966"/>
              <a:gd name="connsiteX543" fmla="*/ 822897 w 2223635"/>
              <a:gd name="connsiteY543" fmla="*/ 100131 h 4864966"/>
              <a:gd name="connsiteX544" fmla="*/ 811339 w 2223635"/>
              <a:gd name="connsiteY544" fmla="*/ 38508 h 4864966"/>
              <a:gd name="connsiteX545" fmla="*/ 803560 w 2223635"/>
              <a:gd name="connsiteY545" fmla="*/ 26283 h 4864966"/>
              <a:gd name="connsiteX546" fmla="*/ 815173 w 2223635"/>
              <a:gd name="connsiteY546" fmla="*/ 0 h 4864966"/>
              <a:gd name="connsiteX547" fmla="*/ 826731 w 2223635"/>
              <a:gd name="connsiteY547" fmla="*/ 7724 h 4864966"/>
              <a:gd name="connsiteX548" fmla="*/ 853736 w 2223635"/>
              <a:gd name="connsiteY548" fmla="*/ 154087 h 4864966"/>
              <a:gd name="connsiteX549" fmla="*/ 985541 w 2223635"/>
              <a:gd name="connsiteY549" fmla="*/ 53622 h 4864966"/>
              <a:gd name="connsiteX550" fmla="*/ 1019325 w 2223635"/>
              <a:gd name="connsiteY550" fmla="*/ 57790 h 4864966"/>
              <a:gd name="connsiteX551" fmla="*/ 1023215 w 2223635"/>
              <a:gd name="connsiteY551" fmla="*/ 65458 h 4864966"/>
              <a:gd name="connsiteX552" fmla="*/ 1007767 w 2223635"/>
              <a:gd name="connsiteY552" fmla="*/ 111689 h 4864966"/>
              <a:gd name="connsiteX553" fmla="*/ 1019325 w 2223635"/>
              <a:gd name="connsiteY553" fmla="*/ 104021 h 4864966"/>
              <a:gd name="connsiteX554" fmla="*/ 1027049 w 2223635"/>
              <a:gd name="connsiteY554" fmla="*/ 107855 h 4864966"/>
              <a:gd name="connsiteX555" fmla="*/ 1019325 w 2223635"/>
              <a:gd name="connsiteY555" fmla="*/ 246494 h 4864966"/>
              <a:gd name="connsiteX556" fmla="*/ 1152463 w 2223635"/>
              <a:gd name="connsiteY556" fmla="*/ 205875 h 4864966"/>
              <a:gd name="connsiteX557" fmla="*/ 1208085 w 2223635"/>
              <a:gd name="connsiteY557" fmla="*/ 207986 h 4864966"/>
              <a:gd name="connsiteX558" fmla="*/ 1215809 w 2223635"/>
              <a:gd name="connsiteY558" fmla="*/ 223378 h 4864966"/>
              <a:gd name="connsiteX559" fmla="*/ 1080949 w 2223635"/>
              <a:gd name="connsiteY559" fmla="*/ 408304 h 4864966"/>
              <a:gd name="connsiteX560" fmla="*/ 1097507 w 2223635"/>
              <a:gd name="connsiteY560" fmla="*/ 407804 h 4864966"/>
              <a:gd name="connsiteX561" fmla="*/ 1246593 w 2223635"/>
              <a:gd name="connsiteY561" fmla="*/ 500712 h 4864966"/>
              <a:gd name="connsiteX562" fmla="*/ 1235035 w 2223635"/>
              <a:gd name="connsiteY562" fmla="*/ 512269 h 4864966"/>
              <a:gd name="connsiteX563" fmla="*/ 1214698 w 2223635"/>
              <a:gd name="connsiteY563" fmla="*/ 511325 h 4864966"/>
              <a:gd name="connsiteX564" fmla="*/ 960758 w 2223635"/>
              <a:gd name="connsiteY564" fmla="*/ 550499 h 4864966"/>
              <a:gd name="connsiteX565" fmla="*/ 849847 w 2223635"/>
              <a:gd name="connsiteY565" fmla="*/ 516159 h 4864966"/>
              <a:gd name="connsiteX566" fmla="*/ 842179 w 2223635"/>
              <a:gd name="connsiteY566" fmla="*/ 519993 h 4864966"/>
              <a:gd name="connsiteX567" fmla="*/ 738158 w 2223635"/>
              <a:gd name="connsiteY567" fmla="*/ 631682 h 4864966"/>
              <a:gd name="connsiteX568" fmla="*/ 738158 w 2223635"/>
              <a:gd name="connsiteY568" fmla="*/ 647130 h 4864966"/>
              <a:gd name="connsiteX569" fmla="*/ 738158 w 2223635"/>
              <a:gd name="connsiteY569" fmla="*/ 654798 h 4864966"/>
              <a:gd name="connsiteX570" fmla="*/ 734324 w 2223635"/>
              <a:gd name="connsiteY570" fmla="*/ 662522 h 4864966"/>
              <a:gd name="connsiteX571" fmla="*/ 718876 w 2223635"/>
              <a:gd name="connsiteY571" fmla="*/ 835834 h 4864966"/>
              <a:gd name="connsiteX572" fmla="*/ 765108 w 2223635"/>
              <a:gd name="connsiteY572" fmla="*/ 789603 h 4864966"/>
              <a:gd name="connsiteX573" fmla="*/ 776666 w 2223635"/>
              <a:gd name="connsiteY573" fmla="*/ 797326 h 4864966"/>
              <a:gd name="connsiteX574" fmla="*/ 707374 w 2223635"/>
              <a:gd name="connsiteY574" fmla="*/ 939855 h 4864966"/>
              <a:gd name="connsiteX575" fmla="*/ 630303 w 2223635"/>
              <a:gd name="connsiteY575" fmla="*/ 1613879 h 4864966"/>
              <a:gd name="connsiteX576" fmla="*/ 664977 w 2223635"/>
              <a:gd name="connsiteY576" fmla="*/ 1502190 h 4864966"/>
              <a:gd name="connsiteX577" fmla="*/ 661142 w 2223635"/>
              <a:gd name="connsiteY577" fmla="*/ 1498356 h 4864966"/>
              <a:gd name="connsiteX578" fmla="*/ 849847 w 2223635"/>
              <a:gd name="connsiteY578" fmla="*/ 986086 h 4864966"/>
              <a:gd name="connsiteX579" fmla="*/ 1231201 w 2223635"/>
              <a:gd name="connsiteY579" fmla="*/ 585451 h 4864966"/>
              <a:gd name="connsiteX580" fmla="*/ 1234868 w 2223635"/>
              <a:gd name="connsiteY580" fmla="*/ 583950 h 4864966"/>
              <a:gd name="connsiteX581" fmla="*/ 1242759 w 2223635"/>
              <a:gd name="connsiteY581" fmla="*/ 593174 h 4864966"/>
              <a:gd name="connsiteX582" fmla="*/ 718876 w 2223635"/>
              <a:gd name="connsiteY582" fmla="*/ 1498356 h 4864966"/>
              <a:gd name="connsiteX583" fmla="*/ 714931 w 2223635"/>
              <a:gd name="connsiteY583" fmla="*/ 1499967 h 4864966"/>
              <a:gd name="connsiteX584" fmla="*/ 711208 w 2223635"/>
              <a:gd name="connsiteY584" fmla="*/ 1494521 h 4864966"/>
              <a:gd name="connsiteX585" fmla="*/ 1038607 w 2223635"/>
              <a:gd name="connsiteY585" fmla="*/ 1109333 h 4864966"/>
              <a:gd name="connsiteX586" fmla="*/ 1173412 w 2223635"/>
              <a:gd name="connsiteY586" fmla="*/ 839668 h 4864966"/>
              <a:gd name="connsiteX587" fmla="*/ 1204251 w 2223635"/>
              <a:gd name="connsiteY587" fmla="*/ 743371 h 4864966"/>
              <a:gd name="connsiteX588" fmla="*/ 1215809 w 2223635"/>
              <a:gd name="connsiteY588" fmla="*/ 658632 h 4864966"/>
              <a:gd name="connsiteX589" fmla="*/ 899912 w 2223635"/>
              <a:gd name="connsiteY589" fmla="*/ 1120891 h 4864966"/>
              <a:gd name="connsiteX590" fmla="*/ 622635 w 2223635"/>
              <a:gd name="connsiteY590" fmla="*/ 1810362 h 4864966"/>
              <a:gd name="connsiteX591" fmla="*/ 618745 w 2223635"/>
              <a:gd name="connsiteY591" fmla="*/ 1941333 h 4864966"/>
              <a:gd name="connsiteX592" fmla="*/ 668811 w 2223635"/>
              <a:gd name="connsiteY592" fmla="*/ 1856594 h 4864966"/>
              <a:gd name="connsiteX593" fmla="*/ 674867 w 2223635"/>
              <a:gd name="connsiteY593" fmla="*/ 1855038 h 4864966"/>
              <a:gd name="connsiteX594" fmla="*/ 684258 w 2223635"/>
              <a:gd name="connsiteY594" fmla="*/ 1864262 h 4864966"/>
              <a:gd name="connsiteX595" fmla="*/ 618745 w 2223635"/>
              <a:gd name="connsiteY595" fmla="*/ 2041464 h 4864966"/>
              <a:gd name="connsiteX596" fmla="*/ 618745 w 2223635"/>
              <a:gd name="connsiteY596" fmla="*/ 2137761 h 4864966"/>
              <a:gd name="connsiteX597" fmla="*/ 641861 w 2223635"/>
              <a:gd name="connsiteY597" fmla="*/ 2538341 h 4864966"/>
              <a:gd name="connsiteX598" fmla="*/ 680368 w 2223635"/>
              <a:gd name="connsiteY598" fmla="*/ 2492110 h 4864966"/>
              <a:gd name="connsiteX599" fmla="*/ 686314 w 2223635"/>
              <a:gd name="connsiteY599" fmla="*/ 2489609 h 4864966"/>
              <a:gd name="connsiteX600" fmla="*/ 691926 w 2223635"/>
              <a:gd name="connsiteY600" fmla="*/ 2495944 h 4864966"/>
              <a:gd name="connsiteX601" fmla="*/ 653419 w 2223635"/>
              <a:gd name="connsiteY601" fmla="*/ 2661588 h 4864966"/>
              <a:gd name="connsiteX602" fmla="*/ 688092 w 2223635"/>
              <a:gd name="connsiteY602" fmla="*/ 2988987 h 4864966"/>
              <a:gd name="connsiteX603" fmla="*/ 857571 w 2223635"/>
              <a:gd name="connsiteY603" fmla="*/ 2750161 h 4864966"/>
              <a:gd name="connsiteX604" fmla="*/ 911470 w 2223635"/>
              <a:gd name="connsiteY604" fmla="*/ 2642362 h 4864966"/>
              <a:gd name="connsiteX605" fmla="*/ 846013 w 2223635"/>
              <a:gd name="connsiteY605" fmla="*/ 2218611 h 4864966"/>
              <a:gd name="connsiteX606" fmla="*/ 811339 w 2223635"/>
              <a:gd name="connsiteY606" fmla="*/ 1794915 h 4864966"/>
              <a:gd name="connsiteX607" fmla="*/ 816396 w 2223635"/>
              <a:gd name="connsiteY607" fmla="*/ 1786913 h 4864966"/>
              <a:gd name="connsiteX608" fmla="*/ 822897 w 2223635"/>
              <a:gd name="connsiteY608" fmla="*/ 1791081 h 4864966"/>
              <a:gd name="connsiteX609" fmla="*/ 1038607 w 2223635"/>
              <a:gd name="connsiteY609" fmla="*/ 2118479 h 4864966"/>
              <a:gd name="connsiteX610" fmla="*/ 1038607 w 2223635"/>
              <a:gd name="connsiteY610" fmla="*/ 2311073 h 4864966"/>
              <a:gd name="connsiteX611" fmla="*/ 1134904 w 2223635"/>
              <a:gd name="connsiteY611" fmla="*/ 1806473 h 4864966"/>
              <a:gd name="connsiteX612" fmla="*/ 1127180 w 2223635"/>
              <a:gd name="connsiteY612" fmla="*/ 1810362 h 4864966"/>
              <a:gd name="connsiteX613" fmla="*/ 1117456 w 2223635"/>
              <a:gd name="connsiteY613" fmla="*/ 1815697 h 4864966"/>
              <a:gd name="connsiteX614" fmla="*/ 1107954 w 2223635"/>
              <a:gd name="connsiteY614" fmla="*/ 1806473 h 4864966"/>
              <a:gd name="connsiteX615" fmla="*/ 1096396 w 2223635"/>
              <a:gd name="connsiteY615" fmla="*/ 1737181 h 4864966"/>
              <a:gd name="connsiteX616" fmla="*/ 1077114 w 2223635"/>
              <a:gd name="connsiteY616" fmla="*/ 1733291 h 4864966"/>
              <a:gd name="connsiteX617" fmla="*/ 1073280 w 2223635"/>
              <a:gd name="connsiteY617" fmla="*/ 1733291 h 4864966"/>
              <a:gd name="connsiteX618" fmla="*/ 915360 w 2223635"/>
              <a:gd name="connsiteY618" fmla="*/ 1640884 h 4864966"/>
              <a:gd name="connsiteX619" fmla="*/ 938476 w 2223635"/>
              <a:gd name="connsiteY619" fmla="*/ 1482964 h 4864966"/>
              <a:gd name="connsiteX620" fmla="*/ 946144 w 2223635"/>
              <a:gd name="connsiteY620" fmla="*/ 1490632 h 4864966"/>
              <a:gd name="connsiteX621" fmla="*/ 915360 w 2223635"/>
              <a:gd name="connsiteY621" fmla="*/ 1579261 h 4864966"/>
              <a:gd name="connsiteX622" fmla="*/ 950034 w 2223635"/>
              <a:gd name="connsiteY622" fmla="*/ 1656276 h 4864966"/>
              <a:gd name="connsiteX623" fmla="*/ 1057833 w 2223635"/>
              <a:gd name="connsiteY623" fmla="*/ 1717899 h 4864966"/>
              <a:gd name="connsiteX624" fmla="*/ 1038607 w 2223635"/>
              <a:gd name="connsiteY624" fmla="*/ 1375109 h 4864966"/>
              <a:gd name="connsiteX625" fmla="*/ 1044719 w 2223635"/>
              <a:gd name="connsiteY625" fmla="*/ 1371108 h 4864966"/>
              <a:gd name="connsiteX626" fmla="*/ 1053999 w 2223635"/>
              <a:gd name="connsiteY626" fmla="*/ 1382777 h 4864966"/>
              <a:gd name="connsiteX627" fmla="*/ 1057833 w 2223635"/>
              <a:gd name="connsiteY627" fmla="*/ 1409782 h 4864966"/>
              <a:gd name="connsiteX628" fmla="*/ 1078170 w 2223635"/>
              <a:gd name="connsiteY628" fmla="*/ 1393168 h 4864966"/>
              <a:gd name="connsiteX629" fmla="*/ 1161854 w 2223635"/>
              <a:gd name="connsiteY629" fmla="*/ 1475240 h 4864966"/>
              <a:gd name="connsiteX630" fmla="*/ 1265874 w 2223635"/>
              <a:gd name="connsiteY630" fmla="*/ 1351993 h 4864966"/>
              <a:gd name="connsiteX631" fmla="*/ 1277432 w 2223635"/>
              <a:gd name="connsiteY631" fmla="*/ 1359661 h 4864966"/>
              <a:gd name="connsiteX632" fmla="*/ 1277432 w 2223635"/>
              <a:gd name="connsiteY632" fmla="*/ 1475240 h 4864966"/>
              <a:gd name="connsiteX633" fmla="*/ 1358282 w 2223635"/>
              <a:gd name="connsiteY633" fmla="*/ 1409782 h 4864966"/>
              <a:gd name="connsiteX634" fmla="*/ 1366006 w 2223635"/>
              <a:gd name="connsiteY634" fmla="*/ 1417450 h 4864966"/>
              <a:gd name="connsiteX635" fmla="*/ 1235035 w 2223635"/>
              <a:gd name="connsiteY635" fmla="*/ 1698618 h 4864966"/>
              <a:gd name="connsiteX636" fmla="*/ 1235035 w 2223635"/>
              <a:gd name="connsiteY636" fmla="*/ 1706342 h 4864966"/>
              <a:gd name="connsiteX637" fmla="*/ 1227311 w 2223635"/>
              <a:gd name="connsiteY637" fmla="*/ 1717899 h 4864966"/>
              <a:gd name="connsiteX638" fmla="*/ 1208085 w 2223635"/>
              <a:gd name="connsiteY638" fmla="*/ 1756407 h 4864966"/>
              <a:gd name="connsiteX639" fmla="*/ 1377563 w 2223635"/>
              <a:gd name="connsiteY639" fmla="*/ 1494521 h 4864966"/>
              <a:gd name="connsiteX640" fmla="*/ 1386232 w 2223635"/>
              <a:gd name="connsiteY640" fmla="*/ 1486464 h 4864966"/>
              <a:gd name="connsiteX641" fmla="*/ 1392955 w 2223635"/>
              <a:gd name="connsiteY641" fmla="*/ 1490632 h 4864966"/>
              <a:gd name="connsiteX642" fmla="*/ 1192693 w 2223635"/>
              <a:gd name="connsiteY642" fmla="*/ 1787247 h 4864966"/>
              <a:gd name="connsiteX643" fmla="*/ 1177246 w 2223635"/>
              <a:gd name="connsiteY643" fmla="*/ 1810362 h 4864966"/>
              <a:gd name="connsiteX644" fmla="*/ 1165688 w 2223635"/>
              <a:gd name="connsiteY644" fmla="*/ 1833478 h 4864966"/>
              <a:gd name="connsiteX645" fmla="*/ 1158020 w 2223635"/>
              <a:gd name="connsiteY645" fmla="*/ 1836367 h 4864966"/>
              <a:gd name="connsiteX646" fmla="*/ 1150296 w 2223635"/>
              <a:gd name="connsiteY646" fmla="*/ 1833478 h 4864966"/>
              <a:gd name="connsiteX647" fmla="*/ 1107954 w 2223635"/>
              <a:gd name="connsiteY647" fmla="*/ 2095364 h 4864966"/>
              <a:gd name="connsiteX648" fmla="*/ 1165688 w 2223635"/>
              <a:gd name="connsiteY648" fmla="*/ 2037630 h 4864966"/>
              <a:gd name="connsiteX649" fmla="*/ 1171745 w 2223635"/>
              <a:gd name="connsiteY649" fmla="*/ 2036074 h 4864966"/>
              <a:gd name="connsiteX650" fmla="*/ 1181135 w 2223635"/>
              <a:gd name="connsiteY650" fmla="*/ 2045298 h 4864966"/>
              <a:gd name="connsiteX651" fmla="*/ 1154130 w 2223635"/>
              <a:gd name="connsiteY651" fmla="*/ 2118479 h 4864966"/>
              <a:gd name="connsiteX652" fmla="*/ 1084838 w 2223635"/>
              <a:gd name="connsiteY652" fmla="*/ 2176269 h 4864966"/>
              <a:gd name="connsiteX653" fmla="*/ 1038607 w 2223635"/>
              <a:gd name="connsiteY653" fmla="*/ 2361139 h 4864966"/>
              <a:gd name="connsiteX654" fmla="*/ 919194 w 2223635"/>
              <a:gd name="connsiteY654" fmla="*/ 2680870 h 4864966"/>
              <a:gd name="connsiteX655" fmla="*/ 950034 w 2223635"/>
              <a:gd name="connsiteY655" fmla="*/ 2650030 h 4864966"/>
              <a:gd name="connsiteX656" fmla="*/ 1000099 w 2223635"/>
              <a:gd name="connsiteY656" fmla="*/ 2603799 h 4864966"/>
              <a:gd name="connsiteX657" fmla="*/ 1038607 w 2223635"/>
              <a:gd name="connsiteY657" fmla="*/ 2565291 h 4864966"/>
              <a:gd name="connsiteX658" fmla="*/ 1038607 w 2223635"/>
              <a:gd name="connsiteY658" fmla="*/ 2561457 h 4864966"/>
              <a:gd name="connsiteX659" fmla="*/ 1046331 w 2223635"/>
              <a:gd name="connsiteY659" fmla="*/ 2557623 h 4864966"/>
              <a:gd name="connsiteX660" fmla="*/ 1389121 w 2223635"/>
              <a:gd name="connsiteY660" fmla="*/ 2234058 h 4864966"/>
              <a:gd name="connsiteX661" fmla="*/ 1389121 w 2223635"/>
              <a:gd name="connsiteY661" fmla="*/ 2230168 h 4864966"/>
              <a:gd name="connsiteX662" fmla="*/ 1396845 w 2223635"/>
              <a:gd name="connsiteY662" fmla="*/ 2210942 h 4864966"/>
              <a:gd name="connsiteX663" fmla="*/ 1439187 w 2223635"/>
              <a:gd name="connsiteY663" fmla="*/ 2060690 h 4864966"/>
              <a:gd name="connsiteX664" fmla="*/ 1444966 w 2223635"/>
              <a:gd name="connsiteY664" fmla="*/ 2057801 h 4864966"/>
              <a:gd name="connsiteX665" fmla="*/ 1450745 w 2223635"/>
              <a:gd name="connsiteY665" fmla="*/ 2060690 h 4864966"/>
              <a:gd name="connsiteX666" fmla="*/ 1435353 w 2223635"/>
              <a:gd name="connsiteY666" fmla="*/ 2195551 h 4864966"/>
              <a:gd name="connsiteX667" fmla="*/ 1562434 w 2223635"/>
              <a:gd name="connsiteY667" fmla="*/ 2099253 h 4864966"/>
              <a:gd name="connsiteX668" fmla="*/ 1562434 w 2223635"/>
              <a:gd name="connsiteY668" fmla="*/ 2091530 h 4864966"/>
              <a:gd name="connsiteX669" fmla="*/ 1577826 w 2223635"/>
              <a:gd name="connsiteY669" fmla="*/ 2087696 h 4864966"/>
              <a:gd name="connsiteX670" fmla="*/ 1743470 w 2223635"/>
              <a:gd name="connsiteY670" fmla="*/ 1991399 h 4864966"/>
              <a:gd name="connsiteX671" fmla="*/ 1743470 w 2223635"/>
              <a:gd name="connsiteY671" fmla="*/ 1979841 h 4864966"/>
              <a:gd name="connsiteX672" fmla="*/ 1697239 w 2223635"/>
              <a:gd name="connsiteY672" fmla="*/ 1648552 h 4864966"/>
              <a:gd name="connsiteX673" fmla="*/ 1708796 w 2223635"/>
              <a:gd name="connsiteY673" fmla="*/ 1640884 h 4864966"/>
              <a:gd name="connsiteX674" fmla="*/ 1716520 w 2223635"/>
              <a:gd name="connsiteY674" fmla="*/ 1640884 h 4864966"/>
              <a:gd name="connsiteX675" fmla="*/ 1728078 w 2223635"/>
              <a:gd name="connsiteY675" fmla="*/ 1648552 h 4864966"/>
              <a:gd name="connsiteX676" fmla="*/ 1751194 w 2223635"/>
              <a:gd name="connsiteY676" fmla="*/ 1694784 h 4864966"/>
              <a:gd name="connsiteX677" fmla="*/ 1801259 w 2223635"/>
              <a:gd name="connsiteY677" fmla="*/ 1502190 h 4864966"/>
              <a:gd name="connsiteX678" fmla="*/ 1808983 w 2223635"/>
              <a:gd name="connsiteY678" fmla="*/ 1499300 h 4864966"/>
              <a:gd name="connsiteX679" fmla="*/ 1816651 w 2223635"/>
              <a:gd name="connsiteY679" fmla="*/ 1502190 h 4864966"/>
              <a:gd name="connsiteX680" fmla="*/ 1893722 w 2223635"/>
              <a:gd name="connsiteY680" fmla="*/ 1752573 h 4864966"/>
              <a:gd name="connsiteX681" fmla="*/ 2067035 w 2223635"/>
              <a:gd name="connsiteY681" fmla="*/ 1633160 h 4864966"/>
              <a:gd name="connsiteX682" fmla="*/ 2074758 w 2223635"/>
              <a:gd name="connsiteY682" fmla="*/ 1644718 h 4864966"/>
              <a:gd name="connsiteX683" fmla="*/ 1986130 w 2223635"/>
              <a:gd name="connsiteY683" fmla="*/ 1818030 h 4864966"/>
              <a:gd name="connsiteX684" fmla="*/ 2036195 w 2223635"/>
              <a:gd name="connsiteY684" fmla="*/ 1794915 h 4864966"/>
              <a:gd name="connsiteX685" fmla="*/ 2117489 w 2223635"/>
              <a:gd name="connsiteY685" fmla="*/ 1782135 h 4864966"/>
              <a:gd name="connsiteX686" fmla="*/ 2190282 w 2223635"/>
              <a:gd name="connsiteY686" fmla="*/ 1833478 h 4864966"/>
              <a:gd name="connsiteX687" fmla="*/ 2047753 w 2223635"/>
              <a:gd name="connsiteY687" fmla="*/ 1945167 h 4864966"/>
              <a:gd name="connsiteX688" fmla="*/ 2013079 w 2223635"/>
              <a:gd name="connsiteY688" fmla="*/ 1960559 h 4864966"/>
              <a:gd name="connsiteX689" fmla="*/ 2037418 w 2223635"/>
              <a:gd name="connsiteY689" fmla="*/ 1960003 h 4864966"/>
              <a:gd name="connsiteX690" fmla="*/ 2221121 w 2223635"/>
              <a:gd name="connsiteY690" fmla="*/ 2045298 h 4864966"/>
              <a:gd name="connsiteX691" fmla="*/ 2217231 w 2223635"/>
              <a:gd name="connsiteY691" fmla="*/ 2056856 h 4864966"/>
              <a:gd name="connsiteX692" fmla="*/ 2061367 w 2223635"/>
              <a:gd name="connsiteY692" fmla="*/ 2103643 h 4864966"/>
              <a:gd name="connsiteX693" fmla="*/ 2043919 w 2223635"/>
              <a:gd name="connsiteY693" fmla="*/ 2103087 h 4864966"/>
              <a:gd name="connsiteX694" fmla="*/ 2140216 w 2223635"/>
              <a:gd name="connsiteY694" fmla="*/ 2245616 h 4864966"/>
              <a:gd name="connsiteX695" fmla="*/ 2128658 w 2223635"/>
              <a:gd name="connsiteY695" fmla="*/ 2261008 h 4864966"/>
              <a:gd name="connsiteX696" fmla="*/ 1812817 w 2223635"/>
              <a:gd name="connsiteY696" fmla="*/ 2029906 h 4864966"/>
              <a:gd name="connsiteX697" fmla="*/ 1793536 w 2223635"/>
              <a:gd name="connsiteY697" fmla="*/ 2029906 h 4864966"/>
              <a:gd name="connsiteX698" fmla="*/ 1758862 w 2223635"/>
              <a:gd name="connsiteY698" fmla="*/ 2010625 h 4864966"/>
              <a:gd name="connsiteX699" fmla="*/ 1751194 w 2223635"/>
              <a:gd name="connsiteY699" fmla="*/ 2010625 h 4864966"/>
              <a:gd name="connsiteX700" fmla="*/ 1739636 w 2223635"/>
              <a:gd name="connsiteY700" fmla="*/ 2006790 h 4864966"/>
              <a:gd name="connsiteX701" fmla="*/ 1616389 w 2223635"/>
              <a:gd name="connsiteY701" fmla="*/ 2087696 h 4864966"/>
              <a:gd name="connsiteX702" fmla="*/ 1627947 w 2223635"/>
              <a:gd name="connsiteY702" fmla="*/ 2091530 h 4864966"/>
              <a:gd name="connsiteX703" fmla="*/ 1670289 w 2223635"/>
              <a:gd name="connsiteY703" fmla="*/ 2122369 h 4864966"/>
              <a:gd name="connsiteX704" fmla="*/ 1627947 w 2223635"/>
              <a:gd name="connsiteY704" fmla="*/ 2160877 h 4864966"/>
              <a:gd name="connsiteX705" fmla="*/ 1539318 w 2223635"/>
              <a:gd name="connsiteY705" fmla="*/ 2145429 h 4864966"/>
              <a:gd name="connsiteX706" fmla="*/ 1339056 w 2223635"/>
              <a:gd name="connsiteY706" fmla="*/ 2318797 h 4864966"/>
              <a:gd name="connsiteX707" fmla="*/ 1134904 w 2223635"/>
              <a:gd name="connsiteY707" fmla="*/ 2503668 h 4864966"/>
              <a:gd name="connsiteX708" fmla="*/ 1470026 w 2223635"/>
              <a:gd name="connsiteY708" fmla="*/ 2338023 h 4864966"/>
              <a:gd name="connsiteX709" fmla="*/ 1655341 w 2223635"/>
              <a:gd name="connsiteY709" fmla="*/ 2326521 h 4864966"/>
              <a:gd name="connsiteX710" fmla="*/ 1943788 w 2223635"/>
              <a:gd name="connsiteY710" fmla="*/ 2357305 h 4864966"/>
              <a:gd name="connsiteX711" fmla="*/ 1943788 w 2223635"/>
              <a:gd name="connsiteY711" fmla="*/ 2376587 h 4864966"/>
              <a:gd name="connsiteX712" fmla="*/ 1558600 w 2223635"/>
              <a:gd name="connsiteY712" fmla="*/ 2553733 h 4864966"/>
              <a:gd name="connsiteX713" fmla="*/ 1015491 w 2223635"/>
              <a:gd name="connsiteY713" fmla="*/ 2634638 h 4864966"/>
              <a:gd name="connsiteX714" fmla="*/ 1011657 w 2223635"/>
              <a:gd name="connsiteY714" fmla="*/ 2626914 h 4864966"/>
              <a:gd name="connsiteX715" fmla="*/ 1334444 w 2223635"/>
              <a:gd name="connsiteY715" fmla="*/ 2541842 h 4864966"/>
              <a:gd name="connsiteX716" fmla="*/ 1354448 w 2223635"/>
              <a:gd name="connsiteY716" fmla="*/ 2542175 h 4864966"/>
              <a:gd name="connsiteX717" fmla="*/ 1374507 w 2223635"/>
              <a:gd name="connsiteY717" fmla="*/ 2542398 h 4864966"/>
              <a:gd name="connsiteX718" fmla="*/ 1843601 w 2223635"/>
              <a:gd name="connsiteY718" fmla="*/ 2411205 h 4864966"/>
              <a:gd name="connsiteX719" fmla="*/ 1713520 w 2223635"/>
              <a:gd name="connsiteY719" fmla="*/ 2345136 h 4864966"/>
              <a:gd name="connsiteX720" fmla="*/ 1647173 w 2223635"/>
              <a:gd name="connsiteY720" fmla="*/ 2345747 h 4864966"/>
              <a:gd name="connsiteX721" fmla="*/ 1601442 w 2223635"/>
              <a:gd name="connsiteY721" fmla="*/ 2344080 h 4864966"/>
              <a:gd name="connsiteX722" fmla="*/ 1331332 w 2223635"/>
              <a:gd name="connsiteY722" fmla="*/ 2407371 h 4864966"/>
              <a:gd name="connsiteX723" fmla="*/ 1092506 w 2223635"/>
              <a:gd name="connsiteY723" fmla="*/ 2542175 h 4864966"/>
              <a:gd name="connsiteX724" fmla="*/ 1204251 w 2223635"/>
              <a:gd name="connsiteY724" fmla="*/ 2499833 h 4864966"/>
              <a:gd name="connsiteX725" fmla="*/ 1659342 w 2223635"/>
              <a:gd name="connsiteY725" fmla="*/ 2380254 h 4864966"/>
              <a:gd name="connsiteX726" fmla="*/ 1674123 w 2223635"/>
              <a:gd name="connsiteY726" fmla="*/ 2380421 h 4864966"/>
              <a:gd name="connsiteX727" fmla="*/ 1674123 w 2223635"/>
              <a:gd name="connsiteY727" fmla="*/ 2391979 h 4864966"/>
              <a:gd name="connsiteX728" fmla="*/ 1238869 w 2223635"/>
              <a:gd name="connsiteY728" fmla="*/ 2499833 h 4864966"/>
              <a:gd name="connsiteX729" fmla="*/ 1053999 w 2223635"/>
              <a:gd name="connsiteY729" fmla="*/ 2576849 h 4864966"/>
              <a:gd name="connsiteX730" fmla="*/ 973094 w 2223635"/>
              <a:gd name="connsiteY730" fmla="*/ 2657754 h 4864966"/>
              <a:gd name="connsiteX731" fmla="*/ 849847 w 2223635"/>
              <a:gd name="connsiteY731" fmla="*/ 2800282 h 4864966"/>
              <a:gd name="connsiteX732" fmla="*/ 918361 w 2223635"/>
              <a:gd name="connsiteY732" fmla="*/ 2784835 h 4864966"/>
              <a:gd name="connsiteX733" fmla="*/ 953868 w 2223635"/>
              <a:gd name="connsiteY733" fmla="*/ 2788725 h 4864966"/>
              <a:gd name="connsiteX734" fmla="*/ 961591 w 2223635"/>
              <a:gd name="connsiteY734" fmla="*/ 2804117 h 4864966"/>
              <a:gd name="connsiteX735" fmla="*/ 847958 w 2223635"/>
              <a:gd name="connsiteY735" fmla="*/ 2875464 h 4864966"/>
              <a:gd name="connsiteX736" fmla="*/ 819063 w 2223635"/>
              <a:gd name="connsiteY736" fmla="*/ 2869574 h 4864966"/>
              <a:gd name="connsiteX737" fmla="*/ 822897 w 2223635"/>
              <a:gd name="connsiteY737" fmla="*/ 2854182 h 4864966"/>
              <a:gd name="connsiteX738" fmla="*/ 896078 w 2223635"/>
              <a:gd name="connsiteY738" fmla="*/ 2838790 h 4864966"/>
              <a:gd name="connsiteX739" fmla="*/ 934586 w 2223635"/>
              <a:gd name="connsiteY739" fmla="*/ 2804117 h 4864966"/>
              <a:gd name="connsiteX740" fmla="*/ 911304 w 2223635"/>
              <a:gd name="connsiteY740" fmla="*/ 2802783 h 4864966"/>
              <a:gd name="connsiteX741" fmla="*/ 838289 w 2223635"/>
              <a:gd name="connsiteY741" fmla="*/ 2823398 h 4864966"/>
              <a:gd name="connsiteX742" fmla="*/ 830621 w 2223635"/>
              <a:gd name="connsiteY742" fmla="*/ 2823398 h 4864966"/>
              <a:gd name="connsiteX743" fmla="*/ 695816 w 2223635"/>
              <a:gd name="connsiteY743" fmla="*/ 3039052 h 4864966"/>
              <a:gd name="connsiteX744" fmla="*/ 738158 w 2223635"/>
              <a:gd name="connsiteY744" fmla="*/ 3370341 h 4864966"/>
              <a:gd name="connsiteX745" fmla="*/ 792113 w 2223635"/>
              <a:gd name="connsiteY745" fmla="*/ 3270154 h 4864966"/>
              <a:gd name="connsiteX746" fmla="*/ 798837 w 2223635"/>
              <a:gd name="connsiteY746" fmla="*/ 3268654 h 4864966"/>
              <a:gd name="connsiteX747" fmla="*/ 811339 w 2223635"/>
              <a:gd name="connsiteY747" fmla="*/ 3277878 h 4864966"/>
              <a:gd name="connsiteX748" fmla="*/ 749716 w 2223635"/>
              <a:gd name="connsiteY748" fmla="*/ 3466638 h 4864966"/>
              <a:gd name="connsiteX749" fmla="*/ 784389 w 2223635"/>
              <a:gd name="connsiteY749" fmla="*/ 3728524 h 4864966"/>
              <a:gd name="connsiteX750" fmla="*/ 857571 w 2223635"/>
              <a:gd name="connsiteY750" fmla="*/ 4210009 h 4864966"/>
              <a:gd name="connsiteX751" fmla="*/ 915360 w 2223635"/>
              <a:gd name="connsiteY751" fmla="*/ 4090596 h 4864966"/>
              <a:gd name="connsiteX752" fmla="*/ 922250 w 2223635"/>
              <a:gd name="connsiteY752" fmla="*/ 4086429 h 4864966"/>
              <a:gd name="connsiteX753" fmla="*/ 934586 w 2223635"/>
              <a:gd name="connsiteY753" fmla="*/ 4094486 h 4864966"/>
              <a:gd name="connsiteX754" fmla="*/ 884520 w 2223635"/>
              <a:gd name="connsiteY754" fmla="*/ 4340980 h 4864966"/>
              <a:gd name="connsiteX755" fmla="*/ 884520 w 2223635"/>
              <a:gd name="connsiteY755" fmla="*/ 4344814 h 4864966"/>
              <a:gd name="connsiteX756" fmla="*/ 938441 w 2223635"/>
              <a:gd name="connsiteY756" fmla="*/ 4684278 h 4864966"/>
              <a:gd name="connsiteX757" fmla="*/ 960807 w 2223635"/>
              <a:gd name="connsiteY757" fmla="*/ 4864966 h 4864966"/>
              <a:gd name="connsiteX758" fmla="*/ 922346 w 2223635"/>
              <a:gd name="connsiteY758" fmla="*/ 4864966 h 4864966"/>
              <a:gd name="connsiteX759" fmla="*/ 911470 w 2223635"/>
              <a:gd name="connsiteY759" fmla="*/ 4768510 h 4864966"/>
              <a:gd name="connsiteX760" fmla="*/ 784389 w 2223635"/>
              <a:gd name="connsiteY760" fmla="*/ 4606755 h 4864966"/>
              <a:gd name="connsiteX761" fmla="*/ 793391 w 2223635"/>
              <a:gd name="connsiteY761" fmla="*/ 4597975 h 4864966"/>
              <a:gd name="connsiteX762" fmla="*/ 795947 w 2223635"/>
              <a:gd name="connsiteY762" fmla="*/ 4599031 h 4864966"/>
              <a:gd name="connsiteX763" fmla="*/ 899912 w 2223635"/>
              <a:gd name="connsiteY763" fmla="*/ 4695328 h 4864966"/>
              <a:gd name="connsiteX764" fmla="*/ 853736 w 2223635"/>
              <a:gd name="connsiteY764" fmla="*/ 4360261 h 4864966"/>
              <a:gd name="connsiteX765" fmla="*/ 853736 w 2223635"/>
              <a:gd name="connsiteY765" fmla="*/ 4356372 h 4864966"/>
              <a:gd name="connsiteX766" fmla="*/ 722766 w 2223635"/>
              <a:gd name="connsiteY766" fmla="*/ 3489754 h 4864966"/>
              <a:gd name="connsiteX767" fmla="*/ 726600 w 2223635"/>
              <a:gd name="connsiteY767" fmla="*/ 3489754 h 4864966"/>
              <a:gd name="connsiteX768" fmla="*/ 672700 w 2223635"/>
              <a:gd name="connsiteY768" fmla="*/ 3089118 h 4864966"/>
              <a:gd name="connsiteX769" fmla="*/ 661142 w 2223635"/>
              <a:gd name="connsiteY769" fmla="*/ 3116123 h 4864966"/>
              <a:gd name="connsiteX770" fmla="*/ 668811 w 2223635"/>
              <a:gd name="connsiteY770" fmla="*/ 3185415 h 4864966"/>
              <a:gd name="connsiteX771" fmla="*/ 663032 w 2223635"/>
              <a:gd name="connsiteY771" fmla="*/ 3191194 h 4864966"/>
              <a:gd name="connsiteX772" fmla="*/ 657253 w 2223635"/>
              <a:gd name="connsiteY772" fmla="*/ 3185415 h 4864966"/>
              <a:gd name="connsiteX773" fmla="*/ 649585 w 2223635"/>
              <a:gd name="connsiteY773" fmla="*/ 3139239 h 4864966"/>
              <a:gd name="connsiteX774" fmla="*/ 510890 w 2223635"/>
              <a:gd name="connsiteY774" fmla="*/ 3716966 h 4864966"/>
              <a:gd name="connsiteX775" fmla="*/ 507056 w 2223635"/>
              <a:gd name="connsiteY775" fmla="*/ 3874886 h 4864966"/>
              <a:gd name="connsiteX776" fmla="*/ 564845 w 2223635"/>
              <a:gd name="connsiteY776" fmla="*/ 3767087 h 4864966"/>
              <a:gd name="connsiteX777" fmla="*/ 574458 w 2223635"/>
              <a:gd name="connsiteY777" fmla="*/ 3758419 h 4864966"/>
              <a:gd name="connsiteX778" fmla="*/ 584071 w 2223635"/>
              <a:gd name="connsiteY778" fmla="*/ 3767087 h 4864966"/>
              <a:gd name="connsiteX779" fmla="*/ 564845 w 2223635"/>
              <a:gd name="connsiteY779" fmla="*/ 3882610 h 4864966"/>
              <a:gd name="connsiteX780" fmla="*/ 514780 w 2223635"/>
              <a:gd name="connsiteY780" fmla="*/ 3986631 h 4864966"/>
              <a:gd name="connsiteX781" fmla="*/ 584071 w 2223635"/>
              <a:gd name="connsiteY781" fmla="*/ 4448835 h 4864966"/>
              <a:gd name="connsiteX782" fmla="*/ 584071 w 2223635"/>
              <a:gd name="connsiteY782" fmla="*/ 4206175 h 4864966"/>
              <a:gd name="connsiteX783" fmla="*/ 661142 w 2223635"/>
              <a:gd name="connsiteY783" fmla="*/ 3936565 h 4864966"/>
              <a:gd name="connsiteX784" fmla="*/ 688092 w 2223635"/>
              <a:gd name="connsiteY784" fmla="*/ 3828710 h 4864966"/>
              <a:gd name="connsiteX785" fmla="*/ 695816 w 2223635"/>
              <a:gd name="connsiteY785" fmla="*/ 3774755 h 4864966"/>
              <a:gd name="connsiteX786" fmla="*/ 704095 w 2223635"/>
              <a:gd name="connsiteY786" fmla="*/ 3768032 h 4864966"/>
              <a:gd name="connsiteX787" fmla="*/ 715042 w 2223635"/>
              <a:gd name="connsiteY787" fmla="*/ 3782479 h 4864966"/>
              <a:gd name="connsiteX788" fmla="*/ 699650 w 2223635"/>
              <a:gd name="connsiteY788" fmla="*/ 3855660 h 4864966"/>
              <a:gd name="connsiteX789" fmla="*/ 718876 w 2223635"/>
              <a:gd name="connsiteY789" fmla="*/ 3955791 h 4864966"/>
              <a:gd name="connsiteX790" fmla="*/ 734324 w 2223635"/>
              <a:gd name="connsiteY790" fmla="*/ 4406437 h 4864966"/>
              <a:gd name="connsiteX791" fmla="*/ 703484 w 2223635"/>
              <a:gd name="connsiteY791" fmla="*/ 4807073 h 4864966"/>
              <a:gd name="connsiteX792" fmla="*/ 699650 w 2223635"/>
              <a:gd name="connsiteY792" fmla="*/ 4810907 h 4864966"/>
              <a:gd name="connsiteX793" fmla="*/ 723480 w 2223635"/>
              <a:gd name="connsiteY793" fmla="*/ 4864966 h 4864966"/>
              <a:gd name="connsiteX794" fmla="*/ 688781 w 2223635"/>
              <a:gd name="connsiteY794" fmla="*/ 4864966 h 4864966"/>
              <a:gd name="connsiteX795" fmla="*/ 672700 w 2223635"/>
              <a:gd name="connsiteY795" fmla="*/ 4826299 h 4864966"/>
              <a:gd name="connsiteX796" fmla="*/ 387643 w 2223635"/>
              <a:gd name="connsiteY796" fmla="*/ 4464226 h 4864966"/>
              <a:gd name="connsiteX797" fmla="*/ 125702 w 2223635"/>
              <a:gd name="connsiteY797" fmla="*/ 4298638 h 4864966"/>
              <a:gd name="connsiteX798" fmla="*/ 70580 w 2223635"/>
              <a:gd name="connsiteY798" fmla="*/ 4288747 h 4864966"/>
              <a:gd name="connsiteX799" fmla="*/ 114200 w 2223635"/>
              <a:gd name="connsiteY799" fmla="*/ 4367929 h 4864966"/>
              <a:gd name="connsiteX800" fmla="*/ 476217 w 2223635"/>
              <a:gd name="connsiteY800" fmla="*/ 4718444 h 4864966"/>
              <a:gd name="connsiteX801" fmla="*/ 591795 w 2223635"/>
              <a:gd name="connsiteY801" fmla="*/ 4787791 h 4864966"/>
              <a:gd name="connsiteX802" fmla="*/ 483940 w 2223635"/>
              <a:gd name="connsiteY802" fmla="*/ 4656821 h 4864966"/>
              <a:gd name="connsiteX803" fmla="*/ 283678 w 2223635"/>
              <a:gd name="connsiteY803" fmla="*/ 4471950 h 4864966"/>
              <a:gd name="connsiteX804" fmla="*/ 286067 w 2223635"/>
              <a:gd name="connsiteY804" fmla="*/ 4462726 h 4864966"/>
              <a:gd name="connsiteX805" fmla="*/ 291346 w 2223635"/>
              <a:gd name="connsiteY805" fmla="*/ 4464226 h 4864966"/>
              <a:gd name="connsiteX806" fmla="*/ 514780 w 2223635"/>
              <a:gd name="connsiteY806" fmla="*/ 4664544 h 4864966"/>
              <a:gd name="connsiteX807" fmla="*/ 649585 w 2223635"/>
              <a:gd name="connsiteY807" fmla="*/ 4830133 h 4864966"/>
              <a:gd name="connsiteX808" fmla="*/ 684372 w 2223635"/>
              <a:gd name="connsiteY808" fmla="*/ 4864966 h 4864966"/>
              <a:gd name="connsiteX809" fmla="*/ 652255 w 2223635"/>
              <a:gd name="connsiteY809" fmla="*/ 4864966 h 4864966"/>
              <a:gd name="connsiteX810" fmla="*/ 626469 w 2223635"/>
              <a:gd name="connsiteY810" fmla="*/ 4834023 h 4864966"/>
              <a:gd name="connsiteX811" fmla="*/ 306738 w 2223635"/>
              <a:gd name="connsiteY811" fmla="*/ 4633705 h 4864966"/>
              <a:gd name="connsiteX812" fmla="*/ 17903 w 2223635"/>
              <a:gd name="connsiteY812" fmla="*/ 4283190 h 4864966"/>
              <a:gd name="connsiteX813" fmla="*/ 25571 w 2223635"/>
              <a:gd name="connsiteY813" fmla="*/ 4263964 h 4864966"/>
              <a:gd name="connsiteX814" fmla="*/ 31683 w 2223635"/>
              <a:gd name="connsiteY814" fmla="*/ 4263909 h 4864966"/>
              <a:gd name="connsiteX815" fmla="*/ 622635 w 2223635"/>
              <a:gd name="connsiteY815" fmla="*/ 4691494 h 4864966"/>
              <a:gd name="connsiteX816" fmla="*/ 584071 w 2223635"/>
              <a:gd name="connsiteY816" fmla="*/ 4564358 h 4864966"/>
              <a:gd name="connsiteX817" fmla="*/ 576403 w 2223635"/>
              <a:gd name="connsiteY817" fmla="*/ 4545132 h 4864966"/>
              <a:gd name="connsiteX818" fmla="*/ 406925 w 2223635"/>
              <a:gd name="connsiteY818" fmla="*/ 4275522 h 4864966"/>
              <a:gd name="connsiteX819" fmla="*/ 241281 w 2223635"/>
              <a:gd name="connsiteY819" fmla="*/ 4071370 h 4864966"/>
              <a:gd name="connsiteX820" fmla="*/ 241281 w 2223635"/>
              <a:gd name="connsiteY820" fmla="*/ 4075204 h 4864966"/>
              <a:gd name="connsiteX821" fmla="*/ 232446 w 2223635"/>
              <a:gd name="connsiteY821" fmla="*/ 4082483 h 4864966"/>
              <a:gd name="connsiteX822" fmla="*/ 225889 w 2223635"/>
              <a:gd name="connsiteY822" fmla="*/ 4075204 h 4864966"/>
              <a:gd name="connsiteX823" fmla="*/ 221999 w 2223635"/>
              <a:gd name="connsiteY823" fmla="*/ 4063646 h 4864966"/>
              <a:gd name="connsiteX824" fmla="*/ 214331 w 2223635"/>
              <a:gd name="connsiteY824" fmla="*/ 4059812 h 4864966"/>
              <a:gd name="connsiteX825" fmla="*/ 207385 w 2223635"/>
              <a:gd name="connsiteY825" fmla="*/ 4063980 h 4864966"/>
              <a:gd name="connsiteX826" fmla="*/ 195049 w 2223635"/>
              <a:gd name="connsiteY826" fmla="*/ 4055922 h 4864966"/>
              <a:gd name="connsiteX827" fmla="*/ 195049 w 2223635"/>
              <a:gd name="connsiteY827" fmla="*/ 4052088 h 4864966"/>
              <a:gd name="connsiteX828" fmla="*/ 106476 w 2223635"/>
              <a:gd name="connsiteY828" fmla="*/ 4021304 h 4864966"/>
              <a:gd name="connsiteX829" fmla="*/ 102642 w 2223635"/>
              <a:gd name="connsiteY829" fmla="*/ 4021304 h 4864966"/>
              <a:gd name="connsiteX830" fmla="*/ 22696 w 2223635"/>
              <a:gd name="connsiteY830" fmla="*/ 3989993 h 4864966"/>
              <a:gd name="connsiteX831" fmla="*/ 0 w 2223635"/>
              <a:gd name="connsiteY831" fmla="*/ 3983996 h 4864966"/>
              <a:gd name="connsiteX832" fmla="*/ 0 w 2223635"/>
              <a:gd name="connsiteY832" fmla="*/ 3957551 h 4864966"/>
              <a:gd name="connsiteX833" fmla="*/ 40963 w 2223635"/>
              <a:gd name="connsiteY833" fmla="*/ 3971183 h 4864966"/>
              <a:gd name="connsiteX834" fmla="*/ 40963 w 2223635"/>
              <a:gd name="connsiteY834" fmla="*/ 3967349 h 4864966"/>
              <a:gd name="connsiteX835" fmla="*/ 48687 w 2223635"/>
              <a:gd name="connsiteY835" fmla="*/ 3959625 h 4864966"/>
              <a:gd name="connsiteX836" fmla="*/ 98752 w 2223635"/>
              <a:gd name="connsiteY836" fmla="*/ 3967349 h 4864966"/>
              <a:gd name="connsiteX837" fmla="*/ 94918 w 2223635"/>
              <a:gd name="connsiteY837" fmla="*/ 3959625 h 4864966"/>
              <a:gd name="connsiteX838" fmla="*/ 83360 w 2223635"/>
              <a:gd name="connsiteY838" fmla="*/ 3948123 h 4864966"/>
              <a:gd name="connsiteX839" fmla="*/ 29461 w 2223635"/>
              <a:gd name="connsiteY839" fmla="*/ 3894168 h 4864966"/>
              <a:gd name="connsiteX840" fmla="*/ 17903 w 2223635"/>
              <a:gd name="connsiteY840" fmla="*/ 3882610 h 4864966"/>
              <a:gd name="connsiteX841" fmla="*/ 0 w 2223635"/>
              <a:gd name="connsiteY841" fmla="*/ 3868923 h 4864966"/>
              <a:gd name="connsiteX842" fmla="*/ 0 w 2223635"/>
              <a:gd name="connsiteY842" fmla="*/ 3842875 h 4864966"/>
              <a:gd name="connsiteX843" fmla="*/ 2455 w 2223635"/>
              <a:gd name="connsiteY843" fmla="*/ 3844102 h 4864966"/>
              <a:gd name="connsiteX844" fmla="*/ 0 w 2223635"/>
              <a:gd name="connsiteY844" fmla="*/ 3838552 h 4864966"/>
              <a:gd name="connsiteX845" fmla="*/ 0 w 2223635"/>
              <a:gd name="connsiteY845" fmla="*/ 3804259 h 4864966"/>
              <a:gd name="connsiteX846" fmla="*/ 10179 w 2223635"/>
              <a:gd name="connsiteY846" fmla="*/ 3828710 h 4864966"/>
              <a:gd name="connsiteX847" fmla="*/ 29461 w 2223635"/>
              <a:gd name="connsiteY847" fmla="*/ 3867218 h 4864966"/>
              <a:gd name="connsiteX848" fmla="*/ 87194 w 2223635"/>
              <a:gd name="connsiteY848" fmla="*/ 3921118 h 4864966"/>
              <a:gd name="connsiteX849" fmla="*/ 118034 w 2223635"/>
              <a:gd name="connsiteY849" fmla="*/ 3940399 h 4864966"/>
              <a:gd name="connsiteX850" fmla="*/ 118034 w 2223635"/>
              <a:gd name="connsiteY850" fmla="*/ 3898002 h 4864966"/>
              <a:gd name="connsiteX851" fmla="*/ 129036 w 2223635"/>
              <a:gd name="connsiteY851" fmla="*/ 3888833 h 4864966"/>
              <a:gd name="connsiteX852" fmla="*/ 133426 w 2223635"/>
              <a:gd name="connsiteY852" fmla="*/ 3890334 h 4864966"/>
              <a:gd name="connsiteX853" fmla="*/ 135760 w 2223635"/>
              <a:gd name="connsiteY853" fmla="*/ 3891001 h 4864966"/>
              <a:gd name="connsiteX854" fmla="*/ 121868 w 2223635"/>
              <a:gd name="connsiteY854" fmla="*/ 3847936 h 4864966"/>
              <a:gd name="connsiteX855" fmla="*/ 94918 w 2223635"/>
              <a:gd name="connsiteY855" fmla="*/ 3801705 h 4864966"/>
              <a:gd name="connsiteX856" fmla="*/ 35517 w 2223635"/>
              <a:gd name="connsiteY856" fmla="*/ 3738908 h 4864966"/>
              <a:gd name="connsiteX857" fmla="*/ 0 w 2223635"/>
              <a:gd name="connsiteY857" fmla="*/ 3714612 h 4864966"/>
              <a:gd name="connsiteX858" fmla="*/ 0 w 2223635"/>
              <a:gd name="connsiteY858" fmla="*/ 3689054 h 4864966"/>
              <a:gd name="connsiteX859" fmla="*/ 44366 w 2223635"/>
              <a:gd name="connsiteY859" fmla="*/ 3717959 h 4864966"/>
              <a:gd name="connsiteX860" fmla="*/ 114200 w 2223635"/>
              <a:gd name="connsiteY860" fmla="*/ 3790147 h 4864966"/>
              <a:gd name="connsiteX861" fmla="*/ 210441 w 2223635"/>
              <a:gd name="connsiteY861" fmla="*/ 3613001 h 4864966"/>
              <a:gd name="connsiteX862" fmla="*/ 221999 w 2223635"/>
              <a:gd name="connsiteY862" fmla="*/ 3620669 h 4864966"/>
              <a:gd name="connsiteX863" fmla="*/ 218165 w 2223635"/>
              <a:gd name="connsiteY863" fmla="*/ 3767087 h 4864966"/>
              <a:gd name="connsiteX864" fmla="*/ 256673 w 2223635"/>
              <a:gd name="connsiteY864" fmla="*/ 3690016 h 4864966"/>
              <a:gd name="connsiteX865" fmla="*/ 266341 w 2223635"/>
              <a:gd name="connsiteY865" fmla="*/ 3684237 h 4864966"/>
              <a:gd name="connsiteX866" fmla="*/ 275954 w 2223635"/>
              <a:gd name="connsiteY866" fmla="*/ 3690016 h 4864966"/>
              <a:gd name="connsiteX867" fmla="*/ 229723 w 2223635"/>
              <a:gd name="connsiteY867" fmla="*/ 3963515 h 4864966"/>
              <a:gd name="connsiteX868" fmla="*/ 241281 w 2223635"/>
              <a:gd name="connsiteY868" fmla="*/ 4052088 h 4864966"/>
              <a:gd name="connsiteX869" fmla="*/ 553288 w 2223635"/>
              <a:gd name="connsiteY869" fmla="*/ 4448835 h 4864966"/>
              <a:gd name="connsiteX870" fmla="*/ 472382 w 2223635"/>
              <a:gd name="connsiteY870" fmla="*/ 3797871 h 4864966"/>
              <a:gd name="connsiteX871" fmla="*/ 403035 w 2223635"/>
              <a:gd name="connsiteY871" fmla="*/ 3012103 h 4864966"/>
              <a:gd name="connsiteX872" fmla="*/ 414149 w 2223635"/>
              <a:gd name="connsiteY872" fmla="*/ 3006324 h 4864966"/>
              <a:gd name="connsiteX873" fmla="*/ 422317 w 2223635"/>
              <a:gd name="connsiteY873" fmla="*/ 3012103 h 4864966"/>
              <a:gd name="connsiteX874" fmla="*/ 495498 w 2223635"/>
              <a:gd name="connsiteY874" fmla="*/ 3397291 h 4864966"/>
              <a:gd name="connsiteX875" fmla="*/ 491664 w 2223635"/>
              <a:gd name="connsiteY875" fmla="*/ 3570603 h 4864966"/>
              <a:gd name="connsiteX876" fmla="*/ 503222 w 2223635"/>
              <a:gd name="connsiteY876" fmla="*/ 3493588 h 4864966"/>
              <a:gd name="connsiteX877" fmla="*/ 557122 w 2223635"/>
              <a:gd name="connsiteY877" fmla="*/ 3285602 h 4864966"/>
              <a:gd name="connsiteX878" fmla="*/ 553288 w 2223635"/>
              <a:gd name="connsiteY878" fmla="*/ 3285602 h 4864966"/>
              <a:gd name="connsiteX879" fmla="*/ 553288 w 2223635"/>
              <a:gd name="connsiteY879" fmla="*/ 3277878 h 4864966"/>
              <a:gd name="connsiteX880" fmla="*/ 518614 w 2223635"/>
              <a:gd name="connsiteY880" fmla="*/ 3131515 h 4864966"/>
              <a:gd name="connsiteX881" fmla="*/ 527782 w 2223635"/>
              <a:gd name="connsiteY881" fmla="*/ 3125125 h 4864966"/>
              <a:gd name="connsiteX882" fmla="*/ 534006 w 2223635"/>
              <a:gd name="connsiteY882" fmla="*/ 3127681 h 4864966"/>
              <a:gd name="connsiteX883" fmla="*/ 568679 w 2223635"/>
              <a:gd name="connsiteY883" fmla="*/ 3258652 h 4864966"/>
              <a:gd name="connsiteX884" fmla="*/ 634137 w 2223635"/>
              <a:gd name="connsiteY884" fmla="*/ 3096842 h 4864966"/>
              <a:gd name="connsiteX885" fmla="*/ 530172 w 2223635"/>
              <a:gd name="connsiteY885" fmla="*/ 2800282 h 4864966"/>
              <a:gd name="connsiteX886" fmla="*/ 522448 w 2223635"/>
              <a:gd name="connsiteY886" fmla="*/ 2807951 h 4864966"/>
              <a:gd name="connsiteX887" fmla="*/ 391477 w 2223635"/>
              <a:gd name="connsiteY887" fmla="*/ 2723211 h 4864966"/>
              <a:gd name="connsiteX888" fmla="*/ 399201 w 2223635"/>
              <a:gd name="connsiteY888" fmla="*/ 2707819 h 4864966"/>
              <a:gd name="connsiteX889" fmla="*/ 518614 w 2223635"/>
              <a:gd name="connsiteY889" fmla="*/ 2773277 h 4864966"/>
              <a:gd name="connsiteX890" fmla="*/ 249004 w 2223635"/>
              <a:gd name="connsiteY890" fmla="*/ 2237892 h 4864966"/>
              <a:gd name="connsiteX891" fmla="*/ 141150 w 2223635"/>
              <a:gd name="connsiteY891" fmla="*/ 2099253 h 4864966"/>
              <a:gd name="connsiteX892" fmla="*/ 133426 w 2223635"/>
              <a:gd name="connsiteY892" fmla="*/ 2099253 h 4864966"/>
              <a:gd name="connsiteX893" fmla="*/ 133426 w 2223635"/>
              <a:gd name="connsiteY893" fmla="*/ 2095364 h 4864966"/>
              <a:gd name="connsiteX894" fmla="*/ 125702 w 2223635"/>
              <a:gd name="connsiteY894" fmla="*/ 2095364 h 4864966"/>
              <a:gd name="connsiteX895" fmla="*/ 29655 w 2223635"/>
              <a:gd name="connsiteY895" fmla="*/ 2031093 h 4864966"/>
              <a:gd name="connsiteX896" fmla="*/ 0 w 2223635"/>
              <a:gd name="connsiteY896" fmla="*/ 2015094 h 4864966"/>
              <a:gd name="connsiteX897" fmla="*/ 0 w 2223635"/>
              <a:gd name="connsiteY897" fmla="*/ 1988627 h 4864966"/>
              <a:gd name="connsiteX898" fmla="*/ 56770 w 2223635"/>
              <a:gd name="connsiteY898" fmla="*/ 2022626 h 4864966"/>
              <a:gd name="connsiteX899" fmla="*/ 118034 w 2223635"/>
              <a:gd name="connsiteY899" fmla="*/ 2076138 h 4864966"/>
              <a:gd name="connsiteX900" fmla="*/ 0 w 2223635"/>
              <a:gd name="connsiteY900" fmla="*/ 1941242 h 4864966"/>
              <a:gd name="connsiteX901" fmla="*/ 0 w 2223635"/>
              <a:gd name="connsiteY901" fmla="*/ 1918712 h 4864966"/>
              <a:gd name="connsiteX902" fmla="*/ 60245 w 2223635"/>
              <a:gd name="connsiteY902" fmla="*/ 1983675 h 4864966"/>
              <a:gd name="connsiteX903" fmla="*/ 0 w 2223635"/>
              <a:gd name="connsiteY903" fmla="*/ 1900083 h 4864966"/>
              <a:gd name="connsiteX904" fmla="*/ 0 w 2223635"/>
              <a:gd name="connsiteY904" fmla="*/ 1878999 h 4864966"/>
              <a:gd name="connsiteX905" fmla="*/ 2884 w 2223635"/>
              <a:gd name="connsiteY905" fmla="*/ 1882016 h 4864966"/>
              <a:gd name="connsiteX906" fmla="*/ 121868 w 2223635"/>
              <a:gd name="connsiteY906" fmla="*/ 2056856 h 4864966"/>
              <a:gd name="connsiteX907" fmla="*/ 229723 w 2223635"/>
              <a:gd name="connsiteY907" fmla="*/ 2199385 h 4864966"/>
              <a:gd name="connsiteX908" fmla="*/ 56410 w 2223635"/>
              <a:gd name="connsiteY908" fmla="*/ 1729457 h 4864966"/>
              <a:gd name="connsiteX909" fmla="*/ 52521 w 2223635"/>
              <a:gd name="connsiteY909" fmla="*/ 1733291 h 4864966"/>
              <a:gd name="connsiteX910" fmla="*/ 46353 w 2223635"/>
              <a:gd name="connsiteY910" fmla="*/ 1733514 h 4864966"/>
              <a:gd name="connsiteX911" fmla="*/ 6023 w 2223635"/>
              <a:gd name="connsiteY911" fmla="*/ 1724405 h 4864966"/>
              <a:gd name="connsiteX912" fmla="*/ 0 w 2223635"/>
              <a:gd name="connsiteY912" fmla="*/ 1719619 h 4864966"/>
              <a:gd name="connsiteX913" fmla="*/ 0 w 2223635"/>
              <a:gd name="connsiteY913" fmla="*/ 1697844 h 4864966"/>
              <a:gd name="connsiteX914" fmla="*/ 24205 w 2223635"/>
              <a:gd name="connsiteY914" fmla="*/ 1712367 h 4864966"/>
              <a:gd name="connsiteX915" fmla="*/ 56410 w 2223635"/>
              <a:gd name="connsiteY915" fmla="*/ 1717899 h 4864966"/>
              <a:gd name="connsiteX916" fmla="*/ 13541 w 2223635"/>
              <a:gd name="connsiteY916" fmla="*/ 1561417 h 4864966"/>
              <a:gd name="connsiteX917" fmla="*/ 0 w 2223635"/>
              <a:gd name="connsiteY917" fmla="*/ 1498326 h 4864966"/>
              <a:gd name="connsiteX918" fmla="*/ 0 w 2223635"/>
              <a:gd name="connsiteY918" fmla="*/ 1451299 h 4864966"/>
              <a:gd name="connsiteX919" fmla="*/ 74220 w 2223635"/>
              <a:gd name="connsiteY919" fmla="*/ 1733791 h 4864966"/>
              <a:gd name="connsiteX920" fmla="*/ 187381 w 2223635"/>
              <a:gd name="connsiteY920" fmla="*/ 2056856 h 4864966"/>
              <a:gd name="connsiteX921" fmla="*/ 225889 w 2223635"/>
              <a:gd name="connsiteY921" fmla="*/ 1929775 h 4864966"/>
              <a:gd name="connsiteX922" fmla="*/ 231112 w 2223635"/>
              <a:gd name="connsiteY922" fmla="*/ 1926441 h 4864966"/>
              <a:gd name="connsiteX923" fmla="*/ 241281 w 2223635"/>
              <a:gd name="connsiteY923" fmla="*/ 1933609 h 4864966"/>
              <a:gd name="connsiteX924" fmla="*/ 210441 w 2223635"/>
              <a:gd name="connsiteY924" fmla="*/ 2099253 h 4864966"/>
              <a:gd name="connsiteX925" fmla="*/ 337578 w 2223635"/>
              <a:gd name="connsiteY925" fmla="*/ 2365029 h 4864966"/>
              <a:gd name="connsiteX926" fmla="*/ 364528 w 2223635"/>
              <a:gd name="connsiteY926" fmla="*/ 2411205 h 4864966"/>
              <a:gd name="connsiteX927" fmla="*/ 368417 w 2223635"/>
              <a:gd name="connsiteY927" fmla="*/ 2326465 h 4864966"/>
              <a:gd name="connsiteX928" fmla="*/ 378364 w 2223635"/>
              <a:gd name="connsiteY928" fmla="*/ 2320131 h 4864966"/>
              <a:gd name="connsiteX929" fmla="*/ 387643 w 2223635"/>
              <a:gd name="connsiteY929" fmla="*/ 2322631 h 4864966"/>
              <a:gd name="connsiteX930" fmla="*/ 418483 w 2223635"/>
              <a:gd name="connsiteY930" fmla="*/ 2411205 h 4864966"/>
              <a:gd name="connsiteX931" fmla="*/ 410759 w 2223635"/>
              <a:gd name="connsiteY931" fmla="*/ 2492110 h 4864966"/>
              <a:gd name="connsiteX932" fmla="*/ 410759 w 2223635"/>
              <a:gd name="connsiteY932" fmla="*/ 2499833 h 4864966"/>
              <a:gd name="connsiteX933" fmla="*/ 653419 w 2223635"/>
              <a:gd name="connsiteY933" fmla="*/ 3062168 h 4864966"/>
              <a:gd name="connsiteX934" fmla="*/ 668811 w 2223635"/>
              <a:gd name="connsiteY934" fmla="*/ 3031384 h 4864966"/>
              <a:gd name="connsiteX935" fmla="*/ 603353 w 2223635"/>
              <a:gd name="connsiteY935" fmla="*/ 2372697 h 4864966"/>
              <a:gd name="connsiteX936" fmla="*/ 599519 w 2223635"/>
              <a:gd name="connsiteY936" fmla="*/ 2372697 h 4864966"/>
              <a:gd name="connsiteX937" fmla="*/ 526338 w 2223635"/>
              <a:gd name="connsiteY937" fmla="*/ 2168545 h 4864966"/>
              <a:gd name="connsiteX938" fmla="*/ 534006 w 2223635"/>
              <a:gd name="connsiteY938" fmla="*/ 2161433 h 4864966"/>
              <a:gd name="connsiteX939" fmla="*/ 541730 w 2223635"/>
              <a:gd name="connsiteY939" fmla="*/ 2164711 h 4864966"/>
              <a:gd name="connsiteX940" fmla="*/ 591795 w 2223635"/>
              <a:gd name="connsiteY940" fmla="*/ 2245616 h 4864966"/>
              <a:gd name="connsiteX941" fmla="*/ 584071 w 2223635"/>
              <a:gd name="connsiteY941" fmla="*/ 2018348 h 4864966"/>
              <a:gd name="connsiteX942" fmla="*/ 591795 w 2223635"/>
              <a:gd name="connsiteY942" fmla="*/ 1767965 h 4864966"/>
              <a:gd name="connsiteX943" fmla="*/ 580237 w 2223635"/>
              <a:gd name="connsiteY943" fmla="*/ 1744849 h 4864966"/>
              <a:gd name="connsiteX944" fmla="*/ 545564 w 2223635"/>
              <a:gd name="connsiteY944" fmla="*/ 1625436 h 4864966"/>
              <a:gd name="connsiteX945" fmla="*/ 557122 w 2223635"/>
              <a:gd name="connsiteY945" fmla="*/ 1613879 h 4864966"/>
              <a:gd name="connsiteX946" fmla="*/ 599519 w 2223635"/>
              <a:gd name="connsiteY946" fmla="*/ 1640884 h 4864966"/>
              <a:gd name="connsiteX947" fmla="*/ 653419 w 2223635"/>
              <a:gd name="connsiteY947" fmla="*/ 1144007 h 4864966"/>
              <a:gd name="connsiteX948" fmla="*/ 607187 w 2223635"/>
              <a:gd name="connsiteY948" fmla="*/ 966805 h 4864966"/>
              <a:gd name="connsiteX949" fmla="*/ 614466 w 2223635"/>
              <a:gd name="connsiteY949" fmla="*/ 957581 h 4864966"/>
              <a:gd name="connsiteX950" fmla="*/ 622635 w 2223635"/>
              <a:gd name="connsiteY950" fmla="*/ 962971 h 4864966"/>
              <a:gd name="connsiteX951" fmla="*/ 657697 w 2223635"/>
              <a:gd name="connsiteY951" fmla="*/ 1087829 h 4864966"/>
              <a:gd name="connsiteX952" fmla="*/ 718876 w 2223635"/>
              <a:gd name="connsiteY952" fmla="*/ 643240 h 4864966"/>
              <a:gd name="connsiteX953" fmla="*/ 645695 w 2223635"/>
              <a:gd name="connsiteY953" fmla="*/ 600898 h 4864966"/>
              <a:gd name="connsiteX954" fmla="*/ 618745 w 2223635"/>
              <a:gd name="connsiteY954" fmla="*/ 539275 h 4864966"/>
              <a:gd name="connsiteX955" fmla="*/ 495498 w 2223635"/>
              <a:gd name="connsiteY955" fmla="*/ 442978 h 4864966"/>
              <a:gd name="connsiteX956" fmla="*/ 395367 w 2223635"/>
              <a:gd name="connsiteY956" fmla="*/ 177202 h 4864966"/>
              <a:gd name="connsiteX957" fmla="*/ 400535 w 2223635"/>
              <a:gd name="connsiteY957" fmla="*/ 168423 h 4864966"/>
              <a:gd name="connsiteX958" fmla="*/ 403035 w 2223635"/>
              <a:gd name="connsiteY958" fmla="*/ 169478 h 4864966"/>
              <a:gd name="connsiteX959" fmla="*/ 560956 w 2223635"/>
              <a:gd name="connsiteY959" fmla="*/ 277333 h 4864966"/>
              <a:gd name="connsiteX960" fmla="*/ 568679 w 2223635"/>
              <a:gd name="connsiteY960" fmla="*/ 11558 h 4864966"/>
              <a:gd name="connsiteX961" fmla="*/ 577515 w 2223635"/>
              <a:gd name="connsiteY961" fmla="*/ 6113 h 4864966"/>
              <a:gd name="connsiteX962" fmla="*/ 584071 w 2223635"/>
              <a:gd name="connsiteY962" fmla="*/ 7724 h 4864966"/>
              <a:gd name="connsiteX963" fmla="*/ 703484 w 2223635"/>
              <a:gd name="connsiteY963" fmla="*/ 192594 h 4864966"/>
              <a:gd name="connsiteX964" fmla="*/ 815173 w 2223635"/>
              <a:gd name="connsiteY964" fmla="*/ 0 h 4864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Lst>
            <a:rect l="l" t="t" r="r" b="b"/>
            <a:pathLst>
              <a:path w="2223635" h="4864966">
                <a:moveTo>
                  <a:pt x="807505" y="4629871"/>
                </a:moveTo>
                <a:cubicBezTo>
                  <a:pt x="815173" y="4683770"/>
                  <a:pt x="849847" y="4726168"/>
                  <a:pt x="899912" y="4749283"/>
                </a:cubicBezTo>
                <a:lnTo>
                  <a:pt x="903802" y="4749283"/>
                </a:lnTo>
                <a:cubicBezTo>
                  <a:pt x="880686" y="4699218"/>
                  <a:pt x="849847" y="4660655"/>
                  <a:pt x="807505" y="4629871"/>
                </a:cubicBezTo>
                <a:close/>
                <a:moveTo>
                  <a:pt x="920028" y="4125103"/>
                </a:moveTo>
                <a:cubicBezTo>
                  <a:pt x="879964" y="4174668"/>
                  <a:pt x="865461" y="4238570"/>
                  <a:pt x="872963" y="4302472"/>
                </a:cubicBezTo>
                <a:cubicBezTo>
                  <a:pt x="899412" y="4245794"/>
                  <a:pt x="933308" y="4189060"/>
                  <a:pt x="920028" y="4125103"/>
                </a:cubicBezTo>
                <a:close/>
                <a:moveTo>
                  <a:pt x="1080949" y="4032862"/>
                </a:moveTo>
                <a:cubicBezTo>
                  <a:pt x="1073280" y="4082928"/>
                  <a:pt x="1084838" y="4132993"/>
                  <a:pt x="1111788" y="4179225"/>
                </a:cubicBezTo>
                <a:cubicBezTo>
                  <a:pt x="1111788" y="4129104"/>
                  <a:pt x="1100230" y="4079038"/>
                  <a:pt x="1080949" y="4032862"/>
                </a:cubicBezTo>
                <a:close/>
                <a:moveTo>
                  <a:pt x="0" y="4016337"/>
                </a:moveTo>
                <a:lnTo>
                  <a:pt x="71789" y="4023319"/>
                </a:lnTo>
                <a:cubicBezTo>
                  <a:pt x="99003" y="4028528"/>
                  <a:pt x="124202" y="4035863"/>
                  <a:pt x="144984" y="4044365"/>
                </a:cubicBezTo>
                <a:cubicBezTo>
                  <a:pt x="152707" y="4044365"/>
                  <a:pt x="148818" y="4052088"/>
                  <a:pt x="144984" y="4052088"/>
                </a:cubicBezTo>
                <a:cubicBezTo>
                  <a:pt x="124647" y="4048393"/>
                  <a:pt x="100072" y="4043809"/>
                  <a:pt x="73678" y="4040149"/>
                </a:cubicBezTo>
                <a:lnTo>
                  <a:pt x="0" y="4034416"/>
                </a:lnTo>
                <a:close/>
                <a:moveTo>
                  <a:pt x="80915" y="3986798"/>
                </a:moveTo>
                <a:cubicBezTo>
                  <a:pt x="114200" y="4012025"/>
                  <a:pt x="150985" y="4033418"/>
                  <a:pt x="191215" y="4044365"/>
                </a:cubicBezTo>
                <a:cubicBezTo>
                  <a:pt x="191215" y="4040530"/>
                  <a:pt x="187381" y="4036696"/>
                  <a:pt x="187381" y="4028973"/>
                </a:cubicBezTo>
                <a:lnTo>
                  <a:pt x="179657" y="4028973"/>
                </a:lnTo>
                <a:cubicBezTo>
                  <a:pt x="177712" y="4030917"/>
                  <a:pt x="175823" y="4031862"/>
                  <a:pt x="174378" y="4031862"/>
                </a:cubicBezTo>
                <a:cubicBezTo>
                  <a:pt x="172934" y="4031862"/>
                  <a:pt x="171933" y="4030917"/>
                  <a:pt x="171933" y="4028973"/>
                </a:cubicBezTo>
                <a:cubicBezTo>
                  <a:pt x="156542" y="4025139"/>
                  <a:pt x="144984" y="4013581"/>
                  <a:pt x="133426" y="4005857"/>
                </a:cubicBezTo>
                <a:cubicBezTo>
                  <a:pt x="115922" y="3995355"/>
                  <a:pt x="98419" y="3988076"/>
                  <a:pt x="80915" y="3986798"/>
                </a:cubicBezTo>
                <a:close/>
                <a:moveTo>
                  <a:pt x="195049" y="3948123"/>
                </a:moveTo>
                <a:cubicBezTo>
                  <a:pt x="191215" y="3951957"/>
                  <a:pt x="191215" y="3955791"/>
                  <a:pt x="191215" y="3959625"/>
                </a:cubicBezTo>
                <a:cubicBezTo>
                  <a:pt x="191215" y="3975073"/>
                  <a:pt x="195049" y="3986631"/>
                  <a:pt x="198939" y="3998189"/>
                </a:cubicBezTo>
                <a:cubicBezTo>
                  <a:pt x="202773" y="4005857"/>
                  <a:pt x="206607" y="4013581"/>
                  <a:pt x="206607" y="4021304"/>
                </a:cubicBezTo>
                <a:lnTo>
                  <a:pt x="206607" y="4002023"/>
                </a:lnTo>
                <a:cubicBezTo>
                  <a:pt x="206607" y="3998189"/>
                  <a:pt x="206607" y="3998189"/>
                  <a:pt x="206607" y="3994299"/>
                </a:cubicBezTo>
                <a:cubicBezTo>
                  <a:pt x="206607" y="3978907"/>
                  <a:pt x="202773" y="3963515"/>
                  <a:pt x="195049" y="3948123"/>
                </a:cubicBezTo>
                <a:close/>
                <a:moveTo>
                  <a:pt x="137260" y="3917284"/>
                </a:moveTo>
                <a:cubicBezTo>
                  <a:pt x="137260" y="3932676"/>
                  <a:pt x="137260" y="3944233"/>
                  <a:pt x="144984" y="3959625"/>
                </a:cubicBezTo>
                <a:cubicBezTo>
                  <a:pt x="148818" y="3963515"/>
                  <a:pt x="156542" y="3971183"/>
                  <a:pt x="160376" y="3978907"/>
                </a:cubicBezTo>
                <a:lnTo>
                  <a:pt x="164265" y="3978907"/>
                </a:lnTo>
                <a:lnTo>
                  <a:pt x="168099" y="3975073"/>
                </a:lnTo>
                <a:cubicBezTo>
                  <a:pt x="160376" y="3967349"/>
                  <a:pt x="160376" y="3955791"/>
                  <a:pt x="156542" y="3948123"/>
                </a:cubicBezTo>
                <a:cubicBezTo>
                  <a:pt x="148818" y="3936565"/>
                  <a:pt x="144984" y="3928841"/>
                  <a:pt x="137260" y="3917284"/>
                </a:cubicBezTo>
                <a:close/>
                <a:moveTo>
                  <a:pt x="684258" y="3913450"/>
                </a:moveTo>
                <a:cubicBezTo>
                  <a:pt x="661142" y="3990465"/>
                  <a:pt x="630303" y="4071370"/>
                  <a:pt x="611077" y="4152220"/>
                </a:cubicBezTo>
                <a:cubicBezTo>
                  <a:pt x="580237" y="4298638"/>
                  <a:pt x="584071" y="4448835"/>
                  <a:pt x="622635" y="4591363"/>
                </a:cubicBezTo>
                <a:cubicBezTo>
                  <a:pt x="622635" y="4595197"/>
                  <a:pt x="622635" y="4595197"/>
                  <a:pt x="622635" y="4599031"/>
                </a:cubicBezTo>
                <a:cubicBezTo>
                  <a:pt x="634137" y="4637594"/>
                  <a:pt x="649585" y="4676102"/>
                  <a:pt x="661142" y="4714610"/>
                </a:cubicBezTo>
                <a:cubicBezTo>
                  <a:pt x="645695" y="4587473"/>
                  <a:pt x="645695" y="4456558"/>
                  <a:pt x="657253" y="4329422"/>
                </a:cubicBezTo>
                <a:cubicBezTo>
                  <a:pt x="657253" y="4327477"/>
                  <a:pt x="659198" y="4326532"/>
                  <a:pt x="661142" y="4326532"/>
                </a:cubicBezTo>
                <a:cubicBezTo>
                  <a:pt x="663032" y="4326532"/>
                  <a:pt x="664977" y="4327477"/>
                  <a:pt x="664977" y="4329422"/>
                </a:cubicBezTo>
                <a:cubicBezTo>
                  <a:pt x="653419" y="4479618"/>
                  <a:pt x="676534" y="4626037"/>
                  <a:pt x="684258" y="4776233"/>
                </a:cubicBezTo>
                <a:lnTo>
                  <a:pt x="688092" y="4776233"/>
                </a:lnTo>
                <a:cubicBezTo>
                  <a:pt x="688092" y="4783957"/>
                  <a:pt x="691926" y="4791625"/>
                  <a:pt x="691926" y="4799349"/>
                </a:cubicBezTo>
                <a:cubicBezTo>
                  <a:pt x="699650" y="4610589"/>
                  <a:pt x="715042" y="4421885"/>
                  <a:pt x="715042" y="4233125"/>
                </a:cubicBezTo>
                <a:cubicBezTo>
                  <a:pt x="715042" y="4129104"/>
                  <a:pt x="688092" y="4017415"/>
                  <a:pt x="684258" y="3913450"/>
                </a:cubicBezTo>
                <a:close/>
                <a:moveTo>
                  <a:pt x="1654897" y="3809429"/>
                </a:moveTo>
                <a:cubicBezTo>
                  <a:pt x="1389121" y="3905726"/>
                  <a:pt x="1204251" y="4152220"/>
                  <a:pt x="1107954" y="4417995"/>
                </a:cubicBezTo>
                <a:cubicBezTo>
                  <a:pt x="1100230" y="4468116"/>
                  <a:pt x="1092506" y="4514292"/>
                  <a:pt x="1084838" y="4560524"/>
                </a:cubicBezTo>
                <a:cubicBezTo>
                  <a:pt x="1104064" y="4510458"/>
                  <a:pt x="1127180" y="4460392"/>
                  <a:pt x="1158020" y="4410327"/>
                </a:cubicBezTo>
                <a:cubicBezTo>
                  <a:pt x="1250427" y="4267798"/>
                  <a:pt x="1346724" y="4132993"/>
                  <a:pt x="1435353" y="3990465"/>
                </a:cubicBezTo>
                <a:cubicBezTo>
                  <a:pt x="1436797" y="3987520"/>
                  <a:pt x="1438853" y="3986242"/>
                  <a:pt x="1440798" y="3986242"/>
                </a:cubicBezTo>
                <a:cubicBezTo>
                  <a:pt x="1443966" y="3986242"/>
                  <a:pt x="1446911" y="3989576"/>
                  <a:pt x="1446911" y="3994299"/>
                </a:cubicBezTo>
                <a:cubicBezTo>
                  <a:pt x="1373729" y="4148385"/>
                  <a:pt x="1258151" y="4275522"/>
                  <a:pt x="1169577" y="4417995"/>
                </a:cubicBezTo>
                <a:cubicBezTo>
                  <a:pt x="1131070" y="4487342"/>
                  <a:pt x="1100230" y="4560524"/>
                  <a:pt x="1073280" y="4633705"/>
                </a:cubicBezTo>
                <a:cubicBezTo>
                  <a:pt x="1069391" y="4672213"/>
                  <a:pt x="1061723" y="4706886"/>
                  <a:pt x="1053999" y="4741560"/>
                </a:cubicBezTo>
                <a:cubicBezTo>
                  <a:pt x="1169577" y="4595197"/>
                  <a:pt x="1269709" y="4445000"/>
                  <a:pt x="1377563" y="4298638"/>
                </a:cubicBezTo>
                <a:cubicBezTo>
                  <a:pt x="1443021" y="4210009"/>
                  <a:pt x="1504644" y="4117601"/>
                  <a:pt x="1558600" y="4025139"/>
                </a:cubicBezTo>
                <a:cubicBezTo>
                  <a:pt x="1570158" y="4002023"/>
                  <a:pt x="1654897" y="3809429"/>
                  <a:pt x="1654897" y="3809429"/>
                </a:cubicBezTo>
                <a:close/>
                <a:moveTo>
                  <a:pt x="564845" y="3797871"/>
                </a:moveTo>
                <a:cubicBezTo>
                  <a:pt x="541730" y="3840268"/>
                  <a:pt x="522448" y="3886444"/>
                  <a:pt x="507056" y="3932676"/>
                </a:cubicBezTo>
                <a:lnTo>
                  <a:pt x="507056" y="3940399"/>
                </a:lnTo>
                <a:cubicBezTo>
                  <a:pt x="537896" y="3898002"/>
                  <a:pt x="557122" y="3847936"/>
                  <a:pt x="564845" y="3797871"/>
                </a:cubicBezTo>
                <a:close/>
                <a:moveTo>
                  <a:pt x="1161854" y="3786313"/>
                </a:moveTo>
                <a:cubicBezTo>
                  <a:pt x="1165688" y="3824821"/>
                  <a:pt x="1173412" y="3863384"/>
                  <a:pt x="1192693" y="3898002"/>
                </a:cubicBezTo>
                <a:cubicBezTo>
                  <a:pt x="1188803" y="3859494"/>
                  <a:pt x="1181135" y="3820987"/>
                  <a:pt x="1161854" y="3786313"/>
                </a:cubicBezTo>
                <a:close/>
                <a:moveTo>
                  <a:pt x="264396" y="3724690"/>
                </a:moveTo>
                <a:cubicBezTo>
                  <a:pt x="256673" y="3755529"/>
                  <a:pt x="241281" y="3782479"/>
                  <a:pt x="218165" y="3801705"/>
                </a:cubicBezTo>
                <a:cubicBezTo>
                  <a:pt x="214331" y="3832544"/>
                  <a:pt x="214331" y="3859494"/>
                  <a:pt x="210441" y="3886444"/>
                </a:cubicBezTo>
                <a:cubicBezTo>
                  <a:pt x="214331" y="3886444"/>
                  <a:pt x="218165" y="3886444"/>
                  <a:pt x="221999" y="3894168"/>
                </a:cubicBezTo>
                <a:lnTo>
                  <a:pt x="221999" y="3890334"/>
                </a:lnTo>
                <a:cubicBezTo>
                  <a:pt x="221999" y="3905726"/>
                  <a:pt x="225889" y="3921118"/>
                  <a:pt x="225889" y="3940399"/>
                </a:cubicBezTo>
                <a:cubicBezTo>
                  <a:pt x="249004" y="3871052"/>
                  <a:pt x="279788" y="3794037"/>
                  <a:pt x="264396" y="3724690"/>
                </a:cubicBezTo>
                <a:close/>
                <a:moveTo>
                  <a:pt x="191882" y="3646563"/>
                </a:moveTo>
                <a:cubicBezTo>
                  <a:pt x="182658" y="3646563"/>
                  <a:pt x="169489" y="3662510"/>
                  <a:pt x="160376" y="3678458"/>
                </a:cubicBezTo>
                <a:cubicBezTo>
                  <a:pt x="137260" y="3724690"/>
                  <a:pt x="129592" y="3778645"/>
                  <a:pt x="137260" y="3828710"/>
                </a:cubicBezTo>
                <a:cubicBezTo>
                  <a:pt x="148818" y="3851826"/>
                  <a:pt x="160376" y="3874886"/>
                  <a:pt x="168099" y="3901892"/>
                </a:cubicBezTo>
                <a:lnTo>
                  <a:pt x="168099" y="3898002"/>
                </a:lnTo>
                <a:cubicBezTo>
                  <a:pt x="168099" y="3895390"/>
                  <a:pt x="173601" y="3890889"/>
                  <a:pt x="178268" y="3890889"/>
                </a:cubicBezTo>
                <a:cubicBezTo>
                  <a:pt x="180380" y="3890889"/>
                  <a:pt x="182325" y="3891779"/>
                  <a:pt x="183491" y="3894168"/>
                </a:cubicBezTo>
                <a:cubicBezTo>
                  <a:pt x="187381" y="3851826"/>
                  <a:pt x="195049" y="3813263"/>
                  <a:pt x="195049" y="3774755"/>
                </a:cubicBezTo>
                <a:cubicBezTo>
                  <a:pt x="198939" y="3740082"/>
                  <a:pt x="202773" y="3709298"/>
                  <a:pt x="202773" y="3674624"/>
                </a:cubicBezTo>
                <a:cubicBezTo>
                  <a:pt x="202773" y="3654175"/>
                  <a:pt x="198272" y="3646563"/>
                  <a:pt x="191882" y="3646563"/>
                </a:cubicBezTo>
                <a:close/>
                <a:moveTo>
                  <a:pt x="1377563" y="3613001"/>
                </a:moveTo>
                <a:cubicBezTo>
                  <a:pt x="1339056" y="3628393"/>
                  <a:pt x="1304382" y="3659232"/>
                  <a:pt x="1281266" y="3693906"/>
                </a:cubicBezTo>
                <a:cubicBezTo>
                  <a:pt x="1283989" y="3693906"/>
                  <a:pt x="1284767" y="3697684"/>
                  <a:pt x="1283656" y="3699962"/>
                </a:cubicBezTo>
                <a:cubicBezTo>
                  <a:pt x="1317551" y="3677069"/>
                  <a:pt x="1351225" y="3646841"/>
                  <a:pt x="1377563" y="3613001"/>
                </a:cubicBezTo>
                <a:close/>
                <a:moveTo>
                  <a:pt x="1308216" y="3435798"/>
                </a:moveTo>
                <a:cubicBezTo>
                  <a:pt x="1312106" y="3451190"/>
                  <a:pt x="1319774" y="3470472"/>
                  <a:pt x="1323608" y="3489754"/>
                </a:cubicBezTo>
                <a:cubicBezTo>
                  <a:pt x="1323608" y="3485864"/>
                  <a:pt x="1327498" y="3482030"/>
                  <a:pt x="1327498" y="3474306"/>
                </a:cubicBezTo>
                <a:cubicBezTo>
                  <a:pt x="1323608" y="3462748"/>
                  <a:pt x="1319774" y="3451190"/>
                  <a:pt x="1315940" y="3435798"/>
                </a:cubicBezTo>
                <a:close/>
                <a:moveTo>
                  <a:pt x="1647173" y="3339501"/>
                </a:moveTo>
                <a:cubicBezTo>
                  <a:pt x="1585550" y="3358783"/>
                  <a:pt x="1523926" y="3378009"/>
                  <a:pt x="1462303" y="3393457"/>
                </a:cubicBezTo>
                <a:cubicBezTo>
                  <a:pt x="1466137" y="3393457"/>
                  <a:pt x="1470026" y="3397291"/>
                  <a:pt x="1466137" y="3401125"/>
                </a:cubicBezTo>
                <a:cubicBezTo>
                  <a:pt x="1462303" y="3408849"/>
                  <a:pt x="1458468" y="3412683"/>
                  <a:pt x="1458468" y="3420406"/>
                </a:cubicBezTo>
                <a:cubicBezTo>
                  <a:pt x="1523926" y="3408849"/>
                  <a:pt x="1589384" y="3381899"/>
                  <a:pt x="1643339" y="3343391"/>
                </a:cubicBezTo>
                <a:close/>
                <a:moveTo>
                  <a:pt x="788223" y="3308717"/>
                </a:moveTo>
                <a:cubicBezTo>
                  <a:pt x="765108" y="3343391"/>
                  <a:pt x="749716" y="3385733"/>
                  <a:pt x="745882" y="3428130"/>
                </a:cubicBezTo>
                <a:cubicBezTo>
                  <a:pt x="745882" y="3428130"/>
                  <a:pt x="745882" y="3431964"/>
                  <a:pt x="745882" y="3431964"/>
                </a:cubicBezTo>
                <a:cubicBezTo>
                  <a:pt x="753550" y="3412683"/>
                  <a:pt x="765108" y="3397291"/>
                  <a:pt x="768997" y="3378009"/>
                </a:cubicBezTo>
                <a:cubicBezTo>
                  <a:pt x="780555" y="3354893"/>
                  <a:pt x="784389" y="3331833"/>
                  <a:pt x="788223" y="3308717"/>
                </a:cubicBezTo>
                <a:close/>
                <a:moveTo>
                  <a:pt x="1122846" y="3225090"/>
                </a:moveTo>
                <a:cubicBezTo>
                  <a:pt x="1105398" y="3225090"/>
                  <a:pt x="1102897" y="3235814"/>
                  <a:pt x="1111788" y="3262486"/>
                </a:cubicBezTo>
                <a:lnTo>
                  <a:pt x="1111788" y="3258652"/>
                </a:lnTo>
                <a:cubicBezTo>
                  <a:pt x="1138738" y="3339501"/>
                  <a:pt x="1208085" y="3401125"/>
                  <a:pt x="1288990" y="3420406"/>
                </a:cubicBezTo>
                <a:cubicBezTo>
                  <a:pt x="1285100" y="3401125"/>
                  <a:pt x="1281266" y="3381899"/>
                  <a:pt x="1277432" y="3362617"/>
                </a:cubicBezTo>
                <a:cubicBezTo>
                  <a:pt x="1261985" y="3339501"/>
                  <a:pt x="1250427" y="3320275"/>
                  <a:pt x="1242759" y="3297160"/>
                </a:cubicBezTo>
                <a:cubicBezTo>
                  <a:pt x="1231201" y="3285602"/>
                  <a:pt x="1219643" y="3270154"/>
                  <a:pt x="1204251" y="3262486"/>
                </a:cubicBezTo>
                <a:cubicBezTo>
                  <a:pt x="1188803" y="3243204"/>
                  <a:pt x="1165688" y="3231646"/>
                  <a:pt x="1142572" y="3227812"/>
                </a:cubicBezTo>
                <a:cubicBezTo>
                  <a:pt x="1134626" y="3226034"/>
                  <a:pt x="1128069" y="3225090"/>
                  <a:pt x="1122846" y="3225090"/>
                </a:cubicBezTo>
                <a:close/>
                <a:moveTo>
                  <a:pt x="534006" y="3158465"/>
                </a:moveTo>
                <a:cubicBezTo>
                  <a:pt x="534006" y="3185415"/>
                  <a:pt x="537896" y="3216255"/>
                  <a:pt x="553288" y="3243204"/>
                </a:cubicBezTo>
                <a:cubicBezTo>
                  <a:pt x="553288" y="3212420"/>
                  <a:pt x="549398" y="3181581"/>
                  <a:pt x="534006" y="3158465"/>
                </a:cubicBezTo>
                <a:close/>
                <a:moveTo>
                  <a:pt x="1670289" y="3154631"/>
                </a:moveTo>
                <a:cubicBezTo>
                  <a:pt x="1593273" y="3162355"/>
                  <a:pt x="1523926" y="3200863"/>
                  <a:pt x="1481584" y="3262486"/>
                </a:cubicBezTo>
                <a:cubicBezTo>
                  <a:pt x="1462303" y="3308717"/>
                  <a:pt x="1431463" y="3351059"/>
                  <a:pt x="1392955" y="3385733"/>
                </a:cubicBezTo>
                <a:cubicBezTo>
                  <a:pt x="1389121" y="3397291"/>
                  <a:pt x="1385287" y="3405014"/>
                  <a:pt x="1381398" y="3412683"/>
                </a:cubicBezTo>
                <a:lnTo>
                  <a:pt x="1392955" y="3416572"/>
                </a:lnTo>
                <a:lnTo>
                  <a:pt x="1412237" y="3401125"/>
                </a:lnTo>
                <a:cubicBezTo>
                  <a:pt x="1408347" y="3401125"/>
                  <a:pt x="1408347" y="3389567"/>
                  <a:pt x="1412237" y="3385733"/>
                </a:cubicBezTo>
                <a:lnTo>
                  <a:pt x="1454579" y="3370341"/>
                </a:lnTo>
                <a:cubicBezTo>
                  <a:pt x="1481584" y="3351059"/>
                  <a:pt x="1512368" y="3327944"/>
                  <a:pt x="1543208" y="3304828"/>
                </a:cubicBezTo>
                <a:cubicBezTo>
                  <a:pt x="1589384" y="3262486"/>
                  <a:pt x="1631781" y="3212420"/>
                  <a:pt x="1666455" y="3158465"/>
                </a:cubicBezTo>
                <a:close/>
                <a:moveTo>
                  <a:pt x="410759" y="3069892"/>
                </a:moveTo>
                <a:cubicBezTo>
                  <a:pt x="376085" y="3289436"/>
                  <a:pt x="395367" y="3512869"/>
                  <a:pt x="460825" y="3728524"/>
                </a:cubicBezTo>
                <a:cubicBezTo>
                  <a:pt x="460825" y="3724690"/>
                  <a:pt x="460825" y="3720855"/>
                  <a:pt x="460825" y="3720855"/>
                </a:cubicBezTo>
                <a:cubicBezTo>
                  <a:pt x="437709" y="3609111"/>
                  <a:pt x="422317" y="3497422"/>
                  <a:pt x="426151" y="3381899"/>
                </a:cubicBezTo>
                <a:cubicBezTo>
                  <a:pt x="426151" y="3378009"/>
                  <a:pt x="429040" y="3376120"/>
                  <a:pt x="431930" y="3376120"/>
                </a:cubicBezTo>
                <a:cubicBezTo>
                  <a:pt x="434819" y="3376120"/>
                  <a:pt x="437709" y="3378009"/>
                  <a:pt x="437709" y="3381899"/>
                </a:cubicBezTo>
                <a:cubicBezTo>
                  <a:pt x="441599" y="3485864"/>
                  <a:pt x="449267" y="3586051"/>
                  <a:pt x="464659" y="3686182"/>
                </a:cubicBezTo>
                <a:cubicBezTo>
                  <a:pt x="476217" y="3589885"/>
                  <a:pt x="480106" y="3493588"/>
                  <a:pt x="476217" y="3401125"/>
                </a:cubicBezTo>
                <a:cubicBezTo>
                  <a:pt x="476217" y="3324109"/>
                  <a:pt x="464659" y="3247094"/>
                  <a:pt x="445433" y="3177747"/>
                </a:cubicBezTo>
                <a:cubicBezTo>
                  <a:pt x="445433" y="3173913"/>
                  <a:pt x="410759" y="3069892"/>
                  <a:pt x="410759" y="3069892"/>
                </a:cubicBezTo>
                <a:close/>
                <a:moveTo>
                  <a:pt x="1235035" y="3038663"/>
                </a:moveTo>
                <a:cubicBezTo>
                  <a:pt x="1205140" y="3038663"/>
                  <a:pt x="1208085" y="3099342"/>
                  <a:pt x="1208085" y="3116123"/>
                </a:cubicBezTo>
                <a:cubicBezTo>
                  <a:pt x="1211919" y="3166189"/>
                  <a:pt x="1227311" y="3216255"/>
                  <a:pt x="1246593" y="3266320"/>
                </a:cubicBezTo>
                <a:lnTo>
                  <a:pt x="1246593" y="3262486"/>
                </a:lnTo>
                <a:cubicBezTo>
                  <a:pt x="1273543" y="3289436"/>
                  <a:pt x="1292824" y="3324109"/>
                  <a:pt x="1300548" y="3358783"/>
                </a:cubicBezTo>
                <a:cubicBezTo>
                  <a:pt x="1308216" y="3370341"/>
                  <a:pt x="1315940" y="3381899"/>
                  <a:pt x="1323608" y="3389567"/>
                </a:cubicBezTo>
                <a:cubicBezTo>
                  <a:pt x="1315940" y="3358783"/>
                  <a:pt x="1312106" y="3327944"/>
                  <a:pt x="1308216" y="3293270"/>
                </a:cubicBezTo>
                <a:cubicBezTo>
                  <a:pt x="1305827" y="3288547"/>
                  <a:pt x="1310828" y="3285213"/>
                  <a:pt x="1315884" y="3285213"/>
                </a:cubicBezTo>
                <a:cubicBezTo>
                  <a:pt x="1318996" y="3285213"/>
                  <a:pt x="1322163" y="3286491"/>
                  <a:pt x="1323608" y="3289436"/>
                </a:cubicBezTo>
                <a:cubicBezTo>
                  <a:pt x="1331332" y="3304828"/>
                  <a:pt x="1335166" y="3320275"/>
                  <a:pt x="1339056" y="3335667"/>
                </a:cubicBezTo>
                <a:cubicBezTo>
                  <a:pt x="1342890" y="3331833"/>
                  <a:pt x="1346724" y="3324109"/>
                  <a:pt x="1346724" y="3320275"/>
                </a:cubicBezTo>
                <a:cubicBezTo>
                  <a:pt x="1346724" y="3285602"/>
                  <a:pt x="1350614" y="3250928"/>
                  <a:pt x="1358282" y="3216255"/>
                </a:cubicBezTo>
                <a:cubicBezTo>
                  <a:pt x="1354448" y="3196973"/>
                  <a:pt x="1350614" y="3173857"/>
                  <a:pt x="1342890" y="3150797"/>
                </a:cubicBezTo>
                <a:cubicBezTo>
                  <a:pt x="1327498" y="3104566"/>
                  <a:pt x="1292824" y="3066058"/>
                  <a:pt x="1250427" y="3042942"/>
                </a:cubicBezTo>
                <a:cubicBezTo>
                  <a:pt x="1244537" y="3039941"/>
                  <a:pt x="1239425" y="3038663"/>
                  <a:pt x="1235035" y="3038663"/>
                </a:cubicBezTo>
                <a:close/>
                <a:moveTo>
                  <a:pt x="1473583" y="3033051"/>
                </a:moveTo>
                <a:cubicBezTo>
                  <a:pt x="1472360" y="3033051"/>
                  <a:pt x="1471193" y="3033718"/>
                  <a:pt x="1470026" y="3035218"/>
                </a:cubicBezTo>
                <a:cubicBezTo>
                  <a:pt x="1423795" y="3081450"/>
                  <a:pt x="1392955" y="3143073"/>
                  <a:pt x="1373729" y="3208531"/>
                </a:cubicBezTo>
                <a:cubicBezTo>
                  <a:pt x="1377563" y="3239370"/>
                  <a:pt x="1377563" y="3266320"/>
                  <a:pt x="1373729" y="3297160"/>
                </a:cubicBezTo>
                <a:cubicBezTo>
                  <a:pt x="1377563" y="3297160"/>
                  <a:pt x="1377563" y="3300994"/>
                  <a:pt x="1377563" y="3304828"/>
                </a:cubicBezTo>
                <a:cubicBezTo>
                  <a:pt x="1377563" y="3312552"/>
                  <a:pt x="1377563" y="3320275"/>
                  <a:pt x="1377563" y="3327944"/>
                </a:cubicBezTo>
                <a:lnTo>
                  <a:pt x="1385287" y="3320275"/>
                </a:lnTo>
                <a:cubicBezTo>
                  <a:pt x="1387399" y="3318108"/>
                  <a:pt x="1390177" y="3317164"/>
                  <a:pt x="1393011" y="3317164"/>
                </a:cubicBezTo>
                <a:cubicBezTo>
                  <a:pt x="1400346" y="3317164"/>
                  <a:pt x="1408347" y="3323498"/>
                  <a:pt x="1408347" y="3331833"/>
                </a:cubicBezTo>
                <a:cubicBezTo>
                  <a:pt x="1408347" y="3335667"/>
                  <a:pt x="1408347" y="3339501"/>
                  <a:pt x="1408347" y="3343391"/>
                </a:cubicBezTo>
                <a:cubicBezTo>
                  <a:pt x="1431463" y="3316386"/>
                  <a:pt x="1454579" y="3285602"/>
                  <a:pt x="1470026" y="3250928"/>
                </a:cubicBezTo>
                <a:cubicBezTo>
                  <a:pt x="1489252" y="3208531"/>
                  <a:pt x="1500810" y="3166189"/>
                  <a:pt x="1500810" y="3119957"/>
                </a:cubicBezTo>
                <a:cubicBezTo>
                  <a:pt x="1500810" y="3120513"/>
                  <a:pt x="1500755" y="3120791"/>
                  <a:pt x="1500699" y="3120791"/>
                </a:cubicBezTo>
                <a:cubicBezTo>
                  <a:pt x="1499477" y="3120791"/>
                  <a:pt x="1486974" y="3033051"/>
                  <a:pt x="1473583" y="3033051"/>
                </a:cubicBezTo>
                <a:close/>
                <a:moveTo>
                  <a:pt x="1477695" y="3005379"/>
                </a:moveTo>
                <a:cubicBezTo>
                  <a:pt x="1480584" y="3005379"/>
                  <a:pt x="1483473" y="3006324"/>
                  <a:pt x="1485418" y="3008268"/>
                </a:cubicBezTo>
                <a:cubicBezTo>
                  <a:pt x="1520092" y="3077616"/>
                  <a:pt x="1523926" y="3154631"/>
                  <a:pt x="1500810" y="3227812"/>
                </a:cubicBezTo>
                <a:cubicBezTo>
                  <a:pt x="1543208" y="3170023"/>
                  <a:pt x="1612499" y="3139239"/>
                  <a:pt x="1685681" y="3139239"/>
                </a:cubicBezTo>
                <a:cubicBezTo>
                  <a:pt x="1693404" y="3139239"/>
                  <a:pt x="1697239" y="3146907"/>
                  <a:pt x="1693404" y="3150797"/>
                </a:cubicBezTo>
                <a:cubicBezTo>
                  <a:pt x="1647173" y="3223978"/>
                  <a:pt x="1593273" y="3289436"/>
                  <a:pt x="1523926" y="3343391"/>
                </a:cubicBezTo>
                <a:cubicBezTo>
                  <a:pt x="1577826" y="3324109"/>
                  <a:pt x="1631781" y="3312552"/>
                  <a:pt x="1689570" y="3308717"/>
                </a:cubicBezTo>
                <a:cubicBezTo>
                  <a:pt x="1697239" y="3308717"/>
                  <a:pt x="1704962" y="3320275"/>
                  <a:pt x="1697239" y="3324109"/>
                </a:cubicBezTo>
                <a:cubicBezTo>
                  <a:pt x="1640949" y="3369174"/>
                  <a:pt x="1537095" y="3439799"/>
                  <a:pt x="1449856" y="3439799"/>
                </a:cubicBezTo>
                <a:cubicBezTo>
                  <a:pt x="1447577" y="3439799"/>
                  <a:pt x="1445299" y="3439744"/>
                  <a:pt x="1443021" y="3439633"/>
                </a:cubicBezTo>
                <a:cubicBezTo>
                  <a:pt x="1435353" y="3447356"/>
                  <a:pt x="1427629" y="3455080"/>
                  <a:pt x="1419905" y="3462748"/>
                </a:cubicBezTo>
                <a:cubicBezTo>
                  <a:pt x="1416071" y="3462748"/>
                  <a:pt x="1412237" y="3458914"/>
                  <a:pt x="1412237" y="3455080"/>
                </a:cubicBezTo>
                <a:lnTo>
                  <a:pt x="1423795" y="3439633"/>
                </a:lnTo>
                <a:cubicBezTo>
                  <a:pt x="1392955" y="3466638"/>
                  <a:pt x="1362171" y="3489754"/>
                  <a:pt x="1331332" y="3512869"/>
                </a:cubicBezTo>
                <a:cubicBezTo>
                  <a:pt x="1319774" y="3559045"/>
                  <a:pt x="1304382" y="3605277"/>
                  <a:pt x="1292824" y="3651508"/>
                </a:cubicBezTo>
                <a:cubicBezTo>
                  <a:pt x="1319774" y="3616835"/>
                  <a:pt x="1354448" y="3597609"/>
                  <a:pt x="1392955" y="3586051"/>
                </a:cubicBezTo>
                <a:cubicBezTo>
                  <a:pt x="1400679" y="3586051"/>
                  <a:pt x="1408347" y="3593719"/>
                  <a:pt x="1404513" y="3601443"/>
                </a:cubicBezTo>
                <a:cubicBezTo>
                  <a:pt x="1373729" y="3659232"/>
                  <a:pt x="1327498" y="3705408"/>
                  <a:pt x="1269709" y="3736247"/>
                </a:cubicBezTo>
                <a:cubicBezTo>
                  <a:pt x="1254317" y="3801705"/>
                  <a:pt x="1238869" y="3863384"/>
                  <a:pt x="1219643" y="3928841"/>
                </a:cubicBezTo>
                <a:cubicBezTo>
                  <a:pt x="1219643" y="3951957"/>
                  <a:pt x="1219643" y="3975073"/>
                  <a:pt x="1215809" y="3998189"/>
                </a:cubicBezTo>
                <a:cubicBezTo>
                  <a:pt x="1213864" y="4000078"/>
                  <a:pt x="1211919" y="4001078"/>
                  <a:pt x="1210474" y="4001078"/>
                </a:cubicBezTo>
                <a:cubicBezTo>
                  <a:pt x="1209030" y="4001078"/>
                  <a:pt x="1208085" y="4000078"/>
                  <a:pt x="1208085" y="3998189"/>
                </a:cubicBezTo>
                <a:cubicBezTo>
                  <a:pt x="1208085" y="3994299"/>
                  <a:pt x="1208085" y="3994299"/>
                  <a:pt x="1208085" y="3994299"/>
                </a:cubicBezTo>
                <a:cubicBezTo>
                  <a:pt x="1181135" y="4106044"/>
                  <a:pt x="1154130" y="4217733"/>
                  <a:pt x="1131070" y="4329422"/>
                </a:cubicBezTo>
                <a:cubicBezTo>
                  <a:pt x="1238869" y="4075204"/>
                  <a:pt x="1427629" y="3855660"/>
                  <a:pt x="1697239" y="3778645"/>
                </a:cubicBezTo>
                <a:cubicBezTo>
                  <a:pt x="1698850" y="3778089"/>
                  <a:pt x="1700295" y="3777867"/>
                  <a:pt x="1701573" y="3777867"/>
                </a:cubicBezTo>
                <a:cubicBezTo>
                  <a:pt x="1709741" y="3777867"/>
                  <a:pt x="1712130" y="3787369"/>
                  <a:pt x="1708796" y="3794037"/>
                </a:cubicBezTo>
                <a:cubicBezTo>
                  <a:pt x="1600941" y="4002023"/>
                  <a:pt x="1477695" y="4202341"/>
                  <a:pt x="1339056" y="4387211"/>
                </a:cubicBezTo>
                <a:cubicBezTo>
                  <a:pt x="1250427" y="4525850"/>
                  <a:pt x="1154130" y="4656821"/>
                  <a:pt x="1050165" y="4783957"/>
                </a:cubicBezTo>
                <a:lnTo>
                  <a:pt x="1039951" y="4864966"/>
                </a:lnTo>
                <a:lnTo>
                  <a:pt x="997001" y="4864966"/>
                </a:lnTo>
                <a:lnTo>
                  <a:pt x="1000099" y="4834023"/>
                </a:lnTo>
                <a:lnTo>
                  <a:pt x="996209" y="4837857"/>
                </a:lnTo>
                <a:cubicBezTo>
                  <a:pt x="996209" y="4839802"/>
                  <a:pt x="994320" y="4840746"/>
                  <a:pt x="992375" y="4840746"/>
                </a:cubicBezTo>
                <a:cubicBezTo>
                  <a:pt x="990430" y="4840746"/>
                  <a:pt x="988541" y="4839802"/>
                  <a:pt x="988541" y="4837857"/>
                </a:cubicBezTo>
                <a:cubicBezTo>
                  <a:pt x="984652" y="4845581"/>
                  <a:pt x="980817" y="4853249"/>
                  <a:pt x="976983" y="4860972"/>
                </a:cubicBezTo>
                <a:cubicBezTo>
                  <a:pt x="975872" y="4863251"/>
                  <a:pt x="974038" y="4864140"/>
                  <a:pt x="972205" y="4864140"/>
                </a:cubicBezTo>
                <a:cubicBezTo>
                  <a:pt x="967648" y="4864140"/>
                  <a:pt x="962703" y="4858694"/>
                  <a:pt x="965425" y="4853249"/>
                </a:cubicBezTo>
                <a:cubicBezTo>
                  <a:pt x="984652" y="4822465"/>
                  <a:pt x="1000099" y="4787791"/>
                  <a:pt x="1011657" y="4753118"/>
                </a:cubicBezTo>
                <a:cubicBezTo>
                  <a:pt x="1038607" y="4572081"/>
                  <a:pt x="1077114" y="4391045"/>
                  <a:pt x="1119512" y="4213899"/>
                </a:cubicBezTo>
                <a:lnTo>
                  <a:pt x="1119512" y="4210009"/>
                </a:lnTo>
                <a:cubicBezTo>
                  <a:pt x="1069391" y="4152220"/>
                  <a:pt x="1053999" y="4075204"/>
                  <a:pt x="1077114" y="4005857"/>
                </a:cubicBezTo>
                <a:cubicBezTo>
                  <a:pt x="1077114" y="4003968"/>
                  <a:pt x="1080004" y="4002967"/>
                  <a:pt x="1082893" y="4002967"/>
                </a:cubicBezTo>
                <a:cubicBezTo>
                  <a:pt x="1085783" y="4002967"/>
                  <a:pt x="1088672" y="4003968"/>
                  <a:pt x="1088672" y="4005857"/>
                </a:cubicBezTo>
                <a:cubicBezTo>
                  <a:pt x="1119512" y="4048254"/>
                  <a:pt x="1134904" y="4098320"/>
                  <a:pt x="1134904" y="4152220"/>
                </a:cubicBezTo>
                <a:cubicBezTo>
                  <a:pt x="1150296" y="4082928"/>
                  <a:pt x="1169577" y="4009747"/>
                  <a:pt x="1188803" y="3940399"/>
                </a:cubicBezTo>
                <a:cubicBezTo>
                  <a:pt x="1158020" y="3886444"/>
                  <a:pt x="1142572" y="3820987"/>
                  <a:pt x="1150296" y="3759363"/>
                </a:cubicBezTo>
                <a:cubicBezTo>
                  <a:pt x="1150296" y="3754862"/>
                  <a:pt x="1152963" y="3752973"/>
                  <a:pt x="1155908" y="3752973"/>
                </a:cubicBezTo>
                <a:cubicBezTo>
                  <a:pt x="1158020" y="3752973"/>
                  <a:pt x="1160242" y="3753918"/>
                  <a:pt x="1161854" y="3755529"/>
                </a:cubicBezTo>
                <a:cubicBezTo>
                  <a:pt x="1188803" y="3786313"/>
                  <a:pt x="1204251" y="3820987"/>
                  <a:pt x="1211919" y="3855660"/>
                </a:cubicBezTo>
                <a:lnTo>
                  <a:pt x="1246593" y="3747805"/>
                </a:lnTo>
                <a:cubicBezTo>
                  <a:pt x="1242759" y="3747805"/>
                  <a:pt x="1238869" y="3747805"/>
                  <a:pt x="1235035" y="3751639"/>
                </a:cubicBezTo>
                <a:cubicBezTo>
                  <a:pt x="1227311" y="3751639"/>
                  <a:pt x="1219643" y="3747805"/>
                  <a:pt x="1227311" y="3740082"/>
                </a:cubicBezTo>
                <a:cubicBezTo>
                  <a:pt x="1235035" y="3732413"/>
                  <a:pt x="1242759" y="3728524"/>
                  <a:pt x="1250427" y="3720855"/>
                </a:cubicBezTo>
                <a:lnTo>
                  <a:pt x="1258151" y="3697740"/>
                </a:lnTo>
                <a:cubicBezTo>
                  <a:pt x="1258151" y="3697740"/>
                  <a:pt x="1258151" y="3693906"/>
                  <a:pt x="1258151" y="3693906"/>
                </a:cubicBezTo>
                <a:cubicBezTo>
                  <a:pt x="1277432" y="3628393"/>
                  <a:pt x="1296658" y="3566769"/>
                  <a:pt x="1319774" y="3505146"/>
                </a:cubicBezTo>
                <a:cubicBezTo>
                  <a:pt x="1315940" y="3505146"/>
                  <a:pt x="1315940" y="3501312"/>
                  <a:pt x="1319774" y="3501312"/>
                </a:cubicBezTo>
                <a:lnTo>
                  <a:pt x="1315940" y="3497422"/>
                </a:lnTo>
                <a:cubicBezTo>
                  <a:pt x="1308216" y="3478196"/>
                  <a:pt x="1300548" y="3458914"/>
                  <a:pt x="1296658" y="3439633"/>
                </a:cubicBezTo>
                <a:cubicBezTo>
                  <a:pt x="1181135" y="3424241"/>
                  <a:pt x="1092506" y="3331833"/>
                  <a:pt x="1084838" y="3216255"/>
                </a:cubicBezTo>
                <a:cubicBezTo>
                  <a:pt x="1084838" y="3212420"/>
                  <a:pt x="1088672" y="3208531"/>
                  <a:pt x="1092506" y="3208531"/>
                </a:cubicBezTo>
                <a:cubicBezTo>
                  <a:pt x="1101786" y="3207030"/>
                  <a:pt x="1111010" y="3206253"/>
                  <a:pt x="1120179" y="3206253"/>
                </a:cubicBezTo>
                <a:cubicBezTo>
                  <a:pt x="1156797" y="3206253"/>
                  <a:pt x="1191915" y="3218588"/>
                  <a:pt x="1219643" y="3243204"/>
                </a:cubicBezTo>
                <a:cubicBezTo>
                  <a:pt x="1196527" y="3177747"/>
                  <a:pt x="1173412" y="3096842"/>
                  <a:pt x="1204251" y="3031384"/>
                </a:cubicBezTo>
                <a:cubicBezTo>
                  <a:pt x="1209585" y="3020660"/>
                  <a:pt x="1218032" y="3016381"/>
                  <a:pt x="1228034" y="3016381"/>
                </a:cubicBezTo>
                <a:cubicBezTo>
                  <a:pt x="1261318" y="3016381"/>
                  <a:pt x="1311772" y="3063668"/>
                  <a:pt x="1323608" y="3081450"/>
                </a:cubicBezTo>
                <a:cubicBezTo>
                  <a:pt x="1346724" y="3108400"/>
                  <a:pt x="1362171" y="3139239"/>
                  <a:pt x="1369840" y="3173857"/>
                </a:cubicBezTo>
                <a:cubicBezTo>
                  <a:pt x="1385287" y="3108400"/>
                  <a:pt x="1423795" y="3054500"/>
                  <a:pt x="1470026" y="3008268"/>
                </a:cubicBezTo>
                <a:cubicBezTo>
                  <a:pt x="1471916" y="3006324"/>
                  <a:pt x="1474805" y="3005379"/>
                  <a:pt x="1477695" y="3005379"/>
                </a:cubicBezTo>
                <a:close/>
                <a:moveTo>
                  <a:pt x="422317" y="2730935"/>
                </a:moveTo>
                <a:cubicBezTo>
                  <a:pt x="441599" y="2757885"/>
                  <a:pt x="472382" y="2781001"/>
                  <a:pt x="507056" y="2792559"/>
                </a:cubicBezTo>
                <a:cubicBezTo>
                  <a:pt x="483940" y="2765609"/>
                  <a:pt x="453156" y="2746327"/>
                  <a:pt x="422317" y="2730935"/>
                </a:cubicBezTo>
                <a:close/>
                <a:moveTo>
                  <a:pt x="680368" y="2515225"/>
                </a:moveTo>
                <a:cubicBezTo>
                  <a:pt x="664977" y="2534507"/>
                  <a:pt x="653419" y="2553733"/>
                  <a:pt x="649585" y="2576849"/>
                </a:cubicBezTo>
                <a:cubicBezTo>
                  <a:pt x="649585" y="2592241"/>
                  <a:pt x="649585" y="2607688"/>
                  <a:pt x="653419" y="2626914"/>
                </a:cubicBezTo>
                <a:cubicBezTo>
                  <a:pt x="672700" y="2592241"/>
                  <a:pt x="680368" y="2553733"/>
                  <a:pt x="680368" y="2515225"/>
                </a:cubicBezTo>
                <a:close/>
                <a:moveTo>
                  <a:pt x="383809" y="2357305"/>
                </a:moveTo>
                <a:cubicBezTo>
                  <a:pt x="379920" y="2388144"/>
                  <a:pt x="383809" y="2422762"/>
                  <a:pt x="395367" y="2457436"/>
                </a:cubicBezTo>
                <a:cubicBezTo>
                  <a:pt x="403035" y="2422762"/>
                  <a:pt x="399201" y="2388144"/>
                  <a:pt x="383809" y="2357305"/>
                </a:cubicBezTo>
                <a:close/>
                <a:moveTo>
                  <a:pt x="550342" y="2203774"/>
                </a:moveTo>
                <a:cubicBezTo>
                  <a:pt x="558011" y="2241115"/>
                  <a:pt x="569402" y="2281734"/>
                  <a:pt x="587961" y="2318797"/>
                </a:cubicBezTo>
                <a:cubicBezTo>
                  <a:pt x="580793" y="2279400"/>
                  <a:pt x="570291" y="2240059"/>
                  <a:pt x="550342" y="2203774"/>
                </a:cubicBezTo>
                <a:close/>
                <a:moveTo>
                  <a:pt x="1589384" y="2103087"/>
                </a:moveTo>
                <a:lnTo>
                  <a:pt x="1554766" y="2130037"/>
                </a:lnTo>
                <a:cubicBezTo>
                  <a:pt x="1570158" y="2133871"/>
                  <a:pt x="1589384" y="2137761"/>
                  <a:pt x="1608665" y="2137761"/>
                </a:cubicBezTo>
                <a:cubicBezTo>
                  <a:pt x="1620223" y="2137761"/>
                  <a:pt x="1631781" y="2133871"/>
                  <a:pt x="1643339" y="2130037"/>
                </a:cubicBezTo>
                <a:cubicBezTo>
                  <a:pt x="1647173" y="2126203"/>
                  <a:pt x="1651063" y="2122369"/>
                  <a:pt x="1651063" y="2118479"/>
                </a:cubicBezTo>
                <a:cubicBezTo>
                  <a:pt x="1639505" y="2106922"/>
                  <a:pt x="1620223" y="2103087"/>
                  <a:pt x="1604831" y="2103087"/>
                </a:cubicBezTo>
                <a:close/>
                <a:moveTo>
                  <a:pt x="1440131" y="2079527"/>
                </a:moveTo>
                <a:cubicBezTo>
                  <a:pt x="1414960" y="2109756"/>
                  <a:pt x="1400790" y="2146874"/>
                  <a:pt x="1404513" y="2183993"/>
                </a:cubicBezTo>
                <a:cubicBezTo>
                  <a:pt x="1426962" y="2150319"/>
                  <a:pt x="1449356" y="2116702"/>
                  <a:pt x="1440131" y="2079527"/>
                </a:cubicBezTo>
                <a:close/>
                <a:moveTo>
                  <a:pt x="1161854" y="2060690"/>
                </a:moveTo>
                <a:cubicBezTo>
                  <a:pt x="1142572" y="2076138"/>
                  <a:pt x="1131070" y="2091530"/>
                  <a:pt x="1119512" y="2110811"/>
                </a:cubicBezTo>
                <a:cubicBezTo>
                  <a:pt x="1115622" y="2114645"/>
                  <a:pt x="1115622" y="2114645"/>
                  <a:pt x="1111788" y="2118479"/>
                </a:cubicBezTo>
                <a:cubicBezTo>
                  <a:pt x="1115622" y="2118479"/>
                  <a:pt x="1115622" y="2122369"/>
                  <a:pt x="1115622" y="2126203"/>
                </a:cubicBezTo>
                <a:cubicBezTo>
                  <a:pt x="1123346" y="2122369"/>
                  <a:pt x="1131070" y="2114645"/>
                  <a:pt x="1134904" y="2110811"/>
                </a:cubicBezTo>
                <a:cubicBezTo>
                  <a:pt x="1146462" y="2095364"/>
                  <a:pt x="1158020" y="2079972"/>
                  <a:pt x="1161854" y="2060690"/>
                </a:cubicBezTo>
                <a:close/>
                <a:moveTo>
                  <a:pt x="1832043" y="2026072"/>
                </a:moveTo>
                <a:cubicBezTo>
                  <a:pt x="1897556" y="2130037"/>
                  <a:pt x="1990019" y="2226334"/>
                  <a:pt x="2117100" y="2237892"/>
                </a:cubicBezTo>
                <a:cubicBezTo>
                  <a:pt x="2093984" y="2183993"/>
                  <a:pt x="2059311" y="2137761"/>
                  <a:pt x="2020803" y="2099253"/>
                </a:cubicBezTo>
                <a:cubicBezTo>
                  <a:pt x="1955346" y="2095364"/>
                  <a:pt x="1893722" y="2068414"/>
                  <a:pt x="1843601" y="2026072"/>
                </a:cubicBezTo>
                <a:close/>
                <a:moveTo>
                  <a:pt x="2026193" y="1973562"/>
                </a:moveTo>
                <a:cubicBezTo>
                  <a:pt x="2008690" y="1973562"/>
                  <a:pt x="1991242" y="1974451"/>
                  <a:pt x="1974572" y="1975951"/>
                </a:cubicBezTo>
                <a:cubicBezTo>
                  <a:pt x="1939898" y="1991399"/>
                  <a:pt x="1905280" y="2002956"/>
                  <a:pt x="1866717" y="2010625"/>
                </a:cubicBezTo>
                <a:cubicBezTo>
                  <a:pt x="1870607" y="2014514"/>
                  <a:pt x="1870607" y="2014514"/>
                  <a:pt x="1866717" y="2018348"/>
                </a:cubicBezTo>
                <a:cubicBezTo>
                  <a:pt x="1912948" y="2045298"/>
                  <a:pt x="1959180" y="2064580"/>
                  <a:pt x="2009245" y="2072248"/>
                </a:cubicBezTo>
                <a:cubicBezTo>
                  <a:pt x="2024637" y="2072248"/>
                  <a:pt x="2221121" y="2072248"/>
                  <a:pt x="2201839" y="2041464"/>
                </a:cubicBezTo>
                <a:cubicBezTo>
                  <a:pt x="2170889" y="1988842"/>
                  <a:pt x="2097707" y="1973562"/>
                  <a:pt x="2026193" y="1973562"/>
                </a:cubicBezTo>
                <a:close/>
                <a:moveTo>
                  <a:pt x="225889" y="1964393"/>
                </a:moveTo>
                <a:cubicBezTo>
                  <a:pt x="210441" y="1999067"/>
                  <a:pt x="206607" y="2037630"/>
                  <a:pt x="210441" y="2072248"/>
                </a:cubicBezTo>
                <a:cubicBezTo>
                  <a:pt x="218165" y="2056856"/>
                  <a:pt x="221999" y="2041464"/>
                  <a:pt x="225889" y="2022182"/>
                </a:cubicBezTo>
                <a:cubicBezTo>
                  <a:pt x="225889" y="2006790"/>
                  <a:pt x="229723" y="1987509"/>
                  <a:pt x="229723" y="1968283"/>
                </a:cubicBezTo>
                <a:close/>
                <a:moveTo>
                  <a:pt x="1832043" y="1949001"/>
                </a:moveTo>
                <a:cubicBezTo>
                  <a:pt x="1816651" y="1952891"/>
                  <a:pt x="1801259" y="1960559"/>
                  <a:pt x="1785867" y="1964393"/>
                </a:cubicBezTo>
                <a:cubicBezTo>
                  <a:pt x="1785867" y="1964393"/>
                  <a:pt x="1785867" y="1964393"/>
                  <a:pt x="1785867" y="1968283"/>
                </a:cubicBezTo>
                <a:cubicBezTo>
                  <a:pt x="1789701" y="1968283"/>
                  <a:pt x="1789701" y="1968283"/>
                  <a:pt x="1789701" y="1972117"/>
                </a:cubicBezTo>
                <a:lnTo>
                  <a:pt x="1793536" y="1972117"/>
                </a:lnTo>
                <a:cubicBezTo>
                  <a:pt x="1805093" y="1964393"/>
                  <a:pt x="1820541" y="1956725"/>
                  <a:pt x="1832043" y="1949001"/>
                </a:cubicBezTo>
                <a:close/>
                <a:moveTo>
                  <a:pt x="664977" y="1883544"/>
                </a:moveTo>
                <a:cubicBezTo>
                  <a:pt x="634137" y="1918217"/>
                  <a:pt x="618745" y="1964393"/>
                  <a:pt x="618745" y="2010625"/>
                </a:cubicBezTo>
                <a:cubicBezTo>
                  <a:pt x="626469" y="1995233"/>
                  <a:pt x="638027" y="1975951"/>
                  <a:pt x="645695" y="1960559"/>
                </a:cubicBezTo>
                <a:cubicBezTo>
                  <a:pt x="657253" y="1937443"/>
                  <a:pt x="661142" y="1910493"/>
                  <a:pt x="664977" y="1883544"/>
                </a:cubicBezTo>
                <a:close/>
                <a:moveTo>
                  <a:pt x="826731" y="1829588"/>
                </a:moveTo>
                <a:cubicBezTo>
                  <a:pt x="838289" y="1848870"/>
                  <a:pt x="842179" y="1868152"/>
                  <a:pt x="842179" y="1891212"/>
                </a:cubicBezTo>
                <a:cubicBezTo>
                  <a:pt x="846013" y="2053022"/>
                  <a:pt x="865294" y="2214776"/>
                  <a:pt x="899912" y="2372697"/>
                </a:cubicBezTo>
                <a:lnTo>
                  <a:pt x="903802" y="2372697"/>
                </a:lnTo>
                <a:cubicBezTo>
                  <a:pt x="923028" y="2449768"/>
                  <a:pt x="930752" y="2530617"/>
                  <a:pt x="919194" y="2611522"/>
                </a:cubicBezTo>
                <a:cubicBezTo>
                  <a:pt x="930752" y="2592241"/>
                  <a:pt x="942310" y="2569125"/>
                  <a:pt x="950034" y="2546065"/>
                </a:cubicBezTo>
                <a:cubicBezTo>
                  <a:pt x="953868" y="2465160"/>
                  <a:pt x="969260" y="2388144"/>
                  <a:pt x="965425" y="2311073"/>
                </a:cubicBezTo>
                <a:cubicBezTo>
                  <a:pt x="953868" y="2210942"/>
                  <a:pt x="938476" y="2114645"/>
                  <a:pt x="911470" y="2022182"/>
                </a:cubicBezTo>
                <a:cubicBezTo>
                  <a:pt x="911470" y="2019460"/>
                  <a:pt x="915360" y="2016737"/>
                  <a:pt x="917583" y="2016737"/>
                </a:cubicBezTo>
                <a:cubicBezTo>
                  <a:pt x="918527" y="2016737"/>
                  <a:pt x="919194" y="2017237"/>
                  <a:pt x="919194" y="2018348"/>
                </a:cubicBezTo>
                <a:cubicBezTo>
                  <a:pt x="980817" y="2168545"/>
                  <a:pt x="1000099" y="2334189"/>
                  <a:pt x="969260" y="2495944"/>
                </a:cubicBezTo>
                <a:cubicBezTo>
                  <a:pt x="973094" y="2480552"/>
                  <a:pt x="980817" y="2465160"/>
                  <a:pt x="984652" y="2449768"/>
                </a:cubicBezTo>
                <a:cubicBezTo>
                  <a:pt x="984652" y="2445878"/>
                  <a:pt x="984652" y="2442044"/>
                  <a:pt x="984652" y="2442044"/>
                </a:cubicBezTo>
                <a:cubicBezTo>
                  <a:pt x="1034773" y="2264842"/>
                  <a:pt x="1050165" y="2072248"/>
                  <a:pt x="915360" y="1929775"/>
                </a:cubicBezTo>
                <a:cubicBezTo>
                  <a:pt x="880686" y="1898936"/>
                  <a:pt x="849847" y="1868152"/>
                  <a:pt x="826731" y="1829588"/>
                </a:cubicBezTo>
                <a:close/>
                <a:moveTo>
                  <a:pt x="2102486" y="1795915"/>
                </a:moveTo>
                <a:cubicBezTo>
                  <a:pt x="2071591" y="1795915"/>
                  <a:pt x="2039085" y="1804583"/>
                  <a:pt x="2013079" y="1821920"/>
                </a:cubicBezTo>
                <a:lnTo>
                  <a:pt x="2016969" y="1821920"/>
                </a:lnTo>
                <a:cubicBezTo>
                  <a:pt x="1982296" y="1837312"/>
                  <a:pt x="1947622" y="1856594"/>
                  <a:pt x="1916782" y="1875820"/>
                </a:cubicBezTo>
                <a:lnTo>
                  <a:pt x="1905280" y="1887378"/>
                </a:lnTo>
                <a:cubicBezTo>
                  <a:pt x="1893722" y="1895101"/>
                  <a:pt x="1889833" y="1902770"/>
                  <a:pt x="1882164" y="1906659"/>
                </a:cubicBezTo>
                <a:cubicBezTo>
                  <a:pt x="1889833" y="1910493"/>
                  <a:pt x="1893722" y="1918217"/>
                  <a:pt x="1889833" y="1925886"/>
                </a:cubicBezTo>
                <a:cubicBezTo>
                  <a:pt x="1878275" y="1945167"/>
                  <a:pt x="1862883" y="1964393"/>
                  <a:pt x="1839767" y="1975951"/>
                </a:cubicBezTo>
                <a:lnTo>
                  <a:pt x="1878275" y="1972117"/>
                </a:lnTo>
                <a:cubicBezTo>
                  <a:pt x="1885998" y="1972117"/>
                  <a:pt x="1889833" y="1972117"/>
                  <a:pt x="1889833" y="1975951"/>
                </a:cubicBezTo>
                <a:cubicBezTo>
                  <a:pt x="1974572" y="1956725"/>
                  <a:pt x="2055477" y="1925886"/>
                  <a:pt x="2128658" y="1879654"/>
                </a:cubicBezTo>
                <a:cubicBezTo>
                  <a:pt x="2155608" y="1860428"/>
                  <a:pt x="2194116" y="1814196"/>
                  <a:pt x="2132492" y="1798804"/>
                </a:cubicBezTo>
                <a:cubicBezTo>
                  <a:pt x="2122879" y="1796860"/>
                  <a:pt x="2112766" y="1795915"/>
                  <a:pt x="2102486" y="1795915"/>
                </a:cubicBezTo>
                <a:close/>
                <a:moveTo>
                  <a:pt x="1701128" y="1656276"/>
                </a:moveTo>
                <a:cubicBezTo>
                  <a:pt x="1701128" y="1664000"/>
                  <a:pt x="1704962" y="1667834"/>
                  <a:pt x="1704962" y="1675558"/>
                </a:cubicBezTo>
                <a:cubicBezTo>
                  <a:pt x="1701128" y="1683226"/>
                  <a:pt x="1697239" y="1694784"/>
                  <a:pt x="1697239" y="1702507"/>
                </a:cubicBezTo>
                <a:cubicBezTo>
                  <a:pt x="1689570" y="1737181"/>
                  <a:pt x="1685681" y="1767965"/>
                  <a:pt x="1689570" y="1798804"/>
                </a:cubicBezTo>
                <a:cubicBezTo>
                  <a:pt x="1685681" y="1860428"/>
                  <a:pt x="1704962" y="1922051"/>
                  <a:pt x="1747304" y="1964393"/>
                </a:cubicBezTo>
                <a:lnTo>
                  <a:pt x="1755028" y="1964393"/>
                </a:lnTo>
                <a:lnTo>
                  <a:pt x="1755028" y="1960559"/>
                </a:lnTo>
                <a:cubicBezTo>
                  <a:pt x="1751194" y="1879654"/>
                  <a:pt x="1743470" y="1798804"/>
                  <a:pt x="1747304" y="1721734"/>
                </a:cubicBezTo>
                <a:cubicBezTo>
                  <a:pt x="1739636" y="1714065"/>
                  <a:pt x="1728078" y="1702507"/>
                  <a:pt x="1720354" y="1690950"/>
                </a:cubicBezTo>
                <a:cubicBezTo>
                  <a:pt x="1712686" y="1683226"/>
                  <a:pt x="1708796" y="1671668"/>
                  <a:pt x="1704962" y="1656276"/>
                </a:cubicBezTo>
                <a:close/>
                <a:moveTo>
                  <a:pt x="2043530" y="1652220"/>
                </a:moveTo>
                <a:cubicBezTo>
                  <a:pt x="2022026" y="1652220"/>
                  <a:pt x="1965292" y="1684837"/>
                  <a:pt x="1959180" y="1690950"/>
                </a:cubicBezTo>
                <a:cubicBezTo>
                  <a:pt x="1936064" y="1714065"/>
                  <a:pt x="1916782" y="1741015"/>
                  <a:pt x="1901390" y="1771855"/>
                </a:cubicBezTo>
                <a:cubicBezTo>
                  <a:pt x="1874441" y="1818030"/>
                  <a:pt x="1855159" y="1864262"/>
                  <a:pt x="1835933" y="1914328"/>
                </a:cubicBezTo>
                <a:cubicBezTo>
                  <a:pt x="1928340" y="1845036"/>
                  <a:pt x="2024637" y="1783357"/>
                  <a:pt x="2051643" y="1660110"/>
                </a:cubicBezTo>
                <a:cubicBezTo>
                  <a:pt x="2052421" y="1654498"/>
                  <a:pt x="2049198" y="1652220"/>
                  <a:pt x="2043530" y="1652220"/>
                </a:cubicBezTo>
                <a:close/>
                <a:moveTo>
                  <a:pt x="0" y="1639188"/>
                </a:moveTo>
                <a:lnTo>
                  <a:pt x="17903" y="1656276"/>
                </a:lnTo>
                <a:cubicBezTo>
                  <a:pt x="33295" y="1671668"/>
                  <a:pt x="44853" y="1687116"/>
                  <a:pt x="48687" y="1706342"/>
                </a:cubicBezTo>
                <a:cubicBezTo>
                  <a:pt x="51521" y="1712009"/>
                  <a:pt x="48131" y="1715566"/>
                  <a:pt x="44630" y="1715566"/>
                </a:cubicBezTo>
                <a:cubicBezTo>
                  <a:pt x="43352" y="1715566"/>
                  <a:pt x="42019" y="1715065"/>
                  <a:pt x="40963" y="1714065"/>
                </a:cubicBezTo>
                <a:cubicBezTo>
                  <a:pt x="29461" y="1702507"/>
                  <a:pt x="14013" y="1687116"/>
                  <a:pt x="6345" y="1671668"/>
                </a:cubicBezTo>
                <a:lnTo>
                  <a:pt x="0" y="1666035"/>
                </a:lnTo>
                <a:close/>
                <a:moveTo>
                  <a:pt x="564845" y="1629326"/>
                </a:moveTo>
                <a:cubicBezTo>
                  <a:pt x="568679" y="1656276"/>
                  <a:pt x="576403" y="1679392"/>
                  <a:pt x="584071" y="1702507"/>
                </a:cubicBezTo>
                <a:lnTo>
                  <a:pt x="591795" y="1721734"/>
                </a:lnTo>
                <a:lnTo>
                  <a:pt x="595629" y="1679392"/>
                </a:lnTo>
                <a:cubicBezTo>
                  <a:pt x="595629" y="1656276"/>
                  <a:pt x="584071" y="1636994"/>
                  <a:pt x="564845" y="1629326"/>
                </a:cubicBezTo>
                <a:close/>
                <a:moveTo>
                  <a:pt x="1816373" y="1538363"/>
                </a:moveTo>
                <a:cubicBezTo>
                  <a:pt x="1800704" y="1538363"/>
                  <a:pt x="1778144" y="1625436"/>
                  <a:pt x="1778144" y="1625436"/>
                </a:cubicBezTo>
                <a:cubicBezTo>
                  <a:pt x="1766586" y="1729457"/>
                  <a:pt x="1762752" y="1837312"/>
                  <a:pt x="1770420" y="1941333"/>
                </a:cubicBezTo>
                <a:lnTo>
                  <a:pt x="1774309" y="1937443"/>
                </a:lnTo>
                <a:cubicBezTo>
                  <a:pt x="1781978" y="1898936"/>
                  <a:pt x="1801259" y="1864262"/>
                  <a:pt x="1824375" y="1837312"/>
                </a:cubicBezTo>
                <a:cubicBezTo>
                  <a:pt x="1826264" y="1835367"/>
                  <a:pt x="1828209" y="1834423"/>
                  <a:pt x="1830154" y="1834423"/>
                </a:cubicBezTo>
                <a:cubicBezTo>
                  <a:pt x="1832043" y="1834423"/>
                  <a:pt x="1833988" y="1835367"/>
                  <a:pt x="1835933" y="1837312"/>
                </a:cubicBezTo>
                <a:cubicBezTo>
                  <a:pt x="1874441" y="1779523"/>
                  <a:pt x="1885998" y="1714065"/>
                  <a:pt x="1870607" y="1648552"/>
                </a:cubicBezTo>
                <a:cubicBezTo>
                  <a:pt x="1859049" y="1610044"/>
                  <a:pt x="1843601" y="1575371"/>
                  <a:pt x="1820541" y="1540697"/>
                </a:cubicBezTo>
                <a:cubicBezTo>
                  <a:pt x="1819207" y="1539086"/>
                  <a:pt x="1817818" y="1538363"/>
                  <a:pt x="1816373" y="1538363"/>
                </a:cubicBezTo>
                <a:close/>
                <a:moveTo>
                  <a:pt x="1347391" y="1428953"/>
                </a:moveTo>
                <a:cubicBezTo>
                  <a:pt x="1335277" y="1428953"/>
                  <a:pt x="1292824" y="1471406"/>
                  <a:pt x="1292824" y="1471406"/>
                </a:cubicBezTo>
                <a:cubicBezTo>
                  <a:pt x="1285100" y="1482964"/>
                  <a:pt x="1281266" y="1494521"/>
                  <a:pt x="1273543" y="1502190"/>
                </a:cubicBezTo>
                <a:cubicBezTo>
                  <a:pt x="1269709" y="1563813"/>
                  <a:pt x="1250427" y="1625436"/>
                  <a:pt x="1215809" y="1679392"/>
                </a:cubicBezTo>
                <a:cubicBezTo>
                  <a:pt x="1261985" y="1648552"/>
                  <a:pt x="1296658" y="1610044"/>
                  <a:pt x="1319774" y="1563813"/>
                </a:cubicBezTo>
                <a:cubicBezTo>
                  <a:pt x="1339056" y="1521471"/>
                  <a:pt x="1350614" y="1479074"/>
                  <a:pt x="1350614" y="1432898"/>
                </a:cubicBezTo>
                <a:cubicBezTo>
                  <a:pt x="1350614" y="1430120"/>
                  <a:pt x="1349391" y="1428953"/>
                  <a:pt x="1347391" y="1428953"/>
                </a:cubicBezTo>
                <a:close/>
                <a:moveTo>
                  <a:pt x="1076003" y="1407059"/>
                </a:moveTo>
                <a:cubicBezTo>
                  <a:pt x="1071447" y="1407059"/>
                  <a:pt x="1067779" y="1410171"/>
                  <a:pt x="1065557" y="1417450"/>
                </a:cubicBezTo>
                <a:cubicBezTo>
                  <a:pt x="1065557" y="1417450"/>
                  <a:pt x="1065557" y="1421340"/>
                  <a:pt x="1065557" y="1421340"/>
                </a:cubicBezTo>
                <a:cubicBezTo>
                  <a:pt x="1096396" y="1521471"/>
                  <a:pt x="1181135" y="1629326"/>
                  <a:pt x="1115622" y="1725623"/>
                </a:cubicBezTo>
                <a:cubicBezTo>
                  <a:pt x="1119512" y="1729457"/>
                  <a:pt x="1119512" y="1733291"/>
                  <a:pt x="1115622" y="1733291"/>
                </a:cubicBezTo>
                <a:lnTo>
                  <a:pt x="1123346" y="1748739"/>
                </a:lnTo>
                <a:lnTo>
                  <a:pt x="1127180" y="1741015"/>
                </a:lnTo>
                <a:cubicBezTo>
                  <a:pt x="1123346" y="1737181"/>
                  <a:pt x="1123346" y="1733291"/>
                  <a:pt x="1127180" y="1733291"/>
                </a:cubicBezTo>
                <a:cubicBezTo>
                  <a:pt x="1131070" y="1706342"/>
                  <a:pt x="1142572" y="1679392"/>
                  <a:pt x="1154130" y="1656276"/>
                </a:cubicBezTo>
                <a:cubicBezTo>
                  <a:pt x="1154130" y="1650608"/>
                  <a:pt x="1156241" y="1647052"/>
                  <a:pt x="1160353" y="1647052"/>
                </a:cubicBezTo>
                <a:cubicBezTo>
                  <a:pt x="1161854" y="1647052"/>
                  <a:pt x="1163632" y="1647552"/>
                  <a:pt x="1165688" y="1648552"/>
                </a:cubicBezTo>
                <a:cubicBezTo>
                  <a:pt x="1177246" y="1606210"/>
                  <a:pt x="1177246" y="1563813"/>
                  <a:pt x="1165688" y="1521471"/>
                </a:cubicBezTo>
                <a:cubicBezTo>
                  <a:pt x="1162409" y="1514859"/>
                  <a:pt x="1102897" y="1407059"/>
                  <a:pt x="1076003" y="1407059"/>
                </a:cubicBezTo>
                <a:close/>
                <a:moveTo>
                  <a:pt x="1038607" y="1398224"/>
                </a:moveTo>
                <a:cubicBezTo>
                  <a:pt x="973094" y="1479074"/>
                  <a:pt x="996209" y="1687116"/>
                  <a:pt x="1092506" y="1721734"/>
                </a:cubicBezTo>
                <a:lnTo>
                  <a:pt x="1077114" y="1687116"/>
                </a:lnTo>
                <a:cubicBezTo>
                  <a:pt x="1074614" y="1679614"/>
                  <a:pt x="1080171" y="1675391"/>
                  <a:pt x="1085449" y="1675391"/>
                </a:cubicBezTo>
                <a:cubicBezTo>
                  <a:pt x="1088339" y="1675391"/>
                  <a:pt x="1091173" y="1676669"/>
                  <a:pt x="1092506" y="1679392"/>
                </a:cubicBezTo>
                <a:cubicBezTo>
                  <a:pt x="1096396" y="1690950"/>
                  <a:pt x="1104064" y="1698618"/>
                  <a:pt x="1107954" y="1706342"/>
                </a:cubicBezTo>
                <a:cubicBezTo>
                  <a:pt x="1115622" y="1640884"/>
                  <a:pt x="1104064" y="1567703"/>
                  <a:pt x="1073280" y="1506079"/>
                </a:cubicBezTo>
                <a:cubicBezTo>
                  <a:pt x="1057833" y="1471406"/>
                  <a:pt x="1046331" y="1436732"/>
                  <a:pt x="1038607" y="1398224"/>
                </a:cubicBezTo>
                <a:close/>
                <a:moveTo>
                  <a:pt x="1258151" y="1378943"/>
                </a:moveTo>
                <a:cubicBezTo>
                  <a:pt x="1231201" y="1382777"/>
                  <a:pt x="1208085" y="1402058"/>
                  <a:pt x="1192693" y="1425174"/>
                </a:cubicBezTo>
                <a:lnTo>
                  <a:pt x="1184969" y="1444400"/>
                </a:lnTo>
                <a:cubicBezTo>
                  <a:pt x="1185692" y="1442233"/>
                  <a:pt x="1185858" y="1441289"/>
                  <a:pt x="1185636" y="1441289"/>
                </a:cubicBezTo>
                <a:cubicBezTo>
                  <a:pt x="1184580" y="1441289"/>
                  <a:pt x="1175801" y="1458903"/>
                  <a:pt x="1169577" y="1471406"/>
                </a:cubicBezTo>
                <a:cubicBezTo>
                  <a:pt x="1169577" y="1475240"/>
                  <a:pt x="1169577" y="1479074"/>
                  <a:pt x="1169577" y="1479074"/>
                </a:cubicBezTo>
                <a:lnTo>
                  <a:pt x="1169577" y="1494521"/>
                </a:lnTo>
                <a:cubicBezTo>
                  <a:pt x="1196527" y="1552255"/>
                  <a:pt x="1196527" y="1621602"/>
                  <a:pt x="1169577" y="1679392"/>
                </a:cubicBezTo>
                <a:cubicBezTo>
                  <a:pt x="1169577" y="1683226"/>
                  <a:pt x="1169577" y="1687116"/>
                  <a:pt x="1169577" y="1690950"/>
                </a:cubicBezTo>
                <a:cubicBezTo>
                  <a:pt x="1223477" y="1636994"/>
                  <a:pt x="1254317" y="1563813"/>
                  <a:pt x="1258151" y="1490632"/>
                </a:cubicBezTo>
                <a:cubicBezTo>
                  <a:pt x="1258151" y="1452124"/>
                  <a:pt x="1258151" y="1413616"/>
                  <a:pt x="1258151" y="1378943"/>
                </a:cubicBezTo>
                <a:close/>
                <a:moveTo>
                  <a:pt x="207163" y="1199685"/>
                </a:moveTo>
                <a:cubicBezTo>
                  <a:pt x="192604" y="1217410"/>
                  <a:pt x="175712" y="1233636"/>
                  <a:pt x="156542" y="1247972"/>
                </a:cubicBezTo>
                <a:cubicBezTo>
                  <a:pt x="118034" y="1278812"/>
                  <a:pt x="71802" y="1305761"/>
                  <a:pt x="25571" y="1325043"/>
                </a:cubicBezTo>
                <a:cubicBezTo>
                  <a:pt x="60245" y="1321153"/>
                  <a:pt x="98752" y="1309595"/>
                  <a:pt x="133426" y="1294203"/>
                </a:cubicBezTo>
                <a:cubicBezTo>
                  <a:pt x="160376" y="1286480"/>
                  <a:pt x="183491" y="1274922"/>
                  <a:pt x="202773" y="1255696"/>
                </a:cubicBezTo>
                <a:cubicBezTo>
                  <a:pt x="225889" y="1236414"/>
                  <a:pt x="214331" y="1224856"/>
                  <a:pt x="206607" y="1201741"/>
                </a:cubicBezTo>
                <a:cubicBezTo>
                  <a:pt x="206607" y="1200852"/>
                  <a:pt x="206829" y="1200185"/>
                  <a:pt x="207163" y="1199685"/>
                </a:cubicBezTo>
                <a:close/>
                <a:moveTo>
                  <a:pt x="656308" y="1097275"/>
                </a:moveTo>
                <a:cubicBezTo>
                  <a:pt x="655197" y="1098887"/>
                  <a:pt x="653363" y="1099665"/>
                  <a:pt x="651474" y="1099665"/>
                </a:cubicBezTo>
                <a:cubicBezTo>
                  <a:pt x="650196" y="1099665"/>
                  <a:pt x="648918" y="1099331"/>
                  <a:pt x="647918" y="1098553"/>
                </a:cubicBezTo>
                <a:cubicBezTo>
                  <a:pt x="649751" y="1104721"/>
                  <a:pt x="651585" y="1110889"/>
                  <a:pt x="653419" y="1117001"/>
                </a:cubicBezTo>
                <a:cubicBezTo>
                  <a:pt x="654363" y="1110445"/>
                  <a:pt x="655363" y="1103888"/>
                  <a:pt x="656308" y="1097275"/>
                </a:cubicBezTo>
                <a:close/>
                <a:moveTo>
                  <a:pt x="236669" y="1070659"/>
                </a:moveTo>
                <a:cubicBezTo>
                  <a:pt x="235668" y="1070659"/>
                  <a:pt x="234668" y="1070714"/>
                  <a:pt x="233557" y="1070825"/>
                </a:cubicBezTo>
                <a:lnTo>
                  <a:pt x="229723" y="1070825"/>
                </a:lnTo>
                <a:cubicBezTo>
                  <a:pt x="121868" y="1078494"/>
                  <a:pt x="98752" y="1197907"/>
                  <a:pt x="33295" y="1267254"/>
                </a:cubicBezTo>
                <a:cubicBezTo>
                  <a:pt x="29461" y="1278812"/>
                  <a:pt x="29461" y="1290369"/>
                  <a:pt x="25571" y="1301927"/>
                </a:cubicBezTo>
                <a:cubicBezTo>
                  <a:pt x="64079" y="1286480"/>
                  <a:pt x="102642" y="1267254"/>
                  <a:pt x="137260" y="1244138"/>
                </a:cubicBezTo>
                <a:cubicBezTo>
                  <a:pt x="168099" y="1221022"/>
                  <a:pt x="198939" y="1190183"/>
                  <a:pt x="221999" y="1155565"/>
                </a:cubicBezTo>
                <a:cubicBezTo>
                  <a:pt x="233279" y="1140506"/>
                  <a:pt x="273787" y="1070659"/>
                  <a:pt x="236669" y="1070659"/>
                </a:cubicBezTo>
                <a:close/>
                <a:moveTo>
                  <a:pt x="622635" y="997644"/>
                </a:moveTo>
                <a:cubicBezTo>
                  <a:pt x="627858" y="1026650"/>
                  <a:pt x="634971" y="1053822"/>
                  <a:pt x="642639" y="1080494"/>
                </a:cubicBezTo>
                <a:cubicBezTo>
                  <a:pt x="636749" y="1053267"/>
                  <a:pt x="632526" y="1024038"/>
                  <a:pt x="622635" y="997644"/>
                </a:cubicBezTo>
                <a:close/>
                <a:moveTo>
                  <a:pt x="123368" y="970972"/>
                </a:moveTo>
                <a:cubicBezTo>
                  <a:pt x="102031" y="970972"/>
                  <a:pt x="54021" y="1052433"/>
                  <a:pt x="44853" y="1070825"/>
                </a:cubicBezTo>
                <a:lnTo>
                  <a:pt x="37129" y="1070825"/>
                </a:lnTo>
                <a:lnTo>
                  <a:pt x="33295" y="1066936"/>
                </a:lnTo>
                <a:cubicBezTo>
                  <a:pt x="37129" y="1117001"/>
                  <a:pt x="29461" y="1163233"/>
                  <a:pt x="10179" y="1209464"/>
                </a:cubicBezTo>
                <a:lnTo>
                  <a:pt x="10179" y="1236414"/>
                </a:lnTo>
                <a:cubicBezTo>
                  <a:pt x="14013" y="1232580"/>
                  <a:pt x="17903" y="1228746"/>
                  <a:pt x="21737" y="1228746"/>
                </a:cubicBezTo>
                <a:cubicBezTo>
                  <a:pt x="52521" y="1201741"/>
                  <a:pt x="79526" y="1167123"/>
                  <a:pt x="98752" y="1132449"/>
                </a:cubicBezTo>
                <a:cubicBezTo>
                  <a:pt x="125702" y="1090052"/>
                  <a:pt x="137260" y="1039986"/>
                  <a:pt x="133426" y="989921"/>
                </a:cubicBezTo>
                <a:cubicBezTo>
                  <a:pt x="132648" y="976418"/>
                  <a:pt x="128925" y="970972"/>
                  <a:pt x="123368" y="970972"/>
                </a:cubicBezTo>
                <a:close/>
                <a:moveTo>
                  <a:pt x="132426" y="925741"/>
                </a:moveTo>
                <a:cubicBezTo>
                  <a:pt x="134648" y="925741"/>
                  <a:pt x="137260" y="927630"/>
                  <a:pt x="137260" y="932131"/>
                </a:cubicBezTo>
                <a:cubicBezTo>
                  <a:pt x="148818" y="993755"/>
                  <a:pt x="141150" y="1059268"/>
                  <a:pt x="118034" y="1120891"/>
                </a:cubicBezTo>
                <a:cubicBezTo>
                  <a:pt x="144984" y="1077105"/>
                  <a:pt x="189548" y="1053933"/>
                  <a:pt x="238947" y="1053933"/>
                </a:cubicBezTo>
                <a:cubicBezTo>
                  <a:pt x="246059" y="1053933"/>
                  <a:pt x="253283" y="1054433"/>
                  <a:pt x="260562" y="1055378"/>
                </a:cubicBezTo>
                <a:cubicBezTo>
                  <a:pt x="261563" y="1054378"/>
                  <a:pt x="262618" y="1053878"/>
                  <a:pt x="263563" y="1053878"/>
                </a:cubicBezTo>
                <a:cubicBezTo>
                  <a:pt x="266175" y="1053878"/>
                  <a:pt x="268231" y="1057434"/>
                  <a:pt x="268231" y="1063102"/>
                </a:cubicBezTo>
                <a:cubicBezTo>
                  <a:pt x="260285" y="1113390"/>
                  <a:pt x="239614" y="1160066"/>
                  <a:pt x="207496" y="1199296"/>
                </a:cubicBezTo>
                <a:cubicBezTo>
                  <a:pt x="208830" y="1197907"/>
                  <a:pt x="211553" y="1197907"/>
                  <a:pt x="214331" y="1197907"/>
                </a:cubicBezTo>
                <a:cubicBezTo>
                  <a:pt x="275954" y="1221022"/>
                  <a:pt x="202773" y="1278812"/>
                  <a:pt x="179657" y="1294203"/>
                </a:cubicBezTo>
                <a:cubicBezTo>
                  <a:pt x="129592" y="1317319"/>
                  <a:pt x="79526" y="1332711"/>
                  <a:pt x="25571" y="1340435"/>
                </a:cubicBezTo>
                <a:cubicBezTo>
                  <a:pt x="23654" y="1348131"/>
                  <a:pt x="19806" y="1355827"/>
                  <a:pt x="14993" y="1363044"/>
                </a:cubicBezTo>
                <a:lnTo>
                  <a:pt x="0" y="1381115"/>
                </a:lnTo>
                <a:lnTo>
                  <a:pt x="0" y="1187990"/>
                </a:lnTo>
                <a:lnTo>
                  <a:pt x="2455" y="1186349"/>
                </a:lnTo>
                <a:cubicBezTo>
                  <a:pt x="17903" y="1147841"/>
                  <a:pt x="25571" y="1101609"/>
                  <a:pt x="21737" y="1059268"/>
                </a:cubicBezTo>
                <a:cubicBezTo>
                  <a:pt x="20154" y="1046682"/>
                  <a:pt x="13444" y="1008424"/>
                  <a:pt x="3435" y="973313"/>
                </a:cubicBezTo>
                <a:lnTo>
                  <a:pt x="0" y="964019"/>
                </a:lnTo>
                <a:lnTo>
                  <a:pt x="0" y="934101"/>
                </a:lnTo>
                <a:lnTo>
                  <a:pt x="13069" y="963909"/>
                </a:lnTo>
                <a:cubicBezTo>
                  <a:pt x="22696" y="993755"/>
                  <a:pt x="29433" y="1024567"/>
                  <a:pt x="33295" y="1055378"/>
                </a:cubicBezTo>
                <a:cubicBezTo>
                  <a:pt x="56410" y="1009146"/>
                  <a:pt x="91084" y="966805"/>
                  <a:pt x="129592" y="928297"/>
                </a:cubicBezTo>
                <a:cubicBezTo>
                  <a:pt x="129592" y="926686"/>
                  <a:pt x="130925" y="925741"/>
                  <a:pt x="132426" y="925741"/>
                </a:cubicBezTo>
                <a:close/>
                <a:moveTo>
                  <a:pt x="757439" y="812718"/>
                </a:moveTo>
                <a:cubicBezTo>
                  <a:pt x="738158" y="828110"/>
                  <a:pt x="722766" y="843558"/>
                  <a:pt x="711208" y="866674"/>
                </a:cubicBezTo>
                <a:lnTo>
                  <a:pt x="707374" y="901347"/>
                </a:lnTo>
                <a:cubicBezTo>
                  <a:pt x="726600" y="874342"/>
                  <a:pt x="741992" y="843558"/>
                  <a:pt x="757439" y="812718"/>
                </a:cubicBezTo>
                <a:close/>
                <a:moveTo>
                  <a:pt x="1204251" y="639406"/>
                </a:moveTo>
                <a:cubicBezTo>
                  <a:pt x="1084838" y="774211"/>
                  <a:pt x="930752" y="882065"/>
                  <a:pt x="834455" y="1036152"/>
                </a:cubicBezTo>
                <a:cubicBezTo>
                  <a:pt x="757439" y="1167123"/>
                  <a:pt x="703484" y="1313485"/>
                  <a:pt x="680368" y="1467516"/>
                </a:cubicBezTo>
                <a:cubicBezTo>
                  <a:pt x="803615" y="1170957"/>
                  <a:pt x="1069391" y="928297"/>
                  <a:pt x="1204251" y="639406"/>
                </a:cubicBezTo>
                <a:close/>
                <a:moveTo>
                  <a:pt x="638027" y="546943"/>
                </a:moveTo>
                <a:cubicBezTo>
                  <a:pt x="641861" y="562390"/>
                  <a:pt x="649585" y="573893"/>
                  <a:pt x="661142" y="585451"/>
                </a:cubicBezTo>
                <a:cubicBezTo>
                  <a:pt x="672700" y="600898"/>
                  <a:pt x="684258" y="608566"/>
                  <a:pt x="699650" y="616290"/>
                </a:cubicBezTo>
                <a:lnTo>
                  <a:pt x="711208" y="616290"/>
                </a:lnTo>
                <a:cubicBezTo>
                  <a:pt x="691926" y="604732"/>
                  <a:pt x="676534" y="589340"/>
                  <a:pt x="672700" y="566225"/>
                </a:cubicBezTo>
                <a:cubicBezTo>
                  <a:pt x="661142" y="562390"/>
                  <a:pt x="649585" y="554667"/>
                  <a:pt x="638027" y="546943"/>
                </a:cubicBezTo>
                <a:close/>
                <a:moveTo>
                  <a:pt x="795947" y="504601"/>
                </a:moveTo>
                <a:cubicBezTo>
                  <a:pt x="784389" y="523827"/>
                  <a:pt x="772831" y="546943"/>
                  <a:pt x="765108" y="570059"/>
                </a:cubicBezTo>
                <a:cubicBezTo>
                  <a:pt x="772831" y="550833"/>
                  <a:pt x="784389" y="535385"/>
                  <a:pt x="795947" y="519993"/>
                </a:cubicBezTo>
                <a:cubicBezTo>
                  <a:pt x="799781" y="516159"/>
                  <a:pt x="799781" y="508435"/>
                  <a:pt x="799781" y="504601"/>
                </a:cubicBezTo>
                <a:close/>
                <a:moveTo>
                  <a:pt x="1065557" y="419862"/>
                </a:moveTo>
                <a:cubicBezTo>
                  <a:pt x="1003933" y="458370"/>
                  <a:pt x="938476" y="489154"/>
                  <a:pt x="872963" y="508435"/>
                </a:cubicBezTo>
                <a:cubicBezTo>
                  <a:pt x="901246" y="517493"/>
                  <a:pt x="928196" y="520882"/>
                  <a:pt x="954701" y="520882"/>
                </a:cubicBezTo>
                <a:cubicBezTo>
                  <a:pt x="1018436" y="520882"/>
                  <a:pt x="1079559" y="501211"/>
                  <a:pt x="1150296" y="493043"/>
                </a:cubicBezTo>
                <a:cubicBezTo>
                  <a:pt x="1161576" y="488543"/>
                  <a:pt x="1174189" y="486653"/>
                  <a:pt x="1187359" y="486653"/>
                </a:cubicBezTo>
                <a:cubicBezTo>
                  <a:pt x="1196638" y="486653"/>
                  <a:pt x="1206196" y="487598"/>
                  <a:pt x="1215809" y="489154"/>
                </a:cubicBezTo>
                <a:cubicBezTo>
                  <a:pt x="1217142" y="489320"/>
                  <a:pt x="1218365" y="489376"/>
                  <a:pt x="1219476" y="489376"/>
                </a:cubicBezTo>
                <a:cubicBezTo>
                  <a:pt x="1252538" y="489376"/>
                  <a:pt x="1169300" y="435254"/>
                  <a:pt x="1161854" y="435254"/>
                </a:cubicBezTo>
                <a:cubicBezTo>
                  <a:pt x="1131070" y="423696"/>
                  <a:pt x="1100230" y="419862"/>
                  <a:pt x="1069391" y="419862"/>
                </a:cubicBezTo>
                <a:close/>
                <a:moveTo>
                  <a:pt x="1169577" y="223378"/>
                </a:moveTo>
                <a:lnTo>
                  <a:pt x="1169577" y="227268"/>
                </a:lnTo>
                <a:cubicBezTo>
                  <a:pt x="1157631" y="224712"/>
                  <a:pt x="1145295" y="223490"/>
                  <a:pt x="1132903" y="223490"/>
                </a:cubicBezTo>
                <a:cubicBezTo>
                  <a:pt x="1089284" y="223490"/>
                  <a:pt x="1044608" y="238770"/>
                  <a:pt x="1011657" y="265776"/>
                </a:cubicBezTo>
                <a:cubicBezTo>
                  <a:pt x="976983" y="358238"/>
                  <a:pt x="911470" y="439088"/>
                  <a:pt x="826731" y="489154"/>
                </a:cubicBezTo>
                <a:cubicBezTo>
                  <a:pt x="826731" y="489154"/>
                  <a:pt x="826731" y="493043"/>
                  <a:pt x="826731" y="493043"/>
                </a:cubicBezTo>
                <a:cubicBezTo>
                  <a:pt x="830621" y="493043"/>
                  <a:pt x="838289" y="493043"/>
                  <a:pt x="842179" y="500712"/>
                </a:cubicBezTo>
                <a:cubicBezTo>
                  <a:pt x="946144" y="458370"/>
                  <a:pt x="1065557" y="423696"/>
                  <a:pt x="1131070" y="327399"/>
                </a:cubicBezTo>
                <a:cubicBezTo>
                  <a:pt x="1146462" y="304283"/>
                  <a:pt x="1161854" y="273499"/>
                  <a:pt x="1177246" y="254218"/>
                </a:cubicBezTo>
                <a:cubicBezTo>
                  <a:pt x="1188803" y="231102"/>
                  <a:pt x="1200361" y="223378"/>
                  <a:pt x="1169577" y="223378"/>
                </a:cubicBezTo>
                <a:close/>
                <a:moveTo>
                  <a:pt x="416927" y="193761"/>
                </a:moveTo>
                <a:cubicBezTo>
                  <a:pt x="431152" y="204485"/>
                  <a:pt x="441765" y="278111"/>
                  <a:pt x="445433" y="292725"/>
                </a:cubicBezTo>
                <a:cubicBezTo>
                  <a:pt x="456991" y="350515"/>
                  <a:pt x="483940" y="404414"/>
                  <a:pt x="522448" y="446812"/>
                </a:cubicBezTo>
                <a:cubicBezTo>
                  <a:pt x="553288" y="469928"/>
                  <a:pt x="580237" y="493043"/>
                  <a:pt x="614911" y="512269"/>
                </a:cubicBezTo>
                <a:lnTo>
                  <a:pt x="614911" y="496877"/>
                </a:lnTo>
                <a:cubicBezTo>
                  <a:pt x="614911" y="493043"/>
                  <a:pt x="617800" y="491098"/>
                  <a:pt x="620690" y="491098"/>
                </a:cubicBezTo>
                <a:cubicBezTo>
                  <a:pt x="623579" y="491098"/>
                  <a:pt x="626469" y="493043"/>
                  <a:pt x="626469" y="496877"/>
                </a:cubicBezTo>
                <a:cubicBezTo>
                  <a:pt x="626469" y="504601"/>
                  <a:pt x="626469" y="512269"/>
                  <a:pt x="626469" y="519993"/>
                </a:cubicBezTo>
                <a:cubicBezTo>
                  <a:pt x="641861" y="527717"/>
                  <a:pt x="653419" y="535385"/>
                  <a:pt x="664977" y="546943"/>
                </a:cubicBezTo>
                <a:cubicBezTo>
                  <a:pt x="661142" y="531551"/>
                  <a:pt x="657253" y="516159"/>
                  <a:pt x="653419" y="504601"/>
                </a:cubicBezTo>
                <a:cubicBezTo>
                  <a:pt x="653419" y="500712"/>
                  <a:pt x="653419" y="496877"/>
                  <a:pt x="657253" y="493043"/>
                </a:cubicBezTo>
                <a:cubicBezTo>
                  <a:pt x="645695" y="446812"/>
                  <a:pt x="626469" y="400580"/>
                  <a:pt x="599519" y="354349"/>
                </a:cubicBezTo>
                <a:cubicBezTo>
                  <a:pt x="595629" y="350515"/>
                  <a:pt x="595629" y="346681"/>
                  <a:pt x="591795" y="338957"/>
                </a:cubicBezTo>
                <a:cubicBezTo>
                  <a:pt x="584071" y="331233"/>
                  <a:pt x="580237" y="327399"/>
                  <a:pt x="576403" y="319675"/>
                </a:cubicBezTo>
                <a:cubicBezTo>
                  <a:pt x="530727" y="266442"/>
                  <a:pt x="477606" y="224489"/>
                  <a:pt x="416927" y="193761"/>
                </a:cubicBezTo>
                <a:close/>
                <a:moveTo>
                  <a:pt x="1009823" y="126692"/>
                </a:moveTo>
                <a:cubicBezTo>
                  <a:pt x="1009212" y="126692"/>
                  <a:pt x="1008545" y="126804"/>
                  <a:pt x="1007767" y="127137"/>
                </a:cubicBezTo>
                <a:lnTo>
                  <a:pt x="1007767" y="130971"/>
                </a:lnTo>
                <a:cubicBezTo>
                  <a:pt x="1003933" y="154087"/>
                  <a:pt x="1000099" y="181037"/>
                  <a:pt x="996209" y="204152"/>
                </a:cubicBezTo>
                <a:cubicBezTo>
                  <a:pt x="992375" y="238826"/>
                  <a:pt x="984652" y="273499"/>
                  <a:pt x="965425" y="304283"/>
                </a:cubicBezTo>
                <a:cubicBezTo>
                  <a:pt x="926918" y="365907"/>
                  <a:pt x="880686" y="419862"/>
                  <a:pt x="826731" y="462204"/>
                </a:cubicBezTo>
                <a:cubicBezTo>
                  <a:pt x="876852" y="431420"/>
                  <a:pt x="919194" y="389022"/>
                  <a:pt x="953868" y="338957"/>
                </a:cubicBezTo>
                <a:cubicBezTo>
                  <a:pt x="976983" y="304283"/>
                  <a:pt x="992375" y="265776"/>
                  <a:pt x="1007767" y="223378"/>
                </a:cubicBezTo>
                <a:cubicBezTo>
                  <a:pt x="1007767" y="215988"/>
                  <a:pt x="1025604" y="126692"/>
                  <a:pt x="1009823" y="126692"/>
                </a:cubicBezTo>
                <a:close/>
                <a:moveTo>
                  <a:pt x="972649" y="64458"/>
                </a:moveTo>
                <a:cubicBezTo>
                  <a:pt x="967759" y="64458"/>
                  <a:pt x="961591" y="65958"/>
                  <a:pt x="953868" y="69347"/>
                </a:cubicBezTo>
                <a:cubicBezTo>
                  <a:pt x="911470" y="92463"/>
                  <a:pt x="876852" y="130971"/>
                  <a:pt x="857571" y="177202"/>
                </a:cubicBezTo>
                <a:cubicBezTo>
                  <a:pt x="861405" y="204152"/>
                  <a:pt x="861405" y="227268"/>
                  <a:pt x="857571" y="254218"/>
                </a:cubicBezTo>
                <a:lnTo>
                  <a:pt x="857571" y="258052"/>
                </a:lnTo>
                <a:cubicBezTo>
                  <a:pt x="842179" y="335123"/>
                  <a:pt x="811339" y="412138"/>
                  <a:pt x="765108" y="485320"/>
                </a:cubicBezTo>
                <a:lnTo>
                  <a:pt x="799781" y="454536"/>
                </a:lnTo>
                <a:cubicBezTo>
                  <a:pt x="834455" y="427530"/>
                  <a:pt x="865294" y="392856"/>
                  <a:pt x="896078" y="362073"/>
                </a:cubicBezTo>
                <a:cubicBezTo>
                  <a:pt x="942310" y="304283"/>
                  <a:pt x="969260" y="231102"/>
                  <a:pt x="976983" y="154087"/>
                </a:cubicBezTo>
                <a:cubicBezTo>
                  <a:pt x="976983" y="137250"/>
                  <a:pt x="1006434" y="64458"/>
                  <a:pt x="972649" y="64458"/>
                </a:cubicBezTo>
                <a:close/>
                <a:moveTo>
                  <a:pt x="582071" y="45231"/>
                </a:moveTo>
                <a:cubicBezTo>
                  <a:pt x="572791" y="45231"/>
                  <a:pt x="568791" y="60623"/>
                  <a:pt x="564845" y="92463"/>
                </a:cubicBezTo>
                <a:cubicBezTo>
                  <a:pt x="557122" y="123247"/>
                  <a:pt x="557122" y="154087"/>
                  <a:pt x="557122" y="188760"/>
                </a:cubicBezTo>
                <a:cubicBezTo>
                  <a:pt x="560956" y="227268"/>
                  <a:pt x="568679" y="265776"/>
                  <a:pt x="584071" y="304283"/>
                </a:cubicBezTo>
                <a:cubicBezTo>
                  <a:pt x="618745" y="342791"/>
                  <a:pt x="645695" y="389022"/>
                  <a:pt x="664977" y="439088"/>
                </a:cubicBezTo>
                <a:cubicBezTo>
                  <a:pt x="664977" y="435254"/>
                  <a:pt x="664977" y="431420"/>
                  <a:pt x="664977" y="427530"/>
                </a:cubicBezTo>
                <a:cubicBezTo>
                  <a:pt x="664977" y="421918"/>
                  <a:pt x="669088" y="418362"/>
                  <a:pt x="674367" y="418362"/>
                </a:cubicBezTo>
                <a:cubicBezTo>
                  <a:pt x="676257" y="418362"/>
                  <a:pt x="678313" y="418806"/>
                  <a:pt x="680368" y="419862"/>
                </a:cubicBezTo>
                <a:cubicBezTo>
                  <a:pt x="691926" y="435254"/>
                  <a:pt x="703484" y="450646"/>
                  <a:pt x="711208" y="469928"/>
                </a:cubicBezTo>
                <a:cubicBezTo>
                  <a:pt x="726600" y="331233"/>
                  <a:pt x="715042" y="204152"/>
                  <a:pt x="626469" y="84739"/>
                </a:cubicBezTo>
                <a:cubicBezTo>
                  <a:pt x="604131" y="58679"/>
                  <a:pt x="590795" y="45231"/>
                  <a:pt x="582071" y="45231"/>
                </a:cubicBezTo>
                <a:close/>
                <a:moveTo>
                  <a:pt x="803560" y="26283"/>
                </a:moveTo>
                <a:cubicBezTo>
                  <a:pt x="783167" y="26283"/>
                  <a:pt x="730434" y="108522"/>
                  <a:pt x="730434" y="111689"/>
                </a:cubicBezTo>
                <a:cubicBezTo>
                  <a:pt x="722766" y="146363"/>
                  <a:pt x="718876" y="184871"/>
                  <a:pt x="718876" y="219544"/>
                </a:cubicBezTo>
                <a:cubicBezTo>
                  <a:pt x="745882" y="304283"/>
                  <a:pt x="749716" y="392856"/>
                  <a:pt x="722766" y="477651"/>
                </a:cubicBezTo>
                <a:cubicBezTo>
                  <a:pt x="722766" y="481486"/>
                  <a:pt x="715042" y="481486"/>
                  <a:pt x="711208" y="481486"/>
                </a:cubicBezTo>
                <a:cubicBezTo>
                  <a:pt x="718876" y="500712"/>
                  <a:pt x="722766" y="516159"/>
                  <a:pt x="726600" y="535385"/>
                </a:cubicBezTo>
                <a:cubicBezTo>
                  <a:pt x="730434" y="504601"/>
                  <a:pt x="738158" y="477651"/>
                  <a:pt x="741992" y="450646"/>
                </a:cubicBezTo>
                <a:cubicBezTo>
                  <a:pt x="743937" y="444867"/>
                  <a:pt x="748771" y="441978"/>
                  <a:pt x="753550" y="441978"/>
                </a:cubicBezTo>
                <a:cubicBezTo>
                  <a:pt x="758384" y="441978"/>
                  <a:pt x="763218" y="444867"/>
                  <a:pt x="765108" y="450646"/>
                </a:cubicBezTo>
                <a:cubicBezTo>
                  <a:pt x="765108" y="450646"/>
                  <a:pt x="765108" y="454536"/>
                  <a:pt x="765108" y="454536"/>
                </a:cubicBezTo>
                <a:cubicBezTo>
                  <a:pt x="815173" y="338957"/>
                  <a:pt x="857571" y="234936"/>
                  <a:pt x="822897" y="100131"/>
                </a:cubicBezTo>
                <a:cubicBezTo>
                  <a:pt x="819063" y="80905"/>
                  <a:pt x="811339" y="57790"/>
                  <a:pt x="811339" y="38508"/>
                </a:cubicBezTo>
                <a:cubicBezTo>
                  <a:pt x="810672" y="29839"/>
                  <a:pt x="807838" y="26283"/>
                  <a:pt x="803560" y="26283"/>
                </a:cubicBezTo>
                <a:close/>
                <a:moveTo>
                  <a:pt x="815173" y="0"/>
                </a:moveTo>
                <a:cubicBezTo>
                  <a:pt x="819063" y="0"/>
                  <a:pt x="826731" y="3834"/>
                  <a:pt x="826731" y="7724"/>
                </a:cubicBezTo>
                <a:cubicBezTo>
                  <a:pt x="834455" y="57790"/>
                  <a:pt x="849847" y="104021"/>
                  <a:pt x="853736" y="154087"/>
                </a:cubicBezTo>
                <a:cubicBezTo>
                  <a:pt x="883298" y="98242"/>
                  <a:pt x="924028" y="53622"/>
                  <a:pt x="985541" y="53622"/>
                </a:cubicBezTo>
                <a:cubicBezTo>
                  <a:pt x="996154" y="53622"/>
                  <a:pt x="1007434" y="54956"/>
                  <a:pt x="1019325" y="57790"/>
                </a:cubicBezTo>
                <a:cubicBezTo>
                  <a:pt x="1023215" y="57790"/>
                  <a:pt x="1023215" y="61624"/>
                  <a:pt x="1023215" y="65458"/>
                </a:cubicBezTo>
                <a:cubicBezTo>
                  <a:pt x="1027049" y="84739"/>
                  <a:pt x="1011657" y="88573"/>
                  <a:pt x="1007767" y="111689"/>
                </a:cubicBezTo>
                <a:lnTo>
                  <a:pt x="1019325" y="104021"/>
                </a:lnTo>
                <a:cubicBezTo>
                  <a:pt x="1019325" y="104021"/>
                  <a:pt x="1027049" y="104021"/>
                  <a:pt x="1027049" y="107855"/>
                </a:cubicBezTo>
                <a:cubicBezTo>
                  <a:pt x="1034773" y="154087"/>
                  <a:pt x="1030883" y="200318"/>
                  <a:pt x="1019325" y="246494"/>
                </a:cubicBezTo>
                <a:cubicBezTo>
                  <a:pt x="1055555" y="213098"/>
                  <a:pt x="1103786" y="205875"/>
                  <a:pt x="1152463" y="205875"/>
                </a:cubicBezTo>
                <a:cubicBezTo>
                  <a:pt x="1171189" y="205875"/>
                  <a:pt x="1189915" y="206930"/>
                  <a:pt x="1208085" y="207986"/>
                </a:cubicBezTo>
                <a:cubicBezTo>
                  <a:pt x="1215809" y="207986"/>
                  <a:pt x="1219643" y="215710"/>
                  <a:pt x="1215809" y="223378"/>
                </a:cubicBezTo>
                <a:cubicBezTo>
                  <a:pt x="1184969" y="292725"/>
                  <a:pt x="1138738" y="358238"/>
                  <a:pt x="1080949" y="408304"/>
                </a:cubicBezTo>
                <a:cubicBezTo>
                  <a:pt x="1086450" y="407971"/>
                  <a:pt x="1091951" y="407804"/>
                  <a:pt x="1097507" y="407804"/>
                </a:cubicBezTo>
                <a:cubicBezTo>
                  <a:pt x="1162632" y="407804"/>
                  <a:pt x="1232423" y="429753"/>
                  <a:pt x="1246593" y="500712"/>
                </a:cubicBezTo>
                <a:cubicBezTo>
                  <a:pt x="1246593" y="504601"/>
                  <a:pt x="1242759" y="512269"/>
                  <a:pt x="1235035" y="512269"/>
                </a:cubicBezTo>
                <a:cubicBezTo>
                  <a:pt x="1228367" y="511658"/>
                  <a:pt x="1221588" y="511325"/>
                  <a:pt x="1214698" y="511325"/>
                </a:cubicBezTo>
                <a:cubicBezTo>
                  <a:pt x="1135793" y="511325"/>
                  <a:pt x="1044386" y="550499"/>
                  <a:pt x="960758" y="550499"/>
                </a:cubicBezTo>
                <a:cubicBezTo>
                  <a:pt x="921361" y="550499"/>
                  <a:pt x="883687" y="541775"/>
                  <a:pt x="849847" y="516159"/>
                </a:cubicBezTo>
                <a:cubicBezTo>
                  <a:pt x="846013" y="519993"/>
                  <a:pt x="842179" y="519993"/>
                  <a:pt x="842179" y="519993"/>
                </a:cubicBezTo>
                <a:cubicBezTo>
                  <a:pt x="826731" y="573893"/>
                  <a:pt x="788223" y="612456"/>
                  <a:pt x="738158" y="631682"/>
                </a:cubicBezTo>
                <a:lnTo>
                  <a:pt x="738158" y="647130"/>
                </a:lnTo>
                <a:cubicBezTo>
                  <a:pt x="738158" y="650964"/>
                  <a:pt x="738158" y="654798"/>
                  <a:pt x="738158" y="654798"/>
                </a:cubicBezTo>
                <a:cubicBezTo>
                  <a:pt x="738158" y="658632"/>
                  <a:pt x="738158" y="662522"/>
                  <a:pt x="734324" y="662522"/>
                </a:cubicBezTo>
                <a:cubicBezTo>
                  <a:pt x="730434" y="720311"/>
                  <a:pt x="722766" y="778045"/>
                  <a:pt x="718876" y="835834"/>
                </a:cubicBezTo>
                <a:cubicBezTo>
                  <a:pt x="730434" y="816608"/>
                  <a:pt x="745882" y="801160"/>
                  <a:pt x="765108" y="789603"/>
                </a:cubicBezTo>
                <a:cubicBezTo>
                  <a:pt x="768997" y="789603"/>
                  <a:pt x="776666" y="789603"/>
                  <a:pt x="776666" y="797326"/>
                </a:cubicBezTo>
                <a:cubicBezTo>
                  <a:pt x="768997" y="851226"/>
                  <a:pt x="741992" y="901347"/>
                  <a:pt x="707374" y="939855"/>
                </a:cubicBezTo>
                <a:cubicBezTo>
                  <a:pt x="680368" y="1167123"/>
                  <a:pt x="649585" y="1390501"/>
                  <a:pt x="630303" y="1613879"/>
                </a:cubicBezTo>
                <a:cubicBezTo>
                  <a:pt x="641861" y="1575371"/>
                  <a:pt x="653419" y="1540697"/>
                  <a:pt x="664977" y="1502190"/>
                </a:cubicBezTo>
                <a:cubicBezTo>
                  <a:pt x="661142" y="1502190"/>
                  <a:pt x="661142" y="1502190"/>
                  <a:pt x="661142" y="1498356"/>
                </a:cubicBezTo>
                <a:cubicBezTo>
                  <a:pt x="676534" y="1313485"/>
                  <a:pt x="741992" y="1136283"/>
                  <a:pt x="849847" y="986086"/>
                </a:cubicBezTo>
                <a:cubicBezTo>
                  <a:pt x="961591" y="839668"/>
                  <a:pt x="1111788" y="727979"/>
                  <a:pt x="1231201" y="585451"/>
                </a:cubicBezTo>
                <a:cubicBezTo>
                  <a:pt x="1232201" y="584450"/>
                  <a:pt x="1233535" y="583950"/>
                  <a:pt x="1234868" y="583950"/>
                </a:cubicBezTo>
                <a:cubicBezTo>
                  <a:pt x="1238591" y="583950"/>
                  <a:pt x="1242759" y="587562"/>
                  <a:pt x="1242759" y="593174"/>
                </a:cubicBezTo>
                <a:cubicBezTo>
                  <a:pt x="1215809" y="962971"/>
                  <a:pt x="976983" y="1251862"/>
                  <a:pt x="718876" y="1498356"/>
                </a:cubicBezTo>
                <a:cubicBezTo>
                  <a:pt x="717765" y="1499467"/>
                  <a:pt x="716320" y="1499967"/>
                  <a:pt x="714931" y="1499967"/>
                </a:cubicBezTo>
                <a:cubicBezTo>
                  <a:pt x="711541" y="1499967"/>
                  <a:pt x="708485" y="1497244"/>
                  <a:pt x="711208" y="1494521"/>
                </a:cubicBezTo>
                <a:cubicBezTo>
                  <a:pt x="815173" y="1359661"/>
                  <a:pt x="950034" y="1251862"/>
                  <a:pt x="1038607" y="1109333"/>
                </a:cubicBezTo>
                <a:cubicBezTo>
                  <a:pt x="1092506" y="1024594"/>
                  <a:pt x="1138738" y="932131"/>
                  <a:pt x="1173412" y="839668"/>
                </a:cubicBezTo>
                <a:cubicBezTo>
                  <a:pt x="1184969" y="808884"/>
                  <a:pt x="1196527" y="774211"/>
                  <a:pt x="1204251" y="743371"/>
                </a:cubicBezTo>
                <a:cubicBezTo>
                  <a:pt x="1215809" y="716421"/>
                  <a:pt x="1219643" y="685637"/>
                  <a:pt x="1215809" y="658632"/>
                </a:cubicBezTo>
                <a:cubicBezTo>
                  <a:pt x="1146462" y="835834"/>
                  <a:pt x="1003933" y="962971"/>
                  <a:pt x="899912" y="1120891"/>
                </a:cubicBezTo>
                <a:cubicBezTo>
                  <a:pt x="761274" y="1325043"/>
                  <a:pt x="634137" y="1559979"/>
                  <a:pt x="622635" y="1810362"/>
                </a:cubicBezTo>
                <a:cubicBezTo>
                  <a:pt x="618745" y="1856594"/>
                  <a:pt x="618745" y="1898936"/>
                  <a:pt x="618745" y="1941333"/>
                </a:cubicBezTo>
                <a:cubicBezTo>
                  <a:pt x="626469" y="1910493"/>
                  <a:pt x="645695" y="1879654"/>
                  <a:pt x="668811" y="1856594"/>
                </a:cubicBezTo>
                <a:cubicBezTo>
                  <a:pt x="670867" y="1855538"/>
                  <a:pt x="672978" y="1855038"/>
                  <a:pt x="674867" y="1855038"/>
                </a:cubicBezTo>
                <a:cubicBezTo>
                  <a:pt x="680091" y="1855038"/>
                  <a:pt x="684258" y="1858650"/>
                  <a:pt x="684258" y="1864262"/>
                </a:cubicBezTo>
                <a:cubicBezTo>
                  <a:pt x="688092" y="1929775"/>
                  <a:pt x="664977" y="1995233"/>
                  <a:pt x="618745" y="2041464"/>
                </a:cubicBezTo>
                <a:lnTo>
                  <a:pt x="618745" y="2137761"/>
                </a:lnTo>
                <a:cubicBezTo>
                  <a:pt x="622635" y="2272566"/>
                  <a:pt x="630303" y="2403536"/>
                  <a:pt x="641861" y="2538341"/>
                </a:cubicBezTo>
                <a:cubicBezTo>
                  <a:pt x="649585" y="2519060"/>
                  <a:pt x="664977" y="2503668"/>
                  <a:pt x="680368" y="2492110"/>
                </a:cubicBezTo>
                <a:cubicBezTo>
                  <a:pt x="681980" y="2490498"/>
                  <a:pt x="684258" y="2489609"/>
                  <a:pt x="686314" y="2489609"/>
                </a:cubicBezTo>
                <a:cubicBezTo>
                  <a:pt x="689315" y="2489609"/>
                  <a:pt x="691926" y="2491443"/>
                  <a:pt x="691926" y="2495944"/>
                </a:cubicBezTo>
                <a:cubicBezTo>
                  <a:pt x="703484" y="2553733"/>
                  <a:pt x="688092" y="2611522"/>
                  <a:pt x="653419" y="2661588"/>
                </a:cubicBezTo>
                <a:cubicBezTo>
                  <a:pt x="664977" y="2769443"/>
                  <a:pt x="676534" y="2881132"/>
                  <a:pt x="688092" y="2988987"/>
                </a:cubicBezTo>
                <a:cubicBezTo>
                  <a:pt x="738158" y="2904248"/>
                  <a:pt x="792113" y="2823398"/>
                  <a:pt x="857571" y="2750161"/>
                </a:cubicBezTo>
                <a:cubicBezTo>
                  <a:pt x="876852" y="2715543"/>
                  <a:pt x="896078" y="2680870"/>
                  <a:pt x="911470" y="2642362"/>
                </a:cubicBezTo>
                <a:cubicBezTo>
                  <a:pt x="938476" y="2484386"/>
                  <a:pt x="865294" y="2368863"/>
                  <a:pt x="846013" y="2218611"/>
                </a:cubicBezTo>
                <a:cubicBezTo>
                  <a:pt x="830621" y="2076138"/>
                  <a:pt x="846013" y="1933609"/>
                  <a:pt x="811339" y="1794915"/>
                </a:cubicBezTo>
                <a:cubicBezTo>
                  <a:pt x="808950" y="1790192"/>
                  <a:pt x="812450" y="1786913"/>
                  <a:pt x="816396" y="1786913"/>
                </a:cubicBezTo>
                <a:cubicBezTo>
                  <a:pt x="818841" y="1786913"/>
                  <a:pt x="821452" y="1788136"/>
                  <a:pt x="822897" y="1791081"/>
                </a:cubicBezTo>
                <a:cubicBezTo>
                  <a:pt x="888355" y="1914328"/>
                  <a:pt x="1015491" y="1975951"/>
                  <a:pt x="1038607" y="2118479"/>
                </a:cubicBezTo>
                <a:cubicBezTo>
                  <a:pt x="1046331" y="2183993"/>
                  <a:pt x="1046331" y="2249450"/>
                  <a:pt x="1038607" y="2311073"/>
                </a:cubicBezTo>
                <a:cubicBezTo>
                  <a:pt x="1084838" y="2149319"/>
                  <a:pt x="1115622" y="1979841"/>
                  <a:pt x="1134904" y="1806473"/>
                </a:cubicBezTo>
                <a:cubicBezTo>
                  <a:pt x="1131070" y="1806473"/>
                  <a:pt x="1131070" y="1810362"/>
                  <a:pt x="1127180" y="1810362"/>
                </a:cubicBezTo>
                <a:cubicBezTo>
                  <a:pt x="1125457" y="1813808"/>
                  <a:pt x="1121401" y="1815697"/>
                  <a:pt x="1117456" y="1815697"/>
                </a:cubicBezTo>
                <a:cubicBezTo>
                  <a:pt x="1112622" y="1815697"/>
                  <a:pt x="1107954" y="1812863"/>
                  <a:pt x="1107954" y="1806473"/>
                </a:cubicBezTo>
                <a:cubicBezTo>
                  <a:pt x="1104064" y="1783357"/>
                  <a:pt x="1100230" y="1760297"/>
                  <a:pt x="1096396" y="1737181"/>
                </a:cubicBezTo>
                <a:lnTo>
                  <a:pt x="1077114" y="1733291"/>
                </a:lnTo>
                <a:lnTo>
                  <a:pt x="1073280" y="1733291"/>
                </a:lnTo>
                <a:cubicBezTo>
                  <a:pt x="1007767" y="1729457"/>
                  <a:pt x="950034" y="1694784"/>
                  <a:pt x="915360" y="1640884"/>
                </a:cubicBezTo>
                <a:cubicBezTo>
                  <a:pt x="880686" y="1586929"/>
                  <a:pt x="892244" y="1521471"/>
                  <a:pt x="938476" y="1482964"/>
                </a:cubicBezTo>
                <a:cubicBezTo>
                  <a:pt x="946144" y="1482964"/>
                  <a:pt x="946144" y="1486798"/>
                  <a:pt x="946144" y="1490632"/>
                </a:cubicBezTo>
                <a:cubicBezTo>
                  <a:pt x="926918" y="1517637"/>
                  <a:pt x="915360" y="1548421"/>
                  <a:pt x="915360" y="1579261"/>
                </a:cubicBezTo>
                <a:cubicBezTo>
                  <a:pt x="915360" y="1610044"/>
                  <a:pt x="930752" y="1636994"/>
                  <a:pt x="950034" y="1656276"/>
                </a:cubicBezTo>
                <a:cubicBezTo>
                  <a:pt x="980817" y="1687116"/>
                  <a:pt x="1019325" y="1710176"/>
                  <a:pt x="1057833" y="1717899"/>
                </a:cubicBezTo>
                <a:cubicBezTo>
                  <a:pt x="965425" y="1656276"/>
                  <a:pt x="961591" y="1440566"/>
                  <a:pt x="1038607" y="1375109"/>
                </a:cubicBezTo>
                <a:cubicBezTo>
                  <a:pt x="1039940" y="1372386"/>
                  <a:pt x="1042274" y="1371108"/>
                  <a:pt x="1044719" y="1371108"/>
                </a:cubicBezTo>
                <a:cubicBezTo>
                  <a:pt x="1049164" y="1371108"/>
                  <a:pt x="1053999" y="1375331"/>
                  <a:pt x="1053999" y="1382777"/>
                </a:cubicBezTo>
                <a:cubicBezTo>
                  <a:pt x="1053999" y="1390501"/>
                  <a:pt x="1053999" y="1398224"/>
                  <a:pt x="1057833" y="1409782"/>
                </a:cubicBezTo>
                <a:cubicBezTo>
                  <a:pt x="1062945" y="1397947"/>
                  <a:pt x="1070002" y="1393168"/>
                  <a:pt x="1078170" y="1393168"/>
                </a:cubicBezTo>
                <a:cubicBezTo>
                  <a:pt x="1107232" y="1393168"/>
                  <a:pt x="1149851" y="1454180"/>
                  <a:pt x="1161854" y="1475240"/>
                </a:cubicBezTo>
                <a:cubicBezTo>
                  <a:pt x="1173412" y="1417450"/>
                  <a:pt x="1211919" y="1371219"/>
                  <a:pt x="1265874" y="1351993"/>
                </a:cubicBezTo>
                <a:cubicBezTo>
                  <a:pt x="1269709" y="1351993"/>
                  <a:pt x="1277432" y="1355827"/>
                  <a:pt x="1277432" y="1359661"/>
                </a:cubicBezTo>
                <a:cubicBezTo>
                  <a:pt x="1277432" y="1398224"/>
                  <a:pt x="1277432" y="1436732"/>
                  <a:pt x="1277432" y="1475240"/>
                </a:cubicBezTo>
                <a:cubicBezTo>
                  <a:pt x="1292824" y="1444400"/>
                  <a:pt x="1323608" y="1421340"/>
                  <a:pt x="1358282" y="1409782"/>
                </a:cubicBezTo>
                <a:cubicBezTo>
                  <a:pt x="1362171" y="1409782"/>
                  <a:pt x="1366006" y="1413616"/>
                  <a:pt x="1366006" y="1417450"/>
                </a:cubicBezTo>
                <a:cubicBezTo>
                  <a:pt x="1373729" y="1529139"/>
                  <a:pt x="1323608" y="1636994"/>
                  <a:pt x="1235035" y="1698618"/>
                </a:cubicBezTo>
                <a:cubicBezTo>
                  <a:pt x="1235035" y="1702507"/>
                  <a:pt x="1235035" y="1702507"/>
                  <a:pt x="1235035" y="1706342"/>
                </a:cubicBezTo>
                <a:cubicBezTo>
                  <a:pt x="1235035" y="1710176"/>
                  <a:pt x="1231201" y="1714065"/>
                  <a:pt x="1227311" y="1717899"/>
                </a:cubicBezTo>
                <a:cubicBezTo>
                  <a:pt x="1223477" y="1733291"/>
                  <a:pt x="1215809" y="1744849"/>
                  <a:pt x="1208085" y="1756407"/>
                </a:cubicBezTo>
                <a:cubicBezTo>
                  <a:pt x="1308216" y="1706342"/>
                  <a:pt x="1419905" y="1610044"/>
                  <a:pt x="1377563" y="1494521"/>
                </a:cubicBezTo>
                <a:cubicBezTo>
                  <a:pt x="1377563" y="1489743"/>
                  <a:pt x="1381953" y="1486464"/>
                  <a:pt x="1386232" y="1486464"/>
                </a:cubicBezTo>
                <a:cubicBezTo>
                  <a:pt x="1388899" y="1486464"/>
                  <a:pt x="1391511" y="1487687"/>
                  <a:pt x="1392955" y="1490632"/>
                </a:cubicBezTo>
                <a:cubicBezTo>
                  <a:pt x="1439187" y="1613879"/>
                  <a:pt x="1315940" y="1752573"/>
                  <a:pt x="1192693" y="1787247"/>
                </a:cubicBezTo>
                <a:cubicBezTo>
                  <a:pt x="1188803" y="1794915"/>
                  <a:pt x="1184969" y="1802639"/>
                  <a:pt x="1177246" y="1810362"/>
                </a:cubicBezTo>
                <a:cubicBezTo>
                  <a:pt x="1173412" y="1818030"/>
                  <a:pt x="1169577" y="1825754"/>
                  <a:pt x="1165688" y="1833478"/>
                </a:cubicBezTo>
                <a:cubicBezTo>
                  <a:pt x="1163798" y="1835367"/>
                  <a:pt x="1160909" y="1836367"/>
                  <a:pt x="1158020" y="1836367"/>
                </a:cubicBezTo>
                <a:cubicBezTo>
                  <a:pt x="1155130" y="1836367"/>
                  <a:pt x="1152241" y="1835367"/>
                  <a:pt x="1150296" y="1833478"/>
                </a:cubicBezTo>
                <a:cubicBezTo>
                  <a:pt x="1142572" y="1922051"/>
                  <a:pt x="1127180" y="2010625"/>
                  <a:pt x="1107954" y="2095364"/>
                </a:cubicBezTo>
                <a:cubicBezTo>
                  <a:pt x="1123346" y="2072248"/>
                  <a:pt x="1142572" y="2053022"/>
                  <a:pt x="1165688" y="2037630"/>
                </a:cubicBezTo>
                <a:cubicBezTo>
                  <a:pt x="1167799" y="2036574"/>
                  <a:pt x="1169855" y="2036074"/>
                  <a:pt x="1171745" y="2036074"/>
                </a:cubicBezTo>
                <a:cubicBezTo>
                  <a:pt x="1176968" y="2036074"/>
                  <a:pt x="1181135" y="2039686"/>
                  <a:pt x="1181135" y="2045298"/>
                </a:cubicBezTo>
                <a:cubicBezTo>
                  <a:pt x="1181135" y="2072248"/>
                  <a:pt x="1173412" y="2099253"/>
                  <a:pt x="1154130" y="2118479"/>
                </a:cubicBezTo>
                <a:cubicBezTo>
                  <a:pt x="1134904" y="2145429"/>
                  <a:pt x="1111788" y="2164711"/>
                  <a:pt x="1084838" y="2176269"/>
                </a:cubicBezTo>
                <a:cubicBezTo>
                  <a:pt x="1069391" y="2237892"/>
                  <a:pt x="1053999" y="2299516"/>
                  <a:pt x="1038607" y="2361139"/>
                </a:cubicBezTo>
                <a:cubicBezTo>
                  <a:pt x="1011657" y="2472884"/>
                  <a:pt x="973094" y="2580683"/>
                  <a:pt x="919194" y="2680870"/>
                </a:cubicBezTo>
                <a:cubicBezTo>
                  <a:pt x="930752" y="2669312"/>
                  <a:pt x="938476" y="2661588"/>
                  <a:pt x="950034" y="2650030"/>
                </a:cubicBezTo>
                <a:cubicBezTo>
                  <a:pt x="965425" y="2634638"/>
                  <a:pt x="980817" y="2619246"/>
                  <a:pt x="1000099" y="2603799"/>
                </a:cubicBezTo>
                <a:lnTo>
                  <a:pt x="1038607" y="2565291"/>
                </a:lnTo>
                <a:cubicBezTo>
                  <a:pt x="1038607" y="2565291"/>
                  <a:pt x="1038607" y="2561457"/>
                  <a:pt x="1038607" y="2561457"/>
                </a:cubicBezTo>
                <a:lnTo>
                  <a:pt x="1046331" y="2557623"/>
                </a:lnTo>
                <a:cubicBezTo>
                  <a:pt x="1154130" y="2453602"/>
                  <a:pt x="1269709" y="2338023"/>
                  <a:pt x="1389121" y="2234058"/>
                </a:cubicBezTo>
                <a:cubicBezTo>
                  <a:pt x="1389121" y="2234058"/>
                  <a:pt x="1389121" y="2234058"/>
                  <a:pt x="1389121" y="2230168"/>
                </a:cubicBezTo>
                <a:cubicBezTo>
                  <a:pt x="1392955" y="2226334"/>
                  <a:pt x="1392955" y="2218611"/>
                  <a:pt x="1396845" y="2210942"/>
                </a:cubicBezTo>
                <a:cubicBezTo>
                  <a:pt x="1385287" y="2156987"/>
                  <a:pt x="1400679" y="2103087"/>
                  <a:pt x="1439187" y="2060690"/>
                </a:cubicBezTo>
                <a:cubicBezTo>
                  <a:pt x="1441132" y="2058801"/>
                  <a:pt x="1443021" y="2057801"/>
                  <a:pt x="1444966" y="2057801"/>
                </a:cubicBezTo>
                <a:cubicBezTo>
                  <a:pt x="1446911" y="2057801"/>
                  <a:pt x="1448800" y="2058801"/>
                  <a:pt x="1450745" y="2060690"/>
                </a:cubicBezTo>
                <a:cubicBezTo>
                  <a:pt x="1470026" y="2106922"/>
                  <a:pt x="1462303" y="2156987"/>
                  <a:pt x="1435353" y="2195551"/>
                </a:cubicBezTo>
                <a:cubicBezTo>
                  <a:pt x="1473860" y="2160877"/>
                  <a:pt x="1516202" y="2130037"/>
                  <a:pt x="1562434" y="2099253"/>
                </a:cubicBezTo>
                <a:cubicBezTo>
                  <a:pt x="1558600" y="2095364"/>
                  <a:pt x="1562434" y="2095364"/>
                  <a:pt x="1562434" y="2091530"/>
                </a:cubicBezTo>
                <a:cubicBezTo>
                  <a:pt x="1566323" y="2091530"/>
                  <a:pt x="1573992" y="2087696"/>
                  <a:pt x="1577826" y="2087696"/>
                </a:cubicBezTo>
                <a:cubicBezTo>
                  <a:pt x="1631781" y="2049132"/>
                  <a:pt x="1685681" y="2018348"/>
                  <a:pt x="1743470" y="1991399"/>
                </a:cubicBezTo>
                <a:cubicBezTo>
                  <a:pt x="1739636" y="1987509"/>
                  <a:pt x="1739636" y="1983675"/>
                  <a:pt x="1743470" y="1979841"/>
                </a:cubicBezTo>
                <a:cubicBezTo>
                  <a:pt x="1654897" y="1898936"/>
                  <a:pt x="1662565" y="1752573"/>
                  <a:pt x="1697239" y="1648552"/>
                </a:cubicBezTo>
                <a:cubicBezTo>
                  <a:pt x="1697239" y="1644718"/>
                  <a:pt x="1701128" y="1640884"/>
                  <a:pt x="1708796" y="1640884"/>
                </a:cubicBezTo>
                <a:lnTo>
                  <a:pt x="1716520" y="1640884"/>
                </a:lnTo>
                <a:cubicBezTo>
                  <a:pt x="1720354" y="1640884"/>
                  <a:pt x="1724244" y="1644718"/>
                  <a:pt x="1728078" y="1648552"/>
                </a:cubicBezTo>
                <a:cubicBezTo>
                  <a:pt x="1735802" y="1664000"/>
                  <a:pt x="1743470" y="1679392"/>
                  <a:pt x="1751194" y="1694784"/>
                </a:cubicBezTo>
                <a:cubicBezTo>
                  <a:pt x="1755028" y="1629326"/>
                  <a:pt x="1774309" y="1563813"/>
                  <a:pt x="1801259" y="1502190"/>
                </a:cubicBezTo>
                <a:cubicBezTo>
                  <a:pt x="1803204" y="1500300"/>
                  <a:pt x="1806094" y="1499300"/>
                  <a:pt x="1808983" y="1499300"/>
                </a:cubicBezTo>
                <a:cubicBezTo>
                  <a:pt x="1811873" y="1499300"/>
                  <a:pt x="1814762" y="1500300"/>
                  <a:pt x="1816651" y="1502190"/>
                </a:cubicBezTo>
                <a:cubicBezTo>
                  <a:pt x="1874441" y="1571537"/>
                  <a:pt x="1901390" y="1660110"/>
                  <a:pt x="1893722" y="1752573"/>
                </a:cubicBezTo>
                <a:cubicBezTo>
                  <a:pt x="1924506" y="1683226"/>
                  <a:pt x="1990019" y="1636994"/>
                  <a:pt x="2067035" y="1633160"/>
                </a:cubicBezTo>
                <a:cubicBezTo>
                  <a:pt x="2070869" y="1633160"/>
                  <a:pt x="2074758" y="1636994"/>
                  <a:pt x="2074758" y="1644718"/>
                </a:cubicBezTo>
                <a:cubicBezTo>
                  <a:pt x="2059311" y="1706342"/>
                  <a:pt x="2028527" y="1767965"/>
                  <a:pt x="1986130" y="1818030"/>
                </a:cubicBezTo>
                <a:cubicBezTo>
                  <a:pt x="2001522" y="1806473"/>
                  <a:pt x="2020803" y="1798804"/>
                  <a:pt x="2036195" y="1794915"/>
                </a:cubicBezTo>
                <a:cubicBezTo>
                  <a:pt x="2051865" y="1789747"/>
                  <a:pt x="2085594" y="1782135"/>
                  <a:pt x="2117489" y="1782135"/>
                </a:cubicBezTo>
                <a:cubicBezTo>
                  <a:pt x="2156275" y="1782135"/>
                  <a:pt x="2192393" y="1793303"/>
                  <a:pt x="2190282" y="1833478"/>
                </a:cubicBezTo>
                <a:cubicBezTo>
                  <a:pt x="2186447" y="1895101"/>
                  <a:pt x="2093984" y="1925886"/>
                  <a:pt x="2047753" y="1945167"/>
                </a:cubicBezTo>
                <a:lnTo>
                  <a:pt x="2013079" y="1960559"/>
                </a:lnTo>
                <a:cubicBezTo>
                  <a:pt x="2021192" y="1960226"/>
                  <a:pt x="2029360" y="1960003"/>
                  <a:pt x="2037418" y="1960003"/>
                </a:cubicBezTo>
                <a:cubicBezTo>
                  <a:pt x="2117434" y="1960003"/>
                  <a:pt x="2193115" y="1978840"/>
                  <a:pt x="2221121" y="2045298"/>
                </a:cubicBezTo>
                <a:cubicBezTo>
                  <a:pt x="2224955" y="2049132"/>
                  <a:pt x="2224955" y="2056856"/>
                  <a:pt x="2217231" y="2056856"/>
                </a:cubicBezTo>
                <a:cubicBezTo>
                  <a:pt x="2168722" y="2088085"/>
                  <a:pt x="2113933" y="2103643"/>
                  <a:pt x="2061367" y="2103643"/>
                </a:cubicBezTo>
                <a:cubicBezTo>
                  <a:pt x="2055532" y="2103643"/>
                  <a:pt x="2049698" y="2103477"/>
                  <a:pt x="2043919" y="2103087"/>
                </a:cubicBezTo>
                <a:cubicBezTo>
                  <a:pt x="2086261" y="2141595"/>
                  <a:pt x="2117100" y="2191661"/>
                  <a:pt x="2140216" y="2245616"/>
                </a:cubicBezTo>
                <a:cubicBezTo>
                  <a:pt x="2140216" y="2253284"/>
                  <a:pt x="2136382" y="2261008"/>
                  <a:pt x="2128658" y="2261008"/>
                </a:cubicBezTo>
                <a:cubicBezTo>
                  <a:pt x="1986130" y="2261008"/>
                  <a:pt x="1882164" y="2145429"/>
                  <a:pt x="1812817" y="2029906"/>
                </a:cubicBezTo>
                <a:lnTo>
                  <a:pt x="1793536" y="2029906"/>
                </a:lnTo>
                <a:cubicBezTo>
                  <a:pt x="1781978" y="2026072"/>
                  <a:pt x="1770420" y="2018348"/>
                  <a:pt x="1758862" y="2010625"/>
                </a:cubicBezTo>
                <a:lnTo>
                  <a:pt x="1751194" y="2010625"/>
                </a:lnTo>
                <a:cubicBezTo>
                  <a:pt x="1747304" y="2010625"/>
                  <a:pt x="1743470" y="2010625"/>
                  <a:pt x="1739636" y="2006790"/>
                </a:cubicBezTo>
                <a:cubicBezTo>
                  <a:pt x="1697239" y="2029906"/>
                  <a:pt x="1654897" y="2056856"/>
                  <a:pt x="1616389" y="2087696"/>
                </a:cubicBezTo>
                <a:lnTo>
                  <a:pt x="1627947" y="2091530"/>
                </a:lnTo>
                <a:cubicBezTo>
                  <a:pt x="1643339" y="2095364"/>
                  <a:pt x="1666455" y="2099253"/>
                  <a:pt x="1670289" y="2122369"/>
                </a:cubicBezTo>
                <a:cubicBezTo>
                  <a:pt x="1674123" y="2141595"/>
                  <a:pt x="1643339" y="2156987"/>
                  <a:pt x="1627947" y="2160877"/>
                </a:cubicBezTo>
                <a:cubicBezTo>
                  <a:pt x="1597107" y="2160877"/>
                  <a:pt x="1566323" y="2156987"/>
                  <a:pt x="1539318" y="2145429"/>
                </a:cubicBezTo>
                <a:cubicBezTo>
                  <a:pt x="1470026" y="2199385"/>
                  <a:pt x="1404513" y="2253284"/>
                  <a:pt x="1339056" y="2318797"/>
                </a:cubicBezTo>
                <a:cubicBezTo>
                  <a:pt x="1269709" y="2380421"/>
                  <a:pt x="1200361" y="2442044"/>
                  <a:pt x="1134904" y="2503668"/>
                </a:cubicBezTo>
                <a:cubicBezTo>
                  <a:pt x="1242759" y="2438210"/>
                  <a:pt x="1346724" y="2357305"/>
                  <a:pt x="1470026" y="2338023"/>
                </a:cubicBezTo>
                <a:cubicBezTo>
                  <a:pt x="1531761" y="2330522"/>
                  <a:pt x="1593551" y="2326521"/>
                  <a:pt x="1655341" y="2326521"/>
                </a:cubicBezTo>
                <a:cubicBezTo>
                  <a:pt x="1751472" y="2326521"/>
                  <a:pt x="1847602" y="2336190"/>
                  <a:pt x="1943788" y="2357305"/>
                </a:cubicBezTo>
                <a:cubicBezTo>
                  <a:pt x="1951456" y="2361139"/>
                  <a:pt x="1951456" y="2372697"/>
                  <a:pt x="1943788" y="2376587"/>
                </a:cubicBezTo>
                <a:cubicBezTo>
                  <a:pt x="1824375" y="2442044"/>
                  <a:pt x="1701128" y="2542175"/>
                  <a:pt x="1558600" y="2553733"/>
                </a:cubicBezTo>
                <a:cubicBezTo>
                  <a:pt x="1369840" y="2569125"/>
                  <a:pt x="1196527" y="2561457"/>
                  <a:pt x="1015491" y="2634638"/>
                </a:cubicBezTo>
                <a:cubicBezTo>
                  <a:pt x="1011657" y="2634638"/>
                  <a:pt x="1007767" y="2626914"/>
                  <a:pt x="1011657" y="2626914"/>
                </a:cubicBezTo>
                <a:cubicBezTo>
                  <a:pt x="1109843" y="2572404"/>
                  <a:pt x="1221754" y="2541842"/>
                  <a:pt x="1334444" y="2541842"/>
                </a:cubicBezTo>
                <a:cubicBezTo>
                  <a:pt x="1341112" y="2541842"/>
                  <a:pt x="1347780" y="2541953"/>
                  <a:pt x="1354448" y="2542175"/>
                </a:cubicBezTo>
                <a:cubicBezTo>
                  <a:pt x="1361116" y="2542342"/>
                  <a:pt x="1367839" y="2542398"/>
                  <a:pt x="1374507" y="2542398"/>
                </a:cubicBezTo>
                <a:cubicBezTo>
                  <a:pt x="1540818" y="2542398"/>
                  <a:pt x="1702906" y="2496388"/>
                  <a:pt x="1843601" y="2411205"/>
                </a:cubicBezTo>
                <a:cubicBezTo>
                  <a:pt x="1944343" y="2351971"/>
                  <a:pt x="1808094" y="2345136"/>
                  <a:pt x="1713520" y="2345136"/>
                </a:cubicBezTo>
                <a:cubicBezTo>
                  <a:pt x="1685125" y="2345136"/>
                  <a:pt x="1660509" y="2345747"/>
                  <a:pt x="1647173" y="2345747"/>
                </a:cubicBezTo>
                <a:cubicBezTo>
                  <a:pt x="1631948" y="2344636"/>
                  <a:pt x="1616667" y="2344080"/>
                  <a:pt x="1601442" y="2344080"/>
                </a:cubicBezTo>
                <a:cubicBezTo>
                  <a:pt x="1508979" y="2344080"/>
                  <a:pt x="1417294" y="2364362"/>
                  <a:pt x="1331332" y="2407371"/>
                </a:cubicBezTo>
                <a:cubicBezTo>
                  <a:pt x="1250427" y="2449768"/>
                  <a:pt x="1173412" y="2503668"/>
                  <a:pt x="1092506" y="2542175"/>
                </a:cubicBezTo>
                <a:cubicBezTo>
                  <a:pt x="1127180" y="2526783"/>
                  <a:pt x="1169577" y="2511391"/>
                  <a:pt x="1204251" y="2499833"/>
                </a:cubicBezTo>
                <a:cubicBezTo>
                  <a:pt x="1353725" y="2440044"/>
                  <a:pt x="1499532" y="2380254"/>
                  <a:pt x="1659342" y="2380254"/>
                </a:cubicBezTo>
                <a:cubicBezTo>
                  <a:pt x="1664287" y="2380254"/>
                  <a:pt x="1669177" y="2380310"/>
                  <a:pt x="1674123" y="2380421"/>
                </a:cubicBezTo>
                <a:cubicBezTo>
                  <a:pt x="1681847" y="2380421"/>
                  <a:pt x="1681847" y="2391979"/>
                  <a:pt x="1674123" y="2391979"/>
                </a:cubicBezTo>
                <a:cubicBezTo>
                  <a:pt x="1523926" y="2407371"/>
                  <a:pt x="1377563" y="2445878"/>
                  <a:pt x="1238869" y="2499833"/>
                </a:cubicBezTo>
                <a:cubicBezTo>
                  <a:pt x="1173412" y="2522949"/>
                  <a:pt x="1111788" y="2549899"/>
                  <a:pt x="1053999" y="2576849"/>
                </a:cubicBezTo>
                <a:cubicBezTo>
                  <a:pt x="1027049" y="2603799"/>
                  <a:pt x="1000099" y="2630804"/>
                  <a:pt x="973094" y="2657754"/>
                </a:cubicBezTo>
                <a:cubicBezTo>
                  <a:pt x="930752" y="2703985"/>
                  <a:pt x="888355" y="2750161"/>
                  <a:pt x="849847" y="2800282"/>
                </a:cubicBezTo>
                <a:cubicBezTo>
                  <a:pt x="870406" y="2790003"/>
                  <a:pt x="894356" y="2784835"/>
                  <a:pt x="918361" y="2784835"/>
                </a:cubicBezTo>
                <a:cubicBezTo>
                  <a:pt x="930307" y="2784835"/>
                  <a:pt x="942310" y="2786113"/>
                  <a:pt x="953868" y="2788725"/>
                </a:cubicBezTo>
                <a:cubicBezTo>
                  <a:pt x="961591" y="2788725"/>
                  <a:pt x="961591" y="2796393"/>
                  <a:pt x="961591" y="2804117"/>
                </a:cubicBezTo>
                <a:cubicBezTo>
                  <a:pt x="939365" y="2835845"/>
                  <a:pt x="893578" y="2875464"/>
                  <a:pt x="847958" y="2875464"/>
                </a:cubicBezTo>
                <a:cubicBezTo>
                  <a:pt x="838233" y="2875464"/>
                  <a:pt x="828509" y="2873630"/>
                  <a:pt x="819063" y="2869574"/>
                </a:cubicBezTo>
                <a:cubicBezTo>
                  <a:pt x="811339" y="2865740"/>
                  <a:pt x="819063" y="2854182"/>
                  <a:pt x="822897" y="2854182"/>
                </a:cubicBezTo>
                <a:cubicBezTo>
                  <a:pt x="849847" y="2854182"/>
                  <a:pt x="872963" y="2850348"/>
                  <a:pt x="896078" y="2838790"/>
                </a:cubicBezTo>
                <a:cubicBezTo>
                  <a:pt x="911470" y="2831066"/>
                  <a:pt x="923028" y="2819509"/>
                  <a:pt x="934586" y="2804117"/>
                </a:cubicBezTo>
                <a:cubicBezTo>
                  <a:pt x="926807" y="2803227"/>
                  <a:pt x="919027" y="2802783"/>
                  <a:pt x="911304" y="2802783"/>
                </a:cubicBezTo>
                <a:cubicBezTo>
                  <a:pt x="884743" y="2802783"/>
                  <a:pt x="859238" y="2808451"/>
                  <a:pt x="838289" y="2823398"/>
                </a:cubicBezTo>
                <a:lnTo>
                  <a:pt x="830621" y="2823398"/>
                </a:lnTo>
                <a:cubicBezTo>
                  <a:pt x="780555" y="2892690"/>
                  <a:pt x="734324" y="2965871"/>
                  <a:pt x="695816" y="3039052"/>
                </a:cubicBezTo>
                <a:cubicBezTo>
                  <a:pt x="707374" y="3150797"/>
                  <a:pt x="722766" y="3262486"/>
                  <a:pt x="738158" y="3370341"/>
                </a:cubicBezTo>
                <a:cubicBezTo>
                  <a:pt x="749716" y="3335667"/>
                  <a:pt x="768997" y="3300994"/>
                  <a:pt x="792113" y="3270154"/>
                </a:cubicBezTo>
                <a:cubicBezTo>
                  <a:pt x="794169" y="3269154"/>
                  <a:pt x="796503" y="3268654"/>
                  <a:pt x="798837" y="3268654"/>
                </a:cubicBezTo>
                <a:cubicBezTo>
                  <a:pt x="805171" y="3268654"/>
                  <a:pt x="811339" y="3272266"/>
                  <a:pt x="811339" y="3277878"/>
                </a:cubicBezTo>
                <a:cubicBezTo>
                  <a:pt x="811339" y="3347225"/>
                  <a:pt x="792113" y="3412683"/>
                  <a:pt x="749716" y="3466638"/>
                </a:cubicBezTo>
                <a:cubicBezTo>
                  <a:pt x="761274" y="3555211"/>
                  <a:pt x="772831" y="3639950"/>
                  <a:pt x="784389" y="3728524"/>
                </a:cubicBezTo>
                <a:cubicBezTo>
                  <a:pt x="803615" y="3882610"/>
                  <a:pt x="830621" y="4044365"/>
                  <a:pt x="857571" y="4210009"/>
                </a:cubicBezTo>
                <a:cubicBezTo>
                  <a:pt x="869128" y="4163777"/>
                  <a:pt x="888355" y="4125270"/>
                  <a:pt x="915360" y="4090596"/>
                </a:cubicBezTo>
                <a:cubicBezTo>
                  <a:pt x="916805" y="4087651"/>
                  <a:pt x="919416" y="4086429"/>
                  <a:pt x="922250" y="4086429"/>
                </a:cubicBezTo>
                <a:cubicBezTo>
                  <a:pt x="926918" y="4086429"/>
                  <a:pt x="932197" y="4089707"/>
                  <a:pt x="934586" y="4094486"/>
                </a:cubicBezTo>
                <a:cubicBezTo>
                  <a:pt x="965425" y="4167667"/>
                  <a:pt x="934586" y="4271632"/>
                  <a:pt x="884520" y="4340980"/>
                </a:cubicBezTo>
                <a:cubicBezTo>
                  <a:pt x="884520" y="4340980"/>
                  <a:pt x="884520" y="4340980"/>
                  <a:pt x="884520" y="4344814"/>
                </a:cubicBezTo>
                <a:cubicBezTo>
                  <a:pt x="903774" y="4456531"/>
                  <a:pt x="922070" y="4570164"/>
                  <a:pt x="938441" y="4684278"/>
                </a:cubicBezTo>
                <a:lnTo>
                  <a:pt x="960807" y="4864966"/>
                </a:lnTo>
                <a:lnTo>
                  <a:pt x="922346" y="4864966"/>
                </a:lnTo>
                <a:lnTo>
                  <a:pt x="911470" y="4768510"/>
                </a:lnTo>
                <a:cubicBezTo>
                  <a:pt x="838289" y="4749283"/>
                  <a:pt x="784389" y="4683770"/>
                  <a:pt x="784389" y="4606755"/>
                </a:cubicBezTo>
                <a:cubicBezTo>
                  <a:pt x="784389" y="4603643"/>
                  <a:pt x="789446" y="4597975"/>
                  <a:pt x="793391" y="4597975"/>
                </a:cubicBezTo>
                <a:cubicBezTo>
                  <a:pt x="794336" y="4597975"/>
                  <a:pt x="795225" y="4598309"/>
                  <a:pt x="795947" y="4599031"/>
                </a:cubicBezTo>
                <a:cubicBezTo>
                  <a:pt x="842179" y="4618313"/>
                  <a:pt x="876852" y="4652986"/>
                  <a:pt x="899912" y="4695328"/>
                </a:cubicBezTo>
                <a:cubicBezTo>
                  <a:pt x="884520" y="4583639"/>
                  <a:pt x="869128" y="4471950"/>
                  <a:pt x="853736" y="4360261"/>
                </a:cubicBezTo>
                <a:cubicBezTo>
                  <a:pt x="849847" y="4360261"/>
                  <a:pt x="849847" y="4356372"/>
                  <a:pt x="853736" y="4356372"/>
                </a:cubicBezTo>
                <a:cubicBezTo>
                  <a:pt x="807505" y="4067480"/>
                  <a:pt x="761274" y="3778645"/>
                  <a:pt x="722766" y="3489754"/>
                </a:cubicBezTo>
                <a:lnTo>
                  <a:pt x="726600" y="3489754"/>
                </a:lnTo>
                <a:cubicBezTo>
                  <a:pt x="707374" y="3354893"/>
                  <a:pt x="688092" y="3220089"/>
                  <a:pt x="672700" y="3089118"/>
                </a:cubicBezTo>
                <a:cubicBezTo>
                  <a:pt x="668811" y="3096842"/>
                  <a:pt x="664977" y="3108400"/>
                  <a:pt x="661142" y="3116123"/>
                </a:cubicBezTo>
                <a:cubicBezTo>
                  <a:pt x="664977" y="3135349"/>
                  <a:pt x="668811" y="3162355"/>
                  <a:pt x="668811" y="3185415"/>
                </a:cubicBezTo>
                <a:cubicBezTo>
                  <a:pt x="668811" y="3189305"/>
                  <a:pt x="665921" y="3191194"/>
                  <a:pt x="663032" y="3191194"/>
                </a:cubicBezTo>
                <a:cubicBezTo>
                  <a:pt x="660142" y="3191194"/>
                  <a:pt x="657253" y="3189305"/>
                  <a:pt x="657253" y="3185415"/>
                </a:cubicBezTo>
                <a:cubicBezTo>
                  <a:pt x="653419" y="3170023"/>
                  <a:pt x="649585" y="3154631"/>
                  <a:pt x="649585" y="3139239"/>
                </a:cubicBezTo>
                <a:cubicBezTo>
                  <a:pt x="568679" y="3324109"/>
                  <a:pt x="522448" y="3516704"/>
                  <a:pt x="510890" y="3716966"/>
                </a:cubicBezTo>
                <a:cubicBezTo>
                  <a:pt x="507056" y="3770921"/>
                  <a:pt x="507056" y="3820987"/>
                  <a:pt x="507056" y="3874886"/>
                </a:cubicBezTo>
                <a:cubicBezTo>
                  <a:pt x="522448" y="3836379"/>
                  <a:pt x="541730" y="3797871"/>
                  <a:pt x="564845" y="3767087"/>
                </a:cubicBezTo>
                <a:cubicBezTo>
                  <a:pt x="566735" y="3761308"/>
                  <a:pt x="570624" y="3758419"/>
                  <a:pt x="574458" y="3758419"/>
                </a:cubicBezTo>
                <a:cubicBezTo>
                  <a:pt x="578293" y="3758419"/>
                  <a:pt x="582182" y="3761308"/>
                  <a:pt x="584071" y="3767087"/>
                </a:cubicBezTo>
                <a:cubicBezTo>
                  <a:pt x="591795" y="3805595"/>
                  <a:pt x="584071" y="3844102"/>
                  <a:pt x="564845" y="3882610"/>
                </a:cubicBezTo>
                <a:cubicBezTo>
                  <a:pt x="553288" y="3917284"/>
                  <a:pt x="534006" y="3955791"/>
                  <a:pt x="514780" y="3986631"/>
                </a:cubicBezTo>
                <a:cubicBezTo>
                  <a:pt x="522448" y="4144551"/>
                  <a:pt x="545564" y="4298638"/>
                  <a:pt x="584071" y="4448835"/>
                </a:cubicBezTo>
                <a:cubicBezTo>
                  <a:pt x="568679" y="4367929"/>
                  <a:pt x="568679" y="4283190"/>
                  <a:pt x="584071" y="4206175"/>
                </a:cubicBezTo>
                <a:cubicBezTo>
                  <a:pt x="603353" y="4113712"/>
                  <a:pt x="634137" y="4025139"/>
                  <a:pt x="661142" y="3936565"/>
                </a:cubicBezTo>
                <a:cubicBezTo>
                  <a:pt x="668811" y="3901892"/>
                  <a:pt x="680368" y="3867218"/>
                  <a:pt x="688092" y="3828710"/>
                </a:cubicBezTo>
                <a:cubicBezTo>
                  <a:pt x="688092" y="3813263"/>
                  <a:pt x="691926" y="3794037"/>
                  <a:pt x="695816" y="3774755"/>
                </a:cubicBezTo>
                <a:cubicBezTo>
                  <a:pt x="697316" y="3770199"/>
                  <a:pt x="700650" y="3768032"/>
                  <a:pt x="704095" y="3768032"/>
                </a:cubicBezTo>
                <a:cubicBezTo>
                  <a:pt x="709374" y="3768032"/>
                  <a:pt x="715042" y="3773144"/>
                  <a:pt x="715042" y="3782479"/>
                </a:cubicBezTo>
                <a:cubicBezTo>
                  <a:pt x="711208" y="3805595"/>
                  <a:pt x="707374" y="3828710"/>
                  <a:pt x="699650" y="3855660"/>
                </a:cubicBezTo>
                <a:cubicBezTo>
                  <a:pt x="715042" y="3886444"/>
                  <a:pt x="722766" y="3921118"/>
                  <a:pt x="718876" y="3955791"/>
                </a:cubicBezTo>
                <a:cubicBezTo>
                  <a:pt x="738158" y="4106044"/>
                  <a:pt x="745882" y="4256240"/>
                  <a:pt x="734324" y="4406437"/>
                </a:cubicBezTo>
                <a:cubicBezTo>
                  <a:pt x="741992" y="4541297"/>
                  <a:pt x="730434" y="4676102"/>
                  <a:pt x="703484" y="4807073"/>
                </a:cubicBezTo>
                <a:cubicBezTo>
                  <a:pt x="703484" y="4810907"/>
                  <a:pt x="703484" y="4810907"/>
                  <a:pt x="699650" y="4810907"/>
                </a:cubicBezTo>
                <a:lnTo>
                  <a:pt x="723480" y="4864966"/>
                </a:lnTo>
                <a:lnTo>
                  <a:pt x="688781" y="4864966"/>
                </a:lnTo>
                <a:lnTo>
                  <a:pt x="672700" y="4826299"/>
                </a:lnTo>
                <a:cubicBezTo>
                  <a:pt x="599519" y="4691494"/>
                  <a:pt x="503222" y="4568247"/>
                  <a:pt x="387643" y="4464226"/>
                </a:cubicBezTo>
                <a:cubicBezTo>
                  <a:pt x="314462" y="4398769"/>
                  <a:pt x="221999" y="4321698"/>
                  <a:pt x="125702" y="4298638"/>
                </a:cubicBezTo>
                <a:cubicBezTo>
                  <a:pt x="98363" y="4291748"/>
                  <a:pt x="80860" y="4288747"/>
                  <a:pt x="70580" y="4288747"/>
                </a:cubicBezTo>
                <a:cubicBezTo>
                  <a:pt x="34628" y="4288747"/>
                  <a:pt x="87194" y="4325977"/>
                  <a:pt x="114200" y="4367929"/>
                </a:cubicBezTo>
                <a:cubicBezTo>
                  <a:pt x="221999" y="4514292"/>
                  <a:pt x="314462" y="4626037"/>
                  <a:pt x="476217" y="4718444"/>
                </a:cubicBezTo>
                <a:cubicBezTo>
                  <a:pt x="514780" y="4737726"/>
                  <a:pt x="553288" y="4760841"/>
                  <a:pt x="591795" y="4787791"/>
                </a:cubicBezTo>
                <a:cubicBezTo>
                  <a:pt x="557122" y="4741560"/>
                  <a:pt x="522448" y="4699218"/>
                  <a:pt x="483940" y="4656821"/>
                </a:cubicBezTo>
                <a:cubicBezTo>
                  <a:pt x="422317" y="4587473"/>
                  <a:pt x="341412" y="4541297"/>
                  <a:pt x="283678" y="4471950"/>
                </a:cubicBezTo>
                <a:cubicBezTo>
                  <a:pt x="280844" y="4466282"/>
                  <a:pt x="282122" y="4462726"/>
                  <a:pt x="286067" y="4462726"/>
                </a:cubicBezTo>
                <a:cubicBezTo>
                  <a:pt x="287512" y="4462726"/>
                  <a:pt x="289290" y="4463226"/>
                  <a:pt x="291346" y="4464226"/>
                </a:cubicBezTo>
                <a:cubicBezTo>
                  <a:pt x="356859" y="4541297"/>
                  <a:pt x="449267" y="4591363"/>
                  <a:pt x="514780" y="4664544"/>
                </a:cubicBezTo>
                <a:cubicBezTo>
                  <a:pt x="564845" y="4718444"/>
                  <a:pt x="607187" y="4772399"/>
                  <a:pt x="649585" y="4830133"/>
                </a:cubicBezTo>
                <a:lnTo>
                  <a:pt x="684372" y="4864966"/>
                </a:lnTo>
                <a:lnTo>
                  <a:pt x="652255" y="4864966"/>
                </a:lnTo>
                <a:lnTo>
                  <a:pt x="626469" y="4834023"/>
                </a:lnTo>
                <a:cubicBezTo>
                  <a:pt x="530172" y="4756952"/>
                  <a:pt x="406925" y="4710776"/>
                  <a:pt x="306738" y="4633705"/>
                </a:cubicBezTo>
                <a:cubicBezTo>
                  <a:pt x="187381" y="4541297"/>
                  <a:pt x="118034" y="4391045"/>
                  <a:pt x="17903" y="4283190"/>
                </a:cubicBezTo>
                <a:cubicBezTo>
                  <a:pt x="10179" y="4275522"/>
                  <a:pt x="14013" y="4263964"/>
                  <a:pt x="25571" y="4263964"/>
                </a:cubicBezTo>
                <a:cubicBezTo>
                  <a:pt x="27627" y="4263909"/>
                  <a:pt x="29627" y="4263909"/>
                  <a:pt x="31683" y="4263909"/>
                </a:cubicBezTo>
                <a:cubicBezTo>
                  <a:pt x="260673" y="4263909"/>
                  <a:pt x="485163" y="4477674"/>
                  <a:pt x="622635" y="4691494"/>
                </a:cubicBezTo>
                <a:cubicBezTo>
                  <a:pt x="607187" y="4649152"/>
                  <a:pt x="595629" y="4606755"/>
                  <a:pt x="584071" y="4564358"/>
                </a:cubicBezTo>
                <a:lnTo>
                  <a:pt x="576403" y="4545132"/>
                </a:lnTo>
                <a:cubicBezTo>
                  <a:pt x="518614" y="4456558"/>
                  <a:pt x="472382" y="4360261"/>
                  <a:pt x="406925" y="4275522"/>
                </a:cubicBezTo>
                <a:cubicBezTo>
                  <a:pt x="356859" y="4206175"/>
                  <a:pt x="299070" y="4136828"/>
                  <a:pt x="241281" y="4071370"/>
                </a:cubicBezTo>
                <a:lnTo>
                  <a:pt x="241281" y="4075204"/>
                </a:lnTo>
                <a:cubicBezTo>
                  <a:pt x="241281" y="4079427"/>
                  <a:pt x="236669" y="4082483"/>
                  <a:pt x="232446" y="4082483"/>
                </a:cubicBezTo>
                <a:cubicBezTo>
                  <a:pt x="229000" y="4082483"/>
                  <a:pt x="225889" y="4080427"/>
                  <a:pt x="225889" y="4075204"/>
                </a:cubicBezTo>
                <a:cubicBezTo>
                  <a:pt x="225889" y="4071370"/>
                  <a:pt x="221999" y="4067480"/>
                  <a:pt x="221999" y="4063646"/>
                </a:cubicBezTo>
                <a:cubicBezTo>
                  <a:pt x="218165" y="4063646"/>
                  <a:pt x="214331" y="4063646"/>
                  <a:pt x="214331" y="4059812"/>
                </a:cubicBezTo>
                <a:cubicBezTo>
                  <a:pt x="212831" y="4062757"/>
                  <a:pt x="210274" y="4063980"/>
                  <a:pt x="207385" y="4063980"/>
                </a:cubicBezTo>
                <a:cubicBezTo>
                  <a:pt x="202773" y="4063980"/>
                  <a:pt x="197439" y="4060701"/>
                  <a:pt x="195049" y="4055922"/>
                </a:cubicBezTo>
                <a:lnTo>
                  <a:pt x="195049" y="4052088"/>
                </a:lnTo>
                <a:cubicBezTo>
                  <a:pt x="164265" y="4048254"/>
                  <a:pt x="133426" y="4036696"/>
                  <a:pt x="106476" y="4021304"/>
                </a:cubicBezTo>
                <a:lnTo>
                  <a:pt x="102642" y="4021304"/>
                </a:lnTo>
                <a:cubicBezTo>
                  <a:pt x="77582" y="4009747"/>
                  <a:pt x="50618" y="3999147"/>
                  <a:pt x="22696" y="3989993"/>
                </a:cubicBezTo>
                <a:lnTo>
                  <a:pt x="0" y="3983996"/>
                </a:lnTo>
                <a:lnTo>
                  <a:pt x="0" y="3957551"/>
                </a:lnTo>
                <a:lnTo>
                  <a:pt x="40963" y="3971183"/>
                </a:lnTo>
                <a:lnTo>
                  <a:pt x="40963" y="3967349"/>
                </a:lnTo>
                <a:cubicBezTo>
                  <a:pt x="40963" y="3963515"/>
                  <a:pt x="44853" y="3959625"/>
                  <a:pt x="48687" y="3959625"/>
                </a:cubicBezTo>
                <a:cubicBezTo>
                  <a:pt x="64079" y="3959625"/>
                  <a:pt x="83360" y="3963515"/>
                  <a:pt x="98752" y="3967349"/>
                </a:cubicBezTo>
                <a:cubicBezTo>
                  <a:pt x="98752" y="3963515"/>
                  <a:pt x="94918" y="3959625"/>
                  <a:pt x="94918" y="3959625"/>
                </a:cubicBezTo>
                <a:lnTo>
                  <a:pt x="83360" y="3948123"/>
                </a:lnTo>
                <a:cubicBezTo>
                  <a:pt x="60245" y="3936565"/>
                  <a:pt x="40963" y="3917284"/>
                  <a:pt x="29461" y="3894168"/>
                </a:cubicBezTo>
                <a:lnTo>
                  <a:pt x="17903" y="3882610"/>
                </a:lnTo>
                <a:lnTo>
                  <a:pt x="0" y="3868923"/>
                </a:lnTo>
                <a:lnTo>
                  <a:pt x="0" y="3842875"/>
                </a:lnTo>
                <a:lnTo>
                  <a:pt x="2455" y="3844102"/>
                </a:lnTo>
                <a:lnTo>
                  <a:pt x="0" y="3838552"/>
                </a:lnTo>
                <a:lnTo>
                  <a:pt x="0" y="3804259"/>
                </a:lnTo>
                <a:lnTo>
                  <a:pt x="10179" y="3828710"/>
                </a:lnTo>
                <a:cubicBezTo>
                  <a:pt x="14013" y="3836379"/>
                  <a:pt x="21737" y="3851826"/>
                  <a:pt x="29461" y="3867218"/>
                </a:cubicBezTo>
                <a:cubicBezTo>
                  <a:pt x="48687" y="3882610"/>
                  <a:pt x="71802" y="3898002"/>
                  <a:pt x="87194" y="3921118"/>
                </a:cubicBezTo>
                <a:cubicBezTo>
                  <a:pt x="98752" y="3925007"/>
                  <a:pt x="110310" y="3932676"/>
                  <a:pt x="118034" y="3940399"/>
                </a:cubicBezTo>
                <a:cubicBezTo>
                  <a:pt x="118034" y="3925007"/>
                  <a:pt x="118034" y="3909560"/>
                  <a:pt x="118034" y="3898002"/>
                </a:cubicBezTo>
                <a:cubicBezTo>
                  <a:pt x="118034" y="3892390"/>
                  <a:pt x="124202" y="3888833"/>
                  <a:pt x="129036" y="3888833"/>
                </a:cubicBezTo>
                <a:cubicBezTo>
                  <a:pt x="130814" y="3888833"/>
                  <a:pt x="132426" y="3889278"/>
                  <a:pt x="133426" y="3890334"/>
                </a:cubicBezTo>
                <a:cubicBezTo>
                  <a:pt x="134426" y="3890334"/>
                  <a:pt x="135204" y="3890612"/>
                  <a:pt x="135760" y="3891001"/>
                </a:cubicBezTo>
                <a:cubicBezTo>
                  <a:pt x="129036" y="3876609"/>
                  <a:pt x="125480" y="3862273"/>
                  <a:pt x="121868" y="3847936"/>
                </a:cubicBezTo>
                <a:cubicBezTo>
                  <a:pt x="114200" y="3832544"/>
                  <a:pt x="106476" y="3817152"/>
                  <a:pt x="94918" y="3801705"/>
                </a:cubicBezTo>
                <a:cubicBezTo>
                  <a:pt x="77665" y="3778701"/>
                  <a:pt x="57550" y="3757613"/>
                  <a:pt x="35517" y="3738908"/>
                </a:cubicBezTo>
                <a:lnTo>
                  <a:pt x="0" y="3714612"/>
                </a:lnTo>
                <a:lnTo>
                  <a:pt x="0" y="3689054"/>
                </a:lnTo>
                <a:lnTo>
                  <a:pt x="44366" y="3717959"/>
                </a:lnTo>
                <a:cubicBezTo>
                  <a:pt x="69885" y="3739137"/>
                  <a:pt x="93001" y="3763197"/>
                  <a:pt x="114200" y="3790147"/>
                </a:cubicBezTo>
                <a:cubicBezTo>
                  <a:pt x="106476" y="3716966"/>
                  <a:pt x="144984" y="3643784"/>
                  <a:pt x="210441" y="3613001"/>
                </a:cubicBezTo>
                <a:cubicBezTo>
                  <a:pt x="214331" y="3613001"/>
                  <a:pt x="221999" y="3616835"/>
                  <a:pt x="221999" y="3620669"/>
                </a:cubicBezTo>
                <a:cubicBezTo>
                  <a:pt x="218165" y="3670790"/>
                  <a:pt x="218165" y="3716966"/>
                  <a:pt x="218165" y="3767087"/>
                </a:cubicBezTo>
                <a:cubicBezTo>
                  <a:pt x="233557" y="3740082"/>
                  <a:pt x="245115" y="3716966"/>
                  <a:pt x="256673" y="3690016"/>
                </a:cubicBezTo>
                <a:cubicBezTo>
                  <a:pt x="258618" y="3686182"/>
                  <a:pt x="262452" y="3684237"/>
                  <a:pt x="266341" y="3684237"/>
                </a:cubicBezTo>
                <a:cubicBezTo>
                  <a:pt x="270175" y="3684237"/>
                  <a:pt x="274009" y="3686182"/>
                  <a:pt x="275954" y="3690016"/>
                </a:cubicBezTo>
                <a:cubicBezTo>
                  <a:pt x="310628" y="3778645"/>
                  <a:pt x="260562" y="3874886"/>
                  <a:pt x="229723" y="3963515"/>
                </a:cubicBezTo>
                <a:cubicBezTo>
                  <a:pt x="233557" y="3994299"/>
                  <a:pt x="237447" y="4021304"/>
                  <a:pt x="241281" y="4052088"/>
                </a:cubicBezTo>
                <a:cubicBezTo>
                  <a:pt x="360693" y="4171501"/>
                  <a:pt x="464659" y="4302472"/>
                  <a:pt x="553288" y="4448835"/>
                </a:cubicBezTo>
                <a:cubicBezTo>
                  <a:pt x="495498" y="4233125"/>
                  <a:pt x="468548" y="4017415"/>
                  <a:pt x="472382" y="3797871"/>
                </a:cubicBezTo>
                <a:cubicBezTo>
                  <a:pt x="372251" y="3547487"/>
                  <a:pt x="349136" y="3274044"/>
                  <a:pt x="403035" y="3012103"/>
                </a:cubicBezTo>
                <a:cubicBezTo>
                  <a:pt x="404980" y="3008268"/>
                  <a:pt x="409814" y="3006324"/>
                  <a:pt x="414149" y="3006324"/>
                </a:cubicBezTo>
                <a:cubicBezTo>
                  <a:pt x="418483" y="3006324"/>
                  <a:pt x="422317" y="3008268"/>
                  <a:pt x="422317" y="3012103"/>
                </a:cubicBezTo>
                <a:cubicBezTo>
                  <a:pt x="449267" y="3143073"/>
                  <a:pt x="495498" y="3262486"/>
                  <a:pt x="495498" y="3397291"/>
                </a:cubicBezTo>
                <a:cubicBezTo>
                  <a:pt x="495498" y="3455080"/>
                  <a:pt x="495498" y="3512869"/>
                  <a:pt x="491664" y="3570603"/>
                </a:cubicBezTo>
                <a:cubicBezTo>
                  <a:pt x="495498" y="3547487"/>
                  <a:pt x="499332" y="3520538"/>
                  <a:pt x="503222" y="3493588"/>
                </a:cubicBezTo>
                <a:cubicBezTo>
                  <a:pt x="518614" y="3424241"/>
                  <a:pt x="534006" y="3354893"/>
                  <a:pt x="557122" y="3285602"/>
                </a:cubicBezTo>
                <a:lnTo>
                  <a:pt x="553288" y="3285602"/>
                </a:lnTo>
                <a:lnTo>
                  <a:pt x="553288" y="3277878"/>
                </a:lnTo>
                <a:cubicBezTo>
                  <a:pt x="522448" y="3235536"/>
                  <a:pt x="507056" y="3181581"/>
                  <a:pt x="518614" y="3131515"/>
                </a:cubicBezTo>
                <a:cubicBezTo>
                  <a:pt x="520892" y="3127014"/>
                  <a:pt x="524448" y="3125125"/>
                  <a:pt x="527782" y="3125125"/>
                </a:cubicBezTo>
                <a:cubicBezTo>
                  <a:pt x="530172" y="3125125"/>
                  <a:pt x="532394" y="3126070"/>
                  <a:pt x="534006" y="3127681"/>
                </a:cubicBezTo>
                <a:cubicBezTo>
                  <a:pt x="568679" y="3162355"/>
                  <a:pt x="580237" y="3212420"/>
                  <a:pt x="568679" y="3258652"/>
                </a:cubicBezTo>
                <a:cubicBezTo>
                  <a:pt x="587961" y="3204697"/>
                  <a:pt x="611077" y="3146907"/>
                  <a:pt x="634137" y="3096842"/>
                </a:cubicBezTo>
                <a:cubicBezTo>
                  <a:pt x="607187" y="2992877"/>
                  <a:pt x="572514" y="2896579"/>
                  <a:pt x="530172" y="2800282"/>
                </a:cubicBezTo>
                <a:cubicBezTo>
                  <a:pt x="530172" y="2804117"/>
                  <a:pt x="526338" y="2807951"/>
                  <a:pt x="522448" y="2807951"/>
                </a:cubicBezTo>
                <a:cubicBezTo>
                  <a:pt x="468548" y="2804117"/>
                  <a:pt x="418483" y="2773277"/>
                  <a:pt x="391477" y="2723211"/>
                </a:cubicBezTo>
                <a:cubicBezTo>
                  <a:pt x="387643" y="2715543"/>
                  <a:pt x="391477" y="2707819"/>
                  <a:pt x="399201" y="2707819"/>
                </a:cubicBezTo>
                <a:cubicBezTo>
                  <a:pt x="445433" y="2711654"/>
                  <a:pt x="487774" y="2734769"/>
                  <a:pt x="518614" y="2773277"/>
                </a:cubicBezTo>
                <a:cubicBezTo>
                  <a:pt x="437709" y="2592241"/>
                  <a:pt x="341412" y="2418928"/>
                  <a:pt x="249004" y="2237892"/>
                </a:cubicBezTo>
                <a:lnTo>
                  <a:pt x="141150" y="2099253"/>
                </a:lnTo>
                <a:lnTo>
                  <a:pt x="133426" y="2099253"/>
                </a:lnTo>
                <a:lnTo>
                  <a:pt x="133426" y="2095364"/>
                </a:lnTo>
                <a:lnTo>
                  <a:pt x="125702" y="2095364"/>
                </a:lnTo>
                <a:cubicBezTo>
                  <a:pt x="94890" y="2071290"/>
                  <a:pt x="62634" y="2050348"/>
                  <a:pt x="29655" y="2031093"/>
                </a:cubicBezTo>
                <a:lnTo>
                  <a:pt x="0" y="2015094"/>
                </a:lnTo>
                <a:lnTo>
                  <a:pt x="0" y="1988627"/>
                </a:lnTo>
                <a:lnTo>
                  <a:pt x="56770" y="2022626"/>
                </a:lnTo>
                <a:cubicBezTo>
                  <a:pt x="79037" y="2038335"/>
                  <a:pt x="99739" y="2055912"/>
                  <a:pt x="118034" y="2076138"/>
                </a:cubicBezTo>
                <a:lnTo>
                  <a:pt x="0" y="1941242"/>
                </a:lnTo>
                <a:lnTo>
                  <a:pt x="0" y="1918712"/>
                </a:lnTo>
                <a:lnTo>
                  <a:pt x="60245" y="1983675"/>
                </a:lnTo>
                <a:lnTo>
                  <a:pt x="0" y="1900083"/>
                </a:lnTo>
                <a:lnTo>
                  <a:pt x="0" y="1878999"/>
                </a:lnTo>
                <a:lnTo>
                  <a:pt x="2884" y="1882016"/>
                </a:lnTo>
                <a:cubicBezTo>
                  <a:pt x="46756" y="1937686"/>
                  <a:pt x="86236" y="1997150"/>
                  <a:pt x="121868" y="2056856"/>
                </a:cubicBezTo>
                <a:cubicBezTo>
                  <a:pt x="156542" y="2103087"/>
                  <a:pt x="195049" y="2149319"/>
                  <a:pt x="229723" y="2199385"/>
                </a:cubicBezTo>
                <a:cubicBezTo>
                  <a:pt x="160376" y="2049132"/>
                  <a:pt x="102642" y="1891212"/>
                  <a:pt x="56410" y="1729457"/>
                </a:cubicBezTo>
                <a:cubicBezTo>
                  <a:pt x="56410" y="1733291"/>
                  <a:pt x="52521" y="1733291"/>
                  <a:pt x="52521" y="1733291"/>
                </a:cubicBezTo>
                <a:cubicBezTo>
                  <a:pt x="50465" y="1733458"/>
                  <a:pt x="48409" y="1733514"/>
                  <a:pt x="46353" y="1733514"/>
                </a:cubicBezTo>
                <a:cubicBezTo>
                  <a:pt x="31725" y="1733514"/>
                  <a:pt x="18083" y="1730243"/>
                  <a:pt x="6023" y="1724405"/>
                </a:cubicBezTo>
                <a:lnTo>
                  <a:pt x="0" y="1719619"/>
                </a:lnTo>
                <a:lnTo>
                  <a:pt x="0" y="1697844"/>
                </a:lnTo>
                <a:lnTo>
                  <a:pt x="24205" y="1712367"/>
                </a:lnTo>
                <a:cubicBezTo>
                  <a:pt x="34017" y="1715975"/>
                  <a:pt x="44852" y="1717899"/>
                  <a:pt x="56410" y="1717899"/>
                </a:cubicBezTo>
                <a:cubicBezTo>
                  <a:pt x="40991" y="1665889"/>
                  <a:pt x="26543" y="1613893"/>
                  <a:pt x="13541" y="1561417"/>
                </a:cubicBezTo>
                <a:lnTo>
                  <a:pt x="0" y="1498326"/>
                </a:lnTo>
                <a:lnTo>
                  <a:pt x="0" y="1451299"/>
                </a:lnTo>
                <a:lnTo>
                  <a:pt x="74220" y="1733791"/>
                </a:lnTo>
                <a:cubicBezTo>
                  <a:pt x="107449" y="1843091"/>
                  <a:pt x="145012" y="1950946"/>
                  <a:pt x="187381" y="2056856"/>
                </a:cubicBezTo>
                <a:cubicBezTo>
                  <a:pt x="187381" y="2010625"/>
                  <a:pt x="198939" y="1964393"/>
                  <a:pt x="225889" y="1929775"/>
                </a:cubicBezTo>
                <a:cubicBezTo>
                  <a:pt x="227056" y="1927386"/>
                  <a:pt x="229000" y="1926441"/>
                  <a:pt x="231112" y="1926441"/>
                </a:cubicBezTo>
                <a:cubicBezTo>
                  <a:pt x="235780" y="1926441"/>
                  <a:pt x="241281" y="1930942"/>
                  <a:pt x="241281" y="1933609"/>
                </a:cubicBezTo>
                <a:cubicBezTo>
                  <a:pt x="245115" y="1983675"/>
                  <a:pt x="249004" y="2064580"/>
                  <a:pt x="210441" y="2099253"/>
                </a:cubicBezTo>
                <a:cubicBezTo>
                  <a:pt x="249004" y="2187827"/>
                  <a:pt x="291346" y="2280290"/>
                  <a:pt x="337578" y="2365029"/>
                </a:cubicBezTo>
                <a:cubicBezTo>
                  <a:pt x="349136" y="2380421"/>
                  <a:pt x="356859" y="2395813"/>
                  <a:pt x="364528" y="2411205"/>
                </a:cubicBezTo>
                <a:cubicBezTo>
                  <a:pt x="360693" y="2384255"/>
                  <a:pt x="360693" y="2357305"/>
                  <a:pt x="368417" y="2326465"/>
                </a:cubicBezTo>
                <a:cubicBezTo>
                  <a:pt x="370640" y="2321965"/>
                  <a:pt x="374252" y="2320131"/>
                  <a:pt x="378364" y="2320131"/>
                </a:cubicBezTo>
                <a:cubicBezTo>
                  <a:pt x="381253" y="2320131"/>
                  <a:pt x="384476" y="2321020"/>
                  <a:pt x="387643" y="2322631"/>
                </a:cubicBezTo>
                <a:cubicBezTo>
                  <a:pt x="406925" y="2345747"/>
                  <a:pt x="418483" y="2376587"/>
                  <a:pt x="418483" y="2411205"/>
                </a:cubicBezTo>
                <a:cubicBezTo>
                  <a:pt x="422317" y="2438210"/>
                  <a:pt x="418483" y="2465160"/>
                  <a:pt x="410759" y="2492110"/>
                </a:cubicBezTo>
                <a:cubicBezTo>
                  <a:pt x="410759" y="2495944"/>
                  <a:pt x="410759" y="2495944"/>
                  <a:pt x="410759" y="2499833"/>
                </a:cubicBezTo>
                <a:cubicBezTo>
                  <a:pt x="510890" y="2676980"/>
                  <a:pt x="611077" y="2865740"/>
                  <a:pt x="653419" y="3062168"/>
                </a:cubicBezTo>
                <a:cubicBezTo>
                  <a:pt x="657253" y="3050610"/>
                  <a:pt x="661142" y="3042942"/>
                  <a:pt x="668811" y="3031384"/>
                </a:cubicBezTo>
                <a:cubicBezTo>
                  <a:pt x="641861" y="2811840"/>
                  <a:pt x="618745" y="2592241"/>
                  <a:pt x="603353" y="2372697"/>
                </a:cubicBezTo>
                <a:lnTo>
                  <a:pt x="599519" y="2372697"/>
                </a:lnTo>
                <a:cubicBezTo>
                  <a:pt x="560956" y="2311073"/>
                  <a:pt x="534006" y="2241726"/>
                  <a:pt x="526338" y="2168545"/>
                </a:cubicBezTo>
                <a:cubicBezTo>
                  <a:pt x="523670" y="2165933"/>
                  <a:pt x="528338" y="2161433"/>
                  <a:pt x="534006" y="2161433"/>
                </a:cubicBezTo>
                <a:cubicBezTo>
                  <a:pt x="536562" y="2161433"/>
                  <a:pt x="539340" y="2162322"/>
                  <a:pt x="541730" y="2164711"/>
                </a:cubicBezTo>
                <a:cubicBezTo>
                  <a:pt x="564845" y="2187827"/>
                  <a:pt x="580237" y="2214776"/>
                  <a:pt x="591795" y="2245616"/>
                </a:cubicBezTo>
                <a:cubicBezTo>
                  <a:pt x="587961" y="2168545"/>
                  <a:pt x="584071" y="2091530"/>
                  <a:pt x="584071" y="2018348"/>
                </a:cubicBezTo>
                <a:cubicBezTo>
                  <a:pt x="584071" y="1933609"/>
                  <a:pt x="587961" y="1852704"/>
                  <a:pt x="591795" y="1767965"/>
                </a:cubicBezTo>
                <a:cubicBezTo>
                  <a:pt x="587961" y="1760297"/>
                  <a:pt x="584071" y="1752573"/>
                  <a:pt x="580237" y="1744849"/>
                </a:cubicBezTo>
                <a:cubicBezTo>
                  <a:pt x="560956" y="1706342"/>
                  <a:pt x="549398" y="1667834"/>
                  <a:pt x="545564" y="1625436"/>
                </a:cubicBezTo>
                <a:cubicBezTo>
                  <a:pt x="545564" y="1617768"/>
                  <a:pt x="549398" y="1613879"/>
                  <a:pt x="557122" y="1613879"/>
                </a:cubicBezTo>
                <a:cubicBezTo>
                  <a:pt x="572514" y="1617768"/>
                  <a:pt x="587961" y="1625436"/>
                  <a:pt x="599519" y="1640884"/>
                </a:cubicBezTo>
                <a:cubicBezTo>
                  <a:pt x="611077" y="1475240"/>
                  <a:pt x="630303" y="1309595"/>
                  <a:pt x="653419" y="1144007"/>
                </a:cubicBezTo>
                <a:cubicBezTo>
                  <a:pt x="622635" y="1090052"/>
                  <a:pt x="603353" y="1028428"/>
                  <a:pt x="607187" y="966805"/>
                </a:cubicBezTo>
                <a:cubicBezTo>
                  <a:pt x="607187" y="960414"/>
                  <a:pt x="610688" y="957581"/>
                  <a:pt x="614466" y="957581"/>
                </a:cubicBezTo>
                <a:cubicBezTo>
                  <a:pt x="617578" y="957581"/>
                  <a:pt x="620857" y="959470"/>
                  <a:pt x="622635" y="962971"/>
                </a:cubicBezTo>
                <a:cubicBezTo>
                  <a:pt x="648418" y="999756"/>
                  <a:pt x="660087" y="1043653"/>
                  <a:pt x="657697" y="1087829"/>
                </a:cubicBezTo>
                <a:cubicBezTo>
                  <a:pt x="679368" y="939633"/>
                  <a:pt x="700817" y="791436"/>
                  <a:pt x="718876" y="643240"/>
                </a:cubicBezTo>
                <a:cubicBezTo>
                  <a:pt x="691926" y="639406"/>
                  <a:pt x="664977" y="624014"/>
                  <a:pt x="645695" y="600898"/>
                </a:cubicBezTo>
                <a:cubicBezTo>
                  <a:pt x="634137" y="581616"/>
                  <a:pt x="622635" y="562390"/>
                  <a:pt x="618745" y="539275"/>
                </a:cubicBezTo>
                <a:cubicBezTo>
                  <a:pt x="572514" y="516159"/>
                  <a:pt x="530172" y="481486"/>
                  <a:pt x="495498" y="442978"/>
                </a:cubicBezTo>
                <a:cubicBezTo>
                  <a:pt x="437709" y="362073"/>
                  <a:pt x="437709" y="265776"/>
                  <a:pt x="395367" y="177202"/>
                </a:cubicBezTo>
                <a:cubicBezTo>
                  <a:pt x="392255" y="174091"/>
                  <a:pt x="396701" y="168423"/>
                  <a:pt x="400535" y="168423"/>
                </a:cubicBezTo>
                <a:cubicBezTo>
                  <a:pt x="401424" y="168423"/>
                  <a:pt x="402313" y="168756"/>
                  <a:pt x="403035" y="169478"/>
                </a:cubicBezTo>
                <a:cubicBezTo>
                  <a:pt x="460825" y="196429"/>
                  <a:pt x="514780" y="231102"/>
                  <a:pt x="560956" y="277333"/>
                </a:cubicBezTo>
                <a:cubicBezTo>
                  <a:pt x="534006" y="188760"/>
                  <a:pt x="534006" y="96297"/>
                  <a:pt x="568679" y="11558"/>
                </a:cubicBezTo>
                <a:cubicBezTo>
                  <a:pt x="568679" y="8835"/>
                  <a:pt x="572514" y="6113"/>
                  <a:pt x="577515" y="6113"/>
                </a:cubicBezTo>
                <a:cubicBezTo>
                  <a:pt x="579571" y="6113"/>
                  <a:pt x="581849" y="6557"/>
                  <a:pt x="584071" y="7724"/>
                </a:cubicBezTo>
                <a:cubicBezTo>
                  <a:pt x="634137" y="61624"/>
                  <a:pt x="676534" y="123247"/>
                  <a:pt x="703484" y="192594"/>
                </a:cubicBezTo>
                <a:cubicBezTo>
                  <a:pt x="707374" y="107855"/>
                  <a:pt x="726600" y="26950"/>
                  <a:pt x="815173" y="0"/>
                </a:cubicBezTo>
                <a:close/>
              </a:path>
            </a:pathLst>
          </a:custGeom>
          <a:solidFill>
            <a:schemeClr val="tx1"/>
          </a:solidFill>
          <a:ln>
            <a:noFill/>
          </a:ln>
        </p:spPr>
        <p:txBody>
          <a:bodyPr spcFirstLastPara="1" wrap="square" lIns="121900" tIns="121900" rIns="121900" bIns="121900" anchor="ctr" anchorCtr="0">
            <a:noAutofit/>
          </a:bodyPr>
          <a:lstStyle/>
          <a:p>
            <a:endParaRPr sz="2400" dirty="0"/>
          </a:p>
        </p:txBody>
      </p:sp>
      <p:sp>
        <p:nvSpPr>
          <p:cNvPr id="10" name="矩形 9"/>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dirty="0">
              <a:solidFill>
                <a:schemeClr val="tx1">
                  <a:lumMod val="75000"/>
                  <a:lumOff val="25000"/>
                </a:schemeClr>
              </a:solidFill>
              <a:latin typeface="隶书" panose="02010509060101010101" pitchFamily="49" charset="-122"/>
              <a:ea typeface="隶书" panose="02010509060101010101" pitchFamily="49" charset="-122"/>
              <a:sym typeface="+mn-ea"/>
            </a:endParaRPr>
          </a:p>
        </p:txBody>
      </p:sp>
      <p:sp>
        <p:nvSpPr>
          <p:cNvPr id="2" name="标题 1"/>
          <p:cNvSpPr>
            <a:spLocks noGrp="1"/>
          </p:cNvSpPr>
          <p:nvPr>
            <p:ph type="title"/>
            <p:custDataLst>
              <p:tags r:id="rId3"/>
            </p:custDataLst>
          </p:nvPr>
        </p:nvSpPr>
        <p:spPr>
          <a:xfrm>
            <a:off x="579600" y="237599"/>
            <a:ext cx="11037600" cy="563589"/>
          </a:xfrm>
        </p:spPr>
        <p:txBody>
          <a:bodyPr lIns="90000" tIns="46800" rIns="90000" bIns="46800">
            <a:normAutofit/>
          </a:bodyPr>
          <a:lstStyle>
            <a:lvl1pPr>
              <a:defRPr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t>2021-9-13</a:t>
            </a:fld>
            <a:endParaRPr lang="zh-CN" altLang="en-US"/>
          </a:p>
        </p:txBody>
      </p:sp>
      <p:sp>
        <p:nvSpPr>
          <p:cNvPr id="4" name="页脚占位符 3"/>
          <p:cNvSpPr>
            <a:spLocks noGrp="1"/>
          </p:cNvSpPr>
          <p:nvPr>
            <p:ph type="ftr" sz="quarter" idx="11"/>
            <p:custDataLst>
              <p:tags r:id="rId5"/>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7"/>
            </p:custDataLst>
          </p:nvPr>
        </p:nvSpPr>
        <p:spPr>
          <a:xfrm>
            <a:off x="579600" y="1663200"/>
            <a:ext cx="5342400" cy="2894400"/>
          </a:xfrm>
        </p:spPr>
        <p:txBody>
          <a:bodyPr lIns="90000" tIns="46800" rIns="90000" bIns="46800">
            <a:normAutofit/>
          </a:bodyPr>
          <a:lstStyle>
            <a:lvl1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2pPr>
            <a:lvl3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3pPr>
            <a:lvl4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4pPr>
            <a:lvl5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6242400" y="1663200"/>
            <a:ext cx="5367600" cy="2894400"/>
          </a:xfrm>
        </p:spPr>
        <p:txBody>
          <a:bodyPr lIns="90000" tIns="46800" rIns="90000" bIns="46800">
            <a:normAutofit/>
          </a:bodyPr>
          <a:lstStyle>
            <a:lvl1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2pPr>
            <a:lvl3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3pPr>
            <a:lvl4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4pPr>
            <a:lvl5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572400" y="4816800"/>
            <a:ext cx="5342400" cy="781200"/>
          </a:xfrm>
        </p:spPr>
        <p:txBody>
          <a:bodyPr lIns="90000" tIns="46800" rIns="90000" bIns="46800">
            <a:normAutofit/>
          </a:bodyPr>
          <a:lstStyle>
            <a:lvl1pPr marL="0" indent="0">
              <a:buNone/>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6253200" y="4813200"/>
            <a:ext cx="5367600" cy="781200"/>
          </a:xfrm>
        </p:spPr>
        <p:txBody>
          <a:bodyPr lIns="90000" tIns="46800" rIns="90000" bIns="46800">
            <a:normAutofit/>
          </a:bodyPr>
          <a:lstStyle>
            <a:lvl1pPr marL="0" indent="0">
              <a:buNone/>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2021-9-13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75000"/>
                  <a:lumOff val="25000"/>
                </a:schemeClr>
              </a:solidFill>
              <a:latin typeface="隶书" panose="02010509060101010101" pitchFamily="49" charset="-122"/>
              <a:ea typeface="隶书" panose="02010509060101010101" pitchFamily="49" charset="-122"/>
              <a:sym typeface="+mn-ea"/>
            </a:endParaRPr>
          </a:p>
        </p:txBody>
      </p:sp>
      <p:sp>
        <p:nvSpPr>
          <p:cNvPr id="12" name="Google Shape;248;p30"/>
          <p:cNvSpPr/>
          <p:nvPr userDrawn="1">
            <p:custDataLst>
              <p:tags r:id="rId2"/>
            </p:custDataLst>
          </p:nvPr>
        </p:nvSpPr>
        <p:spPr>
          <a:xfrm rot="13910326" flipH="1">
            <a:off x="10657205" y="540385"/>
            <a:ext cx="2633345" cy="2591435"/>
          </a:xfrm>
          <a:custGeom>
            <a:avLst/>
            <a:gdLst/>
            <a:ahLst/>
            <a:cxnLst/>
            <a:rect l="l" t="t" r="r" b="b"/>
            <a:pathLst>
              <a:path w="60031" h="77883" extrusionOk="0">
                <a:moveTo>
                  <a:pt x="59337" y="378"/>
                </a:moveTo>
                <a:cubicBezTo>
                  <a:pt x="59822" y="378"/>
                  <a:pt x="59476" y="655"/>
                  <a:pt x="59268" y="863"/>
                </a:cubicBezTo>
                <a:cubicBezTo>
                  <a:pt x="58990" y="1071"/>
                  <a:pt x="58644" y="1348"/>
                  <a:pt x="58367" y="1487"/>
                </a:cubicBezTo>
                <a:cubicBezTo>
                  <a:pt x="58089" y="1625"/>
                  <a:pt x="57465" y="2180"/>
                  <a:pt x="57050" y="2180"/>
                </a:cubicBezTo>
                <a:lnTo>
                  <a:pt x="57465" y="1903"/>
                </a:lnTo>
                <a:cubicBezTo>
                  <a:pt x="57535" y="1833"/>
                  <a:pt x="57535" y="1695"/>
                  <a:pt x="57396" y="1625"/>
                </a:cubicBezTo>
                <a:cubicBezTo>
                  <a:pt x="58020" y="1002"/>
                  <a:pt x="58575" y="378"/>
                  <a:pt x="59337" y="378"/>
                </a:cubicBezTo>
                <a:close/>
                <a:moveTo>
                  <a:pt x="54623" y="2041"/>
                </a:moveTo>
                <a:lnTo>
                  <a:pt x="54623" y="2111"/>
                </a:lnTo>
                <a:cubicBezTo>
                  <a:pt x="54415" y="2527"/>
                  <a:pt x="54138" y="3012"/>
                  <a:pt x="53792" y="3358"/>
                </a:cubicBezTo>
                <a:cubicBezTo>
                  <a:pt x="54000" y="2873"/>
                  <a:pt x="54277" y="2457"/>
                  <a:pt x="54623" y="2041"/>
                </a:cubicBezTo>
                <a:close/>
                <a:moveTo>
                  <a:pt x="55499" y="4204"/>
                </a:moveTo>
                <a:cubicBezTo>
                  <a:pt x="55737" y="4204"/>
                  <a:pt x="55977" y="4261"/>
                  <a:pt x="56218" y="4398"/>
                </a:cubicBezTo>
                <a:cubicBezTo>
                  <a:pt x="55317" y="4814"/>
                  <a:pt x="54415" y="5091"/>
                  <a:pt x="53445" y="5091"/>
                </a:cubicBezTo>
                <a:cubicBezTo>
                  <a:pt x="54071" y="4726"/>
                  <a:pt x="54775" y="4204"/>
                  <a:pt x="55499" y="4204"/>
                </a:cubicBezTo>
                <a:close/>
                <a:moveTo>
                  <a:pt x="51157" y="3774"/>
                </a:moveTo>
                <a:cubicBezTo>
                  <a:pt x="51019" y="4745"/>
                  <a:pt x="50672" y="5577"/>
                  <a:pt x="50048" y="6339"/>
                </a:cubicBezTo>
                <a:lnTo>
                  <a:pt x="49979" y="6408"/>
                </a:lnTo>
                <a:cubicBezTo>
                  <a:pt x="49979" y="6339"/>
                  <a:pt x="49979" y="6270"/>
                  <a:pt x="49979" y="6270"/>
                </a:cubicBezTo>
                <a:cubicBezTo>
                  <a:pt x="50256" y="5785"/>
                  <a:pt x="50603" y="5369"/>
                  <a:pt x="50880" y="4883"/>
                </a:cubicBezTo>
                <a:cubicBezTo>
                  <a:pt x="50929" y="4785"/>
                  <a:pt x="50840" y="4687"/>
                  <a:pt x="50758" y="4687"/>
                </a:cubicBezTo>
                <a:cubicBezTo>
                  <a:pt x="50725" y="4687"/>
                  <a:pt x="50693" y="4704"/>
                  <a:pt x="50672" y="4745"/>
                </a:cubicBezTo>
                <a:cubicBezTo>
                  <a:pt x="50326" y="5091"/>
                  <a:pt x="50048" y="5438"/>
                  <a:pt x="49771" y="5785"/>
                </a:cubicBezTo>
                <a:cubicBezTo>
                  <a:pt x="49840" y="5646"/>
                  <a:pt x="49910" y="5507"/>
                  <a:pt x="49979" y="5369"/>
                </a:cubicBezTo>
                <a:cubicBezTo>
                  <a:pt x="49979" y="5320"/>
                  <a:pt x="49910" y="5271"/>
                  <a:pt x="49869" y="5271"/>
                </a:cubicBezTo>
                <a:cubicBezTo>
                  <a:pt x="49852" y="5271"/>
                  <a:pt x="49840" y="5279"/>
                  <a:pt x="49840" y="5299"/>
                </a:cubicBezTo>
                <a:cubicBezTo>
                  <a:pt x="49702" y="5577"/>
                  <a:pt x="49632" y="5785"/>
                  <a:pt x="49494" y="6062"/>
                </a:cubicBezTo>
                <a:cubicBezTo>
                  <a:pt x="49425" y="6062"/>
                  <a:pt x="49425" y="6131"/>
                  <a:pt x="49494" y="6131"/>
                </a:cubicBezTo>
                <a:cubicBezTo>
                  <a:pt x="49355" y="6339"/>
                  <a:pt x="49217" y="6616"/>
                  <a:pt x="49078" y="6824"/>
                </a:cubicBezTo>
                <a:cubicBezTo>
                  <a:pt x="49009" y="6894"/>
                  <a:pt x="49009" y="6963"/>
                  <a:pt x="49078" y="7032"/>
                </a:cubicBezTo>
                <a:lnTo>
                  <a:pt x="48939" y="7102"/>
                </a:lnTo>
                <a:cubicBezTo>
                  <a:pt x="48662" y="6339"/>
                  <a:pt x="50256" y="4467"/>
                  <a:pt x="51088" y="3774"/>
                </a:cubicBezTo>
                <a:close/>
                <a:moveTo>
                  <a:pt x="52206" y="6842"/>
                </a:moveTo>
                <a:cubicBezTo>
                  <a:pt x="52353" y="6842"/>
                  <a:pt x="52509" y="6859"/>
                  <a:pt x="52682" y="6894"/>
                </a:cubicBezTo>
                <a:cubicBezTo>
                  <a:pt x="52368" y="7019"/>
                  <a:pt x="52111" y="7088"/>
                  <a:pt x="51808" y="7203"/>
                </a:cubicBezTo>
                <a:lnTo>
                  <a:pt x="51808" y="7203"/>
                </a:lnTo>
                <a:cubicBezTo>
                  <a:pt x="51845" y="7176"/>
                  <a:pt x="51883" y="7139"/>
                  <a:pt x="51920" y="7102"/>
                </a:cubicBezTo>
                <a:cubicBezTo>
                  <a:pt x="51920" y="7032"/>
                  <a:pt x="51851" y="6894"/>
                  <a:pt x="51781" y="6894"/>
                </a:cubicBezTo>
                <a:cubicBezTo>
                  <a:pt x="51920" y="6859"/>
                  <a:pt x="52059" y="6842"/>
                  <a:pt x="52206" y="6842"/>
                </a:cubicBezTo>
                <a:close/>
                <a:moveTo>
                  <a:pt x="17815" y="6755"/>
                </a:moveTo>
                <a:cubicBezTo>
                  <a:pt x="17954" y="7032"/>
                  <a:pt x="18023" y="7240"/>
                  <a:pt x="18023" y="7517"/>
                </a:cubicBezTo>
                <a:lnTo>
                  <a:pt x="18093" y="7517"/>
                </a:lnTo>
                <a:cubicBezTo>
                  <a:pt x="18023" y="7517"/>
                  <a:pt x="18023" y="7587"/>
                  <a:pt x="18023" y="7656"/>
                </a:cubicBezTo>
                <a:cubicBezTo>
                  <a:pt x="17954" y="7310"/>
                  <a:pt x="17885" y="7032"/>
                  <a:pt x="17815" y="6755"/>
                </a:cubicBezTo>
                <a:close/>
                <a:moveTo>
                  <a:pt x="20865" y="6755"/>
                </a:moveTo>
                <a:cubicBezTo>
                  <a:pt x="20727" y="7517"/>
                  <a:pt x="20380" y="8211"/>
                  <a:pt x="19895" y="8765"/>
                </a:cubicBezTo>
                <a:cubicBezTo>
                  <a:pt x="19964" y="8627"/>
                  <a:pt x="20034" y="8419"/>
                  <a:pt x="20103" y="8211"/>
                </a:cubicBezTo>
                <a:cubicBezTo>
                  <a:pt x="20242" y="7725"/>
                  <a:pt x="20449" y="7240"/>
                  <a:pt x="20796" y="6755"/>
                </a:cubicBezTo>
                <a:close/>
                <a:moveTo>
                  <a:pt x="49078" y="9944"/>
                </a:moveTo>
                <a:cubicBezTo>
                  <a:pt x="49355" y="9944"/>
                  <a:pt x="49702" y="9944"/>
                  <a:pt x="50048" y="10013"/>
                </a:cubicBezTo>
                <a:cubicBezTo>
                  <a:pt x="49563" y="10221"/>
                  <a:pt x="49078" y="10360"/>
                  <a:pt x="48593" y="10429"/>
                </a:cubicBezTo>
                <a:cubicBezTo>
                  <a:pt x="48801" y="10290"/>
                  <a:pt x="48939" y="10152"/>
                  <a:pt x="49078" y="9944"/>
                </a:cubicBezTo>
                <a:close/>
                <a:moveTo>
                  <a:pt x="41661" y="11469"/>
                </a:moveTo>
                <a:lnTo>
                  <a:pt x="41314" y="12162"/>
                </a:lnTo>
                <a:lnTo>
                  <a:pt x="40552" y="13618"/>
                </a:lnTo>
                <a:cubicBezTo>
                  <a:pt x="40760" y="12855"/>
                  <a:pt x="41176" y="12093"/>
                  <a:pt x="41661" y="11469"/>
                </a:cubicBezTo>
                <a:close/>
                <a:moveTo>
                  <a:pt x="20519" y="12093"/>
                </a:moveTo>
                <a:lnTo>
                  <a:pt x="20519" y="12093"/>
                </a:lnTo>
                <a:cubicBezTo>
                  <a:pt x="20172" y="12855"/>
                  <a:pt x="19618" y="13548"/>
                  <a:pt x="18994" y="14103"/>
                </a:cubicBezTo>
                <a:cubicBezTo>
                  <a:pt x="19202" y="13756"/>
                  <a:pt x="19756" y="13132"/>
                  <a:pt x="19826" y="12994"/>
                </a:cubicBezTo>
                <a:cubicBezTo>
                  <a:pt x="20034" y="12647"/>
                  <a:pt x="20242" y="12370"/>
                  <a:pt x="20519" y="12093"/>
                </a:cubicBezTo>
                <a:close/>
                <a:moveTo>
                  <a:pt x="45335" y="13548"/>
                </a:moveTo>
                <a:cubicBezTo>
                  <a:pt x="44836" y="13992"/>
                  <a:pt x="44159" y="14214"/>
                  <a:pt x="43518" y="14214"/>
                </a:cubicBezTo>
                <a:cubicBezTo>
                  <a:pt x="43358" y="14214"/>
                  <a:pt x="43200" y="14200"/>
                  <a:pt x="43047" y="14172"/>
                </a:cubicBezTo>
                <a:cubicBezTo>
                  <a:pt x="43810" y="13895"/>
                  <a:pt x="44572" y="13687"/>
                  <a:pt x="45335" y="13548"/>
                </a:cubicBezTo>
                <a:close/>
                <a:moveTo>
                  <a:pt x="42152" y="14061"/>
                </a:moveTo>
                <a:cubicBezTo>
                  <a:pt x="42098" y="14152"/>
                  <a:pt x="42139" y="14278"/>
                  <a:pt x="42274" y="14373"/>
                </a:cubicBezTo>
                <a:lnTo>
                  <a:pt x="42274" y="14373"/>
                </a:lnTo>
                <a:cubicBezTo>
                  <a:pt x="42162" y="14353"/>
                  <a:pt x="42050" y="14297"/>
                  <a:pt x="41938" y="14241"/>
                </a:cubicBezTo>
                <a:cubicBezTo>
                  <a:pt x="42009" y="14182"/>
                  <a:pt x="42080" y="14122"/>
                  <a:pt x="42152" y="14061"/>
                </a:cubicBezTo>
                <a:close/>
                <a:moveTo>
                  <a:pt x="37363" y="15004"/>
                </a:moveTo>
                <a:cubicBezTo>
                  <a:pt x="37363" y="15552"/>
                  <a:pt x="37276" y="16101"/>
                  <a:pt x="37068" y="16615"/>
                </a:cubicBezTo>
                <a:lnTo>
                  <a:pt x="37068" y="16615"/>
                </a:lnTo>
                <a:cubicBezTo>
                  <a:pt x="37210" y="16101"/>
                  <a:pt x="37308" y="15552"/>
                  <a:pt x="37363" y="15004"/>
                </a:cubicBezTo>
                <a:close/>
                <a:moveTo>
                  <a:pt x="16706" y="16598"/>
                </a:moveTo>
                <a:cubicBezTo>
                  <a:pt x="16845" y="16737"/>
                  <a:pt x="16914" y="16945"/>
                  <a:pt x="16984" y="17153"/>
                </a:cubicBezTo>
                <a:cubicBezTo>
                  <a:pt x="16914" y="17153"/>
                  <a:pt x="16845" y="17222"/>
                  <a:pt x="16845" y="17291"/>
                </a:cubicBezTo>
                <a:cubicBezTo>
                  <a:pt x="16803" y="17588"/>
                  <a:pt x="16786" y="17858"/>
                  <a:pt x="16780" y="18135"/>
                </a:cubicBezTo>
                <a:lnTo>
                  <a:pt x="16780" y="18135"/>
                </a:lnTo>
                <a:cubicBezTo>
                  <a:pt x="16680" y="17623"/>
                  <a:pt x="16655" y="17110"/>
                  <a:pt x="16706" y="16598"/>
                </a:cubicBezTo>
                <a:close/>
                <a:moveTo>
                  <a:pt x="40760" y="17499"/>
                </a:moveTo>
                <a:lnTo>
                  <a:pt x="40760" y="17499"/>
                </a:lnTo>
                <a:cubicBezTo>
                  <a:pt x="40413" y="17777"/>
                  <a:pt x="40067" y="17985"/>
                  <a:pt x="39720" y="18193"/>
                </a:cubicBezTo>
                <a:lnTo>
                  <a:pt x="39581" y="18193"/>
                </a:lnTo>
                <a:cubicBezTo>
                  <a:pt x="39189" y="18258"/>
                  <a:pt x="38796" y="18323"/>
                  <a:pt x="38404" y="18331"/>
                </a:cubicBezTo>
                <a:lnTo>
                  <a:pt x="38404" y="18331"/>
                </a:lnTo>
                <a:cubicBezTo>
                  <a:pt x="39097" y="17915"/>
                  <a:pt x="39928" y="17638"/>
                  <a:pt x="40760" y="17499"/>
                </a:cubicBezTo>
                <a:close/>
                <a:moveTo>
                  <a:pt x="36531" y="16460"/>
                </a:moveTo>
                <a:lnTo>
                  <a:pt x="36601" y="16529"/>
                </a:lnTo>
                <a:cubicBezTo>
                  <a:pt x="36393" y="17153"/>
                  <a:pt x="36185" y="17777"/>
                  <a:pt x="35838" y="18401"/>
                </a:cubicBezTo>
                <a:cubicBezTo>
                  <a:pt x="36046" y="17777"/>
                  <a:pt x="36323" y="17083"/>
                  <a:pt x="36531" y="16460"/>
                </a:cubicBezTo>
                <a:close/>
                <a:moveTo>
                  <a:pt x="20935" y="16460"/>
                </a:moveTo>
                <a:lnTo>
                  <a:pt x="20935" y="16460"/>
                </a:lnTo>
                <a:cubicBezTo>
                  <a:pt x="20519" y="17569"/>
                  <a:pt x="19340" y="19510"/>
                  <a:pt x="18301" y="19787"/>
                </a:cubicBezTo>
                <a:cubicBezTo>
                  <a:pt x="19132" y="18608"/>
                  <a:pt x="19548" y="17222"/>
                  <a:pt x="20935" y="16460"/>
                </a:cubicBezTo>
                <a:close/>
                <a:moveTo>
                  <a:pt x="32234" y="19094"/>
                </a:moveTo>
                <a:lnTo>
                  <a:pt x="32234" y="19094"/>
                </a:lnTo>
                <a:cubicBezTo>
                  <a:pt x="32367" y="19891"/>
                  <a:pt x="32244" y="20753"/>
                  <a:pt x="31929" y="21556"/>
                </a:cubicBezTo>
                <a:lnTo>
                  <a:pt x="31929" y="21556"/>
                </a:lnTo>
                <a:cubicBezTo>
                  <a:pt x="32039" y="20874"/>
                  <a:pt x="32095" y="20199"/>
                  <a:pt x="32095" y="19579"/>
                </a:cubicBezTo>
                <a:cubicBezTo>
                  <a:pt x="32095" y="19440"/>
                  <a:pt x="32026" y="19371"/>
                  <a:pt x="31956" y="19302"/>
                </a:cubicBezTo>
                <a:cubicBezTo>
                  <a:pt x="32026" y="19232"/>
                  <a:pt x="32164" y="19163"/>
                  <a:pt x="32234" y="19094"/>
                </a:cubicBezTo>
                <a:close/>
                <a:moveTo>
                  <a:pt x="37640" y="21936"/>
                </a:moveTo>
                <a:cubicBezTo>
                  <a:pt x="37779" y="21936"/>
                  <a:pt x="37918" y="22005"/>
                  <a:pt x="38056" y="22074"/>
                </a:cubicBezTo>
                <a:cubicBezTo>
                  <a:pt x="37607" y="22331"/>
                  <a:pt x="37218" y="22528"/>
                  <a:pt x="36723" y="22666"/>
                </a:cubicBezTo>
                <a:lnTo>
                  <a:pt x="36723" y="22666"/>
                </a:lnTo>
                <a:cubicBezTo>
                  <a:pt x="37052" y="22462"/>
                  <a:pt x="37377" y="22199"/>
                  <a:pt x="37640" y="21936"/>
                </a:cubicBezTo>
                <a:close/>
                <a:moveTo>
                  <a:pt x="36739" y="22074"/>
                </a:moveTo>
                <a:lnTo>
                  <a:pt x="36739" y="22074"/>
                </a:lnTo>
                <a:cubicBezTo>
                  <a:pt x="35907" y="22698"/>
                  <a:pt x="34937" y="23114"/>
                  <a:pt x="33897" y="23253"/>
                </a:cubicBezTo>
                <a:lnTo>
                  <a:pt x="33412" y="23253"/>
                </a:lnTo>
                <a:cubicBezTo>
                  <a:pt x="34452" y="22698"/>
                  <a:pt x="35630" y="22352"/>
                  <a:pt x="36739" y="22074"/>
                </a:cubicBezTo>
                <a:close/>
                <a:moveTo>
                  <a:pt x="31540" y="20688"/>
                </a:moveTo>
                <a:cubicBezTo>
                  <a:pt x="31471" y="21658"/>
                  <a:pt x="31194" y="22629"/>
                  <a:pt x="30639" y="23461"/>
                </a:cubicBezTo>
                <a:cubicBezTo>
                  <a:pt x="30986" y="22490"/>
                  <a:pt x="31125" y="21589"/>
                  <a:pt x="31540" y="20688"/>
                </a:cubicBezTo>
                <a:close/>
                <a:moveTo>
                  <a:pt x="30431" y="24085"/>
                </a:moveTo>
                <a:cubicBezTo>
                  <a:pt x="30431" y="24085"/>
                  <a:pt x="30501" y="24154"/>
                  <a:pt x="30570" y="24154"/>
                </a:cubicBezTo>
                <a:cubicBezTo>
                  <a:pt x="30477" y="24247"/>
                  <a:pt x="30384" y="24340"/>
                  <a:pt x="30292" y="24433"/>
                </a:cubicBezTo>
                <a:lnTo>
                  <a:pt x="30292" y="24433"/>
                </a:lnTo>
                <a:cubicBezTo>
                  <a:pt x="30292" y="24433"/>
                  <a:pt x="30292" y="24432"/>
                  <a:pt x="30293" y="24431"/>
                </a:cubicBezTo>
                <a:cubicBezTo>
                  <a:pt x="30362" y="24223"/>
                  <a:pt x="30362" y="24154"/>
                  <a:pt x="30431" y="24085"/>
                </a:cubicBezTo>
                <a:close/>
                <a:moveTo>
                  <a:pt x="15043" y="21589"/>
                </a:moveTo>
                <a:lnTo>
                  <a:pt x="15043" y="21589"/>
                </a:lnTo>
                <a:cubicBezTo>
                  <a:pt x="15251" y="21866"/>
                  <a:pt x="15389" y="22144"/>
                  <a:pt x="15597" y="22421"/>
                </a:cubicBezTo>
                <a:cubicBezTo>
                  <a:pt x="15597" y="22421"/>
                  <a:pt x="15528" y="22490"/>
                  <a:pt x="15528" y="22560"/>
                </a:cubicBezTo>
                <a:cubicBezTo>
                  <a:pt x="15724" y="23346"/>
                  <a:pt x="15859" y="24194"/>
                  <a:pt x="15932" y="24987"/>
                </a:cubicBezTo>
                <a:lnTo>
                  <a:pt x="15932" y="24987"/>
                </a:lnTo>
                <a:cubicBezTo>
                  <a:pt x="15331" y="23959"/>
                  <a:pt x="14711" y="22584"/>
                  <a:pt x="15043" y="21589"/>
                </a:cubicBezTo>
                <a:close/>
                <a:moveTo>
                  <a:pt x="32164" y="26303"/>
                </a:moveTo>
                <a:cubicBezTo>
                  <a:pt x="32511" y="26303"/>
                  <a:pt x="32857" y="26303"/>
                  <a:pt x="33204" y="26441"/>
                </a:cubicBezTo>
                <a:cubicBezTo>
                  <a:pt x="32996" y="26580"/>
                  <a:pt x="32719" y="26788"/>
                  <a:pt x="32442" y="26927"/>
                </a:cubicBezTo>
                <a:lnTo>
                  <a:pt x="32580" y="26719"/>
                </a:lnTo>
                <a:cubicBezTo>
                  <a:pt x="32650" y="26580"/>
                  <a:pt x="32580" y="26372"/>
                  <a:pt x="32442" y="26372"/>
                </a:cubicBezTo>
                <a:cubicBezTo>
                  <a:pt x="32303" y="26303"/>
                  <a:pt x="32234" y="26303"/>
                  <a:pt x="32095" y="26303"/>
                </a:cubicBezTo>
                <a:close/>
                <a:moveTo>
                  <a:pt x="31818" y="26788"/>
                </a:moveTo>
                <a:cubicBezTo>
                  <a:pt x="31167" y="27330"/>
                  <a:pt x="30346" y="27618"/>
                  <a:pt x="29522" y="27618"/>
                </a:cubicBezTo>
                <a:cubicBezTo>
                  <a:pt x="29293" y="27618"/>
                  <a:pt x="29063" y="27596"/>
                  <a:pt x="28837" y="27551"/>
                </a:cubicBezTo>
                <a:cubicBezTo>
                  <a:pt x="29877" y="27551"/>
                  <a:pt x="30778" y="26788"/>
                  <a:pt x="31818" y="26788"/>
                </a:cubicBezTo>
                <a:close/>
                <a:moveTo>
                  <a:pt x="26619" y="26303"/>
                </a:moveTo>
                <a:lnTo>
                  <a:pt x="26619" y="26303"/>
                </a:lnTo>
                <a:cubicBezTo>
                  <a:pt x="26480" y="26996"/>
                  <a:pt x="26272" y="27759"/>
                  <a:pt x="25995" y="28521"/>
                </a:cubicBezTo>
                <a:lnTo>
                  <a:pt x="25926" y="28521"/>
                </a:lnTo>
                <a:lnTo>
                  <a:pt x="25926" y="28244"/>
                </a:lnTo>
                <a:cubicBezTo>
                  <a:pt x="26134" y="27551"/>
                  <a:pt x="26342" y="26927"/>
                  <a:pt x="26619" y="26303"/>
                </a:cubicBezTo>
                <a:close/>
                <a:moveTo>
                  <a:pt x="18786" y="27481"/>
                </a:moveTo>
                <a:cubicBezTo>
                  <a:pt x="18301" y="28174"/>
                  <a:pt x="17746" y="28729"/>
                  <a:pt x="17053" y="29214"/>
                </a:cubicBezTo>
                <a:cubicBezTo>
                  <a:pt x="17122" y="29006"/>
                  <a:pt x="17261" y="28798"/>
                  <a:pt x="17399" y="28660"/>
                </a:cubicBezTo>
                <a:lnTo>
                  <a:pt x="17746" y="28313"/>
                </a:lnTo>
                <a:lnTo>
                  <a:pt x="18162" y="27897"/>
                </a:lnTo>
                <a:cubicBezTo>
                  <a:pt x="18370" y="27759"/>
                  <a:pt x="18578" y="27620"/>
                  <a:pt x="18786" y="27481"/>
                </a:cubicBezTo>
                <a:close/>
                <a:moveTo>
                  <a:pt x="14835" y="27759"/>
                </a:moveTo>
                <a:lnTo>
                  <a:pt x="14835" y="27759"/>
                </a:lnTo>
                <a:cubicBezTo>
                  <a:pt x="14973" y="28174"/>
                  <a:pt x="15112" y="28590"/>
                  <a:pt x="15181" y="29006"/>
                </a:cubicBezTo>
                <a:cubicBezTo>
                  <a:pt x="15065" y="29356"/>
                  <a:pt x="14997" y="29706"/>
                  <a:pt x="14979" y="30055"/>
                </a:cubicBezTo>
                <a:lnTo>
                  <a:pt x="14979" y="30055"/>
                </a:lnTo>
                <a:cubicBezTo>
                  <a:pt x="14936" y="29913"/>
                  <a:pt x="14904" y="29772"/>
                  <a:pt x="14904" y="29630"/>
                </a:cubicBezTo>
                <a:cubicBezTo>
                  <a:pt x="14765" y="29076"/>
                  <a:pt x="14765" y="28382"/>
                  <a:pt x="14835" y="27759"/>
                </a:cubicBezTo>
                <a:close/>
                <a:moveTo>
                  <a:pt x="18855" y="32472"/>
                </a:moveTo>
                <a:lnTo>
                  <a:pt x="18855" y="32472"/>
                </a:lnTo>
                <a:cubicBezTo>
                  <a:pt x="18679" y="32648"/>
                  <a:pt x="18454" y="32923"/>
                  <a:pt x="18178" y="33130"/>
                </a:cubicBezTo>
                <a:lnTo>
                  <a:pt x="18178" y="33130"/>
                </a:lnTo>
                <a:cubicBezTo>
                  <a:pt x="18266" y="33001"/>
                  <a:pt x="18332" y="32841"/>
                  <a:pt x="18439" y="32680"/>
                </a:cubicBezTo>
                <a:lnTo>
                  <a:pt x="18855" y="32472"/>
                </a:lnTo>
                <a:close/>
                <a:moveTo>
                  <a:pt x="17746" y="32611"/>
                </a:moveTo>
                <a:lnTo>
                  <a:pt x="17746" y="32611"/>
                </a:lnTo>
                <a:cubicBezTo>
                  <a:pt x="16984" y="33096"/>
                  <a:pt x="16290" y="33720"/>
                  <a:pt x="15736" y="34482"/>
                </a:cubicBezTo>
                <a:cubicBezTo>
                  <a:pt x="15667" y="34621"/>
                  <a:pt x="15736" y="34760"/>
                  <a:pt x="15805" y="34829"/>
                </a:cubicBezTo>
                <a:cubicBezTo>
                  <a:pt x="15701" y="34864"/>
                  <a:pt x="15615" y="34881"/>
                  <a:pt x="15528" y="34881"/>
                </a:cubicBezTo>
                <a:cubicBezTo>
                  <a:pt x="15441" y="34881"/>
                  <a:pt x="15355" y="34864"/>
                  <a:pt x="15251" y="34829"/>
                </a:cubicBezTo>
                <a:cubicBezTo>
                  <a:pt x="16013" y="34136"/>
                  <a:pt x="16706" y="32957"/>
                  <a:pt x="17746" y="32611"/>
                </a:cubicBezTo>
                <a:close/>
                <a:moveTo>
                  <a:pt x="13656" y="33720"/>
                </a:moveTo>
                <a:lnTo>
                  <a:pt x="13656" y="33720"/>
                </a:lnTo>
                <a:cubicBezTo>
                  <a:pt x="13889" y="34186"/>
                  <a:pt x="14024" y="34701"/>
                  <a:pt x="14144" y="35183"/>
                </a:cubicBezTo>
                <a:lnTo>
                  <a:pt x="14144" y="35183"/>
                </a:lnTo>
                <a:cubicBezTo>
                  <a:pt x="13981" y="34695"/>
                  <a:pt x="13819" y="34208"/>
                  <a:pt x="13656" y="33720"/>
                </a:cubicBezTo>
                <a:close/>
                <a:moveTo>
                  <a:pt x="14280" y="35453"/>
                </a:moveTo>
                <a:lnTo>
                  <a:pt x="14280" y="35592"/>
                </a:lnTo>
                <a:cubicBezTo>
                  <a:pt x="14265" y="35545"/>
                  <a:pt x="14249" y="35499"/>
                  <a:pt x="14234" y="35453"/>
                </a:cubicBezTo>
                <a:close/>
                <a:moveTo>
                  <a:pt x="30431" y="38711"/>
                </a:moveTo>
                <a:lnTo>
                  <a:pt x="30431" y="38711"/>
                </a:lnTo>
                <a:cubicBezTo>
                  <a:pt x="29946" y="39057"/>
                  <a:pt x="29322" y="39265"/>
                  <a:pt x="28698" y="39335"/>
                </a:cubicBezTo>
                <a:lnTo>
                  <a:pt x="29600" y="38988"/>
                </a:lnTo>
                <a:cubicBezTo>
                  <a:pt x="29600" y="38988"/>
                  <a:pt x="29600" y="38919"/>
                  <a:pt x="29600" y="38919"/>
                </a:cubicBezTo>
                <a:cubicBezTo>
                  <a:pt x="29877" y="38849"/>
                  <a:pt x="30154" y="38780"/>
                  <a:pt x="30431" y="38711"/>
                </a:cubicBezTo>
                <a:close/>
                <a:moveTo>
                  <a:pt x="31125" y="38711"/>
                </a:moveTo>
                <a:cubicBezTo>
                  <a:pt x="31402" y="38711"/>
                  <a:pt x="31610" y="38711"/>
                  <a:pt x="31818" y="38780"/>
                </a:cubicBezTo>
                <a:cubicBezTo>
                  <a:pt x="31029" y="39306"/>
                  <a:pt x="29840" y="39872"/>
                  <a:pt x="28798" y="39872"/>
                </a:cubicBezTo>
                <a:cubicBezTo>
                  <a:pt x="28467" y="39872"/>
                  <a:pt x="28151" y="39815"/>
                  <a:pt x="27867" y="39681"/>
                </a:cubicBezTo>
                <a:lnTo>
                  <a:pt x="27936" y="39681"/>
                </a:lnTo>
                <a:cubicBezTo>
                  <a:pt x="28096" y="39701"/>
                  <a:pt x="28259" y="39711"/>
                  <a:pt x="28423" y="39711"/>
                </a:cubicBezTo>
                <a:cubicBezTo>
                  <a:pt x="29396" y="39711"/>
                  <a:pt x="30413" y="39363"/>
                  <a:pt x="31125" y="38711"/>
                </a:cubicBezTo>
                <a:close/>
                <a:moveTo>
                  <a:pt x="24747" y="39404"/>
                </a:moveTo>
                <a:cubicBezTo>
                  <a:pt x="24262" y="39820"/>
                  <a:pt x="23777" y="40167"/>
                  <a:pt x="23292" y="40444"/>
                </a:cubicBezTo>
                <a:cubicBezTo>
                  <a:pt x="23707" y="40028"/>
                  <a:pt x="24193" y="39681"/>
                  <a:pt x="24678" y="39404"/>
                </a:cubicBezTo>
                <a:close/>
                <a:moveTo>
                  <a:pt x="25648" y="39057"/>
                </a:moveTo>
                <a:cubicBezTo>
                  <a:pt x="24886" y="40167"/>
                  <a:pt x="23777" y="40998"/>
                  <a:pt x="22529" y="41345"/>
                </a:cubicBezTo>
                <a:cubicBezTo>
                  <a:pt x="23707" y="40790"/>
                  <a:pt x="24747" y="39959"/>
                  <a:pt x="25648" y="39057"/>
                </a:cubicBezTo>
                <a:close/>
                <a:moveTo>
                  <a:pt x="25371" y="41414"/>
                </a:moveTo>
                <a:cubicBezTo>
                  <a:pt x="25787" y="41414"/>
                  <a:pt x="26272" y="41484"/>
                  <a:pt x="26688" y="41553"/>
                </a:cubicBezTo>
                <a:cubicBezTo>
                  <a:pt x="26272" y="41692"/>
                  <a:pt x="25822" y="41761"/>
                  <a:pt x="25371" y="41761"/>
                </a:cubicBezTo>
                <a:cubicBezTo>
                  <a:pt x="24921" y="41761"/>
                  <a:pt x="24470" y="41692"/>
                  <a:pt x="24054" y="41553"/>
                </a:cubicBezTo>
                <a:lnTo>
                  <a:pt x="24123" y="41553"/>
                </a:lnTo>
                <a:cubicBezTo>
                  <a:pt x="24539" y="41484"/>
                  <a:pt x="24886" y="41414"/>
                  <a:pt x="25302" y="41414"/>
                </a:cubicBezTo>
                <a:close/>
                <a:moveTo>
                  <a:pt x="27173" y="41761"/>
                </a:moveTo>
                <a:cubicBezTo>
                  <a:pt x="27381" y="41830"/>
                  <a:pt x="27589" y="41900"/>
                  <a:pt x="27728" y="42038"/>
                </a:cubicBezTo>
                <a:cubicBezTo>
                  <a:pt x="27325" y="42159"/>
                  <a:pt x="26899" y="42233"/>
                  <a:pt x="26463" y="42233"/>
                </a:cubicBezTo>
                <a:cubicBezTo>
                  <a:pt x="26148" y="42233"/>
                  <a:pt x="25829" y="42195"/>
                  <a:pt x="25510" y="42107"/>
                </a:cubicBezTo>
                <a:lnTo>
                  <a:pt x="25579" y="42107"/>
                </a:lnTo>
                <a:cubicBezTo>
                  <a:pt x="26134" y="42107"/>
                  <a:pt x="26688" y="41969"/>
                  <a:pt x="27173" y="41761"/>
                </a:cubicBezTo>
                <a:close/>
                <a:moveTo>
                  <a:pt x="19548" y="42593"/>
                </a:moveTo>
                <a:lnTo>
                  <a:pt x="19548" y="42593"/>
                </a:lnTo>
                <a:cubicBezTo>
                  <a:pt x="19410" y="42870"/>
                  <a:pt x="19271" y="43147"/>
                  <a:pt x="19063" y="43425"/>
                </a:cubicBezTo>
                <a:lnTo>
                  <a:pt x="18509" y="43771"/>
                </a:lnTo>
                <a:cubicBezTo>
                  <a:pt x="18786" y="43355"/>
                  <a:pt x="19132" y="42939"/>
                  <a:pt x="19548" y="42593"/>
                </a:cubicBezTo>
                <a:close/>
                <a:moveTo>
                  <a:pt x="20187" y="41006"/>
                </a:moveTo>
                <a:cubicBezTo>
                  <a:pt x="20264" y="41006"/>
                  <a:pt x="20296" y="41060"/>
                  <a:pt x="20242" y="41206"/>
                </a:cubicBezTo>
                <a:cubicBezTo>
                  <a:pt x="20103" y="41553"/>
                  <a:pt x="19964" y="41900"/>
                  <a:pt x="19756" y="42246"/>
                </a:cubicBezTo>
                <a:cubicBezTo>
                  <a:pt x="19202" y="42523"/>
                  <a:pt x="18647" y="42939"/>
                  <a:pt x="18231" y="43494"/>
                </a:cubicBezTo>
                <a:cubicBezTo>
                  <a:pt x="17954" y="43840"/>
                  <a:pt x="17469" y="44187"/>
                  <a:pt x="17192" y="44603"/>
                </a:cubicBezTo>
                <a:cubicBezTo>
                  <a:pt x="17399" y="43840"/>
                  <a:pt x="17746" y="43147"/>
                  <a:pt x="18301" y="42593"/>
                </a:cubicBezTo>
                <a:lnTo>
                  <a:pt x="18301" y="42523"/>
                </a:lnTo>
                <a:cubicBezTo>
                  <a:pt x="18647" y="42177"/>
                  <a:pt x="18994" y="41830"/>
                  <a:pt x="19340" y="41484"/>
                </a:cubicBezTo>
                <a:cubicBezTo>
                  <a:pt x="19391" y="41433"/>
                  <a:pt x="19969" y="41006"/>
                  <a:pt x="20187" y="41006"/>
                </a:cubicBezTo>
                <a:close/>
                <a:moveTo>
                  <a:pt x="21087" y="44240"/>
                </a:moveTo>
                <a:cubicBezTo>
                  <a:pt x="21293" y="44240"/>
                  <a:pt x="21497" y="44264"/>
                  <a:pt x="21697" y="44326"/>
                </a:cubicBezTo>
                <a:cubicBezTo>
                  <a:pt x="21014" y="44644"/>
                  <a:pt x="20242" y="44814"/>
                  <a:pt x="19477" y="44814"/>
                </a:cubicBezTo>
                <a:cubicBezTo>
                  <a:pt x="19078" y="44814"/>
                  <a:pt x="18681" y="44767"/>
                  <a:pt x="18301" y="44672"/>
                </a:cubicBezTo>
                <a:lnTo>
                  <a:pt x="18370" y="44672"/>
                </a:lnTo>
                <a:lnTo>
                  <a:pt x="18786" y="44464"/>
                </a:lnTo>
                <a:cubicBezTo>
                  <a:pt x="18786" y="44534"/>
                  <a:pt x="18855" y="44534"/>
                  <a:pt x="18855" y="44534"/>
                </a:cubicBezTo>
                <a:cubicBezTo>
                  <a:pt x="19610" y="44534"/>
                  <a:pt x="20365" y="44240"/>
                  <a:pt x="21087" y="44240"/>
                </a:cubicBezTo>
                <a:close/>
                <a:moveTo>
                  <a:pt x="59352" y="1"/>
                </a:moveTo>
                <a:cubicBezTo>
                  <a:pt x="58246" y="1"/>
                  <a:pt x="57080" y="1149"/>
                  <a:pt x="56426" y="2041"/>
                </a:cubicBezTo>
                <a:cubicBezTo>
                  <a:pt x="55663" y="2388"/>
                  <a:pt x="54901" y="2873"/>
                  <a:pt x="54207" y="3289"/>
                </a:cubicBezTo>
                <a:cubicBezTo>
                  <a:pt x="54623" y="2804"/>
                  <a:pt x="54901" y="2180"/>
                  <a:pt x="55178" y="1556"/>
                </a:cubicBezTo>
                <a:cubicBezTo>
                  <a:pt x="55178" y="1400"/>
                  <a:pt x="55100" y="1322"/>
                  <a:pt x="55002" y="1322"/>
                </a:cubicBezTo>
                <a:cubicBezTo>
                  <a:pt x="54970" y="1322"/>
                  <a:pt x="54935" y="1331"/>
                  <a:pt x="54901" y="1348"/>
                </a:cubicBezTo>
                <a:cubicBezTo>
                  <a:pt x="54346" y="1695"/>
                  <a:pt x="53861" y="2180"/>
                  <a:pt x="53584" y="2735"/>
                </a:cubicBezTo>
                <a:cubicBezTo>
                  <a:pt x="53306" y="3220"/>
                  <a:pt x="52890" y="3774"/>
                  <a:pt x="52682" y="4260"/>
                </a:cubicBezTo>
                <a:cubicBezTo>
                  <a:pt x="52128" y="4675"/>
                  <a:pt x="51504" y="5161"/>
                  <a:pt x="50880" y="5577"/>
                </a:cubicBezTo>
                <a:cubicBezTo>
                  <a:pt x="51296" y="4953"/>
                  <a:pt x="51504" y="4190"/>
                  <a:pt x="51504" y="3428"/>
                </a:cubicBezTo>
                <a:cubicBezTo>
                  <a:pt x="51453" y="3326"/>
                  <a:pt x="51365" y="3262"/>
                  <a:pt x="51268" y="3262"/>
                </a:cubicBezTo>
                <a:cubicBezTo>
                  <a:pt x="51232" y="3262"/>
                  <a:pt x="51195" y="3270"/>
                  <a:pt x="51157" y="3289"/>
                </a:cubicBezTo>
                <a:cubicBezTo>
                  <a:pt x="50534" y="3566"/>
                  <a:pt x="47622" y="6755"/>
                  <a:pt x="48731" y="7379"/>
                </a:cubicBezTo>
                <a:lnTo>
                  <a:pt x="48315" y="7725"/>
                </a:lnTo>
                <a:cubicBezTo>
                  <a:pt x="48315" y="7725"/>
                  <a:pt x="48246" y="7725"/>
                  <a:pt x="48246" y="7795"/>
                </a:cubicBezTo>
                <a:cubicBezTo>
                  <a:pt x="47345" y="8557"/>
                  <a:pt x="46582" y="9250"/>
                  <a:pt x="45751" y="10013"/>
                </a:cubicBezTo>
                <a:cubicBezTo>
                  <a:pt x="45889" y="9736"/>
                  <a:pt x="46028" y="9458"/>
                  <a:pt x="46167" y="9181"/>
                </a:cubicBezTo>
                <a:cubicBezTo>
                  <a:pt x="46582" y="8419"/>
                  <a:pt x="46860" y="7587"/>
                  <a:pt x="46929" y="6755"/>
                </a:cubicBezTo>
                <a:cubicBezTo>
                  <a:pt x="46929" y="6654"/>
                  <a:pt x="46855" y="6589"/>
                  <a:pt x="46761" y="6589"/>
                </a:cubicBezTo>
                <a:cubicBezTo>
                  <a:pt x="46726" y="6589"/>
                  <a:pt x="46689" y="6598"/>
                  <a:pt x="46652" y="6616"/>
                </a:cubicBezTo>
                <a:cubicBezTo>
                  <a:pt x="45404" y="7587"/>
                  <a:pt x="44572" y="9112"/>
                  <a:pt x="44503" y="10706"/>
                </a:cubicBezTo>
                <a:cubicBezTo>
                  <a:pt x="44503" y="10775"/>
                  <a:pt x="44572" y="10914"/>
                  <a:pt x="44711" y="10914"/>
                </a:cubicBezTo>
                <a:lnTo>
                  <a:pt x="44572" y="10983"/>
                </a:lnTo>
                <a:cubicBezTo>
                  <a:pt x="44572" y="10983"/>
                  <a:pt x="44572" y="11053"/>
                  <a:pt x="44572" y="11053"/>
                </a:cubicBezTo>
                <a:lnTo>
                  <a:pt x="41730" y="13756"/>
                </a:lnTo>
                <a:cubicBezTo>
                  <a:pt x="42493" y="12716"/>
                  <a:pt x="42909" y="11469"/>
                  <a:pt x="42839" y="10152"/>
                </a:cubicBezTo>
                <a:cubicBezTo>
                  <a:pt x="42839" y="10054"/>
                  <a:pt x="42770" y="9956"/>
                  <a:pt x="42680" y="9956"/>
                </a:cubicBezTo>
                <a:cubicBezTo>
                  <a:pt x="42643" y="9956"/>
                  <a:pt x="42603" y="9972"/>
                  <a:pt x="42562" y="10013"/>
                </a:cubicBezTo>
                <a:cubicBezTo>
                  <a:pt x="40968" y="11191"/>
                  <a:pt x="39928" y="12994"/>
                  <a:pt x="39789" y="14935"/>
                </a:cubicBezTo>
                <a:cubicBezTo>
                  <a:pt x="39789" y="15097"/>
                  <a:pt x="39884" y="15164"/>
                  <a:pt x="39991" y="15164"/>
                </a:cubicBezTo>
                <a:cubicBezTo>
                  <a:pt x="40067" y="15164"/>
                  <a:pt x="40148" y="15131"/>
                  <a:pt x="40205" y="15073"/>
                </a:cubicBezTo>
                <a:lnTo>
                  <a:pt x="40482" y="14588"/>
                </a:lnTo>
                <a:lnTo>
                  <a:pt x="40552" y="14519"/>
                </a:lnTo>
                <a:cubicBezTo>
                  <a:pt x="41176" y="13479"/>
                  <a:pt x="41661" y="12370"/>
                  <a:pt x="42285" y="11330"/>
                </a:cubicBezTo>
                <a:cubicBezTo>
                  <a:pt x="42354" y="11191"/>
                  <a:pt x="42215" y="10983"/>
                  <a:pt x="42077" y="10983"/>
                </a:cubicBezTo>
                <a:lnTo>
                  <a:pt x="42423" y="10637"/>
                </a:lnTo>
                <a:lnTo>
                  <a:pt x="42423" y="10637"/>
                </a:lnTo>
                <a:cubicBezTo>
                  <a:pt x="42285" y="12231"/>
                  <a:pt x="41522" y="13687"/>
                  <a:pt x="40413" y="14796"/>
                </a:cubicBezTo>
                <a:cubicBezTo>
                  <a:pt x="40344" y="14865"/>
                  <a:pt x="40344" y="14935"/>
                  <a:pt x="40413" y="15004"/>
                </a:cubicBezTo>
                <a:lnTo>
                  <a:pt x="39096" y="16182"/>
                </a:lnTo>
                <a:cubicBezTo>
                  <a:pt x="38264" y="16945"/>
                  <a:pt x="37363" y="17707"/>
                  <a:pt x="36531" y="18539"/>
                </a:cubicBezTo>
                <a:cubicBezTo>
                  <a:pt x="37432" y="17291"/>
                  <a:pt x="37848" y="15766"/>
                  <a:pt x="37710" y="14241"/>
                </a:cubicBezTo>
                <a:cubicBezTo>
                  <a:pt x="37710" y="14192"/>
                  <a:pt x="37640" y="14143"/>
                  <a:pt x="37551" y="14143"/>
                </a:cubicBezTo>
                <a:cubicBezTo>
                  <a:pt x="37514" y="14143"/>
                  <a:pt x="37473" y="14152"/>
                  <a:pt x="37432" y="14172"/>
                </a:cubicBezTo>
                <a:cubicBezTo>
                  <a:pt x="37294" y="14241"/>
                  <a:pt x="37155" y="14311"/>
                  <a:pt x="37017" y="14380"/>
                </a:cubicBezTo>
                <a:cubicBezTo>
                  <a:pt x="35700" y="15558"/>
                  <a:pt x="35006" y="17291"/>
                  <a:pt x="35006" y="19024"/>
                </a:cubicBezTo>
                <a:cubicBezTo>
                  <a:pt x="35006" y="19232"/>
                  <a:pt x="34937" y="19440"/>
                  <a:pt x="34868" y="19579"/>
                </a:cubicBezTo>
                <a:cubicBezTo>
                  <a:pt x="34868" y="19692"/>
                  <a:pt x="34914" y="19805"/>
                  <a:pt x="35006" y="19805"/>
                </a:cubicBezTo>
                <a:cubicBezTo>
                  <a:pt x="35027" y="19805"/>
                  <a:pt x="35050" y="19800"/>
                  <a:pt x="35076" y="19787"/>
                </a:cubicBezTo>
                <a:lnTo>
                  <a:pt x="35076" y="19787"/>
                </a:lnTo>
                <a:cubicBezTo>
                  <a:pt x="33828" y="20965"/>
                  <a:pt x="32650" y="22074"/>
                  <a:pt x="31471" y="23253"/>
                </a:cubicBezTo>
                <a:cubicBezTo>
                  <a:pt x="32442" y="21866"/>
                  <a:pt x="32857" y="20203"/>
                  <a:pt x="32650" y="18608"/>
                </a:cubicBezTo>
                <a:cubicBezTo>
                  <a:pt x="32599" y="18507"/>
                  <a:pt x="32511" y="18443"/>
                  <a:pt x="32413" y="18443"/>
                </a:cubicBezTo>
                <a:cubicBezTo>
                  <a:pt x="32377" y="18443"/>
                  <a:pt x="32340" y="18451"/>
                  <a:pt x="32303" y="18470"/>
                </a:cubicBezTo>
                <a:cubicBezTo>
                  <a:pt x="30709" y="19163"/>
                  <a:pt x="29738" y="21589"/>
                  <a:pt x="30154" y="23391"/>
                </a:cubicBezTo>
                <a:cubicBezTo>
                  <a:pt x="30085" y="23669"/>
                  <a:pt x="30085" y="24015"/>
                  <a:pt x="30015" y="24293"/>
                </a:cubicBezTo>
                <a:cubicBezTo>
                  <a:pt x="30015" y="24391"/>
                  <a:pt x="30119" y="24489"/>
                  <a:pt x="30205" y="24489"/>
                </a:cubicBezTo>
                <a:cubicBezTo>
                  <a:pt x="30219" y="24489"/>
                  <a:pt x="30233" y="24486"/>
                  <a:pt x="30245" y="24480"/>
                </a:cubicBezTo>
                <a:lnTo>
                  <a:pt x="30245" y="24480"/>
                </a:lnTo>
                <a:cubicBezTo>
                  <a:pt x="29047" y="25689"/>
                  <a:pt x="27902" y="26902"/>
                  <a:pt x="26757" y="28174"/>
                </a:cubicBezTo>
                <a:cubicBezTo>
                  <a:pt x="27520" y="27135"/>
                  <a:pt x="27589" y="24639"/>
                  <a:pt x="27520" y="23877"/>
                </a:cubicBezTo>
                <a:cubicBezTo>
                  <a:pt x="27520" y="23742"/>
                  <a:pt x="27433" y="23666"/>
                  <a:pt x="27334" y="23666"/>
                </a:cubicBezTo>
                <a:cubicBezTo>
                  <a:pt x="27280" y="23666"/>
                  <a:pt x="27222" y="23689"/>
                  <a:pt x="27173" y="23738"/>
                </a:cubicBezTo>
                <a:cubicBezTo>
                  <a:pt x="26411" y="24916"/>
                  <a:pt x="25856" y="26234"/>
                  <a:pt x="25648" y="27620"/>
                </a:cubicBezTo>
                <a:cubicBezTo>
                  <a:pt x="25371" y="28382"/>
                  <a:pt x="25232" y="29145"/>
                  <a:pt x="25163" y="29977"/>
                </a:cubicBezTo>
                <a:cubicBezTo>
                  <a:pt x="23846" y="31502"/>
                  <a:pt x="22529" y="33096"/>
                  <a:pt x="21212" y="34690"/>
                </a:cubicBezTo>
                <a:cubicBezTo>
                  <a:pt x="17746" y="39265"/>
                  <a:pt x="14557" y="43979"/>
                  <a:pt x="11715" y="48901"/>
                </a:cubicBezTo>
                <a:cubicBezTo>
                  <a:pt x="12617" y="45157"/>
                  <a:pt x="13518" y="41414"/>
                  <a:pt x="14349" y="37671"/>
                </a:cubicBezTo>
                <a:cubicBezTo>
                  <a:pt x="14488" y="37671"/>
                  <a:pt x="14557" y="37532"/>
                  <a:pt x="14488" y="37463"/>
                </a:cubicBezTo>
                <a:lnTo>
                  <a:pt x="14488" y="37324"/>
                </a:lnTo>
                <a:lnTo>
                  <a:pt x="14488" y="37186"/>
                </a:lnTo>
                <a:cubicBezTo>
                  <a:pt x="14696" y="36423"/>
                  <a:pt x="14835" y="35661"/>
                  <a:pt x="14973" y="34968"/>
                </a:cubicBezTo>
                <a:cubicBezTo>
                  <a:pt x="15129" y="35124"/>
                  <a:pt x="15328" y="35192"/>
                  <a:pt x="15555" y="35192"/>
                </a:cubicBezTo>
                <a:cubicBezTo>
                  <a:pt x="16944" y="35192"/>
                  <a:pt x="19409" y="32642"/>
                  <a:pt x="19826" y="31987"/>
                </a:cubicBezTo>
                <a:cubicBezTo>
                  <a:pt x="19895" y="31779"/>
                  <a:pt x="19756" y="31640"/>
                  <a:pt x="19618" y="31640"/>
                </a:cubicBezTo>
                <a:cubicBezTo>
                  <a:pt x="19271" y="31779"/>
                  <a:pt x="18994" y="31918"/>
                  <a:pt x="18647" y="32056"/>
                </a:cubicBezTo>
                <a:cubicBezTo>
                  <a:pt x="18647" y="31987"/>
                  <a:pt x="18578" y="31918"/>
                  <a:pt x="18509" y="31918"/>
                </a:cubicBezTo>
                <a:cubicBezTo>
                  <a:pt x="17053" y="31918"/>
                  <a:pt x="15874" y="33304"/>
                  <a:pt x="15112" y="34413"/>
                </a:cubicBezTo>
                <a:cubicBezTo>
                  <a:pt x="15251" y="33581"/>
                  <a:pt x="15459" y="32749"/>
                  <a:pt x="15597" y="31918"/>
                </a:cubicBezTo>
                <a:cubicBezTo>
                  <a:pt x="15667" y="31918"/>
                  <a:pt x="15736" y="31848"/>
                  <a:pt x="15736" y="31779"/>
                </a:cubicBezTo>
                <a:cubicBezTo>
                  <a:pt x="15736" y="31710"/>
                  <a:pt x="15736" y="31640"/>
                  <a:pt x="15667" y="31571"/>
                </a:cubicBezTo>
                <a:lnTo>
                  <a:pt x="16082" y="29491"/>
                </a:lnTo>
                <a:cubicBezTo>
                  <a:pt x="16082" y="29491"/>
                  <a:pt x="16082" y="29644"/>
                  <a:pt x="16126" y="29644"/>
                </a:cubicBezTo>
                <a:cubicBezTo>
                  <a:pt x="16133" y="29644"/>
                  <a:pt x="16142" y="29640"/>
                  <a:pt x="16152" y="29630"/>
                </a:cubicBezTo>
                <a:cubicBezTo>
                  <a:pt x="16221" y="29630"/>
                  <a:pt x="16290" y="29561"/>
                  <a:pt x="16360" y="29561"/>
                </a:cubicBezTo>
                <a:cubicBezTo>
                  <a:pt x="16388" y="29562"/>
                  <a:pt x="16417" y="29563"/>
                  <a:pt x="16445" y="29563"/>
                </a:cubicBezTo>
                <a:cubicBezTo>
                  <a:pt x="17588" y="29563"/>
                  <a:pt x="18596" y="28217"/>
                  <a:pt x="19340" y="27135"/>
                </a:cubicBezTo>
                <a:cubicBezTo>
                  <a:pt x="19479" y="27065"/>
                  <a:pt x="19548" y="27065"/>
                  <a:pt x="19687" y="27065"/>
                </a:cubicBezTo>
                <a:cubicBezTo>
                  <a:pt x="19410" y="28244"/>
                  <a:pt x="17815" y="29907"/>
                  <a:pt x="16568" y="29907"/>
                </a:cubicBezTo>
                <a:cubicBezTo>
                  <a:pt x="16429" y="29907"/>
                  <a:pt x="16429" y="30115"/>
                  <a:pt x="16568" y="30185"/>
                </a:cubicBezTo>
                <a:cubicBezTo>
                  <a:pt x="16616" y="30189"/>
                  <a:pt x="16665" y="30191"/>
                  <a:pt x="16714" y="30191"/>
                </a:cubicBezTo>
                <a:cubicBezTo>
                  <a:pt x="18206" y="30191"/>
                  <a:pt x="19902" y="28199"/>
                  <a:pt x="20103" y="26857"/>
                </a:cubicBezTo>
                <a:cubicBezTo>
                  <a:pt x="20103" y="26788"/>
                  <a:pt x="19964" y="26649"/>
                  <a:pt x="19895" y="26649"/>
                </a:cubicBezTo>
                <a:lnTo>
                  <a:pt x="19618" y="26649"/>
                </a:lnTo>
                <a:lnTo>
                  <a:pt x="19895" y="26303"/>
                </a:lnTo>
                <a:cubicBezTo>
                  <a:pt x="20008" y="26190"/>
                  <a:pt x="19890" y="26076"/>
                  <a:pt x="19768" y="26076"/>
                </a:cubicBezTo>
                <a:cubicBezTo>
                  <a:pt x="19740" y="26076"/>
                  <a:pt x="19712" y="26082"/>
                  <a:pt x="19687" y="26095"/>
                </a:cubicBezTo>
                <a:cubicBezTo>
                  <a:pt x="19063" y="26511"/>
                  <a:pt x="18439" y="26927"/>
                  <a:pt x="17954" y="27481"/>
                </a:cubicBezTo>
                <a:cubicBezTo>
                  <a:pt x="17261" y="27966"/>
                  <a:pt x="16706" y="28521"/>
                  <a:pt x="16221" y="29214"/>
                </a:cubicBezTo>
                <a:lnTo>
                  <a:pt x="16152" y="29214"/>
                </a:lnTo>
                <a:cubicBezTo>
                  <a:pt x="16117" y="29180"/>
                  <a:pt x="16100" y="29162"/>
                  <a:pt x="16082" y="29162"/>
                </a:cubicBezTo>
                <a:cubicBezTo>
                  <a:pt x="16065" y="29162"/>
                  <a:pt x="16048" y="29180"/>
                  <a:pt x="16013" y="29214"/>
                </a:cubicBezTo>
                <a:cubicBezTo>
                  <a:pt x="16568" y="26095"/>
                  <a:pt x="17122" y="22976"/>
                  <a:pt x="17607" y="19856"/>
                </a:cubicBezTo>
                <a:cubicBezTo>
                  <a:pt x="17607" y="19954"/>
                  <a:pt x="17711" y="20052"/>
                  <a:pt x="17797" y="20052"/>
                </a:cubicBezTo>
                <a:cubicBezTo>
                  <a:pt x="17832" y="20052"/>
                  <a:pt x="17864" y="20035"/>
                  <a:pt x="17885" y="19995"/>
                </a:cubicBezTo>
                <a:lnTo>
                  <a:pt x="17954" y="19926"/>
                </a:lnTo>
                <a:cubicBezTo>
                  <a:pt x="17988" y="19929"/>
                  <a:pt x="18022" y="19930"/>
                  <a:pt x="18056" y="19930"/>
                </a:cubicBezTo>
                <a:cubicBezTo>
                  <a:pt x="19552" y="19930"/>
                  <a:pt x="21150" y="16991"/>
                  <a:pt x="21489" y="15974"/>
                </a:cubicBezTo>
                <a:cubicBezTo>
                  <a:pt x="21559" y="15836"/>
                  <a:pt x="21420" y="15697"/>
                  <a:pt x="21281" y="15697"/>
                </a:cubicBezTo>
                <a:cubicBezTo>
                  <a:pt x="19687" y="16182"/>
                  <a:pt x="18301" y="17985"/>
                  <a:pt x="17746" y="19579"/>
                </a:cubicBezTo>
                <a:lnTo>
                  <a:pt x="17677" y="19579"/>
                </a:lnTo>
                <a:cubicBezTo>
                  <a:pt x="17746" y="19232"/>
                  <a:pt x="17746" y="18886"/>
                  <a:pt x="17815" y="18539"/>
                </a:cubicBezTo>
                <a:cubicBezTo>
                  <a:pt x="18093" y="17153"/>
                  <a:pt x="18370" y="15836"/>
                  <a:pt x="18647" y="14449"/>
                </a:cubicBezTo>
                <a:cubicBezTo>
                  <a:pt x="18717" y="14449"/>
                  <a:pt x="18786" y="14380"/>
                  <a:pt x="18855" y="14311"/>
                </a:cubicBezTo>
                <a:lnTo>
                  <a:pt x="18924" y="14241"/>
                </a:lnTo>
                <a:cubicBezTo>
                  <a:pt x="19826" y="14241"/>
                  <a:pt x="21073" y="11607"/>
                  <a:pt x="21351" y="11122"/>
                </a:cubicBezTo>
                <a:cubicBezTo>
                  <a:pt x="21470" y="11002"/>
                  <a:pt x="21332" y="10831"/>
                  <a:pt x="21158" y="10831"/>
                </a:cubicBezTo>
                <a:cubicBezTo>
                  <a:pt x="21130" y="10831"/>
                  <a:pt x="21102" y="10835"/>
                  <a:pt x="21073" y="10845"/>
                </a:cubicBezTo>
                <a:cubicBezTo>
                  <a:pt x="20380" y="11399"/>
                  <a:pt x="19756" y="12023"/>
                  <a:pt x="19271" y="12716"/>
                </a:cubicBezTo>
                <a:cubicBezTo>
                  <a:pt x="19202" y="12855"/>
                  <a:pt x="18994" y="13063"/>
                  <a:pt x="18855" y="13271"/>
                </a:cubicBezTo>
                <a:cubicBezTo>
                  <a:pt x="19063" y="12300"/>
                  <a:pt x="19132" y="11261"/>
                  <a:pt x="19202" y="10290"/>
                </a:cubicBezTo>
                <a:lnTo>
                  <a:pt x="19202" y="9736"/>
                </a:lnTo>
                <a:cubicBezTo>
                  <a:pt x="19271" y="9736"/>
                  <a:pt x="19271" y="9666"/>
                  <a:pt x="19340" y="9666"/>
                </a:cubicBezTo>
                <a:cubicBezTo>
                  <a:pt x="19479" y="9458"/>
                  <a:pt x="19548" y="9250"/>
                  <a:pt x="19618" y="8973"/>
                </a:cubicBezTo>
                <a:cubicBezTo>
                  <a:pt x="20657" y="8765"/>
                  <a:pt x="21212" y="6686"/>
                  <a:pt x="21281" y="5854"/>
                </a:cubicBezTo>
                <a:cubicBezTo>
                  <a:pt x="21281" y="5752"/>
                  <a:pt x="21133" y="5688"/>
                  <a:pt x="21026" y="5688"/>
                </a:cubicBezTo>
                <a:cubicBezTo>
                  <a:pt x="20987" y="5688"/>
                  <a:pt x="20953" y="5697"/>
                  <a:pt x="20935" y="5715"/>
                </a:cubicBezTo>
                <a:cubicBezTo>
                  <a:pt x="20172" y="6478"/>
                  <a:pt x="19618" y="7448"/>
                  <a:pt x="19271" y="8419"/>
                </a:cubicBezTo>
                <a:cubicBezTo>
                  <a:pt x="19340" y="6963"/>
                  <a:pt x="19410" y="5438"/>
                  <a:pt x="19548" y="3982"/>
                </a:cubicBezTo>
                <a:cubicBezTo>
                  <a:pt x="19618" y="4260"/>
                  <a:pt x="19687" y="4467"/>
                  <a:pt x="19756" y="4745"/>
                </a:cubicBezTo>
                <a:cubicBezTo>
                  <a:pt x="19822" y="4876"/>
                  <a:pt x="19949" y="4945"/>
                  <a:pt x="20065" y="4945"/>
                </a:cubicBezTo>
                <a:cubicBezTo>
                  <a:pt x="20195" y="4945"/>
                  <a:pt x="20311" y="4858"/>
                  <a:pt x="20311" y="4675"/>
                </a:cubicBezTo>
                <a:cubicBezTo>
                  <a:pt x="20242" y="4121"/>
                  <a:pt x="20103" y="3566"/>
                  <a:pt x="20034" y="2942"/>
                </a:cubicBezTo>
                <a:cubicBezTo>
                  <a:pt x="20242" y="2180"/>
                  <a:pt x="20311" y="1279"/>
                  <a:pt x="20242" y="447"/>
                </a:cubicBezTo>
                <a:cubicBezTo>
                  <a:pt x="20242" y="326"/>
                  <a:pt x="20148" y="252"/>
                  <a:pt x="20056" y="252"/>
                </a:cubicBezTo>
                <a:cubicBezTo>
                  <a:pt x="19989" y="252"/>
                  <a:pt x="19924" y="291"/>
                  <a:pt x="19895" y="378"/>
                </a:cubicBezTo>
                <a:cubicBezTo>
                  <a:pt x="19756" y="516"/>
                  <a:pt x="19687" y="655"/>
                  <a:pt x="19618" y="863"/>
                </a:cubicBezTo>
                <a:cubicBezTo>
                  <a:pt x="19596" y="858"/>
                  <a:pt x="19576" y="855"/>
                  <a:pt x="19557" y="855"/>
                </a:cubicBezTo>
                <a:cubicBezTo>
                  <a:pt x="19322" y="855"/>
                  <a:pt x="19228" y="1215"/>
                  <a:pt x="19548" y="1279"/>
                </a:cubicBezTo>
                <a:lnTo>
                  <a:pt x="19548" y="1348"/>
                </a:lnTo>
                <a:cubicBezTo>
                  <a:pt x="19410" y="1972"/>
                  <a:pt x="19410" y="2665"/>
                  <a:pt x="19479" y="3289"/>
                </a:cubicBezTo>
                <a:cubicBezTo>
                  <a:pt x="19479" y="3358"/>
                  <a:pt x="19479" y="3428"/>
                  <a:pt x="19479" y="3497"/>
                </a:cubicBezTo>
                <a:cubicBezTo>
                  <a:pt x="19202" y="5299"/>
                  <a:pt x="19063" y="7102"/>
                  <a:pt x="18924" y="8973"/>
                </a:cubicBezTo>
                <a:cubicBezTo>
                  <a:pt x="18924" y="8488"/>
                  <a:pt x="18717" y="8072"/>
                  <a:pt x="18439" y="7725"/>
                </a:cubicBezTo>
                <a:cubicBezTo>
                  <a:pt x="18439" y="7587"/>
                  <a:pt x="18370" y="7448"/>
                  <a:pt x="18370" y="7379"/>
                </a:cubicBezTo>
                <a:cubicBezTo>
                  <a:pt x="18231" y="6894"/>
                  <a:pt x="18023" y="6408"/>
                  <a:pt x="17677" y="5992"/>
                </a:cubicBezTo>
                <a:cubicBezTo>
                  <a:pt x="17656" y="5952"/>
                  <a:pt x="17624" y="5935"/>
                  <a:pt x="17587" y="5935"/>
                </a:cubicBezTo>
                <a:cubicBezTo>
                  <a:pt x="17498" y="5935"/>
                  <a:pt x="17379" y="6033"/>
                  <a:pt x="17330" y="6131"/>
                </a:cubicBezTo>
                <a:cubicBezTo>
                  <a:pt x="17330" y="7587"/>
                  <a:pt x="17815" y="9043"/>
                  <a:pt x="18647" y="10290"/>
                </a:cubicBezTo>
                <a:cubicBezTo>
                  <a:pt x="18647" y="10360"/>
                  <a:pt x="18717" y="10429"/>
                  <a:pt x="18855" y="10429"/>
                </a:cubicBezTo>
                <a:cubicBezTo>
                  <a:pt x="18717" y="11677"/>
                  <a:pt x="18439" y="12924"/>
                  <a:pt x="18231" y="14172"/>
                </a:cubicBezTo>
                <a:cubicBezTo>
                  <a:pt x="18231" y="13410"/>
                  <a:pt x="18093" y="12647"/>
                  <a:pt x="17815" y="11885"/>
                </a:cubicBezTo>
                <a:cubicBezTo>
                  <a:pt x="17773" y="11799"/>
                  <a:pt x="17703" y="11740"/>
                  <a:pt x="17624" y="11740"/>
                </a:cubicBezTo>
                <a:cubicBezTo>
                  <a:pt x="17575" y="11740"/>
                  <a:pt x="17522" y="11762"/>
                  <a:pt x="17469" y="11815"/>
                </a:cubicBezTo>
                <a:cubicBezTo>
                  <a:pt x="17330" y="11815"/>
                  <a:pt x="17192" y="11885"/>
                  <a:pt x="17192" y="12023"/>
                </a:cubicBezTo>
                <a:cubicBezTo>
                  <a:pt x="16914" y="12994"/>
                  <a:pt x="16984" y="13964"/>
                  <a:pt x="17399" y="14935"/>
                </a:cubicBezTo>
                <a:cubicBezTo>
                  <a:pt x="17399" y="15212"/>
                  <a:pt x="17469" y="15558"/>
                  <a:pt x="17538" y="15766"/>
                </a:cubicBezTo>
                <a:cubicBezTo>
                  <a:pt x="17595" y="15880"/>
                  <a:pt x="17651" y="15993"/>
                  <a:pt x="17746" y="15993"/>
                </a:cubicBezTo>
                <a:cubicBezTo>
                  <a:pt x="17767" y="15993"/>
                  <a:pt x="17790" y="15987"/>
                  <a:pt x="17815" y="15974"/>
                </a:cubicBezTo>
                <a:cubicBezTo>
                  <a:pt x="17815" y="16044"/>
                  <a:pt x="17815" y="16044"/>
                  <a:pt x="17815" y="16044"/>
                </a:cubicBezTo>
                <a:cubicBezTo>
                  <a:pt x="17746" y="16668"/>
                  <a:pt x="17607" y="17361"/>
                  <a:pt x="17469" y="17985"/>
                </a:cubicBezTo>
                <a:cubicBezTo>
                  <a:pt x="17469" y="17222"/>
                  <a:pt x="17192" y="16460"/>
                  <a:pt x="16706" y="15836"/>
                </a:cubicBezTo>
                <a:cubicBezTo>
                  <a:pt x="16656" y="15810"/>
                  <a:pt x="16596" y="15794"/>
                  <a:pt x="16540" y="15794"/>
                </a:cubicBezTo>
                <a:cubicBezTo>
                  <a:pt x="16443" y="15794"/>
                  <a:pt x="16360" y="15843"/>
                  <a:pt x="16360" y="15974"/>
                </a:cubicBezTo>
                <a:cubicBezTo>
                  <a:pt x="15944" y="17361"/>
                  <a:pt x="16429" y="19024"/>
                  <a:pt x="16845" y="20341"/>
                </a:cubicBezTo>
                <a:cubicBezTo>
                  <a:pt x="16845" y="20480"/>
                  <a:pt x="16914" y="20480"/>
                  <a:pt x="17053" y="20549"/>
                </a:cubicBezTo>
                <a:cubicBezTo>
                  <a:pt x="16845" y="21520"/>
                  <a:pt x="16706" y="22490"/>
                  <a:pt x="16498" y="23530"/>
                </a:cubicBezTo>
                <a:cubicBezTo>
                  <a:pt x="16221" y="22560"/>
                  <a:pt x="15736" y="21658"/>
                  <a:pt x="15112" y="20896"/>
                </a:cubicBezTo>
                <a:cubicBezTo>
                  <a:pt x="15055" y="20867"/>
                  <a:pt x="14997" y="20850"/>
                  <a:pt x="14940" y="20850"/>
                </a:cubicBezTo>
                <a:cubicBezTo>
                  <a:pt x="14858" y="20850"/>
                  <a:pt x="14777" y="20884"/>
                  <a:pt x="14696" y="20965"/>
                </a:cubicBezTo>
                <a:cubicBezTo>
                  <a:pt x="13864" y="22421"/>
                  <a:pt x="15112" y="24639"/>
                  <a:pt x="15944" y="25887"/>
                </a:cubicBezTo>
                <a:cubicBezTo>
                  <a:pt x="15944" y="25956"/>
                  <a:pt x="16013" y="25956"/>
                  <a:pt x="16082" y="26026"/>
                </a:cubicBezTo>
                <a:cubicBezTo>
                  <a:pt x="15944" y="26927"/>
                  <a:pt x="15736" y="27828"/>
                  <a:pt x="15597" y="28798"/>
                </a:cubicBezTo>
                <a:cubicBezTo>
                  <a:pt x="15597" y="28729"/>
                  <a:pt x="15528" y="28660"/>
                  <a:pt x="15528" y="28660"/>
                </a:cubicBezTo>
                <a:cubicBezTo>
                  <a:pt x="15459" y="28036"/>
                  <a:pt x="15181" y="27481"/>
                  <a:pt x="14835" y="26996"/>
                </a:cubicBezTo>
                <a:cubicBezTo>
                  <a:pt x="14782" y="26943"/>
                  <a:pt x="14719" y="26920"/>
                  <a:pt x="14657" y="26920"/>
                </a:cubicBezTo>
                <a:cubicBezTo>
                  <a:pt x="14557" y="26920"/>
                  <a:pt x="14462" y="26980"/>
                  <a:pt x="14419" y="27065"/>
                </a:cubicBezTo>
                <a:cubicBezTo>
                  <a:pt x="14280" y="27966"/>
                  <a:pt x="14280" y="28868"/>
                  <a:pt x="14419" y="29769"/>
                </a:cubicBezTo>
                <a:cubicBezTo>
                  <a:pt x="14488" y="30393"/>
                  <a:pt x="14765" y="31016"/>
                  <a:pt x="15043" y="31571"/>
                </a:cubicBezTo>
                <a:cubicBezTo>
                  <a:pt x="14835" y="32611"/>
                  <a:pt x="14627" y="33651"/>
                  <a:pt x="14419" y="34690"/>
                </a:cubicBezTo>
                <a:cubicBezTo>
                  <a:pt x="14072" y="33651"/>
                  <a:pt x="13587" y="32611"/>
                  <a:pt x="13032" y="31710"/>
                </a:cubicBezTo>
                <a:cubicBezTo>
                  <a:pt x="12998" y="31640"/>
                  <a:pt x="12928" y="31606"/>
                  <a:pt x="12859" y="31606"/>
                </a:cubicBezTo>
                <a:cubicBezTo>
                  <a:pt x="12790" y="31606"/>
                  <a:pt x="12720" y="31640"/>
                  <a:pt x="12686" y="31710"/>
                </a:cubicBezTo>
                <a:cubicBezTo>
                  <a:pt x="12201" y="32888"/>
                  <a:pt x="12824" y="34413"/>
                  <a:pt x="13448" y="35661"/>
                </a:cubicBezTo>
                <a:cubicBezTo>
                  <a:pt x="13587" y="36077"/>
                  <a:pt x="13726" y="36493"/>
                  <a:pt x="13934" y="36978"/>
                </a:cubicBezTo>
                <a:cubicBezTo>
                  <a:pt x="13795" y="37324"/>
                  <a:pt x="13726" y="37671"/>
                  <a:pt x="13656" y="38018"/>
                </a:cubicBezTo>
                <a:cubicBezTo>
                  <a:pt x="12617" y="42523"/>
                  <a:pt x="11438" y="46960"/>
                  <a:pt x="10260" y="51465"/>
                </a:cubicBezTo>
                <a:cubicBezTo>
                  <a:pt x="9567" y="52713"/>
                  <a:pt x="8873" y="53961"/>
                  <a:pt x="8249" y="55209"/>
                </a:cubicBezTo>
                <a:cubicBezTo>
                  <a:pt x="4714" y="62279"/>
                  <a:pt x="1456" y="69974"/>
                  <a:pt x="1" y="77737"/>
                </a:cubicBezTo>
                <a:cubicBezTo>
                  <a:pt x="1" y="77823"/>
                  <a:pt x="80" y="77882"/>
                  <a:pt x="141" y="77882"/>
                </a:cubicBezTo>
                <a:cubicBezTo>
                  <a:pt x="178" y="77882"/>
                  <a:pt x="209" y="77859"/>
                  <a:pt x="209" y="77807"/>
                </a:cubicBezTo>
                <a:cubicBezTo>
                  <a:pt x="2912" y="69904"/>
                  <a:pt x="5338" y="62071"/>
                  <a:pt x="9220" y="54654"/>
                </a:cubicBezTo>
                <a:cubicBezTo>
                  <a:pt x="9289" y="54446"/>
                  <a:pt x="9428" y="54238"/>
                  <a:pt x="9497" y="54030"/>
                </a:cubicBezTo>
                <a:lnTo>
                  <a:pt x="9497" y="54030"/>
                </a:lnTo>
                <a:cubicBezTo>
                  <a:pt x="9289" y="54723"/>
                  <a:pt x="9151" y="55486"/>
                  <a:pt x="8943" y="56179"/>
                </a:cubicBezTo>
                <a:cubicBezTo>
                  <a:pt x="7210" y="62348"/>
                  <a:pt x="4922" y="68310"/>
                  <a:pt x="3259" y="74410"/>
                </a:cubicBezTo>
                <a:cubicBezTo>
                  <a:pt x="3218" y="74531"/>
                  <a:pt x="3295" y="74605"/>
                  <a:pt x="3394" y="74605"/>
                </a:cubicBezTo>
                <a:cubicBezTo>
                  <a:pt x="3465" y="74605"/>
                  <a:pt x="3547" y="74566"/>
                  <a:pt x="3605" y="74479"/>
                </a:cubicBezTo>
                <a:cubicBezTo>
                  <a:pt x="6517" y="67131"/>
                  <a:pt x="8943" y="59576"/>
                  <a:pt x="10884" y="51881"/>
                </a:cubicBezTo>
                <a:cubicBezTo>
                  <a:pt x="12617" y="49594"/>
                  <a:pt x="14557" y="47514"/>
                  <a:pt x="16706" y="45643"/>
                </a:cubicBezTo>
                <a:cubicBezTo>
                  <a:pt x="16743" y="45661"/>
                  <a:pt x="16781" y="45670"/>
                  <a:pt x="16815" y="45670"/>
                </a:cubicBezTo>
                <a:cubicBezTo>
                  <a:pt x="16909" y="45670"/>
                  <a:pt x="16984" y="45606"/>
                  <a:pt x="16984" y="45504"/>
                </a:cubicBezTo>
                <a:lnTo>
                  <a:pt x="16984" y="45435"/>
                </a:lnTo>
                <a:lnTo>
                  <a:pt x="17122" y="45296"/>
                </a:lnTo>
                <a:cubicBezTo>
                  <a:pt x="17399" y="45157"/>
                  <a:pt x="17677" y="45019"/>
                  <a:pt x="17885" y="44880"/>
                </a:cubicBezTo>
                <a:lnTo>
                  <a:pt x="18162" y="44950"/>
                </a:lnTo>
                <a:cubicBezTo>
                  <a:pt x="18796" y="45187"/>
                  <a:pt x="19450" y="45304"/>
                  <a:pt x="20097" y="45304"/>
                </a:cubicBezTo>
                <a:cubicBezTo>
                  <a:pt x="21149" y="45304"/>
                  <a:pt x="22183" y="44996"/>
                  <a:pt x="23084" y="44395"/>
                </a:cubicBezTo>
                <a:cubicBezTo>
                  <a:pt x="23153" y="44326"/>
                  <a:pt x="23153" y="44118"/>
                  <a:pt x="23084" y="44048"/>
                </a:cubicBezTo>
                <a:cubicBezTo>
                  <a:pt x="22421" y="43697"/>
                  <a:pt x="21692" y="43522"/>
                  <a:pt x="20959" y="43522"/>
                </a:cubicBezTo>
                <a:cubicBezTo>
                  <a:pt x="20389" y="43522"/>
                  <a:pt x="19817" y="43628"/>
                  <a:pt x="19271" y="43840"/>
                </a:cubicBezTo>
                <a:cubicBezTo>
                  <a:pt x="20588" y="42939"/>
                  <a:pt x="22044" y="42107"/>
                  <a:pt x="23499" y="41414"/>
                </a:cubicBezTo>
                <a:cubicBezTo>
                  <a:pt x="23499" y="41484"/>
                  <a:pt x="23569" y="41553"/>
                  <a:pt x="23569" y="41622"/>
                </a:cubicBezTo>
                <a:cubicBezTo>
                  <a:pt x="23915" y="41761"/>
                  <a:pt x="24193" y="41900"/>
                  <a:pt x="24539" y="41969"/>
                </a:cubicBezTo>
                <a:cubicBezTo>
                  <a:pt x="25158" y="42239"/>
                  <a:pt x="25840" y="42381"/>
                  <a:pt x="26528" y="42381"/>
                </a:cubicBezTo>
                <a:cubicBezTo>
                  <a:pt x="27074" y="42381"/>
                  <a:pt x="27622" y="42292"/>
                  <a:pt x="28144" y="42107"/>
                </a:cubicBezTo>
                <a:cubicBezTo>
                  <a:pt x="28213" y="42107"/>
                  <a:pt x="28282" y="41969"/>
                  <a:pt x="28213" y="41900"/>
                </a:cubicBezTo>
                <a:cubicBezTo>
                  <a:pt x="27936" y="41692"/>
                  <a:pt x="27728" y="41553"/>
                  <a:pt x="27451" y="41414"/>
                </a:cubicBezTo>
                <a:cubicBezTo>
                  <a:pt x="27451" y="41345"/>
                  <a:pt x="27451" y="41276"/>
                  <a:pt x="27381" y="41276"/>
                </a:cubicBezTo>
                <a:cubicBezTo>
                  <a:pt x="26804" y="41009"/>
                  <a:pt x="26169" y="40885"/>
                  <a:pt x="25532" y="40885"/>
                </a:cubicBezTo>
                <a:cubicBezTo>
                  <a:pt x="25175" y="40885"/>
                  <a:pt x="24818" y="40924"/>
                  <a:pt x="24470" y="40998"/>
                </a:cubicBezTo>
                <a:cubicBezTo>
                  <a:pt x="25510" y="40513"/>
                  <a:pt x="26549" y="40097"/>
                  <a:pt x="27589" y="39681"/>
                </a:cubicBezTo>
                <a:cubicBezTo>
                  <a:pt x="27966" y="39926"/>
                  <a:pt x="28409" y="40028"/>
                  <a:pt x="28877" y="40028"/>
                </a:cubicBezTo>
                <a:cubicBezTo>
                  <a:pt x="30132" y="40028"/>
                  <a:pt x="31564" y="39298"/>
                  <a:pt x="32372" y="38642"/>
                </a:cubicBezTo>
                <a:cubicBezTo>
                  <a:pt x="32511" y="38503"/>
                  <a:pt x="32442" y="38364"/>
                  <a:pt x="32303" y="38364"/>
                </a:cubicBezTo>
                <a:cubicBezTo>
                  <a:pt x="32026" y="38295"/>
                  <a:pt x="31748" y="38226"/>
                  <a:pt x="31540" y="38226"/>
                </a:cubicBezTo>
                <a:lnTo>
                  <a:pt x="31610" y="38156"/>
                </a:lnTo>
                <a:cubicBezTo>
                  <a:pt x="31679" y="38018"/>
                  <a:pt x="31610" y="37879"/>
                  <a:pt x="31471" y="37879"/>
                </a:cubicBezTo>
                <a:cubicBezTo>
                  <a:pt x="30154" y="37879"/>
                  <a:pt x="28976" y="38226"/>
                  <a:pt x="27867" y="38919"/>
                </a:cubicBezTo>
                <a:cubicBezTo>
                  <a:pt x="27748" y="38919"/>
                  <a:pt x="27782" y="39072"/>
                  <a:pt x="27881" y="39072"/>
                </a:cubicBezTo>
                <a:cubicBezTo>
                  <a:pt x="27898" y="39072"/>
                  <a:pt x="27916" y="39067"/>
                  <a:pt x="27936" y="39057"/>
                </a:cubicBezTo>
                <a:lnTo>
                  <a:pt x="28282" y="38988"/>
                </a:lnTo>
                <a:lnTo>
                  <a:pt x="27936" y="39196"/>
                </a:lnTo>
                <a:lnTo>
                  <a:pt x="27520" y="39335"/>
                </a:lnTo>
                <a:cubicBezTo>
                  <a:pt x="27485" y="39300"/>
                  <a:pt x="27451" y="39283"/>
                  <a:pt x="27425" y="39283"/>
                </a:cubicBezTo>
                <a:cubicBezTo>
                  <a:pt x="27399" y="39283"/>
                  <a:pt x="27381" y="39300"/>
                  <a:pt x="27381" y="39335"/>
                </a:cubicBezTo>
                <a:cubicBezTo>
                  <a:pt x="26619" y="39612"/>
                  <a:pt x="25856" y="39889"/>
                  <a:pt x="25024" y="40236"/>
                </a:cubicBezTo>
                <a:cubicBezTo>
                  <a:pt x="25579" y="39751"/>
                  <a:pt x="25995" y="39196"/>
                  <a:pt x="26272" y="38572"/>
                </a:cubicBezTo>
                <a:cubicBezTo>
                  <a:pt x="26329" y="38459"/>
                  <a:pt x="26201" y="38346"/>
                  <a:pt x="26114" y="38346"/>
                </a:cubicBezTo>
                <a:cubicBezTo>
                  <a:pt x="26094" y="38346"/>
                  <a:pt x="26077" y="38352"/>
                  <a:pt x="26064" y="38364"/>
                </a:cubicBezTo>
                <a:cubicBezTo>
                  <a:pt x="24331" y="38642"/>
                  <a:pt x="23084" y="39959"/>
                  <a:pt x="21836" y="41137"/>
                </a:cubicBezTo>
                <a:cubicBezTo>
                  <a:pt x="21767" y="41206"/>
                  <a:pt x="21767" y="41345"/>
                  <a:pt x="21836" y="41414"/>
                </a:cubicBezTo>
                <a:lnTo>
                  <a:pt x="21767" y="41484"/>
                </a:lnTo>
                <a:cubicBezTo>
                  <a:pt x="21710" y="41540"/>
                  <a:pt x="21745" y="41641"/>
                  <a:pt x="21797" y="41641"/>
                </a:cubicBezTo>
                <a:cubicBezTo>
                  <a:pt x="21809" y="41641"/>
                  <a:pt x="21823" y="41635"/>
                  <a:pt x="21836" y="41622"/>
                </a:cubicBezTo>
                <a:lnTo>
                  <a:pt x="22044" y="41484"/>
                </a:lnTo>
                <a:cubicBezTo>
                  <a:pt x="22044" y="41484"/>
                  <a:pt x="22044" y="41553"/>
                  <a:pt x="22044" y="41553"/>
                </a:cubicBezTo>
                <a:cubicBezTo>
                  <a:pt x="21281" y="41969"/>
                  <a:pt x="20519" y="42454"/>
                  <a:pt x="19756" y="42870"/>
                </a:cubicBezTo>
                <a:cubicBezTo>
                  <a:pt x="20242" y="42177"/>
                  <a:pt x="20519" y="41414"/>
                  <a:pt x="20588" y="40582"/>
                </a:cubicBezTo>
                <a:cubicBezTo>
                  <a:pt x="20588" y="40526"/>
                  <a:pt x="20543" y="40425"/>
                  <a:pt x="20452" y="40425"/>
                </a:cubicBezTo>
                <a:cubicBezTo>
                  <a:pt x="20431" y="40425"/>
                  <a:pt x="20407" y="40431"/>
                  <a:pt x="20380" y="40444"/>
                </a:cubicBezTo>
                <a:cubicBezTo>
                  <a:pt x="18717" y="40929"/>
                  <a:pt x="16706" y="43078"/>
                  <a:pt x="16637" y="45019"/>
                </a:cubicBezTo>
                <a:cubicBezTo>
                  <a:pt x="14904" y="46336"/>
                  <a:pt x="13379" y="47861"/>
                  <a:pt x="11993" y="49525"/>
                </a:cubicBezTo>
                <a:cubicBezTo>
                  <a:pt x="15043" y="44187"/>
                  <a:pt x="18439" y="39127"/>
                  <a:pt x="22252" y="34274"/>
                </a:cubicBezTo>
                <a:cubicBezTo>
                  <a:pt x="23222" y="33096"/>
                  <a:pt x="24193" y="31918"/>
                  <a:pt x="25163" y="30739"/>
                </a:cubicBezTo>
                <a:cubicBezTo>
                  <a:pt x="25198" y="30774"/>
                  <a:pt x="25232" y="30791"/>
                  <a:pt x="25267" y="30791"/>
                </a:cubicBezTo>
                <a:cubicBezTo>
                  <a:pt x="25302" y="30791"/>
                  <a:pt x="25336" y="30774"/>
                  <a:pt x="25371" y="30739"/>
                </a:cubicBezTo>
                <a:lnTo>
                  <a:pt x="25440" y="30462"/>
                </a:lnTo>
                <a:cubicBezTo>
                  <a:pt x="26272" y="29491"/>
                  <a:pt x="27104" y="28521"/>
                  <a:pt x="27936" y="27620"/>
                </a:cubicBezTo>
                <a:lnTo>
                  <a:pt x="28005" y="27620"/>
                </a:lnTo>
                <a:cubicBezTo>
                  <a:pt x="27867" y="27689"/>
                  <a:pt x="27867" y="27828"/>
                  <a:pt x="28005" y="27897"/>
                </a:cubicBezTo>
                <a:cubicBezTo>
                  <a:pt x="28439" y="28114"/>
                  <a:pt x="28920" y="28206"/>
                  <a:pt x="29422" y="28206"/>
                </a:cubicBezTo>
                <a:cubicBezTo>
                  <a:pt x="31006" y="28206"/>
                  <a:pt x="32792" y="27284"/>
                  <a:pt x="33897" y="26441"/>
                </a:cubicBezTo>
                <a:cubicBezTo>
                  <a:pt x="34036" y="26303"/>
                  <a:pt x="33967" y="26095"/>
                  <a:pt x="33828" y="26026"/>
                </a:cubicBezTo>
                <a:cubicBezTo>
                  <a:pt x="33415" y="25790"/>
                  <a:pt x="32947" y="25693"/>
                  <a:pt x="32452" y="25693"/>
                </a:cubicBezTo>
                <a:cubicBezTo>
                  <a:pt x="31199" y="25693"/>
                  <a:pt x="29772" y="26311"/>
                  <a:pt x="28629" y="26857"/>
                </a:cubicBezTo>
                <a:cubicBezTo>
                  <a:pt x="29738" y="25679"/>
                  <a:pt x="30847" y="24501"/>
                  <a:pt x="32026" y="23391"/>
                </a:cubicBezTo>
                <a:cubicBezTo>
                  <a:pt x="32026" y="23391"/>
                  <a:pt x="32095" y="23461"/>
                  <a:pt x="32095" y="23461"/>
                </a:cubicBezTo>
                <a:lnTo>
                  <a:pt x="32303" y="23461"/>
                </a:lnTo>
                <a:cubicBezTo>
                  <a:pt x="32684" y="23565"/>
                  <a:pt x="33065" y="23617"/>
                  <a:pt x="33447" y="23617"/>
                </a:cubicBezTo>
                <a:cubicBezTo>
                  <a:pt x="33828" y="23617"/>
                  <a:pt x="34209" y="23565"/>
                  <a:pt x="34590" y="23461"/>
                </a:cubicBezTo>
                <a:cubicBezTo>
                  <a:pt x="35977" y="23322"/>
                  <a:pt x="37363" y="22906"/>
                  <a:pt x="38611" y="22213"/>
                </a:cubicBezTo>
                <a:cubicBezTo>
                  <a:pt x="38680" y="22144"/>
                  <a:pt x="38750" y="21936"/>
                  <a:pt x="38611" y="21866"/>
                </a:cubicBezTo>
                <a:cubicBezTo>
                  <a:pt x="38080" y="21437"/>
                  <a:pt x="37464" y="21267"/>
                  <a:pt x="36818" y="21267"/>
                </a:cubicBezTo>
                <a:cubicBezTo>
                  <a:pt x="35271" y="21267"/>
                  <a:pt x="33546" y="22242"/>
                  <a:pt x="32372" y="22976"/>
                </a:cubicBezTo>
                <a:cubicBezTo>
                  <a:pt x="33828" y="21520"/>
                  <a:pt x="35353" y="20064"/>
                  <a:pt x="36878" y="18678"/>
                </a:cubicBezTo>
                <a:cubicBezTo>
                  <a:pt x="37182" y="18779"/>
                  <a:pt x="37487" y="18844"/>
                  <a:pt x="37819" y="18844"/>
                </a:cubicBezTo>
                <a:cubicBezTo>
                  <a:pt x="37940" y="18844"/>
                  <a:pt x="38065" y="18835"/>
                  <a:pt x="38195" y="18816"/>
                </a:cubicBezTo>
                <a:cubicBezTo>
                  <a:pt x="38302" y="18828"/>
                  <a:pt x="38409" y="18834"/>
                  <a:pt x="38516" y="18834"/>
                </a:cubicBezTo>
                <a:cubicBezTo>
                  <a:pt x="39031" y="18834"/>
                  <a:pt x="39538" y="18700"/>
                  <a:pt x="39997" y="18470"/>
                </a:cubicBezTo>
                <a:cubicBezTo>
                  <a:pt x="40829" y="18262"/>
                  <a:pt x="41592" y="17915"/>
                  <a:pt x="42354" y="17499"/>
                </a:cubicBezTo>
                <a:cubicBezTo>
                  <a:pt x="42493" y="17430"/>
                  <a:pt x="42493" y="17153"/>
                  <a:pt x="42354" y="17083"/>
                </a:cubicBezTo>
                <a:cubicBezTo>
                  <a:pt x="41924" y="16859"/>
                  <a:pt x="41478" y="16766"/>
                  <a:pt x="41029" y="16766"/>
                </a:cubicBezTo>
                <a:cubicBezTo>
                  <a:pt x="39817" y="16766"/>
                  <a:pt x="38583" y="17447"/>
                  <a:pt x="37571" y="18054"/>
                </a:cubicBezTo>
                <a:cubicBezTo>
                  <a:pt x="38957" y="16806"/>
                  <a:pt x="40344" y="15558"/>
                  <a:pt x="41730" y="14311"/>
                </a:cubicBezTo>
                <a:cubicBezTo>
                  <a:pt x="41730" y="14311"/>
                  <a:pt x="41730" y="14311"/>
                  <a:pt x="41730" y="14380"/>
                </a:cubicBezTo>
                <a:cubicBezTo>
                  <a:pt x="42057" y="14670"/>
                  <a:pt x="42516" y="14771"/>
                  <a:pt x="42979" y="14771"/>
                </a:cubicBezTo>
                <a:cubicBezTo>
                  <a:pt x="43401" y="14771"/>
                  <a:pt x="43826" y="14687"/>
                  <a:pt x="44156" y="14588"/>
                </a:cubicBezTo>
                <a:cubicBezTo>
                  <a:pt x="45127" y="14449"/>
                  <a:pt x="45959" y="13964"/>
                  <a:pt x="46652" y="13340"/>
                </a:cubicBezTo>
                <a:cubicBezTo>
                  <a:pt x="46652" y="13202"/>
                  <a:pt x="46652" y="13132"/>
                  <a:pt x="46582" y="13132"/>
                </a:cubicBezTo>
                <a:cubicBezTo>
                  <a:pt x="46239" y="12970"/>
                  <a:pt x="45858" y="12901"/>
                  <a:pt x="45463" y="12901"/>
                </a:cubicBezTo>
                <a:cubicBezTo>
                  <a:pt x="44341" y="12901"/>
                  <a:pt x="43105" y="13452"/>
                  <a:pt x="42285" y="13964"/>
                </a:cubicBezTo>
                <a:cubicBezTo>
                  <a:pt x="42273" y="13968"/>
                  <a:pt x="42262" y="13972"/>
                  <a:pt x="42252" y="13977"/>
                </a:cubicBezTo>
                <a:lnTo>
                  <a:pt x="42252" y="13977"/>
                </a:lnTo>
                <a:cubicBezTo>
                  <a:pt x="43475" y="12946"/>
                  <a:pt x="44751" y="11861"/>
                  <a:pt x="46028" y="10775"/>
                </a:cubicBezTo>
                <a:cubicBezTo>
                  <a:pt x="46569" y="10940"/>
                  <a:pt x="47117" y="11017"/>
                  <a:pt x="47660" y="11017"/>
                </a:cubicBezTo>
                <a:cubicBezTo>
                  <a:pt x="48719" y="11017"/>
                  <a:pt x="49756" y="10725"/>
                  <a:pt x="50672" y="10221"/>
                </a:cubicBezTo>
                <a:cubicBezTo>
                  <a:pt x="50880" y="10082"/>
                  <a:pt x="50880" y="9874"/>
                  <a:pt x="50672" y="9805"/>
                </a:cubicBezTo>
                <a:cubicBezTo>
                  <a:pt x="50158" y="9612"/>
                  <a:pt x="49613" y="9509"/>
                  <a:pt x="49066" y="9509"/>
                </a:cubicBezTo>
                <a:cubicBezTo>
                  <a:pt x="48435" y="9509"/>
                  <a:pt x="47801" y="9646"/>
                  <a:pt x="47206" y="9944"/>
                </a:cubicBezTo>
                <a:lnTo>
                  <a:pt x="47068" y="9944"/>
                </a:lnTo>
                <a:lnTo>
                  <a:pt x="49494" y="7933"/>
                </a:lnTo>
                <a:cubicBezTo>
                  <a:pt x="49736" y="7968"/>
                  <a:pt x="49979" y="7985"/>
                  <a:pt x="50222" y="7985"/>
                </a:cubicBezTo>
                <a:cubicBezTo>
                  <a:pt x="50464" y="7985"/>
                  <a:pt x="50707" y="7968"/>
                  <a:pt x="50950" y="7933"/>
                </a:cubicBezTo>
                <a:cubicBezTo>
                  <a:pt x="51781" y="7725"/>
                  <a:pt x="52544" y="7448"/>
                  <a:pt x="53306" y="7032"/>
                </a:cubicBezTo>
                <a:cubicBezTo>
                  <a:pt x="53445" y="6963"/>
                  <a:pt x="53445" y="6755"/>
                  <a:pt x="53306" y="6686"/>
                </a:cubicBezTo>
                <a:cubicBezTo>
                  <a:pt x="52929" y="6518"/>
                  <a:pt x="52525" y="6426"/>
                  <a:pt x="52128" y="6426"/>
                </a:cubicBezTo>
                <a:cubicBezTo>
                  <a:pt x="51868" y="6426"/>
                  <a:pt x="51612" y="6465"/>
                  <a:pt x="51365" y="6547"/>
                </a:cubicBezTo>
                <a:lnTo>
                  <a:pt x="52821" y="5438"/>
                </a:lnTo>
                <a:lnTo>
                  <a:pt x="53098" y="5299"/>
                </a:lnTo>
                <a:cubicBezTo>
                  <a:pt x="53370" y="5345"/>
                  <a:pt x="53642" y="5367"/>
                  <a:pt x="53910" y="5367"/>
                </a:cubicBezTo>
                <a:cubicBezTo>
                  <a:pt x="54876" y="5367"/>
                  <a:pt x="55805" y="5079"/>
                  <a:pt x="56564" y="4537"/>
                </a:cubicBezTo>
                <a:cubicBezTo>
                  <a:pt x="56703" y="4467"/>
                  <a:pt x="56703" y="4260"/>
                  <a:pt x="56564" y="4260"/>
                </a:cubicBezTo>
                <a:cubicBezTo>
                  <a:pt x="56206" y="3991"/>
                  <a:pt x="55790" y="3838"/>
                  <a:pt x="55373" y="3838"/>
                </a:cubicBezTo>
                <a:cubicBezTo>
                  <a:pt x="55143" y="3838"/>
                  <a:pt x="54914" y="3884"/>
                  <a:pt x="54693" y="3982"/>
                </a:cubicBezTo>
                <a:lnTo>
                  <a:pt x="56911" y="2319"/>
                </a:lnTo>
                <a:cubicBezTo>
                  <a:pt x="57004" y="2372"/>
                  <a:pt x="57106" y="2394"/>
                  <a:pt x="57214" y="2394"/>
                </a:cubicBezTo>
                <a:cubicBezTo>
                  <a:pt x="57672" y="2394"/>
                  <a:pt x="58225" y="1988"/>
                  <a:pt x="58505" y="1764"/>
                </a:cubicBezTo>
                <a:cubicBezTo>
                  <a:pt x="59129" y="1417"/>
                  <a:pt x="59614" y="932"/>
                  <a:pt x="59961" y="308"/>
                </a:cubicBezTo>
                <a:cubicBezTo>
                  <a:pt x="60030" y="239"/>
                  <a:pt x="59961" y="170"/>
                  <a:pt x="59892" y="100"/>
                </a:cubicBezTo>
                <a:cubicBezTo>
                  <a:pt x="59715" y="32"/>
                  <a:pt x="59534" y="1"/>
                  <a:pt x="59352" y="1"/>
                </a:cubicBezTo>
                <a:close/>
              </a:path>
            </a:pathLst>
          </a:custGeom>
          <a:solidFill>
            <a:schemeClr val="tx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FFFF"/>
              </a:solidFill>
            </a:endParaRPr>
          </a:p>
        </p:txBody>
      </p:sp>
      <p:sp>
        <p:nvSpPr>
          <p:cNvPr id="11" name="Google Shape;248;p30"/>
          <p:cNvSpPr/>
          <p:nvPr userDrawn="1">
            <p:custDataLst>
              <p:tags r:id="rId3"/>
            </p:custDataLst>
          </p:nvPr>
        </p:nvSpPr>
        <p:spPr>
          <a:xfrm rot="7689674">
            <a:off x="-1107440" y="540385"/>
            <a:ext cx="2633345" cy="2591435"/>
          </a:xfrm>
          <a:custGeom>
            <a:avLst/>
            <a:gdLst/>
            <a:ahLst/>
            <a:cxnLst/>
            <a:rect l="l" t="t" r="r" b="b"/>
            <a:pathLst>
              <a:path w="60031" h="77883" extrusionOk="0">
                <a:moveTo>
                  <a:pt x="59337" y="378"/>
                </a:moveTo>
                <a:cubicBezTo>
                  <a:pt x="59822" y="378"/>
                  <a:pt x="59476" y="655"/>
                  <a:pt x="59268" y="863"/>
                </a:cubicBezTo>
                <a:cubicBezTo>
                  <a:pt x="58990" y="1071"/>
                  <a:pt x="58644" y="1348"/>
                  <a:pt x="58367" y="1487"/>
                </a:cubicBezTo>
                <a:cubicBezTo>
                  <a:pt x="58089" y="1625"/>
                  <a:pt x="57465" y="2180"/>
                  <a:pt x="57050" y="2180"/>
                </a:cubicBezTo>
                <a:lnTo>
                  <a:pt x="57465" y="1903"/>
                </a:lnTo>
                <a:cubicBezTo>
                  <a:pt x="57535" y="1833"/>
                  <a:pt x="57535" y="1695"/>
                  <a:pt x="57396" y="1625"/>
                </a:cubicBezTo>
                <a:cubicBezTo>
                  <a:pt x="58020" y="1002"/>
                  <a:pt x="58575" y="378"/>
                  <a:pt x="59337" y="378"/>
                </a:cubicBezTo>
                <a:close/>
                <a:moveTo>
                  <a:pt x="54623" y="2041"/>
                </a:moveTo>
                <a:lnTo>
                  <a:pt x="54623" y="2111"/>
                </a:lnTo>
                <a:cubicBezTo>
                  <a:pt x="54415" y="2527"/>
                  <a:pt x="54138" y="3012"/>
                  <a:pt x="53792" y="3358"/>
                </a:cubicBezTo>
                <a:cubicBezTo>
                  <a:pt x="54000" y="2873"/>
                  <a:pt x="54277" y="2457"/>
                  <a:pt x="54623" y="2041"/>
                </a:cubicBezTo>
                <a:close/>
                <a:moveTo>
                  <a:pt x="55499" y="4204"/>
                </a:moveTo>
                <a:cubicBezTo>
                  <a:pt x="55737" y="4204"/>
                  <a:pt x="55977" y="4261"/>
                  <a:pt x="56218" y="4398"/>
                </a:cubicBezTo>
                <a:cubicBezTo>
                  <a:pt x="55317" y="4814"/>
                  <a:pt x="54415" y="5091"/>
                  <a:pt x="53445" y="5091"/>
                </a:cubicBezTo>
                <a:cubicBezTo>
                  <a:pt x="54071" y="4726"/>
                  <a:pt x="54775" y="4204"/>
                  <a:pt x="55499" y="4204"/>
                </a:cubicBezTo>
                <a:close/>
                <a:moveTo>
                  <a:pt x="51157" y="3774"/>
                </a:moveTo>
                <a:cubicBezTo>
                  <a:pt x="51019" y="4745"/>
                  <a:pt x="50672" y="5577"/>
                  <a:pt x="50048" y="6339"/>
                </a:cubicBezTo>
                <a:lnTo>
                  <a:pt x="49979" y="6408"/>
                </a:lnTo>
                <a:cubicBezTo>
                  <a:pt x="49979" y="6339"/>
                  <a:pt x="49979" y="6270"/>
                  <a:pt x="49979" y="6270"/>
                </a:cubicBezTo>
                <a:cubicBezTo>
                  <a:pt x="50256" y="5785"/>
                  <a:pt x="50603" y="5369"/>
                  <a:pt x="50880" y="4883"/>
                </a:cubicBezTo>
                <a:cubicBezTo>
                  <a:pt x="50929" y="4785"/>
                  <a:pt x="50840" y="4687"/>
                  <a:pt x="50758" y="4687"/>
                </a:cubicBezTo>
                <a:cubicBezTo>
                  <a:pt x="50725" y="4687"/>
                  <a:pt x="50693" y="4704"/>
                  <a:pt x="50672" y="4745"/>
                </a:cubicBezTo>
                <a:cubicBezTo>
                  <a:pt x="50326" y="5091"/>
                  <a:pt x="50048" y="5438"/>
                  <a:pt x="49771" y="5785"/>
                </a:cubicBezTo>
                <a:cubicBezTo>
                  <a:pt x="49840" y="5646"/>
                  <a:pt x="49910" y="5507"/>
                  <a:pt x="49979" y="5369"/>
                </a:cubicBezTo>
                <a:cubicBezTo>
                  <a:pt x="49979" y="5320"/>
                  <a:pt x="49910" y="5271"/>
                  <a:pt x="49869" y="5271"/>
                </a:cubicBezTo>
                <a:cubicBezTo>
                  <a:pt x="49852" y="5271"/>
                  <a:pt x="49840" y="5279"/>
                  <a:pt x="49840" y="5299"/>
                </a:cubicBezTo>
                <a:cubicBezTo>
                  <a:pt x="49702" y="5577"/>
                  <a:pt x="49632" y="5785"/>
                  <a:pt x="49494" y="6062"/>
                </a:cubicBezTo>
                <a:cubicBezTo>
                  <a:pt x="49425" y="6062"/>
                  <a:pt x="49425" y="6131"/>
                  <a:pt x="49494" y="6131"/>
                </a:cubicBezTo>
                <a:cubicBezTo>
                  <a:pt x="49355" y="6339"/>
                  <a:pt x="49217" y="6616"/>
                  <a:pt x="49078" y="6824"/>
                </a:cubicBezTo>
                <a:cubicBezTo>
                  <a:pt x="49009" y="6894"/>
                  <a:pt x="49009" y="6963"/>
                  <a:pt x="49078" y="7032"/>
                </a:cubicBezTo>
                <a:lnTo>
                  <a:pt x="48939" y="7102"/>
                </a:lnTo>
                <a:cubicBezTo>
                  <a:pt x="48662" y="6339"/>
                  <a:pt x="50256" y="4467"/>
                  <a:pt x="51088" y="3774"/>
                </a:cubicBezTo>
                <a:close/>
                <a:moveTo>
                  <a:pt x="52206" y="6842"/>
                </a:moveTo>
                <a:cubicBezTo>
                  <a:pt x="52353" y="6842"/>
                  <a:pt x="52509" y="6859"/>
                  <a:pt x="52682" y="6894"/>
                </a:cubicBezTo>
                <a:cubicBezTo>
                  <a:pt x="52368" y="7019"/>
                  <a:pt x="52111" y="7088"/>
                  <a:pt x="51808" y="7203"/>
                </a:cubicBezTo>
                <a:lnTo>
                  <a:pt x="51808" y="7203"/>
                </a:lnTo>
                <a:cubicBezTo>
                  <a:pt x="51845" y="7176"/>
                  <a:pt x="51883" y="7139"/>
                  <a:pt x="51920" y="7102"/>
                </a:cubicBezTo>
                <a:cubicBezTo>
                  <a:pt x="51920" y="7032"/>
                  <a:pt x="51851" y="6894"/>
                  <a:pt x="51781" y="6894"/>
                </a:cubicBezTo>
                <a:cubicBezTo>
                  <a:pt x="51920" y="6859"/>
                  <a:pt x="52059" y="6842"/>
                  <a:pt x="52206" y="6842"/>
                </a:cubicBezTo>
                <a:close/>
                <a:moveTo>
                  <a:pt x="17815" y="6755"/>
                </a:moveTo>
                <a:cubicBezTo>
                  <a:pt x="17954" y="7032"/>
                  <a:pt x="18023" y="7240"/>
                  <a:pt x="18023" y="7517"/>
                </a:cubicBezTo>
                <a:lnTo>
                  <a:pt x="18093" y="7517"/>
                </a:lnTo>
                <a:cubicBezTo>
                  <a:pt x="18023" y="7517"/>
                  <a:pt x="18023" y="7587"/>
                  <a:pt x="18023" y="7656"/>
                </a:cubicBezTo>
                <a:cubicBezTo>
                  <a:pt x="17954" y="7310"/>
                  <a:pt x="17885" y="7032"/>
                  <a:pt x="17815" y="6755"/>
                </a:cubicBezTo>
                <a:close/>
                <a:moveTo>
                  <a:pt x="20865" y="6755"/>
                </a:moveTo>
                <a:cubicBezTo>
                  <a:pt x="20727" y="7517"/>
                  <a:pt x="20380" y="8211"/>
                  <a:pt x="19895" y="8765"/>
                </a:cubicBezTo>
                <a:cubicBezTo>
                  <a:pt x="19964" y="8627"/>
                  <a:pt x="20034" y="8419"/>
                  <a:pt x="20103" y="8211"/>
                </a:cubicBezTo>
                <a:cubicBezTo>
                  <a:pt x="20242" y="7725"/>
                  <a:pt x="20449" y="7240"/>
                  <a:pt x="20796" y="6755"/>
                </a:cubicBezTo>
                <a:close/>
                <a:moveTo>
                  <a:pt x="49078" y="9944"/>
                </a:moveTo>
                <a:cubicBezTo>
                  <a:pt x="49355" y="9944"/>
                  <a:pt x="49702" y="9944"/>
                  <a:pt x="50048" y="10013"/>
                </a:cubicBezTo>
                <a:cubicBezTo>
                  <a:pt x="49563" y="10221"/>
                  <a:pt x="49078" y="10360"/>
                  <a:pt x="48593" y="10429"/>
                </a:cubicBezTo>
                <a:cubicBezTo>
                  <a:pt x="48801" y="10290"/>
                  <a:pt x="48939" y="10152"/>
                  <a:pt x="49078" y="9944"/>
                </a:cubicBezTo>
                <a:close/>
                <a:moveTo>
                  <a:pt x="41661" y="11469"/>
                </a:moveTo>
                <a:lnTo>
                  <a:pt x="41314" y="12162"/>
                </a:lnTo>
                <a:lnTo>
                  <a:pt x="40552" y="13618"/>
                </a:lnTo>
                <a:cubicBezTo>
                  <a:pt x="40760" y="12855"/>
                  <a:pt x="41176" y="12093"/>
                  <a:pt x="41661" y="11469"/>
                </a:cubicBezTo>
                <a:close/>
                <a:moveTo>
                  <a:pt x="20519" y="12093"/>
                </a:moveTo>
                <a:lnTo>
                  <a:pt x="20519" y="12093"/>
                </a:lnTo>
                <a:cubicBezTo>
                  <a:pt x="20172" y="12855"/>
                  <a:pt x="19618" y="13548"/>
                  <a:pt x="18994" y="14103"/>
                </a:cubicBezTo>
                <a:cubicBezTo>
                  <a:pt x="19202" y="13756"/>
                  <a:pt x="19756" y="13132"/>
                  <a:pt x="19826" y="12994"/>
                </a:cubicBezTo>
                <a:cubicBezTo>
                  <a:pt x="20034" y="12647"/>
                  <a:pt x="20242" y="12370"/>
                  <a:pt x="20519" y="12093"/>
                </a:cubicBezTo>
                <a:close/>
                <a:moveTo>
                  <a:pt x="45335" y="13548"/>
                </a:moveTo>
                <a:cubicBezTo>
                  <a:pt x="44836" y="13992"/>
                  <a:pt x="44159" y="14214"/>
                  <a:pt x="43518" y="14214"/>
                </a:cubicBezTo>
                <a:cubicBezTo>
                  <a:pt x="43358" y="14214"/>
                  <a:pt x="43200" y="14200"/>
                  <a:pt x="43047" y="14172"/>
                </a:cubicBezTo>
                <a:cubicBezTo>
                  <a:pt x="43810" y="13895"/>
                  <a:pt x="44572" y="13687"/>
                  <a:pt x="45335" y="13548"/>
                </a:cubicBezTo>
                <a:close/>
                <a:moveTo>
                  <a:pt x="42152" y="14061"/>
                </a:moveTo>
                <a:cubicBezTo>
                  <a:pt x="42098" y="14152"/>
                  <a:pt x="42139" y="14278"/>
                  <a:pt x="42274" y="14373"/>
                </a:cubicBezTo>
                <a:lnTo>
                  <a:pt x="42274" y="14373"/>
                </a:lnTo>
                <a:cubicBezTo>
                  <a:pt x="42162" y="14353"/>
                  <a:pt x="42050" y="14297"/>
                  <a:pt x="41938" y="14241"/>
                </a:cubicBezTo>
                <a:cubicBezTo>
                  <a:pt x="42009" y="14182"/>
                  <a:pt x="42080" y="14122"/>
                  <a:pt x="42152" y="14061"/>
                </a:cubicBezTo>
                <a:close/>
                <a:moveTo>
                  <a:pt x="37363" y="15004"/>
                </a:moveTo>
                <a:cubicBezTo>
                  <a:pt x="37363" y="15552"/>
                  <a:pt x="37276" y="16101"/>
                  <a:pt x="37068" y="16615"/>
                </a:cubicBezTo>
                <a:lnTo>
                  <a:pt x="37068" y="16615"/>
                </a:lnTo>
                <a:cubicBezTo>
                  <a:pt x="37210" y="16101"/>
                  <a:pt x="37308" y="15552"/>
                  <a:pt x="37363" y="15004"/>
                </a:cubicBezTo>
                <a:close/>
                <a:moveTo>
                  <a:pt x="16706" y="16598"/>
                </a:moveTo>
                <a:cubicBezTo>
                  <a:pt x="16845" y="16737"/>
                  <a:pt x="16914" y="16945"/>
                  <a:pt x="16984" y="17153"/>
                </a:cubicBezTo>
                <a:cubicBezTo>
                  <a:pt x="16914" y="17153"/>
                  <a:pt x="16845" y="17222"/>
                  <a:pt x="16845" y="17291"/>
                </a:cubicBezTo>
                <a:cubicBezTo>
                  <a:pt x="16803" y="17588"/>
                  <a:pt x="16786" y="17858"/>
                  <a:pt x="16780" y="18135"/>
                </a:cubicBezTo>
                <a:lnTo>
                  <a:pt x="16780" y="18135"/>
                </a:lnTo>
                <a:cubicBezTo>
                  <a:pt x="16680" y="17623"/>
                  <a:pt x="16655" y="17110"/>
                  <a:pt x="16706" y="16598"/>
                </a:cubicBezTo>
                <a:close/>
                <a:moveTo>
                  <a:pt x="40760" y="17499"/>
                </a:moveTo>
                <a:lnTo>
                  <a:pt x="40760" y="17499"/>
                </a:lnTo>
                <a:cubicBezTo>
                  <a:pt x="40413" y="17777"/>
                  <a:pt x="40067" y="17985"/>
                  <a:pt x="39720" y="18193"/>
                </a:cubicBezTo>
                <a:lnTo>
                  <a:pt x="39581" y="18193"/>
                </a:lnTo>
                <a:cubicBezTo>
                  <a:pt x="39189" y="18258"/>
                  <a:pt x="38796" y="18323"/>
                  <a:pt x="38404" y="18331"/>
                </a:cubicBezTo>
                <a:lnTo>
                  <a:pt x="38404" y="18331"/>
                </a:lnTo>
                <a:cubicBezTo>
                  <a:pt x="39097" y="17915"/>
                  <a:pt x="39928" y="17638"/>
                  <a:pt x="40760" y="17499"/>
                </a:cubicBezTo>
                <a:close/>
                <a:moveTo>
                  <a:pt x="36531" y="16460"/>
                </a:moveTo>
                <a:lnTo>
                  <a:pt x="36601" y="16529"/>
                </a:lnTo>
                <a:cubicBezTo>
                  <a:pt x="36393" y="17153"/>
                  <a:pt x="36185" y="17777"/>
                  <a:pt x="35838" y="18401"/>
                </a:cubicBezTo>
                <a:cubicBezTo>
                  <a:pt x="36046" y="17777"/>
                  <a:pt x="36323" y="17083"/>
                  <a:pt x="36531" y="16460"/>
                </a:cubicBezTo>
                <a:close/>
                <a:moveTo>
                  <a:pt x="20935" y="16460"/>
                </a:moveTo>
                <a:lnTo>
                  <a:pt x="20935" y="16460"/>
                </a:lnTo>
                <a:cubicBezTo>
                  <a:pt x="20519" y="17569"/>
                  <a:pt x="19340" y="19510"/>
                  <a:pt x="18301" y="19787"/>
                </a:cubicBezTo>
                <a:cubicBezTo>
                  <a:pt x="19132" y="18608"/>
                  <a:pt x="19548" y="17222"/>
                  <a:pt x="20935" y="16460"/>
                </a:cubicBezTo>
                <a:close/>
                <a:moveTo>
                  <a:pt x="32234" y="19094"/>
                </a:moveTo>
                <a:lnTo>
                  <a:pt x="32234" y="19094"/>
                </a:lnTo>
                <a:cubicBezTo>
                  <a:pt x="32367" y="19891"/>
                  <a:pt x="32244" y="20753"/>
                  <a:pt x="31929" y="21556"/>
                </a:cubicBezTo>
                <a:lnTo>
                  <a:pt x="31929" y="21556"/>
                </a:lnTo>
                <a:cubicBezTo>
                  <a:pt x="32039" y="20874"/>
                  <a:pt x="32095" y="20199"/>
                  <a:pt x="32095" y="19579"/>
                </a:cubicBezTo>
                <a:cubicBezTo>
                  <a:pt x="32095" y="19440"/>
                  <a:pt x="32026" y="19371"/>
                  <a:pt x="31956" y="19302"/>
                </a:cubicBezTo>
                <a:cubicBezTo>
                  <a:pt x="32026" y="19232"/>
                  <a:pt x="32164" y="19163"/>
                  <a:pt x="32234" y="19094"/>
                </a:cubicBezTo>
                <a:close/>
                <a:moveTo>
                  <a:pt x="37640" y="21936"/>
                </a:moveTo>
                <a:cubicBezTo>
                  <a:pt x="37779" y="21936"/>
                  <a:pt x="37918" y="22005"/>
                  <a:pt x="38056" y="22074"/>
                </a:cubicBezTo>
                <a:cubicBezTo>
                  <a:pt x="37607" y="22331"/>
                  <a:pt x="37218" y="22528"/>
                  <a:pt x="36723" y="22666"/>
                </a:cubicBezTo>
                <a:lnTo>
                  <a:pt x="36723" y="22666"/>
                </a:lnTo>
                <a:cubicBezTo>
                  <a:pt x="37052" y="22462"/>
                  <a:pt x="37377" y="22199"/>
                  <a:pt x="37640" y="21936"/>
                </a:cubicBezTo>
                <a:close/>
                <a:moveTo>
                  <a:pt x="36739" y="22074"/>
                </a:moveTo>
                <a:lnTo>
                  <a:pt x="36739" y="22074"/>
                </a:lnTo>
                <a:cubicBezTo>
                  <a:pt x="35907" y="22698"/>
                  <a:pt x="34937" y="23114"/>
                  <a:pt x="33897" y="23253"/>
                </a:cubicBezTo>
                <a:lnTo>
                  <a:pt x="33412" y="23253"/>
                </a:lnTo>
                <a:cubicBezTo>
                  <a:pt x="34452" y="22698"/>
                  <a:pt x="35630" y="22352"/>
                  <a:pt x="36739" y="22074"/>
                </a:cubicBezTo>
                <a:close/>
                <a:moveTo>
                  <a:pt x="31540" y="20688"/>
                </a:moveTo>
                <a:cubicBezTo>
                  <a:pt x="31471" y="21658"/>
                  <a:pt x="31194" y="22629"/>
                  <a:pt x="30639" y="23461"/>
                </a:cubicBezTo>
                <a:cubicBezTo>
                  <a:pt x="30986" y="22490"/>
                  <a:pt x="31125" y="21589"/>
                  <a:pt x="31540" y="20688"/>
                </a:cubicBezTo>
                <a:close/>
                <a:moveTo>
                  <a:pt x="30431" y="24085"/>
                </a:moveTo>
                <a:cubicBezTo>
                  <a:pt x="30431" y="24085"/>
                  <a:pt x="30501" y="24154"/>
                  <a:pt x="30570" y="24154"/>
                </a:cubicBezTo>
                <a:cubicBezTo>
                  <a:pt x="30477" y="24247"/>
                  <a:pt x="30384" y="24340"/>
                  <a:pt x="30292" y="24433"/>
                </a:cubicBezTo>
                <a:lnTo>
                  <a:pt x="30292" y="24433"/>
                </a:lnTo>
                <a:cubicBezTo>
                  <a:pt x="30292" y="24433"/>
                  <a:pt x="30292" y="24432"/>
                  <a:pt x="30293" y="24431"/>
                </a:cubicBezTo>
                <a:cubicBezTo>
                  <a:pt x="30362" y="24223"/>
                  <a:pt x="30362" y="24154"/>
                  <a:pt x="30431" y="24085"/>
                </a:cubicBezTo>
                <a:close/>
                <a:moveTo>
                  <a:pt x="15043" y="21589"/>
                </a:moveTo>
                <a:lnTo>
                  <a:pt x="15043" y="21589"/>
                </a:lnTo>
                <a:cubicBezTo>
                  <a:pt x="15251" y="21866"/>
                  <a:pt x="15389" y="22144"/>
                  <a:pt x="15597" y="22421"/>
                </a:cubicBezTo>
                <a:cubicBezTo>
                  <a:pt x="15597" y="22421"/>
                  <a:pt x="15528" y="22490"/>
                  <a:pt x="15528" y="22560"/>
                </a:cubicBezTo>
                <a:cubicBezTo>
                  <a:pt x="15724" y="23346"/>
                  <a:pt x="15859" y="24194"/>
                  <a:pt x="15932" y="24987"/>
                </a:cubicBezTo>
                <a:lnTo>
                  <a:pt x="15932" y="24987"/>
                </a:lnTo>
                <a:cubicBezTo>
                  <a:pt x="15331" y="23959"/>
                  <a:pt x="14711" y="22584"/>
                  <a:pt x="15043" y="21589"/>
                </a:cubicBezTo>
                <a:close/>
                <a:moveTo>
                  <a:pt x="32164" y="26303"/>
                </a:moveTo>
                <a:cubicBezTo>
                  <a:pt x="32511" y="26303"/>
                  <a:pt x="32857" y="26303"/>
                  <a:pt x="33204" y="26441"/>
                </a:cubicBezTo>
                <a:cubicBezTo>
                  <a:pt x="32996" y="26580"/>
                  <a:pt x="32719" y="26788"/>
                  <a:pt x="32442" y="26927"/>
                </a:cubicBezTo>
                <a:lnTo>
                  <a:pt x="32580" y="26719"/>
                </a:lnTo>
                <a:cubicBezTo>
                  <a:pt x="32650" y="26580"/>
                  <a:pt x="32580" y="26372"/>
                  <a:pt x="32442" y="26372"/>
                </a:cubicBezTo>
                <a:cubicBezTo>
                  <a:pt x="32303" y="26303"/>
                  <a:pt x="32234" y="26303"/>
                  <a:pt x="32095" y="26303"/>
                </a:cubicBezTo>
                <a:close/>
                <a:moveTo>
                  <a:pt x="31818" y="26788"/>
                </a:moveTo>
                <a:cubicBezTo>
                  <a:pt x="31167" y="27330"/>
                  <a:pt x="30346" y="27618"/>
                  <a:pt x="29522" y="27618"/>
                </a:cubicBezTo>
                <a:cubicBezTo>
                  <a:pt x="29293" y="27618"/>
                  <a:pt x="29063" y="27596"/>
                  <a:pt x="28837" y="27551"/>
                </a:cubicBezTo>
                <a:cubicBezTo>
                  <a:pt x="29877" y="27551"/>
                  <a:pt x="30778" y="26788"/>
                  <a:pt x="31818" y="26788"/>
                </a:cubicBezTo>
                <a:close/>
                <a:moveTo>
                  <a:pt x="26619" y="26303"/>
                </a:moveTo>
                <a:lnTo>
                  <a:pt x="26619" y="26303"/>
                </a:lnTo>
                <a:cubicBezTo>
                  <a:pt x="26480" y="26996"/>
                  <a:pt x="26272" y="27759"/>
                  <a:pt x="25995" y="28521"/>
                </a:cubicBezTo>
                <a:lnTo>
                  <a:pt x="25926" y="28521"/>
                </a:lnTo>
                <a:lnTo>
                  <a:pt x="25926" y="28244"/>
                </a:lnTo>
                <a:cubicBezTo>
                  <a:pt x="26134" y="27551"/>
                  <a:pt x="26342" y="26927"/>
                  <a:pt x="26619" y="26303"/>
                </a:cubicBezTo>
                <a:close/>
                <a:moveTo>
                  <a:pt x="18786" y="27481"/>
                </a:moveTo>
                <a:cubicBezTo>
                  <a:pt x="18301" y="28174"/>
                  <a:pt x="17746" y="28729"/>
                  <a:pt x="17053" y="29214"/>
                </a:cubicBezTo>
                <a:cubicBezTo>
                  <a:pt x="17122" y="29006"/>
                  <a:pt x="17261" y="28798"/>
                  <a:pt x="17399" y="28660"/>
                </a:cubicBezTo>
                <a:lnTo>
                  <a:pt x="17746" y="28313"/>
                </a:lnTo>
                <a:lnTo>
                  <a:pt x="18162" y="27897"/>
                </a:lnTo>
                <a:cubicBezTo>
                  <a:pt x="18370" y="27759"/>
                  <a:pt x="18578" y="27620"/>
                  <a:pt x="18786" y="27481"/>
                </a:cubicBezTo>
                <a:close/>
                <a:moveTo>
                  <a:pt x="14835" y="27759"/>
                </a:moveTo>
                <a:lnTo>
                  <a:pt x="14835" y="27759"/>
                </a:lnTo>
                <a:cubicBezTo>
                  <a:pt x="14973" y="28174"/>
                  <a:pt x="15112" y="28590"/>
                  <a:pt x="15181" y="29006"/>
                </a:cubicBezTo>
                <a:cubicBezTo>
                  <a:pt x="15065" y="29356"/>
                  <a:pt x="14997" y="29706"/>
                  <a:pt x="14979" y="30055"/>
                </a:cubicBezTo>
                <a:lnTo>
                  <a:pt x="14979" y="30055"/>
                </a:lnTo>
                <a:cubicBezTo>
                  <a:pt x="14936" y="29913"/>
                  <a:pt x="14904" y="29772"/>
                  <a:pt x="14904" y="29630"/>
                </a:cubicBezTo>
                <a:cubicBezTo>
                  <a:pt x="14765" y="29076"/>
                  <a:pt x="14765" y="28382"/>
                  <a:pt x="14835" y="27759"/>
                </a:cubicBezTo>
                <a:close/>
                <a:moveTo>
                  <a:pt x="18855" y="32472"/>
                </a:moveTo>
                <a:lnTo>
                  <a:pt x="18855" y="32472"/>
                </a:lnTo>
                <a:cubicBezTo>
                  <a:pt x="18679" y="32648"/>
                  <a:pt x="18454" y="32923"/>
                  <a:pt x="18178" y="33130"/>
                </a:cubicBezTo>
                <a:lnTo>
                  <a:pt x="18178" y="33130"/>
                </a:lnTo>
                <a:cubicBezTo>
                  <a:pt x="18266" y="33001"/>
                  <a:pt x="18332" y="32841"/>
                  <a:pt x="18439" y="32680"/>
                </a:cubicBezTo>
                <a:lnTo>
                  <a:pt x="18855" y="32472"/>
                </a:lnTo>
                <a:close/>
                <a:moveTo>
                  <a:pt x="17746" y="32611"/>
                </a:moveTo>
                <a:lnTo>
                  <a:pt x="17746" y="32611"/>
                </a:lnTo>
                <a:cubicBezTo>
                  <a:pt x="16984" y="33096"/>
                  <a:pt x="16290" y="33720"/>
                  <a:pt x="15736" y="34482"/>
                </a:cubicBezTo>
                <a:cubicBezTo>
                  <a:pt x="15667" y="34621"/>
                  <a:pt x="15736" y="34760"/>
                  <a:pt x="15805" y="34829"/>
                </a:cubicBezTo>
                <a:cubicBezTo>
                  <a:pt x="15701" y="34864"/>
                  <a:pt x="15615" y="34881"/>
                  <a:pt x="15528" y="34881"/>
                </a:cubicBezTo>
                <a:cubicBezTo>
                  <a:pt x="15441" y="34881"/>
                  <a:pt x="15355" y="34864"/>
                  <a:pt x="15251" y="34829"/>
                </a:cubicBezTo>
                <a:cubicBezTo>
                  <a:pt x="16013" y="34136"/>
                  <a:pt x="16706" y="32957"/>
                  <a:pt x="17746" y="32611"/>
                </a:cubicBezTo>
                <a:close/>
                <a:moveTo>
                  <a:pt x="13656" y="33720"/>
                </a:moveTo>
                <a:lnTo>
                  <a:pt x="13656" y="33720"/>
                </a:lnTo>
                <a:cubicBezTo>
                  <a:pt x="13889" y="34186"/>
                  <a:pt x="14024" y="34701"/>
                  <a:pt x="14144" y="35183"/>
                </a:cubicBezTo>
                <a:lnTo>
                  <a:pt x="14144" y="35183"/>
                </a:lnTo>
                <a:cubicBezTo>
                  <a:pt x="13981" y="34695"/>
                  <a:pt x="13819" y="34208"/>
                  <a:pt x="13656" y="33720"/>
                </a:cubicBezTo>
                <a:close/>
                <a:moveTo>
                  <a:pt x="14280" y="35453"/>
                </a:moveTo>
                <a:lnTo>
                  <a:pt x="14280" y="35592"/>
                </a:lnTo>
                <a:cubicBezTo>
                  <a:pt x="14265" y="35545"/>
                  <a:pt x="14249" y="35499"/>
                  <a:pt x="14234" y="35453"/>
                </a:cubicBezTo>
                <a:close/>
                <a:moveTo>
                  <a:pt x="30431" y="38711"/>
                </a:moveTo>
                <a:lnTo>
                  <a:pt x="30431" y="38711"/>
                </a:lnTo>
                <a:cubicBezTo>
                  <a:pt x="29946" y="39057"/>
                  <a:pt x="29322" y="39265"/>
                  <a:pt x="28698" y="39335"/>
                </a:cubicBezTo>
                <a:lnTo>
                  <a:pt x="29600" y="38988"/>
                </a:lnTo>
                <a:cubicBezTo>
                  <a:pt x="29600" y="38988"/>
                  <a:pt x="29600" y="38919"/>
                  <a:pt x="29600" y="38919"/>
                </a:cubicBezTo>
                <a:cubicBezTo>
                  <a:pt x="29877" y="38849"/>
                  <a:pt x="30154" y="38780"/>
                  <a:pt x="30431" y="38711"/>
                </a:cubicBezTo>
                <a:close/>
                <a:moveTo>
                  <a:pt x="31125" y="38711"/>
                </a:moveTo>
                <a:cubicBezTo>
                  <a:pt x="31402" y="38711"/>
                  <a:pt x="31610" y="38711"/>
                  <a:pt x="31818" y="38780"/>
                </a:cubicBezTo>
                <a:cubicBezTo>
                  <a:pt x="31029" y="39306"/>
                  <a:pt x="29840" y="39872"/>
                  <a:pt x="28798" y="39872"/>
                </a:cubicBezTo>
                <a:cubicBezTo>
                  <a:pt x="28467" y="39872"/>
                  <a:pt x="28151" y="39815"/>
                  <a:pt x="27867" y="39681"/>
                </a:cubicBezTo>
                <a:lnTo>
                  <a:pt x="27936" y="39681"/>
                </a:lnTo>
                <a:cubicBezTo>
                  <a:pt x="28096" y="39701"/>
                  <a:pt x="28259" y="39711"/>
                  <a:pt x="28423" y="39711"/>
                </a:cubicBezTo>
                <a:cubicBezTo>
                  <a:pt x="29396" y="39711"/>
                  <a:pt x="30413" y="39363"/>
                  <a:pt x="31125" y="38711"/>
                </a:cubicBezTo>
                <a:close/>
                <a:moveTo>
                  <a:pt x="24747" y="39404"/>
                </a:moveTo>
                <a:cubicBezTo>
                  <a:pt x="24262" y="39820"/>
                  <a:pt x="23777" y="40167"/>
                  <a:pt x="23292" y="40444"/>
                </a:cubicBezTo>
                <a:cubicBezTo>
                  <a:pt x="23707" y="40028"/>
                  <a:pt x="24193" y="39681"/>
                  <a:pt x="24678" y="39404"/>
                </a:cubicBezTo>
                <a:close/>
                <a:moveTo>
                  <a:pt x="25648" y="39057"/>
                </a:moveTo>
                <a:cubicBezTo>
                  <a:pt x="24886" y="40167"/>
                  <a:pt x="23777" y="40998"/>
                  <a:pt x="22529" y="41345"/>
                </a:cubicBezTo>
                <a:cubicBezTo>
                  <a:pt x="23707" y="40790"/>
                  <a:pt x="24747" y="39959"/>
                  <a:pt x="25648" y="39057"/>
                </a:cubicBezTo>
                <a:close/>
                <a:moveTo>
                  <a:pt x="25371" y="41414"/>
                </a:moveTo>
                <a:cubicBezTo>
                  <a:pt x="25787" y="41414"/>
                  <a:pt x="26272" y="41484"/>
                  <a:pt x="26688" y="41553"/>
                </a:cubicBezTo>
                <a:cubicBezTo>
                  <a:pt x="26272" y="41692"/>
                  <a:pt x="25822" y="41761"/>
                  <a:pt x="25371" y="41761"/>
                </a:cubicBezTo>
                <a:cubicBezTo>
                  <a:pt x="24921" y="41761"/>
                  <a:pt x="24470" y="41692"/>
                  <a:pt x="24054" y="41553"/>
                </a:cubicBezTo>
                <a:lnTo>
                  <a:pt x="24123" y="41553"/>
                </a:lnTo>
                <a:cubicBezTo>
                  <a:pt x="24539" y="41484"/>
                  <a:pt x="24886" y="41414"/>
                  <a:pt x="25302" y="41414"/>
                </a:cubicBezTo>
                <a:close/>
                <a:moveTo>
                  <a:pt x="27173" y="41761"/>
                </a:moveTo>
                <a:cubicBezTo>
                  <a:pt x="27381" y="41830"/>
                  <a:pt x="27589" y="41900"/>
                  <a:pt x="27728" y="42038"/>
                </a:cubicBezTo>
                <a:cubicBezTo>
                  <a:pt x="27325" y="42159"/>
                  <a:pt x="26899" y="42233"/>
                  <a:pt x="26463" y="42233"/>
                </a:cubicBezTo>
                <a:cubicBezTo>
                  <a:pt x="26148" y="42233"/>
                  <a:pt x="25829" y="42195"/>
                  <a:pt x="25510" y="42107"/>
                </a:cubicBezTo>
                <a:lnTo>
                  <a:pt x="25579" y="42107"/>
                </a:lnTo>
                <a:cubicBezTo>
                  <a:pt x="26134" y="42107"/>
                  <a:pt x="26688" y="41969"/>
                  <a:pt x="27173" y="41761"/>
                </a:cubicBezTo>
                <a:close/>
                <a:moveTo>
                  <a:pt x="19548" y="42593"/>
                </a:moveTo>
                <a:lnTo>
                  <a:pt x="19548" y="42593"/>
                </a:lnTo>
                <a:cubicBezTo>
                  <a:pt x="19410" y="42870"/>
                  <a:pt x="19271" y="43147"/>
                  <a:pt x="19063" y="43425"/>
                </a:cubicBezTo>
                <a:lnTo>
                  <a:pt x="18509" y="43771"/>
                </a:lnTo>
                <a:cubicBezTo>
                  <a:pt x="18786" y="43355"/>
                  <a:pt x="19132" y="42939"/>
                  <a:pt x="19548" y="42593"/>
                </a:cubicBezTo>
                <a:close/>
                <a:moveTo>
                  <a:pt x="20187" y="41006"/>
                </a:moveTo>
                <a:cubicBezTo>
                  <a:pt x="20264" y="41006"/>
                  <a:pt x="20296" y="41060"/>
                  <a:pt x="20242" y="41206"/>
                </a:cubicBezTo>
                <a:cubicBezTo>
                  <a:pt x="20103" y="41553"/>
                  <a:pt x="19964" y="41900"/>
                  <a:pt x="19756" y="42246"/>
                </a:cubicBezTo>
                <a:cubicBezTo>
                  <a:pt x="19202" y="42523"/>
                  <a:pt x="18647" y="42939"/>
                  <a:pt x="18231" y="43494"/>
                </a:cubicBezTo>
                <a:cubicBezTo>
                  <a:pt x="17954" y="43840"/>
                  <a:pt x="17469" y="44187"/>
                  <a:pt x="17192" y="44603"/>
                </a:cubicBezTo>
                <a:cubicBezTo>
                  <a:pt x="17399" y="43840"/>
                  <a:pt x="17746" y="43147"/>
                  <a:pt x="18301" y="42593"/>
                </a:cubicBezTo>
                <a:lnTo>
                  <a:pt x="18301" y="42523"/>
                </a:lnTo>
                <a:cubicBezTo>
                  <a:pt x="18647" y="42177"/>
                  <a:pt x="18994" y="41830"/>
                  <a:pt x="19340" y="41484"/>
                </a:cubicBezTo>
                <a:cubicBezTo>
                  <a:pt x="19391" y="41433"/>
                  <a:pt x="19969" y="41006"/>
                  <a:pt x="20187" y="41006"/>
                </a:cubicBezTo>
                <a:close/>
                <a:moveTo>
                  <a:pt x="21087" y="44240"/>
                </a:moveTo>
                <a:cubicBezTo>
                  <a:pt x="21293" y="44240"/>
                  <a:pt x="21497" y="44264"/>
                  <a:pt x="21697" y="44326"/>
                </a:cubicBezTo>
                <a:cubicBezTo>
                  <a:pt x="21014" y="44644"/>
                  <a:pt x="20242" y="44814"/>
                  <a:pt x="19477" y="44814"/>
                </a:cubicBezTo>
                <a:cubicBezTo>
                  <a:pt x="19078" y="44814"/>
                  <a:pt x="18681" y="44767"/>
                  <a:pt x="18301" y="44672"/>
                </a:cubicBezTo>
                <a:lnTo>
                  <a:pt x="18370" y="44672"/>
                </a:lnTo>
                <a:lnTo>
                  <a:pt x="18786" y="44464"/>
                </a:lnTo>
                <a:cubicBezTo>
                  <a:pt x="18786" y="44534"/>
                  <a:pt x="18855" y="44534"/>
                  <a:pt x="18855" y="44534"/>
                </a:cubicBezTo>
                <a:cubicBezTo>
                  <a:pt x="19610" y="44534"/>
                  <a:pt x="20365" y="44240"/>
                  <a:pt x="21087" y="44240"/>
                </a:cubicBezTo>
                <a:close/>
                <a:moveTo>
                  <a:pt x="59352" y="1"/>
                </a:moveTo>
                <a:cubicBezTo>
                  <a:pt x="58246" y="1"/>
                  <a:pt x="57080" y="1149"/>
                  <a:pt x="56426" y="2041"/>
                </a:cubicBezTo>
                <a:cubicBezTo>
                  <a:pt x="55663" y="2388"/>
                  <a:pt x="54901" y="2873"/>
                  <a:pt x="54207" y="3289"/>
                </a:cubicBezTo>
                <a:cubicBezTo>
                  <a:pt x="54623" y="2804"/>
                  <a:pt x="54901" y="2180"/>
                  <a:pt x="55178" y="1556"/>
                </a:cubicBezTo>
                <a:cubicBezTo>
                  <a:pt x="55178" y="1400"/>
                  <a:pt x="55100" y="1322"/>
                  <a:pt x="55002" y="1322"/>
                </a:cubicBezTo>
                <a:cubicBezTo>
                  <a:pt x="54970" y="1322"/>
                  <a:pt x="54935" y="1331"/>
                  <a:pt x="54901" y="1348"/>
                </a:cubicBezTo>
                <a:cubicBezTo>
                  <a:pt x="54346" y="1695"/>
                  <a:pt x="53861" y="2180"/>
                  <a:pt x="53584" y="2735"/>
                </a:cubicBezTo>
                <a:cubicBezTo>
                  <a:pt x="53306" y="3220"/>
                  <a:pt x="52890" y="3774"/>
                  <a:pt x="52682" y="4260"/>
                </a:cubicBezTo>
                <a:cubicBezTo>
                  <a:pt x="52128" y="4675"/>
                  <a:pt x="51504" y="5161"/>
                  <a:pt x="50880" y="5577"/>
                </a:cubicBezTo>
                <a:cubicBezTo>
                  <a:pt x="51296" y="4953"/>
                  <a:pt x="51504" y="4190"/>
                  <a:pt x="51504" y="3428"/>
                </a:cubicBezTo>
                <a:cubicBezTo>
                  <a:pt x="51453" y="3326"/>
                  <a:pt x="51365" y="3262"/>
                  <a:pt x="51268" y="3262"/>
                </a:cubicBezTo>
                <a:cubicBezTo>
                  <a:pt x="51232" y="3262"/>
                  <a:pt x="51195" y="3270"/>
                  <a:pt x="51157" y="3289"/>
                </a:cubicBezTo>
                <a:cubicBezTo>
                  <a:pt x="50534" y="3566"/>
                  <a:pt x="47622" y="6755"/>
                  <a:pt x="48731" y="7379"/>
                </a:cubicBezTo>
                <a:lnTo>
                  <a:pt x="48315" y="7725"/>
                </a:lnTo>
                <a:cubicBezTo>
                  <a:pt x="48315" y="7725"/>
                  <a:pt x="48246" y="7725"/>
                  <a:pt x="48246" y="7795"/>
                </a:cubicBezTo>
                <a:cubicBezTo>
                  <a:pt x="47345" y="8557"/>
                  <a:pt x="46582" y="9250"/>
                  <a:pt x="45751" y="10013"/>
                </a:cubicBezTo>
                <a:cubicBezTo>
                  <a:pt x="45889" y="9736"/>
                  <a:pt x="46028" y="9458"/>
                  <a:pt x="46167" y="9181"/>
                </a:cubicBezTo>
                <a:cubicBezTo>
                  <a:pt x="46582" y="8419"/>
                  <a:pt x="46860" y="7587"/>
                  <a:pt x="46929" y="6755"/>
                </a:cubicBezTo>
                <a:cubicBezTo>
                  <a:pt x="46929" y="6654"/>
                  <a:pt x="46855" y="6589"/>
                  <a:pt x="46761" y="6589"/>
                </a:cubicBezTo>
                <a:cubicBezTo>
                  <a:pt x="46726" y="6589"/>
                  <a:pt x="46689" y="6598"/>
                  <a:pt x="46652" y="6616"/>
                </a:cubicBezTo>
                <a:cubicBezTo>
                  <a:pt x="45404" y="7587"/>
                  <a:pt x="44572" y="9112"/>
                  <a:pt x="44503" y="10706"/>
                </a:cubicBezTo>
                <a:cubicBezTo>
                  <a:pt x="44503" y="10775"/>
                  <a:pt x="44572" y="10914"/>
                  <a:pt x="44711" y="10914"/>
                </a:cubicBezTo>
                <a:lnTo>
                  <a:pt x="44572" y="10983"/>
                </a:lnTo>
                <a:cubicBezTo>
                  <a:pt x="44572" y="10983"/>
                  <a:pt x="44572" y="11053"/>
                  <a:pt x="44572" y="11053"/>
                </a:cubicBezTo>
                <a:lnTo>
                  <a:pt x="41730" y="13756"/>
                </a:lnTo>
                <a:cubicBezTo>
                  <a:pt x="42493" y="12716"/>
                  <a:pt x="42909" y="11469"/>
                  <a:pt x="42839" y="10152"/>
                </a:cubicBezTo>
                <a:cubicBezTo>
                  <a:pt x="42839" y="10054"/>
                  <a:pt x="42770" y="9956"/>
                  <a:pt x="42680" y="9956"/>
                </a:cubicBezTo>
                <a:cubicBezTo>
                  <a:pt x="42643" y="9956"/>
                  <a:pt x="42603" y="9972"/>
                  <a:pt x="42562" y="10013"/>
                </a:cubicBezTo>
                <a:cubicBezTo>
                  <a:pt x="40968" y="11191"/>
                  <a:pt x="39928" y="12994"/>
                  <a:pt x="39789" y="14935"/>
                </a:cubicBezTo>
                <a:cubicBezTo>
                  <a:pt x="39789" y="15097"/>
                  <a:pt x="39884" y="15164"/>
                  <a:pt x="39991" y="15164"/>
                </a:cubicBezTo>
                <a:cubicBezTo>
                  <a:pt x="40067" y="15164"/>
                  <a:pt x="40148" y="15131"/>
                  <a:pt x="40205" y="15073"/>
                </a:cubicBezTo>
                <a:lnTo>
                  <a:pt x="40482" y="14588"/>
                </a:lnTo>
                <a:lnTo>
                  <a:pt x="40552" y="14519"/>
                </a:lnTo>
                <a:cubicBezTo>
                  <a:pt x="41176" y="13479"/>
                  <a:pt x="41661" y="12370"/>
                  <a:pt x="42285" y="11330"/>
                </a:cubicBezTo>
                <a:cubicBezTo>
                  <a:pt x="42354" y="11191"/>
                  <a:pt x="42215" y="10983"/>
                  <a:pt x="42077" y="10983"/>
                </a:cubicBezTo>
                <a:lnTo>
                  <a:pt x="42423" y="10637"/>
                </a:lnTo>
                <a:lnTo>
                  <a:pt x="42423" y="10637"/>
                </a:lnTo>
                <a:cubicBezTo>
                  <a:pt x="42285" y="12231"/>
                  <a:pt x="41522" y="13687"/>
                  <a:pt x="40413" y="14796"/>
                </a:cubicBezTo>
                <a:cubicBezTo>
                  <a:pt x="40344" y="14865"/>
                  <a:pt x="40344" y="14935"/>
                  <a:pt x="40413" y="15004"/>
                </a:cubicBezTo>
                <a:lnTo>
                  <a:pt x="39096" y="16182"/>
                </a:lnTo>
                <a:cubicBezTo>
                  <a:pt x="38264" y="16945"/>
                  <a:pt x="37363" y="17707"/>
                  <a:pt x="36531" y="18539"/>
                </a:cubicBezTo>
                <a:cubicBezTo>
                  <a:pt x="37432" y="17291"/>
                  <a:pt x="37848" y="15766"/>
                  <a:pt x="37710" y="14241"/>
                </a:cubicBezTo>
                <a:cubicBezTo>
                  <a:pt x="37710" y="14192"/>
                  <a:pt x="37640" y="14143"/>
                  <a:pt x="37551" y="14143"/>
                </a:cubicBezTo>
                <a:cubicBezTo>
                  <a:pt x="37514" y="14143"/>
                  <a:pt x="37473" y="14152"/>
                  <a:pt x="37432" y="14172"/>
                </a:cubicBezTo>
                <a:cubicBezTo>
                  <a:pt x="37294" y="14241"/>
                  <a:pt x="37155" y="14311"/>
                  <a:pt x="37017" y="14380"/>
                </a:cubicBezTo>
                <a:cubicBezTo>
                  <a:pt x="35700" y="15558"/>
                  <a:pt x="35006" y="17291"/>
                  <a:pt x="35006" y="19024"/>
                </a:cubicBezTo>
                <a:cubicBezTo>
                  <a:pt x="35006" y="19232"/>
                  <a:pt x="34937" y="19440"/>
                  <a:pt x="34868" y="19579"/>
                </a:cubicBezTo>
                <a:cubicBezTo>
                  <a:pt x="34868" y="19692"/>
                  <a:pt x="34914" y="19805"/>
                  <a:pt x="35006" y="19805"/>
                </a:cubicBezTo>
                <a:cubicBezTo>
                  <a:pt x="35027" y="19805"/>
                  <a:pt x="35050" y="19800"/>
                  <a:pt x="35076" y="19787"/>
                </a:cubicBezTo>
                <a:lnTo>
                  <a:pt x="35076" y="19787"/>
                </a:lnTo>
                <a:cubicBezTo>
                  <a:pt x="33828" y="20965"/>
                  <a:pt x="32650" y="22074"/>
                  <a:pt x="31471" y="23253"/>
                </a:cubicBezTo>
                <a:cubicBezTo>
                  <a:pt x="32442" y="21866"/>
                  <a:pt x="32857" y="20203"/>
                  <a:pt x="32650" y="18608"/>
                </a:cubicBezTo>
                <a:cubicBezTo>
                  <a:pt x="32599" y="18507"/>
                  <a:pt x="32511" y="18443"/>
                  <a:pt x="32413" y="18443"/>
                </a:cubicBezTo>
                <a:cubicBezTo>
                  <a:pt x="32377" y="18443"/>
                  <a:pt x="32340" y="18451"/>
                  <a:pt x="32303" y="18470"/>
                </a:cubicBezTo>
                <a:cubicBezTo>
                  <a:pt x="30709" y="19163"/>
                  <a:pt x="29738" y="21589"/>
                  <a:pt x="30154" y="23391"/>
                </a:cubicBezTo>
                <a:cubicBezTo>
                  <a:pt x="30085" y="23669"/>
                  <a:pt x="30085" y="24015"/>
                  <a:pt x="30015" y="24293"/>
                </a:cubicBezTo>
                <a:cubicBezTo>
                  <a:pt x="30015" y="24391"/>
                  <a:pt x="30119" y="24489"/>
                  <a:pt x="30205" y="24489"/>
                </a:cubicBezTo>
                <a:cubicBezTo>
                  <a:pt x="30219" y="24489"/>
                  <a:pt x="30233" y="24486"/>
                  <a:pt x="30245" y="24480"/>
                </a:cubicBezTo>
                <a:lnTo>
                  <a:pt x="30245" y="24480"/>
                </a:lnTo>
                <a:cubicBezTo>
                  <a:pt x="29047" y="25689"/>
                  <a:pt x="27902" y="26902"/>
                  <a:pt x="26757" y="28174"/>
                </a:cubicBezTo>
                <a:cubicBezTo>
                  <a:pt x="27520" y="27135"/>
                  <a:pt x="27589" y="24639"/>
                  <a:pt x="27520" y="23877"/>
                </a:cubicBezTo>
                <a:cubicBezTo>
                  <a:pt x="27520" y="23742"/>
                  <a:pt x="27433" y="23666"/>
                  <a:pt x="27334" y="23666"/>
                </a:cubicBezTo>
                <a:cubicBezTo>
                  <a:pt x="27280" y="23666"/>
                  <a:pt x="27222" y="23689"/>
                  <a:pt x="27173" y="23738"/>
                </a:cubicBezTo>
                <a:cubicBezTo>
                  <a:pt x="26411" y="24916"/>
                  <a:pt x="25856" y="26234"/>
                  <a:pt x="25648" y="27620"/>
                </a:cubicBezTo>
                <a:cubicBezTo>
                  <a:pt x="25371" y="28382"/>
                  <a:pt x="25232" y="29145"/>
                  <a:pt x="25163" y="29977"/>
                </a:cubicBezTo>
                <a:cubicBezTo>
                  <a:pt x="23846" y="31502"/>
                  <a:pt x="22529" y="33096"/>
                  <a:pt x="21212" y="34690"/>
                </a:cubicBezTo>
                <a:cubicBezTo>
                  <a:pt x="17746" y="39265"/>
                  <a:pt x="14557" y="43979"/>
                  <a:pt x="11715" y="48901"/>
                </a:cubicBezTo>
                <a:cubicBezTo>
                  <a:pt x="12617" y="45157"/>
                  <a:pt x="13518" y="41414"/>
                  <a:pt x="14349" y="37671"/>
                </a:cubicBezTo>
                <a:cubicBezTo>
                  <a:pt x="14488" y="37671"/>
                  <a:pt x="14557" y="37532"/>
                  <a:pt x="14488" y="37463"/>
                </a:cubicBezTo>
                <a:lnTo>
                  <a:pt x="14488" y="37324"/>
                </a:lnTo>
                <a:lnTo>
                  <a:pt x="14488" y="37186"/>
                </a:lnTo>
                <a:cubicBezTo>
                  <a:pt x="14696" y="36423"/>
                  <a:pt x="14835" y="35661"/>
                  <a:pt x="14973" y="34968"/>
                </a:cubicBezTo>
                <a:cubicBezTo>
                  <a:pt x="15129" y="35124"/>
                  <a:pt x="15328" y="35192"/>
                  <a:pt x="15555" y="35192"/>
                </a:cubicBezTo>
                <a:cubicBezTo>
                  <a:pt x="16944" y="35192"/>
                  <a:pt x="19409" y="32642"/>
                  <a:pt x="19826" y="31987"/>
                </a:cubicBezTo>
                <a:cubicBezTo>
                  <a:pt x="19895" y="31779"/>
                  <a:pt x="19756" y="31640"/>
                  <a:pt x="19618" y="31640"/>
                </a:cubicBezTo>
                <a:cubicBezTo>
                  <a:pt x="19271" y="31779"/>
                  <a:pt x="18994" y="31918"/>
                  <a:pt x="18647" y="32056"/>
                </a:cubicBezTo>
                <a:cubicBezTo>
                  <a:pt x="18647" y="31987"/>
                  <a:pt x="18578" y="31918"/>
                  <a:pt x="18509" y="31918"/>
                </a:cubicBezTo>
                <a:cubicBezTo>
                  <a:pt x="17053" y="31918"/>
                  <a:pt x="15874" y="33304"/>
                  <a:pt x="15112" y="34413"/>
                </a:cubicBezTo>
                <a:cubicBezTo>
                  <a:pt x="15251" y="33581"/>
                  <a:pt x="15459" y="32749"/>
                  <a:pt x="15597" y="31918"/>
                </a:cubicBezTo>
                <a:cubicBezTo>
                  <a:pt x="15667" y="31918"/>
                  <a:pt x="15736" y="31848"/>
                  <a:pt x="15736" y="31779"/>
                </a:cubicBezTo>
                <a:cubicBezTo>
                  <a:pt x="15736" y="31710"/>
                  <a:pt x="15736" y="31640"/>
                  <a:pt x="15667" y="31571"/>
                </a:cubicBezTo>
                <a:lnTo>
                  <a:pt x="16082" y="29491"/>
                </a:lnTo>
                <a:cubicBezTo>
                  <a:pt x="16082" y="29491"/>
                  <a:pt x="16082" y="29644"/>
                  <a:pt x="16126" y="29644"/>
                </a:cubicBezTo>
                <a:cubicBezTo>
                  <a:pt x="16133" y="29644"/>
                  <a:pt x="16142" y="29640"/>
                  <a:pt x="16152" y="29630"/>
                </a:cubicBezTo>
                <a:cubicBezTo>
                  <a:pt x="16221" y="29630"/>
                  <a:pt x="16290" y="29561"/>
                  <a:pt x="16360" y="29561"/>
                </a:cubicBezTo>
                <a:cubicBezTo>
                  <a:pt x="16388" y="29562"/>
                  <a:pt x="16417" y="29563"/>
                  <a:pt x="16445" y="29563"/>
                </a:cubicBezTo>
                <a:cubicBezTo>
                  <a:pt x="17588" y="29563"/>
                  <a:pt x="18596" y="28217"/>
                  <a:pt x="19340" y="27135"/>
                </a:cubicBezTo>
                <a:cubicBezTo>
                  <a:pt x="19479" y="27065"/>
                  <a:pt x="19548" y="27065"/>
                  <a:pt x="19687" y="27065"/>
                </a:cubicBezTo>
                <a:cubicBezTo>
                  <a:pt x="19410" y="28244"/>
                  <a:pt x="17815" y="29907"/>
                  <a:pt x="16568" y="29907"/>
                </a:cubicBezTo>
                <a:cubicBezTo>
                  <a:pt x="16429" y="29907"/>
                  <a:pt x="16429" y="30115"/>
                  <a:pt x="16568" y="30185"/>
                </a:cubicBezTo>
                <a:cubicBezTo>
                  <a:pt x="16616" y="30189"/>
                  <a:pt x="16665" y="30191"/>
                  <a:pt x="16714" y="30191"/>
                </a:cubicBezTo>
                <a:cubicBezTo>
                  <a:pt x="18206" y="30191"/>
                  <a:pt x="19902" y="28199"/>
                  <a:pt x="20103" y="26857"/>
                </a:cubicBezTo>
                <a:cubicBezTo>
                  <a:pt x="20103" y="26788"/>
                  <a:pt x="19964" y="26649"/>
                  <a:pt x="19895" y="26649"/>
                </a:cubicBezTo>
                <a:lnTo>
                  <a:pt x="19618" y="26649"/>
                </a:lnTo>
                <a:lnTo>
                  <a:pt x="19895" y="26303"/>
                </a:lnTo>
                <a:cubicBezTo>
                  <a:pt x="20008" y="26190"/>
                  <a:pt x="19890" y="26076"/>
                  <a:pt x="19768" y="26076"/>
                </a:cubicBezTo>
                <a:cubicBezTo>
                  <a:pt x="19740" y="26076"/>
                  <a:pt x="19712" y="26082"/>
                  <a:pt x="19687" y="26095"/>
                </a:cubicBezTo>
                <a:cubicBezTo>
                  <a:pt x="19063" y="26511"/>
                  <a:pt x="18439" y="26927"/>
                  <a:pt x="17954" y="27481"/>
                </a:cubicBezTo>
                <a:cubicBezTo>
                  <a:pt x="17261" y="27966"/>
                  <a:pt x="16706" y="28521"/>
                  <a:pt x="16221" y="29214"/>
                </a:cubicBezTo>
                <a:lnTo>
                  <a:pt x="16152" y="29214"/>
                </a:lnTo>
                <a:cubicBezTo>
                  <a:pt x="16117" y="29180"/>
                  <a:pt x="16100" y="29162"/>
                  <a:pt x="16082" y="29162"/>
                </a:cubicBezTo>
                <a:cubicBezTo>
                  <a:pt x="16065" y="29162"/>
                  <a:pt x="16048" y="29180"/>
                  <a:pt x="16013" y="29214"/>
                </a:cubicBezTo>
                <a:cubicBezTo>
                  <a:pt x="16568" y="26095"/>
                  <a:pt x="17122" y="22976"/>
                  <a:pt x="17607" y="19856"/>
                </a:cubicBezTo>
                <a:cubicBezTo>
                  <a:pt x="17607" y="19954"/>
                  <a:pt x="17711" y="20052"/>
                  <a:pt x="17797" y="20052"/>
                </a:cubicBezTo>
                <a:cubicBezTo>
                  <a:pt x="17832" y="20052"/>
                  <a:pt x="17864" y="20035"/>
                  <a:pt x="17885" y="19995"/>
                </a:cubicBezTo>
                <a:lnTo>
                  <a:pt x="17954" y="19926"/>
                </a:lnTo>
                <a:cubicBezTo>
                  <a:pt x="17988" y="19929"/>
                  <a:pt x="18022" y="19930"/>
                  <a:pt x="18056" y="19930"/>
                </a:cubicBezTo>
                <a:cubicBezTo>
                  <a:pt x="19552" y="19930"/>
                  <a:pt x="21150" y="16991"/>
                  <a:pt x="21489" y="15974"/>
                </a:cubicBezTo>
                <a:cubicBezTo>
                  <a:pt x="21559" y="15836"/>
                  <a:pt x="21420" y="15697"/>
                  <a:pt x="21281" y="15697"/>
                </a:cubicBezTo>
                <a:cubicBezTo>
                  <a:pt x="19687" y="16182"/>
                  <a:pt x="18301" y="17985"/>
                  <a:pt x="17746" y="19579"/>
                </a:cubicBezTo>
                <a:lnTo>
                  <a:pt x="17677" y="19579"/>
                </a:lnTo>
                <a:cubicBezTo>
                  <a:pt x="17746" y="19232"/>
                  <a:pt x="17746" y="18886"/>
                  <a:pt x="17815" y="18539"/>
                </a:cubicBezTo>
                <a:cubicBezTo>
                  <a:pt x="18093" y="17153"/>
                  <a:pt x="18370" y="15836"/>
                  <a:pt x="18647" y="14449"/>
                </a:cubicBezTo>
                <a:cubicBezTo>
                  <a:pt x="18717" y="14449"/>
                  <a:pt x="18786" y="14380"/>
                  <a:pt x="18855" y="14311"/>
                </a:cubicBezTo>
                <a:lnTo>
                  <a:pt x="18924" y="14241"/>
                </a:lnTo>
                <a:cubicBezTo>
                  <a:pt x="19826" y="14241"/>
                  <a:pt x="21073" y="11607"/>
                  <a:pt x="21351" y="11122"/>
                </a:cubicBezTo>
                <a:cubicBezTo>
                  <a:pt x="21470" y="11002"/>
                  <a:pt x="21332" y="10831"/>
                  <a:pt x="21158" y="10831"/>
                </a:cubicBezTo>
                <a:cubicBezTo>
                  <a:pt x="21130" y="10831"/>
                  <a:pt x="21102" y="10835"/>
                  <a:pt x="21073" y="10845"/>
                </a:cubicBezTo>
                <a:cubicBezTo>
                  <a:pt x="20380" y="11399"/>
                  <a:pt x="19756" y="12023"/>
                  <a:pt x="19271" y="12716"/>
                </a:cubicBezTo>
                <a:cubicBezTo>
                  <a:pt x="19202" y="12855"/>
                  <a:pt x="18994" y="13063"/>
                  <a:pt x="18855" y="13271"/>
                </a:cubicBezTo>
                <a:cubicBezTo>
                  <a:pt x="19063" y="12300"/>
                  <a:pt x="19132" y="11261"/>
                  <a:pt x="19202" y="10290"/>
                </a:cubicBezTo>
                <a:lnTo>
                  <a:pt x="19202" y="9736"/>
                </a:lnTo>
                <a:cubicBezTo>
                  <a:pt x="19271" y="9736"/>
                  <a:pt x="19271" y="9666"/>
                  <a:pt x="19340" y="9666"/>
                </a:cubicBezTo>
                <a:cubicBezTo>
                  <a:pt x="19479" y="9458"/>
                  <a:pt x="19548" y="9250"/>
                  <a:pt x="19618" y="8973"/>
                </a:cubicBezTo>
                <a:cubicBezTo>
                  <a:pt x="20657" y="8765"/>
                  <a:pt x="21212" y="6686"/>
                  <a:pt x="21281" y="5854"/>
                </a:cubicBezTo>
                <a:cubicBezTo>
                  <a:pt x="21281" y="5752"/>
                  <a:pt x="21133" y="5688"/>
                  <a:pt x="21026" y="5688"/>
                </a:cubicBezTo>
                <a:cubicBezTo>
                  <a:pt x="20987" y="5688"/>
                  <a:pt x="20953" y="5697"/>
                  <a:pt x="20935" y="5715"/>
                </a:cubicBezTo>
                <a:cubicBezTo>
                  <a:pt x="20172" y="6478"/>
                  <a:pt x="19618" y="7448"/>
                  <a:pt x="19271" y="8419"/>
                </a:cubicBezTo>
                <a:cubicBezTo>
                  <a:pt x="19340" y="6963"/>
                  <a:pt x="19410" y="5438"/>
                  <a:pt x="19548" y="3982"/>
                </a:cubicBezTo>
                <a:cubicBezTo>
                  <a:pt x="19618" y="4260"/>
                  <a:pt x="19687" y="4467"/>
                  <a:pt x="19756" y="4745"/>
                </a:cubicBezTo>
                <a:cubicBezTo>
                  <a:pt x="19822" y="4876"/>
                  <a:pt x="19949" y="4945"/>
                  <a:pt x="20065" y="4945"/>
                </a:cubicBezTo>
                <a:cubicBezTo>
                  <a:pt x="20195" y="4945"/>
                  <a:pt x="20311" y="4858"/>
                  <a:pt x="20311" y="4675"/>
                </a:cubicBezTo>
                <a:cubicBezTo>
                  <a:pt x="20242" y="4121"/>
                  <a:pt x="20103" y="3566"/>
                  <a:pt x="20034" y="2942"/>
                </a:cubicBezTo>
                <a:cubicBezTo>
                  <a:pt x="20242" y="2180"/>
                  <a:pt x="20311" y="1279"/>
                  <a:pt x="20242" y="447"/>
                </a:cubicBezTo>
                <a:cubicBezTo>
                  <a:pt x="20242" y="326"/>
                  <a:pt x="20148" y="252"/>
                  <a:pt x="20056" y="252"/>
                </a:cubicBezTo>
                <a:cubicBezTo>
                  <a:pt x="19989" y="252"/>
                  <a:pt x="19924" y="291"/>
                  <a:pt x="19895" y="378"/>
                </a:cubicBezTo>
                <a:cubicBezTo>
                  <a:pt x="19756" y="516"/>
                  <a:pt x="19687" y="655"/>
                  <a:pt x="19618" y="863"/>
                </a:cubicBezTo>
                <a:cubicBezTo>
                  <a:pt x="19596" y="858"/>
                  <a:pt x="19576" y="855"/>
                  <a:pt x="19557" y="855"/>
                </a:cubicBezTo>
                <a:cubicBezTo>
                  <a:pt x="19322" y="855"/>
                  <a:pt x="19228" y="1215"/>
                  <a:pt x="19548" y="1279"/>
                </a:cubicBezTo>
                <a:lnTo>
                  <a:pt x="19548" y="1348"/>
                </a:lnTo>
                <a:cubicBezTo>
                  <a:pt x="19410" y="1972"/>
                  <a:pt x="19410" y="2665"/>
                  <a:pt x="19479" y="3289"/>
                </a:cubicBezTo>
                <a:cubicBezTo>
                  <a:pt x="19479" y="3358"/>
                  <a:pt x="19479" y="3428"/>
                  <a:pt x="19479" y="3497"/>
                </a:cubicBezTo>
                <a:cubicBezTo>
                  <a:pt x="19202" y="5299"/>
                  <a:pt x="19063" y="7102"/>
                  <a:pt x="18924" y="8973"/>
                </a:cubicBezTo>
                <a:cubicBezTo>
                  <a:pt x="18924" y="8488"/>
                  <a:pt x="18717" y="8072"/>
                  <a:pt x="18439" y="7725"/>
                </a:cubicBezTo>
                <a:cubicBezTo>
                  <a:pt x="18439" y="7587"/>
                  <a:pt x="18370" y="7448"/>
                  <a:pt x="18370" y="7379"/>
                </a:cubicBezTo>
                <a:cubicBezTo>
                  <a:pt x="18231" y="6894"/>
                  <a:pt x="18023" y="6408"/>
                  <a:pt x="17677" y="5992"/>
                </a:cubicBezTo>
                <a:cubicBezTo>
                  <a:pt x="17656" y="5952"/>
                  <a:pt x="17624" y="5935"/>
                  <a:pt x="17587" y="5935"/>
                </a:cubicBezTo>
                <a:cubicBezTo>
                  <a:pt x="17498" y="5935"/>
                  <a:pt x="17379" y="6033"/>
                  <a:pt x="17330" y="6131"/>
                </a:cubicBezTo>
                <a:cubicBezTo>
                  <a:pt x="17330" y="7587"/>
                  <a:pt x="17815" y="9043"/>
                  <a:pt x="18647" y="10290"/>
                </a:cubicBezTo>
                <a:cubicBezTo>
                  <a:pt x="18647" y="10360"/>
                  <a:pt x="18717" y="10429"/>
                  <a:pt x="18855" y="10429"/>
                </a:cubicBezTo>
                <a:cubicBezTo>
                  <a:pt x="18717" y="11677"/>
                  <a:pt x="18439" y="12924"/>
                  <a:pt x="18231" y="14172"/>
                </a:cubicBezTo>
                <a:cubicBezTo>
                  <a:pt x="18231" y="13410"/>
                  <a:pt x="18093" y="12647"/>
                  <a:pt x="17815" y="11885"/>
                </a:cubicBezTo>
                <a:cubicBezTo>
                  <a:pt x="17773" y="11799"/>
                  <a:pt x="17703" y="11740"/>
                  <a:pt x="17624" y="11740"/>
                </a:cubicBezTo>
                <a:cubicBezTo>
                  <a:pt x="17575" y="11740"/>
                  <a:pt x="17522" y="11762"/>
                  <a:pt x="17469" y="11815"/>
                </a:cubicBezTo>
                <a:cubicBezTo>
                  <a:pt x="17330" y="11815"/>
                  <a:pt x="17192" y="11885"/>
                  <a:pt x="17192" y="12023"/>
                </a:cubicBezTo>
                <a:cubicBezTo>
                  <a:pt x="16914" y="12994"/>
                  <a:pt x="16984" y="13964"/>
                  <a:pt x="17399" y="14935"/>
                </a:cubicBezTo>
                <a:cubicBezTo>
                  <a:pt x="17399" y="15212"/>
                  <a:pt x="17469" y="15558"/>
                  <a:pt x="17538" y="15766"/>
                </a:cubicBezTo>
                <a:cubicBezTo>
                  <a:pt x="17595" y="15880"/>
                  <a:pt x="17651" y="15993"/>
                  <a:pt x="17746" y="15993"/>
                </a:cubicBezTo>
                <a:cubicBezTo>
                  <a:pt x="17767" y="15993"/>
                  <a:pt x="17790" y="15987"/>
                  <a:pt x="17815" y="15974"/>
                </a:cubicBezTo>
                <a:cubicBezTo>
                  <a:pt x="17815" y="16044"/>
                  <a:pt x="17815" y="16044"/>
                  <a:pt x="17815" y="16044"/>
                </a:cubicBezTo>
                <a:cubicBezTo>
                  <a:pt x="17746" y="16668"/>
                  <a:pt x="17607" y="17361"/>
                  <a:pt x="17469" y="17985"/>
                </a:cubicBezTo>
                <a:cubicBezTo>
                  <a:pt x="17469" y="17222"/>
                  <a:pt x="17192" y="16460"/>
                  <a:pt x="16706" y="15836"/>
                </a:cubicBezTo>
                <a:cubicBezTo>
                  <a:pt x="16656" y="15810"/>
                  <a:pt x="16596" y="15794"/>
                  <a:pt x="16540" y="15794"/>
                </a:cubicBezTo>
                <a:cubicBezTo>
                  <a:pt x="16443" y="15794"/>
                  <a:pt x="16360" y="15843"/>
                  <a:pt x="16360" y="15974"/>
                </a:cubicBezTo>
                <a:cubicBezTo>
                  <a:pt x="15944" y="17361"/>
                  <a:pt x="16429" y="19024"/>
                  <a:pt x="16845" y="20341"/>
                </a:cubicBezTo>
                <a:cubicBezTo>
                  <a:pt x="16845" y="20480"/>
                  <a:pt x="16914" y="20480"/>
                  <a:pt x="17053" y="20549"/>
                </a:cubicBezTo>
                <a:cubicBezTo>
                  <a:pt x="16845" y="21520"/>
                  <a:pt x="16706" y="22490"/>
                  <a:pt x="16498" y="23530"/>
                </a:cubicBezTo>
                <a:cubicBezTo>
                  <a:pt x="16221" y="22560"/>
                  <a:pt x="15736" y="21658"/>
                  <a:pt x="15112" y="20896"/>
                </a:cubicBezTo>
                <a:cubicBezTo>
                  <a:pt x="15055" y="20867"/>
                  <a:pt x="14997" y="20850"/>
                  <a:pt x="14940" y="20850"/>
                </a:cubicBezTo>
                <a:cubicBezTo>
                  <a:pt x="14858" y="20850"/>
                  <a:pt x="14777" y="20884"/>
                  <a:pt x="14696" y="20965"/>
                </a:cubicBezTo>
                <a:cubicBezTo>
                  <a:pt x="13864" y="22421"/>
                  <a:pt x="15112" y="24639"/>
                  <a:pt x="15944" y="25887"/>
                </a:cubicBezTo>
                <a:cubicBezTo>
                  <a:pt x="15944" y="25956"/>
                  <a:pt x="16013" y="25956"/>
                  <a:pt x="16082" y="26026"/>
                </a:cubicBezTo>
                <a:cubicBezTo>
                  <a:pt x="15944" y="26927"/>
                  <a:pt x="15736" y="27828"/>
                  <a:pt x="15597" y="28798"/>
                </a:cubicBezTo>
                <a:cubicBezTo>
                  <a:pt x="15597" y="28729"/>
                  <a:pt x="15528" y="28660"/>
                  <a:pt x="15528" y="28660"/>
                </a:cubicBezTo>
                <a:cubicBezTo>
                  <a:pt x="15459" y="28036"/>
                  <a:pt x="15181" y="27481"/>
                  <a:pt x="14835" y="26996"/>
                </a:cubicBezTo>
                <a:cubicBezTo>
                  <a:pt x="14782" y="26943"/>
                  <a:pt x="14719" y="26920"/>
                  <a:pt x="14657" y="26920"/>
                </a:cubicBezTo>
                <a:cubicBezTo>
                  <a:pt x="14557" y="26920"/>
                  <a:pt x="14462" y="26980"/>
                  <a:pt x="14419" y="27065"/>
                </a:cubicBezTo>
                <a:cubicBezTo>
                  <a:pt x="14280" y="27966"/>
                  <a:pt x="14280" y="28868"/>
                  <a:pt x="14419" y="29769"/>
                </a:cubicBezTo>
                <a:cubicBezTo>
                  <a:pt x="14488" y="30393"/>
                  <a:pt x="14765" y="31016"/>
                  <a:pt x="15043" y="31571"/>
                </a:cubicBezTo>
                <a:cubicBezTo>
                  <a:pt x="14835" y="32611"/>
                  <a:pt x="14627" y="33651"/>
                  <a:pt x="14419" y="34690"/>
                </a:cubicBezTo>
                <a:cubicBezTo>
                  <a:pt x="14072" y="33651"/>
                  <a:pt x="13587" y="32611"/>
                  <a:pt x="13032" y="31710"/>
                </a:cubicBezTo>
                <a:cubicBezTo>
                  <a:pt x="12998" y="31640"/>
                  <a:pt x="12928" y="31606"/>
                  <a:pt x="12859" y="31606"/>
                </a:cubicBezTo>
                <a:cubicBezTo>
                  <a:pt x="12790" y="31606"/>
                  <a:pt x="12720" y="31640"/>
                  <a:pt x="12686" y="31710"/>
                </a:cubicBezTo>
                <a:cubicBezTo>
                  <a:pt x="12201" y="32888"/>
                  <a:pt x="12824" y="34413"/>
                  <a:pt x="13448" y="35661"/>
                </a:cubicBezTo>
                <a:cubicBezTo>
                  <a:pt x="13587" y="36077"/>
                  <a:pt x="13726" y="36493"/>
                  <a:pt x="13934" y="36978"/>
                </a:cubicBezTo>
                <a:cubicBezTo>
                  <a:pt x="13795" y="37324"/>
                  <a:pt x="13726" y="37671"/>
                  <a:pt x="13656" y="38018"/>
                </a:cubicBezTo>
                <a:cubicBezTo>
                  <a:pt x="12617" y="42523"/>
                  <a:pt x="11438" y="46960"/>
                  <a:pt x="10260" y="51465"/>
                </a:cubicBezTo>
                <a:cubicBezTo>
                  <a:pt x="9567" y="52713"/>
                  <a:pt x="8873" y="53961"/>
                  <a:pt x="8249" y="55209"/>
                </a:cubicBezTo>
                <a:cubicBezTo>
                  <a:pt x="4714" y="62279"/>
                  <a:pt x="1456" y="69974"/>
                  <a:pt x="1" y="77737"/>
                </a:cubicBezTo>
                <a:cubicBezTo>
                  <a:pt x="1" y="77823"/>
                  <a:pt x="80" y="77882"/>
                  <a:pt x="141" y="77882"/>
                </a:cubicBezTo>
                <a:cubicBezTo>
                  <a:pt x="178" y="77882"/>
                  <a:pt x="209" y="77859"/>
                  <a:pt x="209" y="77807"/>
                </a:cubicBezTo>
                <a:cubicBezTo>
                  <a:pt x="2912" y="69904"/>
                  <a:pt x="5338" y="62071"/>
                  <a:pt x="9220" y="54654"/>
                </a:cubicBezTo>
                <a:cubicBezTo>
                  <a:pt x="9289" y="54446"/>
                  <a:pt x="9428" y="54238"/>
                  <a:pt x="9497" y="54030"/>
                </a:cubicBezTo>
                <a:lnTo>
                  <a:pt x="9497" y="54030"/>
                </a:lnTo>
                <a:cubicBezTo>
                  <a:pt x="9289" y="54723"/>
                  <a:pt x="9151" y="55486"/>
                  <a:pt x="8943" y="56179"/>
                </a:cubicBezTo>
                <a:cubicBezTo>
                  <a:pt x="7210" y="62348"/>
                  <a:pt x="4922" y="68310"/>
                  <a:pt x="3259" y="74410"/>
                </a:cubicBezTo>
                <a:cubicBezTo>
                  <a:pt x="3218" y="74531"/>
                  <a:pt x="3295" y="74605"/>
                  <a:pt x="3394" y="74605"/>
                </a:cubicBezTo>
                <a:cubicBezTo>
                  <a:pt x="3465" y="74605"/>
                  <a:pt x="3547" y="74566"/>
                  <a:pt x="3605" y="74479"/>
                </a:cubicBezTo>
                <a:cubicBezTo>
                  <a:pt x="6517" y="67131"/>
                  <a:pt x="8943" y="59576"/>
                  <a:pt x="10884" y="51881"/>
                </a:cubicBezTo>
                <a:cubicBezTo>
                  <a:pt x="12617" y="49594"/>
                  <a:pt x="14557" y="47514"/>
                  <a:pt x="16706" y="45643"/>
                </a:cubicBezTo>
                <a:cubicBezTo>
                  <a:pt x="16743" y="45661"/>
                  <a:pt x="16781" y="45670"/>
                  <a:pt x="16815" y="45670"/>
                </a:cubicBezTo>
                <a:cubicBezTo>
                  <a:pt x="16909" y="45670"/>
                  <a:pt x="16984" y="45606"/>
                  <a:pt x="16984" y="45504"/>
                </a:cubicBezTo>
                <a:lnTo>
                  <a:pt x="16984" y="45435"/>
                </a:lnTo>
                <a:lnTo>
                  <a:pt x="17122" y="45296"/>
                </a:lnTo>
                <a:cubicBezTo>
                  <a:pt x="17399" y="45157"/>
                  <a:pt x="17677" y="45019"/>
                  <a:pt x="17885" y="44880"/>
                </a:cubicBezTo>
                <a:lnTo>
                  <a:pt x="18162" y="44950"/>
                </a:lnTo>
                <a:cubicBezTo>
                  <a:pt x="18796" y="45187"/>
                  <a:pt x="19450" y="45304"/>
                  <a:pt x="20097" y="45304"/>
                </a:cubicBezTo>
                <a:cubicBezTo>
                  <a:pt x="21149" y="45304"/>
                  <a:pt x="22183" y="44996"/>
                  <a:pt x="23084" y="44395"/>
                </a:cubicBezTo>
                <a:cubicBezTo>
                  <a:pt x="23153" y="44326"/>
                  <a:pt x="23153" y="44118"/>
                  <a:pt x="23084" y="44048"/>
                </a:cubicBezTo>
                <a:cubicBezTo>
                  <a:pt x="22421" y="43697"/>
                  <a:pt x="21692" y="43522"/>
                  <a:pt x="20959" y="43522"/>
                </a:cubicBezTo>
                <a:cubicBezTo>
                  <a:pt x="20389" y="43522"/>
                  <a:pt x="19817" y="43628"/>
                  <a:pt x="19271" y="43840"/>
                </a:cubicBezTo>
                <a:cubicBezTo>
                  <a:pt x="20588" y="42939"/>
                  <a:pt x="22044" y="42107"/>
                  <a:pt x="23499" y="41414"/>
                </a:cubicBezTo>
                <a:cubicBezTo>
                  <a:pt x="23499" y="41484"/>
                  <a:pt x="23569" y="41553"/>
                  <a:pt x="23569" y="41622"/>
                </a:cubicBezTo>
                <a:cubicBezTo>
                  <a:pt x="23915" y="41761"/>
                  <a:pt x="24193" y="41900"/>
                  <a:pt x="24539" y="41969"/>
                </a:cubicBezTo>
                <a:cubicBezTo>
                  <a:pt x="25158" y="42239"/>
                  <a:pt x="25840" y="42381"/>
                  <a:pt x="26528" y="42381"/>
                </a:cubicBezTo>
                <a:cubicBezTo>
                  <a:pt x="27074" y="42381"/>
                  <a:pt x="27622" y="42292"/>
                  <a:pt x="28144" y="42107"/>
                </a:cubicBezTo>
                <a:cubicBezTo>
                  <a:pt x="28213" y="42107"/>
                  <a:pt x="28282" y="41969"/>
                  <a:pt x="28213" y="41900"/>
                </a:cubicBezTo>
                <a:cubicBezTo>
                  <a:pt x="27936" y="41692"/>
                  <a:pt x="27728" y="41553"/>
                  <a:pt x="27451" y="41414"/>
                </a:cubicBezTo>
                <a:cubicBezTo>
                  <a:pt x="27451" y="41345"/>
                  <a:pt x="27451" y="41276"/>
                  <a:pt x="27381" y="41276"/>
                </a:cubicBezTo>
                <a:cubicBezTo>
                  <a:pt x="26804" y="41009"/>
                  <a:pt x="26169" y="40885"/>
                  <a:pt x="25532" y="40885"/>
                </a:cubicBezTo>
                <a:cubicBezTo>
                  <a:pt x="25175" y="40885"/>
                  <a:pt x="24818" y="40924"/>
                  <a:pt x="24470" y="40998"/>
                </a:cubicBezTo>
                <a:cubicBezTo>
                  <a:pt x="25510" y="40513"/>
                  <a:pt x="26549" y="40097"/>
                  <a:pt x="27589" y="39681"/>
                </a:cubicBezTo>
                <a:cubicBezTo>
                  <a:pt x="27966" y="39926"/>
                  <a:pt x="28409" y="40028"/>
                  <a:pt x="28877" y="40028"/>
                </a:cubicBezTo>
                <a:cubicBezTo>
                  <a:pt x="30132" y="40028"/>
                  <a:pt x="31564" y="39298"/>
                  <a:pt x="32372" y="38642"/>
                </a:cubicBezTo>
                <a:cubicBezTo>
                  <a:pt x="32511" y="38503"/>
                  <a:pt x="32442" y="38364"/>
                  <a:pt x="32303" y="38364"/>
                </a:cubicBezTo>
                <a:cubicBezTo>
                  <a:pt x="32026" y="38295"/>
                  <a:pt x="31748" y="38226"/>
                  <a:pt x="31540" y="38226"/>
                </a:cubicBezTo>
                <a:lnTo>
                  <a:pt x="31610" y="38156"/>
                </a:lnTo>
                <a:cubicBezTo>
                  <a:pt x="31679" y="38018"/>
                  <a:pt x="31610" y="37879"/>
                  <a:pt x="31471" y="37879"/>
                </a:cubicBezTo>
                <a:cubicBezTo>
                  <a:pt x="30154" y="37879"/>
                  <a:pt x="28976" y="38226"/>
                  <a:pt x="27867" y="38919"/>
                </a:cubicBezTo>
                <a:cubicBezTo>
                  <a:pt x="27748" y="38919"/>
                  <a:pt x="27782" y="39072"/>
                  <a:pt x="27881" y="39072"/>
                </a:cubicBezTo>
                <a:cubicBezTo>
                  <a:pt x="27898" y="39072"/>
                  <a:pt x="27916" y="39067"/>
                  <a:pt x="27936" y="39057"/>
                </a:cubicBezTo>
                <a:lnTo>
                  <a:pt x="28282" y="38988"/>
                </a:lnTo>
                <a:lnTo>
                  <a:pt x="27936" y="39196"/>
                </a:lnTo>
                <a:lnTo>
                  <a:pt x="27520" y="39335"/>
                </a:lnTo>
                <a:cubicBezTo>
                  <a:pt x="27485" y="39300"/>
                  <a:pt x="27451" y="39283"/>
                  <a:pt x="27425" y="39283"/>
                </a:cubicBezTo>
                <a:cubicBezTo>
                  <a:pt x="27399" y="39283"/>
                  <a:pt x="27381" y="39300"/>
                  <a:pt x="27381" y="39335"/>
                </a:cubicBezTo>
                <a:cubicBezTo>
                  <a:pt x="26619" y="39612"/>
                  <a:pt x="25856" y="39889"/>
                  <a:pt x="25024" y="40236"/>
                </a:cubicBezTo>
                <a:cubicBezTo>
                  <a:pt x="25579" y="39751"/>
                  <a:pt x="25995" y="39196"/>
                  <a:pt x="26272" y="38572"/>
                </a:cubicBezTo>
                <a:cubicBezTo>
                  <a:pt x="26329" y="38459"/>
                  <a:pt x="26201" y="38346"/>
                  <a:pt x="26114" y="38346"/>
                </a:cubicBezTo>
                <a:cubicBezTo>
                  <a:pt x="26094" y="38346"/>
                  <a:pt x="26077" y="38352"/>
                  <a:pt x="26064" y="38364"/>
                </a:cubicBezTo>
                <a:cubicBezTo>
                  <a:pt x="24331" y="38642"/>
                  <a:pt x="23084" y="39959"/>
                  <a:pt x="21836" y="41137"/>
                </a:cubicBezTo>
                <a:cubicBezTo>
                  <a:pt x="21767" y="41206"/>
                  <a:pt x="21767" y="41345"/>
                  <a:pt x="21836" y="41414"/>
                </a:cubicBezTo>
                <a:lnTo>
                  <a:pt x="21767" y="41484"/>
                </a:lnTo>
                <a:cubicBezTo>
                  <a:pt x="21710" y="41540"/>
                  <a:pt x="21745" y="41641"/>
                  <a:pt x="21797" y="41641"/>
                </a:cubicBezTo>
                <a:cubicBezTo>
                  <a:pt x="21809" y="41641"/>
                  <a:pt x="21823" y="41635"/>
                  <a:pt x="21836" y="41622"/>
                </a:cubicBezTo>
                <a:lnTo>
                  <a:pt x="22044" y="41484"/>
                </a:lnTo>
                <a:cubicBezTo>
                  <a:pt x="22044" y="41484"/>
                  <a:pt x="22044" y="41553"/>
                  <a:pt x="22044" y="41553"/>
                </a:cubicBezTo>
                <a:cubicBezTo>
                  <a:pt x="21281" y="41969"/>
                  <a:pt x="20519" y="42454"/>
                  <a:pt x="19756" y="42870"/>
                </a:cubicBezTo>
                <a:cubicBezTo>
                  <a:pt x="20242" y="42177"/>
                  <a:pt x="20519" y="41414"/>
                  <a:pt x="20588" y="40582"/>
                </a:cubicBezTo>
                <a:cubicBezTo>
                  <a:pt x="20588" y="40526"/>
                  <a:pt x="20543" y="40425"/>
                  <a:pt x="20452" y="40425"/>
                </a:cubicBezTo>
                <a:cubicBezTo>
                  <a:pt x="20431" y="40425"/>
                  <a:pt x="20407" y="40431"/>
                  <a:pt x="20380" y="40444"/>
                </a:cubicBezTo>
                <a:cubicBezTo>
                  <a:pt x="18717" y="40929"/>
                  <a:pt x="16706" y="43078"/>
                  <a:pt x="16637" y="45019"/>
                </a:cubicBezTo>
                <a:cubicBezTo>
                  <a:pt x="14904" y="46336"/>
                  <a:pt x="13379" y="47861"/>
                  <a:pt x="11993" y="49525"/>
                </a:cubicBezTo>
                <a:cubicBezTo>
                  <a:pt x="15043" y="44187"/>
                  <a:pt x="18439" y="39127"/>
                  <a:pt x="22252" y="34274"/>
                </a:cubicBezTo>
                <a:cubicBezTo>
                  <a:pt x="23222" y="33096"/>
                  <a:pt x="24193" y="31918"/>
                  <a:pt x="25163" y="30739"/>
                </a:cubicBezTo>
                <a:cubicBezTo>
                  <a:pt x="25198" y="30774"/>
                  <a:pt x="25232" y="30791"/>
                  <a:pt x="25267" y="30791"/>
                </a:cubicBezTo>
                <a:cubicBezTo>
                  <a:pt x="25302" y="30791"/>
                  <a:pt x="25336" y="30774"/>
                  <a:pt x="25371" y="30739"/>
                </a:cubicBezTo>
                <a:lnTo>
                  <a:pt x="25440" y="30462"/>
                </a:lnTo>
                <a:cubicBezTo>
                  <a:pt x="26272" y="29491"/>
                  <a:pt x="27104" y="28521"/>
                  <a:pt x="27936" y="27620"/>
                </a:cubicBezTo>
                <a:lnTo>
                  <a:pt x="28005" y="27620"/>
                </a:lnTo>
                <a:cubicBezTo>
                  <a:pt x="27867" y="27689"/>
                  <a:pt x="27867" y="27828"/>
                  <a:pt x="28005" y="27897"/>
                </a:cubicBezTo>
                <a:cubicBezTo>
                  <a:pt x="28439" y="28114"/>
                  <a:pt x="28920" y="28206"/>
                  <a:pt x="29422" y="28206"/>
                </a:cubicBezTo>
                <a:cubicBezTo>
                  <a:pt x="31006" y="28206"/>
                  <a:pt x="32792" y="27284"/>
                  <a:pt x="33897" y="26441"/>
                </a:cubicBezTo>
                <a:cubicBezTo>
                  <a:pt x="34036" y="26303"/>
                  <a:pt x="33967" y="26095"/>
                  <a:pt x="33828" y="26026"/>
                </a:cubicBezTo>
                <a:cubicBezTo>
                  <a:pt x="33415" y="25790"/>
                  <a:pt x="32947" y="25693"/>
                  <a:pt x="32452" y="25693"/>
                </a:cubicBezTo>
                <a:cubicBezTo>
                  <a:pt x="31199" y="25693"/>
                  <a:pt x="29772" y="26311"/>
                  <a:pt x="28629" y="26857"/>
                </a:cubicBezTo>
                <a:cubicBezTo>
                  <a:pt x="29738" y="25679"/>
                  <a:pt x="30847" y="24501"/>
                  <a:pt x="32026" y="23391"/>
                </a:cubicBezTo>
                <a:cubicBezTo>
                  <a:pt x="32026" y="23391"/>
                  <a:pt x="32095" y="23461"/>
                  <a:pt x="32095" y="23461"/>
                </a:cubicBezTo>
                <a:lnTo>
                  <a:pt x="32303" y="23461"/>
                </a:lnTo>
                <a:cubicBezTo>
                  <a:pt x="32684" y="23565"/>
                  <a:pt x="33065" y="23617"/>
                  <a:pt x="33447" y="23617"/>
                </a:cubicBezTo>
                <a:cubicBezTo>
                  <a:pt x="33828" y="23617"/>
                  <a:pt x="34209" y="23565"/>
                  <a:pt x="34590" y="23461"/>
                </a:cubicBezTo>
                <a:cubicBezTo>
                  <a:pt x="35977" y="23322"/>
                  <a:pt x="37363" y="22906"/>
                  <a:pt x="38611" y="22213"/>
                </a:cubicBezTo>
                <a:cubicBezTo>
                  <a:pt x="38680" y="22144"/>
                  <a:pt x="38750" y="21936"/>
                  <a:pt x="38611" y="21866"/>
                </a:cubicBezTo>
                <a:cubicBezTo>
                  <a:pt x="38080" y="21437"/>
                  <a:pt x="37464" y="21267"/>
                  <a:pt x="36818" y="21267"/>
                </a:cubicBezTo>
                <a:cubicBezTo>
                  <a:pt x="35271" y="21267"/>
                  <a:pt x="33546" y="22242"/>
                  <a:pt x="32372" y="22976"/>
                </a:cubicBezTo>
                <a:cubicBezTo>
                  <a:pt x="33828" y="21520"/>
                  <a:pt x="35353" y="20064"/>
                  <a:pt x="36878" y="18678"/>
                </a:cubicBezTo>
                <a:cubicBezTo>
                  <a:pt x="37182" y="18779"/>
                  <a:pt x="37487" y="18844"/>
                  <a:pt x="37819" y="18844"/>
                </a:cubicBezTo>
                <a:cubicBezTo>
                  <a:pt x="37940" y="18844"/>
                  <a:pt x="38065" y="18835"/>
                  <a:pt x="38195" y="18816"/>
                </a:cubicBezTo>
                <a:cubicBezTo>
                  <a:pt x="38302" y="18828"/>
                  <a:pt x="38409" y="18834"/>
                  <a:pt x="38516" y="18834"/>
                </a:cubicBezTo>
                <a:cubicBezTo>
                  <a:pt x="39031" y="18834"/>
                  <a:pt x="39538" y="18700"/>
                  <a:pt x="39997" y="18470"/>
                </a:cubicBezTo>
                <a:cubicBezTo>
                  <a:pt x="40829" y="18262"/>
                  <a:pt x="41592" y="17915"/>
                  <a:pt x="42354" y="17499"/>
                </a:cubicBezTo>
                <a:cubicBezTo>
                  <a:pt x="42493" y="17430"/>
                  <a:pt x="42493" y="17153"/>
                  <a:pt x="42354" y="17083"/>
                </a:cubicBezTo>
                <a:cubicBezTo>
                  <a:pt x="41924" y="16859"/>
                  <a:pt x="41478" y="16766"/>
                  <a:pt x="41029" y="16766"/>
                </a:cubicBezTo>
                <a:cubicBezTo>
                  <a:pt x="39817" y="16766"/>
                  <a:pt x="38583" y="17447"/>
                  <a:pt x="37571" y="18054"/>
                </a:cubicBezTo>
                <a:cubicBezTo>
                  <a:pt x="38957" y="16806"/>
                  <a:pt x="40344" y="15558"/>
                  <a:pt x="41730" y="14311"/>
                </a:cubicBezTo>
                <a:cubicBezTo>
                  <a:pt x="41730" y="14311"/>
                  <a:pt x="41730" y="14311"/>
                  <a:pt x="41730" y="14380"/>
                </a:cubicBezTo>
                <a:cubicBezTo>
                  <a:pt x="42057" y="14670"/>
                  <a:pt x="42516" y="14771"/>
                  <a:pt x="42979" y="14771"/>
                </a:cubicBezTo>
                <a:cubicBezTo>
                  <a:pt x="43401" y="14771"/>
                  <a:pt x="43826" y="14687"/>
                  <a:pt x="44156" y="14588"/>
                </a:cubicBezTo>
                <a:cubicBezTo>
                  <a:pt x="45127" y="14449"/>
                  <a:pt x="45959" y="13964"/>
                  <a:pt x="46652" y="13340"/>
                </a:cubicBezTo>
                <a:cubicBezTo>
                  <a:pt x="46652" y="13202"/>
                  <a:pt x="46652" y="13132"/>
                  <a:pt x="46582" y="13132"/>
                </a:cubicBezTo>
                <a:cubicBezTo>
                  <a:pt x="46239" y="12970"/>
                  <a:pt x="45858" y="12901"/>
                  <a:pt x="45463" y="12901"/>
                </a:cubicBezTo>
                <a:cubicBezTo>
                  <a:pt x="44341" y="12901"/>
                  <a:pt x="43105" y="13452"/>
                  <a:pt x="42285" y="13964"/>
                </a:cubicBezTo>
                <a:cubicBezTo>
                  <a:pt x="42273" y="13968"/>
                  <a:pt x="42262" y="13972"/>
                  <a:pt x="42252" y="13977"/>
                </a:cubicBezTo>
                <a:lnTo>
                  <a:pt x="42252" y="13977"/>
                </a:lnTo>
                <a:cubicBezTo>
                  <a:pt x="43475" y="12946"/>
                  <a:pt x="44751" y="11861"/>
                  <a:pt x="46028" y="10775"/>
                </a:cubicBezTo>
                <a:cubicBezTo>
                  <a:pt x="46569" y="10940"/>
                  <a:pt x="47117" y="11017"/>
                  <a:pt x="47660" y="11017"/>
                </a:cubicBezTo>
                <a:cubicBezTo>
                  <a:pt x="48719" y="11017"/>
                  <a:pt x="49756" y="10725"/>
                  <a:pt x="50672" y="10221"/>
                </a:cubicBezTo>
                <a:cubicBezTo>
                  <a:pt x="50880" y="10082"/>
                  <a:pt x="50880" y="9874"/>
                  <a:pt x="50672" y="9805"/>
                </a:cubicBezTo>
                <a:cubicBezTo>
                  <a:pt x="50158" y="9612"/>
                  <a:pt x="49613" y="9509"/>
                  <a:pt x="49066" y="9509"/>
                </a:cubicBezTo>
                <a:cubicBezTo>
                  <a:pt x="48435" y="9509"/>
                  <a:pt x="47801" y="9646"/>
                  <a:pt x="47206" y="9944"/>
                </a:cubicBezTo>
                <a:lnTo>
                  <a:pt x="47068" y="9944"/>
                </a:lnTo>
                <a:lnTo>
                  <a:pt x="49494" y="7933"/>
                </a:lnTo>
                <a:cubicBezTo>
                  <a:pt x="49736" y="7968"/>
                  <a:pt x="49979" y="7985"/>
                  <a:pt x="50222" y="7985"/>
                </a:cubicBezTo>
                <a:cubicBezTo>
                  <a:pt x="50464" y="7985"/>
                  <a:pt x="50707" y="7968"/>
                  <a:pt x="50950" y="7933"/>
                </a:cubicBezTo>
                <a:cubicBezTo>
                  <a:pt x="51781" y="7725"/>
                  <a:pt x="52544" y="7448"/>
                  <a:pt x="53306" y="7032"/>
                </a:cubicBezTo>
                <a:cubicBezTo>
                  <a:pt x="53445" y="6963"/>
                  <a:pt x="53445" y="6755"/>
                  <a:pt x="53306" y="6686"/>
                </a:cubicBezTo>
                <a:cubicBezTo>
                  <a:pt x="52929" y="6518"/>
                  <a:pt x="52525" y="6426"/>
                  <a:pt x="52128" y="6426"/>
                </a:cubicBezTo>
                <a:cubicBezTo>
                  <a:pt x="51868" y="6426"/>
                  <a:pt x="51612" y="6465"/>
                  <a:pt x="51365" y="6547"/>
                </a:cubicBezTo>
                <a:lnTo>
                  <a:pt x="52821" y="5438"/>
                </a:lnTo>
                <a:lnTo>
                  <a:pt x="53098" y="5299"/>
                </a:lnTo>
                <a:cubicBezTo>
                  <a:pt x="53370" y="5345"/>
                  <a:pt x="53642" y="5367"/>
                  <a:pt x="53910" y="5367"/>
                </a:cubicBezTo>
                <a:cubicBezTo>
                  <a:pt x="54876" y="5367"/>
                  <a:pt x="55805" y="5079"/>
                  <a:pt x="56564" y="4537"/>
                </a:cubicBezTo>
                <a:cubicBezTo>
                  <a:pt x="56703" y="4467"/>
                  <a:pt x="56703" y="4260"/>
                  <a:pt x="56564" y="4260"/>
                </a:cubicBezTo>
                <a:cubicBezTo>
                  <a:pt x="56206" y="3991"/>
                  <a:pt x="55790" y="3838"/>
                  <a:pt x="55373" y="3838"/>
                </a:cubicBezTo>
                <a:cubicBezTo>
                  <a:pt x="55143" y="3838"/>
                  <a:pt x="54914" y="3884"/>
                  <a:pt x="54693" y="3982"/>
                </a:cubicBezTo>
                <a:lnTo>
                  <a:pt x="56911" y="2319"/>
                </a:lnTo>
                <a:cubicBezTo>
                  <a:pt x="57004" y="2372"/>
                  <a:pt x="57106" y="2394"/>
                  <a:pt x="57214" y="2394"/>
                </a:cubicBezTo>
                <a:cubicBezTo>
                  <a:pt x="57672" y="2394"/>
                  <a:pt x="58225" y="1988"/>
                  <a:pt x="58505" y="1764"/>
                </a:cubicBezTo>
                <a:cubicBezTo>
                  <a:pt x="59129" y="1417"/>
                  <a:pt x="59614" y="932"/>
                  <a:pt x="59961" y="308"/>
                </a:cubicBezTo>
                <a:cubicBezTo>
                  <a:pt x="60030" y="239"/>
                  <a:pt x="59961" y="170"/>
                  <a:pt x="59892" y="100"/>
                </a:cubicBezTo>
                <a:cubicBezTo>
                  <a:pt x="59715" y="32"/>
                  <a:pt x="59534" y="1"/>
                  <a:pt x="59352" y="1"/>
                </a:cubicBezTo>
                <a:close/>
              </a:path>
            </a:pathLst>
          </a:custGeom>
          <a:solidFill>
            <a:schemeClr val="tx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FFFF"/>
              </a:solidFill>
            </a:endParaRPr>
          </a:p>
        </p:txBody>
      </p:sp>
      <p:sp>
        <p:nvSpPr>
          <p:cNvPr id="2" name="标题 1"/>
          <p:cNvSpPr>
            <a:spLocks noGrp="1"/>
          </p:cNvSpPr>
          <p:nvPr>
            <p:ph type="title" hasCustomPrompt="1"/>
            <p:custDataLst>
              <p:tags r:id="rId4"/>
            </p:custDataLst>
          </p:nvPr>
        </p:nvSpPr>
        <p:spPr>
          <a:xfrm>
            <a:off x="1522800" y="1339200"/>
            <a:ext cx="9144000" cy="2386800"/>
          </a:xfrm>
        </p:spPr>
        <p:txBody>
          <a:bodyPr lIns="90000" tIns="46800" rIns="90000" bIns="46800" anchor="b">
            <a:normAutofit/>
          </a:bodyPr>
          <a:lstStyle>
            <a:lvl1pPr algn="ctr">
              <a:defRPr sz="6000"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p>
        </p:txBody>
      </p:sp>
      <p:sp>
        <p:nvSpPr>
          <p:cNvPr id="3" name="日期占位符 2"/>
          <p:cNvSpPr>
            <a:spLocks noGrp="1"/>
          </p:cNvSpPr>
          <p:nvPr>
            <p:ph type="dt" sz="half" idx="10"/>
            <p:custDataLst>
              <p:tags r:id="rId5"/>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t>2021-9-13</a:t>
            </a:fld>
            <a:endParaRPr lang="zh-CN" altLang="en-US"/>
          </a:p>
        </p:txBody>
      </p:sp>
      <p:sp>
        <p:nvSpPr>
          <p:cNvPr id="4" name="页脚占位符 3"/>
          <p:cNvSpPr>
            <a:spLocks noGrp="1"/>
          </p:cNvSpPr>
          <p:nvPr>
            <p:ph type="ftr" sz="quarter" idx="11"/>
            <p:custDataLst>
              <p:tags r:id="rId6"/>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8"/>
            </p:custDataLst>
          </p:nvPr>
        </p:nvSpPr>
        <p:spPr>
          <a:xfrm>
            <a:off x="1522413" y="3862800"/>
            <a:ext cx="9144000" cy="1656000"/>
          </a:xfrm>
        </p:spPr>
        <p:txBody>
          <a:bodyPr lIns="90000" tIns="46800" rIns="90000" bIns="46800">
            <a:normAutofit/>
          </a:bodyPr>
          <a:lstStyle>
            <a:lvl1pPr marL="0" indent="0" algn="ctr">
              <a:buNone/>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2021-9-13</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jp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17" Type="http://schemas.openxmlformats.org/officeDocument/2006/relationships/image" Target="../media/image1.jpg"/><Relationship Id="rId2" Type="http://schemas.openxmlformats.org/officeDocument/2006/relationships/slideLayout" Target="../slideLayouts/slideLayout21.xml"/><Relationship Id="rId16" Type="http://schemas.openxmlformats.org/officeDocument/2006/relationships/theme" Target="../theme/theme2.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5" Type="http://schemas.openxmlformats.org/officeDocument/2006/relationships/slideLayout" Target="../slideLayouts/slideLayout3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slideLayout" Target="../slideLayouts/slideLayout3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18" Type="http://schemas.openxmlformats.org/officeDocument/2006/relationships/slideLayout" Target="../slideLayouts/slideLayout52.xml"/><Relationship Id="rId26" Type="http://schemas.openxmlformats.org/officeDocument/2006/relationships/image" Target="../media/image1.jpg"/><Relationship Id="rId3" Type="http://schemas.openxmlformats.org/officeDocument/2006/relationships/slideLayout" Target="../slideLayouts/slideLayout37.xml"/><Relationship Id="rId21" Type="http://schemas.openxmlformats.org/officeDocument/2006/relationships/tags" Target="../tags/tag2.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slideLayout" Target="../slideLayouts/slideLayout51.xml"/><Relationship Id="rId25" Type="http://schemas.openxmlformats.org/officeDocument/2006/relationships/tags" Target="../tags/tag6.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20" Type="http://schemas.openxmlformats.org/officeDocument/2006/relationships/tags" Target="../tags/tag1.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24" Type="http://schemas.openxmlformats.org/officeDocument/2006/relationships/tags" Target="../tags/tag5.xml"/><Relationship Id="rId5" Type="http://schemas.openxmlformats.org/officeDocument/2006/relationships/slideLayout" Target="../slideLayouts/slideLayout39.xml"/><Relationship Id="rId15" Type="http://schemas.openxmlformats.org/officeDocument/2006/relationships/slideLayout" Target="../slideLayouts/slideLayout49.xml"/><Relationship Id="rId23" Type="http://schemas.openxmlformats.org/officeDocument/2006/relationships/tags" Target="../tags/tag4.xml"/><Relationship Id="rId10" Type="http://schemas.openxmlformats.org/officeDocument/2006/relationships/slideLayout" Target="../slideLayouts/slideLayout44.xml"/><Relationship Id="rId19" Type="http://schemas.openxmlformats.org/officeDocument/2006/relationships/theme" Target="../theme/theme3.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 Id="rId22" Type="http://schemas.openxmlformats.org/officeDocument/2006/relationships/tags" Target="../tags/tag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0.xml"/><Relationship Id="rId13" Type="http://schemas.openxmlformats.org/officeDocument/2006/relationships/slideLayout" Target="../slideLayouts/slideLayout65.xml"/><Relationship Id="rId18" Type="http://schemas.openxmlformats.org/officeDocument/2006/relationships/slideLayout" Target="../slideLayouts/slideLayout70.xml"/><Relationship Id="rId26" Type="http://schemas.openxmlformats.org/officeDocument/2006/relationships/tags" Target="../tags/tag162.xml"/><Relationship Id="rId3" Type="http://schemas.openxmlformats.org/officeDocument/2006/relationships/slideLayout" Target="../slideLayouts/slideLayout55.xml"/><Relationship Id="rId21" Type="http://schemas.openxmlformats.org/officeDocument/2006/relationships/tags" Target="../tags/tag157.xml"/><Relationship Id="rId7" Type="http://schemas.openxmlformats.org/officeDocument/2006/relationships/slideLayout" Target="../slideLayouts/slideLayout59.xml"/><Relationship Id="rId12" Type="http://schemas.openxmlformats.org/officeDocument/2006/relationships/slideLayout" Target="../slideLayouts/slideLayout64.xml"/><Relationship Id="rId17" Type="http://schemas.openxmlformats.org/officeDocument/2006/relationships/slideLayout" Target="../slideLayouts/slideLayout69.xml"/><Relationship Id="rId25" Type="http://schemas.openxmlformats.org/officeDocument/2006/relationships/tags" Target="../tags/tag161.xml"/><Relationship Id="rId2" Type="http://schemas.openxmlformats.org/officeDocument/2006/relationships/slideLayout" Target="../slideLayouts/slideLayout54.xml"/><Relationship Id="rId16" Type="http://schemas.openxmlformats.org/officeDocument/2006/relationships/slideLayout" Target="../slideLayouts/slideLayout68.xml"/><Relationship Id="rId20" Type="http://schemas.openxmlformats.org/officeDocument/2006/relationships/theme" Target="../theme/theme4.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slideLayout" Target="../slideLayouts/slideLayout63.xml"/><Relationship Id="rId24" Type="http://schemas.openxmlformats.org/officeDocument/2006/relationships/tags" Target="../tags/tag160.xml"/><Relationship Id="rId5" Type="http://schemas.openxmlformats.org/officeDocument/2006/relationships/slideLayout" Target="../slideLayouts/slideLayout57.xml"/><Relationship Id="rId15" Type="http://schemas.openxmlformats.org/officeDocument/2006/relationships/slideLayout" Target="../slideLayouts/slideLayout67.xml"/><Relationship Id="rId23" Type="http://schemas.openxmlformats.org/officeDocument/2006/relationships/tags" Target="../tags/tag159.xml"/><Relationship Id="rId10" Type="http://schemas.openxmlformats.org/officeDocument/2006/relationships/slideLayout" Target="../slideLayouts/slideLayout62.xml"/><Relationship Id="rId19" Type="http://schemas.openxmlformats.org/officeDocument/2006/relationships/slideLayout" Target="../slideLayouts/slideLayout71.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slideLayout" Target="../slideLayouts/slideLayout66.xml"/><Relationship Id="rId22" Type="http://schemas.openxmlformats.org/officeDocument/2006/relationships/tags" Target="../tags/tag158.xml"/><Relationship Id="rId27"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21">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2021-9-13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3" r:id="rId13"/>
    <p:sldLayoutId id="2147483664" r:id="rId14"/>
    <p:sldLayoutId id="2147483665" r:id="rId15"/>
    <p:sldLayoutId id="2147483666" r:id="rId16"/>
    <p:sldLayoutId id="2147483667" r:id="rId17"/>
    <p:sldLayoutId id="2147483668" r:id="rId18"/>
    <p:sldLayoutId id="2147483669" r:id="rId1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7">
            <a:lum/>
          </a:blip>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en-US" altLang="zh-CN" smtClean="0"/>
          </a:p>
        </p:txBody>
      </p:sp>
      <p:sp>
        <p:nvSpPr>
          <p:cNvPr id="1027" name="Text Placeholder 2"/>
          <p:cNvSpPr>
            <a:spLocks noGrp="1" noChangeArrowheads="1"/>
          </p:cNvSpPr>
          <p:nvPr>
            <p:ph type="body" idx="9"/>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0" hangingPunct="0">
              <a:buFontTx/>
              <a:buNone/>
              <a:defRPr sz="1200">
                <a:solidFill>
                  <a:schemeClr val="tx1">
                    <a:tint val="75000"/>
                  </a:schemeClr>
                </a:solidFill>
              </a:defRPr>
            </a:lvl1pPr>
          </a:lstStyle>
          <a:p>
            <a:pPr fontAlgn="base">
              <a:spcBef>
                <a:spcPct val="0"/>
              </a:spcBef>
              <a:spcAft>
                <a:spcPct val="0"/>
              </a:spcAft>
              <a:defRPr/>
            </a:pPr>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0" hangingPunct="0">
              <a:buFontTx/>
              <a:buNone/>
              <a:defRPr sz="1200">
                <a:solidFill>
                  <a:schemeClr val="tx1">
                    <a:tint val="75000"/>
                  </a:schemeClr>
                </a:solidFill>
              </a:defRPr>
            </a:lvl1pPr>
          </a:lstStyle>
          <a:p>
            <a:pPr fontAlgn="base">
              <a:spcBef>
                <a:spcPct val="0"/>
              </a:spcBef>
              <a:spcAft>
                <a:spcPct val="0"/>
              </a:spcAft>
              <a:defRPr/>
            </a:pPr>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eaLnBrk="1" hangingPunct="1">
              <a:buFont typeface="Arial" panose="020B0604020202020204" pitchFamily="34" charset="0"/>
              <a:buNone/>
              <a:defRPr sz="1200" noProof="1">
                <a:solidFill>
                  <a:srgbClr val="898989"/>
                </a:solidFill>
              </a:defRPr>
            </a:lvl1pPr>
          </a:lstStyle>
          <a:p>
            <a:pPr fontAlgn="base">
              <a:spcBef>
                <a:spcPct val="0"/>
              </a:spcBef>
              <a:spcAft>
                <a:spcPct val="0"/>
              </a:spcAft>
              <a:defRPr/>
            </a:pPr>
            <a:fld id="{9C233CCD-24BC-453C-9208-91F82C45D6C1}" type="slidenum">
              <a:rPr altLang="en-US">
                <a:ea typeface="宋体" panose="02010600030101010101" pitchFamily="2" charset="-122"/>
              </a:rPr>
              <a:t>‹#›</a:t>
            </a:fld>
            <a:endParaRPr lang="zh-CN" altLang="en-US"/>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26">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2021-9-13</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dirty="0"/>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 id="2147483700" r:id="rId14"/>
    <p:sldLayoutId id="2147483701" r:id="rId15"/>
    <p:sldLayoutId id="2147483702" r:id="rId16"/>
    <p:sldLayoutId id="2147483703" r:id="rId17"/>
    <p:sldLayoutId id="2147483704"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lumMod val="75000"/>
              <a:lumOff val="2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4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4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4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4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4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0">
          <a:blip r:embed="rId27">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1"/>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p>
        </p:txBody>
      </p:sp>
      <p:sp>
        <p:nvSpPr>
          <p:cNvPr id="3" name="文本占位符 2"/>
          <p:cNvSpPr>
            <a:spLocks noGrp="1"/>
          </p:cNvSpPr>
          <p:nvPr>
            <p:ph type="body" idx="1"/>
            <p:custDataLst>
              <p:tags r:id="rId22"/>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3"/>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2021-9-13</a:t>
            </a:fld>
            <a:endParaRPr lang="zh-CN" altLang="en-US"/>
          </a:p>
        </p:txBody>
      </p:sp>
      <p:sp>
        <p:nvSpPr>
          <p:cNvPr id="5" name="页脚占位符 4"/>
          <p:cNvSpPr>
            <a:spLocks noGrp="1"/>
          </p:cNvSpPr>
          <p:nvPr>
            <p:ph type="ftr" sz="quarter" idx="3"/>
            <p:custDataLst>
              <p:tags r:id="rId24"/>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5"/>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dirty="0"/>
          </a:p>
        </p:txBody>
      </p:sp>
      <p:sp>
        <p:nvSpPr>
          <p:cNvPr id="7" name="KSO_TEMPLATE" hidden="1"/>
          <p:cNvSpPr/>
          <p:nvPr userDrawn="1">
            <p:custDataLst>
              <p:tags r:id="rId26"/>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 id="2147483717" r:id="rId12"/>
    <p:sldLayoutId id="2147483718" r:id="rId13"/>
    <p:sldLayoutId id="2147483719" r:id="rId14"/>
    <p:sldLayoutId id="2147483720" r:id="rId15"/>
    <p:sldLayoutId id="2147483721" r:id="rId16"/>
    <p:sldLayoutId id="2147483722" r:id="rId17"/>
    <p:sldLayoutId id="2147483723" r:id="rId18"/>
    <p:sldLayoutId id="2147483724" r:id="rId19"/>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lumMod val="75000"/>
              <a:lumOff val="2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4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4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4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4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4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tags" Target="../tags/tag320.xml"/><Relationship Id="rId2" Type="http://schemas.openxmlformats.org/officeDocument/2006/relationships/tags" Target="../tags/tag319.xml"/><Relationship Id="rId1" Type="http://schemas.openxmlformats.org/officeDocument/2006/relationships/tags" Target="../tags/tag318.xml"/><Relationship Id="rId6" Type="http://schemas.openxmlformats.org/officeDocument/2006/relationships/slideLayout" Target="../slideLayouts/slideLayout12.xml"/><Relationship Id="rId5" Type="http://schemas.openxmlformats.org/officeDocument/2006/relationships/tags" Target="../tags/tag322.xml"/><Relationship Id="rId4" Type="http://schemas.openxmlformats.org/officeDocument/2006/relationships/tags" Target="../tags/tag321.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tags" Target="../tags/tag325.xml"/><Relationship Id="rId2" Type="http://schemas.openxmlformats.org/officeDocument/2006/relationships/tags" Target="../tags/tag324.xml"/><Relationship Id="rId1" Type="http://schemas.openxmlformats.org/officeDocument/2006/relationships/tags" Target="../tags/tag323.xml"/><Relationship Id="rId6" Type="http://schemas.openxmlformats.org/officeDocument/2006/relationships/image" Target="../media/image8.png"/><Relationship Id="rId5" Type="http://schemas.openxmlformats.org/officeDocument/2006/relationships/slideLayout" Target="../slideLayouts/slideLayout12.xml"/><Relationship Id="rId4" Type="http://schemas.openxmlformats.org/officeDocument/2006/relationships/tags" Target="../tags/tag326.xml"/></Relationships>
</file>

<file path=ppt/slides/_rels/slide21.xml.rels><?xml version="1.0" encoding="UTF-8" standalone="yes"?>
<Relationships xmlns="http://schemas.openxmlformats.org/package/2006/relationships"><Relationship Id="rId3" Type="http://schemas.openxmlformats.org/officeDocument/2006/relationships/tags" Target="../tags/tag329.xml"/><Relationship Id="rId7" Type="http://schemas.openxmlformats.org/officeDocument/2006/relationships/slideLayout" Target="../slideLayouts/slideLayout7.xml"/><Relationship Id="rId2" Type="http://schemas.openxmlformats.org/officeDocument/2006/relationships/tags" Target="../tags/tag328.xml"/><Relationship Id="rId1" Type="http://schemas.openxmlformats.org/officeDocument/2006/relationships/tags" Target="../tags/tag327.xml"/><Relationship Id="rId6" Type="http://schemas.openxmlformats.org/officeDocument/2006/relationships/tags" Target="../tags/tag332.xml"/><Relationship Id="rId5" Type="http://schemas.openxmlformats.org/officeDocument/2006/relationships/tags" Target="../tags/tag331.xml"/><Relationship Id="rId4" Type="http://schemas.openxmlformats.org/officeDocument/2006/relationships/tags" Target="../tags/tag330.xml"/></Relationships>
</file>

<file path=ppt/slides/_rels/slide22.xml.rels><?xml version="1.0" encoding="UTF-8" standalone="yes"?>
<Relationships xmlns="http://schemas.openxmlformats.org/package/2006/relationships"><Relationship Id="rId3" Type="http://schemas.openxmlformats.org/officeDocument/2006/relationships/tags" Target="../tags/tag335.xml"/><Relationship Id="rId7" Type="http://schemas.openxmlformats.org/officeDocument/2006/relationships/image" Target="../media/image19.png"/><Relationship Id="rId2" Type="http://schemas.openxmlformats.org/officeDocument/2006/relationships/tags" Target="../tags/tag334.xml"/><Relationship Id="rId1" Type="http://schemas.openxmlformats.org/officeDocument/2006/relationships/tags" Target="../tags/tag333.xml"/><Relationship Id="rId6" Type="http://schemas.openxmlformats.org/officeDocument/2006/relationships/slideLayout" Target="../slideLayouts/slideLayout12.xml"/><Relationship Id="rId5" Type="http://schemas.openxmlformats.org/officeDocument/2006/relationships/tags" Target="../tags/tag337.xml"/><Relationship Id="rId4" Type="http://schemas.openxmlformats.org/officeDocument/2006/relationships/tags" Target="../tags/tag33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tags" Target="../tags/tag340.xml"/><Relationship Id="rId7" Type="http://schemas.openxmlformats.org/officeDocument/2006/relationships/slideLayout" Target="../slideLayouts/slideLayout7.xml"/><Relationship Id="rId2" Type="http://schemas.openxmlformats.org/officeDocument/2006/relationships/tags" Target="../tags/tag339.xml"/><Relationship Id="rId1" Type="http://schemas.openxmlformats.org/officeDocument/2006/relationships/tags" Target="../tags/tag338.xml"/><Relationship Id="rId6" Type="http://schemas.openxmlformats.org/officeDocument/2006/relationships/tags" Target="../tags/tag343.xml"/><Relationship Id="rId5" Type="http://schemas.openxmlformats.org/officeDocument/2006/relationships/tags" Target="../tags/tag342.xml"/><Relationship Id="rId4" Type="http://schemas.openxmlformats.org/officeDocument/2006/relationships/tags" Target="../tags/tag341.xml"/></Relationships>
</file>

<file path=ppt/slides/_rels/slide25.xml.rels><?xml version="1.0" encoding="UTF-8" standalone="yes"?>
<Relationships xmlns="http://schemas.openxmlformats.org/package/2006/relationships"><Relationship Id="rId8" Type="http://schemas.openxmlformats.org/officeDocument/2006/relationships/tags" Target="../tags/tag351.xml"/><Relationship Id="rId13" Type="http://schemas.openxmlformats.org/officeDocument/2006/relationships/tags" Target="../tags/tag356.xml"/><Relationship Id="rId3" Type="http://schemas.openxmlformats.org/officeDocument/2006/relationships/tags" Target="../tags/tag346.xml"/><Relationship Id="rId7" Type="http://schemas.openxmlformats.org/officeDocument/2006/relationships/tags" Target="../tags/tag350.xml"/><Relationship Id="rId12" Type="http://schemas.openxmlformats.org/officeDocument/2006/relationships/tags" Target="../tags/tag355.xml"/><Relationship Id="rId2" Type="http://schemas.openxmlformats.org/officeDocument/2006/relationships/tags" Target="../tags/tag345.xml"/><Relationship Id="rId1" Type="http://schemas.openxmlformats.org/officeDocument/2006/relationships/tags" Target="../tags/tag344.xml"/><Relationship Id="rId6" Type="http://schemas.openxmlformats.org/officeDocument/2006/relationships/tags" Target="../tags/tag349.xml"/><Relationship Id="rId11" Type="http://schemas.openxmlformats.org/officeDocument/2006/relationships/tags" Target="../tags/tag354.xml"/><Relationship Id="rId5" Type="http://schemas.openxmlformats.org/officeDocument/2006/relationships/tags" Target="../tags/tag348.xml"/><Relationship Id="rId15" Type="http://schemas.openxmlformats.org/officeDocument/2006/relationships/image" Target="../media/image19.png"/><Relationship Id="rId10" Type="http://schemas.openxmlformats.org/officeDocument/2006/relationships/tags" Target="../tags/tag353.xml"/><Relationship Id="rId4" Type="http://schemas.openxmlformats.org/officeDocument/2006/relationships/tags" Target="../tags/tag347.xml"/><Relationship Id="rId9" Type="http://schemas.openxmlformats.org/officeDocument/2006/relationships/tags" Target="../tags/tag352.xml"/><Relationship Id="rId14"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tags" Target="../tags/tag359.xml"/><Relationship Id="rId7" Type="http://schemas.openxmlformats.org/officeDocument/2006/relationships/slideLayout" Target="../slideLayouts/slideLayout7.xml"/><Relationship Id="rId2" Type="http://schemas.openxmlformats.org/officeDocument/2006/relationships/tags" Target="../tags/tag358.xml"/><Relationship Id="rId1" Type="http://schemas.openxmlformats.org/officeDocument/2006/relationships/tags" Target="../tags/tag357.xml"/><Relationship Id="rId6" Type="http://schemas.openxmlformats.org/officeDocument/2006/relationships/tags" Target="../tags/tag362.xml"/><Relationship Id="rId5" Type="http://schemas.openxmlformats.org/officeDocument/2006/relationships/tags" Target="../tags/tag361.xml"/><Relationship Id="rId4" Type="http://schemas.openxmlformats.org/officeDocument/2006/relationships/tags" Target="../tags/tag360.xml"/></Relationships>
</file>

<file path=ppt/slides/_rels/slide27.xml.rels><?xml version="1.0" encoding="UTF-8" standalone="yes"?>
<Relationships xmlns="http://schemas.openxmlformats.org/package/2006/relationships"><Relationship Id="rId8" Type="http://schemas.openxmlformats.org/officeDocument/2006/relationships/tags" Target="../tags/tag370.xml"/><Relationship Id="rId13" Type="http://schemas.openxmlformats.org/officeDocument/2006/relationships/image" Target="../media/image19.png"/><Relationship Id="rId3" Type="http://schemas.openxmlformats.org/officeDocument/2006/relationships/tags" Target="../tags/tag365.xml"/><Relationship Id="rId7" Type="http://schemas.openxmlformats.org/officeDocument/2006/relationships/tags" Target="../tags/tag369.xml"/><Relationship Id="rId12" Type="http://schemas.openxmlformats.org/officeDocument/2006/relationships/slideLayout" Target="../slideLayouts/slideLayout7.xml"/><Relationship Id="rId2" Type="http://schemas.openxmlformats.org/officeDocument/2006/relationships/tags" Target="../tags/tag364.xml"/><Relationship Id="rId1" Type="http://schemas.openxmlformats.org/officeDocument/2006/relationships/tags" Target="../tags/tag363.xml"/><Relationship Id="rId6" Type="http://schemas.openxmlformats.org/officeDocument/2006/relationships/tags" Target="../tags/tag368.xml"/><Relationship Id="rId11" Type="http://schemas.openxmlformats.org/officeDocument/2006/relationships/tags" Target="../tags/tag373.xml"/><Relationship Id="rId5" Type="http://schemas.openxmlformats.org/officeDocument/2006/relationships/tags" Target="../tags/tag367.xml"/><Relationship Id="rId10" Type="http://schemas.openxmlformats.org/officeDocument/2006/relationships/tags" Target="../tags/tag372.xml"/><Relationship Id="rId4" Type="http://schemas.openxmlformats.org/officeDocument/2006/relationships/tags" Target="../tags/tag366.xml"/><Relationship Id="rId9" Type="http://schemas.openxmlformats.org/officeDocument/2006/relationships/tags" Target="../tags/tag371.xml"/></Relationships>
</file>

<file path=ppt/slides/_rels/slide28.xml.rels><?xml version="1.0" encoding="UTF-8" standalone="yes"?>
<Relationships xmlns="http://schemas.openxmlformats.org/package/2006/relationships"><Relationship Id="rId3" Type="http://schemas.openxmlformats.org/officeDocument/2006/relationships/tags" Target="../tags/tag376.xml"/><Relationship Id="rId7" Type="http://schemas.openxmlformats.org/officeDocument/2006/relationships/slideLayout" Target="../slideLayouts/slideLayout7.xml"/><Relationship Id="rId2" Type="http://schemas.openxmlformats.org/officeDocument/2006/relationships/tags" Target="../tags/tag375.xml"/><Relationship Id="rId1" Type="http://schemas.openxmlformats.org/officeDocument/2006/relationships/tags" Target="../tags/tag374.xml"/><Relationship Id="rId6" Type="http://schemas.openxmlformats.org/officeDocument/2006/relationships/tags" Target="../tags/tag379.xml"/><Relationship Id="rId5" Type="http://schemas.openxmlformats.org/officeDocument/2006/relationships/tags" Target="../tags/tag378.xml"/><Relationship Id="rId4" Type="http://schemas.openxmlformats.org/officeDocument/2006/relationships/tags" Target="../tags/tag377.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45.xml"/><Relationship Id="rId2" Type="http://schemas.openxmlformats.org/officeDocument/2006/relationships/tags" Target="../tags/tag381.xml"/><Relationship Id="rId1" Type="http://schemas.openxmlformats.org/officeDocument/2006/relationships/tags" Target="../tags/tag380.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Layout" Target="../slideLayouts/slideLayout12.xml"/><Relationship Id="rId4" Type="http://schemas.openxmlformats.org/officeDocument/2006/relationships/image" Target="../media/image12.png"/></Relationships>
</file>

<file path=ppt/slides/_rels/slide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45.xml"/><Relationship Id="rId2" Type="http://schemas.openxmlformats.org/officeDocument/2006/relationships/tags" Target="../tags/tag383.xml"/><Relationship Id="rId1" Type="http://schemas.openxmlformats.org/officeDocument/2006/relationships/tags" Target="../tags/tag382.xml"/></Relationships>
</file>

<file path=ppt/slides/_rels/slide32.xml.rels><?xml version="1.0" encoding="UTF-8" standalone="yes"?>
<Relationships xmlns="http://schemas.openxmlformats.org/package/2006/relationships"><Relationship Id="rId3" Type="http://schemas.openxmlformats.org/officeDocument/2006/relationships/tags" Target="../tags/tag386.xml"/><Relationship Id="rId2" Type="http://schemas.openxmlformats.org/officeDocument/2006/relationships/tags" Target="../tags/tag385.xml"/><Relationship Id="rId1" Type="http://schemas.openxmlformats.org/officeDocument/2006/relationships/tags" Target="../tags/tag384.xml"/><Relationship Id="rId6" Type="http://schemas.openxmlformats.org/officeDocument/2006/relationships/slideLayout" Target="../slideLayouts/slideLayout59.xml"/><Relationship Id="rId5" Type="http://schemas.openxmlformats.org/officeDocument/2006/relationships/tags" Target="../tags/tag388.xml"/><Relationship Id="rId4" Type="http://schemas.openxmlformats.org/officeDocument/2006/relationships/tags" Target="../tags/tag387.xml"/></Relationships>
</file>

<file path=ppt/slides/_rels/slide3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12.xml"/><Relationship Id="rId1" Type="http://schemas.openxmlformats.org/officeDocument/2006/relationships/vmlDrawing" Target="../drawings/vmlDrawing1.vml"/><Relationship Id="rId6" Type="http://schemas.openxmlformats.org/officeDocument/2006/relationships/image" Target="../media/image20.emf"/><Relationship Id="rId5" Type="http://schemas.openxmlformats.org/officeDocument/2006/relationships/oleObject" Target="../embeddings/Microsoft_Word_97_-_2003___1.doc"/><Relationship Id="rId4" Type="http://schemas.openxmlformats.org/officeDocument/2006/relationships/oleObject" Target="../embeddings/oleObject1.bin"/></Relationships>
</file>

<file path=ppt/slides/_rels/slide3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tags" Target="../tags/tag315.xml"/><Relationship Id="rId7" Type="http://schemas.openxmlformats.org/officeDocument/2006/relationships/image" Target="../media/image7.png"/><Relationship Id="rId2" Type="http://schemas.openxmlformats.org/officeDocument/2006/relationships/tags" Target="../tags/tag314.xml"/><Relationship Id="rId1" Type="http://schemas.openxmlformats.org/officeDocument/2006/relationships/tags" Target="../tags/tag313.xml"/><Relationship Id="rId6" Type="http://schemas.openxmlformats.org/officeDocument/2006/relationships/slideLayout" Target="../slideLayouts/slideLayout59.xml"/><Relationship Id="rId5" Type="http://schemas.openxmlformats.org/officeDocument/2006/relationships/tags" Target="../tags/tag317.xml"/><Relationship Id="rId4" Type="http://schemas.openxmlformats.org/officeDocument/2006/relationships/tags" Target="../tags/tag316.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8.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474810" y="1984118"/>
            <a:ext cx="6410428" cy="707886"/>
          </a:xfrm>
          <a:prstGeom prst="rect">
            <a:avLst/>
          </a:prstGeom>
          <a:noFill/>
          <a:ln w="9525">
            <a:noFill/>
          </a:ln>
        </p:spPr>
        <p:txBody>
          <a:bodyPr wrap="square">
            <a:spAutoFit/>
          </a:bodyPr>
          <a:lstStyle/>
          <a:p>
            <a:pPr indent="0"/>
            <a:r>
              <a:rPr lang="zh-CN" sz="4000" dirty="0">
                <a:solidFill>
                  <a:srgbClr val="E7E6E6">
                    <a:lumMod val="25000"/>
                  </a:srgbClr>
                </a:solidFill>
                <a:latin typeface="思源黑体 CN Bold" panose="020B0800000000000000" pitchFamily="34" charset="-122"/>
                <a:ea typeface="思源黑体 CN Bold" panose="020B0800000000000000" pitchFamily="34" charset="-122"/>
              </a:rPr>
              <a:t>实践是检验真理的唯一标准</a:t>
            </a:r>
            <a:endParaRPr lang="zh-CN" altLang="en-US" sz="4000" dirty="0">
              <a:solidFill>
                <a:srgbClr val="E7E6E6">
                  <a:lumMod val="25000"/>
                </a:srgbClr>
              </a:solidFill>
              <a:latin typeface="思源黑体 CN Bold" panose="020B0800000000000000" pitchFamily="34" charset="-122"/>
              <a:ea typeface="思源黑体 CN Bold" panose="020B0800000000000000" pitchFamily="34" charset="-122"/>
            </a:endParaRPr>
          </a:p>
        </p:txBody>
      </p:sp>
      <p:sp>
        <p:nvSpPr>
          <p:cNvPr id="2" name="文本框 1"/>
          <p:cNvSpPr txBox="1"/>
          <p:nvPr/>
        </p:nvSpPr>
        <p:spPr>
          <a:xfrm>
            <a:off x="4277000" y="3118073"/>
            <a:ext cx="2143760" cy="707886"/>
          </a:xfrm>
          <a:prstGeom prst="rect">
            <a:avLst/>
          </a:prstGeom>
          <a:noFill/>
          <a:ln w="9525">
            <a:noFill/>
          </a:ln>
        </p:spPr>
        <p:txBody>
          <a:bodyPr wrap="square">
            <a:spAutoFit/>
          </a:bodyPr>
          <a:lstStyle/>
          <a:p>
            <a:pPr indent="0"/>
            <a:r>
              <a:rPr lang="zh-CN" altLang="en-US" sz="4000" dirty="0">
                <a:solidFill>
                  <a:srgbClr val="E7E6E6">
                    <a:lumMod val="25000"/>
                  </a:srgbClr>
                </a:solidFill>
                <a:latin typeface="思源黑体 CN Bold" panose="020B0800000000000000" pitchFamily="34" charset="-122"/>
                <a:ea typeface="思源黑体 CN Bold" panose="020B0800000000000000" pitchFamily="34" charset="-122"/>
              </a:rPr>
              <a:t>第</a:t>
            </a:r>
            <a:r>
              <a:rPr lang="en-US" altLang="zh-CN" sz="4000" dirty="0">
                <a:solidFill>
                  <a:srgbClr val="E7E6E6">
                    <a:lumMod val="25000"/>
                  </a:srgbClr>
                </a:solidFill>
                <a:latin typeface="思源黑体 CN Bold" panose="020B0800000000000000" pitchFamily="34" charset="-122"/>
                <a:ea typeface="思源黑体 CN Bold" panose="020B0800000000000000" pitchFamily="34" charset="-122"/>
              </a:rPr>
              <a:t>1</a:t>
            </a:r>
            <a:r>
              <a:rPr lang="zh-CN" altLang="en-US" sz="4000" dirty="0">
                <a:solidFill>
                  <a:srgbClr val="E7E6E6">
                    <a:lumMod val="25000"/>
                  </a:srgbClr>
                </a:solidFill>
                <a:latin typeface="思源黑体 CN Bold" panose="020B0800000000000000" pitchFamily="34" charset="-122"/>
                <a:ea typeface="思源黑体 CN Bold" panose="020B0800000000000000" pitchFamily="34" charset="-122"/>
              </a:rPr>
              <a:t>课时</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7"/>
          <p:cNvSpPr txBox="1">
            <a:spLocks noChangeArrowheads="1"/>
          </p:cNvSpPr>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buFont typeface="Arial" panose="020B0604020202020204" pitchFamily="34" charset="0"/>
              <a:buNone/>
            </a:pPr>
            <a:r>
              <a:rPr lang="zh-CN" altLang="en-US" sz="2400" b="1" dirty="0">
                <a:solidFill>
                  <a:srgbClr val="EF7509"/>
                </a:solidFill>
                <a:latin typeface="思源黑体 CN Heavy" panose="020B0A00000000000000" pitchFamily="34" charset="-122"/>
                <a:ea typeface="思源黑体 CN Heavy" panose="020B0A00000000000000" pitchFamily="34" charset="-122"/>
              </a:rPr>
              <a:t>知识拓展</a:t>
            </a:r>
          </a:p>
        </p:txBody>
      </p:sp>
      <p:sp>
        <p:nvSpPr>
          <p:cNvPr id="5" name="矩形 4"/>
          <p:cNvSpPr/>
          <p:nvPr/>
        </p:nvSpPr>
        <p:spPr>
          <a:xfrm>
            <a:off x="863023" y="1574622"/>
            <a:ext cx="10768804" cy="3970318"/>
          </a:xfrm>
          <a:prstGeom prst="rect">
            <a:avLst/>
          </a:prstGeom>
        </p:spPr>
        <p:txBody>
          <a:bodyPr wrap="square">
            <a:spAutoFit/>
          </a:bodyPr>
          <a:lstStyle/>
          <a:p>
            <a:pPr>
              <a:lnSpc>
                <a:spcPct val="150000"/>
              </a:lnSpc>
            </a:pPr>
            <a:r>
              <a:rPr lang="zh-CN" altLang="en-US" sz="2400" b="1" dirty="0">
                <a:solidFill>
                  <a:srgbClr val="000000"/>
                </a:solidFill>
                <a:latin typeface="微软雅黑" panose="020B0503020204020204" pitchFamily="34" charset="-122"/>
                <a:ea typeface="微软雅黑" panose="020B0503020204020204" pitchFamily="34" charset="-122"/>
              </a:rPr>
              <a:t>社论是新闻评论的一种，</a:t>
            </a:r>
            <a:r>
              <a:rPr lang="zh-CN" altLang="en-US" sz="2400" b="1" dirty="0">
                <a:solidFill>
                  <a:srgbClr val="000000"/>
                </a:solidFill>
                <a:latin typeface="微软雅黑" panose="020B0503020204020204" pitchFamily="34" charset="-122"/>
                <a:ea typeface="微软雅黑" panose="020B0503020204020204" pitchFamily="34" charset="-122"/>
                <a:sym typeface="+mn-ea"/>
              </a:rPr>
              <a:t>是报纸编辑部（代表报刊、通讯社、广播电台、电视台等媒体编辑部发言的权威性言论）就重大问题发表的评论。</a:t>
            </a:r>
            <a:r>
              <a:rPr lang="zh-CN" altLang="en-US" sz="2400" b="1" dirty="0">
                <a:solidFill>
                  <a:srgbClr val="000000"/>
                </a:solidFill>
                <a:latin typeface="微软雅黑" panose="020B0503020204020204" pitchFamily="34" charset="-122"/>
                <a:ea typeface="微软雅黑" panose="020B0503020204020204" pitchFamily="34" charset="-122"/>
              </a:rPr>
              <a:t>是最为重要的新闻评论和舆论工具。</a:t>
            </a:r>
          </a:p>
          <a:p>
            <a:pPr>
              <a:lnSpc>
                <a:spcPct val="150000"/>
              </a:lnSpc>
            </a:pPr>
            <a:r>
              <a:rPr lang="zh-CN" altLang="en-US" sz="2400" b="1" dirty="0">
                <a:solidFill>
                  <a:srgbClr val="C00000"/>
                </a:solidFill>
                <a:latin typeface="微软雅黑" panose="020B0503020204020204" pitchFamily="34" charset="-122"/>
                <a:ea typeface="微软雅黑" panose="020B0503020204020204" pitchFamily="34" charset="-122"/>
              </a:rPr>
              <a:t>三个要点：</a:t>
            </a:r>
          </a:p>
          <a:p>
            <a:pPr>
              <a:lnSpc>
                <a:spcPct val="150000"/>
              </a:lnSpc>
            </a:pPr>
            <a:r>
              <a:rPr lang="zh-CN" altLang="en-US" sz="2400" b="1" dirty="0">
                <a:solidFill>
                  <a:srgbClr val="C00000"/>
                </a:solidFill>
                <a:latin typeface="微软雅黑" panose="020B0503020204020204" pitchFamily="34" charset="-122"/>
                <a:ea typeface="微软雅黑" panose="020B0503020204020204" pitchFamily="34" charset="-122"/>
              </a:rPr>
              <a:t>一、代表报社</a:t>
            </a:r>
          </a:p>
          <a:p>
            <a:pPr>
              <a:lnSpc>
                <a:spcPct val="150000"/>
              </a:lnSpc>
            </a:pPr>
            <a:r>
              <a:rPr lang="zh-CN" altLang="en-US" sz="2400" b="1" dirty="0">
                <a:solidFill>
                  <a:srgbClr val="C00000"/>
                </a:solidFill>
                <a:latin typeface="微软雅黑" panose="020B0503020204020204" pitchFamily="34" charset="-122"/>
                <a:ea typeface="微软雅黑" panose="020B0503020204020204" pitchFamily="34" charset="-122"/>
              </a:rPr>
              <a:t>二、评论对象是重大新闻事实和重大时政</a:t>
            </a:r>
          </a:p>
          <a:p>
            <a:pPr>
              <a:lnSpc>
                <a:spcPct val="150000"/>
              </a:lnSpc>
            </a:pPr>
            <a:r>
              <a:rPr lang="zh-CN" altLang="en-US" sz="2400" b="1" dirty="0">
                <a:solidFill>
                  <a:srgbClr val="C00000"/>
                </a:solidFill>
                <a:latin typeface="微软雅黑" panose="020B0503020204020204" pitchFamily="34" charset="-122"/>
                <a:ea typeface="微软雅黑" panose="020B0503020204020204" pitchFamily="34" charset="-122"/>
              </a:rPr>
              <a:t>三、目的是引导舆论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barn(inVertical)">
                                      <p:cBhvr>
                                        <p:cTn id="7" dur="500"/>
                                        <p:tgtEl>
                                          <p:spTgt spid="5">
                                            <p:txEl>
                                              <p:pRg st="1" end="1"/>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barn(inVertical)">
                                      <p:cBhvr>
                                        <p:cTn id="10" dur="500"/>
                                        <p:tgtEl>
                                          <p:spTgt spid="5">
                                            <p:txEl>
                                              <p:pRg st="2" end="2"/>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animEffect transition="in" filter="barn(inVertical)">
                                      <p:cBhvr>
                                        <p:cTn id="13" dur="500"/>
                                        <p:tgtEl>
                                          <p:spTgt spid="5">
                                            <p:txEl>
                                              <p:pRg st="3" end="3"/>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5">
                                            <p:txEl>
                                              <p:pRg st="4" end="4"/>
                                            </p:txEl>
                                          </p:spTgt>
                                        </p:tgtEl>
                                        <p:attrNameLst>
                                          <p:attrName>style.visibility</p:attrName>
                                        </p:attrNameLst>
                                      </p:cBhvr>
                                      <p:to>
                                        <p:strVal val="visible"/>
                                      </p:to>
                                    </p:set>
                                    <p:animEffect transition="in" filter="barn(inVertical)">
                                      <p:cBhvr>
                                        <p:cTn id="16"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7"/>
          <p:cNvSpPr txBox="1">
            <a:spLocks noChangeArrowheads="1"/>
          </p:cNvSpPr>
          <p:nvPr/>
        </p:nvSpPr>
        <p:spPr bwMode="auto">
          <a:xfrm>
            <a:off x="863023" y="726496"/>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buFont typeface="Arial" panose="020B0604020202020204" pitchFamily="34" charset="0"/>
              <a:buNone/>
            </a:pPr>
            <a:r>
              <a:rPr lang="zh-CN" altLang="en-US" sz="2400" b="1" dirty="0" smtClean="0">
                <a:solidFill>
                  <a:srgbClr val="EF7509"/>
                </a:solidFill>
                <a:latin typeface="思源黑体 CN Heavy" panose="020B0A00000000000000" pitchFamily="34" charset="-122"/>
                <a:ea typeface="思源黑体 CN Heavy" panose="020B0A00000000000000" pitchFamily="34" charset="-122"/>
              </a:rPr>
              <a:t>预习巩固</a:t>
            </a:r>
            <a:endParaRPr lang="zh-CN" altLang="en-US" sz="2400" b="1" dirty="0">
              <a:solidFill>
                <a:srgbClr val="EF7509"/>
              </a:solidFill>
              <a:latin typeface="思源黑体 CN Heavy" panose="020B0A00000000000000" pitchFamily="34" charset="-122"/>
              <a:ea typeface="思源黑体 CN Heavy" panose="020B0A00000000000000" pitchFamily="34" charset="-122"/>
            </a:endParaRPr>
          </a:p>
        </p:txBody>
      </p:sp>
      <p:sp>
        <p:nvSpPr>
          <p:cNvPr id="5" name="矩形 4"/>
          <p:cNvSpPr>
            <a:spLocks noChangeAspect="1"/>
          </p:cNvSpPr>
          <p:nvPr/>
        </p:nvSpPr>
        <p:spPr>
          <a:xfrm>
            <a:off x="3094681" y="726496"/>
            <a:ext cx="1784463" cy="497957"/>
          </a:xfrm>
          <a:prstGeom prst="rect">
            <a:avLst/>
          </a:prstGeom>
        </p:spPr>
        <p:txBody>
          <a:bodyPr wrap="none">
            <a:spAutoFit/>
          </a:bodyPr>
          <a:lstStyle/>
          <a:p>
            <a:pPr>
              <a:lnSpc>
                <a:spcPct val="120000"/>
              </a:lnSpc>
              <a:spcAft>
                <a:spcPts val="0"/>
              </a:spcAft>
              <a:tabLst>
                <a:tab pos="1188085" algn="l"/>
                <a:tab pos="2163445" algn="l"/>
                <a:tab pos="3142615" algn="l"/>
                <a:tab pos="4190365" algn="l"/>
              </a:tabLst>
            </a:pPr>
            <a:r>
              <a:rPr lang="en-US" altLang="zh-CN" sz="2400" b="1" dirty="0">
                <a:solidFill>
                  <a:srgbClr val="C00000"/>
                </a:solidFill>
                <a:latin typeface="微软雅黑" panose="020B0503020204020204" pitchFamily="34" charset="-122"/>
                <a:ea typeface="微软雅黑" panose="020B0503020204020204" pitchFamily="34" charset="-122"/>
              </a:rPr>
              <a:t>1.</a:t>
            </a:r>
            <a:r>
              <a:rPr lang="zh-CN" altLang="zh-CN" sz="2400" b="1" dirty="0">
                <a:solidFill>
                  <a:srgbClr val="C00000"/>
                </a:solidFill>
                <a:latin typeface="微软雅黑" panose="020B0503020204020204" pitchFamily="34" charset="-122"/>
                <a:ea typeface="微软雅黑" panose="020B0503020204020204" pitchFamily="34" charset="-122"/>
              </a:rPr>
              <a:t>读准字音</a:t>
            </a:r>
            <a:r>
              <a:rPr lang="en-US" altLang="zh-CN" sz="2400" b="1" dirty="0">
                <a:solidFill>
                  <a:srgbClr val="C00000"/>
                </a:solidFill>
                <a:latin typeface="微软雅黑" panose="020B0503020204020204" pitchFamily="34" charset="-122"/>
                <a:ea typeface="微软雅黑" panose="020B0503020204020204" pitchFamily="34" charset="-122"/>
              </a:rPr>
              <a:t> </a:t>
            </a:r>
            <a:endParaRPr lang="zh-CN" altLang="zh-CN" sz="2400" b="1" dirty="0">
              <a:solidFill>
                <a:srgbClr val="C00000"/>
              </a:solidFill>
              <a:latin typeface="微软雅黑" panose="020B0503020204020204" pitchFamily="34" charset="-122"/>
              <a:ea typeface="微软雅黑" panose="020B0503020204020204" pitchFamily="34" charset="-122"/>
            </a:endParaRPr>
          </a:p>
        </p:txBody>
      </p:sp>
      <p:graphicFrame>
        <p:nvGraphicFramePr>
          <p:cNvPr id="7" name="表格 6"/>
          <p:cNvGraphicFramePr>
            <a:graphicFrameLocks noGrp="1"/>
          </p:cNvGraphicFramePr>
          <p:nvPr>
            <p:extLst>
              <p:ext uri="{D42A27DB-BD31-4B8C-83A1-F6EECF244321}">
                <p14:modId xmlns:p14="http://schemas.microsoft.com/office/powerpoint/2010/main" val="2649272611"/>
              </p:ext>
            </p:extLst>
          </p:nvPr>
        </p:nvGraphicFramePr>
        <p:xfrm>
          <a:off x="659587" y="2169148"/>
          <a:ext cx="10263225" cy="2944368"/>
        </p:xfrm>
        <a:graphic>
          <a:graphicData uri="http://schemas.openxmlformats.org/drawingml/2006/table">
            <a:tbl>
              <a:tblPr firstRow="1" firstCol="1" bandRow="1">
                <a:tableStyleId>{5C22544A-7EE6-4342-B048-85BDC9FD1C3A}</a:tableStyleId>
              </a:tblPr>
              <a:tblGrid>
                <a:gridCol w="1466175"/>
                <a:gridCol w="1152897"/>
                <a:gridCol w="1779453"/>
                <a:gridCol w="766039"/>
                <a:gridCol w="1944130"/>
                <a:gridCol w="881449"/>
                <a:gridCol w="2273082"/>
              </a:tblGrid>
              <a:tr h="321945">
                <a:tc gridSpan="2">
                  <a:txBody>
                    <a:bodyPr/>
                    <a:lstStyle/>
                    <a:p>
                      <a:pPr algn="ctr">
                        <a:lnSpc>
                          <a:spcPct val="115000"/>
                        </a:lnSpc>
                        <a:spcAft>
                          <a:spcPts val="0"/>
                        </a:spcAft>
                        <a:tabLst>
                          <a:tab pos="1188085" algn="l"/>
                          <a:tab pos="2163445" algn="l"/>
                          <a:tab pos="3142615" algn="l"/>
                          <a:tab pos="4190365" algn="l"/>
                        </a:tabLst>
                      </a:pPr>
                      <a:r>
                        <a:rPr lang="zh-CN" altLang="en-US" sz="2400" b="1" dirty="0" smtClean="0">
                          <a:solidFill>
                            <a:schemeClr val="bg1"/>
                          </a:solidFill>
                          <a:effectLst/>
                          <a:latin typeface="微软雅黑" panose="020B0503020204020204" pitchFamily="34" charset="-122"/>
                          <a:ea typeface="微软雅黑" panose="020B0503020204020204" pitchFamily="34" charset="-122"/>
                        </a:rPr>
                        <a:t>划线</a:t>
                      </a:r>
                      <a:r>
                        <a:rPr lang="zh-CN" sz="2400" b="1" dirty="0" smtClean="0">
                          <a:solidFill>
                            <a:schemeClr val="bg1"/>
                          </a:solidFill>
                          <a:effectLst/>
                          <a:latin typeface="微软雅黑" panose="020B0503020204020204" pitchFamily="34" charset="-122"/>
                          <a:ea typeface="微软雅黑" panose="020B0503020204020204" pitchFamily="34" charset="-122"/>
                        </a:rPr>
                        <a:t>字</a:t>
                      </a:r>
                      <a:endParaRPr lang="zh-CN" sz="2400" b="1"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solidFill>
                      <a:schemeClr val="accent4">
                        <a:lumMod val="50000"/>
                      </a:schemeClr>
                    </a:solidFill>
                  </a:tcPr>
                </a:tc>
                <a:tc hMerge="1">
                  <a:txBody>
                    <a:bodyPr/>
                    <a:lstStyle/>
                    <a:p>
                      <a:endParaRPr lang="zh-CN"/>
                    </a:p>
                  </a:txBody>
                  <a:tcPr/>
                </a:tc>
                <a:tc>
                  <a:txBody>
                    <a:bodyPr/>
                    <a:lstStyle/>
                    <a:p>
                      <a:pPr algn="ctr">
                        <a:lnSpc>
                          <a:spcPct val="115000"/>
                        </a:lnSpc>
                        <a:spcAft>
                          <a:spcPts val="0"/>
                        </a:spcAft>
                        <a:tabLst>
                          <a:tab pos="1188085" algn="l"/>
                          <a:tab pos="2163445" algn="l"/>
                          <a:tab pos="3142615" algn="l"/>
                          <a:tab pos="4190365" algn="l"/>
                        </a:tabLst>
                      </a:pPr>
                      <a:r>
                        <a:rPr lang="zh-CN" sz="2400" b="1">
                          <a:solidFill>
                            <a:schemeClr val="bg1"/>
                          </a:solidFill>
                          <a:effectLst/>
                          <a:latin typeface="微软雅黑" panose="020B0503020204020204" pitchFamily="34" charset="-122"/>
                          <a:ea typeface="微软雅黑" panose="020B0503020204020204" pitchFamily="34" charset="-122"/>
                        </a:rPr>
                        <a:t>读音</a:t>
                      </a:r>
                      <a:endPar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solidFill>
                      <a:schemeClr val="accent4">
                        <a:lumMod val="50000"/>
                      </a:schemeClr>
                    </a:solidFill>
                  </a:tcPr>
                </a:tc>
                <a:tc rowSpan="7">
                  <a:txBody>
                    <a:bodyPr/>
                    <a:lstStyle/>
                    <a:p>
                      <a:pPr algn="ctr">
                        <a:lnSpc>
                          <a:spcPct val="115000"/>
                        </a:lnSpc>
                        <a:spcAft>
                          <a:spcPts val="0"/>
                        </a:spcAft>
                        <a:tabLst>
                          <a:tab pos="1188085" algn="l"/>
                          <a:tab pos="2163445" algn="l"/>
                          <a:tab pos="3142615" algn="l"/>
                          <a:tab pos="4190365" algn="l"/>
                        </a:tabLst>
                      </a:pPr>
                      <a:r>
                        <a:rPr lang="en-US" sz="2400" b="1">
                          <a:solidFill>
                            <a:schemeClr val="bg1"/>
                          </a:solidFill>
                          <a:effectLst/>
                          <a:latin typeface="微软雅黑" panose="020B0503020204020204" pitchFamily="34" charset="-122"/>
                          <a:ea typeface="微软雅黑" panose="020B0503020204020204" pitchFamily="34" charset="-122"/>
                        </a:rPr>
                        <a:t> </a:t>
                      </a:r>
                      <a:endPar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solidFill>
                      <a:schemeClr val="accent4">
                        <a:lumMod val="50000"/>
                      </a:schemeClr>
                    </a:solidFill>
                  </a:tcPr>
                </a:tc>
                <a:tc gridSpan="2">
                  <a:txBody>
                    <a:bodyPr/>
                    <a:lstStyle/>
                    <a:p>
                      <a:pPr algn="ctr">
                        <a:lnSpc>
                          <a:spcPct val="115000"/>
                        </a:lnSpc>
                        <a:spcAft>
                          <a:spcPts val="0"/>
                        </a:spcAft>
                        <a:tabLst>
                          <a:tab pos="1188085" algn="l"/>
                          <a:tab pos="2163445" algn="l"/>
                          <a:tab pos="3142615" algn="l"/>
                          <a:tab pos="4190365" algn="l"/>
                        </a:tabLst>
                      </a:pPr>
                      <a:r>
                        <a:rPr lang="zh-CN" altLang="en-US" sz="2400" b="1" dirty="0" smtClean="0">
                          <a:solidFill>
                            <a:schemeClr val="bg1"/>
                          </a:solidFill>
                          <a:effectLst/>
                          <a:latin typeface="微软雅黑" panose="020B0503020204020204" pitchFamily="34" charset="-122"/>
                          <a:ea typeface="+mn-ea"/>
                        </a:rPr>
                        <a:t>划线</a:t>
                      </a:r>
                      <a:r>
                        <a:rPr lang="zh-CN" sz="2400" b="1" dirty="0" smtClean="0">
                          <a:solidFill>
                            <a:schemeClr val="bg1"/>
                          </a:solidFill>
                          <a:effectLst/>
                          <a:latin typeface="微软雅黑" panose="020B0503020204020204" pitchFamily="34" charset="-122"/>
                          <a:ea typeface="微软雅黑" panose="020B0503020204020204" pitchFamily="34" charset="-122"/>
                        </a:rPr>
                        <a:t>字</a:t>
                      </a:r>
                      <a:endParaRPr lang="zh-CN" sz="2400" b="1"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solidFill>
                      <a:schemeClr val="accent4">
                        <a:lumMod val="50000"/>
                      </a:schemeClr>
                    </a:solidFill>
                  </a:tcPr>
                </a:tc>
                <a:tc hMerge="1">
                  <a:txBody>
                    <a:bodyPr/>
                    <a:lstStyle/>
                    <a:p>
                      <a:endParaRPr lang="zh-CN"/>
                    </a:p>
                  </a:txBody>
                  <a:tcPr/>
                </a:tc>
                <a:tc>
                  <a:txBody>
                    <a:bodyPr/>
                    <a:lstStyle/>
                    <a:p>
                      <a:pPr algn="ctr">
                        <a:lnSpc>
                          <a:spcPct val="115000"/>
                        </a:lnSpc>
                        <a:spcAft>
                          <a:spcPts val="0"/>
                        </a:spcAft>
                        <a:tabLst>
                          <a:tab pos="1188085" algn="l"/>
                          <a:tab pos="2163445" algn="l"/>
                          <a:tab pos="3142615" algn="l"/>
                          <a:tab pos="4190365" algn="l"/>
                        </a:tabLst>
                      </a:pPr>
                      <a:r>
                        <a:rPr lang="zh-CN" sz="2400" b="1">
                          <a:solidFill>
                            <a:schemeClr val="bg1"/>
                          </a:solidFill>
                          <a:effectLst/>
                          <a:latin typeface="微软雅黑" panose="020B0503020204020204" pitchFamily="34" charset="-122"/>
                          <a:ea typeface="微软雅黑" panose="020B0503020204020204" pitchFamily="34" charset="-122"/>
                        </a:rPr>
                        <a:t>读音</a:t>
                      </a:r>
                      <a:endPar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solidFill>
                      <a:schemeClr val="accent4">
                        <a:lumMod val="50000"/>
                      </a:schemeClr>
                    </a:solidFill>
                  </a:tcPr>
                </a:tc>
              </a:tr>
              <a:tr h="195580">
                <a:tc gridSpan="2">
                  <a:txBody>
                    <a:bodyPr/>
                    <a:lstStyle/>
                    <a:p>
                      <a:pPr algn="ctr">
                        <a:lnSpc>
                          <a:spcPct val="115000"/>
                        </a:lnSpc>
                        <a:spcAft>
                          <a:spcPts val="0"/>
                        </a:spcAft>
                        <a:tabLst>
                          <a:tab pos="1188085" algn="l"/>
                          <a:tab pos="2163445" algn="l"/>
                          <a:tab pos="3142615" algn="l"/>
                          <a:tab pos="4190365" algn="l"/>
                        </a:tabLst>
                      </a:pPr>
                      <a:r>
                        <a:rPr lang="en-US" altLang="zh-CN" sz="2400" b="1" u="sng" dirty="0" smtClean="0">
                          <a:solidFill>
                            <a:schemeClr val="bg1"/>
                          </a:solidFill>
                          <a:effectLst/>
                          <a:latin typeface="微软雅黑" panose="020B0503020204020204" pitchFamily="34" charset="-122"/>
                          <a:ea typeface="微软雅黑" panose="020B0503020204020204" pitchFamily="34" charset="-122"/>
                        </a:rPr>
                        <a:t>(</a:t>
                      </a:r>
                      <a:r>
                        <a:rPr lang="zh-CN" altLang="zh-CN" sz="2400" b="1" u="sng" dirty="0" smtClean="0">
                          <a:solidFill>
                            <a:schemeClr val="bg1"/>
                          </a:solidFill>
                          <a:effectLst/>
                          <a:latin typeface="微软雅黑" panose="020B0503020204020204" pitchFamily="34" charset="-122"/>
                          <a:ea typeface="+mn-ea"/>
                        </a:rPr>
                        <a:t>舆</a:t>
                      </a:r>
                      <a:r>
                        <a:rPr lang="en-US" altLang="zh-CN" sz="2400" b="1" u="sng" dirty="0" smtClean="0">
                          <a:solidFill>
                            <a:schemeClr val="bg1"/>
                          </a:solidFill>
                          <a:effectLst/>
                          <a:latin typeface="微软雅黑" panose="020B0503020204020204" pitchFamily="34" charset="-122"/>
                          <a:ea typeface="微软雅黑" panose="020B0503020204020204" pitchFamily="34" charset="-122"/>
                        </a:rPr>
                        <a:t>)</a:t>
                      </a:r>
                      <a:r>
                        <a:rPr lang="zh-CN" sz="2400" b="1" u="sng" dirty="0" smtClean="0">
                          <a:solidFill>
                            <a:schemeClr val="bg1"/>
                          </a:solidFill>
                          <a:effectLst/>
                          <a:latin typeface="微软雅黑" panose="020B0503020204020204" pitchFamily="34" charset="-122"/>
                          <a:ea typeface="微软雅黑" panose="020B0503020204020204" pitchFamily="34" charset="-122"/>
                        </a:rPr>
                        <a:t> </a:t>
                      </a:r>
                      <a:r>
                        <a:rPr lang="zh-CN" sz="2400" b="1" dirty="0" smtClean="0">
                          <a:solidFill>
                            <a:schemeClr val="bg1"/>
                          </a:solidFill>
                          <a:effectLst/>
                          <a:latin typeface="微软雅黑" panose="020B0503020204020204" pitchFamily="34" charset="-122"/>
                          <a:ea typeface="微软雅黑" panose="020B0503020204020204" pitchFamily="34" charset="-122"/>
                        </a:rPr>
                        <a:t>论</a:t>
                      </a:r>
                      <a:endParaRPr lang="zh-CN" sz="2400" b="1"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solidFill>
                      <a:schemeClr val="accent4">
                        <a:lumMod val="50000"/>
                      </a:schemeClr>
                    </a:solidFill>
                  </a:tcPr>
                </a:tc>
                <a:tc hMerge="1">
                  <a:txBody>
                    <a:bodyPr/>
                    <a:lstStyle/>
                    <a:p>
                      <a:endParaRPr lang="zh-CN"/>
                    </a:p>
                  </a:txBody>
                  <a:tcPr/>
                </a:tc>
                <a:tc>
                  <a:txBody>
                    <a:bodyPr/>
                    <a:lstStyle/>
                    <a:p>
                      <a:pPr algn="ctr">
                        <a:lnSpc>
                          <a:spcPct val="115000"/>
                        </a:lnSpc>
                        <a:spcAft>
                          <a:spcPts val="0"/>
                        </a:spcAft>
                        <a:tabLst>
                          <a:tab pos="1188085" algn="l"/>
                          <a:tab pos="2163445" algn="l"/>
                          <a:tab pos="3142615" algn="l"/>
                          <a:tab pos="4190365" algn="l"/>
                        </a:tabLst>
                      </a:pPr>
                      <a:r>
                        <a:rPr lang="en-US" sz="2400" b="1">
                          <a:solidFill>
                            <a:schemeClr val="bg1"/>
                          </a:solidFill>
                          <a:effectLst/>
                          <a:latin typeface="微软雅黑" panose="020B0503020204020204" pitchFamily="34" charset="-122"/>
                          <a:ea typeface="微软雅黑" panose="020B0503020204020204" pitchFamily="34" charset="-122"/>
                        </a:rPr>
                        <a:t>yú</a:t>
                      </a:r>
                      <a:endPar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solidFill>
                      <a:schemeClr val="accent4">
                        <a:lumMod val="50000"/>
                      </a:schemeClr>
                    </a:solidFill>
                  </a:tcPr>
                </a:tc>
                <a:tc vMerge="1">
                  <a:txBody>
                    <a:bodyPr/>
                    <a:lstStyle/>
                    <a:p>
                      <a:endParaRPr lang="zh-CN"/>
                    </a:p>
                  </a:txBody>
                  <a:tcPr/>
                </a:tc>
                <a:tc gridSpan="2">
                  <a:txBody>
                    <a:bodyPr/>
                    <a:lstStyle/>
                    <a:p>
                      <a:pPr algn="ctr">
                        <a:lnSpc>
                          <a:spcPct val="115000"/>
                        </a:lnSpc>
                        <a:spcAft>
                          <a:spcPts val="0"/>
                        </a:spcAft>
                        <a:tabLst>
                          <a:tab pos="1188085" algn="l"/>
                          <a:tab pos="2163445" algn="l"/>
                          <a:tab pos="3142615" algn="l"/>
                          <a:tab pos="4190365" algn="l"/>
                        </a:tabLst>
                      </a:pPr>
                      <a:r>
                        <a:rPr lang="en-US" altLang="zh-CN" sz="2400" b="1" u="sng" dirty="0" smtClean="0">
                          <a:solidFill>
                            <a:schemeClr val="bg1"/>
                          </a:solidFill>
                          <a:effectLst/>
                          <a:latin typeface="微软雅黑" panose="020B0503020204020204" pitchFamily="34" charset="-122"/>
                          <a:ea typeface="微软雅黑" panose="020B0503020204020204" pitchFamily="34" charset="-122"/>
                        </a:rPr>
                        <a:t>(</a:t>
                      </a:r>
                      <a:r>
                        <a:rPr lang="zh-CN" altLang="zh-CN" sz="2400" b="1" u="sng" dirty="0" smtClean="0">
                          <a:solidFill>
                            <a:schemeClr val="bg1"/>
                          </a:solidFill>
                          <a:effectLst/>
                          <a:latin typeface="微软雅黑" panose="020B0503020204020204" pitchFamily="34" charset="-122"/>
                          <a:ea typeface="+mn-ea"/>
                        </a:rPr>
                        <a:t>谬</a:t>
                      </a:r>
                      <a:r>
                        <a:rPr lang="en-US" altLang="zh-CN" sz="2400" b="1" u="sng" dirty="0" smtClean="0">
                          <a:solidFill>
                            <a:schemeClr val="bg1"/>
                          </a:solidFill>
                          <a:effectLst/>
                          <a:latin typeface="微软雅黑" panose="020B0503020204020204" pitchFamily="34" charset="-122"/>
                          <a:ea typeface="微软雅黑" panose="020B0503020204020204" pitchFamily="34" charset="-122"/>
                        </a:rPr>
                        <a:t>)</a:t>
                      </a:r>
                      <a:r>
                        <a:rPr lang="zh-CN" sz="2400" b="1" u="sng" dirty="0" smtClean="0">
                          <a:solidFill>
                            <a:schemeClr val="bg1"/>
                          </a:solidFill>
                          <a:effectLst/>
                          <a:latin typeface="微软雅黑" panose="020B0503020204020204" pitchFamily="34" charset="-122"/>
                          <a:ea typeface="微软雅黑" panose="020B0503020204020204" pitchFamily="34" charset="-122"/>
                        </a:rPr>
                        <a:t> </a:t>
                      </a:r>
                      <a:r>
                        <a:rPr lang="zh-CN" sz="2400" b="1" dirty="0" smtClean="0">
                          <a:solidFill>
                            <a:schemeClr val="bg1"/>
                          </a:solidFill>
                          <a:effectLst/>
                          <a:latin typeface="微软雅黑" panose="020B0503020204020204" pitchFamily="34" charset="-122"/>
                          <a:ea typeface="微软雅黑" panose="020B0503020204020204" pitchFamily="34" charset="-122"/>
                        </a:rPr>
                        <a:t>误</a:t>
                      </a:r>
                      <a:endParaRPr lang="zh-CN" sz="2400" b="1"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solidFill>
                      <a:schemeClr val="accent4">
                        <a:lumMod val="50000"/>
                      </a:schemeClr>
                    </a:solidFill>
                  </a:tcPr>
                </a:tc>
                <a:tc hMerge="1">
                  <a:txBody>
                    <a:bodyPr/>
                    <a:lstStyle/>
                    <a:p>
                      <a:endParaRPr lang="zh-CN"/>
                    </a:p>
                  </a:txBody>
                  <a:tcPr/>
                </a:tc>
                <a:tc>
                  <a:txBody>
                    <a:bodyPr/>
                    <a:lstStyle/>
                    <a:p>
                      <a:pPr algn="ctr">
                        <a:lnSpc>
                          <a:spcPct val="115000"/>
                        </a:lnSpc>
                        <a:spcAft>
                          <a:spcPts val="0"/>
                        </a:spcAft>
                        <a:tabLst>
                          <a:tab pos="1188085" algn="l"/>
                          <a:tab pos="2163445" algn="l"/>
                          <a:tab pos="3142615" algn="l"/>
                          <a:tab pos="4190365" algn="l"/>
                        </a:tabLst>
                      </a:pPr>
                      <a:r>
                        <a:rPr lang="en-US" sz="2400" b="1">
                          <a:solidFill>
                            <a:schemeClr val="bg1"/>
                          </a:solidFill>
                          <a:effectLst/>
                          <a:latin typeface="微软雅黑" panose="020B0503020204020204" pitchFamily="34" charset="-122"/>
                          <a:ea typeface="微软雅黑" panose="020B0503020204020204" pitchFamily="34" charset="-122"/>
                        </a:rPr>
                        <a:t>miù</a:t>
                      </a:r>
                      <a:endPar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solidFill>
                      <a:schemeClr val="accent4">
                        <a:lumMod val="50000"/>
                      </a:schemeClr>
                    </a:solidFill>
                  </a:tcPr>
                </a:tc>
              </a:tr>
              <a:tr h="363855">
                <a:tc gridSpan="2">
                  <a:txBody>
                    <a:bodyPr/>
                    <a:lstStyle/>
                    <a:p>
                      <a:pPr algn="ctr">
                        <a:lnSpc>
                          <a:spcPct val="115000"/>
                        </a:lnSpc>
                        <a:spcAft>
                          <a:spcPts val="0"/>
                        </a:spcAft>
                        <a:tabLst>
                          <a:tab pos="1188085" algn="l"/>
                          <a:tab pos="2163445" algn="l"/>
                          <a:tab pos="3142615" algn="l"/>
                          <a:tab pos="4190365" algn="l"/>
                        </a:tabLst>
                      </a:pPr>
                      <a:r>
                        <a:rPr lang="en-US" altLang="zh-CN" sz="2400" b="1" u="sng" dirty="0" smtClean="0">
                          <a:solidFill>
                            <a:schemeClr val="bg1"/>
                          </a:solidFill>
                          <a:effectLst/>
                          <a:latin typeface="微软雅黑" panose="020B0503020204020204" pitchFamily="34" charset="-122"/>
                          <a:ea typeface="微软雅黑" panose="020B0503020204020204" pitchFamily="34" charset="-122"/>
                        </a:rPr>
                        <a:t>(</a:t>
                      </a:r>
                      <a:r>
                        <a:rPr lang="zh-CN" altLang="zh-CN" sz="2400" b="1" u="sng" dirty="0" smtClean="0">
                          <a:solidFill>
                            <a:schemeClr val="bg1"/>
                          </a:solidFill>
                          <a:effectLst/>
                          <a:latin typeface="微软雅黑" panose="020B0503020204020204" pitchFamily="34" charset="-122"/>
                          <a:ea typeface="+mn-ea"/>
                        </a:rPr>
                        <a:t>澄</a:t>
                      </a:r>
                      <a:r>
                        <a:rPr lang="en-US" altLang="zh-CN" sz="2400" b="1" u="sng" dirty="0" smtClean="0">
                          <a:solidFill>
                            <a:schemeClr val="bg1"/>
                          </a:solidFill>
                          <a:effectLst/>
                          <a:latin typeface="微软雅黑" panose="020B0503020204020204" pitchFamily="34" charset="-122"/>
                          <a:ea typeface="微软雅黑" panose="020B0503020204020204" pitchFamily="34" charset="-122"/>
                        </a:rPr>
                        <a:t>)</a:t>
                      </a:r>
                      <a:r>
                        <a:rPr lang="zh-CN" sz="2400" b="1" u="sng" dirty="0" smtClean="0">
                          <a:solidFill>
                            <a:schemeClr val="bg1"/>
                          </a:solidFill>
                          <a:effectLst/>
                          <a:latin typeface="微软雅黑" panose="020B0503020204020204" pitchFamily="34" charset="-122"/>
                          <a:ea typeface="微软雅黑" panose="020B0503020204020204" pitchFamily="34" charset="-122"/>
                        </a:rPr>
                        <a:t> </a:t>
                      </a:r>
                      <a:r>
                        <a:rPr lang="zh-CN" sz="2400" b="1" dirty="0" smtClean="0">
                          <a:solidFill>
                            <a:schemeClr val="bg1"/>
                          </a:solidFill>
                          <a:effectLst/>
                          <a:latin typeface="微软雅黑" panose="020B0503020204020204" pitchFamily="34" charset="-122"/>
                          <a:ea typeface="微软雅黑" panose="020B0503020204020204" pitchFamily="34" charset="-122"/>
                        </a:rPr>
                        <a:t>清</a:t>
                      </a:r>
                      <a:endParaRPr lang="zh-CN" sz="2400" b="1"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solidFill>
                      <a:schemeClr val="accent4">
                        <a:lumMod val="50000"/>
                      </a:schemeClr>
                    </a:solidFill>
                  </a:tcPr>
                </a:tc>
                <a:tc hMerge="1">
                  <a:txBody>
                    <a:bodyPr/>
                    <a:lstStyle/>
                    <a:p>
                      <a:endParaRPr lang="zh-CN"/>
                    </a:p>
                  </a:txBody>
                  <a:tcPr/>
                </a:tc>
                <a:tc>
                  <a:txBody>
                    <a:bodyPr/>
                    <a:lstStyle/>
                    <a:p>
                      <a:pPr algn="ctr">
                        <a:lnSpc>
                          <a:spcPct val="115000"/>
                        </a:lnSpc>
                        <a:spcAft>
                          <a:spcPts val="0"/>
                        </a:spcAft>
                        <a:tabLst>
                          <a:tab pos="1188085" algn="l"/>
                          <a:tab pos="2163445" algn="l"/>
                          <a:tab pos="3142615" algn="l"/>
                          <a:tab pos="4190365" algn="l"/>
                        </a:tabLst>
                      </a:pPr>
                      <a:r>
                        <a:rPr lang="en-US" sz="2400" b="1">
                          <a:solidFill>
                            <a:schemeClr val="bg1"/>
                          </a:solidFill>
                          <a:effectLst/>
                          <a:latin typeface="微软雅黑" panose="020B0503020204020204" pitchFamily="34" charset="-122"/>
                          <a:ea typeface="微软雅黑" panose="020B0503020204020204" pitchFamily="34" charset="-122"/>
                        </a:rPr>
                        <a:t>chéng</a:t>
                      </a:r>
                      <a:endPar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solidFill>
                      <a:schemeClr val="accent4">
                        <a:lumMod val="50000"/>
                      </a:schemeClr>
                    </a:solidFill>
                  </a:tcPr>
                </a:tc>
                <a:tc vMerge="1">
                  <a:txBody>
                    <a:bodyPr/>
                    <a:lstStyle/>
                    <a:p>
                      <a:endParaRPr lang="zh-CN"/>
                    </a:p>
                  </a:txBody>
                  <a:tcPr/>
                </a:tc>
                <a:tc gridSpan="2">
                  <a:txBody>
                    <a:bodyPr/>
                    <a:lstStyle/>
                    <a:p>
                      <a:pPr algn="ctr">
                        <a:lnSpc>
                          <a:spcPct val="115000"/>
                        </a:lnSpc>
                        <a:spcAft>
                          <a:spcPts val="0"/>
                        </a:spcAft>
                        <a:tabLst>
                          <a:tab pos="1188085" algn="l"/>
                          <a:tab pos="2163445" algn="l"/>
                          <a:tab pos="3142615" algn="l"/>
                          <a:tab pos="4190365" algn="l"/>
                        </a:tabLst>
                      </a:pPr>
                      <a:r>
                        <a:rPr lang="zh-CN" sz="2400" b="1" dirty="0" smtClean="0">
                          <a:solidFill>
                            <a:schemeClr val="bg1"/>
                          </a:solidFill>
                          <a:effectLst/>
                          <a:latin typeface="微软雅黑" panose="020B0503020204020204" pitchFamily="34" charset="-122"/>
                          <a:ea typeface="微软雅黑" panose="020B0503020204020204" pitchFamily="34" charset="-122"/>
                        </a:rPr>
                        <a:t>无</a:t>
                      </a:r>
                      <a:r>
                        <a:rPr lang="en-US" altLang="zh-CN" sz="2400" b="1" dirty="0" smtClean="0">
                          <a:solidFill>
                            <a:schemeClr val="bg1"/>
                          </a:solidFill>
                          <a:effectLst/>
                          <a:latin typeface="微软雅黑" panose="020B0503020204020204" pitchFamily="34" charset="-122"/>
                          <a:ea typeface="微软雅黑" panose="020B0503020204020204" pitchFamily="34" charset="-122"/>
                        </a:rPr>
                        <a:t>(</a:t>
                      </a:r>
                      <a:r>
                        <a:rPr lang="zh-CN" altLang="zh-CN" sz="2400" b="1" u="sng" dirty="0" smtClean="0">
                          <a:solidFill>
                            <a:schemeClr val="bg1"/>
                          </a:solidFill>
                          <a:effectLst/>
                          <a:latin typeface="微软雅黑" panose="020B0503020204020204" pitchFamily="34" charset="-122"/>
                          <a:ea typeface="+mn-ea"/>
                        </a:rPr>
                        <a:t>稽</a:t>
                      </a:r>
                      <a:r>
                        <a:rPr lang="en-US" altLang="zh-CN" sz="2400" b="1" dirty="0" smtClean="0">
                          <a:solidFill>
                            <a:schemeClr val="bg1"/>
                          </a:solidFill>
                          <a:effectLst/>
                          <a:latin typeface="微软雅黑" panose="020B0503020204020204" pitchFamily="34" charset="-122"/>
                          <a:ea typeface="微软雅黑" panose="020B0503020204020204" pitchFamily="34" charset="-122"/>
                        </a:rPr>
                        <a:t>)</a:t>
                      </a:r>
                      <a:r>
                        <a:rPr lang="zh-CN" sz="2400" b="1" dirty="0" smtClean="0">
                          <a:solidFill>
                            <a:schemeClr val="bg1"/>
                          </a:solidFill>
                          <a:effectLst/>
                          <a:latin typeface="微软雅黑" panose="020B0503020204020204" pitchFamily="34" charset="-122"/>
                          <a:ea typeface="微软雅黑" panose="020B0503020204020204" pitchFamily="34" charset="-122"/>
                        </a:rPr>
                        <a:t>之</a:t>
                      </a:r>
                      <a:r>
                        <a:rPr lang="zh-CN" sz="2400" b="1" dirty="0">
                          <a:solidFill>
                            <a:schemeClr val="bg1"/>
                          </a:solidFill>
                          <a:effectLst/>
                          <a:latin typeface="微软雅黑" panose="020B0503020204020204" pitchFamily="34" charset="-122"/>
                          <a:ea typeface="微软雅黑" panose="020B0503020204020204" pitchFamily="34" charset="-122"/>
                        </a:rPr>
                        <a:t>谈</a:t>
                      </a:r>
                      <a:endParaRPr lang="zh-CN" sz="2400" b="1"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solidFill>
                      <a:schemeClr val="accent4">
                        <a:lumMod val="50000"/>
                      </a:schemeClr>
                    </a:solidFill>
                  </a:tcPr>
                </a:tc>
                <a:tc hMerge="1">
                  <a:txBody>
                    <a:bodyPr/>
                    <a:lstStyle/>
                    <a:p>
                      <a:endParaRPr lang="zh-CN"/>
                    </a:p>
                  </a:txBody>
                  <a:tcPr/>
                </a:tc>
                <a:tc>
                  <a:txBody>
                    <a:bodyPr/>
                    <a:lstStyle/>
                    <a:p>
                      <a:pPr algn="ctr">
                        <a:lnSpc>
                          <a:spcPct val="115000"/>
                        </a:lnSpc>
                        <a:spcAft>
                          <a:spcPts val="0"/>
                        </a:spcAft>
                        <a:tabLst>
                          <a:tab pos="1188085" algn="l"/>
                          <a:tab pos="2163445" algn="l"/>
                          <a:tab pos="3142615" algn="l"/>
                          <a:tab pos="4190365" algn="l"/>
                        </a:tabLst>
                      </a:pPr>
                      <a:r>
                        <a:rPr lang="en-US" sz="2400" b="1">
                          <a:solidFill>
                            <a:schemeClr val="bg1"/>
                          </a:solidFill>
                          <a:effectLst/>
                          <a:latin typeface="微软雅黑" panose="020B0503020204020204" pitchFamily="34" charset="-122"/>
                          <a:ea typeface="微软雅黑" panose="020B0503020204020204" pitchFamily="34" charset="-122"/>
                        </a:rPr>
                        <a:t>jī</a:t>
                      </a:r>
                      <a:endPar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solidFill>
                      <a:schemeClr val="accent4">
                        <a:lumMod val="50000"/>
                      </a:schemeClr>
                    </a:solidFill>
                  </a:tcPr>
                </a:tc>
              </a:tr>
              <a:tr h="195580">
                <a:tc gridSpan="2">
                  <a:txBody>
                    <a:bodyPr/>
                    <a:lstStyle/>
                    <a:p>
                      <a:pPr algn="ctr">
                        <a:lnSpc>
                          <a:spcPct val="115000"/>
                        </a:lnSpc>
                        <a:spcAft>
                          <a:spcPts val="0"/>
                        </a:spcAft>
                        <a:tabLst>
                          <a:tab pos="1188085" algn="l"/>
                          <a:tab pos="2163445" algn="l"/>
                          <a:tab pos="3142615" algn="l"/>
                          <a:tab pos="4190365" algn="l"/>
                        </a:tabLst>
                      </a:pPr>
                      <a:r>
                        <a:rPr lang="en-US" altLang="zh-CN" sz="2400" b="1" u="sng" dirty="0" smtClean="0">
                          <a:solidFill>
                            <a:schemeClr val="bg1"/>
                          </a:solidFill>
                          <a:effectLst/>
                          <a:latin typeface="微软雅黑" panose="020B0503020204020204" pitchFamily="34" charset="-122"/>
                          <a:ea typeface="微软雅黑" panose="020B0503020204020204" pitchFamily="34" charset="-122"/>
                        </a:rPr>
                        <a:t>(</a:t>
                      </a:r>
                      <a:r>
                        <a:rPr lang="zh-CN" altLang="zh-CN" sz="2400" b="1" u="sng" dirty="0" smtClean="0">
                          <a:solidFill>
                            <a:schemeClr val="bg1"/>
                          </a:solidFill>
                          <a:effectLst/>
                          <a:latin typeface="微软雅黑" panose="020B0503020204020204" pitchFamily="34" charset="-122"/>
                          <a:ea typeface="+mn-ea"/>
                        </a:rPr>
                        <a:t>签</a:t>
                      </a:r>
                      <a:r>
                        <a:rPr lang="en-US" altLang="zh-CN" sz="2400" b="1" u="sng" dirty="0" smtClean="0">
                          <a:solidFill>
                            <a:schemeClr val="bg1"/>
                          </a:solidFill>
                          <a:effectLst/>
                          <a:latin typeface="微软雅黑" panose="020B0503020204020204" pitchFamily="34" charset="-122"/>
                          <a:ea typeface="微软雅黑" panose="020B0503020204020204" pitchFamily="34" charset="-122"/>
                        </a:rPr>
                        <a:t>)</a:t>
                      </a:r>
                      <a:r>
                        <a:rPr lang="zh-CN" sz="2400" b="1" u="sng" dirty="0" smtClean="0">
                          <a:solidFill>
                            <a:schemeClr val="bg1"/>
                          </a:solidFill>
                          <a:effectLst/>
                          <a:latin typeface="微软雅黑" panose="020B0503020204020204" pitchFamily="34" charset="-122"/>
                          <a:ea typeface="微软雅黑" panose="020B0503020204020204" pitchFamily="34" charset="-122"/>
                        </a:rPr>
                        <a:t> </a:t>
                      </a:r>
                      <a:r>
                        <a:rPr lang="zh-CN" sz="2400" b="1" dirty="0" smtClean="0">
                          <a:solidFill>
                            <a:schemeClr val="bg1"/>
                          </a:solidFill>
                          <a:effectLst/>
                          <a:latin typeface="微软雅黑" panose="020B0503020204020204" pitchFamily="34" charset="-122"/>
                          <a:ea typeface="微软雅黑" panose="020B0503020204020204" pitchFamily="34" charset="-122"/>
                        </a:rPr>
                        <a:t>名</a:t>
                      </a:r>
                      <a:endParaRPr lang="zh-CN" sz="2400" b="1"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solidFill>
                      <a:schemeClr val="accent4">
                        <a:lumMod val="50000"/>
                      </a:schemeClr>
                    </a:solidFill>
                  </a:tcPr>
                </a:tc>
                <a:tc hMerge="1">
                  <a:txBody>
                    <a:bodyPr/>
                    <a:lstStyle/>
                    <a:p>
                      <a:endParaRPr lang="zh-CN"/>
                    </a:p>
                  </a:txBody>
                  <a:tcPr/>
                </a:tc>
                <a:tc>
                  <a:txBody>
                    <a:bodyPr/>
                    <a:lstStyle/>
                    <a:p>
                      <a:pPr algn="ctr">
                        <a:lnSpc>
                          <a:spcPct val="115000"/>
                        </a:lnSpc>
                        <a:spcAft>
                          <a:spcPts val="0"/>
                        </a:spcAft>
                        <a:tabLst>
                          <a:tab pos="1188085" algn="l"/>
                          <a:tab pos="2163445" algn="l"/>
                          <a:tab pos="3142615" algn="l"/>
                          <a:tab pos="4190365" algn="l"/>
                        </a:tabLst>
                      </a:pPr>
                      <a:r>
                        <a:rPr lang="en-US" sz="2400" b="1">
                          <a:solidFill>
                            <a:schemeClr val="bg1"/>
                          </a:solidFill>
                          <a:effectLst/>
                          <a:latin typeface="微软雅黑" panose="020B0503020204020204" pitchFamily="34" charset="-122"/>
                          <a:ea typeface="微软雅黑" panose="020B0503020204020204" pitchFamily="34" charset="-122"/>
                        </a:rPr>
                        <a:t>qiān</a:t>
                      </a:r>
                      <a:endPar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solidFill>
                      <a:schemeClr val="accent4">
                        <a:lumMod val="50000"/>
                      </a:schemeClr>
                    </a:solidFill>
                  </a:tcPr>
                </a:tc>
                <a:tc vMerge="1">
                  <a:txBody>
                    <a:bodyPr/>
                    <a:lstStyle/>
                    <a:p>
                      <a:endParaRPr lang="zh-CN"/>
                    </a:p>
                  </a:txBody>
                  <a:tcPr/>
                </a:tc>
                <a:tc gridSpan="2">
                  <a:txBody>
                    <a:bodyPr/>
                    <a:lstStyle/>
                    <a:p>
                      <a:pPr algn="ctr">
                        <a:lnSpc>
                          <a:spcPct val="115000"/>
                        </a:lnSpc>
                        <a:spcAft>
                          <a:spcPts val="0"/>
                        </a:spcAft>
                        <a:tabLst>
                          <a:tab pos="1188085" algn="l"/>
                          <a:tab pos="2163445" algn="l"/>
                          <a:tab pos="3142615" algn="l"/>
                          <a:tab pos="4190365" algn="l"/>
                        </a:tabLst>
                      </a:pPr>
                      <a:r>
                        <a:rPr lang="zh-CN" sz="2400" b="1" dirty="0" smtClean="0">
                          <a:solidFill>
                            <a:schemeClr val="bg1"/>
                          </a:solidFill>
                          <a:effectLst/>
                          <a:latin typeface="微软雅黑" panose="020B0503020204020204" pitchFamily="34" charset="-122"/>
                          <a:ea typeface="微软雅黑" panose="020B0503020204020204" pitchFamily="34" charset="-122"/>
                        </a:rPr>
                        <a:t>永</a:t>
                      </a:r>
                      <a:r>
                        <a:rPr lang="en-US" altLang="zh-CN" sz="2400" b="1" dirty="0" smtClean="0">
                          <a:solidFill>
                            <a:schemeClr val="bg1"/>
                          </a:solidFill>
                          <a:effectLst/>
                          <a:latin typeface="微软雅黑" panose="020B0503020204020204" pitchFamily="34" charset="-122"/>
                          <a:ea typeface="微软雅黑" panose="020B0503020204020204" pitchFamily="34" charset="-122"/>
                        </a:rPr>
                        <a:t>(</a:t>
                      </a:r>
                      <a:r>
                        <a:rPr lang="zh-CN" altLang="zh-CN" sz="2400" b="1" u="sng" dirty="0" smtClean="0">
                          <a:solidFill>
                            <a:schemeClr val="bg1"/>
                          </a:solidFill>
                          <a:effectLst/>
                          <a:latin typeface="微软雅黑" panose="020B0503020204020204" pitchFamily="34" charset="-122"/>
                          <a:ea typeface="+mn-ea"/>
                        </a:rPr>
                        <a:t>葆</a:t>
                      </a:r>
                      <a:r>
                        <a:rPr lang="en-US" altLang="zh-CN" sz="2400" b="1" dirty="0" smtClean="0">
                          <a:solidFill>
                            <a:schemeClr val="bg1"/>
                          </a:solidFill>
                          <a:effectLst/>
                          <a:latin typeface="微软雅黑" panose="020B0503020204020204" pitchFamily="34" charset="-122"/>
                          <a:ea typeface="微软雅黑" panose="020B0503020204020204" pitchFamily="34" charset="-122"/>
                        </a:rPr>
                        <a:t>)</a:t>
                      </a:r>
                      <a:endParaRPr lang="zh-CN" sz="2400" b="1" u="sng"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solidFill>
                      <a:schemeClr val="accent4">
                        <a:lumMod val="50000"/>
                      </a:schemeClr>
                    </a:solidFill>
                  </a:tcPr>
                </a:tc>
                <a:tc hMerge="1">
                  <a:txBody>
                    <a:bodyPr/>
                    <a:lstStyle/>
                    <a:p>
                      <a:endParaRPr lang="zh-CN"/>
                    </a:p>
                  </a:txBody>
                  <a:tcPr/>
                </a:tc>
                <a:tc>
                  <a:txBody>
                    <a:bodyPr/>
                    <a:lstStyle/>
                    <a:p>
                      <a:pPr algn="ctr">
                        <a:lnSpc>
                          <a:spcPct val="115000"/>
                        </a:lnSpc>
                        <a:spcAft>
                          <a:spcPts val="0"/>
                        </a:spcAft>
                        <a:tabLst>
                          <a:tab pos="1188085" algn="l"/>
                          <a:tab pos="2163445" algn="l"/>
                          <a:tab pos="3142615" algn="l"/>
                          <a:tab pos="4190365" algn="l"/>
                        </a:tabLst>
                      </a:pPr>
                      <a:r>
                        <a:rPr lang="en-US" sz="2400" b="1">
                          <a:solidFill>
                            <a:schemeClr val="bg1"/>
                          </a:solidFill>
                          <a:effectLst/>
                          <a:latin typeface="微软雅黑" panose="020B0503020204020204" pitchFamily="34" charset="-122"/>
                          <a:ea typeface="微软雅黑" panose="020B0503020204020204" pitchFamily="34" charset="-122"/>
                        </a:rPr>
                        <a:t>bǎo</a:t>
                      </a:r>
                      <a:endPar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solidFill>
                      <a:schemeClr val="accent4">
                        <a:lumMod val="50000"/>
                      </a:schemeClr>
                    </a:solidFill>
                  </a:tcPr>
                </a:tc>
              </a:tr>
              <a:tr h="195580">
                <a:tc gridSpan="2">
                  <a:txBody>
                    <a:bodyPr/>
                    <a:lstStyle/>
                    <a:p>
                      <a:pPr algn="ctr">
                        <a:lnSpc>
                          <a:spcPct val="115000"/>
                        </a:lnSpc>
                        <a:spcAft>
                          <a:spcPts val="0"/>
                        </a:spcAft>
                        <a:tabLst>
                          <a:tab pos="1188085" algn="l"/>
                          <a:tab pos="2163445" algn="l"/>
                          <a:tab pos="3142615" algn="l"/>
                          <a:tab pos="4190365" algn="l"/>
                        </a:tabLst>
                      </a:pPr>
                      <a:r>
                        <a:rPr lang="zh-CN" sz="2400" b="1" dirty="0" smtClean="0">
                          <a:solidFill>
                            <a:schemeClr val="bg1"/>
                          </a:solidFill>
                          <a:effectLst/>
                          <a:latin typeface="微软雅黑" panose="020B0503020204020204" pitchFamily="34" charset="-122"/>
                          <a:ea typeface="微软雅黑" panose="020B0503020204020204" pitchFamily="34" charset="-122"/>
                        </a:rPr>
                        <a:t>禁</a:t>
                      </a:r>
                      <a:r>
                        <a:rPr lang="en-US" altLang="zh-CN" sz="2400" b="1" dirty="0" smtClean="0">
                          <a:solidFill>
                            <a:schemeClr val="bg1"/>
                          </a:solidFill>
                          <a:effectLst/>
                          <a:latin typeface="微软雅黑" panose="020B0503020204020204" pitchFamily="34" charset="-122"/>
                          <a:ea typeface="微软雅黑" panose="020B0503020204020204" pitchFamily="34" charset="-122"/>
                        </a:rPr>
                        <a:t>(</a:t>
                      </a:r>
                      <a:r>
                        <a:rPr lang="zh-CN" altLang="zh-CN" sz="2400" b="1" u="sng" dirty="0" smtClean="0">
                          <a:solidFill>
                            <a:schemeClr val="bg1"/>
                          </a:solidFill>
                          <a:effectLst/>
                          <a:latin typeface="微软雅黑" panose="020B0503020204020204" pitchFamily="34" charset="-122"/>
                          <a:ea typeface="+mn-ea"/>
                        </a:rPr>
                        <a:t>锢</a:t>
                      </a:r>
                      <a:r>
                        <a:rPr lang="en-US" altLang="zh-CN" sz="2400" b="1" dirty="0" smtClean="0">
                          <a:solidFill>
                            <a:schemeClr val="bg1"/>
                          </a:solidFill>
                          <a:effectLst/>
                          <a:latin typeface="微软雅黑" panose="020B0503020204020204" pitchFamily="34" charset="-122"/>
                          <a:ea typeface="微软雅黑" panose="020B0503020204020204" pitchFamily="34" charset="-122"/>
                        </a:rPr>
                        <a:t>)</a:t>
                      </a:r>
                      <a:endParaRPr lang="zh-CN" sz="2400" b="1" u="sng"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solidFill>
                      <a:schemeClr val="accent4">
                        <a:lumMod val="50000"/>
                      </a:schemeClr>
                    </a:solidFill>
                  </a:tcPr>
                </a:tc>
                <a:tc hMerge="1">
                  <a:txBody>
                    <a:bodyPr/>
                    <a:lstStyle/>
                    <a:p>
                      <a:endParaRPr lang="zh-CN"/>
                    </a:p>
                  </a:txBody>
                  <a:tcPr/>
                </a:tc>
                <a:tc>
                  <a:txBody>
                    <a:bodyPr/>
                    <a:lstStyle/>
                    <a:p>
                      <a:pPr algn="ctr">
                        <a:lnSpc>
                          <a:spcPct val="115000"/>
                        </a:lnSpc>
                        <a:spcAft>
                          <a:spcPts val="0"/>
                        </a:spcAft>
                        <a:tabLst>
                          <a:tab pos="1188085" algn="l"/>
                          <a:tab pos="2163445" algn="l"/>
                          <a:tab pos="3142615" algn="l"/>
                          <a:tab pos="4190365" algn="l"/>
                        </a:tabLst>
                      </a:pPr>
                      <a:r>
                        <a:rPr lang="en-US" sz="2400" b="1">
                          <a:solidFill>
                            <a:schemeClr val="bg1"/>
                          </a:solidFill>
                          <a:effectLst/>
                          <a:latin typeface="微软雅黑" panose="020B0503020204020204" pitchFamily="34" charset="-122"/>
                          <a:ea typeface="微软雅黑" panose="020B0503020204020204" pitchFamily="34" charset="-122"/>
                        </a:rPr>
                        <a:t>gù</a:t>
                      </a:r>
                      <a:endPar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solidFill>
                      <a:schemeClr val="accent4">
                        <a:lumMod val="50000"/>
                      </a:schemeClr>
                    </a:solidFill>
                  </a:tcPr>
                </a:tc>
                <a:tc vMerge="1">
                  <a:txBody>
                    <a:bodyPr/>
                    <a:lstStyle/>
                    <a:p>
                      <a:endParaRPr lang="zh-CN"/>
                    </a:p>
                  </a:txBody>
                  <a:tcPr/>
                </a:tc>
                <a:tc gridSpan="2">
                  <a:txBody>
                    <a:bodyPr/>
                    <a:lstStyle/>
                    <a:p>
                      <a:pPr algn="ctr">
                        <a:lnSpc>
                          <a:spcPct val="115000"/>
                        </a:lnSpc>
                        <a:spcAft>
                          <a:spcPts val="0"/>
                        </a:spcAft>
                        <a:tabLst>
                          <a:tab pos="1188085" algn="l"/>
                          <a:tab pos="2163445" algn="l"/>
                          <a:tab pos="3142615" algn="l"/>
                          <a:tab pos="4190365" algn="l"/>
                        </a:tabLst>
                      </a:pPr>
                      <a:r>
                        <a:rPr lang="en-US" altLang="zh-CN" sz="2400" b="1" u="sng" dirty="0" smtClean="0">
                          <a:solidFill>
                            <a:schemeClr val="bg1"/>
                          </a:solidFill>
                          <a:effectLst/>
                          <a:latin typeface="微软雅黑" panose="020B0503020204020204" pitchFamily="34" charset="-122"/>
                          <a:ea typeface="微软雅黑" panose="020B0503020204020204" pitchFamily="34" charset="-122"/>
                        </a:rPr>
                        <a:t>(</a:t>
                      </a:r>
                      <a:r>
                        <a:rPr lang="zh-CN" altLang="zh-CN" sz="2400" b="1" u="sng" dirty="0" smtClean="0">
                          <a:solidFill>
                            <a:schemeClr val="bg1"/>
                          </a:solidFill>
                          <a:effectLst/>
                          <a:latin typeface="微软雅黑" panose="020B0503020204020204" pitchFamily="34" charset="-122"/>
                          <a:ea typeface="+mn-ea"/>
                        </a:rPr>
                        <a:t>篡</a:t>
                      </a:r>
                      <a:r>
                        <a:rPr lang="en-US" altLang="zh-CN" sz="2400" b="1" u="sng" dirty="0" smtClean="0">
                          <a:solidFill>
                            <a:schemeClr val="bg1"/>
                          </a:solidFill>
                          <a:effectLst/>
                          <a:latin typeface="微软雅黑" panose="020B0503020204020204" pitchFamily="34" charset="-122"/>
                          <a:ea typeface="微软雅黑" panose="020B0503020204020204" pitchFamily="34" charset="-122"/>
                        </a:rPr>
                        <a:t>)</a:t>
                      </a:r>
                      <a:r>
                        <a:rPr lang="zh-CN" sz="2400" b="1" dirty="0" smtClean="0">
                          <a:solidFill>
                            <a:schemeClr val="bg1"/>
                          </a:solidFill>
                          <a:effectLst/>
                          <a:latin typeface="微软雅黑" panose="020B0503020204020204" pitchFamily="34" charset="-122"/>
                          <a:ea typeface="微软雅黑" panose="020B0503020204020204" pitchFamily="34" charset="-122"/>
                        </a:rPr>
                        <a:t>党</a:t>
                      </a:r>
                      <a:endParaRPr lang="zh-CN" sz="2400" b="1"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solidFill>
                      <a:schemeClr val="accent4">
                        <a:lumMod val="50000"/>
                      </a:schemeClr>
                    </a:solidFill>
                  </a:tcPr>
                </a:tc>
                <a:tc hMerge="1">
                  <a:txBody>
                    <a:bodyPr/>
                    <a:lstStyle/>
                    <a:p>
                      <a:endParaRPr lang="zh-CN"/>
                    </a:p>
                  </a:txBody>
                  <a:tcPr/>
                </a:tc>
                <a:tc>
                  <a:txBody>
                    <a:bodyPr/>
                    <a:lstStyle/>
                    <a:p>
                      <a:pPr algn="ctr">
                        <a:lnSpc>
                          <a:spcPct val="115000"/>
                        </a:lnSpc>
                        <a:spcAft>
                          <a:spcPts val="0"/>
                        </a:spcAft>
                        <a:tabLst>
                          <a:tab pos="1188085" algn="l"/>
                          <a:tab pos="2163445" algn="l"/>
                          <a:tab pos="3142615" algn="l"/>
                          <a:tab pos="4190365" algn="l"/>
                        </a:tabLst>
                      </a:pPr>
                      <a:r>
                        <a:rPr lang="en-US" sz="2400" b="1">
                          <a:solidFill>
                            <a:schemeClr val="bg1"/>
                          </a:solidFill>
                          <a:effectLst/>
                          <a:latin typeface="微软雅黑" panose="020B0503020204020204" pitchFamily="34" charset="-122"/>
                          <a:ea typeface="微软雅黑" panose="020B0503020204020204" pitchFamily="34" charset="-122"/>
                        </a:rPr>
                        <a:t>cuàn</a:t>
                      </a:r>
                      <a:endPar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solidFill>
                      <a:schemeClr val="accent4">
                        <a:lumMod val="50000"/>
                      </a:schemeClr>
                    </a:solidFill>
                  </a:tcPr>
                </a:tc>
              </a:tr>
              <a:tr h="363855">
                <a:tc rowSpan="2">
                  <a:txBody>
                    <a:bodyPr/>
                    <a:lstStyle/>
                    <a:p>
                      <a:pPr algn="ctr">
                        <a:lnSpc>
                          <a:spcPct val="115000"/>
                        </a:lnSpc>
                        <a:spcAft>
                          <a:spcPts val="0"/>
                        </a:spcAft>
                        <a:tabLst>
                          <a:tab pos="1188085" algn="l"/>
                          <a:tab pos="2163445" algn="l"/>
                          <a:tab pos="3142615" algn="l"/>
                          <a:tab pos="4190365" algn="l"/>
                        </a:tabLst>
                      </a:pPr>
                      <a:r>
                        <a:rPr lang="zh-CN" sz="2400" b="1">
                          <a:solidFill>
                            <a:schemeClr val="bg1"/>
                          </a:solidFill>
                          <a:effectLst/>
                          <a:latin typeface="微软雅黑" panose="020B0503020204020204" pitchFamily="34" charset="-122"/>
                          <a:ea typeface="微软雅黑" panose="020B0503020204020204" pitchFamily="34" charset="-122"/>
                        </a:rPr>
                        <a:t>曾</a:t>
                      </a:r>
                      <a:endPar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solidFill>
                      <a:schemeClr val="accent4">
                        <a:lumMod val="50000"/>
                      </a:schemeClr>
                    </a:solidFill>
                  </a:tcPr>
                </a:tc>
                <a:tc>
                  <a:txBody>
                    <a:bodyPr/>
                    <a:lstStyle/>
                    <a:p>
                      <a:pPr algn="ctr">
                        <a:lnSpc>
                          <a:spcPct val="115000"/>
                        </a:lnSpc>
                        <a:spcAft>
                          <a:spcPts val="0"/>
                        </a:spcAft>
                        <a:tabLst>
                          <a:tab pos="1188085" algn="l"/>
                          <a:tab pos="2163445" algn="l"/>
                          <a:tab pos="3142615" algn="l"/>
                          <a:tab pos="4190365" algn="l"/>
                        </a:tabLst>
                      </a:pPr>
                      <a:r>
                        <a:rPr lang="zh-CN" sz="2400" b="1">
                          <a:solidFill>
                            <a:schemeClr val="bg1"/>
                          </a:solidFill>
                          <a:effectLst/>
                          <a:latin typeface="微软雅黑" panose="020B0503020204020204" pitchFamily="34" charset="-122"/>
                          <a:ea typeface="微软雅黑" panose="020B0503020204020204" pitchFamily="34" charset="-122"/>
                        </a:rPr>
                        <a:t>曾经</a:t>
                      </a:r>
                      <a:endPar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solidFill>
                      <a:schemeClr val="accent4">
                        <a:lumMod val="50000"/>
                      </a:schemeClr>
                    </a:solidFill>
                  </a:tcPr>
                </a:tc>
                <a:tc>
                  <a:txBody>
                    <a:bodyPr/>
                    <a:lstStyle/>
                    <a:p>
                      <a:pPr algn="ctr">
                        <a:lnSpc>
                          <a:spcPct val="115000"/>
                        </a:lnSpc>
                        <a:spcAft>
                          <a:spcPts val="0"/>
                        </a:spcAft>
                        <a:tabLst>
                          <a:tab pos="1188085" algn="l"/>
                          <a:tab pos="2163445" algn="l"/>
                          <a:tab pos="3142615" algn="l"/>
                          <a:tab pos="4190365" algn="l"/>
                        </a:tabLst>
                      </a:pPr>
                      <a:r>
                        <a:rPr lang="en-US" sz="2400" b="1">
                          <a:solidFill>
                            <a:schemeClr val="bg1"/>
                          </a:solidFill>
                          <a:effectLst/>
                          <a:latin typeface="微软雅黑" panose="020B0503020204020204" pitchFamily="34" charset="-122"/>
                          <a:ea typeface="微软雅黑" panose="020B0503020204020204" pitchFamily="34" charset="-122"/>
                        </a:rPr>
                        <a:t>céng</a:t>
                      </a:r>
                      <a:endPar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solidFill>
                      <a:schemeClr val="accent4">
                        <a:lumMod val="50000"/>
                      </a:schemeClr>
                    </a:solidFill>
                  </a:tcPr>
                </a:tc>
                <a:tc vMerge="1">
                  <a:txBody>
                    <a:bodyPr/>
                    <a:lstStyle/>
                    <a:p>
                      <a:endParaRPr lang="zh-CN"/>
                    </a:p>
                  </a:txBody>
                  <a:tcPr/>
                </a:tc>
                <a:tc rowSpan="2">
                  <a:txBody>
                    <a:bodyPr/>
                    <a:lstStyle/>
                    <a:p>
                      <a:pPr algn="ctr">
                        <a:lnSpc>
                          <a:spcPct val="115000"/>
                        </a:lnSpc>
                        <a:spcAft>
                          <a:spcPts val="0"/>
                        </a:spcAft>
                        <a:tabLst>
                          <a:tab pos="1188085" algn="l"/>
                          <a:tab pos="2163445" algn="l"/>
                          <a:tab pos="3142615" algn="l"/>
                          <a:tab pos="4190365" algn="l"/>
                        </a:tabLst>
                      </a:pPr>
                      <a:r>
                        <a:rPr lang="zh-CN" sz="2400" b="1">
                          <a:solidFill>
                            <a:schemeClr val="bg1"/>
                          </a:solidFill>
                          <a:effectLst/>
                          <a:latin typeface="微软雅黑" panose="020B0503020204020204" pitchFamily="34" charset="-122"/>
                          <a:ea typeface="微软雅黑" panose="020B0503020204020204" pitchFamily="34" charset="-122"/>
                        </a:rPr>
                        <a:t>传</a:t>
                      </a:r>
                      <a:endPar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solidFill>
                      <a:schemeClr val="accent4">
                        <a:lumMod val="50000"/>
                      </a:schemeClr>
                    </a:solidFill>
                  </a:tcPr>
                </a:tc>
                <a:tc>
                  <a:txBody>
                    <a:bodyPr/>
                    <a:lstStyle/>
                    <a:p>
                      <a:pPr algn="ctr">
                        <a:lnSpc>
                          <a:spcPct val="115000"/>
                        </a:lnSpc>
                        <a:spcAft>
                          <a:spcPts val="0"/>
                        </a:spcAft>
                        <a:tabLst>
                          <a:tab pos="1188085" algn="l"/>
                          <a:tab pos="2163445" algn="l"/>
                          <a:tab pos="3142615" algn="l"/>
                          <a:tab pos="4190365" algn="l"/>
                        </a:tabLst>
                      </a:pPr>
                      <a:r>
                        <a:rPr lang="zh-CN" sz="2400" b="1">
                          <a:solidFill>
                            <a:schemeClr val="bg1"/>
                          </a:solidFill>
                          <a:effectLst/>
                          <a:latin typeface="微软雅黑" panose="020B0503020204020204" pitchFamily="34" charset="-122"/>
                          <a:ea typeface="微软雅黑" panose="020B0503020204020204" pitchFamily="34" charset="-122"/>
                        </a:rPr>
                        <a:t>宣传</a:t>
                      </a:r>
                      <a:endPar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solidFill>
                      <a:schemeClr val="accent4">
                        <a:lumMod val="50000"/>
                      </a:schemeClr>
                    </a:solidFill>
                  </a:tcPr>
                </a:tc>
                <a:tc>
                  <a:txBody>
                    <a:bodyPr/>
                    <a:lstStyle/>
                    <a:p>
                      <a:pPr algn="ctr">
                        <a:lnSpc>
                          <a:spcPct val="115000"/>
                        </a:lnSpc>
                        <a:spcAft>
                          <a:spcPts val="0"/>
                        </a:spcAft>
                        <a:tabLst>
                          <a:tab pos="1188085" algn="l"/>
                          <a:tab pos="2163445" algn="l"/>
                          <a:tab pos="3142615" algn="l"/>
                          <a:tab pos="4190365" algn="l"/>
                        </a:tabLst>
                      </a:pPr>
                      <a:r>
                        <a:rPr lang="en-US" sz="2400" b="1">
                          <a:solidFill>
                            <a:schemeClr val="bg1"/>
                          </a:solidFill>
                          <a:effectLst/>
                          <a:latin typeface="微软雅黑" panose="020B0503020204020204" pitchFamily="34" charset="-122"/>
                          <a:ea typeface="微软雅黑" panose="020B0503020204020204" pitchFamily="34" charset="-122"/>
                        </a:rPr>
                        <a:t>chuán</a:t>
                      </a:r>
                      <a:endPar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solidFill>
                      <a:schemeClr val="accent4">
                        <a:lumMod val="50000"/>
                      </a:schemeClr>
                    </a:solidFill>
                  </a:tcPr>
                </a:tc>
              </a:tr>
              <a:tr h="363855">
                <a:tc vMerge="1">
                  <a:txBody>
                    <a:bodyPr/>
                    <a:lstStyle/>
                    <a:p>
                      <a:endParaRPr lang="zh-CN"/>
                    </a:p>
                  </a:txBody>
                  <a:tcPr/>
                </a:tc>
                <a:tc>
                  <a:txBody>
                    <a:bodyPr/>
                    <a:lstStyle/>
                    <a:p>
                      <a:pPr algn="ctr">
                        <a:lnSpc>
                          <a:spcPct val="115000"/>
                        </a:lnSpc>
                        <a:spcAft>
                          <a:spcPts val="0"/>
                        </a:spcAft>
                        <a:tabLst>
                          <a:tab pos="1188085" algn="l"/>
                          <a:tab pos="2163445" algn="l"/>
                          <a:tab pos="3142615" algn="l"/>
                          <a:tab pos="4190365" algn="l"/>
                        </a:tabLst>
                      </a:pPr>
                      <a:r>
                        <a:rPr lang="zh-CN" sz="2400" b="1">
                          <a:solidFill>
                            <a:schemeClr val="bg1"/>
                          </a:solidFill>
                          <a:effectLst/>
                          <a:latin typeface="微软雅黑" panose="020B0503020204020204" pitchFamily="34" charset="-122"/>
                          <a:ea typeface="微软雅黑" panose="020B0503020204020204" pitchFamily="34" charset="-122"/>
                        </a:rPr>
                        <a:t>曾祖</a:t>
                      </a:r>
                      <a:endPar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solidFill>
                      <a:schemeClr val="accent4">
                        <a:lumMod val="50000"/>
                      </a:schemeClr>
                    </a:solidFill>
                  </a:tcPr>
                </a:tc>
                <a:tc>
                  <a:txBody>
                    <a:bodyPr/>
                    <a:lstStyle/>
                    <a:p>
                      <a:pPr algn="ctr">
                        <a:lnSpc>
                          <a:spcPct val="115000"/>
                        </a:lnSpc>
                        <a:spcAft>
                          <a:spcPts val="0"/>
                        </a:spcAft>
                        <a:tabLst>
                          <a:tab pos="1188085" algn="l"/>
                          <a:tab pos="2163445" algn="l"/>
                          <a:tab pos="3142615" algn="l"/>
                          <a:tab pos="4190365" algn="l"/>
                        </a:tabLst>
                      </a:pPr>
                      <a:r>
                        <a:rPr lang="en-US" sz="2400" b="1">
                          <a:solidFill>
                            <a:schemeClr val="bg1"/>
                          </a:solidFill>
                          <a:effectLst/>
                          <a:latin typeface="微软雅黑" panose="020B0503020204020204" pitchFamily="34" charset="-122"/>
                          <a:ea typeface="微软雅黑" panose="020B0503020204020204" pitchFamily="34" charset="-122"/>
                        </a:rPr>
                        <a:t>zēng</a:t>
                      </a:r>
                      <a:endPar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solidFill>
                      <a:schemeClr val="accent4">
                        <a:lumMod val="50000"/>
                      </a:schemeClr>
                    </a:solidFill>
                  </a:tcPr>
                </a:tc>
                <a:tc vMerge="1">
                  <a:txBody>
                    <a:bodyPr/>
                    <a:lstStyle/>
                    <a:p>
                      <a:endParaRPr lang="zh-CN"/>
                    </a:p>
                  </a:txBody>
                  <a:tcPr/>
                </a:tc>
                <a:tc vMerge="1">
                  <a:txBody>
                    <a:bodyPr/>
                    <a:lstStyle/>
                    <a:p>
                      <a:endParaRPr lang="zh-CN"/>
                    </a:p>
                  </a:txBody>
                  <a:tcPr/>
                </a:tc>
                <a:tc>
                  <a:txBody>
                    <a:bodyPr/>
                    <a:lstStyle/>
                    <a:p>
                      <a:pPr algn="ctr">
                        <a:lnSpc>
                          <a:spcPct val="115000"/>
                        </a:lnSpc>
                        <a:spcAft>
                          <a:spcPts val="0"/>
                        </a:spcAft>
                        <a:tabLst>
                          <a:tab pos="1188085" algn="l"/>
                          <a:tab pos="2163445" algn="l"/>
                          <a:tab pos="3142615" algn="l"/>
                          <a:tab pos="4190365" algn="l"/>
                        </a:tabLst>
                      </a:pPr>
                      <a:r>
                        <a:rPr lang="zh-CN" sz="2400" b="1">
                          <a:solidFill>
                            <a:schemeClr val="bg1"/>
                          </a:solidFill>
                          <a:effectLst/>
                          <a:latin typeface="微软雅黑" panose="020B0503020204020204" pitchFamily="34" charset="-122"/>
                          <a:ea typeface="微软雅黑" panose="020B0503020204020204" pitchFamily="34" charset="-122"/>
                        </a:rPr>
                        <a:t>经传</a:t>
                      </a:r>
                      <a:endPar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solidFill>
                      <a:schemeClr val="accent4">
                        <a:lumMod val="50000"/>
                      </a:schemeClr>
                    </a:solidFill>
                  </a:tcPr>
                </a:tc>
                <a:tc>
                  <a:txBody>
                    <a:bodyPr/>
                    <a:lstStyle/>
                    <a:p>
                      <a:pPr algn="ctr">
                        <a:lnSpc>
                          <a:spcPct val="115000"/>
                        </a:lnSpc>
                        <a:spcAft>
                          <a:spcPts val="0"/>
                        </a:spcAft>
                        <a:tabLst>
                          <a:tab pos="1188085" algn="l"/>
                          <a:tab pos="2163445" algn="l"/>
                          <a:tab pos="3142615" algn="l"/>
                          <a:tab pos="4190365" algn="l"/>
                        </a:tabLst>
                      </a:pPr>
                      <a:r>
                        <a:rPr lang="en-US" sz="2400" b="1" dirty="0" err="1">
                          <a:solidFill>
                            <a:schemeClr val="bg1"/>
                          </a:solidFill>
                          <a:effectLst/>
                          <a:latin typeface="微软雅黑" panose="020B0503020204020204" pitchFamily="34" charset="-122"/>
                          <a:ea typeface="微软雅黑" panose="020B0503020204020204" pitchFamily="34" charset="-122"/>
                        </a:rPr>
                        <a:t>zhuàn</a:t>
                      </a:r>
                      <a:r>
                        <a:rPr lang="en-US" sz="2400" b="1" dirty="0">
                          <a:solidFill>
                            <a:schemeClr val="bg1"/>
                          </a:solidFill>
                          <a:effectLst/>
                          <a:latin typeface="微软雅黑" panose="020B0503020204020204" pitchFamily="34" charset="-122"/>
                          <a:ea typeface="微软雅黑" panose="020B0503020204020204" pitchFamily="34" charset="-122"/>
                        </a:rPr>
                        <a:t> </a:t>
                      </a:r>
                      <a:endParaRPr lang="zh-CN" sz="2400" b="1"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solidFill>
                      <a:schemeClr val="accent4">
                        <a:lumMod val="50000"/>
                      </a:schemeClr>
                    </a:solidFill>
                  </a:tcPr>
                </a:tc>
              </a:tr>
            </a:tbl>
          </a:graphicData>
        </a:graphic>
      </p:graphicFrame>
      <p:pic>
        <p:nvPicPr>
          <p:cNvPr id="9" name="图片 8"/>
          <p:cNvPicPr>
            <a:picLocks noChangeAspect="1"/>
          </p:cNvPicPr>
          <p:nvPr/>
        </p:nvPicPr>
        <p:blipFill>
          <a:blip r:embed="rId3"/>
          <a:stretch>
            <a:fillRect/>
          </a:stretch>
        </p:blipFill>
        <p:spPr>
          <a:xfrm>
            <a:off x="3292584" y="2565646"/>
            <a:ext cx="1741055" cy="2547869"/>
          </a:xfrm>
          <a:prstGeom prst="rect">
            <a:avLst/>
          </a:prstGeom>
        </p:spPr>
      </p:pic>
      <p:pic>
        <p:nvPicPr>
          <p:cNvPr id="10" name="图片 9"/>
          <p:cNvPicPr>
            <a:picLocks noChangeAspect="1"/>
          </p:cNvPicPr>
          <p:nvPr/>
        </p:nvPicPr>
        <p:blipFill>
          <a:blip r:embed="rId3"/>
          <a:stretch>
            <a:fillRect/>
          </a:stretch>
        </p:blipFill>
        <p:spPr>
          <a:xfrm>
            <a:off x="8665054" y="2565646"/>
            <a:ext cx="2257758" cy="25478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nodeType="clickEffect">
                                  <p:stCondLst>
                                    <p:cond delay="0"/>
                                  </p:stCondLst>
                                  <p:childTnLst>
                                    <p:animEffect transition="out" filter="barn(inVertic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53" presetClass="exit" presetSubtype="32" fill="hold" nodeType="clickEffect">
                                  <p:stCondLst>
                                    <p:cond delay="0"/>
                                  </p:stCondLst>
                                  <p:childTnLst>
                                    <p:anim calcmode="lin" valueType="num">
                                      <p:cBhvr>
                                        <p:cTn id="11" dur="500"/>
                                        <p:tgtEl>
                                          <p:spTgt spid="10"/>
                                        </p:tgtEl>
                                        <p:attrNameLst>
                                          <p:attrName>ppt_w</p:attrName>
                                        </p:attrNameLst>
                                      </p:cBhvr>
                                      <p:tavLst>
                                        <p:tav tm="0">
                                          <p:val>
                                            <p:strVal val="ppt_w"/>
                                          </p:val>
                                        </p:tav>
                                        <p:tav tm="100000">
                                          <p:val>
                                            <p:fltVal val="0"/>
                                          </p:val>
                                        </p:tav>
                                      </p:tavLst>
                                    </p:anim>
                                    <p:anim calcmode="lin" valueType="num">
                                      <p:cBhvr>
                                        <p:cTn id="12" dur="500"/>
                                        <p:tgtEl>
                                          <p:spTgt spid="10"/>
                                        </p:tgtEl>
                                        <p:attrNameLst>
                                          <p:attrName>ppt_h</p:attrName>
                                        </p:attrNameLst>
                                      </p:cBhvr>
                                      <p:tavLst>
                                        <p:tav tm="0">
                                          <p:val>
                                            <p:strVal val="ppt_h"/>
                                          </p:val>
                                        </p:tav>
                                        <p:tav tm="100000">
                                          <p:val>
                                            <p:fltVal val="0"/>
                                          </p:val>
                                        </p:tav>
                                      </p:tavLst>
                                    </p:anim>
                                    <p:animEffect transition="out" filter="fade">
                                      <p:cBhvr>
                                        <p:cTn id="13" dur="500"/>
                                        <p:tgtEl>
                                          <p:spTgt spid="10"/>
                                        </p:tgtEl>
                                      </p:cBhvr>
                                    </p:animEffect>
                                    <p:set>
                                      <p:cBhvr>
                                        <p:cTn id="14"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7"/>
          <p:cNvSpPr txBox="1">
            <a:spLocks noChangeArrowheads="1"/>
          </p:cNvSpPr>
          <p:nvPr/>
        </p:nvSpPr>
        <p:spPr bwMode="auto">
          <a:xfrm>
            <a:off x="863023" y="726496"/>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buFont typeface="Arial" panose="020B0604020202020204" pitchFamily="34" charset="0"/>
              <a:buNone/>
            </a:pPr>
            <a:r>
              <a:rPr lang="zh-CN" altLang="en-US" sz="2400" b="1" dirty="0">
                <a:solidFill>
                  <a:srgbClr val="EF7509"/>
                </a:solidFill>
                <a:latin typeface="思源黑体 CN Heavy" panose="020B0A00000000000000" pitchFamily="34" charset="-122"/>
                <a:ea typeface="思源黑体 CN Heavy" panose="020B0A00000000000000" pitchFamily="34" charset="-122"/>
              </a:rPr>
              <a:t>预习巩固</a:t>
            </a:r>
          </a:p>
        </p:txBody>
      </p:sp>
      <p:sp>
        <p:nvSpPr>
          <p:cNvPr id="5" name="矩形 4"/>
          <p:cNvSpPr>
            <a:spLocks noChangeAspect="1"/>
          </p:cNvSpPr>
          <p:nvPr/>
        </p:nvSpPr>
        <p:spPr>
          <a:xfrm>
            <a:off x="2832832" y="742890"/>
            <a:ext cx="1784463" cy="497957"/>
          </a:xfrm>
          <a:prstGeom prst="rect">
            <a:avLst/>
          </a:prstGeom>
        </p:spPr>
        <p:txBody>
          <a:bodyPr wrap="none">
            <a:spAutoFit/>
          </a:bodyPr>
          <a:lstStyle/>
          <a:p>
            <a:pPr>
              <a:lnSpc>
                <a:spcPct val="120000"/>
              </a:lnSpc>
              <a:spcAft>
                <a:spcPts val="0"/>
              </a:spcAft>
              <a:tabLst>
                <a:tab pos="1188085" algn="l"/>
                <a:tab pos="2163445" algn="l"/>
                <a:tab pos="3142615" algn="l"/>
                <a:tab pos="4190365" algn="l"/>
              </a:tabLst>
            </a:pPr>
            <a:r>
              <a:rPr lang="en-US" altLang="zh-CN" sz="2400" b="1" dirty="0">
                <a:solidFill>
                  <a:srgbClr val="C00000"/>
                </a:solidFill>
                <a:latin typeface="微软雅黑" panose="020B0503020204020204" pitchFamily="34" charset="-122"/>
                <a:ea typeface="微软雅黑" panose="020B0503020204020204" pitchFamily="34" charset="-122"/>
              </a:rPr>
              <a:t>2.</a:t>
            </a:r>
            <a:r>
              <a:rPr lang="zh-CN" altLang="zh-CN" sz="2400" b="1" dirty="0">
                <a:solidFill>
                  <a:srgbClr val="C00000"/>
                </a:solidFill>
                <a:latin typeface="微软雅黑" panose="020B0503020204020204" pitchFamily="34" charset="-122"/>
                <a:ea typeface="微软雅黑" panose="020B0503020204020204" pitchFamily="34" charset="-122"/>
              </a:rPr>
              <a:t>写对字形</a:t>
            </a:r>
            <a:r>
              <a:rPr lang="en-US" altLang="zh-CN" sz="2400" b="1" dirty="0">
                <a:solidFill>
                  <a:srgbClr val="C00000"/>
                </a:solidFill>
                <a:latin typeface="微软雅黑" panose="020B0503020204020204" pitchFamily="34" charset="-122"/>
                <a:ea typeface="微软雅黑" panose="020B0503020204020204" pitchFamily="34" charset="-122"/>
              </a:rPr>
              <a:t> </a:t>
            </a:r>
            <a:endParaRPr lang="zh-CN" altLang="zh-CN" sz="2400" b="1" dirty="0">
              <a:solidFill>
                <a:srgbClr val="C00000"/>
              </a:solidFill>
              <a:latin typeface="微软雅黑" panose="020B0503020204020204" pitchFamily="34" charset="-122"/>
              <a:ea typeface="微软雅黑" panose="020B0503020204020204" pitchFamily="34" charset="-122"/>
            </a:endParaRPr>
          </a:p>
        </p:txBody>
      </p:sp>
      <p:graphicFrame>
        <p:nvGraphicFramePr>
          <p:cNvPr id="6" name="表格 5"/>
          <p:cNvGraphicFramePr>
            <a:graphicFrameLocks noGrp="1" noChangeAspect="1"/>
          </p:cNvGraphicFramePr>
          <p:nvPr>
            <p:extLst>
              <p:ext uri="{D42A27DB-BD31-4B8C-83A1-F6EECF244321}">
                <p14:modId xmlns:p14="http://schemas.microsoft.com/office/powerpoint/2010/main" val="3901060785"/>
              </p:ext>
            </p:extLst>
          </p:nvPr>
        </p:nvGraphicFramePr>
        <p:xfrm>
          <a:off x="1816616" y="1771135"/>
          <a:ext cx="8128000" cy="4389120"/>
        </p:xfrm>
        <a:graphic>
          <a:graphicData uri="http://schemas.openxmlformats.org/drawingml/2006/table">
            <a:tbl>
              <a:tblPr firstRow="1" firstCol="1" bandRow="1"/>
              <a:tblGrid>
                <a:gridCol w="1625600"/>
                <a:gridCol w="1625600"/>
                <a:gridCol w="1625600"/>
                <a:gridCol w="1625600"/>
                <a:gridCol w="1625600"/>
              </a:tblGrid>
              <a:tr h="495672">
                <a:tc>
                  <a:txBody>
                    <a:bodyPr/>
                    <a:lstStyle/>
                    <a:p>
                      <a:pPr algn="ctr">
                        <a:lnSpc>
                          <a:spcPct val="150000"/>
                        </a:lnSpc>
                        <a:spcAft>
                          <a:spcPts val="0"/>
                        </a:spcAft>
                        <a:tabLst>
                          <a:tab pos="1188085" algn="l"/>
                          <a:tab pos="2163445" algn="l"/>
                          <a:tab pos="3142615" algn="l"/>
                          <a:tab pos="4190365" algn="l"/>
                        </a:tabLst>
                      </a:pPr>
                      <a:r>
                        <a:rPr lang="zh-CN" sz="2400" b="1" dirty="0">
                          <a:solidFill>
                            <a:schemeClr val="bg1"/>
                          </a:solidFill>
                          <a:effectLst/>
                          <a:latin typeface="+mn-ea"/>
                          <a:ea typeface="+mn-ea"/>
                          <a:cs typeface="Times New Roman" panose="02020603050405020304" pitchFamily="18" charset="0"/>
                        </a:rPr>
                        <a:t>词语</a:t>
                      </a: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50000"/>
                      </a:schemeClr>
                    </a:solidFill>
                  </a:tcPr>
                </a:tc>
                <a:tc>
                  <a:txBody>
                    <a:bodyPr/>
                    <a:lstStyle/>
                    <a:p>
                      <a:pPr algn="ctr">
                        <a:lnSpc>
                          <a:spcPct val="150000"/>
                        </a:lnSpc>
                        <a:spcAft>
                          <a:spcPts val="0"/>
                        </a:spcAft>
                        <a:tabLst>
                          <a:tab pos="1188085" algn="l"/>
                          <a:tab pos="2163445" algn="l"/>
                          <a:tab pos="3142615" algn="l"/>
                          <a:tab pos="4190365" algn="l"/>
                        </a:tabLst>
                      </a:pPr>
                      <a:r>
                        <a:rPr lang="zh-CN" sz="2400" b="1">
                          <a:solidFill>
                            <a:schemeClr val="bg1"/>
                          </a:solidFill>
                          <a:effectLst/>
                          <a:latin typeface="+mn-ea"/>
                          <a:ea typeface="+mn-ea"/>
                          <a:cs typeface="Times New Roman" panose="02020603050405020304" pitchFamily="18" charset="0"/>
                        </a:rPr>
                        <a:t>易错字</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50000"/>
                      </a:schemeClr>
                    </a:solidFill>
                  </a:tcPr>
                </a:tc>
                <a:tc rowSpan="8">
                  <a:txBody>
                    <a:bodyPr/>
                    <a:lstStyle/>
                    <a:p>
                      <a:pPr algn="ctr">
                        <a:lnSpc>
                          <a:spcPct val="150000"/>
                        </a:lnSpc>
                        <a:spcAft>
                          <a:spcPts val="0"/>
                        </a:spcAft>
                        <a:tabLst>
                          <a:tab pos="1188085" algn="l"/>
                          <a:tab pos="2163445" algn="l"/>
                          <a:tab pos="3142615" algn="l"/>
                          <a:tab pos="4190365" algn="l"/>
                        </a:tabLst>
                      </a:pPr>
                      <a:r>
                        <a:rPr lang="en-US" sz="2400" b="1" dirty="0">
                          <a:solidFill>
                            <a:schemeClr val="bg1"/>
                          </a:solidFill>
                          <a:effectLst/>
                          <a:latin typeface="+mn-ea"/>
                          <a:ea typeface="+mn-ea"/>
                          <a:cs typeface="Times New Roman" panose="02020603050405020304" pitchFamily="18" charset="0"/>
                        </a:rPr>
                        <a:t> </a:t>
                      </a:r>
                      <a:endParaRPr lang="zh-CN" sz="2400" b="1" dirty="0">
                        <a:solidFill>
                          <a:schemeClr val="bg1"/>
                        </a:solidFill>
                        <a:effectLst/>
                        <a:latin typeface="+mn-ea"/>
                        <a:ea typeface="+mn-ea"/>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chemeClr val="accent4">
                        <a:lumMod val="50000"/>
                      </a:schemeClr>
                    </a:solidFill>
                  </a:tcPr>
                </a:tc>
                <a:tc>
                  <a:txBody>
                    <a:bodyPr/>
                    <a:lstStyle/>
                    <a:p>
                      <a:pPr algn="ctr">
                        <a:lnSpc>
                          <a:spcPct val="150000"/>
                        </a:lnSpc>
                        <a:spcAft>
                          <a:spcPts val="0"/>
                        </a:spcAft>
                        <a:tabLst>
                          <a:tab pos="1188085" algn="l"/>
                          <a:tab pos="2163445" algn="l"/>
                          <a:tab pos="3142615" algn="l"/>
                          <a:tab pos="4190365" algn="l"/>
                        </a:tabLst>
                      </a:pPr>
                      <a:r>
                        <a:rPr lang="zh-CN" sz="2400" b="1">
                          <a:solidFill>
                            <a:schemeClr val="bg1"/>
                          </a:solidFill>
                          <a:effectLst/>
                          <a:latin typeface="+mn-ea"/>
                          <a:ea typeface="+mn-ea"/>
                          <a:cs typeface="Times New Roman" panose="02020603050405020304" pitchFamily="18" charset="0"/>
                        </a:rPr>
                        <a:t>词语</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50000"/>
                      </a:schemeClr>
                    </a:solidFill>
                  </a:tcPr>
                </a:tc>
                <a:tc>
                  <a:txBody>
                    <a:bodyPr/>
                    <a:lstStyle/>
                    <a:p>
                      <a:pPr algn="ctr">
                        <a:lnSpc>
                          <a:spcPct val="150000"/>
                        </a:lnSpc>
                        <a:spcAft>
                          <a:spcPts val="0"/>
                        </a:spcAft>
                        <a:tabLst>
                          <a:tab pos="1188085" algn="l"/>
                          <a:tab pos="2163445" algn="l"/>
                          <a:tab pos="3142615" algn="l"/>
                          <a:tab pos="4190365" algn="l"/>
                        </a:tabLst>
                      </a:pPr>
                      <a:r>
                        <a:rPr lang="zh-CN" sz="2400" b="1">
                          <a:solidFill>
                            <a:schemeClr val="bg1"/>
                          </a:solidFill>
                          <a:effectLst/>
                          <a:latin typeface="+mn-ea"/>
                          <a:ea typeface="+mn-ea"/>
                          <a:cs typeface="Times New Roman" panose="02020603050405020304" pitchFamily="18" charset="0"/>
                        </a:rPr>
                        <a:t>易错字</a:t>
                      </a: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50000"/>
                      </a:schemeClr>
                    </a:solidFill>
                  </a:tcPr>
                </a:tc>
              </a:tr>
              <a:tr h="0">
                <a:tc>
                  <a:txBody>
                    <a:bodyPr/>
                    <a:lstStyle/>
                    <a:p>
                      <a:pPr algn="ctr">
                        <a:lnSpc>
                          <a:spcPct val="150000"/>
                        </a:lnSpc>
                        <a:spcAft>
                          <a:spcPts val="0"/>
                        </a:spcAft>
                        <a:tabLst>
                          <a:tab pos="1188085" algn="l"/>
                          <a:tab pos="2163445" algn="l"/>
                          <a:tab pos="3142615" algn="l"/>
                          <a:tab pos="4190365" algn="l"/>
                        </a:tabLst>
                      </a:pPr>
                      <a:r>
                        <a:rPr lang="en-US" sz="2400" b="1" dirty="0" err="1">
                          <a:solidFill>
                            <a:schemeClr val="bg1"/>
                          </a:solidFill>
                          <a:effectLst/>
                          <a:latin typeface="+mn-ea"/>
                          <a:ea typeface="+mn-ea"/>
                          <a:cs typeface="Times New Roman" panose="02020603050405020304" pitchFamily="18" charset="0"/>
                        </a:rPr>
                        <a:t>bō</a:t>
                      </a:r>
                      <a:r>
                        <a:rPr lang="zh-CN" sz="2400" b="1" dirty="0">
                          <a:solidFill>
                            <a:schemeClr val="bg1"/>
                          </a:solidFill>
                          <a:effectLst/>
                          <a:latin typeface="+mn-ea"/>
                          <a:ea typeface="+mn-ea"/>
                          <a:cs typeface="Times New Roman" panose="02020603050405020304" pitchFamily="18" charset="0"/>
                        </a:rPr>
                        <a:t>乱反正</a:t>
                      </a: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50000"/>
                      </a:schemeClr>
                    </a:solidFill>
                  </a:tcPr>
                </a:tc>
                <a:tc>
                  <a:txBody>
                    <a:bodyPr/>
                    <a:lstStyle/>
                    <a:p>
                      <a:pPr algn="ctr">
                        <a:lnSpc>
                          <a:spcPct val="150000"/>
                        </a:lnSpc>
                        <a:spcAft>
                          <a:spcPts val="0"/>
                        </a:spcAft>
                        <a:tabLst>
                          <a:tab pos="1188085" algn="l"/>
                          <a:tab pos="2163445" algn="l"/>
                          <a:tab pos="3142615" algn="l"/>
                          <a:tab pos="4190365" algn="l"/>
                        </a:tabLst>
                      </a:pPr>
                      <a:r>
                        <a:rPr lang="zh-CN" sz="2400" b="1" dirty="0">
                          <a:solidFill>
                            <a:schemeClr val="bg1"/>
                          </a:solidFill>
                          <a:effectLst/>
                          <a:latin typeface="+mn-ea"/>
                          <a:ea typeface="+mn-ea"/>
                          <a:cs typeface="Times New Roman" panose="02020603050405020304" pitchFamily="18" charset="0"/>
                        </a:rPr>
                        <a:t>拨</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50000"/>
                      </a:schemeClr>
                    </a:solidFill>
                  </a:tcPr>
                </a:tc>
                <a:tc vMerge="1">
                  <a:txBody>
                    <a:bodyPr/>
                    <a:lstStyle/>
                    <a:p>
                      <a:endParaRPr lang="zh-CN"/>
                    </a:p>
                  </a:txBody>
                  <a:tcPr/>
                </a:tc>
                <a:tc>
                  <a:txBody>
                    <a:bodyPr/>
                    <a:lstStyle/>
                    <a:p>
                      <a:pPr algn="ctr">
                        <a:lnSpc>
                          <a:spcPct val="150000"/>
                        </a:lnSpc>
                        <a:spcAft>
                          <a:spcPts val="0"/>
                        </a:spcAft>
                        <a:tabLst>
                          <a:tab pos="1188085" algn="l"/>
                          <a:tab pos="2163445" algn="l"/>
                          <a:tab pos="3142615" algn="l"/>
                          <a:tab pos="4190365" algn="l"/>
                        </a:tabLst>
                      </a:pPr>
                      <a:r>
                        <a:rPr lang="en-US" sz="2400" b="1">
                          <a:solidFill>
                            <a:schemeClr val="bg1"/>
                          </a:solidFill>
                          <a:effectLst/>
                          <a:latin typeface="+mn-ea"/>
                          <a:ea typeface="+mn-ea"/>
                          <a:cs typeface="Times New Roman" panose="02020603050405020304" pitchFamily="18" charset="0"/>
                        </a:rPr>
                        <a:t>chóng</a:t>
                      </a:r>
                      <a:r>
                        <a:rPr lang="zh-CN" sz="2400" b="1">
                          <a:solidFill>
                            <a:schemeClr val="bg1"/>
                          </a:solidFill>
                          <a:effectLst/>
                          <a:latin typeface="+mn-ea"/>
                          <a:ea typeface="+mn-ea"/>
                          <a:cs typeface="Times New Roman" panose="02020603050405020304" pitchFamily="18" charset="0"/>
                        </a:rPr>
                        <a:t>拜</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50000"/>
                      </a:schemeClr>
                    </a:solidFill>
                  </a:tcPr>
                </a:tc>
                <a:tc>
                  <a:txBody>
                    <a:bodyPr/>
                    <a:lstStyle/>
                    <a:p>
                      <a:pPr algn="ctr">
                        <a:lnSpc>
                          <a:spcPct val="150000"/>
                        </a:lnSpc>
                        <a:spcAft>
                          <a:spcPts val="0"/>
                        </a:spcAft>
                        <a:tabLst>
                          <a:tab pos="1188085" algn="l"/>
                          <a:tab pos="2163445" algn="l"/>
                          <a:tab pos="3142615" algn="l"/>
                          <a:tab pos="4190365" algn="l"/>
                        </a:tabLst>
                      </a:pPr>
                      <a:r>
                        <a:rPr lang="zh-CN" sz="2400" b="1">
                          <a:solidFill>
                            <a:schemeClr val="bg1"/>
                          </a:solidFill>
                          <a:effectLst/>
                          <a:latin typeface="+mn-ea"/>
                          <a:ea typeface="+mn-ea"/>
                          <a:cs typeface="Times New Roman" panose="02020603050405020304" pitchFamily="18" charset="0"/>
                        </a:rPr>
                        <a:t>崇</a:t>
                      </a: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50000"/>
                      </a:schemeClr>
                    </a:solidFill>
                  </a:tcPr>
                </a:tc>
              </a:tr>
              <a:tr h="0">
                <a:tc>
                  <a:txBody>
                    <a:bodyPr/>
                    <a:lstStyle/>
                    <a:p>
                      <a:pPr algn="ctr">
                        <a:lnSpc>
                          <a:spcPct val="150000"/>
                        </a:lnSpc>
                        <a:spcAft>
                          <a:spcPts val="0"/>
                        </a:spcAft>
                        <a:tabLst>
                          <a:tab pos="1188085" algn="l"/>
                          <a:tab pos="2163445" algn="l"/>
                          <a:tab pos="3142615" algn="l"/>
                          <a:tab pos="4190365" algn="l"/>
                        </a:tabLst>
                      </a:pPr>
                      <a:r>
                        <a:rPr lang="en-US" sz="2400" b="1">
                          <a:solidFill>
                            <a:schemeClr val="bg1"/>
                          </a:solidFill>
                          <a:effectLst/>
                          <a:latin typeface="+mn-ea"/>
                          <a:ea typeface="+mn-ea"/>
                          <a:cs typeface="Times New Roman" panose="02020603050405020304" pitchFamily="18" charset="0"/>
                        </a:rPr>
                        <a:t>bá</a:t>
                      </a:r>
                      <a:r>
                        <a:rPr lang="zh-CN" sz="2400" b="1">
                          <a:solidFill>
                            <a:schemeClr val="bg1"/>
                          </a:solidFill>
                          <a:effectLst/>
                          <a:latin typeface="+mn-ea"/>
                          <a:ea typeface="+mn-ea"/>
                          <a:cs typeface="Times New Roman" panose="02020603050405020304" pitchFamily="18" charset="0"/>
                        </a:rPr>
                        <a:t>草</a:t>
                      </a: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50000"/>
                      </a:schemeClr>
                    </a:solidFill>
                  </a:tcPr>
                </a:tc>
                <a:tc>
                  <a:txBody>
                    <a:bodyPr/>
                    <a:lstStyle/>
                    <a:p>
                      <a:pPr algn="ctr">
                        <a:lnSpc>
                          <a:spcPct val="150000"/>
                        </a:lnSpc>
                        <a:spcAft>
                          <a:spcPts val="0"/>
                        </a:spcAft>
                        <a:tabLst>
                          <a:tab pos="1188085" algn="l"/>
                          <a:tab pos="2163445" algn="l"/>
                          <a:tab pos="3142615" algn="l"/>
                          <a:tab pos="4190365" algn="l"/>
                        </a:tabLst>
                      </a:pPr>
                      <a:r>
                        <a:rPr lang="zh-CN" sz="2400" b="1" dirty="0">
                          <a:solidFill>
                            <a:schemeClr val="bg1"/>
                          </a:solidFill>
                          <a:effectLst/>
                          <a:latin typeface="+mn-ea"/>
                          <a:ea typeface="+mn-ea"/>
                          <a:cs typeface="Times New Roman" panose="02020603050405020304" pitchFamily="18" charset="0"/>
                        </a:rPr>
                        <a:t>拔</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50000"/>
                      </a:schemeClr>
                    </a:solidFill>
                  </a:tcPr>
                </a:tc>
                <a:tc vMerge="1">
                  <a:txBody>
                    <a:bodyPr/>
                    <a:lstStyle/>
                    <a:p>
                      <a:endParaRPr lang="zh-CN"/>
                    </a:p>
                  </a:txBody>
                  <a:tcPr/>
                </a:tc>
                <a:tc>
                  <a:txBody>
                    <a:bodyPr/>
                    <a:lstStyle/>
                    <a:p>
                      <a:pPr algn="ctr">
                        <a:lnSpc>
                          <a:spcPct val="150000"/>
                        </a:lnSpc>
                        <a:spcAft>
                          <a:spcPts val="0"/>
                        </a:spcAft>
                        <a:tabLst>
                          <a:tab pos="1188085" algn="l"/>
                          <a:tab pos="2163445" algn="l"/>
                          <a:tab pos="3142615" algn="l"/>
                          <a:tab pos="4190365" algn="l"/>
                        </a:tabLst>
                      </a:pPr>
                      <a:r>
                        <a:rPr lang="zh-CN" sz="2400" b="1">
                          <a:solidFill>
                            <a:schemeClr val="bg1"/>
                          </a:solidFill>
                          <a:effectLst/>
                          <a:latin typeface="+mn-ea"/>
                          <a:ea typeface="+mn-ea"/>
                          <a:cs typeface="Times New Roman" panose="02020603050405020304" pitchFamily="18" charset="0"/>
                        </a:rPr>
                        <a:t>作</a:t>
                      </a:r>
                      <a:r>
                        <a:rPr lang="en-US" sz="2400" b="1">
                          <a:solidFill>
                            <a:schemeClr val="bg1"/>
                          </a:solidFill>
                          <a:effectLst/>
                          <a:latin typeface="+mn-ea"/>
                          <a:ea typeface="+mn-ea"/>
                          <a:cs typeface="Times New Roman" panose="02020603050405020304" pitchFamily="18" charset="0"/>
                        </a:rPr>
                        <a:t>suì</a:t>
                      </a:r>
                      <a:endParaRPr lang="zh-CN" sz="2400" b="1">
                        <a:solidFill>
                          <a:schemeClr val="bg1"/>
                        </a:solidFill>
                        <a:effectLst/>
                        <a:latin typeface="+mn-ea"/>
                        <a:ea typeface="+mn-ea"/>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50000"/>
                      </a:schemeClr>
                    </a:solidFill>
                  </a:tcPr>
                </a:tc>
                <a:tc>
                  <a:txBody>
                    <a:bodyPr/>
                    <a:lstStyle/>
                    <a:p>
                      <a:pPr algn="ctr">
                        <a:lnSpc>
                          <a:spcPct val="150000"/>
                        </a:lnSpc>
                        <a:spcAft>
                          <a:spcPts val="0"/>
                        </a:spcAft>
                        <a:tabLst>
                          <a:tab pos="1188085" algn="l"/>
                          <a:tab pos="2163445" algn="l"/>
                          <a:tab pos="3142615" algn="l"/>
                          <a:tab pos="4190365" algn="l"/>
                        </a:tabLst>
                      </a:pPr>
                      <a:r>
                        <a:rPr lang="zh-CN" sz="2400" b="1">
                          <a:solidFill>
                            <a:schemeClr val="bg1"/>
                          </a:solidFill>
                          <a:effectLst/>
                          <a:latin typeface="+mn-ea"/>
                          <a:ea typeface="+mn-ea"/>
                          <a:cs typeface="Times New Roman" panose="02020603050405020304" pitchFamily="18" charset="0"/>
                        </a:rPr>
                        <a:t>祟</a:t>
                      </a: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50000"/>
                      </a:schemeClr>
                    </a:solidFill>
                  </a:tcPr>
                </a:tc>
              </a:tr>
              <a:tr h="0">
                <a:tc>
                  <a:txBody>
                    <a:bodyPr/>
                    <a:lstStyle/>
                    <a:p>
                      <a:pPr algn="ctr">
                        <a:lnSpc>
                          <a:spcPct val="150000"/>
                        </a:lnSpc>
                        <a:spcAft>
                          <a:spcPts val="0"/>
                        </a:spcAft>
                        <a:tabLst>
                          <a:tab pos="1188085" algn="l"/>
                          <a:tab pos="2163445" algn="l"/>
                          <a:tab pos="3142615" algn="l"/>
                          <a:tab pos="4190365" algn="l"/>
                        </a:tabLst>
                      </a:pPr>
                      <a:r>
                        <a:rPr lang="zh-CN" sz="2400" b="1">
                          <a:solidFill>
                            <a:schemeClr val="bg1"/>
                          </a:solidFill>
                          <a:effectLst/>
                          <a:latin typeface="+mn-ea"/>
                          <a:ea typeface="+mn-ea"/>
                          <a:cs typeface="Times New Roman" panose="02020603050405020304" pitchFamily="18" charset="0"/>
                        </a:rPr>
                        <a:t>蒙</a:t>
                      </a:r>
                      <a:r>
                        <a:rPr lang="en-US" sz="2400" b="1">
                          <a:solidFill>
                            <a:schemeClr val="bg1"/>
                          </a:solidFill>
                          <a:effectLst/>
                          <a:latin typeface="+mn-ea"/>
                          <a:ea typeface="+mn-ea"/>
                          <a:cs typeface="Times New Roman" panose="02020603050405020304" pitchFamily="18" charset="0"/>
                        </a:rPr>
                        <a:t>mèi</a:t>
                      </a:r>
                      <a:endParaRPr lang="zh-CN" sz="2400" b="1">
                        <a:solidFill>
                          <a:schemeClr val="bg1"/>
                        </a:solidFill>
                        <a:effectLst/>
                        <a:latin typeface="+mn-ea"/>
                        <a:ea typeface="+mn-ea"/>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50000"/>
                      </a:schemeClr>
                    </a:solidFill>
                  </a:tcPr>
                </a:tc>
                <a:tc>
                  <a:txBody>
                    <a:bodyPr/>
                    <a:lstStyle/>
                    <a:p>
                      <a:pPr algn="ctr">
                        <a:lnSpc>
                          <a:spcPct val="150000"/>
                        </a:lnSpc>
                        <a:spcAft>
                          <a:spcPts val="0"/>
                        </a:spcAft>
                        <a:tabLst>
                          <a:tab pos="1188085" algn="l"/>
                          <a:tab pos="2163445" algn="l"/>
                          <a:tab pos="3142615" algn="l"/>
                          <a:tab pos="4190365" algn="l"/>
                        </a:tabLst>
                      </a:pPr>
                      <a:r>
                        <a:rPr lang="zh-CN" sz="2400" b="1" dirty="0">
                          <a:solidFill>
                            <a:schemeClr val="bg1"/>
                          </a:solidFill>
                          <a:effectLst/>
                          <a:latin typeface="+mn-ea"/>
                          <a:ea typeface="+mn-ea"/>
                          <a:cs typeface="Times New Roman" panose="02020603050405020304" pitchFamily="18" charset="0"/>
                        </a:rPr>
                        <a:t>昧</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50000"/>
                      </a:schemeClr>
                    </a:solidFill>
                  </a:tcPr>
                </a:tc>
                <a:tc vMerge="1">
                  <a:txBody>
                    <a:bodyPr/>
                    <a:lstStyle/>
                    <a:p>
                      <a:endParaRPr lang="zh-CN"/>
                    </a:p>
                  </a:txBody>
                  <a:tcPr/>
                </a:tc>
                <a:tc>
                  <a:txBody>
                    <a:bodyPr/>
                    <a:lstStyle/>
                    <a:p>
                      <a:pPr algn="ctr">
                        <a:lnSpc>
                          <a:spcPct val="150000"/>
                        </a:lnSpc>
                        <a:spcAft>
                          <a:spcPts val="0"/>
                        </a:spcAft>
                        <a:tabLst>
                          <a:tab pos="1188085" algn="l"/>
                          <a:tab pos="2163445" algn="l"/>
                          <a:tab pos="3142615" algn="l"/>
                          <a:tab pos="4190365" algn="l"/>
                        </a:tabLst>
                      </a:pPr>
                      <a:r>
                        <a:rPr lang="en-US" sz="2400" b="1" dirty="0" err="1">
                          <a:solidFill>
                            <a:schemeClr val="bg1"/>
                          </a:solidFill>
                          <a:effectLst/>
                          <a:latin typeface="+mn-ea"/>
                          <a:ea typeface="+mn-ea"/>
                          <a:cs typeface="Times New Roman" panose="02020603050405020304" pitchFamily="18" charset="0"/>
                        </a:rPr>
                        <a:t>miù</a:t>
                      </a:r>
                      <a:r>
                        <a:rPr lang="zh-CN" sz="2400" b="1" dirty="0">
                          <a:solidFill>
                            <a:schemeClr val="bg1"/>
                          </a:solidFill>
                          <a:effectLst/>
                          <a:latin typeface="+mn-ea"/>
                          <a:ea typeface="+mn-ea"/>
                          <a:cs typeface="Times New Roman" panose="02020603050405020304" pitchFamily="18" charset="0"/>
                        </a:rPr>
                        <a:t>误</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50000"/>
                      </a:schemeClr>
                    </a:solidFill>
                  </a:tcPr>
                </a:tc>
                <a:tc>
                  <a:txBody>
                    <a:bodyPr/>
                    <a:lstStyle/>
                    <a:p>
                      <a:pPr algn="ctr">
                        <a:lnSpc>
                          <a:spcPct val="150000"/>
                        </a:lnSpc>
                        <a:spcAft>
                          <a:spcPts val="0"/>
                        </a:spcAft>
                        <a:tabLst>
                          <a:tab pos="1188085" algn="l"/>
                          <a:tab pos="2163445" algn="l"/>
                          <a:tab pos="3142615" algn="l"/>
                          <a:tab pos="4190365" algn="l"/>
                        </a:tabLst>
                      </a:pPr>
                      <a:r>
                        <a:rPr lang="zh-CN" sz="2400" b="1">
                          <a:solidFill>
                            <a:schemeClr val="bg1"/>
                          </a:solidFill>
                          <a:effectLst/>
                          <a:latin typeface="+mn-ea"/>
                          <a:ea typeface="+mn-ea"/>
                          <a:cs typeface="Times New Roman" panose="02020603050405020304" pitchFamily="18" charset="0"/>
                        </a:rPr>
                        <a:t>谬</a:t>
                      </a: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50000"/>
                      </a:schemeClr>
                    </a:solidFill>
                  </a:tcPr>
                </a:tc>
              </a:tr>
              <a:tr h="0">
                <a:tc>
                  <a:txBody>
                    <a:bodyPr/>
                    <a:lstStyle/>
                    <a:p>
                      <a:pPr algn="ctr">
                        <a:lnSpc>
                          <a:spcPct val="150000"/>
                        </a:lnSpc>
                        <a:spcAft>
                          <a:spcPts val="0"/>
                        </a:spcAft>
                        <a:tabLst>
                          <a:tab pos="1188085" algn="l"/>
                          <a:tab pos="2163445" algn="l"/>
                          <a:tab pos="3142615" algn="l"/>
                          <a:tab pos="4190365" algn="l"/>
                        </a:tabLst>
                      </a:pPr>
                      <a:r>
                        <a:rPr lang="zh-CN" sz="2400" b="1">
                          <a:solidFill>
                            <a:schemeClr val="bg1"/>
                          </a:solidFill>
                          <a:effectLst/>
                          <a:latin typeface="+mn-ea"/>
                          <a:ea typeface="+mn-ea"/>
                          <a:cs typeface="Times New Roman" panose="02020603050405020304" pitchFamily="18" charset="0"/>
                        </a:rPr>
                        <a:t>体</a:t>
                      </a:r>
                      <a:r>
                        <a:rPr lang="en-US" sz="2400" b="1">
                          <a:solidFill>
                            <a:schemeClr val="bg1"/>
                          </a:solidFill>
                          <a:effectLst/>
                          <a:latin typeface="+mn-ea"/>
                          <a:ea typeface="+mn-ea"/>
                          <a:cs typeface="Times New Roman" panose="02020603050405020304" pitchFamily="18" charset="0"/>
                        </a:rPr>
                        <a:t>wèi</a:t>
                      </a:r>
                      <a:endParaRPr lang="zh-CN" sz="2400" b="1">
                        <a:solidFill>
                          <a:schemeClr val="bg1"/>
                        </a:solidFill>
                        <a:effectLst/>
                        <a:latin typeface="+mn-ea"/>
                        <a:ea typeface="+mn-ea"/>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50000"/>
                      </a:schemeClr>
                    </a:solidFill>
                  </a:tcPr>
                </a:tc>
                <a:tc>
                  <a:txBody>
                    <a:bodyPr/>
                    <a:lstStyle/>
                    <a:p>
                      <a:pPr algn="ctr">
                        <a:lnSpc>
                          <a:spcPct val="150000"/>
                        </a:lnSpc>
                        <a:spcAft>
                          <a:spcPts val="0"/>
                        </a:spcAft>
                        <a:tabLst>
                          <a:tab pos="1188085" algn="l"/>
                          <a:tab pos="2163445" algn="l"/>
                          <a:tab pos="3142615" algn="l"/>
                          <a:tab pos="4190365" algn="l"/>
                        </a:tabLst>
                      </a:pPr>
                      <a:r>
                        <a:rPr lang="zh-CN" sz="2400" b="1">
                          <a:solidFill>
                            <a:schemeClr val="bg1"/>
                          </a:solidFill>
                          <a:effectLst/>
                          <a:latin typeface="+mn-ea"/>
                          <a:ea typeface="+mn-ea"/>
                          <a:cs typeface="Times New Roman" panose="02020603050405020304" pitchFamily="18" charset="0"/>
                        </a:rPr>
                        <a:t>味</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50000"/>
                      </a:schemeClr>
                    </a:solidFill>
                  </a:tcPr>
                </a:tc>
                <a:tc vMerge="1">
                  <a:txBody>
                    <a:bodyPr/>
                    <a:lstStyle/>
                    <a:p>
                      <a:endParaRPr lang="zh-CN"/>
                    </a:p>
                  </a:txBody>
                  <a:tcPr/>
                </a:tc>
                <a:tc>
                  <a:txBody>
                    <a:bodyPr/>
                    <a:lstStyle/>
                    <a:p>
                      <a:pPr algn="ctr">
                        <a:lnSpc>
                          <a:spcPct val="150000"/>
                        </a:lnSpc>
                        <a:spcAft>
                          <a:spcPts val="0"/>
                        </a:spcAft>
                        <a:tabLst>
                          <a:tab pos="1188085" algn="l"/>
                          <a:tab pos="2163445" algn="l"/>
                          <a:tab pos="3142615" algn="l"/>
                          <a:tab pos="4190365" algn="l"/>
                        </a:tabLst>
                      </a:pPr>
                      <a:r>
                        <a:rPr lang="zh-CN" sz="2400" b="1" dirty="0">
                          <a:solidFill>
                            <a:schemeClr val="bg1"/>
                          </a:solidFill>
                          <a:effectLst/>
                          <a:latin typeface="+mn-ea"/>
                          <a:ea typeface="+mn-ea"/>
                          <a:cs typeface="Times New Roman" panose="02020603050405020304" pitchFamily="18" charset="0"/>
                        </a:rPr>
                        <a:t>未雨绸</a:t>
                      </a:r>
                      <a:r>
                        <a:rPr lang="en-US" sz="2400" b="1" dirty="0" err="1">
                          <a:solidFill>
                            <a:schemeClr val="bg1"/>
                          </a:solidFill>
                          <a:effectLst/>
                          <a:latin typeface="+mn-ea"/>
                          <a:ea typeface="+mn-ea"/>
                          <a:cs typeface="Times New Roman" panose="02020603050405020304" pitchFamily="18" charset="0"/>
                        </a:rPr>
                        <a:t>móu</a:t>
                      </a:r>
                      <a:endParaRPr lang="zh-CN" sz="2400" b="1" dirty="0">
                        <a:solidFill>
                          <a:schemeClr val="bg1"/>
                        </a:solidFill>
                        <a:effectLst/>
                        <a:latin typeface="+mn-ea"/>
                        <a:ea typeface="+mn-ea"/>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50000"/>
                      </a:schemeClr>
                    </a:solidFill>
                  </a:tcPr>
                </a:tc>
                <a:tc>
                  <a:txBody>
                    <a:bodyPr/>
                    <a:lstStyle/>
                    <a:p>
                      <a:pPr algn="ctr">
                        <a:lnSpc>
                          <a:spcPct val="150000"/>
                        </a:lnSpc>
                        <a:spcAft>
                          <a:spcPts val="0"/>
                        </a:spcAft>
                        <a:tabLst>
                          <a:tab pos="1188085" algn="l"/>
                          <a:tab pos="2163445" algn="l"/>
                          <a:tab pos="3142615" algn="l"/>
                          <a:tab pos="4190365" algn="l"/>
                        </a:tabLst>
                      </a:pPr>
                      <a:r>
                        <a:rPr lang="zh-CN" sz="2400" b="1">
                          <a:solidFill>
                            <a:schemeClr val="bg1"/>
                          </a:solidFill>
                          <a:effectLst/>
                          <a:latin typeface="+mn-ea"/>
                          <a:ea typeface="+mn-ea"/>
                          <a:cs typeface="Times New Roman" panose="02020603050405020304" pitchFamily="18" charset="0"/>
                        </a:rPr>
                        <a:t>缪</a:t>
                      </a: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50000"/>
                      </a:schemeClr>
                    </a:solidFill>
                  </a:tcPr>
                </a:tc>
              </a:tr>
              <a:tr h="0">
                <a:tc>
                  <a:txBody>
                    <a:bodyPr/>
                    <a:lstStyle/>
                    <a:p>
                      <a:pPr algn="ctr">
                        <a:lnSpc>
                          <a:spcPct val="150000"/>
                        </a:lnSpc>
                        <a:spcAft>
                          <a:spcPts val="0"/>
                        </a:spcAft>
                        <a:tabLst>
                          <a:tab pos="1188085" algn="l"/>
                          <a:tab pos="2163445" algn="l"/>
                          <a:tab pos="3142615" algn="l"/>
                          <a:tab pos="4190365" algn="l"/>
                        </a:tabLst>
                      </a:pPr>
                      <a:r>
                        <a:rPr lang="zh-CN" sz="2400" b="1">
                          <a:solidFill>
                            <a:schemeClr val="bg1"/>
                          </a:solidFill>
                          <a:effectLst/>
                          <a:latin typeface="+mn-ea"/>
                          <a:ea typeface="+mn-ea"/>
                          <a:cs typeface="Times New Roman" panose="02020603050405020304" pitchFamily="18" charset="0"/>
                        </a:rPr>
                        <a:t>编</a:t>
                      </a:r>
                      <a:r>
                        <a:rPr lang="en-US" sz="2400" b="1">
                          <a:solidFill>
                            <a:schemeClr val="bg1"/>
                          </a:solidFill>
                          <a:effectLst/>
                          <a:latin typeface="+mn-ea"/>
                          <a:ea typeface="+mn-ea"/>
                          <a:cs typeface="Times New Roman" panose="02020603050405020304" pitchFamily="18" charset="0"/>
                        </a:rPr>
                        <a:t>jí</a:t>
                      </a:r>
                      <a:endParaRPr lang="zh-CN" sz="2400" b="1">
                        <a:solidFill>
                          <a:schemeClr val="bg1"/>
                        </a:solidFill>
                        <a:effectLst/>
                        <a:latin typeface="+mn-ea"/>
                        <a:ea typeface="+mn-ea"/>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50000"/>
                      </a:schemeClr>
                    </a:solidFill>
                  </a:tcPr>
                </a:tc>
                <a:tc>
                  <a:txBody>
                    <a:bodyPr/>
                    <a:lstStyle/>
                    <a:p>
                      <a:pPr algn="ctr">
                        <a:lnSpc>
                          <a:spcPct val="150000"/>
                        </a:lnSpc>
                        <a:spcAft>
                          <a:spcPts val="0"/>
                        </a:spcAft>
                        <a:tabLst>
                          <a:tab pos="1188085" algn="l"/>
                          <a:tab pos="2163445" algn="l"/>
                          <a:tab pos="3142615" algn="l"/>
                          <a:tab pos="4190365" algn="l"/>
                        </a:tabLst>
                      </a:pPr>
                      <a:r>
                        <a:rPr lang="zh-CN" sz="2400" b="1">
                          <a:solidFill>
                            <a:schemeClr val="bg1"/>
                          </a:solidFill>
                          <a:effectLst/>
                          <a:latin typeface="+mn-ea"/>
                          <a:ea typeface="+mn-ea"/>
                          <a:cs typeface="Times New Roman" panose="02020603050405020304" pitchFamily="18" charset="0"/>
                        </a:rPr>
                        <a:t>辑</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50000"/>
                      </a:schemeClr>
                    </a:solidFill>
                  </a:tcPr>
                </a:tc>
                <a:tc vMerge="1">
                  <a:txBody>
                    <a:bodyPr/>
                    <a:lstStyle/>
                    <a:p>
                      <a:endParaRPr lang="zh-CN"/>
                    </a:p>
                  </a:txBody>
                  <a:tcPr/>
                </a:tc>
                <a:tc>
                  <a:txBody>
                    <a:bodyPr/>
                    <a:lstStyle/>
                    <a:p>
                      <a:pPr algn="ctr">
                        <a:lnSpc>
                          <a:spcPct val="150000"/>
                        </a:lnSpc>
                        <a:spcAft>
                          <a:spcPts val="0"/>
                        </a:spcAft>
                        <a:tabLst>
                          <a:tab pos="1188085" algn="l"/>
                          <a:tab pos="2163445" algn="l"/>
                          <a:tab pos="3142615" algn="l"/>
                          <a:tab pos="4190365" algn="l"/>
                        </a:tabLst>
                      </a:pPr>
                      <a:r>
                        <a:rPr lang="zh-CN" sz="2400" b="1" dirty="0">
                          <a:solidFill>
                            <a:schemeClr val="bg1"/>
                          </a:solidFill>
                          <a:effectLst/>
                          <a:latin typeface="+mn-ea"/>
                          <a:ea typeface="+mn-ea"/>
                          <a:cs typeface="Times New Roman" panose="02020603050405020304" pitchFamily="18" charset="0"/>
                        </a:rPr>
                        <a:t>雄</a:t>
                      </a:r>
                      <a:r>
                        <a:rPr lang="en-US" sz="2400" b="1" dirty="0" err="1">
                          <a:solidFill>
                            <a:schemeClr val="bg1"/>
                          </a:solidFill>
                          <a:effectLst/>
                          <a:latin typeface="+mn-ea"/>
                          <a:ea typeface="+mn-ea"/>
                          <a:cs typeface="Times New Roman" panose="02020603050405020304" pitchFamily="18" charset="0"/>
                        </a:rPr>
                        <a:t>biàn</a:t>
                      </a:r>
                      <a:endParaRPr lang="zh-CN" sz="2400" b="1" dirty="0">
                        <a:solidFill>
                          <a:schemeClr val="bg1"/>
                        </a:solidFill>
                        <a:effectLst/>
                        <a:latin typeface="+mn-ea"/>
                        <a:ea typeface="+mn-ea"/>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50000"/>
                      </a:schemeClr>
                    </a:solidFill>
                  </a:tcPr>
                </a:tc>
                <a:tc>
                  <a:txBody>
                    <a:bodyPr/>
                    <a:lstStyle/>
                    <a:p>
                      <a:pPr algn="ctr">
                        <a:lnSpc>
                          <a:spcPct val="150000"/>
                        </a:lnSpc>
                        <a:spcAft>
                          <a:spcPts val="0"/>
                        </a:spcAft>
                        <a:tabLst>
                          <a:tab pos="1188085" algn="l"/>
                          <a:tab pos="2163445" algn="l"/>
                          <a:tab pos="3142615" algn="l"/>
                          <a:tab pos="4190365" algn="l"/>
                        </a:tabLst>
                      </a:pPr>
                      <a:r>
                        <a:rPr lang="zh-CN" sz="2400" b="1" dirty="0">
                          <a:solidFill>
                            <a:schemeClr val="bg1"/>
                          </a:solidFill>
                          <a:effectLst/>
                          <a:latin typeface="+mn-ea"/>
                          <a:ea typeface="+mn-ea"/>
                          <a:cs typeface="Times New Roman" panose="02020603050405020304" pitchFamily="18" charset="0"/>
                        </a:rPr>
                        <a:t>辩</a:t>
                      </a: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50000"/>
                      </a:schemeClr>
                    </a:solidFill>
                  </a:tcPr>
                </a:tc>
              </a:tr>
              <a:tr h="0">
                <a:tc>
                  <a:txBody>
                    <a:bodyPr/>
                    <a:lstStyle/>
                    <a:p>
                      <a:pPr algn="ctr">
                        <a:lnSpc>
                          <a:spcPct val="150000"/>
                        </a:lnSpc>
                        <a:spcAft>
                          <a:spcPts val="0"/>
                        </a:spcAft>
                        <a:tabLst>
                          <a:tab pos="1188085" algn="l"/>
                          <a:tab pos="2163445" algn="l"/>
                          <a:tab pos="3142615" algn="l"/>
                          <a:tab pos="4190365" algn="l"/>
                        </a:tabLst>
                      </a:pPr>
                      <a:r>
                        <a:rPr lang="zh-CN" sz="2400" b="1">
                          <a:solidFill>
                            <a:schemeClr val="bg1"/>
                          </a:solidFill>
                          <a:effectLst/>
                          <a:latin typeface="+mn-ea"/>
                          <a:ea typeface="+mn-ea"/>
                          <a:cs typeface="Times New Roman" panose="02020603050405020304" pitchFamily="18" charset="0"/>
                        </a:rPr>
                        <a:t>作</a:t>
                      </a:r>
                      <a:r>
                        <a:rPr lang="en-US" sz="2400" b="1">
                          <a:solidFill>
                            <a:schemeClr val="bg1"/>
                          </a:solidFill>
                          <a:effectLst/>
                          <a:latin typeface="+mn-ea"/>
                          <a:ea typeface="+mn-ea"/>
                          <a:cs typeface="Times New Roman" panose="02020603050405020304" pitchFamily="18" charset="0"/>
                        </a:rPr>
                        <a:t>yī</a:t>
                      </a:r>
                      <a:endParaRPr lang="zh-CN" sz="2400" b="1">
                        <a:solidFill>
                          <a:schemeClr val="bg1"/>
                        </a:solidFill>
                        <a:effectLst/>
                        <a:latin typeface="+mn-ea"/>
                        <a:ea typeface="+mn-ea"/>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50000"/>
                      </a:schemeClr>
                    </a:solidFill>
                  </a:tcPr>
                </a:tc>
                <a:tc>
                  <a:txBody>
                    <a:bodyPr/>
                    <a:lstStyle/>
                    <a:p>
                      <a:pPr algn="ctr">
                        <a:lnSpc>
                          <a:spcPct val="150000"/>
                        </a:lnSpc>
                        <a:spcAft>
                          <a:spcPts val="0"/>
                        </a:spcAft>
                        <a:tabLst>
                          <a:tab pos="1188085" algn="l"/>
                          <a:tab pos="2163445" algn="l"/>
                          <a:tab pos="3142615" algn="l"/>
                          <a:tab pos="4190365" algn="l"/>
                        </a:tabLst>
                      </a:pPr>
                      <a:r>
                        <a:rPr lang="zh-CN" sz="2400" b="1">
                          <a:solidFill>
                            <a:schemeClr val="bg1"/>
                          </a:solidFill>
                          <a:effectLst/>
                          <a:latin typeface="+mn-ea"/>
                          <a:ea typeface="+mn-ea"/>
                          <a:cs typeface="Times New Roman" panose="02020603050405020304" pitchFamily="18" charset="0"/>
                        </a:rPr>
                        <a:t>揖</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50000"/>
                      </a:schemeClr>
                    </a:solidFill>
                  </a:tcPr>
                </a:tc>
                <a:tc vMerge="1">
                  <a:txBody>
                    <a:bodyPr/>
                    <a:lstStyle/>
                    <a:p>
                      <a:endParaRPr lang="zh-CN"/>
                    </a:p>
                  </a:txBody>
                  <a:tcPr/>
                </a:tc>
                <a:tc>
                  <a:txBody>
                    <a:bodyPr/>
                    <a:lstStyle/>
                    <a:p>
                      <a:pPr algn="ctr">
                        <a:lnSpc>
                          <a:spcPct val="150000"/>
                        </a:lnSpc>
                        <a:spcAft>
                          <a:spcPts val="0"/>
                        </a:spcAft>
                        <a:tabLst>
                          <a:tab pos="1188085" algn="l"/>
                          <a:tab pos="2163445" algn="l"/>
                          <a:tab pos="3142615" algn="l"/>
                          <a:tab pos="4190365" algn="l"/>
                        </a:tabLst>
                      </a:pPr>
                      <a:r>
                        <a:rPr lang="en-US" sz="2400" b="1">
                          <a:solidFill>
                            <a:schemeClr val="bg1"/>
                          </a:solidFill>
                          <a:effectLst/>
                          <a:latin typeface="+mn-ea"/>
                          <a:ea typeface="+mn-ea"/>
                          <a:cs typeface="Times New Roman" panose="02020603050405020304" pitchFamily="18" charset="0"/>
                        </a:rPr>
                        <a:t>biàn </a:t>
                      </a:r>
                      <a:r>
                        <a:rPr lang="zh-CN" sz="2400" b="1">
                          <a:solidFill>
                            <a:schemeClr val="bg1"/>
                          </a:solidFill>
                          <a:effectLst/>
                          <a:latin typeface="+mn-ea"/>
                          <a:ea typeface="+mn-ea"/>
                          <a:cs typeface="Times New Roman" panose="02020603050405020304" pitchFamily="18" charset="0"/>
                        </a:rPr>
                        <a:t>别</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50000"/>
                      </a:schemeClr>
                    </a:solidFill>
                  </a:tcPr>
                </a:tc>
                <a:tc>
                  <a:txBody>
                    <a:bodyPr/>
                    <a:lstStyle/>
                    <a:p>
                      <a:pPr algn="ctr">
                        <a:lnSpc>
                          <a:spcPct val="150000"/>
                        </a:lnSpc>
                        <a:spcAft>
                          <a:spcPts val="0"/>
                        </a:spcAft>
                        <a:tabLst>
                          <a:tab pos="1188085" algn="l"/>
                          <a:tab pos="2163445" algn="l"/>
                          <a:tab pos="3142615" algn="l"/>
                          <a:tab pos="4190365" algn="l"/>
                        </a:tabLst>
                      </a:pPr>
                      <a:r>
                        <a:rPr lang="zh-CN" sz="2400" b="1" dirty="0">
                          <a:solidFill>
                            <a:schemeClr val="bg1"/>
                          </a:solidFill>
                          <a:effectLst/>
                          <a:latin typeface="+mn-ea"/>
                          <a:ea typeface="+mn-ea"/>
                          <a:cs typeface="Times New Roman" panose="02020603050405020304" pitchFamily="18" charset="0"/>
                        </a:rPr>
                        <a:t>辨</a:t>
                      </a: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50000"/>
                      </a:schemeClr>
                    </a:solidFill>
                  </a:tcPr>
                </a:tc>
              </a:tr>
              <a:tr h="0">
                <a:tc>
                  <a:txBody>
                    <a:bodyPr/>
                    <a:lstStyle/>
                    <a:p>
                      <a:pPr algn="ctr">
                        <a:lnSpc>
                          <a:spcPct val="150000"/>
                        </a:lnSpc>
                        <a:spcAft>
                          <a:spcPts val="0"/>
                        </a:spcAft>
                        <a:tabLst>
                          <a:tab pos="1188085" algn="l"/>
                          <a:tab pos="2163445" algn="l"/>
                          <a:tab pos="3142615" algn="l"/>
                          <a:tab pos="4190365" algn="l"/>
                        </a:tabLst>
                      </a:pPr>
                      <a:r>
                        <a:rPr lang="zh-CN" sz="2400" b="1">
                          <a:solidFill>
                            <a:schemeClr val="bg1"/>
                          </a:solidFill>
                          <a:effectLst/>
                          <a:latin typeface="+mn-ea"/>
                          <a:ea typeface="+mn-ea"/>
                          <a:cs typeface="Times New Roman" panose="02020603050405020304" pitchFamily="18" charset="0"/>
                        </a:rPr>
                        <a:t>载</a:t>
                      </a:r>
                      <a:r>
                        <a:rPr lang="en-US" sz="2400" b="1">
                          <a:solidFill>
                            <a:schemeClr val="bg1"/>
                          </a:solidFill>
                          <a:effectLst/>
                          <a:latin typeface="+mn-ea"/>
                          <a:ea typeface="+mn-ea"/>
                          <a:cs typeface="Times New Roman" panose="02020603050405020304" pitchFamily="18" charset="0"/>
                        </a:rPr>
                        <a:t>jí</a:t>
                      </a:r>
                      <a:r>
                        <a:rPr lang="zh-CN" sz="2400" b="1">
                          <a:solidFill>
                            <a:schemeClr val="bg1"/>
                          </a:solidFill>
                          <a:effectLst/>
                          <a:latin typeface="+mn-ea"/>
                          <a:ea typeface="+mn-ea"/>
                          <a:cs typeface="Times New Roman" panose="02020603050405020304" pitchFamily="18" charset="0"/>
                        </a:rPr>
                        <a:t>干戈</a:t>
                      </a: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chemeClr val="accent4">
                        <a:lumMod val="50000"/>
                      </a:schemeClr>
                    </a:solidFill>
                  </a:tcPr>
                </a:tc>
                <a:tc>
                  <a:txBody>
                    <a:bodyPr/>
                    <a:lstStyle/>
                    <a:p>
                      <a:pPr algn="ctr">
                        <a:lnSpc>
                          <a:spcPct val="150000"/>
                        </a:lnSpc>
                        <a:spcAft>
                          <a:spcPts val="0"/>
                        </a:spcAft>
                        <a:tabLst>
                          <a:tab pos="1188085" algn="l"/>
                          <a:tab pos="2163445" algn="l"/>
                          <a:tab pos="3142615" algn="l"/>
                          <a:tab pos="4190365" algn="l"/>
                        </a:tabLst>
                      </a:pPr>
                      <a:r>
                        <a:rPr lang="zh-CN" sz="2400" b="1">
                          <a:solidFill>
                            <a:schemeClr val="bg1"/>
                          </a:solidFill>
                          <a:effectLst/>
                          <a:latin typeface="+mn-ea"/>
                          <a:ea typeface="+mn-ea"/>
                          <a:cs typeface="Times New Roman" panose="02020603050405020304" pitchFamily="18" charset="0"/>
                        </a:rPr>
                        <a:t>戢</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chemeClr val="accent4">
                        <a:lumMod val="50000"/>
                      </a:schemeClr>
                    </a:solidFill>
                  </a:tcPr>
                </a:tc>
                <a:tc vMerge="1">
                  <a:txBody>
                    <a:bodyPr/>
                    <a:lstStyle/>
                    <a:p>
                      <a:endParaRPr lang="zh-CN"/>
                    </a:p>
                  </a:txBody>
                  <a:tcPr/>
                </a:tc>
                <a:tc>
                  <a:txBody>
                    <a:bodyPr/>
                    <a:lstStyle/>
                    <a:p>
                      <a:pPr algn="ctr">
                        <a:lnSpc>
                          <a:spcPct val="150000"/>
                        </a:lnSpc>
                        <a:spcAft>
                          <a:spcPts val="0"/>
                        </a:spcAft>
                        <a:tabLst>
                          <a:tab pos="1188085" algn="l"/>
                          <a:tab pos="2163445" algn="l"/>
                          <a:tab pos="3142615" algn="l"/>
                          <a:tab pos="4190365" algn="l"/>
                        </a:tabLst>
                      </a:pPr>
                      <a:r>
                        <a:rPr lang="zh-CN" sz="2400" b="1">
                          <a:solidFill>
                            <a:schemeClr val="bg1"/>
                          </a:solidFill>
                          <a:effectLst/>
                          <a:latin typeface="+mn-ea"/>
                          <a:ea typeface="+mn-ea"/>
                          <a:cs typeface="Times New Roman" panose="02020603050405020304" pitchFamily="18" charset="0"/>
                        </a:rPr>
                        <a:t>花</a:t>
                      </a:r>
                      <a:r>
                        <a:rPr lang="en-US" sz="2400" b="1">
                          <a:solidFill>
                            <a:schemeClr val="bg1"/>
                          </a:solidFill>
                          <a:effectLst/>
                          <a:latin typeface="+mn-ea"/>
                          <a:ea typeface="+mn-ea"/>
                          <a:cs typeface="Times New Roman" panose="02020603050405020304" pitchFamily="18" charset="0"/>
                        </a:rPr>
                        <a:t>bàn</a:t>
                      </a:r>
                      <a:endParaRPr lang="zh-CN" sz="2400" b="1">
                        <a:solidFill>
                          <a:schemeClr val="bg1"/>
                        </a:solidFill>
                        <a:effectLst/>
                        <a:latin typeface="+mn-ea"/>
                        <a:ea typeface="+mn-ea"/>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chemeClr val="accent4">
                        <a:lumMod val="50000"/>
                      </a:schemeClr>
                    </a:solidFill>
                  </a:tcPr>
                </a:tc>
                <a:tc>
                  <a:txBody>
                    <a:bodyPr/>
                    <a:lstStyle/>
                    <a:p>
                      <a:pPr algn="ctr">
                        <a:lnSpc>
                          <a:spcPct val="150000"/>
                        </a:lnSpc>
                        <a:spcAft>
                          <a:spcPts val="0"/>
                        </a:spcAft>
                        <a:tabLst>
                          <a:tab pos="1188085" algn="l"/>
                          <a:tab pos="2163445" algn="l"/>
                          <a:tab pos="3142615" algn="l"/>
                          <a:tab pos="4190365" algn="l"/>
                        </a:tabLst>
                      </a:pPr>
                      <a:r>
                        <a:rPr lang="zh-CN" sz="2400" b="1" dirty="0">
                          <a:solidFill>
                            <a:schemeClr val="bg1"/>
                          </a:solidFill>
                          <a:effectLst/>
                          <a:latin typeface="+mn-ea"/>
                          <a:ea typeface="+mn-ea"/>
                          <a:cs typeface="Times New Roman" panose="02020603050405020304" pitchFamily="18" charset="0"/>
                        </a:rPr>
                        <a:t>瓣</a:t>
                      </a: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chemeClr val="accent4">
                        <a:lumMod val="50000"/>
                      </a:schemeClr>
                    </a:solidFill>
                  </a:tcPr>
                </a:tc>
              </a:tr>
            </a:tbl>
          </a:graphicData>
        </a:graphic>
      </p:graphicFrame>
      <p:pic>
        <p:nvPicPr>
          <p:cNvPr id="8" name="图片 7"/>
          <p:cNvPicPr>
            <a:picLocks noChangeAspect="1"/>
          </p:cNvPicPr>
          <p:nvPr/>
        </p:nvPicPr>
        <p:blipFill>
          <a:blip r:embed="rId3"/>
          <a:stretch>
            <a:fillRect/>
          </a:stretch>
        </p:blipFill>
        <p:spPr>
          <a:xfrm>
            <a:off x="3440161" y="2273757"/>
            <a:ext cx="1620112" cy="3886498"/>
          </a:xfrm>
          <a:prstGeom prst="rect">
            <a:avLst/>
          </a:prstGeom>
        </p:spPr>
      </p:pic>
      <p:pic>
        <p:nvPicPr>
          <p:cNvPr id="9" name="图片 8"/>
          <p:cNvPicPr>
            <a:picLocks noChangeAspect="1"/>
          </p:cNvPicPr>
          <p:nvPr/>
        </p:nvPicPr>
        <p:blipFill>
          <a:blip r:embed="rId3"/>
          <a:stretch>
            <a:fillRect/>
          </a:stretch>
        </p:blipFill>
        <p:spPr>
          <a:xfrm>
            <a:off x="8324504" y="2273757"/>
            <a:ext cx="1620112" cy="388649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nodeType="clickEffect">
                                  <p:stCondLst>
                                    <p:cond delay="0"/>
                                  </p:stCondLst>
                                  <p:childTnLst>
                                    <p:animEffect transition="out" filter="barn(inVertic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 presetClass="exit" presetSubtype="4" fill="hold" nodeType="clickEffect">
                                  <p:stCondLst>
                                    <p:cond delay="0"/>
                                  </p:stCondLst>
                                  <p:childTnLst>
                                    <p:anim calcmode="lin" valueType="num">
                                      <p:cBhvr additive="base">
                                        <p:cTn id="11" dur="500"/>
                                        <p:tgtEl>
                                          <p:spTgt spid="9"/>
                                        </p:tgtEl>
                                        <p:attrNameLst>
                                          <p:attrName>ppt_x</p:attrName>
                                        </p:attrNameLst>
                                      </p:cBhvr>
                                      <p:tavLst>
                                        <p:tav tm="0">
                                          <p:val>
                                            <p:strVal val="ppt_x"/>
                                          </p:val>
                                        </p:tav>
                                        <p:tav tm="100000">
                                          <p:val>
                                            <p:strVal val="ppt_x"/>
                                          </p:val>
                                        </p:tav>
                                      </p:tavLst>
                                    </p:anim>
                                    <p:anim calcmode="lin" valueType="num">
                                      <p:cBhvr additive="base">
                                        <p:cTn id="12" dur="500"/>
                                        <p:tgtEl>
                                          <p:spTgt spid="9"/>
                                        </p:tgtEl>
                                        <p:attrNameLst>
                                          <p:attrName>ppt_y</p:attrName>
                                        </p:attrNameLst>
                                      </p:cBhvr>
                                      <p:tavLst>
                                        <p:tav tm="0">
                                          <p:val>
                                            <p:strVal val="ppt_y"/>
                                          </p:val>
                                        </p:tav>
                                        <p:tav tm="100000">
                                          <p:val>
                                            <p:strVal val="1+ppt_h/2"/>
                                          </p:val>
                                        </p:tav>
                                      </p:tavLst>
                                    </p:anim>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7"/>
          <p:cNvSpPr txBox="1">
            <a:spLocks noChangeArrowheads="1"/>
          </p:cNvSpPr>
          <p:nvPr/>
        </p:nvSpPr>
        <p:spPr bwMode="auto">
          <a:xfrm>
            <a:off x="863023" y="726496"/>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buFont typeface="Arial" panose="020B0604020202020204" pitchFamily="34" charset="0"/>
              <a:buNone/>
            </a:pPr>
            <a:r>
              <a:rPr lang="zh-CN" altLang="en-US" sz="2400" b="1" dirty="0">
                <a:solidFill>
                  <a:srgbClr val="EF7509"/>
                </a:solidFill>
                <a:latin typeface="思源黑体 CN Heavy" panose="020B0A00000000000000" pitchFamily="34" charset="-122"/>
                <a:ea typeface="思源黑体 CN Heavy" panose="020B0A00000000000000" pitchFamily="34" charset="-122"/>
              </a:rPr>
              <a:t>预习巩固</a:t>
            </a:r>
          </a:p>
        </p:txBody>
      </p:sp>
      <p:sp>
        <p:nvSpPr>
          <p:cNvPr id="8" name="矩形 7"/>
          <p:cNvSpPr/>
          <p:nvPr/>
        </p:nvSpPr>
        <p:spPr>
          <a:xfrm>
            <a:off x="1093114" y="1793959"/>
            <a:ext cx="1693092" cy="497957"/>
          </a:xfrm>
          <a:prstGeom prst="rect">
            <a:avLst/>
          </a:prstGeom>
        </p:spPr>
        <p:txBody>
          <a:bodyPr wrap="none">
            <a:spAutoFit/>
          </a:bodyPr>
          <a:lstStyle/>
          <a:p>
            <a:pPr>
              <a:lnSpc>
                <a:spcPct val="120000"/>
              </a:lnSpc>
              <a:spcAft>
                <a:spcPts val="0"/>
              </a:spcAft>
              <a:tabLst>
                <a:tab pos="1188085" algn="l"/>
                <a:tab pos="2163445" algn="l"/>
                <a:tab pos="3142615" algn="l"/>
                <a:tab pos="4190365" algn="l"/>
              </a:tabLst>
            </a:pPr>
            <a:r>
              <a:rPr lang="en-US" altLang="zh-CN" sz="2400" b="1" dirty="0">
                <a:solidFill>
                  <a:srgbClr val="C00000"/>
                </a:solidFill>
                <a:latin typeface="微软雅黑" panose="020B0503020204020204" pitchFamily="34" charset="-122"/>
                <a:ea typeface="微软雅黑" panose="020B0503020204020204" pitchFamily="34" charset="-122"/>
              </a:rPr>
              <a:t>3.</a:t>
            </a:r>
            <a:r>
              <a:rPr lang="zh-CN" altLang="zh-CN" sz="2400" b="1" dirty="0">
                <a:solidFill>
                  <a:srgbClr val="C00000"/>
                </a:solidFill>
                <a:latin typeface="微软雅黑" panose="020B0503020204020204" pitchFamily="34" charset="-122"/>
                <a:ea typeface="微软雅黑" panose="020B0503020204020204" pitchFamily="34" charset="-122"/>
              </a:rPr>
              <a:t>掌握词语</a:t>
            </a:r>
          </a:p>
        </p:txBody>
      </p:sp>
      <p:graphicFrame>
        <p:nvGraphicFramePr>
          <p:cNvPr id="9" name="表格 8"/>
          <p:cNvGraphicFramePr>
            <a:graphicFrameLocks noGrp="1"/>
          </p:cNvGraphicFramePr>
          <p:nvPr/>
        </p:nvGraphicFramePr>
        <p:xfrm>
          <a:off x="1093114" y="2845028"/>
          <a:ext cx="8701675" cy="2286000"/>
        </p:xfrm>
        <a:graphic>
          <a:graphicData uri="http://schemas.openxmlformats.org/drawingml/2006/table">
            <a:tbl>
              <a:tblPr firstRow="1" bandRow="1">
                <a:tableStyleId>{5C22544A-7EE6-4342-B048-85BDC9FD1C3A}</a:tableStyleId>
              </a:tblPr>
              <a:tblGrid>
                <a:gridCol w="2833924"/>
                <a:gridCol w="5867751"/>
              </a:tblGrid>
              <a:tr h="370840">
                <a:tc>
                  <a:txBody>
                    <a:bodyPr/>
                    <a:lstStyle/>
                    <a:p>
                      <a:r>
                        <a:rPr lang="zh-CN" altLang="zh-CN" sz="2400" b="1" dirty="0" smtClean="0">
                          <a:solidFill>
                            <a:schemeClr val="bg1"/>
                          </a:solidFill>
                          <a:latin typeface="+mn-ea"/>
                          <a:ea typeface="+mn-ea"/>
                          <a:cs typeface="Times New Roman" panose="02020603050405020304" pitchFamily="18" charset="0"/>
                        </a:rPr>
                        <a:t>拨乱反正</a:t>
                      </a:r>
                      <a:endParaRPr lang="zh-CN" altLang="en-US" sz="2400" dirty="0">
                        <a:solidFill>
                          <a:schemeClr val="bg1"/>
                        </a:solidFill>
                        <a:latin typeface="+mn-ea"/>
                        <a:ea typeface="+mn-ea"/>
                      </a:endParaRPr>
                    </a:p>
                  </a:txBody>
                  <a:tcPr>
                    <a:solidFill>
                      <a:schemeClr val="accent4">
                        <a:lumMod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zh-CN" sz="2400" b="1" u="none" dirty="0" smtClean="0">
                          <a:solidFill>
                            <a:schemeClr val="bg1"/>
                          </a:solidFill>
                          <a:uFill>
                            <a:solidFill>
                              <a:srgbClr val="000000"/>
                            </a:solidFill>
                          </a:uFill>
                          <a:latin typeface="+mn-ea"/>
                          <a:ea typeface="+mn-ea"/>
                          <a:cs typeface="Times New Roman" panose="02020603050405020304" pitchFamily="18" charset="0"/>
                        </a:rPr>
                        <a:t>治理混乱的局面</a:t>
                      </a:r>
                      <a:r>
                        <a:rPr lang="en-US" altLang="zh-CN" sz="2400" b="1" u="none" dirty="0" smtClean="0">
                          <a:solidFill>
                            <a:schemeClr val="bg1"/>
                          </a:solidFill>
                          <a:uFill>
                            <a:solidFill>
                              <a:srgbClr val="000000"/>
                            </a:solidFill>
                          </a:uFill>
                          <a:latin typeface="+mn-ea"/>
                          <a:ea typeface="+mn-ea"/>
                          <a:cs typeface="Times New Roman" panose="02020603050405020304" pitchFamily="18" charset="0"/>
                        </a:rPr>
                        <a:t>,</a:t>
                      </a:r>
                      <a:r>
                        <a:rPr lang="zh-CN" altLang="zh-CN" sz="2400" b="1" u="none" dirty="0" smtClean="0">
                          <a:solidFill>
                            <a:schemeClr val="bg1"/>
                          </a:solidFill>
                          <a:uFill>
                            <a:solidFill>
                              <a:srgbClr val="000000"/>
                            </a:solidFill>
                          </a:uFill>
                          <a:latin typeface="+mn-ea"/>
                          <a:ea typeface="+mn-ea"/>
                          <a:cs typeface="Times New Roman" panose="02020603050405020304" pitchFamily="18" charset="0"/>
                        </a:rPr>
                        <a:t>使恢复正常</a:t>
                      </a:r>
                      <a:endParaRPr lang="zh-CN" altLang="zh-CN" sz="2400" b="1" u="none" dirty="0" smtClean="0">
                        <a:solidFill>
                          <a:schemeClr val="bg1"/>
                        </a:solidFill>
                        <a:latin typeface="+mn-ea"/>
                        <a:ea typeface="+mn-ea"/>
                        <a:cs typeface="Times New Roman" panose="02020603050405020304" pitchFamily="18" charset="0"/>
                      </a:endParaRPr>
                    </a:p>
                  </a:txBody>
                  <a:tcPr>
                    <a:solidFill>
                      <a:schemeClr val="accent4">
                        <a:lumMod val="50000"/>
                      </a:schemeClr>
                    </a:solidFill>
                  </a:tcPr>
                </a:tc>
              </a:tr>
              <a:tr h="370840">
                <a:tc>
                  <a:txBody>
                    <a:bodyPr/>
                    <a:lstStyle/>
                    <a:p>
                      <a:r>
                        <a:rPr lang="zh-CN" altLang="zh-CN" sz="2400" b="1" dirty="0" smtClean="0">
                          <a:solidFill>
                            <a:schemeClr val="bg1"/>
                          </a:solidFill>
                          <a:latin typeface="+mn-ea"/>
                          <a:ea typeface="+mn-ea"/>
                          <a:cs typeface="Times New Roman" panose="02020603050405020304" pitchFamily="18" charset="0"/>
                        </a:rPr>
                        <a:t>五花八门</a:t>
                      </a:r>
                      <a:endParaRPr lang="zh-CN" altLang="en-US" sz="2400" dirty="0">
                        <a:solidFill>
                          <a:schemeClr val="bg1"/>
                        </a:solidFill>
                        <a:latin typeface="+mn-ea"/>
                        <a:ea typeface="+mn-ea"/>
                      </a:endParaRPr>
                    </a:p>
                  </a:txBody>
                  <a:tcPr>
                    <a:solidFill>
                      <a:schemeClr val="accent4">
                        <a:lumMod val="50000"/>
                      </a:schemeClr>
                    </a:solidFill>
                  </a:tcPr>
                </a:tc>
                <a:tc>
                  <a:txBody>
                    <a:bodyPr/>
                    <a:lstStyle/>
                    <a:p>
                      <a:r>
                        <a:rPr lang="zh-CN" altLang="zh-CN" sz="2400" b="1" dirty="0" smtClean="0">
                          <a:solidFill>
                            <a:schemeClr val="bg1"/>
                          </a:solidFill>
                          <a:uFill>
                            <a:solidFill>
                              <a:srgbClr val="000000"/>
                            </a:solidFill>
                          </a:uFill>
                          <a:latin typeface="+mn-ea"/>
                          <a:ea typeface="+mn-ea"/>
                          <a:cs typeface="Times New Roman" panose="02020603050405020304" pitchFamily="18" charset="0"/>
                        </a:rPr>
                        <a:t>形容花样繁多或变幻多端</a:t>
                      </a:r>
                      <a:endParaRPr lang="zh-CN" altLang="en-US" sz="2400" dirty="0">
                        <a:solidFill>
                          <a:schemeClr val="bg1"/>
                        </a:solidFill>
                        <a:latin typeface="+mn-ea"/>
                        <a:ea typeface="+mn-ea"/>
                      </a:endParaRPr>
                    </a:p>
                  </a:txBody>
                  <a:tcPr>
                    <a:solidFill>
                      <a:schemeClr val="accent4">
                        <a:lumMod val="50000"/>
                      </a:schemeClr>
                    </a:solidFill>
                  </a:tcPr>
                </a:tc>
              </a:tr>
              <a:tr h="370840">
                <a:tc>
                  <a:txBody>
                    <a:bodyPr/>
                    <a:lstStyle/>
                    <a:p>
                      <a:r>
                        <a:rPr lang="zh-CN" altLang="zh-CN" sz="2400" b="1" dirty="0" smtClean="0">
                          <a:solidFill>
                            <a:schemeClr val="bg1"/>
                          </a:solidFill>
                          <a:latin typeface="+mn-ea"/>
                          <a:ea typeface="+mn-ea"/>
                          <a:cs typeface="Times New Roman" panose="02020603050405020304" pitchFamily="18" charset="0"/>
                        </a:rPr>
                        <a:t>自吹自擂</a:t>
                      </a:r>
                      <a:endParaRPr lang="zh-CN" altLang="en-US" sz="2400" dirty="0">
                        <a:solidFill>
                          <a:schemeClr val="bg1"/>
                        </a:solidFill>
                        <a:latin typeface="+mn-ea"/>
                        <a:ea typeface="+mn-ea"/>
                      </a:endParaRPr>
                    </a:p>
                  </a:txBody>
                  <a:tcPr>
                    <a:solidFill>
                      <a:schemeClr val="accent4">
                        <a:lumMod val="50000"/>
                      </a:schemeClr>
                    </a:solidFill>
                  </a:tcPr>
                </a:tc>
                <a:tc>
                  <a:txBody>
                    <a:bodyPr/>
                    <a:lstStyle/>
                    <a:p>
                      <a:r>
                        <a:rPr lang="zh-CN" altLang="zh-CN" sz="2400" b="1" dirty="0" smtClean="0">
                          <a:solidFill>
                            <a:schemeClr val="bg1"/>
                          </a:solidFill>
                          <a:uFill>
                            <a:solidFill>
                              <a:srgbClr val="000000"/>
                            </a:solidFill>
                          </a:uFill>
                          <a:latin typeface="+mn-ea"/>
                          <a:ea typeface="+mn-ea"/>
                          <a:cs typeface="Times New Roman" panose="02020603050405020304" pitchFamily="18" charset="0"/>
                        </a:rPr>
                        <a:t>自己吹喇叭</a:t>
                      </a:r>
                      <a:r>
                        <a:rPr lang="en-US" altLang="zh-CN" sz="2400" b="1" dirty="0" smtClean="0">
                          <a:solidFill>
                            <a:schemeClr val="bg1"/>
                          </a:solidFill>
                          <a:uFill>
                            <a:solidFill>
                              <a:srgbClr val="000000"/>
                            </a:solidFill>
                          </a:uFill>
                          <a:latin typeface="+mn-ea"/>
                          <a:ea typeface="+mn-ea"/>
                          <a:cs typeface="Times New Roman" panose="02020603050405020304" pitchFamily="18" charset="0"/>
                        </a:rPr>
                        <a:t>,</a:t>
                      </a:r>
                      <a:r>
                        <a:rPr lang="zh-CN" altLang="zh-CN" sz="2400" b="1" dirty="0" smtClean="0">
                          <a:solidFill>
                            <a:schemeClr val="bg1"/>
                          </a:solidFill>
                          <a:uFill>
                            <a:solidFill>
                              <a:srgbClr val="000000"/>
                            </a:solidFill>
                          </a:uFill>
                          <a:latin typeface="+mn-ea"/>
                          <a:ea typeface="+mn-ea"/>
                          <a:cs typeface="Times New Roman" panose="02020603050405020304" pitchFamily="18" charset="0"/>
                        </a:rPr>
                        <a:t>自己打鼓</a:t>
                      </a:r>
                      <a:r>
                        <a:rPr lang="en-US" altLang="zh-CN" sz="2400" b="1" dirty="0" smtClean="0">
                          <a:solidFill>
                            <a:schemeClr val="bg1"/>
                          </a:solidFill>
                          <a:uFill>
                            <a:solidFill>
                              <a:srgbClr val="000000"/>
                            </a:solidFill>
                          </a:uFill>
                          <a:latin typeface="+mn-ea"/>
                          <a:ea typeface="+mn-ea"/>
                          <a:cs typeface="Times New Roman" panose="02020603050405020304" pitchFamily="18" charset="0"/>
                        </a:rPr>
                        <a:t>,</a:t>
                      </a:r>
                      <a:r>
                        <a:rPr lang="zh-CN" altLang="zh-CN" sz="2400" b="1" dirty="0" smtClean="0">
                          <a:solidFill>
                            <a:schemeClr val="bg1"/>
                          </a:solidFill>
                          <a:uFill>
                            <a:solidFill>
                              <a:srgbClr val="000000"/>
                            </a:solidFill>
                          </a:uFill>
                          <a:latin typeface="+mn-ea"/>
                          <a:ea typeface="+mn-ea"/>
                          <a:cs typeface="Times New Roman" panose="02020603050405020304" pitchFamily="18" charset="0"/>
                        </a:rPr>
                        <a:t>比喻自我吹嘘</a:t>
                      </a:r>
                      <a:endParaRPr lang="zh-CN" altLang="en-US" sz="2400" dirty="0">
                        <a:solidFill>
                          <a:schemeClr val="bg1"/>
                        </a:solidFill>
                        <a:latin typeface="+mn-ea"/>
                        <a:ea typeface="+mn-ea"/>
                      </a:endParaRPr>
                    </a:p>
                  </a:txBody>
                  <a:tcPr>
                    <a:solidFill>
                      <a:schemeClr val="accent4">
                        <a:lumMod val="50000"/>
                      </a:schemeClr>
                    </a:solidFill>
                  </a:tcPr>
                </a:tc>
              </a:tr>
              <a:tr h="370840">
                <a:tc>
                  <a:txBody>
                    <a:bodyPr/>
                    <a:lstStyle/>
                    <a:p>
                      <a:r>
                        <a:rPr lang="zh-CN" altLang="zh-CN" sz="2400" b="1" dirty="0" smtClean="0">
                          <a:solidFill>
                            <a:schemeClr val="bg1"/>
                          </a:solidFill>
                          <a:latin typeface="+mn-ea"/>
                          <a:ea typeface="+mn-ea"/>
                          <a:cs typeface="Times New Roman" panose="02020603050405020304" pitchFamily="18" charset="0"/>
                        </a:rPr>
                        <a:t>无稽之谈</a:t>
                      </a:r>
                      <a:endParaRPr lang="zh-CN" altLang="en-US" sz="2400" dirty="0">
                        <a:solidFill>
                          <a:schemeClr val="bg1"/>
                        </a:solidFill>
                        <a:latin typeface="+mn-ea"/>
                        <a:ea typeface="+mn-ea"/>
                      </a:endParaRPr>
                    </a:p>
                  </a:txBody>
                  <a:tcPr>
                    <a:solidFill>
                      <a:schemeClr val="accent4">
                        <a:lumMod val="50000"/>
                      </a:schemeClr>
                    </a:solidFill>
                  </a:tcPr>
                </a:tc>
                <a:tc>
                  <a:txBody>
                    <a:bodyPr/>
                    <a:lstStyle/>
                    <a:p>
                      <a:r>
                        <a:rPr lang="zh-CN" altLang="zh-CN" sz="2400" b="1" dirty="0" smtClean="0">
                          <a:solidFill>
                            <a:schemeClr val="bg1"/>
                          </a:solidFill>
                          <a:uFill>
                            <a:solidFill>
                              <a:srgbClr val="000000"/>
                            </a:solidFill>
                          </a:uFill>
                          <a:latin typeface="+mn-ea"/>
                          <a:ea typeface="+mn-ea"/>
                          <a:cs typeface="Times New Roman" panose="02020603050405020304" pitchFamily="18" charset="0"/>
                        </a:rPr>
                        <a:t>没有根据的言谈</a:t>
                      </a:r>
                      <a:endParaRPr lang="zh-CN" altLang="en-US" sz="2400" dirty="0">
                        <a:solidFill>
                          <a:schemeClr val="bg1"/>
                        </a:solidFill>
                        <a:latin typeface="+mn-ea"/>
                        <a:ea typeface="+mn-ea"/>
                      </a:endParaRPr>
                    </a:p>
                  </a:txBody>
                  <a:tcPr>
                    <a:solidFill>
                      <a:schemeClr val="accent4">
                        <a:lumMod val="50000"/>
                      </a:schemeClr>
                    </a:solidFill>
                  </a:tcPr>
                </a:tc>
              </a:tr>
              <a:tr h="370840">
                <a:tc>
                  <a:txBody>
                    <a:bodyPr/>
                    <a:lstStyle/>
                    <a:p>
                      <a:r>
                        <a:rPr lang="zh-CN" altLang="zh-CN" sz="2400" b="1" dirty="0" smtClean="0">
                          <a:solidFill>
                            <a:schemeClr val="bg1"/>
                          </a:solidFill>
                          <a:latin typeface="+mn-ea"/>
                          <a:ea typeface="+mn-ea"/>
                          <a:cs typeface="Times New Roman" panose="02020603050405020304" pitchFamily="18" charset="0"/>
                        </a:rPr>
                        <a:t>层出不穷</a:t>
                      </a:r>
                      <a:endParaRPr lang="zh-CN" altLang="en-US" sz="2400" dirty="0">
                        <a:solidFill>
                          <a:schemeClr val="bg1"/>
                        </a:solidFill>
                        <a:latin typeface="+mn-ea"/>
                        <a:ea typeface="+mn-ea"/>
                      </a:endParaRPr>
                    </a:p>
                  </a:txBody>
                  <a:tcPr>
                    <a:solidFill>
                      <a:schemeClr val="accent4">
                        <a:lumMod val="50000"/>
                      </a:schemeClr>
                    </a:solidFill>
                  </a:tcPr>
                </a:tc>
                <a:tc>
                  <a:txBody>
                    <a:bodyPr/>
                    <a:lstStyle/>
                    <a:p>
                      <a:r>
                        <a:rPr lang="zh-CN" altLang="zh-CN" sz="2400" b="1" dirty="0" smtClean="0">
                          <a:solidFill>
                            <a:schemeClr val="bg1"/>
                          </a:solidFill>
                          <a:uFill>
                            <a:solidFill>
                              <a:srgbClr val="000000"/>
                            </a:solidFill>
                          </a:uFill>
                          <a:latin typeface="+mn-ea"/>
                          <a:ea typeface="+mn-ea"/>
                          <a:cs typeface="Times New Roman" panose="02020603050405020304" pitchFamily="18" charset="0"/>
                        </a:rPr>
                        <a:t>接连不断地出现</a:t>
                      </a:r>
                      <a:r>
                        <a:rPr lang="en-US" altLang="zh-CN" sz="2400" b="1" dirty="0" smtClean="0">
                          <a:solidFill>
                            <a:schemeClr val="bg1"/>
                          </a:solidFill>
                          <a:uFill>
                            <a:solidFill>
                              <a:srgbClr val="000000"/>
                            </a:solidFill>
                          </a:uFill>
                          <a:latin typeface="+mn-ea"/>
                          <a:ea typeface="+mn-ea"/>
                          <a:cs typeface="Times New Roman" panose="02020603050405020304" pitchFamily="18" charset="0"/>
                        </a:rPr>
                        <a:t>,</a:t>
                      </a:r>
                      <a:r>
                        <a:rPr lang="zh-CN" altLang="zh-CN" sz="2400" b="1" dirty="0" smtClean="0">
                          <a:solidFill>
                            <a:schemeClr val="bg1"/>
                          </a:solidFill>
                          <a:uFill>
                            <a:solidFill>
                              <a:srgbClr val="000000"/>
                            </a:solidFill>
                          </a:uFill>
                          <a:latin typeface="+mn-ea"/>
                          <a:ea typeface="+mn-ea"/>
                          <a:cs typeface="Times New Roman" panose="02020603050405020304" pitchFamily="18" charset="0"/>
                        </a:rPr>
                        <a:t>没有穷尽</a:t>
                      </a:r>
                      <a:endParaRPr lang="zh-CN" altLang="en-US" sz="2400" dirty="0">
                        <a:solidFill>
                          <a:schemeClr val="bg1"/>
                        </a:solidFill>
                        <a:latin typeface="+mn-ea"/>
                        <a:ea typeface="+mn-ea"/>
                      </a:endParaRPr>
                    </a:p>
                  </a:txBody>
                  <a:tcPr>
                    <a:solidFill>
                      <a:schemeClr val="accent4">
                        <a:lumMod val="50000"/>
                      </a:schemeClr>
                    </a:solidFill>
                  </a:tcPr>
                </a:tc>
              </a:tr>
            </a:tbl>
          </a:graphicData>
        </a:graphic>
      </p:graphicFrame>
      <p:pic>
        <p:nvPicPr>
          <p:cNvPr id="5" name="图片 4"/>
          <p:cNvPicPr>
            <a:picLocks noChangeAspect="1"/>
          </p:cNvPicPr>
          <p:nvPr/>
        </p:nvPicPr>
        <p:blipFill>
          <a:blip r:embed="rId3"/>
          <a:stretch>
            <a:fillRect/>
          </a:stretch>
        </p:blipFill>
        <p:spPr>
          <a:xfrm>
            <a:off x="3943971" y="2845028"/>
            <a:ext cx="5966227" cy="228841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xit" presetSubtype="0" fill="hold" nodeType="clickEffect">
                                  <p:stCondLst>
                                    <p:cond delay="0"/>
                                  </p:stCondLst>
                                  <p:childTnLst>
                                    <p:anim calcmode="lin" valueType="num">
                                      <p:cBhvr>
                                        <p:cTn id="6" dur="1000"/>
                                        <p:tgtEl>
                                          <p:spTgt spid="5"/>
                                        </p:tgtEl>
                                        <p:attrNameLst>
                                          <p:attrName>ppt_w</p:attrName>
                                        </p:attrNameLst>
                                      </p:cBhvr>
                                      <p:tavLst>
                                        <p:tav tm="0">
                                          <p:val>
                                            <p:strVal val="ppt_w"/>
                                          </p:val>
                                        </p:tav>
                                        <p:tav tm="100000">
                                          <p:val>
                                            <p:fltVal val="0"/>
                                          </p:val>
                                        </p:tav>
                                      </p:tavLst>
                                    </p:anim>
                                    <p:anim calcmode="lin" valueType="num">
                                      <p:cBhvr>
                                        <p:cTn id="7" dur="1000"/>
                                        <p:tgtEl>
                                          <p:spTgt spid="5"/>
                                        </p:tgtEl>
                                        <p:attrNameLst>
                                          <p:attrName>ppt_h</p:attrName>
                                        </p:attrNameLst>
                                      </p:cBhvr>
                                      <p:tavLst>
                                        <p:tav tm="0">
                                          <p:val>
                                            <p:strVal val="ppt_h"/>
                                          </p:val>
                                        </p:tav>
                                        <p:tav tm="100000">
                                          <p:val>
                                            <p:fltVal val="0"/>
                                          </p:val>
                                        </p:tav>
                                      </p:tavLst>
                                    </p:anim>
                                    <p:anim calcmode="lin" valueType="num">
                                      <p:cBhvr>
                                        <p:cTn id="8" dur="1000"/>
                                        <p:tgtEl>
                                          <p:spTgt spid="5"/>
                                        </p:tgtEl>
                                        <p:attrNameLst>
                                          <p:attrName>style.rotation</p:attrName>
                                        </p:attrNameLst>
                                      </p:cBhvr>
                                      <p:tavLst>
                                        <p:tav tm="0">
                                          <p:val>
                                            <p:fltVal val="0"/>
                                          </p:val>
                                        </p:tav>
                                        <p:tav tm="100000">
                                          <p:val>
                                            <p:fltVal val="90"/>
                                          </p:val>
                                        </p:tav>
                                      </p:tavLst>
                                    </p:anim>
                                    <p:animEffect transition="out" filter="fade">
                                      <p:cBhvr>
                                        <p:cTn id="9" dur="1000"/>
                                        <p:tgtEl>
                                          <p:spTgt spid="5"/>
                                        </p:tgtEl>
                                      </p:cBhvr>
                                    </p:animEffect>
                                    <p:set>
                                      <p:cBhvr>
                                        <p:cTn id="10" dur="1" fill="hold">
                                          <p:stCondLst>
                                            <p:cond delay="9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7"/>
          <p:cNvSpPr txBox="1">
            <a:spLocks noChangeArrowheads="1"/>
          </p:cNvSpPr>
          <p:nvPr/>
        </p:nvSpPr>
        <p:spPr bwMode="auto">
          <a:xfrm>
            <a:off x="863023" y="726496"/>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buFont typeface="Arial" panose="020B0604020202020204" pitchFamily="34" charset="0"/>
              <a:buNone/>
            </a:pPr>
            <a:r>
              <a:rPr lang="zh-CN" altLang="en-US" sz="2400" b="1" dirty="0">
                <a:solidFill>
                  <a:srgbClr val="EF7509"/>
                </a:solidFill>
                <a:latin typeface="思源黑体 CN Heavy" panose="020B0A00000000000000" pitchFamily="34" charset="-122"/>
                <a:ea typeface="思源黑体 CN Heavy" panose="020B0A00000000000000" pitchFamily="34" charset="-122"/>
              </a:rPr>
              <a:t>预习巩固</a:t>
            </a:r>
          </a:p>
        </p:txBody>
      </p:sp>
      <p:sp>
        <p:nvSpPr>
          <p:cNvPr id="5" name="矩形 4"/>
          <p:cNvSpPr>
            <a:spLocks noChangeAspect="1"/>
          </p:cNvSpPr>
          <p:nvPr/>
        </p:nvSpPr>
        <p:spPr>
          <a:xfrm>
            <a:off x="4668108" y="1399901"/>
            <a:ext cx="2507049" cy="498598"/>
          </a:xfrm>
          <a:prstGeom prst="rect">
            <a:avLst/>
          </a:prstGeom>
        </p:spPr>
        <p:txBody>
          <a:bodyPr wrap="square">
            <a:spAutoFit/>
          </a:bodyPr>
          <a:lstStyle/>
          <a:p>
            <a:pPr algn="ctr">
              <a:lnSpc>
                <a:spcPct val="120000"/>
              </a:lnSpc>
              <a:spcAft>
                <a:spcPts val="0"/>
              </a:spcAft>
              <a:tabLst>
                <a:tab pos="1188085" algn="l"/>
                <a:tab pos="2163445" algn="l"/>
                <a:tab pos="3142615" algn="l"/>
                <a:tab pos="4190365" algn="l"/>
              </a:tabLst>
            </a:pPr>
            <a:r>
              <a:rPr lang="zh-CN" altLang="zh-CN" sz="2400" b="1" dirty="0">
                <a:solidFill>
                  <a:srgbClr val="C00000"/>
                </a:solidFill>
                <a:latin typeface="微软雅黑" panose="020B0503020204020204" pitchFamily="34" charset="-122"/>
                <a:ea typeface="微软雅黑" panose="020B0503020204020204" pitchFamily="34" charset="-122"/>
              </a:rPr>
              <a:t>制定</a:t>
            </a:r>
            <a:r>
              <a:rPr lang="en-US" altLang="zh-CN" sz="2400" b="1" dirty="0">
                <a:solidFill>
                  <a:srgbClr val="C00000"/>
                </a:solidFill>
                <a:latin typeface="微软雅黑" panose="020B0503020204020204" pitchFamily="34" charset="-122"/>
                <a:ea typeface="微软雅黑" panose="020B0503020204020204" pitchFamily="34" charset="-122"/>
              </a:rPr>
              <a:t>·</a:t>
            </a:r>
            <a:r>
              <a:rPr lang="zh-CN" altLang="zh-CN" sz="2400" b="1" dirty="0">
                <a:solidFill>
                  <a:srgbClr val="C00000"/>
                </a:solidFill>
                <a:latin typeface="微软雅黑" panose="020B0503020204020204" pitchFamily="34" charset="-122"/>
                <a:ea typeface="微软雅黑" panose="020B0503020204020204" pitchFamily="34" charset="-122"/>
              </a:rPr>
              <a:t>制订</a:t>
            </a:r>
          </a:p>
        </p:txBody>
      </p:sp>
      <p:sp>
        <p:nvSpPr>
          <p:cNvPr id="6" name="矩形 5"/>
          <p:cNvSpPr/>
          <p:nvPr/>
        </p:nvSpPr>
        <p:spPr>
          <a:xfrm>
            <a:off x="3107656" y="700628"/>
            <a:ext cx="1693092" cy="497957"/>
          </a:xfrm>
          <a:prstGeom prst="rect">
            <a:avLst/>
          </a:prstGeom>
        </p:spPr>
        <p:txBody>
          <a:bodyPr wrap="none">
            <a:spAutoFit/>
          </a:bodyPr>
          <a:lstStyle/>
          <a:p>
            <a:pPr>
              <a:lnSpc>
                <a:spcPct val="120000"/>
              </a:lnSpc>
              <a:spcAft>
                <a:spcPts val="0"/>
              </a:spcAft>
              <a:tabLst>
                <a:tab pos="1188085" algn="l"/>
                <a:tab pos="2163445" algn="l"/>
                <a:tab pos="3142615" algn="l"/>
                <a:tab pos="4190365" algn="l"/>
              </a:tabLst>
            </a:pPr>
            <a:r>
              <a:rPr lang="en-US" altLang="zh-CN" sz="2400" b="1" dirty="0">
                <a:solidFill>
                  <a:srgbClr val="C00000"/>
                </a:solidFill>
                <a:latin typeface="微软雅黑" panose="020B0503020204020204" pitchFamily="34" charset="-122"/>
                <a:ea typeface="微软雅黑" panose="020B0503020204020204" pitchFamily="34" charset="-122"/>
              </a:rPr>
              <a:t>4.</a:t>
            </a:r>
            <a:r>
              <a:rPr lang="zh-CN" altLang="zh-CN" sz="2400" b="1" dirty="0">
                <a:solidFill>
                  <a:srgbClr val="C00000"/>
                </a:solidFill>
                <a:latin typeface="微软雅黑" panose="020B0503020204020204" pitchFamily="34" charset="-122"/>
                <a:ea typeface="微软雅黑" panose="020B0503020204020204" pitchFamily="34" charset="-122"/>
              </a:rPr>
              <a:t>词语辨析</a:t>
            </a:r>
          </a:p>
        </p:txBody>
      </p:sp>
      <p:graphicFrame>
        <p:nvGraphicFramePr>
          <p:cNvPr id="7" name="表格 6"/>
          <p:cNvGraphicFramePr>
            <a:graphicFrameLocks noGrp="1"/>
          </p:cNvGraphicFramePr>
          <p:nvPr/>
        </p:nvGraphicFramePr>
        <p:xfrm>
          <a:off x="746315" y="2099815"/>
          <a:ext cx="10663091" cy="3785616"/>
        </p:xfrm>
        <a:graphic>
          <a:graphicData uri="http://schemas.openxmlformats.org/drawingml/2006/table">
            <a:tbl>
              <a:tblPr firstRow="1" firstCol="1" bandRow="1">
                <a:tableStyleId>{5C22544A-7EE6-4342-B048-85BDC9FD1C3A}</a:tableStyleId>
              </a:tblPr>
              <a:tblGrid>
                <a:gridCol w="1772341"/>
                <a:gridCol w="3593820"/>
                <a:gridCol w="5296930"/>
              </a:tblGrid>
              <a:tr h="0">
                <a:tc gridSpan="2">
                  <a:txBody>
                    <a:bodyPr/>
                    <a:lstStyle/>
                    <a:p>
                      <a:pPr>
                        <a:lnSpc>
                          <a:spcPct val="115000"/>
                        </a:lnSpc>
                        <a:spcAft>
                          <a:spcPts val="0"/>
                        </a:spcAft>
                        <a:tabLst>
                          <a:tab pos="1188085" algn="l"/>
                          <a:tab pos="2163445" algn="l"/>
                          <a:tab pos="3142615" algn="l"/>
                          <a:tab pos="4190365" algn="l"/>
                        </a:tabLst>
                      </a:pPr>
                      <a:r>
                        <a:rPr lang="zh-CN" sz="2400" dirty="0">
                          <a:effectLst/>
                          <a:latin typeface="+mn-ea"/>
                          <a:ea typeface="+mn-ea"/>
                        </a:rPr>
                        <a:t>制定</a:t>
                      </a:r>
                      <a:r>
                        <a:rPr lang="en-US" sz="2400" dirty="0">
                          <a:effectLst/>
                          <a:latin typeface="+mn-ea"/>
                          <a:ea typeface="+mn-ea"/>
                        </a:rPr>
                        <a:t>:</a:t>
                      </a:r>
                      <a:r>
                        <a:rPr lang="zh-CN" sz="2400" dirty="0">
                          <a:effectLst/>
                          <a:latin typeface="+mn-ea"/>
                          <a:ea typeface="+mn-ea"/>
                        </a:rPr>
                        <a:t>定出</a:t>
                      </a:r>
                      <a:r>
                        <a:rPr lang="en-US" sz="2400" dirty="0">
                          <a:effectLst/>
                          <a:latin typeface="+mn-ea"/>
                          <a:ea typeface="+mn-ea"/>
                        </a:rPr>
                        <a:t>(</a:t>
                      </a:r>
                      <a:r>
                        <a:rPr lang="zh-CN" sz="2400" dirty="0">
                          <a:effectLst/>
                          <a:latin typeface="+mn-ea"/>
                          <a:ea typeface="+mn-ea"/>
                        </a:rPr>
                        <a:t>法律、规程、政策等</a:t>
                      </a:r>
                      <a:r>
                        <a:rPr lang="en-US" sz="2400" dirty="0">
                          <a:effectLst/>
                          <a:latin typeface="+mn-ea"/>
                          <a:ea typeface="+mn-ea"/>
                        </a:rPr>
                        <a:t>)</a:t>
                      </a:r>
                      <a:r>
                        <a:rPr lang="zh-CN" sz="2400" dirty="0">
                          <a:effectLst/>
                          <a:latin typeface="+mn-ea"/>
                          <a:ea typeface="+mn-ea"/>
                        </a:rPr>
                        <a:t>。</a:t>
                      </a:r>
                      <a:endParaRPr lang="zh-CN" sz="2400" dirty="0">
                        <a:solidFill>
                          <a:srgbClr val="000000"/>
                        </a:solidFill>
                        <a:effectLst/>
                        <a:latin typeface="+mn-ea"/>
                        <a:ea typeface="+mn-ea"/>
                        <a:cs typeface="Times New Roman" panose="02020603050405020304" pitchFamily="18" charset="0"/>
                      </a:endParaRPr>
                    </a:p>
                  </a:txBody>
                  <a:tcPr marL="66675" marR="66675" marT="0" marB="0" anchor="ctr">
                    <a:solidFill>
                      <a:schemeClr val="accent4">
                        <a:lumMod val="50000"/>
                      </a:schemeClr>
                    </a:solidFill>
                  </a:tcPr>
                </a:tc>
                <a:tc hMerge="1">
                  <a:txBody>
                    <a:bodyPr/>
                    <a:lstStyle/>
                    <a:p>
                      <a:endParaRPr lang="zh-CN"/>
                    </a:p>
                  </a:txBody>
                  <a:tcPr/>
                </a:tc>
                <a:tc>
                  <a:txBody>
                    <a:bodyPr/>
                    <a:lstStyle/>
                    <a:p>
                      <a:pPr>
                        <a:lnSpc>
                          <a:spcPct val="115000"/>
                        </a:lnSpc>
                        <a:spcAft>
                          <a:spcPts val="0"/>
                        </a:spcAft>
                        <a:tabLst>
                          <a:tab pos="1188085" algn="l"/>
                          <a:tab pos="2163445" algn="l"/>
                          <a:tab pos="3142615" algn="l"/>
                          <a:tab pos="4190365" algn="l"/>
                        </a:tabLst>
                      </a:pPr>
                      <a:r>
                        <a:rPr lang="zh-CN" sz="2400" dirty="0">
                          <a:effectLst/>
                          <a:latin typeface="+mn-ea"/>
                          <a:ea typeface="+mn-ea"/>
                        </a:rPr>
                        <a:t>制订</a:t>
                      </a:r>
                      <a:r>
                        <a:rPr lang="en-US" sz="2400" dirty="0">
                          <a:effectLst/>
                          <a:latin typeface="+mn-ea"/>
                          <a:ea typeface="+mn-ea"/>
                        </a:rPr>
                        <a:t>:</a:t>
                      </a:r>
                      <a:r>
                        <a:rPr lang="zh-CN" sz="2400" dirty="0">
                          <a:effectLst/>
                          <a:latin typeface="+mn-ea"/>
                          <a:ea typeface="+mn-ea"/>
                        </a:rPr>
                        <a:t>创制拟定。</a:t>
                      </a:r>
                      <a:endParaRPr lang="zh-CN" sz="2400" dirty="0">
                        <a:solidFill>
                          <a:srgbClr val="000000"/>
                        </a:solidFill>
                        <a:effectLst/>
                        <a:latin typeface="+mn-ea"/>
                        <a:ea typeface="+mn-ea"/>
                        <a:cs typeface="Times New Roman" panose="02020603050405020304" pitchFamily="18" charset="0"/>
                      </a:endParaRPr>
                    </a:p>
                  </a:txBody>
                  <a:tcPr marL="66675" marR="66675" marT="0" marB="0" anchor="ctr">
                    <a:solidFill>
                      <a:schemeClr val="accent4">
                        <a:lumMod val="50000"/>
                      </a:schemeClr>
                    </a:solidFill>
                  </a:tcPr>
                </a:tc>
              </a:tr>
              <a:tr h="0">
                <a:tc gridSpan="3">
                  <a:txBody>
                    <a:bodyPr/>
                    <a:lstStyle/>
                    <a:p>
                      <a:pPr>
                        <a:lnSpc>
                          <a:spcPct val="115000"/>
                        </a:lnSpc>
                        <a:spcAft>
                          <a:spcPts val="0"/>
                        </a:spcAft>
                        <a:tabLst>
                          <a:tab pos="1188085" algn="l"/>
                          <a:tab pos="2163445" algn="l"/>
                          <a:tab pos="3142615" algn="l"/>
                          <a:tab pos="4190365" algn="l"/>
                        </a:tabLst>
                      </a:pPr>
                      <a:r>
                        <a:rPr lang="zh-CN" sz="2400" dirty="0">
                          <a:effectLst/>
                          <a:latin typeface="+mn-ea"/>
                          <a:ea typeface="+mn-ea"/>
                        </a:rPr>
                        <a:t>相同点</a:t>
                      </a:r>
                      <a:r>
                        <a:rPr lang="en-US" sz="2400" dirty="0">
                          <a:effectLst/>
                          <a:latin typeface="+mn-ea"/>
                          <a:ea typeface="+mn-ea"/>
                        </a:rPr>
                        <a:t>:</a:t>
                      </a:r>
                      <a:r>
                        <a:rPr lang="zh-CN" sz="2400" dirty="0">
                          <a:effectLst/>
                          <a:latin typeface="+mn-ea"/>
                          <a:ea typeface="+mn-ea"/>
                        </a:rPr>
                        <a:t>两者都有</a:t>
                      </a:r>
                      <a:r>
                        <a:rPr lang="en-US" sz="2400" dirty="0">
                          <a:effectLst/>
                          <a:latin typeface="+mn-ea"/>
                          <a:ea typeface="+mn-ea"/>
                        </a:rPr>
                        <a:t>“</a:t>
                      </a:r>
                      <a:r>
                        <a:rPr lang="zh-CN" sz="2400" dirty="0">
                          <a:effectLst/>
                          <a:latin typeface="+mn-ea"/>
                          <a:ea typeface="+mn-ea"/>
                        </a:rPr>
                        <a:t>创制、拟定</a:t>
                      </a:r>
                      <a:r>
                        <a:rPr lang="en-US" sz="2400" dirty="0">
                          <a:effectLst/>
                          <a:latin typeface="+mn-ea"/>
                          <a:ea typeface="+mn-ea"/>
                        </a:rPr>
                        <a:t>”</a:t>
                      </a:r>
                      <a:r>
                        <a:rPr lang="zh-CN" sz="2400" dirty="0">
                          <a:effectLst/>
                          <a:latin typeface="+mn-ea"/>
                          <a:ea typeface="+mn-ea"/>
                        </a:rPr>
                        <a:t>的意思。</a:t>
                      </a:r>
                      <a:endParaRPr lang="zh-CN" sz="2400" dirty="0">
                        <a:solidFill>
                          <a:srgbClr val="000000"/>
                        </a:solidFill>
                        <a:effectLst/>
                        <a:latin typeface="+mn-ea"/>
                        <a:ea typeface="+mn-ea"/>
                        <a:cs typeface="Times New Roman" panose="02020603050405020304" pitchFamily="18" charset="0"/>
                      </a:endParaRPr>
                    </a:p>
                  </a:txBody>
                  <a:tcPr marL="66675" marR="66675" marT="0" marB="0" anchor="ctr">
                    <a:solidFill>
                      <a:schemeClr val="accent4">
                        <a:lumMod val="50000"/>
                      </a:schemeClr>
                    </a:solidFill>
                  </a:tcPr>
                </a:tc>
                <a:tc hMerge="1">
                  <a:txBody>
                    <a:bodyPr/>
                    <a:lstStyle/>
                    <a:p>
                      <a:endParaRPr lang="zh-CN"/>
                    </a:p>
                  </a:txBody>
                  <a:tcPr/>
                </a:tc>
                <a:tc hMerge="1">
                  <a:txBody>
                    <a:bodyPr/>
                    <a:lstStyle/>
                    <a:p>
                      <a:endParaRPr lang="zh-CN"/>
                    </a:p>
                  </a:txBody>
                  <a:tcPr/>
                </a:tc>
              </a:tr>
              <a:tr h="0">
                <a:tc gridSpan="3">
                  <a:txBody>
                    <a:bodyPr/>
                    <a:lstStyle/>
                    <a:p>
                      <a:pPr>
                        <a:lnSpc>
                          <a:spcPct val="115000"/>
                        </a:lnSpc>
                        <a:spcAft>
                          <a:spcPts val="0"/>
                        </a:spcAft>
                        <a:tabLst>
                          <a:tab pos="1188085" algn="l"/>
                          <a:tab pos="2163445" algn="l"/>
                          <a:tab pos="3142615" algn="l"/>
                          <a:tab pos="4190365" algn="l"/>
                        </a:tabLst>
                      </a:pPr>
                      <a:r>
                        <a:rPr lang="zh-CN" sz="2400" dirty="0">
                          <a:effectLst/>
                          <a:latin typeface="+mn-ea"/>
                          <a:ea typeface="+mn-ea"/>
                        </a:rPr>
                        <a:t>不同点</a:t>
                      </a:r>
                      <a:r>
                        <a:rPr lang="en-US" sz="2400" dirty="0">
                          <a:effectLst/>
                          <a:latin typeface="+mn-ea"/>
                          <a:ea typeface="+mn-ea"/>
                        </a:rPr>
                        <a:t>:“</a:t>
                      </a:r>
                      <a:r>
                        <a:rPr lang="zh-CN" sz="2400" dirty="0">
                          <a:effectLst/>
                          <a:latin typeface="+mn-ea"/>
                          <a:ea typeface="+mn-ea"/>
                        </a:rPr>
                        <a:t>制定</a:t>
                      </a:r>
                      <a:r>
                        <a:rPr lang="en-US" sz="2400" dirty="0">
                          <a:effectLst/>
                          <a:latin typeface="+mn-ea"/>
                          <a:ea typeface="+mn-ea"/>
                        </a:rPr>
                        <a:t>”</a:t>
                      </a:r>
                      <a:r>
                        <a:rPr lang="zh-CN" sz="2400" dirty="0">
                          <a:effectLst/>
                          <a:latin typeface="+mn-ea"/>
                          <a:ea typeface="+mn-ea"/>
                        </a:rPr>
                        <a:t>偏重于做出最后决定</a:t>
                      </a:r>
                      <a:r>
                        <a:rPr lang="en-US" sz="2400" dirty="0">
                          <a:effectLst/>
                          <a:latin typeface="+mn-ea"/>
                          <a:ea typeface="+mn-ea"/>
                        </a:rPr>
                        <a:t>,</a:t>
                      </a:r>
                      <a:r>
                        <a:rPr lang="zh-CN" sz="2400" dirty="0">
                          <a:effectLst/>
                          <a:latin typeface="+mn-ea"/>
                          <a:ea typeface="+mn-ea"/>
                        </a:rPr>
                        <a:t>使完全确定下来</a:t>
                      </a:r>
                      <a:r>
                        <a:rPr lang="en-US" sz="2400" dirty="0">
                          <a:effectLst/>
                          <a:latin typeface="+mn-ea"/>
                          <a:ea typeface="+mn-ea"/>
                        </a:rPr>
                        <a:t>,</a:t>
                      </a:r>
                      <a:r>
                        <a:rPr lang="zh-CN" sz="2400" dirty="0">
                          <a:effectLst/>
                          <a:latin typeface="+mn-ea"/>
                          <a:ea typeface="+mn-ea"/>
                        </a:rPr>
                        <a:t>常与法律、规程、方针、路线等搭配</a:t>
                      </a:r>
                      <a:r>
                        <a:rPr lang="en-US" sz="2400" dirty="0">
                          <a:effectLst/>
                          <a:latin typeface="+mn-ea"/>
                          <a:ea typeface="+mn-ea"/>
                        </a:rPr>
                        <a:t>;“</a:t>
                      </a:r>
                      <a:r>
                        <a:rPr lang="zh-CN" sz="2400" dirty="0">
                          <a:effectLst/>
                          <a:latin typeface="+mn-ea"/>
                          <a:ea typeface="+mn-ea"/>
                        </a:rPr>
                        <a:t>制订</a:t>
                      </a:r>
                      <a:r>
                        <a:rPr lang="en-US" sz="2400" dirty="0">
                          <a:effectLst/>
                          <a:latin typeface="+mn-ea"/>
                          <a:ea typeface="+mn-ea"/>
                        </a:rPr>
                        <a:t>”</a:t>
                      </a:r>
                      <a:r>
                        <a:rPr lang="zh-CN" sz="2400" dirty="0">
                          <a:effectLst/>
                          <a:latin typeface="+mn-ea"/>
                          <a:ea typeface="+mn-ea"/>
                        </a:rPr>
                        <a:t>偏重于从无到有的创制、草拟而后的订立</a:t>
                      </a:r>
                      <a:r>
                        <a:rPr lang="en-US" sz="2400" dirty="0">
                          <a:effectLst/>
                          <a:latin typeface="+mn-ea"/>
                          <a:ea typeface="+mn-ea"/>
                        </a:rPr>
                        <a:t>,</a:t>
                      </a:r>
                      <a:r>
                        <a:rPr lang="zh-CN" sz="2400" dirty="0">
                          <a:effectLst/>
                          <a:latin typeface="+mn-ea"/>
                          <a:ea typeface="+mn-ea"/>
                        </a:rPr>
                        <a:t>常与计划、方案等搭配。</a:t>
                      </a:r>
                      <a:endParaRPr lang="zh-CN" sz="2400" dirty="0">
                        <a:solidFill>
                          <a:srgbClr val="000000"/>
                        </a:solidFill>
                        <a:effectLst/>
                        <a:latin typeface="+mn-ea"/>
                        <a:ea typeface="+mn-ea"/>
                        <a:cs typeface="Times New Roman" panose="02020603050405020304" pitchFamily="18" charset="0"/>
                      </a:endParaRPr>
                    </a:p>
                  </a:txBody>
                  <a:tcPr marL="66675" marR="66675" marT="0" marB="0" anchor="ctr">
                    <a:solidFill>
                      <a:schemeClr val="accent4">
                        <a:lumMod val="50000"/>
                      </a:schemeClr>
                    </a:solidFill>
                  </a:tcPr>
                </a:tc>
                <a:tc hMerge="1">
                  <a:txBody>
                    <a:bodyPr/>
                    <a:lstStyle/>
                    <a:p>
                      <a:endParaRPr lang="zh-CN"/>
                    </a:p>
                  </a:txBody>
                  <a:tcPr/>
                </a:tc>
                <a:tc hMerge="1">
                  <a:txBody>
                    <a:bodyPr/>
                    <a:lstStyle/>
                    <a:p>
                      <a:endParaRPr lang="zh-CN"/>
                    </a:p>
                  </a:txBody>
                  <a:tcPr/>
                </a:tc>
              </a:tr>
              <a:tr h="0">
                <a:tc rowSpan="2">
                  <a:txBody>
                    <a:bodyPr/>
                    <a:lstStyle/>
                    <a:p>
                      <a:pPr>
                        <a:lnSpc>
                          <a:spcPct val="115000"/>
                        </a:lnSpc>
                        <a:spcAft>
                          <a:spcPts val="0"/>
                        </a:spcAft>
                        <a:tabLst>
                          <a:tab pos="1188085" algn="l"/>
                          <a:tab pos="2163445" algn="l"/>
                          <a:tab pos="3142615" algn="l"/>
                          <a:tab pos="4190365" algn="l"/>
                        </a:tabLst>
                      </a:pPr>
                      <a:r>
                        <a:rPr lang="zh-CN" sz="2400">
                          <a:effectLst/>
                          <a:latin typeface="+mn-ea"/>
                          <a:ea typeface="+mn-ea"/>
                        </a:rPr>
                        <a:t>例句</a:t>
                      </a:r>
                      <a:endParaRPr lang="zh-CN" sz="2400">
                        <a:solidFill>
                          <a:srgbClr val="000000"/>
                        </a:solidFill>
                        <a:effectLst/>
                        <a:latin typeface="+mn-ea"/>
                        <a:ea typeface="+mn-ea"/>
                        <a:cs typeface="Times New Roman" panose="02020603050405020304" pitchFamily="18" charset="0"/>
                      </a:endParaRPr>
                    </a:p>
                  </a:txBody>
                  <a:tcPr marL="0" marR="0" marT="0" marB="0" anchor="ctr">
                    <a:solidFill>
                      <a:schemeClr val="accent4">
                        <a:lumMod val="50000"/>
                      </a:schemeClr>
                    </a:solidFill>
                  </a:tcPr>
                </a:tc>
                <a:tc gridSpan="2">
                  <a:txBody>
                    <a:bodyPr/>
                    <a:lstStyle/>
                    <a:p>
                      <a:pPr>
                        <a:lnSpc>
                          <a:spcPct val="115000"/>
                        </a:lnSpc>
                        <a:spcAft>
                          <a:spcPts val="0"/>
                        </a:spcAft>
                        <a:tabLst>
                          <a:tab pos="1188085" algn="l"/>
                          <a:tab pos="2163445" algn="l"/>
                          <a:tab pos="3142615" algn="l"/>
                          <a:tab pos="4190365" algn="l"/>
                        </a:tabLst>
                      </a:pPr>
                      <a:r>
                        <a:rPr lang="zh-CN" sz="2400" b="1" dirty="0">
                          <a:solidFill>
                            <a:schemeClr val="bg1"/>
                          </a:solidFill>
                          <a:effectLst/>
                          <a:latin typeface="+mn-ea"/>
                          <a:ea typeface="+mn-ea"/>
                        </a:rPr>
                        <a:t>①人民有了政权以后</a:t>
                      </a:r>
                      <a:r>
                        <a:rPr lang="en-US" sz="2400" b="1" dirty="0">
                          <a:solidFill>
                            <a:schemeClr val="bg1"/>
                          </a:solidFill>
                          <a:effectLst/>
                          <a:latin typeface="+mn-ea"/>
                          <a:ea typeface="+mn-ea"/>
                        </a:rPr>
                        <a:t>,</a:t>
                      </a:r>
                      <a:r>
                        <a:rPr lang="zh-CN" sz="2400" b="1" dirty="0">
                          <a:solidFill>
                            <a:schemeClr val="bg1"/>
                          </a:solidFill>
                          <a:effectLst/>
                          <a:latin typeface="+mn-ea"/>
                          <a:ea typeface="+mn-ea"/>
                        </a:rPr>
                        <a:t>就不仅依靠政策</a:t>
                      </a:r>
                      <a:r>
                        <a:rPr lang="en-US" sz="2400" b="1" dirty="0">
                          <a:solidFill>
                            <a:schemeClr val="bg1"/>
                          </a:solidFill>
                          <a:effectLst/>
                          <a:latin typeface="+mn-ea"/>
                          <a:ea typeface="+mn-ea"/>
                        </a:rPr>
                        <a:t>,</a:t>
                      </a:r>
                      <a:r>
                        <a:rPr lang="zh-CN" sz="2400" b="1" dirty="0">
                          <a:solidFill>
                            <a:schemeClr val="bg1"/>
                          </a:solidFill>
                          <a:effectLst/>
                          <a:latin typeface="+mn-ea"/>
                          <a:ea typeface="+mn-ea"/>
                        </a:rPr>
                        <a:t>还必须把成熟的政策制定为法律</a:t>
                      </a:r>
                      <a:r>
                        <a:rPr lang="en-US" sz="2400" b="1" dirty="0">
                          <a:solidFill>
                            <a:schemeClr val="bg1"/>
                          </a:solidFill>
                          <a:effectLst/>
                          <a:latin typeface="+mn-ea"/>
                          <a:ea typeface="+mn-ea"/>
                        </a:rPr>
                        <a:t>,</a:t>
                      </a:r>
                      <a:r>
                        <a:rPr lang="zh-CN" sz="2400" b="1" dirty="0">
                          <a:solidFill>
                            <a:schemeClr val="bg1"/>
                          </a:solidFill>
                          <a:effectLst/>
                          <a:latin typeface="+mn-ea"/>
                          <a:ea typeface="+mn-ea"/>
                        </a:rPr>
                        <a:t>依法办事。</a:t>
                      </a:r>
                      <a:endParaRPr lang="zh-CN" sz="2400" b="1" dirty="0">
                        <a:solidFill>
                          <a:schemeClr val="bg1"/>
                        </a:solidFill>
                        <a:effectLst/>
                        <a:latin typeface="+mn-ea"/>
                        <a:ea typeface="+mn-ea"/>
                        <a:cs typeface="Times New Roman" panose="02020603050405020304" pitchFamily="18" charset="0"/>
                      </a:endParaRPr>
                    </a:p>
                  </a:txBody>
                  <a:tcPr marL="66675" marR="66675" marT="0" marB="0" anchor="ctr">
                    <a:solidFill>
                      <a:schemeClr val="accent4">
                        <a:lumMod val="50000"/>
                      </a:schemeClr>
                    </a:solidFill>
                  </a:tcPr>
                </a:tc>
                <a:tc hMerge="1">
                  <a:txBody>
                    <a:bodyPr/>
                    <a:lstStyle/>
                    <a:p>
                      <a:endParaRPr lang="zh-CN"/>
                    </a:p>
                  </a:txBody>
                  <a:tcPr/>
                </a:tc>
              </a:tr>
              <a:tr h="0">
                <a:tc vMerge="1">
                  <a:txBody>
                    <a:bodyPr/>
                    <a:lstStyle/>
                    <a:p>
                      <a:endParaRPr lang="zh-CN"/>
                    </a:p>
                  </a:txBody>
                  <a:tcPr/>
                </a:tc>
                <a:tc gridSpan="2">
                  <a:txBody>
                    <a:bodyPr/>
                    <a:lstStyle/>
                    <a:p>
                      <a:pPr>
                        <a:lnSpc>
                          <a:spcPct val="115000"/>
                        </a:lnSpc>
                        <a:spcAft>
                          <a:spcPts val="0"/>
                        </a:spcAft>
                        <a:tabLst>
                          <a:tab pos="1188085" algn="l"/>
                          <a:tab pos="2163445" algn="l"/>
                          <a:tab pos="3142615" algn="l"/>
                          <a:tab pos="4190365" algn="l"/>
                        </a:tabLst>
                      </a:pPr>
                      <a:r>
                        <a:rPr lang="zh-CN" sz="2400" b="1" dirty="0">
                          <a:solidFill>
                            <a:schemeClr val="bg1"/>
                          </a:solidFill>
                          <a:effectLst/>
                          <a:latin typeface="+mn-ea"/>
                          <a:ea typeface="+mn-ea"/>
                        </a:rPr>
                        <a:t>②白天劳动上一天</a:t>
                      </a:r>
                      <a:r>
                        <a:rPr lang="en-US" sz="2400" b="1" dirty="0">
                          <a:solidFill>
                            <a:schemeClr val="bg1"/>
                          </a:solidFill>
                          <a:effectLst/>
                          <a:latin typeface="+mn-ea"/>
                          <a:ea typeface="+mn-ea"/>
                        </a:rPr>
                        <a:t>,</a:t>
                      </a:r>
                      <a:r>
                        <a:rPr lang="zh-CN" sz="2400" b="1" dirty="0">
                          <a:solidFill>
                            <a:schemeClr val="bg1"/>
                          </a:solidFill>
                          <a:effectLst/>
                          <a:latin typeface="+mn-ea"/>
                          <a:ea typeface="+mn-ea"/>
                        </a:rPr>
                        <a:t>晚上还要和当地团员社干部们开会</a:t>
                      </a:r>
                      <a:r>
                        <a:rPr lang="en-US" sz="2400" b="1" dirty="0">
                          <a:solidFill>
                            <a:schemeClr val="bg1"/>
                          </a:solidFill>
                          <a:effectLst/>
                          <a:latin typeface="+mn-ea"/>
                          <a:ea typeface="+mn-ea"/>
                        </a:rPr>
                        <a:t>,</a:t>
                      </a:r>
                      <a:r>
                        <a:rPr lang="zh-CN" sz="2400" b="1" dirty="0">
                          <a:solidFill>
                            <a:schemeClr val="bg1"/>
                          </a:solidFill>
                          <a:effectLst/>
                          <a:latin typeface="+mn-ea"/>
                          <a:ea typeface="+mn-ea"/>
                        </a:rPr>
                        <a:t>帮助他们修改跃进计划</a:t>
                      </a:r>
                      <a:r>
                        <a:rPr lang="en-US" sz="2400" b="1" dirty="0">
                          <a:solidFill>
                            <a:schemeClr val="bg1"/>
                          </a:solidFill>
                          <a:effectLst/>
                          <a:latin typeface="+mn-ea"/>
                          <a:ea typeface="+mn-ea"/>
                        </a:rPr>
                        <a:t>,</a:t>
                      </a:r>
                      <a:r>
                        <a:rPr lang="zh-CN" sz="2400" b="1" dirty="0">
                          <a:solidFill>
                            <a:schemeClr val="bg1"/>
                          </a:solidFill>
                          <a:effectLst/>
                          <a:latin typeface="+mn-ea"/>
                          <a:ea typeface="+mn-ea"/>
                        </a:rPr>
                        <a:t>制订新的增产计划。</a:t>
                      </a:r>
                      <a:endParaRPr lang="zh-CN" sz="2400" b="1" dirty="0">
                        <a:solidFill>
                          <a:schemeClr val="bg1"/>
                        </a:solidFill>
                        <a:effectLst/>
                        <a:latin typeface="+mn-ea"/>
                        <a:ea typeface="+mn-ea"/>
                        <a:cs typeface="Times New Roman" panose="02020603050405020304" pitchFamily="18" charset="0"/>
                      </a:endParaRPr>
                    </a:p>
                  </a:txBody>
                  <a:tcPr marL="66675" marR="66675" marT="0" marB="0" anchor="ctr">
                    <a:solidFill>
                      <a:schemeClr val="accent4">
                        <a:lumMod val="50000"/>
                      </a:schemeClr>
                    </a:solidFill>
                  </a:tcPr>
                </a:tc>
                <a:tc hMerge="1">
                  <a:txBody>
                    <a:bodyPr/>
                    <a:lstStyle/>
                    <a:p>
                      <a:endParaRPr lang="zh-CN"/>
                    </a:p>
                  </a:txBody>
                  <a:tcP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7"/>
          <p:cNvSpPr txBox="1">
            <a:spLocks noChangeArrowheads="1"/>
          </p:cNvSpPr>
          <p:nvPr/>
        </p:nvSpPr>
        <p:spPr bwMode="auto">
          <a:xfrm>
            <a:off x="863023" y="726496"/>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buFont typeface="Arial" panose="020B0604020202020204" pitchFamily="34" charset="0"/>
              <a:buNone/>
            </a:pPr>
            <a:r>
              <a:rPr lang="zh-CN" altLang="en-US" sz="2400" b="1" dirty="0">
                <a:solidFill>
                  <a:srgbClr val="EF7509"/>
                </a:solidFill>
                <a:latin typeface="思源黑体 CN Heavy" panose="020B0A00000000000000" pitchFamily="34" charset="-122"/>
                <a:ea typeface="思源黑体 CN Heavy" panose="020B0A00000000000000" pitchFamily="34" charset="-122"/>
              </a:rPr>
              <a:t>预习巩固</a:t>
            </a:r>
          </a:p>
        </p:txBody>
      </p:sp>
      <p:sp>
        <p:nvSpPr>
          <p:cNvPr id="2" name="矩形 1"/>
          <p:cNvSpPr>
            <a:spLocks noChangeAspect="1"/>
          </p:cNvSpPr>
          <p:nvPr/>
        </p:nvSpPr>
        <p:spPr>
          <a:xfrm>
            <a:off x="5275102" y="957477"/>
            <a:ext cx="1641795" cy="497957"/>
          </a:xfrm>
          <a:prstGeom prst="rect">
            <a:avLst/>
          </a:prstGeom>
        </p:spPr>
        <p:txBody>
          <a:bodyPr wrap="none">
            <a:spAutoFit/>
          </a:bodyPr>
          <a:lstStyle/>
          <a:p>
            <a:pPr algn="ctr">
              <a:lnSpc>
                <a:spcPct val="120000"/>
              </a:lnSpc>
              <a:spcAft>
                <a:spcPts val="0"/>
              </a:spcAft>
              <a:tabLst>
                <a:tab pos="1188085" algn="l"/>
                <a:tab pos="2163445" algn="l"/>
                <a:tab pos="3142615" algn="l"/>
                <a:tab pos="4190365" algn="l"/>
              </a:tabLst>
            </a:pPr>
            <a:r>
              <a:rPr lang="zh-CN" altLang="zh-CN" sz="2400" b="1" dirty="0">
                <a:solidFill>
                  <a:srgbClr val="C00000"/>
                </a:solidFill>
                <a:latin typeface="微软雅黑" panose="020B0503020204020204" pitchFamily="34" charset="-122"/>
                <a:ea typeface="微软雅黑" panose="020B0503020204020204" pitchFamily="34" charset="-122"/>
              </a:rPr>
              <a:t>原形</a:t>
            </a:r>
            <a:r>
              <a:rPr lang="en-US" altLang="zh-CN" sz="2400" b="1" dirty="0">
                <a:solidFill>
                  <a:srgbClr val="C00000"/>
                </a:solidFill>
                <a:latin typeface="微软雅黑" panose="020B0503020204020204" pitchFamily="34" charset="-122"/>
                <a:ea typeface="微软雅黑" panose="020B0503020204020204" pitchFamily="34" charset="-122"/>
              </a:rPr>
              <a:t>·</a:t>
            </a:r>
            <a:r>
              <a:rPr lang="zh-CN" altLang="zh-CN" sz="2400" b="1" dirty="0">
                <a:solidFill>
                  <a:srgbClr val="C00000"/>
                </a:solidFill>
                <a:latin typeface="微软雅黑" panose="020B0503020204020204" pitchFamily="34" charset="-122"/>
                <a:ea typeface="微软雅黑" panose="020B0503020204020204" pitchFamily="34" charset="-122"/>
              </a:rPr>
              <a:t>原型</a:t>
            </a:r>
            <a:r>
              <a:rPr lang="en-US" altLang="zh-CN" sz="2400" b="1" dirty="0">
                <a:solidFill>
                  <a:srgbClr val="C00000"/>
                </a:solidFill>
                <a:latin typeface="微软雅黑" panose="020B0503020204020204" pitchFamily="34" charset="-122"/>
                <a:ea typeface="微软雅黑" panose="020B0503020204020204" pitchFamily="34" charset="-122"/>
              </a:rPr>
              <a:t> </a:t>
            </a:r>
            <a:endParaRPr lang="zh-CN" altLang="zh-CN" sz="2400" b="1" dirty="0">
              <a:solidFill>
                <a:srgbClr val="C00000"/>
              </a:solidFill>
              <a:latin typeface="微软雅黑" panose="020B0503020204020204" pitchFamily="34" charset="-122"/>
              <a:ea typeface="微软雅黑" panose="020B0503020204020204" pitchFamily="34" charset="-122"/>
            </a:endParaRPr>
          </a:p>
        </p:txBody>
      </p:sp>
      <p:graphicFrame>
        <p:nvGraphicFramePr>
          <p:cNvPr id="7" name="表格 6"/>
          <p:cNvGraphicFramePr>
            <a:graphicFrameLocks noGrp="1"/>
          </p:cNvGraphicFramePr>
          <p:nvPr/>
        </p:nvGraphicFramePr>
        <p:xfrm>
          <a:off x="569206" y="1941466"/>
          <a:ext cx="10864913" cy="4099835"/>
        </p:xfrm>
        <a:graphic>
          <a:graphicData uri="http://schemas.openxmlformats.org/drawingml/2006/table">
            <a:tbl>
              <a:tblPr firstRow="1" firstCol="1" bandRow="1">
                <a:tableStyleId>{5C22544A-7EE6-4342-B048-85BDC9FD1C3A}</a:tableStyleId>
              </a:tblPr>
              <a:tblGrid>
                <a:gridCol w="5106663"/>
                <a:gridCol w="5758250"/>
              </a:tblGrid>
              <a:tr h="1576091">
                <a:tc>
                  <a:txBody>
                    <a:bodyPr/>
                    <a:lstStyle/>
                    <a:p>
                      <a:pPr>
                        <a:lnSpc>
                          <a:spcPct val="115000"/>
                        </a:lnSpc>
                        <a:spcAft>
                          <a:spcPts val="0"/>
                        </a:spcAft>
                        <a:tabLst>
                          <a:tab pos="1188085" algn="l"/>
                          <a:tab pos="2163445" algn="l"/>
                          <a:tab pos="3142615" algn="l"/>
                          <a:tab pos="4190365" algn="l"/>
                        </a:tabLst>
                      </a:pPr>
                      <a:r>
                        <a:rPr lang="zh-CN" sz="2400" dirty="0">
                          <a:effectLst/>
                        </a:rPr>
                        <a:t>原形</a:t>
                      </a:r>
                      <a:r>
                        <a:rPr lang="en-US" sz="2400" dirty="0">
                          <a:effectLst/>
                        </a:rPr>
                        <a:t>:</a:t>
                      </a:r>
                      <a:r>
                        <a:rPr lang="zh-CN" sz="2400" dirty="0">
                          <a:effectLst/>
                        </a:rPr>
                        <a:t>原来的形状</a:t>
                      </a:r>
                      <a:r>
                        <a:rPr lang="en-US" sz="2400" dirty="0">
                          <a:effectLst/>
                        </a:rPr>
                        <a:t>;</a:t>
                      </a:r>
                      <a:r>
                        <a:rPr lang="zh-CN" sz="2400" dirty="0">
                          <a:effectLst/>
                        </a:rPr>
                        <a:t>本来面目</a:t>
                      </a:r>
                      <a:r>
                        <a:rPr lang="en-US" sz="2400" dirty="0">
                          <a:effectLst/>
                        </a:rPr>
                        <a:t>(</a:t>
                      </a:r>
                      <a:r>
                        <a:rPr lang="zh-CN" sz="2400" dirty="0">
                          <a:effectLst/>
                        </a:rPr>
                        <a:t>含贬义</a:t>
                      </a:r>
                      <a:r>
                        <a:rPr lang="en-US" sz="2400" dirty="0">
                          <a:effectLst/>
                        </a:rPr>
                        <a:t>)</a:t>
                      </a:r>
                      <a:r>
                        <a:rPr lang="zh-CN" sz="2400" dirty="0">
                          <a:effectLst/>
                        </a:rPr>
                        <a:t>。</a:t>
                      </a:r>
                      <a:endParaRPr lang="zh-CN" sz="2400" dirty="0">
                        <a:solidFill>
                          <a:srgbClr val="000000"/>
                        </a:solidFill>
                        <a:effectLst/>
                        <a:latin typeface="NEU-BZ-S92"/>
                        <a:ea typeface="方正书宋_GBK"/>
                        <a:cs typeface="Times New Roman" panose="02020603050405020304" pitchFamily="18" charset="0"/>
                      </a:endParaRPr>
                    </a:p>
                  </a:txBody>
                  <a:tcPr marL="35851" marR="35851" marT="0" marB="0" anchor="ctr">
                    <a:solidFill>
                      <a:schemeClr val="accent4">
                        <a:lumMod val="50000"/>
                      </a:schemeClr>
                    </a:solidFill>
                  </a:tcPr>
                </a:tc>
                <a:tc>
                  <a:txBody>
                    <a:bodyPr/>
                    <a:lstStyle/>
                    <a:p>
                      <a:pPr>
                        <a:lnSpc>
                          <a:spcPct val="115000"/>
                        </a:lnSpc>
                        <a:spcAft>
                          <a:spcPts val="0"/>
                        </a:spcAft>
                        <a:tabLst>
                          <a:tab pos="1188085" algn="l"/>
                          <a:tab pos="2163445" algn="l"/>
                          <a:tab pos="3142615" algn="l"/>
                          <a:tab pos="4190365" algn="l"/>
                        </a:tabLst>
                      </a:pPr>
                      <a:r>
                        <a:rPr lang="zh-CN" sz="2400" dirty="0">
                          <a:effectLst/>
                        </a:rPr>
                        <a:t>原型</a:t>
                      </a:r>
                      <a:r>
                        <a:rPr lang="en-US" sz="2400" dirty="0">
                          <a:effectLst/>
                        </a:rPr>
                        <a:t>:</a:t>
                      </a:r>
                      <a:r>
                        <a:rPr lang="zh-CN" sz="2400" dirty="0">
                          <a:effectLst/>
                        </a:rPr>
                        <a:t>原来的类型或模型</a:t>
                      </a:r>
                      <a:r>
                        <a:rPr lang="en-US" sz="2400" dirty="0">
                          <a:effectLst/>
                        </a:rPr>
                        <a:t>, </a:t>
                      </a:r>
                      <a:r>
                        <a:rPr lang="zh-CN" sz="2400" dirty="0">
                          <a:effectLst/>
                        </a:rPr>
                        <a:t>特指叙事性文学作品中塑造人物形象所依据的现实生活中的人。</a:t>
                      </a:r>
                      <a:endParaRPr lang="zh-CN" sz="2400" dirty="0">
                        <a:solidFill>
                          <a:srgbClr val="000000"/>
                        </a:solidFill>
                        <a:effectLst/>
                        <a:latin typeface="NEU-BZ-S92"/>
                        <a:ea typeface="方正书宋_GBK"/>
                        <a:cs typeface="Times New Roman" panose="02020603050405020304" pitchFamily="18" charset="0"/>
                      </a:endParaRPr>
                    </a:p>
                  </a:txBody>
                  <a:tcPr marL="35851" marR="35851" marT="0" marB="0" anchor="ctr">
                    <a:solidFill>
                      <a:schemeClr val="accent4">
                        <a:lumMod val="50000"/>
                      </a:schemeClr>
                    </a:solidFill>
                  </a:tcPr>
                </a:tc>
              </a:tr>
              <a:tr h="0">
                <a:tc gridSpan="2">
                  <a:txBody>
                    <a:bodyPr/>
                    <a:lstStyle/>
                    <a:p>
                      <a:pPr>
                        <a:lnSpc>
                          <a:spcPct val="115000"/>
                        </a:lnSpc>
                        <a:spcAft>
                          <a:spcPts val="0"/>
                        </a:spcAft>
                        <a:tabLst>
                          <a:tab pos="1188085" algn="l"/>
                          <a:tab pos="2163445" algn="l"/>
                          <a:tab pos="3142615" algn="l"/>
                          <a:tab pos="4190365" algn="l"/>
                        </a:tabLst>
                      </a:pPr>
                      <a:r>
                        <a:rPr lang="zh-CN" sz="2400" dirty="0">
                          <a:effectLst/>
                        </a:rPr>
                        <a:t>相同点</a:t>
                      </a:r>
                      <a:r>
                        <a:rPr lang="en-US" sz="2400" dirty="0">
                          <a:effectLst/>
                        </a:rPr>
                        <a:t>:</a:t>
                      </a:r>
                      <a:r>
                        <a:rPr lang="zh-CN" sz="2400" dirty="0">
                          <a:effectLst/>
                        </a:rPr>
                        <a:t>两者都有</a:t>
                      </a:r>
                      <a:r>
                        <a:rPr lang="en-US" sz="2400" dirty="0">
                          <a:effectLst/>
                        </a:rPr>
                        <a:t>“</a:t>
                      </a:r>
                      <a:r>
                        <a:rPr lang="zh-CN" sz="2400" dirty="0">
                          <a:effectLst/>
                        </a:rPr>
                        <a:t>原来</a:t>
                      </a:r>
                      <a:r>
                        <a:rPr lang="en-US" sz="2400" dirty="0">
                          <a:effectLst/>
                        </a:rPr>
                        <a:t>”</a:t>
                      </a:r>
                      <a:r>
                        <a:rPr lang="zh-CN" sz="2400" dirty="0">
                          <a:effectLst/>
                        </a:rPr>
                        <a:t>的意思。</a:t>
                      </a:r>
                      <a:endParaRPr lang="zh-CN" sz="2400" dirty="0">
                        <a:solidFill>
                          <a:srgbClr val="000000"/>
                        </a:solidFill>
                        <a:effectLst/>
                        <a:latin typeface="NEU-BZ-S92"/>
                        <a:ea typeface="方正书宋_GBK"/>
                        <a:cs typeface="Times New Roman" panose="02020603050405020304" pitchFamily="18" charset="0"/>
                      </a:endParaRPr>
                    </a:p>
                  </a:txBody>
                  <a:tcPr marL="35851" marR="35851" marT="0" marB="0" anchor="ctr">
                    <a:solidFill>
                      <a:schemeClr val="accent4">
                        <a:lumMod val="50000"/>
                      </a:schemeClr>
                    </a:solidFill>
                  </a:tcPr>
                </a:tc>
                <a:tc hMerge="1">
                  <a:txBody>
                    <a:bodyPr/>
                    <a:lstStyle/>
                    <a:p>
                      <a:endParaRPr lang="zh-CN"/>
                    </a:p>
                  </a:txBody>
                  <a:tcPr/>
                </a:tc>
              </a:tr>
              <a:tr h="0">
                <a:tc gridSpan="2">
                  <a:txBody>
                    <a:bodyPr/>
                    <a:lstStyle/>
                    <a:p>
                      <a:pPr>
                        <a:lnSpc>
                          <a:spcPct val="115000"/>
                        </a:lnSpc>
                        <a:spcAft>
                          <a:spcPts val="0"/>
                        </a:spcAft>
                        <a:tabLst>
                          <a:tab pos="1188085" algn="l"/>
                          <a:tab pos="2163445" algn="l"/>
                          <a:tab pos="3142615" algn="l"/>
                          <a:tab pos="4190365" algn="l"/>
                        </a:tabLst>
                      </a:pPr>
                      <a:r>
                        <a:rPr lang="zh-CN" sz="2400" dirty="0">
                          <a:effectLst/>
                        </a:rPr>
                        <a:t>不同点</a:t>
                      </a:r>
                      <a:r>
                        <a:rPr lang="en-US" sz="2400" dirty="0">
                          <a:effectLst/>
                        </a:rPr>
                        <a:t>:“</a:t>
                      </a:r>
                      <a:r>
                        <a:rPr lang="zh-CN" sz="2400" dirty="0">
                          <a:effectLst/>
                        </a:rPr>
                        <a:t>原形</a:t>
                      </a:r>
                      <a:r>
                        <a:rPr lang="en-US" sz="2400" dirty="0">
                          <a:effectLst/>
                        </a:rPr>
                        <a:t>”</a:t>
                      </a:r>
                      <a:r>
                        <a:rPr lang="zh-CN" sz="2400" dirty="0">
                          <a:effectLst/>
                        </a:rPr>
                        <a:t>指原来的形状</a:t>
                      </a:r>
                      <a:r>
                        <a:rPr lang="en-US" sz="2400" dirty="0">
                          <a:effectLst/>
                        </a:rPr>
                        <a:t>,</a:t>
                      </a:r>
                      <a:r>
                        <a:rPr lang="zh-CN" sz="2400" dirty="0">
                          <a:effectLst/>
                        </a:rPr>
                        <a:t>本来的面目</a:t>
                      </a:r>
                      <a:r>
                        <a:rPr lang="en-US" sz="2400" dirty="0">
                          <a:effectLst/>
                        </a:rPr>
                        <a:t>,</a:t>
                      </a:r>
                      <a:r>
                        <a:rPr lang="zh-CN" sz="2400" dirty="0">
                          <a:effectLst/>
                        </a:rPr>
                        <a:t>是指事物的本身</a:t>
                      </a:r>
                      <a:r>
                        <a:rPr lang="en-US" sz="2400" dirty="0">
                          <a:effectLst/>
                        </a:rPr>
                        <a:t>;“</a:t>
                      </a:r>
                      <a:r>
                        <a:rPr lang="zh-CN" sz="2400" dirty="0">
                          <a:effectLst/>
                        </a:rPr>
                        <a:t>原型</a:t>
                      </a:r>
                      <a:r>
                        <a:rPr lang="en-US" sz="2400" dirty="0">
                          <a:effectLst/>
                        </a:rPr>
                        <a:t>”</a:t>
                      </a:r>
                      <a:r>
                        <a:rPr lang="zh-CN" sz="2400" dirty="0">
                          <a:effectLst/>
                        </a:rPr>
                        <a:t>指原来的模型</a:t>
                      </a:r>
                      <a:r>
                        <a:rPr lang="en-US" sz="2400" dirty="0">
                          <a:effectLst/>
                        </a:rPr>
                        <a:t>,</a:t>
                      </a:r>
                      <a:r>
                        <a:rPr lang="zh-CN" sz="2400" dirty="0">
                          <a:effectLst/>
                        </a:rPr>
                        <a:t>是事物的所指。</a:t>
                      </a:r>
                      <a:endParaRPr lang="zh-CN" sz="2400" dirty="0">
                        <a:solidFill>
                          <a:srgbClr val="000000"/>
                        </a:solidFill>
                        <a:effectLst/>
                        <a:latin typeface="NEU-BZ-S92"/>
                        <a:ea typeface="方正书宋_GBK"/>
                        <a:cs typeface="Times New Roman" panose="02020603050405020304" pitchFamily="18" charset="0"/>
                      </a:endParaRPr>
                    </a:p>
                  </a:txBody>
                  <a:tcPr marL="35851" marR="35851" marT="0" marB="0" anchor="ctr">
                    <a:solidFill>
                      <a:schemeClr val="accent4">
                        <a:lumMod val="50000"/>
                      </a:schemeClr>
                    </a:solidFill>
                  </a:tcPr>
                </a:tc>
                <a:tc hMerge="1">
                  <a:txBody>
                    <a:bodyPr/>
                    <a:lstStyle/>
                    <a:p>
                      <a:endParaRPr lang="zh-CN"/>
                    </a:p>
                  </a:txBody>
                  <a:tcPr/>
                </a:tc>
              </a:tr>
              <a:tr h="196671">
                <a:tc gridSpan="2">
                  <a:txBody>
                    <a:bodyPr/>
                    <a:lstStyle/>
                    <a:p>
                      <a:pPr>
                        <a:lnSpc>
                          <a:spcPct val="115000"/>
                        </a:lnSpc>
                        <a:spcAft>
                          <a:spcPts val="0"/>
                        </a:spcAft>
                        <a:tabLst>
                          <a:tab pos="1188085" algn="l"/>
                          <a:tab pos="2163445" algn="l"/>
                          <a:tab pos="3142615" algn="l"/>
                          <a:tab pos="4190365" algn="l"/>
                        </a:tabLst>
                      </a:pPr>
                      <a:r>
                        <a:rPr lang="zh-CN" sz="2400" dirty="0">
                          <a:effectLst/>
                        </a:rPr>
                        <a:t>①只有坚持实践是检验真理的标准</a:t>
                      </a:r>
                      <a:r>
                        <a:rPr lang="en-US" sz="2400" dirty="0">
                          <a:effectLst/>
                        </a:rPr>
                        <a:t>,</a:t>
                      </a:r>
                      <a:r>
                        <a:rPr lang="zh-CN" sz="2400" dirty="0">
                          <a:effectLst/>
                        </a:rPr>
                        <a:t>才能够使伪科学、伪理论现出原形</a:t>
                      </a:r>
                      <a:r>
                        <a:rPr lang="en-US" sz="2400" dirty="0">
                          <a:effectLst/>
                        </a:rPr>
                        <a:t>,</a:t>
                      </a:r>
                      <a:r>
                        <a:rPr lang="zh-CN" sz="2400" dirty="0">
                          <a:effectLst/>
                        </a:rPr>
                        <a:t>从而捍卫真正的科学与理论。</a:t>
                      </a:r>
                      <a:endParaRPr lang="zh-CN" sz="2400" dirty="0">
                        <a:solidFill>
                          <a:srgbClr val="000000"/>
                        </a:solidFill>
                        <a:effectLst/>
                        <a:latin typeface="NEU-BZ-S92"/>
                        <a:ea typeface="方正书宋_GBK"/>
                        <a:cs typeface="Times New Roman" panose="02020603050405020304" pitchFamily="18" charset="0"/>
                      </a:endParaRPr>
                    </a:p>
                  </a:txBody>
                  <a:tcPr marL="35851" marR="35851" marT="0" marB="0" anchor="ctr">
                    <a:solidFill>
                      <a:schemeClr val="accent4">
                        <a:lumMod val="50000"/>
                      </a:schemeClr>
                    </a:solidFill>
                  </a:tcPr>
                </a:tc>
                <a:tc hMerge="1">
                  <a:txBody>
                    <a:bodyPr/>
                    <a:lstStyle/>
                    <a:p>
                      <a:endParaRPr lang="zh-CN"/>
                    </a:p>
                  </a:txBody>
                  <a:tcPr/>
                </a:tc>
              </a:tr>
              <a:tr h="196671">
                <a:tc gridSpan="2">
                  <a:txBody>
                    <a:bodyPr/>
                    <a:lstStyle/>
                    <a:p>
                      <a:pPr>
                        <a:lnSpc>
                          <a:spcPct val="115000"/>
                        </a:lnSpc>
                        <a:spcAft>
                          <a:spcPts val="0"/>
                        </a:spcAft>
                        <a:tabLst>
                          <a:tab pos="1188085" algn="l"/>
                          <a:tab pos="2163445" algn="l"/>
                          <a:tab pos="3142615" algn="l"/>
                          <a:tab pos="4190365" algn="l"/>
                        </a:tabLst>
                      </a:pPr>
                      <a:r>
                        <a:rPr lang="zh-CN" sz="2400" dirty="0">
                          <a:effectLst/>
                        </a:rPr>
                        <a:t>②《中国机长》这部电影当中机长刘长健的原型是四川航空公司的刘传建。</a:t>
                      </a:r>
                      <a:endParaRPr lang="zh-CN" sz="2400" dirty="0">
                        <a:solidFill>
                          <a:srgbClr val="000000"/>
                        </a:solidFill>
                        <a:effectLst/>
                        <a:latin typeface="NEU-BZ-S92"/>
                        <a:ea typeface="方正书宋_GBK"/>
                        <a:cs typeface="Times New Roman" panose="02020603050405020304" pitchFamily="18" charset="0"/>
                      </a:endParaRPr>
                    </a:p>
                  </a:txBody>
                  <a:tcPr marL="35851" marR="35851" marT="0" marB="0" anchor="ctr">
                    <a:solidFill>
                      <a:schemeClr val="accent4">
                        <a:lumMod val="50000"/>
                      </a:schemeClr>
                    </a:solidFill>
                  </a:tcPr>
                </a:tc>
                <a:tc hMerge="1">
                  <a:txBody>
                    <a:bodyPr/>
                    <a:lstStyle/>
                    <a:p>
                      <a:endParaRPr lang="zh-CN"/>
                    </a:p>
                  </a:txBody>
                  <a:tcPr/>
                </a:tc>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103697" y="1395713"/>
            <a:ext cx="2271135" cy="581057"/>
          </a:xfrm>
          <a:prstGeom prst="rect">
            <a:avLst/>
          </a:prstGeom>
        </p:spPr>
        <p:txBody>
          <a:bodyPr wrap="none">
            <a:spAutoFit/>
          </a:bodyPr>
          <a:lstStyle/>
          <a:p>
            <a:pPr indent="713740" algn="just">
              <a:lnSpc>
                <a:spcPct val="150000"/>
              </a:lnSpc>
              <a:spcAft>
                <a:spcPts val="0"/>
              </a:spcAft>
              <a:tabLst>
                <a:tab pos="4800600" algn="l"/>
              </a:tabLst>
            </a:pPr>
            <a:r>
              <a:rPr lang="zh-CN" altLang="zh-CN" sz="2400" b="1" dirty="0">
                <a:solidFill>
                  <a:srgbClr val="C00000"/>
                </a:solidFill>
                <a:latin typeface="微软雅黑" panose="020B0503020204020204" pitchFamily="34" charset="-122"/>
                <a:ea typeface="微软雅黑" panose="020B0503020204020204" pitchFamily="34" charset="-122"/>
              </a:rPr>
              <a:t>锐利</a:t>
            </a:r>
            <a:r>
              <a:rPr lang="en-US" altLang="zh-CN" sz="2400" b="1" dirty="0">
                <a:solidFill>
                  <a:srgbClr val="C00000"/>
                </a:solidFill>
                <a:latin typeface="微软雅黑" panose="020B0503020204020204" pitchFamily="34" charset="-122"/>
                <a:ea typeface="微软雅黑" panose="020B0503020204020204" pitchFamily="34" charset="-122"/>
              </a:rPr>
              <a:t>·</a:t>
            </a:r>
            <a:r>
              <a:rPr lang="zh-CN" altLang="zh-CN" sz="2400" b="1" dirty="0">
                <a:solidFill>
                  <a:srgbClr val="C00000"/>
                </a:solidFill>
                <a:latin typeface="微软雅黑" panose="020B0503020204020204" pitchFamily="34" charset="-122"/>
                <a:ea typeface="微软雅黑" panose="020B0503020204020204" pitchFamily="34" charset="-122"/>
              </a:rPr>
              <a:t>锋利</a:t>
            </a:r>
          </a:p>
        </p:txBody>
      </p:sp>
      <p:sp>
        <p:nvSpPr>
          <p:cNvPr id="4" name="矩形 3"/>
          <p:cNvSpPr/>
          <p:nvPr/>
        </p:nvSpPr>
        <p:spPr>
          <a:xfrm>
            <a:off x="560173" y="2512711"/>
            <a:ext cx="10906899" cy="461665"/>
          </a:xfrm>
          <a:prstGeom prst="rect">
            <a:avLst/>
          </a:prstGeom>
        </p:spPr>
        <p:txBody>
          <a:bodyPr wrap="square">
            <a:spAutoFit/>
          </a:bodyPr>
          <a:lstStyle/>
          <a:p>
            <a:r>
              <a:rPr lang="en-US" altLang="zh-CN" sz="2400" b="1" dirty="0">
                <a:solidFill>
                  <a:srgbClr val="000000"/>
                </a:solidFill>
                <a:latin typeface="微软雅黑" panose="020B0503020204020204" pitchFamily="34" charset="-122"/>
              </a:rPr>
              <a:t>“</a:t>
            </a:r>
            <a:r>
              <a:rPr lang="zh-CN" altLang="zh-CN" sz="2400" b="1" dirty="0">
                <a:solidFill>
                  <a:srgbClr val="000000"/>
                </a:solidFill>
                <a:latin typeface="微软雅黑" panose="020B0503020204020204" pitchFamily="34" charset="-122"/>
              </a:rPr>
              <a:t>锐利</a:t>
            </a:r>
            <a:r>
              <a:rPr lang="en-US" altLang="zh-CN" sz="2400" b="1" dirty="0">
                <a:solidFill>
                  <a:srgbClr val="000000"/>
                </a:solidFill>
                <a:latin typeface="微软雅黑" panose="020B0503020204020204" pitchFamily="34" charset="-122"/>
              </a:rPr>
              <a:t>”</a:t>
            </a:r>
            <a:r>
              <a:rPr lang="zh-CN" altLang="zh-CN" sz="2400" b="1" dirty="0">
                <a:solidFill>
                  <a:srgbClr val="000000"/>
                </a:solidFill>
                <a:latin typeface="微软雅黑" panose="020B0503020204020204" pitchFamily="34" charset="-122"/>
              </a:rPr>
              <a:t>着重于刀剑的尖而快，可指锐利的尖刀；也指对事物观察得透彻深入。</a:t>
            </a:r>
            <a:endParaRPr lang="zh-CN" altLang="en-US" sz="2400" dirty="0"/>
          </a:p>
        </p:txBody>
      </p:sp>
      <p:sp>
        <p:nvSpPr>
          <p:cNvPr id="6" name="矩形 5"/>
          <p:cNvSpPr/>
          <p:nvPr/>
        </p:nvSpPr>
        <p:spPr>
          <a:xfrm>
            <a:off x="560173" y="3510317"/>
            <a:ext cx="10692714" cy="1754326"/>
          </a:xfrm>
          <a:prstGeom prst="rect">
            <a:avLst/>
          </a:prstGeom>
        </p:spPr>
        <p:txBody>
          <a:bodyPr wrap="square">
            <a:spAutoFit/>
          </a:bodyPr>
          <a:lstStyle/>
          <a:p>
            <a:pPr>
              <a:lnSpc>
                <a:spcPct val="150000"/>
              </a:lnSpc>
            </a:pPr>
            <a:r>
              <a:rPr lang="zh-CN" altLang="en-US" sz="2400" b="1" dirty="0">
                <a:solidFill>
                  <a:srgbClr val="000000"/>
                </a:solidFill>
                <a:latin typeface="微软雅黑" panose="020B0503020204020204" pitchFamily="34" charset="-122"/>
              </a:rPr>
              <a:t>“锋利”着重于刀剑的锐利部分，比喻言论、文笔尖锐。它们指言论、文笔的尖锐时，可通用。“锋利”形容“眼光”时，含“凶恶、厉害”的意味，带贬义。</a:t>
            </a:r>
          </a:p>
        </p:txBody>
      </p:sp>
      <p:pic>
        <p:nvPicPr>
          <p:cNvPr id="5"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a:spLocks noChangeArrowheads="1"/>
          </p:cNvSpPr>
          <p:nvPr/>
        </p:nvSpPr>
        <p:spPr bwMode="auto">
          <a:xfrm>
            <a:off x="863023" y="726496"/>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buFont typeface="Arial" panose="020B0604020202020204" pitchFamily="34" charset="0"/>
              <a:buNone/>
            </a:pPr>
            <a:r>
              <a:rPr lang="zh-CN" altLang="en-US" sz="2400" b="1" dirty="0">
                <a:solidFill>
                  <a:srgbClr val="EF7509"/>
                </a:solidFill>
                <a:latin typeface="思源黑体 CN Heavy" panose="020B0A00000000000000" pitchFamily="34" charset="-122"/>
                <a:ea typeface="思源黑体 CN Heavy" panose="020B0A00000000000000" pitchFamily="34" charset="-122"/>
              </a:rPr>
              <a:t>预习巩固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7"/>
          <p:cNvSpPr txBox="1">
            <a:spLocks noChangeArrowheads="1"/>
          </p:cNvSpPr>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buFont typeface="Arial" panose="020B0604020202020204" pitchFamily="34" charset="0"/>
              <a:buNone/>
            </a:pPr>
            <a:r>
              <a:rPr lang="zh-CN" altLang="zh-CN" sz="2400" b="1" dirty="0">
                <a:solidFill>
                  <a:srgbClr val="EF7509"/>
                </a:solidFill>
                <a:latin typeface="思源黑体 CN Heavy" panose="020B0A00000000000000" pitchFamily="34" charset="-122"/>
                <a:ea typeface="思源黑体 CN Heavy" panose="020B0A00000000000000" pitchFamily="34" charset="-122"/>
              </a:rPr>
              <a:t>理解题目</a:t>
            </a:r>
          </a:p>
        </p:txBody>
      </p:sp>
      <p:sp>
        <p:nvSpPr>
          <p:cNvPr id="9" name="文本框 8"/>
          <p:cNvSpPr txBox="1"/>
          <p:nvPr/>
        </p:nvSpPr>
        <p:spPr>
          <a:xfrm>
            <a:off x="958214" y="2451735"/>
            <a:ext cx="10410001" cy="1754326"/>
          </a:xfrm>
          <a:prstGeom prst="rect">
            <a:avLst/>
          </a:prstGeom>
          <a:noFill/>
        </p:spPr>
        <p:txBody>
          <a:bodyPr wrap="square" rtlCol="0" anchor="t">
            <a:spAutoFit/>
          </a:bodyPr>
          <a:lstStyle/>
          <a:p>
            <a:pPr>
              <a:lnSpc>
                <a:spcPct val="150000"/>
              </a:lnSpc>
            </a:pPr>
            <a:r>
              <a:rPr lang="zh-CN" altLang="en-US" sz="2400" b="1" dirty="0">
                <a:solidFill>
                  <a:srgbClr val="000000"/>
                </a:solidFill>
                <a:latin typeface="微软雅黑" panose="020B0503020204020204" pitchFamily="34" charset="-122"/>
                <a:sym typeface="+mn-ea"/>
              </a:rPr>
              <a:t>“实践” 指的是实际去做，履行，不是仅体现在理论上。“唯一” 突出了实践这一标准的重要作用和地位，题目明确提出了观点，突出了实践的重要意义。</a:t>
            </a:r>
            <a:endParaRPr lang="zh-CN" altLang="en-US" sz="2400" b="1" dirty="0">
              <a:solidFill>
                <a:srgbClr val="000000"/>
              </a:solidFill>
              <a:latin typeface="微软雅黑" panose="020B0503020204020204" pitchFamily="34" charset="-122"/>
            </a:endParaRPr>
          </a:p>
        </p:txBody>
      </p:sp>
      <p:pic>
        <p:nvPicPr>
          <p:cNvPr id="92169" name="图片 1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14424" y="465296"/>
            <a:ext cx="4779962" cy="1112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7"/>
          <p:cNvSpPr txBox="1">
            <a:spLocks noChangeArrowheads="1"/>
          </p:cNvSpPr>
          <p:nvPr/>
        </p:nvSpPr>
        <p:spPr bwMode="auto">
          <a:xfrm>
            <a:off x="863023" y="726496"/>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buFont typeface="Arial" panose="020B0604020202020204" pitchFamily="34" charset="0"/>
              <a:buNone/>
            </a:pPr>
            <a:r>
              <a:rPr lang="zh-CN" altLang="zh-CN" sz="2400" b="1" dirty="0">
                <a:solidFill>
                  <a:srgbClr val="EF7509"/>
                </a:solidFill>
                <a:latin typeface="思源黑体 CN Heavy" panose="020B0A00000000000000" pitchFamily="34" charset="-122"/>
                <a:ea typeface="思源黑体 CN Heavy" panose="020B0A00000000000000" pitchFamily="34" charset="-122"/>
              </a:rPr>
              <a:t>新知讲解</a:t>
            </a:r>
          </a:p>
        </p:txBody>
      </p:sp>
      <p:sp>
        <p:nvSpPr>
          <p:cNvPr id="2" name="文本框 1"/>
          <p:cNvSpPr txBox="1"/>
          <p:nvPr/>
        </p:nvSpPr>
        <p:spPr>
          <a:xfrm>
            <a:off x="1429728" y="3235256"/>
            <a:ext cx="10342142" cy="1200329"/>
          </a:xfrm>
          <a:prstGeom prst="rect">
            <a:avLst/>
          </a:prstGeom>
          <a:noFill/>
        </p:spPr>
        <p:txBody>
          <a:bodyPr wrap="square" rtlCol="0" anchor="t">
            <a:spAutoFit/>
          </a:bodyPr>
          <a:lstStyle/>
          <a:p>
            <a:pPr>
              <a:lnSpc>
                <a:spcPct val="150000"/>
              </a:lnSpc>
            </a:pPr>
            <a:r>
              <a:rPr lang="zh-CN" altLang="en-US" sz="2400" b="1" dirty="0">
                <a:solidFill>
                  <a:srgbClr val="000000"/>
                </a:solidFill>
                <a:latin typeface="微软雅黑" panose="020B0503020204020204" pitchFamily="34" charset="-122"/>
                <a:sym typeface="+mn-ea"/>
              </a:rPr>
              <a:t>以设问的形式开头，提出问题，引发了人们的思考，引起人们注意，回答干脆“早” 字突出了问题解决之久，拨乱反正的必要性。</a:t>
            </a:r>
            <a:endParaRPr lang="zh-CN" altLang="en-US" sz="2400" b="1" dirty="0">
              <a:solidFill>
                <a:srgbClr val="000000"/>
              </a:solidFill>
              <a:latin typeface="微软雅黑" panose="020B0503020204020204" pitchFamily="34" charset="-122"/>
            </a:endParaRPr>
          </a:p>
        </p:txBody>
      </p:sp>
      <p:sp>
        <p:nvSpPr>
          <p:cNvPr id="11" name="文本框 10"/>
          <p:cNvSpPr txBox="1"/>
          <p:nvPr/>
        </p:nvSpPr>
        <p:spPr>
          <a:xfrm>
            <a:off x="1594485" y="1819275"/>
            <a:ext cx="5724644" cy="581057"/>
          </a:xfrm>
          <a:prstGeom prst="rect">
            <a:avLst/>
          </a:prstGeom>
          <a:noFill/>
        </p:spPr>
        <p:txBody>
          <a:bodyPr wrap="none" rtlCol="0" anchor="t">
            <a:spAutoFit/>
          </a:bodyPr>
          <a:lstStyle/>
          <a:p>
            <a:pPr>
              <a:lnSpc>
                <a:spcPct val="150000"/>
              </a:lnSpc>
            </a:pPr>
            <a:r>
              <a:rPr lang="zh-CN" altLang="en-US" sz="2400" b="1" dirty="0">
                <a:solidFill>
                  <a:srgbClr val="C00000"/>
                </a:solidFill>
                <a:latin typeface="微软雅黑" panose="020B0503020204020204" pitchFamily="34" charset="-122"/>
                <a:sym typeface="+mn-ea"/>
              </a:rPr>
              <a:t>文章开篇有什么特点？简要分析其作用。</a:t>
            </a:r>
            <a:endParaRPr lang="zh-CN" altLang="en-US" sz="2400" b="1" dirty="0">
              <a:solidFill>
                <a:srgbClr val="C00000"/>
              </a:solidFill>
              <a:latin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4"/>
          <p:cNvSpPr/>
          <p:nvPr>
            <p:custDataLst>
              <p:tags r:id="rId2"/>
            </p:custDataLst>
          </p:nvPr>
        </p:nvSpPr>
        <p:spPr>
          <a:xfrm>
            <a:off x="1067441" y="1080773"/>
            <a:ext cx="10363283" cy="5029240"/>
          </a:xfrm>
          <a:prstGeom prst="rect">
            <a:avLst/>
          </a:prstGeom>
          <a:solidFill>
            <a:schemeClr val="dk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altLang="zh-CN">
                <a:solidFill>
                  <a:schemeClr val="dk1"/>
                </a:solidFill>
                <a:latin typeface="微软雅黑" panose="020B0503020204020204" pitchFamily="34" charset="-122"/>
                <a:ea typeface="微软雅黑" panose="020B0503020204020204" pitchFamily="34" charset="-122"/>
              </a:rPr>
              <a:t>1</a:t>
            </a:r>
          </a:p>
        </p:txBody>
      </p:sp>
      <p:sp>
        <p:nvSpPr>
          <p:cNvPr id="8" name="矩形 3"/>
          <p:cNvSpPr/>
          <p:nvPr>
            <p:custDataLst>
              <p:tags r:id="rId3"/>
            </p:custDataLst>
          </p:nvPr>
        </p:nvSpPr>
        <p:spPr>
          <a:xfrm>
            <a:off x="914358" y="914403"/>
            <a:ext cx="10363283" cy="502924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solidFill>
                <a:schemeClr val="lt1"/>
              </a:solidFill>
              <a:latin typeface="微软雅黑" panose="020B0503020204020204" pitchFamily="34" charset="-122"/>
              <a:ea typeface="微软雅黑" panose="020B0503020204020204" pitchFamily="34" charset="-122"/>
            </a:endParaRPr>
          </a:p>
        </p:txBody>
      </p:sp>
      <p:sp>
        <p:nvSpPr>
          <p:cNvPr id="9" name="任意多边形 8"/>
          <p:cNvSpPr/>
          <p:nvPr>
            <p:custDataLst>
              <p:tags r:id="rId4"/>
            </p:custDataLst>
          </p:nvPr>
        </p:nvSpPr>
        <p:spPr>
          <a:xfrm rot="1260000">
            <a:off x="9374505" y="462280"/>
            <a:ext cx="732790" cy="1366520"/>
          </a:xfrm>
          <a:custGeom>
            <a:avLst/>
            <a:gdLst/>
            <a:ahLst/>
            <a:cxnLst>
              <a:cxn ang="3">
                <a:pos x="hc" y="t"/>
              </a:cxn>
              <a:cxn ang="cd2">
                <a:pos x="l" y="vc"/>
              </a:cxn>
              <a:cxn ang="cd4">
                <a:pos x="hc" y="b"/>
              </a:cxn>
              <a:cxn ang="0">
                <a:pos x="r" y="vc"/>
              </a:cxn>
            </a:cxnLst>
            <a:rect l="l" t="t" r="r" b="b"/>
            <a:pathLst>
              <a:path w="1154" h="2152">
                <a:moveTo>
                  <a:pt x="577" y="0"/>
                </a:moveTo>
                <a:cubicBezTo>
                  <a:pt x="866" y="0"/>
                  <a:pt x="1105" y="113"/>
                  <a:pt x="1147" y="262"/>
                </a:cubicBezTo>
                <a:lnTo>
                  <a:pt x="1149" y="268"/>
                </a:lnTo>
                <a:lnTo>
                  <a:pt x="1154" y="268"/>
                </a:lnTo>
                <a:lnTo>
                  <a:pt x="1154" y="309"/>
                </a:lnTo>
                <a:lnTo>
                  <a:pt x="1154" y="480"/>
                </a:lnTo>
                <a:lnTo>
                  <a:pt x="955" y="480"/>
                </a:lnTo>
                <a:lnTo>
                  <a:pt x="955" y="309"/>
                </a:lnTo>
                <a:cubicBezTo>
                  <a:pt x="955" y="223"/>
                  <a:pt x="786" y="154"/>
                  <a:pt x="577" y="154"/>
                </a:cubicBezTo>
                <a:cubicBezTo>
                  <a:pt x="368" y="154"/>
                  <a:pt x="199" y="223"/>
                  <a:pt x="199" y="309"/>
                </a:cubicBezTo>
                <a:lnTo>
                  <a:pt x="199" y="1843"/>
                </a:lnTo>
                <a:cubicBezTo>
                  <a:pt x="199" y="1929"/>
                  <a:pt x="324" y="1998"/>
                  <a:pt x="478" y="1998"/>
                </a:cubicBezTo>
                <a:cubicBezTo>
                  <a:pt x="631" y="1998"/>
                  <a:pt x="756" y="1929"/>
                  <a:pt x="756" y="1843"/>
                </a:cubicBezTo>
                <a:lnTo>
                  <a:pt x="756" y="792"/>
                </a:lnTo>
                <a:lnTo>
                  <a:pt x="753" y="780"/>
                </a:lnTo>
                <a:cubicBezTo>
                  <a:pt x="729" y="712"/>
                  <a:pt x="678" y="665"/>
                  <a:pt x="618" y="661"/>
                </a:cubicBezTo>
                <a:cubicBezTo>
                  <a:pt x="529" y="657"/>
                  <a:pt x="453" y="748"/>
                  <a:pt x="446" y="866"/>
                </a:cubicBezTo>
                <a:lnTo>
                  <a:pt x="259" y="856"/>
                </a:lnTo>
                <a:cubicBezTo>
                  <a:pt x="271" y="635"/>
                  <a:pt x="436" y="465"/>
                  <a:pt x="627" y="475"/>
                </a:cubicBezTo>
                <a:cubicBezTo>
                  <a:pt x="783" y="483"/>
                  <a:pt x="909" y="608"/>
                  <a:pt x="944" y="773"/>
                </a:cubicBezTo>
                <a:lnTo>
                  <a:pt x="945" y="778"/>
                </a:lnTo>
                <a:lnTo>
                  <a:pt x="955" y="778"/>
                </a:lnTo>
                <a:lnTo>
                  <a:pt x="955" y="1843"/>
                </a:lnTo>
                <a:lnTo>
                  <a:pt x="955" y="1854"/>
                </a:lnTo>
                <a:lnTo>
                  <a:pt x="955" y="1854"/>
                </a:lnTo>
                <a:lnTo>
                  <a:pt x="954" y="1859"/>
                </a:lnTo>
                <a:cubicBezTo>
                  <a:pt x="942" y="2022"/>
                  <a:pt x="733" y="2152"/>
                  <a:pt x="478" y="2152"/>
                </a:cubicBezTo>
                <a:cubicBezTo>
                  <a:pt x="222" y="2152"/>
                  <a:pt x="13" y="2022"/>
                  <a:pt x="1" y="1859"/>
                </a:cubicBezTo>
                <a:lnTo>
                  <a:pt x="0" y="1854"/>
                </a:lnTo>
                <a:lnTo>
                  <a:pt x="0" y="1854"/>
                </a:lnTo>
                <a:lnTo>
                  <a:pt x="0" y="1843"/>
                </a:lnTo>
                <a:lnTo>
                  <a:pt x="0" y="309"/>
                </a:lnTo>
                <a:lnTo>
                  <a:pt x="0" y="284"/>
                </a:lnTo>
                <a:lnTo>
                  <a:pt x="2" y="284"/>
                </a:lnTo>
                <a:lnTo>
                  <a:pt x="3" y="277"/>
                </a:lnTo>
                <a:cubicBezTo>
                  <a:pt x="33" y="121"/>
                  <a:pt x="278" y="0"/>
                  <a:pt x="577" y="0"/>
                </a:cubicBezTo>
                <a:close/>
              </a:path>
            </a:pathLst>
          </a:custGeom>
          <a:solidFill>
            <a:srgbClr val="66676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5"/>
            </p:custDataLst>
          </p:nvPr>
        </p:nvSpPr>
        <p:spPr>
          <a:xfrm>
            <a:off x="2120900" y="2697480"/>
            <a:ext cx="7620000" cy="1463027"/>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sz="3800" b="1" spc="2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阅读文章，整体感知，总结段意，理清思路，体会思维逻辑。</a:t>
            </a:r>
          </a:p>
        </p:txBody>
      </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a:spLocks noChangeArrowheads="1"/>
          </p:cNvSpPr>
          <p:nvPr/>
        </p:nvSpPr>
        <p:spPr bwMode="auto">
          <a:xfrm>
            <a:off x="963036" y="726497"/>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buFont typeface="Arial" panose="020B0604020202020204" pitchFamily="34" charset="0"/>
              <a:buNone/>
            </a:pPr>
            <a:r>
              <a:rPr lang="zh-CN" altLang="en-US" sz="2400" b="1" dirty="0" smtClean="0">
                <a:solidFill>
                  <a:srgbClr val="EF7509"/>
                </a:solidFill>
                <a:latin typeface="思源黑体 CN Heavy" panose="020B0A00000000000000" pitchFamily="34" charset="-122"/>
                <a:ea typeface="思源黑体 CN Heavy" panose="020B0A00000000000000" pitchFamily="34" charset="-122"/>
              </a:rPr>
              <a:t>新知导</a:t>
            </a:r>
            <a:r>
              <a:rPr lang="zh-CN" altLang="en-US" sz="2400" b="1" dirty="0">
                <a:solidFill>
                  <a:srgbClr val="EF7509"/>
                </a:solidFill>
                <a:latin typeface="思源黑体 CN Heavy" panose="020B0A00000000000000" pitchFamily="34" charset="-122"/>
                <a:ea typeface="思源黑体 CN Heavy" panose="020B0A00000000000000" pitchFamily="34" charset="-122"/>
              </a:rPr>
              <a:t>入</a:t>
            </a:r>
          </a:p>
        </p:txBody>
      </p:sp>
      <p:sp>
        <p:nvSpPr>
          <p:cNvPr id="2" name="文本框 1"/>
          <p:cNvSpPr txBox="1"/>
          <p:nvPr/>
        </p:nvSpPr>
        <p:spPr>
          <a:xfrm>
            <a:off x="5495393" y="2316102"/>
            <a:ext cx="3416320" cy="523220"/>
          </a:xfrm>
          <a:prstGeom prst="rect">
            <a:avLst/>
          </a:prstGeom>
          <a:noFill/>
        </p:spPr>
        <p:txBody>
          <a:bodyPr wrap="none" rtlCol="0" anchor="t">
            <a:spAutoFit/>
          </a:bodyPr>
          <a:lstStyle/>
          <a:p>
            <a:r>
              <a:rPr lang="zh-CN" altLang="zh-CN" sz="2800" dirty="0">
                <a:solidFill>
                  <a:srgbClr val="E7E6E6">
                    <a:lumMod val="25000"/>
                  </a:srgbClr>
                </a:solidFill>
                <a:latin typeface="思源黑体 CN Bold" panose="020B0800000000000000" pitchFamily="34" charset="-122"/>
                <a:ea typeface="思源黑体 CN Bold" panose="020B0800000000000000" pitchFamily="34" charset="-122"/>
              </a:rPr>
              <a:t>哥白尼的太阳系学说</a:t>
            </a:r>
          </a:p>
        </p:txBody>
      </p:sp>
      <p:pic>
        <p:nvPicPr>
          <p:cNvPr id="3" name="图片 2"/>
          <p:cNvPicPr>
            <a:picLocks noChangeAspect="1"/>
          </p:cNvPicPr>
          <p:nvPr/>
        </p:nvPicPr>
        <p:blipFill>
          <a:blip r:embed="rId3"/>
          <a:stretch>
            <a:fillRect/>
          </a:stretch>
        </p:blipFill>
        <p:spPr>
          <a:xfrm>
            <a:off x="489167" y="1532373"/>
            <a:ext cx="4754602" cy="3198550"/>
          </a:xfrm>
          <a:prstGeom prst="rect">
            <a:avLst/>
          </a:prstGeom>
        </p:spPr>
      </p:pic>
      <p:sp>
        <p:nvSpPr>
          <p:cNvPr id="9" name="文本框 8"/>
          <p:cNvSpPr txBox="1"/>
          <p:nvPr/>
        </p:nvSpPr>
        <p:spPr>
          <a:xfrm>
            <a:off x="3607696" y="5378753"/>
            <a:ext cx="3775393" cy="523220"/>
          </a:xfrm>
          <a:prstGeom prst="rect">
            <a:avLst/>
          </a:prstGeom>
          <a:noFill/>
        </p:spPr>
        <p:txBody>
          <a:bodyPr wrap="none" rtlCol="0" anchor="t">
            <a:spAutoFit/>
          </a:bodyPr>
          <a:lstStyle/>
          <a:p>
            <a:r>
              <a:rPr lang="zh-CN" altLang="zh-CN" sz="2800" dirty="0">
                <a:solidFill>
                  <a:srgbClr val="E7E6E6">
                    <a:lumMod val="25000"/>
                  </a:srgbClr>
                </a:solidFill>
                <a:latin typeface="思源黑体 CN Bold" panose="020B0800000000000000" pitchFamily="34" charset="-122"/>
                <a:ea typeface="思源黑体 CN Bold" panose="020B0800000000000000" pitchFamily="34" charset="-122"/>
              </a:rPr>
              <a:t>门捷列夫与元素周期表</a:t>
            </a:r>
          </a:p>
        </p:txBody>
      </p:sp>
      <p:pic>
        <p:nvPicPr>
          <p:cNvPr id="10" name="图片 9"/>
          <p:cNvPicPr>
            <a:picLocks noChangeAspect="1"/>
          </p:cNvPicPr>
          <p:nvPr/>
        </p:nvPicPr>
        <p:blipFill>
          <a:blip r:embed="rId4"/>
          <a:stretch>
            <a:fillRect/>
          </a:stretch>
        </p:blipFill>
        <p:spPr>
          <a:xfrm>
            <a:off x="7576889" y="3510525"/>
            <a:ext cx="4184178" cy="278318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1000" fill="hold"/>
                                        <p:tgtEl>
                                          <p:spTgt spid="9"/>
                                        </p:tgtEl>
                                        <p:attrNameLst>
                                          <p:attrName>ppt_w</p:attrName>
                                        </p:attrNameLst>
                                      </p:cBhvr>
                                      <p:tavLst>
                                        <p:tav tm="0">
                                          <p:val>
                                            <p:fltVal val="0"/>
                                          </p:val>
                                        </p:tav>
                                        <p:tav tm="100000">
                                          <p:val>
                                            <p:strVal val="#ppt_w"/>
                                          </p:val>
                                        </p:tav>
                                      </p:tavLst>
                                    </p:anim>
                                    <p:anim calcmode="lin" valueType="num">
                                      <p:cBhvr>
                                        <p:cTn id="16" dur="1000" fill="hold"/>
                                        <p:tgtEl>
                                          <p:spTgt spid="9"/>
                                        </p:tgtEl>
                                        <p:attrNameLst>
                                          <p:attrName>ppt_h</p:attrName>
                                        </p:attrNameLst>
                                      </p:cBhvr>
                                      <p:tavLst>
                                        <p:tav tm="0">
                                          <p:val>
                                            <p:fltVal val="0"/>
                                          </p:val>
                                        </p:tav>
                                        <p:tav tm="100000">
                                          <p:val>
                                            <p:strVal val="#ppt_h"/>
                                          </p:val>
                                        </p:tav>
                                      </p:tavLst>
                                    </p:anim>
                                    <p:anim calcmode="lin" valueType="num">
                                      <p:cBhvr>
                                        <p:cTn id="17" dur="1000" fill="hold"/>
                                        <p:tgtEl>
                                          <p:spTgt spid="9"/>
                                        </p:tgtEl>
                                        <p:attrNameLst>
                                          <p:attrName>style.rotation</p:attrName>
                                        </p:attrNameLst>
                                      </p:cBhvr>
                                      <p:tavLst>
                                        <p:tav tm="0">
                                          <p:val>
                                            <p:fltVal val="90"/>
                                          </p:val>
                                        </p:tav>
                                        <p:tav tm="100000">
                                          <p:val>
                                            <p:fltVal val="0"/>
                                          </p:val>
                                        </p:tav>
                                      </p:tavLst>
                                    </p:anim>
                                    <p:animEffect transition="in" filter="fade">
                                      <p:cBhvr>
                                        <p:cTn id="18" dur="1000"/>
                                        <p:tgtEl>
                                          <p:spTgt spid="9"/>
                                        </p:tgtEl>
                                      </p:cBhvr>
                                    </p:animEffect>
                                  </p:childTnLst>
                                </p:cTn>
                              </p:par>
                              <p:par>
                                <p:cTn id="19" presetID="31"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1000" fill="hold"/>
                                        <p:tgtEl>
                                          <p:spTgt spid="10"/>
                                        </p:tgtEl>
                                        <p:attrNameLst>
                                          <p:attrName>ppt_w</p:attrName>
                                        </p:attrNameLst>
                                      </p:cBhvr>
                                      <p:tavLst>
                                        <p:tav tm="0">
                                          <p:val>
                                            <p:fltVal val="0"/>
                                          </p:val>
                                        </p:tav>
                                        <p:tav tm="100000">
                                          <p:val>
                                            <p:strVal val="#ppt_w"/>
                                          </p:val>
                                        </p:tav>
                                      </p:tavLst>
                                    </p:anim>
                                    <p:anim calcmode="lin" valueType="num">
                                      <p:cBhvr>
                                        <p:cTn id="22" dur="1000" fill="hold"/>
                                        <p:tgtEl>
                                          <p:spTgt spid="10"/>
                                        </p:tgtEl>
                                        <p:attrNameLst>
                                          <p:attrName>ppt_h</p:attrName>
                                        </p:attrNameLst>
                                      </p:cBhvr>
                                      <p:tavLst>
                                        <p:tav tm="0">
                                          <p:val>
                                            <p:fltVal val="0"/>
                                          </p:val>
                                        </p:tav>
                                        <p:tav tm="100000">
                                          <p:val>
                                            <p:strVal val="#ppt_h"/>
                                          </p:val>
                                        </p:tav>
                                      </p:tavLst>
                                    </p:anim>
                                    <p:anim calcmode="lin" valueType="num">
                                      <p:cBhvr>
                                        <p:cTn id="23" dur="1000" fill="hold"/>
                                        <p:tgtEl>
                                          <p:spTgt spid="10"/>
                                        </p:tgtEl>
                                        <p:attrNameLst>
                                          <p:attrName>style.rotation</p:attrName>
                                        </p:attrNameLst>
                                      </p:cBhvr>
                                      <p:tavLst>
                                        <p:tav tm="0">
                                          <p:val>
                                            <p:fltVal val="90"/>
                                          </p:val>
                                        </p:tav>
                                        <p:tav tm="100000">
                                          <p:val>
                                            <p:fltVal val="0"/>
                                          </p:val>
                                        </p:tav>
                                      </p:tavLst>
                                    </p:anim>
                                    <p:animEffect transition="in" filter="fade">
                                      <p:cBhvr>
                                        <p:cTn id="24"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1" descr="组48325同意"/>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7"/>
          <p:cNvSpPr txBox="1">
            <a:spLocks noChangeArrowheads="1"/>
          </p:cNvSpPr>
          <p:nvPr/>
        </p:nvSpPr>
        <p:spPr bwMode="auto">
          <a:xfrm>
            <a:off x="863023" y="726496"/>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buFont typeface="Arial" panose="020B0604020202020204" pitchFamily="34" charset="0"/>
              <a:buNone/>
            </a:pPr>
            <a:r>
              <a:rPr lang="zh-CN" altLang="zh-CN" sz="2400" b="1" dirty="0">
                <a:solidFill>
                  <a:srgbClr val="EF7509"/>
                </a:solidFill>
                <a:latin typeface="思源黑体 CN Heavy" panose="020B0A00000000000000" pitchFamily="34" charset="-122"/>
                <a:ea typeface="思源黑体 CN Heavy" panose="020B0A00000000000000" pitchFamily="34" charset="-122"/>
              </a:rPr>
              <a:t>新知讲解</a:t>
            </a:r>
          </a:p>
        </p:txBody>
      </p:sp>
      <p:sp>
        <p:nvSpPr>
          <p:cNvPr id="12" name="矩形 12"/>
          <p:cNvSpPr/>
          <p:nvPr>
            <p:custDataLst>
              <p:tags r:id="rId1"/>
            </p:custDataLst>
          </p:nvPr>
        </p:nvSpPr>
        <p:spPr>
          <a:xfrm>
            <a:off x="609600" y="1788160"/>
            <a:ext cx="2831465" cy="4220845"/>
          </a:xfrm>
          <a:prstGeom prst="rect">
            <a:avLst/>
          </a:prstGeom>
          <a:solidFill>
            <a:srgbClr val="000000">
              <a:alpha val="0"/>
            </a:srgbClr>
          </a:solidFill>
          <a:ln w="44450">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 name="Title 6"/>
          <p:cNvSpPr txBox="1"/>
          <p:nvPr>
            <p:custDataLst>
              <p:tags r:id="rId2"/>
            </p:custDataLst>
          </p:nvPr>
        </p:nvSpPr>
        <p:spPr>
          <a:xfrm>
            <a:off x="3587750" y="1626870"/>
            <a:ext cx="8310880" cy="457073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a:buNone/>
            </a:pPr>
            <a:r>
              <a:rPr lang="zh-CN" sz="2000" b="1"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小标题：检验真理的标准只能是社会实践。</a:t>
            </a:r>
          </a:p>
          <a:p>
            <a:pPr marL="0" lvl="0" indent="-285750" algn="l" fontAlgn="ctr">
              <a:lnSpc>
                <a:spcPct val="130000"/>
              </a:lnSpc>
              <a:spcBef>
                <a:spcPts val="1000"/>
              </a:spcBef>
              <a:spcAft>
                <a:spcPct val="0"/>
              </a:spcAft>
              <a:buSzTx/>
              <a:buFont typeface="Wingdings" panose="05000000000000000000"/>
              <a:buNone/>
            </a:pPr>
            <a:r>
              <a:rPr lang="zh-CN" sz="2000" b="1"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一个理论，是否正确反映了客观实际，是不是真理，只能靠社会实践来检验。</a:t>
            </a:r>
          </a:p>
          <a:p>
            <a:pPr marL="0" lvl="0" indent="-285750" algn="l" fontAlgn="ctr">
              <a:lnSpc>
                <a:spcPct val="130000"/>
              </a:lnSpc>
              <a:spcBef>
                <a:spcPts val="1000"/>
              </a:spcBef>
              <a:spcAft>
                <a:spcPct val="0"/>
              </a:spcAft>
              <a:buSzTx/>
              <a:buFont typeface="Wingdings" panose="05000000000000000000"/>
              <a:buNone/>
            </a:pPr>
            <a:r>
              <a:rPr lang="zh-CN" sz="2000" b="1"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实践不仅是检验真理的标准，而且是唯一的标准。</a:t>
            </a:r>
          </a:p>
          <a:p>
            <a:pPr marL="0" lvl="0" indent="-285750" algn="l" fontAlgn="ctr">
              <a:lnSpc>
                <a:spcPct val="130000"/>
              </a:lnSpc>
              <a:spcBef>
                <a:spcPts val="1000"/>
              </a:spcBef>
              <a:spcAft>
                <a:spcPct val="0"/>
              </a:spcAft>
              <a:buSzTx/>
              <a:buFont typeface="Wingdings" panose="05000000000000000000"/>
              <a:buNone/>
            </a:pPr>
            <a:r>
              <a:rPr lang="zh-CN" sz="2000" b="1"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科学史上的无数事实，充分地说明了这个问题。</a:t>
            </a:r>
          </a:p>
          <a:p>
            <a:pPr marL="0" lvl="0" indent="-285750" algn="l" fontAlgn="ctr">
              <a:lnSpc>
                <a:spcPct val="130000"/>
              </a:lnSpc>
              <a:spcBef>
                <a:spcPts val="1000"/>
              </a:spcBef>
              <a:spcAft>
                <a:spcPct val="0"/>
              </a:spcAft>
              <a:buSzTx/>
              <a:buFont typeface="Wingdings" panose="05000000000000000000"/>
              <a:buNone/>
            </a:pPr>
            <a:r>
              <a:rPr lang="zh-CN" sz="2000" b="1"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马克思主义之所以被承认为真理，正是千百万群众长期实践证实的结果。</a:t>
            </a:r>
          </a:p>
          <a:p>
            <a:pPr marL="0" lvl="0" indent="-285750" algn="l" fontAlgn="ctr">
              <a:lnSpc>
                <a:spcPct val="130000"/>
              </a:lnSpc>
              <a:spcBef>
                <a:spcPts val="1000"/>
              </a:spcBef>
              <a:spcAft>
                <a:spcPct val="0"/>
              </a:spcAft>
              <a:buSzTx/>
              <a:buFont typeface="Wingdings" panose="05000000000000000000"/>
              <a:buNone/>
            </a:pPr>
            <a:r>
              <a:rPr lang="zh-CN" sz="2000" b="1"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检验路线之正确与否，情形也是这样。</a:t>
            </a:r>
          </a:p>
          <a:p>
            <a:pPr marL="0" lvl="0" indent="-285750" algn="l" fontAlgn="ctr">
              <a:lnSpc>
                <a:spcPct val="130000"/>
              </a:lnSpc>
              <a:spcBef>
                <a:spcPts val="1000"/>
              </a:spcBef>
              <a:spcAft>
                <a:spcPct val="0"/>
              </a:spcAft>
              <a:buSzTx/>
              <a:buFont typeface="Wingdings" panose="05000000000000000000"/>
              <a:buNone/>
            </a:pPr>
            <a:r>
              <a:rPr lang="zh-CN" sz="2000" b="1"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毛泽东思想是马克思列宁主义普遍真理与革命具体实践相结合的产物。</a:t>
            </a:r>
          </a:p>
        </p:txBody>
      </p:sp>
      <p:sp>
        <p:nvSpPr>
          <p:cNvPr id="7" name="文本框 6"/>
          <p:cNvSpPr txBox="1"/>
          <p:nvPr>
            <p:custDataLst>
              <p:tags r:id="rId3"/>
            </p:custDataLst>
          </p:nvPr>
        </p:nvSpPr>
        <p:spPr>
          <a:xfrm>
            <a:off x="3208655" y="720090"/>
            <a:ext cx="5238750" cy="609600"/>
          </a:xfrm>
          <a:prstGeom prst="rect">
            <a:avLst/>
          </a:prstGeom>
          <a:noFill/>
        </p:spPr>
        <p:txBody>
          <a:bodyPr wrap="square" lIns="63500" tIns="25400" rIns="63500" bIns="25400" rtlCol="0" anchor="ctr" anchorCtr="0">
            <a:noAutofit/>
          </a:bodyPr>
          <a:lstStyle/>
          <a:p>
            <a:pPr marL="0" indent="0" algn="l">
              <a:lnSpc>
                <a:spcPct val="100000"/>
              </a:lnSpc>
              <a:spcBef>
                <a:spcPct val="0"/>
              </a:spcBef>
              <a:spcAft>
                <a:spcPct val="0"/>
              </a:spcAft>
              <a:buSzTx/>
              <a:buNone/>
            </a:pPr>
            <a:r>
              <a:rPr lang="zh-CN" sz="4400" b="1" spc="160" dirty="0">
                <a:solidFill>
                  <a:schemeClr val="accent1"/>
                </a:solidFill>
                <a:latin typeface="微软雅黑" panose="020B0503020204020204" pitchFamily="34" charset="-122"/>
                <a:ea typeface="微软雅黑" panose="020B0503020204020204" pitchFamily="34" charset="-122"/>
              </a:rPr>
              <a:t>示范分析第一部分</a:t>
            </a:r>
          </a:p>
        </p:txBody>
      </p:sp>
      <p:sp>
        <p:nvSpPr>
          <p:cNvPr id="8" name="Title 6"/>
          <p:cNvSpPr txBox="1"/>
          <p:nvPr>
            <p:custDataLst>
              <p:tags r:id="rId4"/>
            </p:custDataLst>
          </p:nvPr>
        </p:nvSpPr>
        <p:spPr>
          <a:xfrm>
            <a:off x="623570" y="2377440"/>
            <a:ext cx="2831465" cy="282384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800" b="1"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快速阅读这一部分，找出表明作者观点和思路的主要句子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2114"/>
          </a:xfrm>
          <a:prstGeom prst="rect">
            <a:avLst/>
          </a:prstGeom>
          <a:solidFill>
            <a:schemeClr val="accent4">
              <a:lumMod val="50000"/>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2"/>
          <p:cNvSpPr/>
          <p:nvPr>
            <p:custDataLst>
              <p:tags r:id="rId3"/>
            </p:custDataLst>
          </p:nvPr>
        </p:nvSpPr>
        <p:spPr>
          <a:xfrm>
            <a:off x="609600" y="1788160"/>
            <a:ext cx="2831465" cy="4220845"/>
          </a:xfrm>
          <a:prstGeom prst="rect">
            <a:avLst/>
          </a:prstGeom>
          <a:solidFill>
            <a:srgbClr val="000000">
              <a:alpha val="0"/>
            </a:srgbClr>
          </a:solidFill>
          <a:ln w="44450">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4"/>
            </p:custDataLst>
          </p:nvPr>
        </p:nvSpPr>
        <p:spPr>
          <a:xfrm>
            <a:off x="457155" y="152400"/>
            <a:ext cx="11277689" cy="609600"/>
          </a:xfrm>
          <a:prstGeom prst="rect">
            <a:avLst/>
          </a:prstGeom>
          <a:noFill/>
        </p:spPr>
        <p:txBody>
          <a:bodyPr wrap="square" lIns="63500" tIns="25400" rIns="63500" bIns="25400" rtlCol="0" anchor="ctr" anchorCtr="0">
            <a:noAutofit/>
          </a:bodyPr>
          <a:lstStyle/>
          <a:p>
            <a:pPr marL="0" indent="0" algn="l">
              <a:lnSpc>
                <a:spcPct val="100000"/>
              </a:lnSpc>
              <a:spcBef>
                <a:spcPct val="0"/>
              </a:spcBef>
              <a:spcAft>
                <a:spcPct val="0"/>
              </a:spcAft>
              <a:buSzTx/>
              <a:buNone/>
            </a:pPr>
            <a:r>
              <a:rPr lang="zh-CN" sz="4400" b="1" spc="160" dirty="0">
                <a:solidFill>
                  <a:schemeClr val="bg1"/>
                </a:solidFill>
                <a:latin typeface="微软雅黑" panose="020B0503020204020204" pitchFamily="34" charset="-122"/>
                <a:ea typeface="微软雅黑" panose="020B0503020204020204" pitchFamily="34" charset="-122"/>
              </a:rPr>
              <a:t>示范分析第一部分</a:t>
            </a:r>
          </a:p>
        </p:txBody>
      </p:sp>
      <p:sp>
        <p:nvSpPr>
          <p:cNvPr id="2" name="Title 6"/>
          <p:cNvSpPr txBox="1"/>
          <p:nvPr>
            <p:custDataLst>
              <p:tags r:id="rId5"/>
            </p:custDataLst>
          </p:nvPr>
        </p:nvSpPr>
        <p:spPr>
          <a:xfrm>
            <a:off x="609600" y="3074670"/>
            <a:ext cx="2831465" cy="164782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800" b="1"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概括这一部分的基本意思</a:t>
            </a:r>
          </a:p>
        </p:txBody>
      </p:sp>
      <p:sp>
        <p:nvSpPr>
          <p:cNvPr id="7" name="文本框 6"/>
          <p:cNvSpPr txBox="1"/>
          <p:nvPr/>
        </p:nvSpPr>
        <p:spPr>
          <a:xfrm>
            <a:off x="3681095" y="4078605"/>
            <a:ext cx="7102235" cy="1200329"/>
          </a:xfrm>
          <a:prstGeom prst="rect">
            <a:avLst/>
          </a:prstGeom>
          <a:noFill/>
        </p:spPr>
        <p:txBody>
          <a:bodyPr wrap="square" rtlCol="0" anchor="t">
            <a:spAutoFit/>
          </a:bodyPr>
          <a:lstStyle/>
          <a:p>
            <a:pPr>
              <a:lnSpc>
                <a:spcPct val="150000"/>
              </a:lnSpc>
            </a:pPr>
            <a:r>
              <a:rPr lang="zh-CN" sz="2400" b="1" dirty="0">
                <a:solidFill>
                  <a:srgbClr val="000000"/>
                </a:solidFill>
                <a:latin typeface="微软雅黑" panose="020B0503020204020204" pitchFamily="34" charset="-122"/>
                <a:sym typeface="+mn-ea"/>
              </a:rPr>
              <a:t>段意：第一部分：明确标准----检验真理的标准只能是社会实践；</a:t>
            </a:r>
            <a:endParaRPr lang="zh-CN" altLang="en-US" sz="2400" b="1" dirty="0">
              <a:solidFill>
                <a:srgbClr val="000000"/>
              </a:solidFill>
              <a:latin typeface="微软雅黑" panose="020B0503020204020204" pitchFamily="34" charset="-122"/>
            </a:endParaRPr>
          </a:p>
        </p:txBody>
      </p:sp>
      <p:sp>
        <p:nvSpPr>
          <p:cNvPr id="8" name="文本框 7"/>
          <p:cNvSpPr txBox="1"/>
          <p:nvPr/>
        </p:nvSpPr>
        <p:spPr>
          <a:xfrm>
            <a:off x="3752198" y="2404110"/>
            <a:ext cx="7792085" cy="1135054"/>
          </a:xfrm>
          <a:prstGeom prst="rect">
            <a:avLst/>
          </a:prstGeom>
          <a:noFill/>
        </p:spPr>
        <p:txBody>
          <a:bodyPr wrap="square" rtlCol="0" anchor="t">
            <a:spAutoFit/>
          </a:bodyPr>
          <a:lstStyle/>
          <a:p>
            <a:pPr>
              <a:lnSpc>
                <a:spcPct val="150000"/>
              </a:lnSpc>
            </a:pPr>
            <a:r>
              <a:rPr lang="zh-CN" sz="2400" b="1" dirty="0">
                <a:solidFill>
                  <a:srgbClr val="000000"/>
                </a:solidFill>
                <a:latin typeface="微软雅黑" panose="020B0503020204020204" pitchFamily="34" charset="-122"/>
                <a:sym typeface="+mn-ea"/>
              </a:rPr>
              <a:t>思路：第一部分：分析原理----从哲学视角来剖析真理的检验标准只能是社会实践的根本原因。</a:t>
            </a:r>
            <a:endParaRPr lang="zh-CN" altLang="en-US" sz="2400" b="1" dirty="0">
              <a:solidFill>
                <a:srgbClr val="000000"/>
              </a:solidFill>
              <a:latin typeface="微软雅黑" panose="020B0503020204020204" pitchFamily="34" charset="-122"/>
            </a:endParaRPr>
          </a:p>
        </p:txBody>
      </p:sp>
      <p:sp>
        <p:nvSpPr>
          <p:cNvPr id="9" name="Object 902"/>
          <p:cNvSpPr txBox="1"/>
          <p:nvPr>
            <p:custDataLst>
              <p:tags r:id="rId6"/>
            </p:custDataLst>
          </p:nvPr>
        </p:nvSpPr>
        <p:spPr>
          <a:xfrm>
            <a:off x="758825" y="2404110"/>
            <a:ext cx="2546985" cy="671195"/>
          </a:xfrm>
          <a:prstGeom prst="rect">
            <a:avLst/>
          </a:prstGeom>
        </p:spPr>
        <p:txBody>
          <a:bodyPr vert="horz" lIns="63500" tIns="25400" rIns="63500" bIns="25400" rtlCol="0" anchor="t" anchorCtr="0">
            <a:normAutofit/>
          </a:bodyPr>
          <a:lstStyle/>
          <a:p>
            <a:pPr indent="0" fontAlgn="auto">
              <a:lnSpc>
                <a:spcPct val="100000"/>
              </a:lnSpc>
              <a:spcBef>
                <a:spcPct val="0"/>
              </a:spcBef>
              <a:spcAft>
                <a:spcPct val="0"/>
              </a:spcAft>
              <a:buSzTx/>
              <a:buNone/>
            </a:pPr>
            <a:r>
              <a:rPr lang="zh-CN" sz="3200" b="1" spc="80" dirty="0">
                <a:solidFill>
                  <a:schemeClr val="lt1">
                    <a:lumMod val="50000"/>
                  </a:schemeClr>
                </a:solidFill>
                <a:latin typeface="微软雅黑" panose="020B0503020204020204" pitchFamily="34" charset="-122"/>
                <a:ea typeface="微软雅黑" panose="020B0503020204020204" pitchFamily="34" charset="-122"/>
              </a:rPr>
              <a:t>行文思路</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80">
                                          <p:stCondLst>
                                            <p:cond delay="0"/>
                                          </p:stCondLst>
                                        </p:cTn>
                                        <p:tgtEl>
                                          <p:spTgt spid="7"/>
                                        </p:tgtEl>
                                      </p:cBhvr>
                                    </p:animEffect>
                                    <p:anim calcmode="lin" valueType="num">
                                      <p:cBhvr>
                                        <p:cTn id="16"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21" dur="26">
                                          <p:stCondLst>
                                            <p:cond delay="650"/>
                                          </p:stCondLst>
                                        </p:cTn>
                                        <p:tgtEl>
                                          <p:spTgt spid="7"/>
                                        </p:tgtEl>
                                      </p:cBhvr>
                                      <p:to x="100000" y="60000"/>
                                    </p:animScale>
                                    <p:animScale>
                                      <p:cBhvr>
                                        <p:cTn id="22" dur="166" decel="50000">
                                          <p:stCondLst>
                                            <p:cond delay="676"/>
                                          </p:stCondLst>
                                        </p:cTn>
                                        <p:tgtEl>
                                          <p:spTgt spid="7"/>
                                        </p:tgtEl>
                                      </p:cBhvr>
                                      <p:to x="100000" y="100000"/>
                                    </p:animScale>
                                    <p:animScale>
                                      <p:cBhvr>
                                        <p:cTn id="23" dur="26">
                                          <p:stCondLst>
                                            <p:cond delay="1312"/>
                                          </p:stCondLst>
                                        </p:cTn>
                                        <p:tgtEl>
                                          <p:spTgt spid="7"/>
                                        </p:tgtEl>
                                      </p:cBhvr>
                                      <p:to x="100000" y="80000"/>
                                    </p:animScale>
                                    <p:animScale>
                                      <p:cBhvr>
                                        <p:cTn id="24" dur="166" decel="50000">
                                          <p:stCondLst>
                                            <p:cond delay="1338"/>
                                          </p:stCondLst>
                                        </p:cTn>
                                        <p:tgtEl>
                                          <p:spTgt spid="7"/>
                                        </p:tgtEl>
                                      </p:cBhvr>
                                      <p:to x="100000" y="100000"/>
                                    </p:animScale>
                                    <p:animScale>
                                      <p:cBhvr>
                                        <p:cTn id="25" dur="26">
                                          <p:stCondLst>
                                            <p:cond delay="1642"/>
                                          </p:stCondLst>
                                        </p:cTn>
                                        <p:tgtEl>
                                          <p:spTgt spid="7"/>
                                        </p:tgtEl>
                                      </p:cBhvr>
                                      <p:to x="100000" y="90000"/>
                                    </p:animScale>
                                    <p:animScale>
                                      <p:cBhvr>
                                        <p:cTn id="26" dur="166" decel="50000">
                                          <p:stCondLst>
                                            <p:cond delay="1668"/>
                                          </p:stCondLst>
                                        </p:cTn>
                                        <p:tgtEl>
                                          <p:spTgt spid="7"/>
                                        </p:tgtEl>
                                      </p:cBhvr>
                                      <p:to x="100000" y="100000"/>
                                    </p:animScale>
                                    <p:animScale>
                                      <p:cBhvr>
                                        <p:cTn id="27" dur="26">
                                          <p:stCondLst>
                                            <p:cond delay="1808"/>
                                          </p:stCondLst>
                                        </p:cTn>
                                        <p:tgtEl>
                                          <p:spTgt spid="7"/>
                                        </p:tgtEl>
                                      </p:cBhvr>
                                      <p:to x="100000" y="95000"/>
                                    </p:animScale>
                                    <p:animScale>
                                      <p:cBhvr>
                                        <p:cTn id="28" dur="166" decel="50000">
                                          <p:stCondLst>
                                            <p:cond delay="1834"/>
                                          </p:stCondLst>
                                        </p:cTn>
                                        <p:tgtEl>
                                          <p:spTgt spid="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14400"/>
            <a:ext cx="12192000" cy="50292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6" name="文本框 5"/>
          <p:cNvSpPr txBox="1"/>
          <p:nvPr>
            <p:custDataLst>
              <p:tags r:id="rId3"/>
            </p:custDataLst>
          </p:nvPr>
        </p:nvSpPr>
        <p:spPr>
          <a:xfrm>
            <a:off x="1219166" y="1828800"/>
            <a:ext cx="3566198" cy="1493507"/>
          </a:xfrm>
          <a:prstGeom prst="rect">
            <a:avLst/>
          </a:prstGeom>
          <a:noFill/>
        </p:spPr>
        <p:txBody>
          <a:bodyPr wrap="square" lIns="63500" tIns="25400" rIns="63500" bIns="25400" rtlCol="0" anchor="b" anchorCtr="0">
            <a:normAutofit/>
          </a:bodyPr>
          <a:lstStyle/>
          <a:p>
            <a:pPr marL="0" indent="0" algn="l">
              <a:lnSpc>
                <a:spcPct val="100000"/>
              </a:lnSpc>
              <a:spcBef>
                <a:spcPts val="0"/>
              </a:spcBef>
              <a:spcAft>
                <a:spcPts val="0"/>
              </a:spcAft>
              <a:buSzPct val="100000"/>
              <a:buNone/>
            </a:pPr>
            <a:r>
              <a:rPr lang="zh-CN" sz="4600" b="1" spc="300" dirty="0">
                <a:solidFill>
                  <a:schemeClr val="lt1"/>
                </a:solidFill>
                <a:latin typeface="微软雅黑" panose="020B0503020204020204" pitchFamily="34" charset="-122"/>
                <a:ea typeface="微软雅黑" panose="020B0503020204020204" pitchFamily="34" charset="-122"/>
              </a:rPr>
              <a:t>合作探究第二部分</a:t>
            </a:r>
          </a:p>
        </p:txBody>
      </p:sp>
      <p:sp>
        <p:nvSpPr>
          <p:cNvPr id="11" name="Title 6"/>
          <p:cNvSpPr txBox="1"/>
          <p:nvPr>
            <p:custDataLst>
              <p:tags r:id="rId4"/>
            </p:custDataLst>
          </p:nvPr>
        </p:nvSpPr>
        <p:spPr>
          <a:xfrm>
            <a:off x="1219166" y="3627107"/>
            <a:ext cx="3566198" cy="1402093"/>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sz="3000" spc="220" dirty="0">
                <a:ln w="3175">
                  <a:noFill/>
                  <a:prstDash val="dash"/>
                </a:ln>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表明作者观点和思路的主要句子</a:t>
            </a:r>
          </a:p>
        </p:txBody>
      </p:sp>
      <p:pic>
        <p:nvPicPr>
          <p:cNvPr id="7" name="图片 6"/>
          <p:cNvPicPr>
            <a:picLocks noChangeAspect="1"/>
          </p:cNvPicPr>
          <p:nvPr>
            <p:custDataLst>
              <p:tags r:id="rId5"/>
            </p:custDataLst>
          </p:nvPr>
        </p:nvPicPr>
        <p:blipFill rotWithShape="1">
          <a:blip r:embed="rId7"/>
          <a:srcRect t="22214" b="22214"/>
          <a:stretch>
            <a:fillRect/>
          </a:stretch>
        </p:blipFill>
        <p:spPr>
          <a:xfrm>
            <a:off x="5242569" y="1828787"/>
            <a:ext cx="5730265" cy="3200425"/>
          </a:xfrm>
          <a:custGeom>
            <a:avLst/>
            <a:gdLst/>
            <a:ahLst/>
            <a:cxnLst>
              <a:cxn ang="3">
                <a:pos x="hc" y="t"/>
              </a:cxn>
              <a:cxn ang="cd2">
                <a:pos x="l" y="vc"/>
              </a:cxn>
              <a:cxn ang="cd4">
                <a:pos x="hc" y="b"/>
              </a:cxn>
              <a:cxn ang="0">
                <a:pos x="r" y="vc"/>
              </a:cxn>
            </a:cxnLst>
            <a:rect l="l" t="t" r="r" b="b"/>
            <a:pathLst>
              <a:path w="6720" h="5040">
                <a:moveTo>
                  <a:pt x="0" y="0"/>
                </a:moveTo>
                <a:lnTo>
                  <a:pt x="6720" y="0"/>
                </a:lnTo>
                <a:lnTo>
                  <a:pt x="6720" y="5040"/>
                </a:lnTo>
                <a:lnTo>
                  <a:pt x="0" y="5040"/>
                </a:lnTo>
                <a:lnTo>
                  <a:pt x="0" y="0"/>
                </a:lnTo>
                <a:close/>
              </a:path>
            </a:pathLst>
          </a:custGeom>
        </p:spPr>
      </p:pic>
    </p:spTree>
    <p:custDataLst>
      <p:tags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417" y="969654"/>
            <a:ext cx="11409405" cy="5401479"/>
          </a:xfrm>
          <a:prstGeom prst="rect">
            <a:avLst/>
          </a:prstGeom>
        </p:spPr>
        <p:txBody>
          <a:bodyPr wrap="square">
            <a:spAutoFit/>
          </a:bodyPr>
          <a:lstStyle/>
          <a:p>
            <a:pPr>
              <a:lnSpc>
                <a:spcPct val="150000"/>
              </a:lnSpc>
            </a:pPr>
            <a:r>
              <a:rPr lang="en-US" altLang="zh-CN" sz="2300" b="1" dirty="0" smtClean="0">
                <a:solidFill>
                  <a:srgbClr val="000000"/>
                </a:solidFill>
                <a:latin typeface="微软雅黑" panose="020B0503020204020204" pitchFamily="34" charset="-122"/>
              </a:rPr>
              <a:t>1.</a:t>
            </a:r>
            <a:r>
              <a:rPr lang="zh-CN" altLang="en-US" sz="2300" b="1" dirty="0" smtClean="0">
                <a:solidFill>
                  <a:srgbClr val="000000"/>
                </a:solidFill>
                <a:latin typeface="微软雅黑" panose="020B0503020204020204" pitchFamily="34" charset="-122"/>
              </a:rPr>
              <a:t>小标题</a:t>
            </a:r>
            <a:r>
              <a:rPr lang="zh-CN" altLang="en-US" sz="2300" b="1" dirty="0">
                <a:solidFill>
                  <a:srgbClr val="000000"/>
                </a:solidFill>
                <a:latin typeface="微软雅黑" panose="020B0503020204020204" pitchFamily="34" charset="-122"/>
              </a:rPr>
              <a:t>:理论与实践的统一，是马克思主义的一个最基本的原则</a:t>
            </a:r>
            <a:r>
              <a:rPr lang="zh-CN" altLang="en-US" sz="2300" b="1" dirty="0" smtClean="0">
                <a:solidFill>
                  <a:srgbClr val="000000"/>
                </a:solidFill>
                <a:latin typeface="微软雅黑" panose="020B0503020204020204" pitchFamily="34" charset="-122"/>
              </a:rPr>
              <a:t>。</a:t>
            </a:r>
            <a:endParaRPr lang="en-US" altLang="zh-CN" sz="2300" b="1" dirty="0" smtClean="0">
              <a:solidFill>
                <a:srgbClr val="000000"/>
              </a:solidFill>
              <a:latin typeface="微软雅黑" panose="020B0503020204020204" pitchFamily="34" charset="-122"/>
            </a:endParaRPr>
          </a:p>
          <a:p>
            <a:pPr>
              <a:lnSpc>
                <a:spcPct val="150000"/>
              </a:lnSpc>
            </a:pPr>
            <a:r>
              <a:rPr lang="en-US" altLang="zh-CN" sz="2300" b="1" dirty="0" smtClean="0">
                <a:solidFill>
                  <a:srgbClr val="000000"/>
                </a:solidFill>
                <a:latin typeface="微软雅黑" panose="020B0503020204020204" pitchFamily="34" charset="-122"/>
              </a:rPr>
              <a:t>2.</a:t>
            </a:r>
            <a:r>
              <a:rPr lang="zh-CN" altLang="en-US" sz="2300" b="1" dirty="0" smtClean="0">
                <a:solidFill>
                  <a:srgbClr val="000000"/>
                </a:solidFill>
                <a:latin typeface="微软雅黑" panose="020B0503020204020204" pitchFamily="34" charset="-122"/>
              </a:rPr>
              <a:t>有</a:t>
            </a:r>
            <a:r>
              <a:rPr lang="zh-CN" altLang="en-US" sz="2300" b="1" dirty="0">
                <a:solidFill>
                  <a:srgbClr val="000000"/>
                </a:solidFill>
                <a:latin typeface="微软雅黑" panose="020B0503020204020204" pitchFamily="34" charset="-122"/>
              </a:rPr>
              <a:t>的同志担心，坚持实践是检验真理的标准，会削弱理论的意义。这种担心是</a:t>
            </a:r>
            <a:r>
              <a:rPr lang="zh-CN" altLang="en-US" sz="2300" b="1" dirty="0" smtClean="0">
                <a:solidFill>
                  <a:srgbClr val="000000"/>
                </a:solidFill>
                <a:latin typeface="微软雅黑" panose="020B0503020204020204" pitchFamily="34" charset="-122"/>
              </a:rPr>
              <a:t>多余</a:t>
            </a:r>
            <a:r>
              <a:rPr lang="zh-CN" altLang="en-US" sz="2300" b="1" dirty="0">
                <a:solidFill>
                  <a:srgbClr val="000000"/>
                </a:solidFill>
                <a:latin typeface="微软雅黑" panose="020B0503020204020204" pitchFamily="34" charset="-122"/>
              </a:rPr>
              <a:t>的</a:t>
            </a:r>
            <a:r>
              <a:rPr lang="zh-CN" altLang="en-US" sz="2300" b="1" dirty="0" smtClean="0">
                <a:solidFill>
                  <a:srgbClr val="000000"/>
                </a:solidFill>
                <a:latin typeface="微软雅黑" panose="020B0503020204020204" pitchFamily="34" charset="-122"/>
              </a:rPr>
              <a:t>。</a:t>
            </a:r>
            <a:endParaRPr lang="en-US" altLang="zh-CN" sz="2300" b="1" dirty="0" smtClean="0">
              <a:solidFill>
                <a:srgbClr val="000000"/>
              </a:solidFill>
              <a:latin typeface="微软雅黑" panose="020B0503020204020204" pitchFamily="34" charset="-122"/>
            </a:endParaRPr>
          </a:p>
          <a:p>
            <a:pPr>
              <a:lnSpc>
                <a:spcPct val="150000"/>
              </a:lnSpc>
            </a:pPr>
            <a:r>
              <a:rPr lang="en-US" altLang="zh-CN" sz="2300" b="1" dirty="0">
                <a:solidFill>
                  <a:srgbClr val="000000"/>
                </a:solidFill>
                <a:latin typeface="微软雅黑" panose="020B0503020204020204" pitchFamily="34" charset="-122"/>
              </a:rPr>
              <a:t>3</a:t>
            </a:r>
            <a:r>
              <a:rPr lang="en-US" altLang="zh-CN" sz="2300" b="1" dirty="0" smtClean="0">
                <a:solidFill>
                  <a:srgbClr val="000000"/>
                </a:solidFill>
                <a:latin typeface="微软雅黑" panose="020B0503020204020204" pitchFamily="34" charset="-122"/>
              </a:rPr>
              <a:t>.</a:t>
            </a:r>
            <a:r>
              <a:rPr lang="zh-CN" altLang="en-US" sz="2300" b="1" dirty="0" smtClean="0">
                <a:solidFill>
                  <a:srgbClr val="000000"/>
                </a:solidFill>
                <a:latin typeface="微软雅黑" panose="020B0503020204020204" pitchFamily="34" charset="-122"/>
              </a:rPr>
              <a:t>“四人帮”</a:t>
            </a:r>
            <a:r>
              <a:rPr lang="zh-CN" altLang="en-US" sz="2300" b="1" dirty="0">
                <a:solidFill>
                  <a:srgbClr val="000000"/>
                </a:solidFill>
                <a:latin typeface="微软雅黑" panose="020B0503020204020204" pitchFamily="34" charset="-122"/>
              </a:rPr>
              <a:t>出于篡党夺权的反革命需要，鼓吹种种唯心论的先验论，反对实践是检验真理的标准</a:t>
            </a:r>
            <a:r>
              <a:rPr lang="zh-CN" altLang="en-US" sz="2300" b="1" dirty="0" smtClean="0">
                <a:solidFill>
                  <a:srgbClr val="000000"/>
                </a:solidFill>
                <a:latin typeface="微软雅黑" panose="020B0503020204020204" pitchFamily="34" charset="-122"/>
              </a:rPr>
              <a:t>。</a:t>
            </a:r>
            <a:endParaRPr lang="en-US" altLang="zh-CN" sz="2300" b="1" dirty="0" smtClean="0">
              <a:solidFill>
                <a:srgbClr val="000000"/>
              </a:solidFill>
              <a:latin typeface="微软雅黑" panose="020B0503020204020204" pitchFamily="34" charset="-122"/>
            </a:endParaRPr>
          </a:p>
          <a:p>
            <a:pPr>
              <a:lnSpc>
                <a:spcPct val="150000"/>
              </a:lnSpc>
            </a:pPr>
            <a:r>
              <a:rPr lang="en-US" altLang="zh-CN" sz="2300" b="1" dirty="0">
                <a:solidFill>
                  <a:srgbClr val="000000"/>
                </a:solidFill>
                <a:latin typeface="微软雅黑" panose="020B0503020204020204" pitchFamily="34" charset="-122"/>
              </a:rPr>
              <a:t>4</a:t>
            </a:r>
            <a:r>
              <a:rPr lang="en-US" altLang="zh-CN" sz="2300" b="1" dirty="0" smtClean="0">
                <a:solidFill>
                  <a:srgbClr val="000000"/>
                </a:solidFill>
                <a:latin typeface="微软雅黑" panose="020B0503020204020204" pitchFamily="34" charset="-122"/>
              </a:rPr>
              <a:t>.</a:t>
            </a:r>
            <a:r>
              <a:rPr lang="zh-CN" altLang="en-US" sz="2300" b="1" dirty="0" smtClean="0">
                <a:solidFill>
                  <a:srgbClr val="000000"/>
                </a:solidFill>
                <a:latin typeface="微软雅黑" panose="020B0503020204020204" pitchFamily="34" charset="-122"/>
              </a:rPr>
              <a:t>马列主义</a:t>
            </a:r>
            <a:r>
              <a:rPr lang="zh-CN" altLang="en-US" sz="2300" b="1" dirty="0">
                <a:solidFill>
                  <a:srgbClr val="000000"/>
                </a:solidFill>
                <a:latin typeface="微软雅黑" panose="020B0503020204020204" pitchFamily="34" charset="-122"/>
              </a:rPr>
              <a:t>、毛泽东思想之所以有力量，正是由于它是经过实践检验了的客观真理，正是由于它高度概括了实践经验，使之上升为理论，并用来指导实践</a:t>
            </a:r>
            <a:r>
              <a:rPr lang="zh-CN" altLang="en-US" sz="2300" b="1" dirty="0" smtClean="0">
                <a:solidFill>
                  <a:srgbClr val="000000"/>
                </a:solidFill>
                <a:latin typeface="微软雅黑" panose="020B0503020204020204" pitchFamily="34" charset="-122"/>
              </a:rPr>
              <a:t>。</a:t>
            </a:r>
            <a:endParaRPr lang="en-US" altLang="zh-CN" sz="2300" b="1" dirty="0" smtClean="0">
              <a:solidFill>
                <a:srgbClr val="000000"/>
              </a:solidFill>
              <a:latin typeface="微软雅黑" panose="020B0503020204020204" pitchFamily="34" charset="-122"/>
            </a:endParaRPr>
          </a:p>
          <a:p>
            <a:pPr>
              <a:lnSpc>
                <a:spcPct val="150000"/>
              </a:lnSpc>
            </a:pPr>
            <a:r>
              <a:rPr lang="en-US" altLang="zh-CN" sz="2300" b="1" dirty="0" smtClean="0">
                <a:solidFill>
                  <a:srgbClr val="000000"/>
                </a:solidFill>
                <a:latin typeface="微软雅黑" panose="020B0503020204020204" pitchFamily="34" charset="-122"/>
              </a:rPr>
              <a:t>5.</a:t>
            </a:r>
            <a:r>
              <a:rPr lang="zh-CN" altLang="en-US" sz="2300" b="1" dirty="0" smtClean="0">
                <a:solidFill>
                  <a:srgbClr val="000000"/>
                </a:solidFill>
                <a:latin typeface="微软雅黑" panose="020B0503020204020204" pitchFamily="34" charset="-122"/>
              </a:rPr>
              <a:t>有</a:t>
            </a:r>
            <a:r>
              <a:rPr lang="zh-CN" altLang="en-US" sz="2300" b="1" dirty="0">
                <a:solidFill>
                  <a:srgbClr val="000000"/>
                </a:solidFill>
                <a:latin typeface="微软雅黑" panose="020B0503020204020204" pitchFamily="34" charset="-122"/>
              </a:rPr>
              <a:t>的同志说，我们批判修正主义，难道不是用马列主义、毛泽东思想去衡量，从而证明修正主义是错误的吗</a:t>
            </a:r>
            <a:r>
              <a:rPr lang="zh-CN" altLang="en-US" sz="2300" b="1" dirty="0" smtClean="0">
                <a:solidFill>
                  <a:srgbClr val="000000"/>
                </a:solidFill>
                <a:latin typeface="微软雅黑" panose="020B0503020204020204" pitchFamily="34" charset="-122"/>
              </a:rPr>
              <a:t>?</a:t>
            </a:r>
            <a:endParaRPr lang="en-US" altLang="zh-CN" sz="2300" b="1" dirty="0" smtClean="0">
              <a:solidFill>
                <a:srgbClr val="000000"/>
              </a:solidFill>
              <a:latin typeface="微软雅黑" panose="020B0503020204020204" pitchFamily="34" charset="-122"/>
            </a:endParaRPr>
          </a:p>
          <a:p>
            <a:pPr>
              <a:lnSpc>
                <a:spcPct val="150000"/>
              </a:lnSpc>
            </a:pPr>
            <a:r>
              <a:rPr lang="en-US" altLang="zh-CN" sz="2300" b="1" dirty="0" smtClean="0">
                <a:solidFill>
                  <a:srgbClr val="000000"/>
                </a:solidFill>
                <a:latin typeface="微软雅黑" panose="020B0503020204020204" pitchFamily="34" charset="-122"/>
              </a:rPr>
              <a:t>6.</a:t>
            </a:r>
            <a:r>
              <a:rPr lang="zh-CN" altLang="en-US" sz="2300" b="1" dirty="0" smtClean="0">
                <a:solidFill>
                  <a:srgbClr val="000000"/>
                </a:solidFill>
                <a:latin typeface="微软雅黑" panose="020B0503020204020204" pitchFamily="34" charset="-122"/>
              </a:rPr>
              <a:t>新</a:t>
            </a:r>
            <a:r>
              <a:rPr lang="zh-CN" altLang="en-US" sz="2300" b="1" dirty="0">
                <a:solidFill>
                  <a:srgbClr val="000000"/>
                </a:solidFill>
                <a:latin typeface="微软雅黑" panose="020B0503020204020204" pitchFamily="34" charset="-122"/>
              </a:rPr>
              <a:t>的理论概括是否正确由什么来检验呢?只能用实践来</a:t>
            </a:r>
            <a:r>
              <a:rPr lang="zh-CN" altLang="en-US" sz="2300" b="1" dirty="0" smtClean="0">
                <a:solidFill>
                  <a:srgbClr val="000000"/>
                </a:solidFill>
                <a:latin typeface="微软雅黑" panose="020B0503020204020204" pitchFamily="34" charset="-122"/>
              </a:rPr>
              <a:t>检验。</a:t>
            </a:r>
            <a:endParaRPr lang="en-US" altLang="zh-CN" sz="2300" b="1" dirty="0" smtClean="0">
              <a:solidFill>
                <a:srgbClr val="000000"/>
              </a:solidFill>
              <a:latin typeface="微软雅黑" panose="020B0503020204020204" pitchFamily="34" charset="-122"/>
            </a:endParaRPr>
          </a:p>
          <a:p>
            <a:pPr>
              <a:lnSpc>
                <a:spcPct val="150000"/>
              </a:lnSpc>
            </a:pPr>
            <a:r>
              <a:rPr lang="en-US" altLang="zh-CN" sz="2300" b="1" dirty="0" smtClean="0">
                <a:solidFill>
                  <a:srgbClr val="000000"/>
                </a:solidFill>
                <a:latin typeface="微软雅黑" panose="020B0503020204020204" pitchFamily="34" charset="-122"/>
              </a:rPr>
              <a:t>7.</a:t>
            </a:r>
            <a:r>
              <a:rPr lang="zh-CN" altLang="en-US" sz="2300" b="1" dirty="0" smtClean="0">
                <a:solidFill>
                  <a:srgbClr val="000000"/>
                </a:solidFill>
                <a:latin typeface="微软雅黑" panose="020B0503020204020204" pitchFamily="34" charset="-122"/>
              </a:rPr>
              <a:t>理论</a:t>
            </a:r>
            <a:r>
              <a:rPr lang="zh-CN" altLang="en-US" sz="2300" b="1" dirty="0">
                <a:solidFill>
                  <a:srgbClr val="000000"/>
                </a:solidFill>
                <a:latin typeface="微软雅黑" panose="020B0503020204020204" pitchFamily="34" charset="-122"/>
              </a:rPr>
              <a:t>与实践的统一，是马克思主义的一个最基本的原则。</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2114"/>
          </a:xfrm>
          <a:prstGeom prst="rect">
            <a:avLst/>
          </a:prstGeom>
          <a:solidFill>
            <a:schemeClr val="accent4">
              <a:lumMod val="50000"/>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2"/>
          <p:cNvSpPr/>
          <p:nvPr>
            <p:custDataLst>
              <p:tags r:id="rId3"/>
            </p:custDataLst>
          </p:nvPr>
        </p:nvSpPr>
        <p:spPr>
          <a:xfrm>
            <a:off x="609600" y="1788160"/>
            <a:ext cx="2831465" cy="4220845"/>
          </a:xfrm>
          <a:prstGeom prst="rect">
            <a:avLst/>
          </a:prstGeom>
          <a:solidFill>
            <a:srgbClr val="000000">
              <a:alpha val="0"/>
            </a:srgbClr>
          </a:solidFill>
          <a:ln w="44450">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4"/>
            </p:custDataLst>
          </p:nvPr>
        </p:nvSpPr>
        <p:spPr>
          <a:xfrm>
            <a:off x="457155" y="152400"/>
            <a:ext cx="11277689" cy="609600"/>
          </a:xfrm>
          <a:prstGeom prst="rect">
            <a:avLst/>
          </a:prstGeom>
          <a:noFill/>
        </p:spPr>
        <p:txBody>
          <a:bodyPr wrap="square" lIns="63500" tIns="25400" rIns="63500" bIns="25400" rtlCol="0" anchor="ctr" anchorCtr="0">
            <a:noAutofit/>
          </a:bodyPr>
          <a:lstStyle/>
          <a:p>
            <a:pPr marL="0" indent="0" algn="l">
              <a:lnSpc>
                <a:spcPct val="100000"/>
              </a:lnSpc>
              <a:spcBef>
                <a:spcPct val="0"/>
              </a:spcBef>
              <a:spcAft>
                <a:spcPct val="0"/>
              </a:spcAft>
              <a:buSzTx/>
              <a:buNone/>
            </a:pPr>
            <a:r>
              <a:rPr lang="zh-CN" sz="4400" b="1" spc="160" dirty="0">
                <a:solidFill>
                  <a:schemeClr val="bg1"/>
                </a:solidFill>
                <a:latin typeface="微软雅黑" panose="020B0503020204020204" pitchFamily="34" charset="-122"/>
                <a:ea typeface="微软雅黑" panose="020B0503020204020204" pitchFamily="34" charset="-122"/>
              </a:rPr>
              <a:t>示范分析</a:t>
            </a:r>
            <a:r>
              <a:rPr lang="zh-CN" sz="4400" b="1" spc="160" dirty="0" smtClean="0">
                <a:solidFill>
                  <a:schemeClr val="bg1"/>
                </a:solidFill>
                <a:latin typeface="微软雅黑" panose="020B0503020204020204" pitchFamily="34" charset="-122"/>
                <a:ea typeface="微软雅黑" panose="020B0503020204020204" pitchFamily="34" charset="-122"/>
              </a:rPr>
              <a:t>第</a:t>
            </a:r>
            <a:r>
              <a:rPr lang="zh-CN" altLang="en-US" sz="4400" b="1" spc="160" dirty="0" smtClean="0">
                <a:solidFill>
                  <a:schemeClr val="bg1"/>
                </a:solidFill>
                <a:latin typeface="微软雅黑" panose="020B0503020204020204" pitchFamily="34" charset="-122"/>
                <a:ea typeface="微软雅黑" panose="020B0503020204020204" pitchFamily="34" charset="-122"/>
              </a:rPr>
              <a:t>二</a:t>
            </a:r>
            <a:r>
              <a:rPr lang="zh-CN" sz="4400" b="1" spc="160" dirty="0" smtClean="0">
                <a:solidFill>
                  <a:schemeClr val="bg1"/>
                </a:solidFill>
                <a:latin typeface="微软雅黑" panose="020B0503020204020204" pitchFamily="34" charset="-122"/>
                <a:ea typeface="微软雅黑" panose="020B0503020204020204" pitchFamily="34" charset="-122"/>
              </a:rPr>
              <a:t>部分</a:t>
            </a:r>
            <a:endParaRPr lang="zh-CN" sz="4400" b="1" spc="160" dirty="0">
              <a:solidFill>
                <a:schemeClr val="bg1"/>
              </a:solidFill>
              <a:latin typeface="微软雅黑" panose="020B0503020204020204" pitchFamily="34" charset="-122"/>
              <a:ea typeface="微软雅黑" panose="020B0503020204020204" pitchFamily="34" charset="-122"/>
            </a:endParaRPr>
          </a:p>
        </p:txBody>
      </p:sp>
      <p:sp>
        <p:nvSpPr>
          <p:cNvPr id="2" name="Title 6"/>
          <p:cNvSpPr txBox="1"/>
          <p:nvPr>
            <p:custDataLst>
              <p:tags r:id="rId5"/>
            </p:custDataLst>
          </p:nvPr>
        </p:nvSpPr>
        <p:spPr>
          <a:xfrm>
            <a:off x="609600" y="3836670"/>
            <a:ext cx="2831465" cy="164782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800" b="1"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概括这一部分的基本意思</a:t>
            </a:r>
          </a:p>
        </p:txBody>
      </p:sp>
      <p:sp>
        <p:nvSpPr>
          <p:cNvPr id="7" name="文本框 6"/>
          <p:cNvSpPr txBox="1"/>
          <p:nvPr/>
        </p:nvSpPr>
        <p:spPr>
          <a:xfrm>
            <a:off x="3556807" y="3989269"/>
            <a:ext cx="8053749" cy="1200329"/>
          </a:xfrm>
          <a:prstGeom prst="rect">
            <a:avLst/>
          </a:prstGeom>
          <a:noFill/>
        </p:spPr>
        <p:txBody>
          <a:bodyPr wrap="square" rtlCol="0" anchor="t">
            <a:spAutoFit/>
          </a:bodyPr>
          <a:lstStyle/>
          <a:p>
            <a:pPr>
              <a:lnSpc>
                <a:spcPct val="150000"/>
              </a:lnSpc>
            </a:pPr>
            <a:r>
              <a:rPr lang="zh-CN" sz="2400" b="1" dirty="0">
                <a:solidFill>
                  <a:srgbClr val="000000"/>
                </a:solidFill>
                <a:latin typeface="微软雅黑" panose="020B0503020204020204" pitchFamily="34" charset="-122"/>
                <a:sym typeface="+mn-ea"/>
              </a:rPr>
              <a:t>第二部分：挖掘根源----理论与实践的统一，是马克思主义的一个最基本的原则；</a:t>
            </a:r>
            <a:endParaRPr lang="zh-CN" altLang="en-US" sz="2400" b="1" dirty="0">
              <a:solidFill>
                <a:srgbClr val="000000"/>
              </a:solidFill>
              <a:latin typeface="微软雅黑" panose="020B0503020204020204" pitchFamily="34" charset="-122"/>
            </a:endParaRPr>
          </a:p>
        </p:txBody>
      </p:sp>
      <p:sp>
        <p:nvSpPr>
          <p:cNvPr id="6" name="Object 902"/>
          <p:cNvSpPr txBox="1"/>
          <p:nvPr>
            <p:custDataLst>
              <p:tags r:id="rId6"/>
            </p:custDataLst>
          </p:nvPr>
        </p:nvSpPr>
        <p:spPr>
          <a:xfrm>
            <a:off x="758825" y="2404110"/>
            <a:ext cx="2546985" cy="671195"/>
          </a:xfrm>
          <a:prstGeom prst="rect">
            <a:avLst/>
          </a:prstGeom>
        </p:spPr>
        <p:txBody>
          <a:bodyPr vert="horz" lIns="63500" tIns="25400" rIns="63500" bIns="25400" rtlCol="0" anchor="t" anchorCtr="0">
            <a:normAutofit/>
          </a:bodyPr>
          <a:lstStyle/>
          <a:p>
            <a:pPr indent="0" fontAlgn="auto">
              <a:lnSpc>
                <a:spcPct val="100000"/>
              </a:lnSpc>
              <a:spcBef>
                <a:spcPct val="0"/>
              </a:spcBef>
              <a:spcAft>
                <a:spcPct val="0"/>
              </a:spcAft>
              <a:buSzTx/>
              <a:buNone/>
            </a:pPr>
            <a:r>
              <a:rPr lang="zh-CN" sz="3200" b="1" spc="80" dirty="0">
                <a:solidFill>
                  <a:schemeClr val="lt1">
                    <a:lumMod val="50000"/>
                  </a:schemeClr>
                </a:solidFill>
                <a:latin typeface="微软雅黑" panose="020B0503020204020204" pitchFamily="34" charset="-122"/>
                <a:ea typeface="微软雅黑" panose="020B0503020204020204" pitchFamily="34" charset="-122"/>
              </a:rPr>
              <a:t>行文思路</a:t>
            </a:r>
          </a:p>
        </p:txBody>
      </p:sp>
      <p:sp>
        <p:nvSpPr>
          <p:cNvPr id="3" name="文本框 2"/>
          <p:cNvSpPr txBox="1"/>
          <p:nvPr/>
        </p:nvSpPr>
        <p:spPr>
          <a:xfrm>
            <a:off x="3441065" y="2404110"/>
            <a:ext cx="7851775" cy="1135054"/>
          </a:xfrm>
          <a:prstGeom prst="rect">
            <a:avLst/>
          </a:prstGeom>
          <a:noFill/>
        </p:spPr>
        <p:txBody>
          <a:bodyPr wrap="square" rtlCol="0" anchor="t">
            <a:spAutoFit/>
          </a:bodyPr>
          <a:lstStyle/>
          <a:p>
            <a:pPr>
              <a:lnSpc>
                <a:spcPct val="150000"/>
              </a:lnSpc>
            </a:pPr>
            <a:r>
              <a:rPr lang="zh-CN" sz="2400" b="1" dirty="0">
                <a:solidFill>
                  <a:srgbClr val="000000"/>
                </a:solidFill>
                <a:latin typeface="微软雅黑" panose="020B0503020204020204" pitchFamily="34" charset="-122"/>
                <a:sym typeface="+mn-ea"/>
              </a:rPr>
              <a:t>思路：第二部分：分析立足点----立足于马克思主义立场来谈马克思主义理论的实践特性。</a:t>
            </a:r>
            <a:endParaRPr lang="zh-CN" altLang="en-US" sz="2400" b="1" dirty="0">
              <a:solidFill>
                <a:srgbClr val="000000"/>
              </a:solidFill>
              <a:latin typeface="微软雅黑" panose="020B0503020204020204" pitchFamily="3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 calcmode="lin" valueType="num">
                                      <p:cBhvr>
                                        <p:cTn id="15" dur="1000" fill="hold"/>
                                        <p:tgtEl>
                                          <p:spTgt spid="7"/>
                                        </p:tgtEl>
                                        <p:attrNameLst>
                                          <p:attrName>style.rotation</p:attrName>
                                        </p:attrNameLst>
                                      </p:cBhvr>
                                      <p:tavLst>
                                        <p:tav tm="0">
                                          <p:val>
                                            <p:fltVal val="90"/>
                                          </p:val>
                                        </p:tav>
                                        <p:tav tm="100000">
                                          <p:val>
                                            <p:fltVal val="0"/>
                                          </p:val>
                                        </p:tav>
                                      </p:tavLst>
                                    </p:anim>
                                    <p:animEffect transition="in" filter="fade">
                                      <p:cBhvr>
                                        <p:cTn id="16"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任意形状 8"/>
          <p:cNvSpPr/>
          <p:nvPr userDrawn="1">
            <p:custDataLst>
              <p:tags r:id="rId2"/>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13" name="任意形状 8"/>
          <p:cNvSpPr/>
          <p:nvPr userDrawn="1">
            <p:custDataLst>
              <p:tags r:id="rId3"/>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9" name="矩形 8"/>
          <p:cNvSpPr/>
          <p:nvPr>
            <p:custDataLst>
              <p:tags r:id="rId4"/>
            </p:custDataLst>
          </p:nvPr>
        </p:nvSpPr>
        <p:spPr>
          <a:xfrm>
            <a:off x="427956" y="1485041"/>
            <a:ext cx="414670" cy="41467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11360002" y="6293812"/>
            <a:ext cx="414670" cy="41467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 name="矩形 6"/>
          <p:cNvSpPr/>
          <p:nvPr>
            <p:custDataLst>
              <p:tags r:id="rId6"/>
            </p:custDataLst>
          </p:nvPr>
        </p:nvSpPr>
        <p:spPr>
          <a:xfrm>
            <a:off x="508588" y="1573620"/>
            <a:ext cx="11174819" cy="5050465"/>
          </a:xfrm>
          <a:prstGeom prst="rect">
            <a:avLst/>
          </a:prstGeom>
          <a:solidFill>
            <a:schemeClr val="bg2">
              <a:lumMod val="9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 name="文本框 3"/>
          <p:cNvSpPr txBox="1"/>
          <p:nvPr>
            <p:custDataLst>
              <p:tags r:id="rId7"/>
            </p:custDataLst>
          </p:nvPr>
        </p:nvSpPr>
        <p:spPr>
          <a:xfrm>
            <a:off x="669882" y="718979"/>
            <a:ext cx="9952044" cy="624840"/>
          </a:xfrm>
          <a:prstGeom prst="rect">
            <a:avLst/>
          </a:prstGeom>
          <a:noFill/>
        </p:spPr>
        <p:txBody>
          <a:bodyPr wrap="square" lIns="101600" tIns="38100" rIns="63500" bIns="3810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l" fontAlgn="auto">
              <a:lnSpc>
                <a:spcPct val="100000"/>
              </a:lnSpc>
              <a:spcBef>
                <a:spcPct val="0"/>
              </a:spcBef>
              <a:spcAft>
                <a:spcPct val="0"/>
              </a:spcAft>
              <a:buSzTx/>
              <a:buNone/>
            </a:pPr>
            <a:r>
              <a:rPr lang="zh-CN" sz="3600" b="1" spc="300" dirty="0">
                <a:solidFill>
                  <a:schemeClr val="accent1"/>
                </a:solidFill>
                <a:latin typeface="微软雅黑" panose="020B0503020204020204" pitchFamily="34" charset="-122"/>
                <a:ea typeface="微软雅黑" panose="020B0503020204020204" pitchFamily="34" charset="-122"/>
              </a:rPr>
              <a:t>合作探究第三部分</a:t>
            </a:r>
          </a:p>
        </p:txBody>
      </p:sp>
      <p:sp>
        <p:nvSpPr>
          <p:cNvPr id="3" name="文本框 2"/>
          <p:cNvSpPr txBox="1"/>
          <p:nvPr>
            <p:custDataLst>
              <p:tags r:id="rId8"/>
            </p:custDataLst>
          </p:nvPr>
        </p:nvSpPr>
        <p:spPr>
          <a:xfrm>
            <a:off x="669880" y="1693299"/>
            <a:ext cx="10852237" cy="709918"/>
          </a:xfrm>
          <a:prstGeom prst="rect">
            <a:avLst/>
          </a:prstGeom>
          <a:noFill/>
        </p:spPr>
        <p:txBody>
          <a:bodyPr wrap="square" lIns="90170" tIns="46990" rIns="90170" bIns="46990" rtlCol="0">
            <a:noAutofit/>
          </a:bodyPr>
          <a:lstStyle>
            <a:defPPr>
              <a:defRPr lang="zh-CN"/>
            </a:defPPr>
            <a:lvl1pPr fontAlgn="auto">
              <a:lnSpc>
                <a:spcPct val="130000"/>
              </a:lnSpc>
              <a:spcAft>
                <a:spcPts val="1000"/>
              </a:spcAft>
              <a:defRPr sz="1600" spc="150"/>
            </a:lvl1pPr>
          </a:lstStyle>
          <a:p>
            <a:pPr marL="0" lvl="0" indent="0" algn="l">
              <a:lnSpc>
                <a:spcPct val="130000"/>
              </a:lnSpc>
              <a:spcBef>
                <a:spcPct val="0"/>
              </a:spcBef>
              <a:spcAft>
                <a:spcPts val="1000"/>
              </a:spcAft>
              <a:buSzTx/>
              <a:buNone/>
            </a:pPr>
            <a:r>
              <a:rPr lang="zh-CN" sz="2800" b="1" dirty="0">
                <a:solidFill>
                  <a:schemeClr val="dk1">
                    <a:lumMod val="75000"/>
                    <a:lumOff val="25000"/>
                  </a:schemeClr>
                </a:solidFill>
                <a:latin typeface="微软雅黑" panose="020B0503020204020204" pitchFamily="34" charset="-122"/>
                <a:ea typeface="微软雅黑" panose="020B0503020204020204" pitchFamily="34" charset="-122"/>
              </a:rPr>
              <a:t>表明作者观点和思路的主要句子</a:t>
            </a:r>
          </a:p>
        </p:txBody>
      </p:sp>
      <p:sp>
        <p:nvSpPr>
          <p:cNvPr id="6" name="矩形 5"/>
          <p:cNvSpPr/>
          <p:nvPr>
            <p:custDataLst>
              <p:tags r:id="rId9"/>
            </p:custDataLst>
          </p:nvPr>
        </p:nvSpPr>
        <p:spPr>
          <a:xfrm>
            <a:off x="715010" y="2456180"/>
            <a:ext cx="10852150" cy="3837940"/>
          </a:xfrm>
          <a:prstGeom prst="rect">
            <a:avLst/>
          </a:prstGeom>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171450" algn="l" fontAlgn="auto">
              <a:lnSpc>
                <a:spcPct val="150000"/>
              </a:lnSpc>
              <a:spcBef>
                <a:spcPct val="0"/>
              </a:spcBef>
              <a:spcAft>
                <a:spcPts val="200"/>
              </a:spcAft>
              <a:buClr>
                <a:schemeClr val="accent1">
                  <a:lumMod val="20000"/>
                  <a:lumOff val="80000"/>
                </a:schemeClr>
              </a:buClr>
              <a:buSzTx/>
              <a:buFont typeface="Wingdings" panose="05000000000000000000" pitchFamily="2" charset="2"/>
              <a:buNone/>
            </a:pPr>
            <a:r>
              <a:rPr lang="zh-CN" sz="2400" b="1" spc="150" dirty="0">
                <a:solidFill>
                  <a:schemeClr val="dk1">
                    <a:lumMod val="75000"/>
                    <a:lumOff val="25000"/>
                  </a:schemeClr>
                </a:solidFill>
                <a:latin typeface="黑体" panose="02010609060101010101" charset="-122"/>
                <a:ea typeface="黑体" panose="02010609060101010101" charset="-122"/>
              </a:rPr>
              <a:t>小标题：革命导师是坚持用实践检验真理的榜样。</a:t>
            </a:r>
          </a:p>
          <a:p>
            <a:pPr marL="0" lvl="0" indent="-171450" algn="l" fontAlgn="auto">
              <a:lnSpc>
                <a:spcPct val="150000"/>
              </a:lnSpc>
              <a:spcBef>
                <a:spcPct val="0"/>
              </a:spcBef>
              <a:spcAft>
                <a:spcPts val="200"/>
              </a:spcAft>
              <a:buClr>
                <a:schemeClr val="accent1">
                  <a:lumMod val="20000"/>
                  <a:lumOff val="80000"/>
                </a:schemeClr>
              </a:buClr>
              <a:buSzTx/>
              <a:buFont typeface="Wingdings" panose="05000000000000000000" pitchFamily="2" charset="2"/>
              <a:buNone/>
            </a:pPr>
            <a:r>
              <a:rPr lang="zh-CN" sz="2400" b="1" spc="150" dirty="0">
                <a:solidFill>
                  <a:schemeClr val="dk1">
                    <a:lumMod val="75000"/>
                    <a:lumOff val="25000"/>
                  </a:schemeClr>
                </a:solidFill>
                <a:latin typeface="黑体" panose="02010609060101010101" charset="-122"/>
                <a:ea typeface="黑体" panose="02010609060101010101" charset="-122"/>
              </a:rPr>
              <a:t>马克思和恩格斯对待他们所共同创造的著名的马克思主义科学文献《共产党宣言》的态度，就是许多事例当中的一个生动的例子。</a:t>
            </a:r>
          </a:p>
          <a:p>
            <a:pPr marL="0" lvl="0" indent="-171450" algn="l" fontAlgn="auto">
              <a:lnSpc>
                <a:spcPct val="150000"/>
              </a:lnSpc>
              <a:spcBef>
                <a:spcPct val="0"/>
              </a:spcBef>
              <a:spcAft>
                <a:spcPts val="200"/>
              </a:spcAft>
              <a:buClr>
                <a:schemeClr val="accent1">
                  <a:lumMod val="20000"/>
                  <a:lumOff val="80000"/>
                </a:schemeClr>
              </a:buClr>
              <a:buSzTx/>
              <a:buFont typeface="Wingdings" panose="05000000000000000000" pitchFamily="2" charset="2"/>
              <a:buNone/>
            </a:pPr>
            <a:r>
              <a:rPr lang="zh-CN" sz="2400" b="1" spc="150" dirty="0">
                <a:solidFill>
                  <a:schemeClr val="dk1">
                    <a:lumMod val="75000"/>
                    <a:lumOff val="25000"/>
                  </a:schemeClr>
                </a:solidFill>
                <a:latin typeface="黑体" panose="02010609060101010101" charset="-122"/>
                <a:ea typeface="黑体" panose="02010609060101010101" charset="-122"/>
              </a:rPr>
              <a:t>毛主席一贯严格要求不断用革命实践来检验自己提出的理论和路线。</a:t>
            </a:r>
          </a:p>
          <a:p>
            <a:pPr marL="0" lvl="0" indent="-171450" algn="l" fontAlgn="auto">
              <a:lnSpc>
                <a:spcPct val="150000"/>
              </a:lnSpc>
              <a:spcBef>
                <a:spcPct val="0"/>
              </a:spcBef>
              <a:spcAft>
                <a:spcPts val="200"/>
              </a:spcAft>
              <a:buClr>
                <a:schemeClr val="accent1">
                  <a:lumMod val="20000"/>
                  <a:lumOff val="80000"/>
                </a:schemeClr>
              </a:buClr>
              <a:buSzTx/>
              <a:buFont typeface="Wingdings" panose="05000000000000000000" pitchFamily="2" charset="2"/>
              <a:buNone/>
            </a:pPr>
            <a:r>
              <a:rPr lang="zh-CN" sz="2400" b="1" spc="150" dirty="0">
                <a:solidFill>
                  <a:schemeClr val="dk1">
                    <a:lumMod val="75000"/>
                    <a:lumOff val="25000"/>
                  </a:schemeClr>
                </a:solidFill>
                <a:latin typeface="黑体" panose="02010609060101010101" charset="-122"/>
                <a:ea typeface="黑体" panose="02010609060101010101" charset="-122"/>
              </a:rPr>
              <a:t>革命导师这种尊重实践的严肃的科学态度，给我们极大的教育。</a:t>
            </a:r>
          </a:p>
          <a:p>
            <a:pPr marL="0" lvl="0" indent="-171450" algn="l" fontAlgn="auto">
              <a:lnSpc>
                <a:spcPct val="150000"/>
              </a:lnSpc>
              <a:spcBef>
                <a:spcPct val="0"/>
              </a:spcBef>
              <a:spcAft>
                <a:spcPts val="200"/>
              </a:spcAft>
              <a:buClr>
                <a:schemeClr val="accent1">
                  <a:lumMod val="20000"/>
                  <a:lumOff val="80000"/>
                </a:schemeClr>
              </a:buClr>
              <a:buSzTx/>
              <a:buFont typeface="Wingdings" panose="05000000000000000000" pitchFamily="2" charset="2"/>
              <a:buNone/>
            </a:pPr>
            <a:r>
              <a:rPr lang="zh-CN" sz="2400" b="1" spc="150" dirty="0">
                <a:solidFill>
                  <a:schemeClr val="dk1">
                    <a:lumMod val="75000"/>
                    <a:lumOff val="25000"/>
                  </a:schemeClr>
                </a:solidFill>
                <a:latin typeface="黑体" panose="02010609060101010101" charset="-122"/>
                <a:ea typeface="黑体" panose="02010609060101010101" charset="-122"/>
              </a:rPr>
              <a:t>正是革命导师的这种坚持实践是检验真理的标准的辩证唯物主义立场，才保证了马克思主义的不断发展，而永葆其青春。</a:t>
            </a:r>
          </a:p>
        </p:txBody>
      </p:sp>
      <p:grpSp>
        <p:nvGrpSpPr>
          <p:cNvPr id="10" name="组合 9"/>
          <p:cNvGrpSpPr>
            <a:grpSpLocks noChangeAspect="1"/>
          </p:cNvGrpSpPr>
          <p:nvPr>
            <p:custDataLst>
              <p:tags r:id="rId10"/>
            </p:custDataLst>
          </p:nvPr>
        </p:nvGrpSpPr>
        <p:grpSpPr>
          <a:xfrm>
            <a:off x="10974628" y="772883"/>
            <a:ext cx="592709" cy="517200"/>
            <a:chOff x="3213087" y="1347855"/>
            <a:chExt cx="723914" cy="631689"/>
          </a:xfrm>
          <a:solidFill>
            <a:schemeClr val="accent1">
              <a:lumMod val="40000"/>
              <a:lumOff val="60000"/>
            </a:schemeClr>
          </a:solidFill>
        </p:grpSpPr>
        <p:sp>
          <p:nvSpPr>
            <p:cNvPr id="11" name="任意多边形: 形状 10"/>
            <p:cNvSpPr>
              <a:spLocks noChangeAspect="1"/>
            </p:cNvSpPr>
            <p:nvPr>
              <p:custDataLst>
                <p:tags r:id="rId12"/>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12" name="任意多边形: 形状 11"/>
            <p:cNvSpPr>
              <a:spLocks noChangeAspect="1"/>
            </p:cNvSpPr>
            <p:nvPr>
              <p:custDataLst>
                <p:tags r:id="rId13"/>
              </p:custDataLst>
            </p:nvPr>
          </p:nvSpPr>
          <p:spPr>
            <a:xfrm>
              <a:off x="3625706" y="1347856"/>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grpSp>
      <p:pic>
        <p:nvPicPr>
          <p:cNvPr id="2" name="图片 1"/>
          <p:cNvPicPr>
            <a:picLocks noChangeAspect="1"/>
          </p:cNvPicPr>
          <p:nvPr>
            <p:custDataLst>
              <p:tags r:id="rId11"/>
            </p:custDataLst>
          </p:nvPr>
        </p:nvPicPr>
        <p:blipFill rotWithShape="1">
          <a:blip r:embed="rId15"/>
          <a:srcRect t="22214" b="22214"/>
          <a:stretch>
            <a:fillRect/>
          </a:stretch>
        </p:blipFill>
        <p:spPr>
          <a:xfrm>
            <a:off x="8330565" y="1573530"/>
            <a:ext cx="2818765" cy="1574165"/>
          </a:xfrm>
          <a:custGeom>
            <a:avLst/>
            <a:gdLst/>
            <a:ahLst/>
            <a:cxnLst>
              <a:cxn ang="3">
                <a:pos x="hc" y="t"/>
              </a:cxn>
              <a:cxn ang="cd2">
                <a:pos x="l" y="vc"/>
              </a:cxn>
              <a:cxn ang="cd4">
                <a:pos x="hc" y="b"/>
              </a:cxn>
              <a:cxn ang="0">
                <a:pos x="r" y="vc"/>
              </a:cxn>
            </a:cxnLst>
            <a:rect l="l" t="t" r="r" b="b"/>
            <a:pathLst>
              <a:path w="6720" h="5040">
                <a:moveTo>
                  <a:pt x="0" y="0"/>
                </a:moveTo>
                <a:lnTo>
                  <a:pt x="6720" y="0"/>
                </a:lnTo>
                <a:lnTo>
                  <a:pt x="6720" y="5040"/>
                </a:lnTo>
                <a:lnTo>
                  <a:pt x="0" y="5040"/>
                </a:lnTo>
                <a:lnTo>
                  <a:pt x="0" y="0"/>
                </a:lnTo>
                <a:close/>
              </a:path>
            </a:pathLst>
          </a:cu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2114"/>
          </a:xfrm>
          <a:prstGeom prst="rect">
            <a:avLst/>
          </a:prstGeom>
          <a:solidFill>
            <a:schemeClr val="accent4">
              <a:lumMod val="50000"/>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2"/>
          <p:cNvSpPr/>
          <p:nvPr>
            <p:custDataLst>
              <p:tags r:id="rId3"/>
            </p:custDataLst>
          </p:nvPr>
        </p:nvSpPr>
        <p:spPr>
          <a:xfrm>
            <a:off x="609600" y="1788160"/>
            <a:ext cx="2831465" cy="4220845"/>
          </a:xfrm>
          <a:prstGeom prst="rect">
            <a:avLst/>
          </a:prstGeom>
          <a:solidFill>
            <a:srgbClr val="000000">
              <a:alpha val="0"/>
            </a:srgbClr>
          </a:solidFill>
          <a:ln w="44450">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4"/>
            </p:custDataLst>
          </p:nvPr>
        </p:nvSpPr>
        <p:spPr>
          <a:xfrm>
            <a:off x="457155" y="152400"/>
            <a:ext cx="11277689" cy="609600"/>
          </a:xfrm>
          <a:prstGeom prst="rect">
            <a:avLst/>
          </a:prstGeom>
          <a:noFill/>
        </p:spPr>
        <p:txBody>
          <a:bodyPr wrap="square" lIns="63500" tIns="25400" rIns="63500" bIns="25400" rtlCol="0" anchor="ctr" anchorCtr="0">
            <a:noAutofit/>
          </a:bodyPr>
          <a:lstStyle/>
          <a:p>
            <a:pPr marL="0" indent="0" algn="l">
              <a:lnSpc>
                <a:spcPct val="100000"/>
              </a:lnSpc>
              <a:spcBef>
                <a:spcPct val="0"/>
              </a:spcBef>
              <a:spcAft>
                <a:spcPct val="0"/>
              </a:spcAft>
              <a:buSzTx/>
              <a:buNone/>
            </a:pPr>
            <a:r>
              <a:rPr lang="zh-CN" sz="4400" b="1" spc="160" dirty="0">
                <a:solidFill>
                  <a:schemeClr val="bg1"/>
                </a:solidFill>
                <a:latin typeface="微软雅黑" panose="020B0503020204020204" pitchFamily="34" charset="-122"/>
                <a:ea typeface="微软雅黑" panose="020B0503020204020204" pitchFamily="34" charset="-122"/>
              </a:rPr>
              <a:t>示范分析</a:t>
            </a:r>
            <a:r>
              <a:rPr lang="zh-CN" sz="4400" b="1" spc="160" dirty="0" smtClean="0">
                <a:solidFill>
                  <a:schemeClr val="bg1"/>
                </a:solidFill>
                <a:latin typeface="微软雅黑" panose="020B0503020204020204" pitchFamily="34" charset="-122"/>
                <a:ea typeface="微软雅黑" panose="020B0503020204020204" pitchFamily="34" charset="-122"/>
              </a:rPr>
              <a:t>第</a:t>
            </a:r>
            <a:r>
              <a:rPr lang="zh-CN" altLang="en-US" sz="4400" b="1" spc="160" dirty="0" smtClean="0">
                <a:solidFill>
                  <a:schemeClr val="bg1"/>
                </a:solidFill>
                <a:latin typeface="微软雅黑" panose="020B0503020204020204" pitchFamily="34" charset="-122"/>
                <a:ea typeface="微软雅黑" panose="020B0503020204020204" pitchFamily="34" charset="-122"/>
              </a:rPr>
              <a:t>三</a:t>
            </a:r>
            <a:r>
              <a:rPr lang="zh-CN" sz="4400" b="1" spc="160" dirty="0" smtClean="0">
                <a:solidFill>
                  <a:schemeClr val="bg1"/>
                </a:solidFill>
                <a:latin typeface="微软雅黑" panose="020B0503020204020204" pitchFamily="34" charset="-122"/>
                <a:ea typeface="微软雅黑" panose="020B0503020204020204" pitchFamily="34" charset="-122"/>
              </a:rPr>
              <a:t>部分</a:t>
            </a:r>
            <a:endParaRPr lang="zh-CN" sz="4400" b="1" spc="160" dirty="0">
              <a:solidFill>
                <a:schemeClr val="bg1"/>
              </a:solidFill>
              <a:latin typeface="微软雅黑" panose="020B0503020204020204" pitchFamily="34" charset="-122"/>
              <a:ea typeface="微软雅黑" panose="020B0503020204020204" pitchFamily="34" charset="-122"/>
            </a:endParaRPr>
          </a:p>
        </p:txBody>
      </p:sp>
      <p:sp>
        <p:nvSpPr>
          <p:cNvPr id="2" name="Title 6"/>
          <p:cNvSpPr txBox="1"/>
          <p:nvPr>
            <p:custDataLst>
              <p:tags r:id="rId5"/>
            </p:custDataLst>
          </p:nvPr>
        </p:nvSpPr>
        <p:spPr>
          <a:xfrm>
            <a:off x="609600" y="3074670"/>
            <a:ext cx="2831465" cy="164782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800" b="1"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概括这一部分的基本意思</a:t>
            </a:r>
          </a:p>
        </p:txBody>
      </p:sp>
      <p:sp>
        <p:nvSpPr>
          <p:cNvPr id="7" name="文本框 6"/>
          <p:cNvSpPr txBox="1"/>
          <p:nvPr/>
        </p:nvSpPr>
        <p:spPr>
          <a:xfrm>
            <a:off x="3779950" y="4122330"/>
            <a:ext cx="8239056" cy="1200329"/>
          </a:xfrm>
          <a:prstGeom prst="rect">
            <a:avLst/>
          </a:prstGeom>
          <a:noFill/>
        </p:spPr>
        <p:txBody>
          <a:bodyPr wrap="square" rtlCol="0" anchor="t">
            <a:spAutoFit/>
          </a:bodyPr>
          <a:lstStyle/>
          <a:p>
            <a:pPr>
              <a:lnSpc>
                <a:spcPct val="150000"/>
              </a:lnSpc>
            </a:pPr>
            <a:r>
              <a:rPr lang="zh-CN" sz="2400" b="1" dirty="0">
                <a:solidFill>
                  <a:srgbClr val="000000"/>
                </a:solidFill>
                <a:latin typeface="微软雅黑" panose="020B0503020204020204" pitchFamily="34" charset="-122"/>
                <a:sym typeface="+mn-ea"/>
              </a:rPr>
              <a:t>第三部分：举例证明----革命导师是坚持用实践检验真理的榜样；</a:t>
            </a:r>
            <a:endParaRPr lang="zh-CN" altLang="en-US" sz="2400" b="1" dirty="0">
              <a:solidFill>
                <a:srgbClr val="000000"/>
              </a:solidFill>
              <a:latin typeface="微软雅黑" panose="020B0503020204020204" pitchFamily="34" charset="-122"/>
            </a:endParaRPr>
          </a:p>
        </p:txBody>
      </p:sp>
      <p:sp>
        <p:nvSpPr>
          <p:cNvPr id="6" name="Object 902"/>
          <p:cNvSpPr txBox="1"/>
          <p:nvPr>
            <p:custDataLst>
              <p:tags r:id="rId6"/>
            </p:custDataLst>
          </p:nvPr>
        </p:nvSpPr>
        <p:spPr>
          <a:xfrm>
            <a:off x="758825" y="2404110"/>
            <a:ext cx="2546985" cy="671195"/>
          </a:xfrm>
          <a:prstGeom prst="rect">
            <a:avLst/>
          </a:prstGeom>
        </p:spPr>
        <p:txBody>
          <a:bodyPr vert="horz" lIns="63500" tIns="25400" rIns="63500" bIns="25400" rtlCol="0" anchor="t" anchorCtr="0">
            <a:normAutofit/>
          </a:bodyPr>
          <a:lstStyle/>
          <a:p>
            <a:pPr indent="0" fontAlgn="auto">
              <a:lnSpc>
                <a:spcPct val="100000"/>
              </a:lnSpc>
              <a:spcBef>
                <a:spcPct val="0"/>
              </a:spcBef>
              <a:spcAft>
                <a:spcPct val="0"/>
              </a:spcAft>
              <a:buSzTx/>
              <a:buNone/>
            </a:pPr>
            <a:r>
              <a:rPr lang="zh-CN" sz="3200" b="1" spc="80" dirty="0">
                <a:solidFill>
                  <a:schemeClr val="lt1">
                    <a:lumMod val="50000"/>
                  </a:schemeClr>
                </a:solidFill>
                <a:latin typeface="微软雅黑" panose="020B0503020204020204" pitchFamily="34" charset="-122"/>
                <a:ea typeface="微软雅黑" panose="020B0503020204020204" pitchFamily="34" charset="-122"/>
              </a:rPr>
              <a:t>行文思路</a:t>
            </a:r>
          </a:p>
        </p:txBody>
      </p:sp>
      <p:sp>
        <p:nvSpPr>
          <p:cNvPr id="3" name="文本框 2"/>
          <p:cNvSpPr txBox="1"/>
          <p:nvPr/>
        </p:nvSpPr>
        <p:spPr>
          <a:xfrm>
            <a:off x="3779950" y="1968465"/>
            <a:ext cx="7810688" cy="1200329"/>
          </a:xfrm>
          <a:prstGeom prst="rect">
            <a:avLst/>
          </a:prstGeom>
          <a:noFill/>
        </p:spPr>
        <p:txBody>
          <a:bodyPr wrap="square" rtlCol="0" anchor="t">
            <a:spAutoFit/>
          </a:bodyPr>
          <a:lstStyle/>
          <a:p>
            <a:pPr>
              <a:lnSpc>
                <a:spcPct val="150000"/>
              </a:lnSpc>
            </a:pPr>
            <a:r>
              <a:rPr lang="zh-CN" sz="2400" b="1" dirty="0">
                <a:solidFill>
                  <a:srgbClr val="000000"/>
                </a:solidFill>
                <a:latin typeface="微软雅黑" panose="020B0503020204020204" pitchFamily="34" charset="-122"/>
                <a:sym typeface="+mn-ea"/>
              </a:rPr>
              <a:t>思路：第三部分：验证理论----着重指明了共产主义导师们都是用实践检验真理的自觉践行者和光辉示范者。</a:t>
            </a:r>
            <a:endParaRPr lang="zh-CN" altLang="en-US" sz="2400" b="1" dirty="0">
              <a:solidFill>
                <a:srgbClr val="000000"/>
              </a:solidFill>
              <a:latin typeface="微软雅黑" panose="020B0503020204020204" pitchFamily="3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9"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0-#ppt_w/2"/>
                                          </p:val>
                                        </p:tav>
                                        <p:tav tm="100000">
                                          <p:val>
                                            <p:strVal val="#ppt_x"/>
                                          </p:val>
                                        </p:tav>
                                      </p:tavLst>
                                    </p:anim>
                                    <p:anim calcmode="lin" valueType="num">
                                      <p:cBhvr additive="base">
                                        <p:cTn id="26"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形状 8"/>
          <p:cNvSpPr/>
          <p:nvPr userDrawn="1">
            <p:custDataLst>
              <p:tags r:id="rId2"/>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6" name="任意形状 8"/>
          <p:cNvSpPr/>
          <p:nvPr userDrawn="1">
            <p:custDataLst>
              <p:tags r:id="rId3"/>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7" name="任意多边形: 形状 6"/>
          <p:cNvSpPr/>
          <p:nvPr>
            <p:custDataLst>
              <p:tags r:id="rId4"/>
            </p:custDataLst>
          </p:nvPr>
        </p:nvSpPr>
        <p:spPr>
          <a:xfrm>
            <a:off x="0" y="1304066"/>
            <a:ext cx="12192000" cy="4249867"/>
          </a:xfrm>
          <a:custGeom>
            <a:avLst/>
            <a:gdLst>
              <a:gd name="connsiteX0" fmla="*/ 0 w 12192000"/>
              <a:gd name="connsiteY0" fmla="*/ 0 h 4300477"/>
              <a:gd name="connsiteX1" fmla="*/ 12192000 w 12192000"/>
              <a:gd name="connsiteY1" fmla="*/ 0 h 4300477"/>
              <a:gd name="connsiteX2" fmla="*/ 12192000 w 12192000"/>
              <a:gd name="connsiteY2" fmla="*/ 4057631 h 4300477"/>
              <a:gd name="connsiteX3" fmla="*/ 2998549 w 12192000"/>
              <a:gd name="connsiteY3" fmla="*/ 4057631 h 4300477"/>
              <a:gd name="connsiteX4" fmla="*/ 2752403 w 12192000"/>
              <a:gd name="connsiteY4" fmla="*/ 4300477 h 4300477"/>
              <a:gd name="connsiteX5" fmla="*/ 2469723 w 12192000"/>
              <a:gd name="connsiteY5" fmla="*/ 4057631 h 4300477"/>
              <a:gd name="connsiteX6" fmla="*/ 0 w 12192000"/>
              <a:gd name="connsiteY6" fmla="*/ 4057631 h 4300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4300477">
                <a:moveTo>
                  <a:pt x="0" y="0"/>
                </a:moveTo>
                <a:lnTo>
                  <a:pt x="12192000" y="0"/>
                </a:lnTo>
                <a:lnTo>
                  <a:pt x="12192000" y="4057631"/>
                </a:lnTo>
                <a:lnTo>
                  <a:pt x="2998549" y="4057631"/>
                </a:lnTo>
                <a:lnTo>
                  <a:pt x="2752403" y="4300477"/>
                </a:lnTo>
                <a:lnTo>
                  <a:pt x="2469723" y="4057631"/>
                </a:lnTo>
                <a:lnTo>
                  <a:pt x="0" y="4057631"/>
                </a:lnTo>
                <a:close/>
              </a:path>
            </a:pathLst>
          </a:cu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 name="文本框 1"/>
          <p:cNvSpPr txBox="1"/>
          <p:nvPr>
            <p:custDataLst>
              <p:tags r:id="rId5"/>
            </p:custDataLst>
          </p:nvPr>
        </p:nvSpPr>
        <p:spPr>
          <a:xfrm>
            <a:off x="655368" y="562525"/>
            <a:ext cx="10440101" cy="646331"/>
          </a:xfrm>
          <a:prstGeom prst="rect">
            <a:avLst/>
          </a:prstGeom>
          <a:noFill/>
        </p:spPr>
        <p:txBody>
          <a:bodyPr wrap="square" lIns="91440" tIns="45720" rIns="91440" bIns="45720" rtlCol="0">
            <a:noAutofit/>
          </a:bodyPr>
          <a:lstStyle/>
          <a:p>
            <a:pPr marL="0" indent="0" algn="l" fontAlgn="auto">
              <a:lnSpc>
                <a:spcPct val="100000"/>
              </a:lnSpc>
              <a:spcBef>
                <a:spcPct val="0"/>
              </a:spcBef>
              <a:spcAft>
                <a:spcPct val="0"/>
              </a:spcAft>
              <a:buSzTx/>
              <a:buNone/>
            </a:pPr>
            <a:r>
              <a:rPr lang="zh-CN" sz="3600" b="1" spc="300" dirty="0">
                <a:solidFill>
                  <a:schemeClr val="accent1"/>
                </a:solidFill>
                <a:latin typeface="微软雅黑" panose="020B0503020204020204" pitchFamily="34" charset="-122"/>
                <a:ea typeface="微软雅黑" panose="020B0503020204020204" pitchFamily="34" charset="-122"/>
              </a:rPr>
              <a:t>合作探究第四部分</a:t>
            </a:r>
          </a:p>
        </p:txBody>
      </p:sp>
      <p:sp>
        <p:nvSpPr>
          <p:cNvPr id="5" name="文本框 4"/>
          <p:cNvSpPr txBox="1"/>
          <p:nvPr>
            <p:custDataLst>
              <p:tags r:id="rId6"/>
            </p:custDataLst>
          </p:nvPr>
        </p:nvSpPr>
        <p:spPr>
          <a:xfrm>
            <a:off x="669973" y="5554568"/>
            <a:ext cx="10852237" cy="709918"/>
          </a:xfrm>
          <a:prstGeom prst="rect">
            <a:avLst/>
          </a:prstGeom>
          <a:noFill/>
        </p:spPr>
        <p:txBody>
          <a:bodyPr wrap="square" lIns="91440" tIns="45720" rIns="91440" bIns="45720" rtlCol="0">
            <a:normAutofit/>
          </a:bodyPr>
          <a:lstStyle>
            <a:defPPr>
              <a:defRPr lang="zh-CN"/>
            </a:defPPr>
            <a:lvl1pPr fontAlgn="auto">
              <a:lnSpc>
                <a:spcPct val="130000"/>
              </a:lnSpc>
              <a:spcAft>
                <a:spcPts val="1000"/>
              </a:spcAft>
              <a:defRPr sz="1600" spc="150"/>
            </a:lvl1pPr>
          </a:lstStyle>
          <a:p>
            <a:pPr marL="0" lvl="0" indent="0" algn="l">
              <a:lnSpc>
                <a:spcPct val="130000"/>
              </a:lnSpc>
              <a:spcBef>
                <a:spcPct val="0"/>
              </a:spcBef>
              <a:spcAft>
                <a:spcPts val="1000"/>
              </a:spcAft>
              <a:buSzTx/>
              <a:buNone/>
            </a:pPr>
            <a:r>
              <a:rPr lang="zh-CN" sz="2800" b="1" dirty="0">
                <a:solidFill>
                  <a:schemeClr val="dk1">
                    <a:lumMod val="75000"/>
                    <a:lumOff val="25000"/>
                  </a:schemeClr>
                </a:solidFill>
                <a:latin typeface="微软雅黑" panose="020B0503020204020204" pitchFamily="34" charset="-122"/>
                <a:ea typeface="微软雅黑" panose="020B0503020204020204" pitchFamily="34" charset="-122"/>
              </a:rPr>
              <a:t>表明作者观点和思路的主要句子</a:t>
            </a:r>
          </a:p>
        </p:txBody>
      </p:sp>
      <p:grpSp>
        <p:nvGrpSpPr>
          <p:cNvPr id="8" name="组合 7"/>
          <p:cNvGrpSpPr>
            <a:grpSpLocks noChangeAspect="1"/>
          </p:cNvGrpSpPr>
          <p:nvPr>
            <p:custDataLst>
              <p:tags r:id="rId7"/>
            </p:custDataLst>
          </p:nvPr>
        </p:nvGrpSpPr>
        <p:grpSpPr>
          <a:xfrm>
            <a:off x="11095469" y="615533"/>
            <a:ext cx="701070" cy="611756"/>
            <a:chOff x="3213087" y="1347855"/>
            <a:chExt cx="723914" cy="631689"/>
          </a:xfrm>
          <a:solidFill>
            <a:schemeClr val="bg1">
              <a:lumMod val="95000"/>
            </a:schemeClr>
          </a:solidFill>
        </p:grpSpPr>
        <p:sp>
          <p:nvSpPr>
            <p:cNvPr id="9" name="任意多边形: 形状 8"/>
            <p:cNvSpPr>
              <a:spLocks noChangeAspect="1"/>
            </p:cNvSpPr>
            <p:nvPr>
              <p:custDataLst>
                <p:tags r:id="rId10"/>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任意多边形: 形状 9"/>
            <p:cNvSpPr>
              <a:spLocks noChangeAspect="1"/>
            </p:cNvSpPr>
            <p:nvPr>
              <p:custDataLst>
                <p:tags r:id="rId11"/>
              </p:custDataLst>
            </p:nvPr>
          </p:nvSpPr>
          <p:spPr>
            <a:xfrm>
              <a:off x="3625706" y="1347856"/>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11" name="矩形 10"/>
          <p:cNvSpPr/>
          <p:nvPr>
            <p:custDataLst>
              <p:tags r:id="rId8"/>
            </p:custDataLst>
          </p:nvPr>
        </p:nvSpPr>
        <p:spPr>
          <a:xfrm>
            <a:off x="669881" y="1477372"/>
            <a:ext cx="10852236" cy="3689497"/>
          </a:xfrm>
          <a:prstGeom prst="rect">
            <a:avLst/>
          </a:prstGeom>
        </p:spPr>
        <p:txBody>
          <a:bodyPr lIns="91440" tIns="45720" rIns="91440" bIns="4572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285750" algn="l" fontAlgn="ctr">
              <a:lnSpc>
                <a:spcPct val="130000"/>
              </a:lnSpc>
              <a:spcBef>
                <a:spcPts val="1000"/>
              </a:spcBef>
              <a:spcAft>
                <a:spcPct val="0"/>
              </a:spcAft>
              <a:buSzTx/>
              <a:buFont typeface="Wingdings" panose="05000000000000000000"/>
              <a:buNone/>
            </a:pPr>
            <a:r>
              <a:rPr lang="zh-CN" sz="2000" b="1" spc="150" dirty="0">
                <a:solidFill>
                  <a:schemeClr val="dk1">
                    <a:lumMod val="75000"/>
                    <a:lumOff val="25000"/>
                  </a:schemeClr>
                </a:solidFill>
                <a:latin typeface="黑体" panose="02010609060101010101" charset="-122"/>
                <a:ea typeface="黑体" panose="02010609060101010101" charset="-122"/>
                <a:cs typeface="黑体" panose="02010609060101010101" charset="-122"/>
              </a:rPr>
              <a:t>小标题：任何理论都要不断接受实践的检验。</a:t>
            </a:r>
          </a:p>
          <a:p>
            <a:pPr marL="0" lvl="0" indent="-285750" algn="l" fontAlgn="ctr">
              <a:lnSpc>
                <a:spcPct val="130000"/>
              </a:lnSpc>
              <a:spcBef>
                <a:spcPts val="1000"/>
              </a:spcBef>
              <a:spcAft>
                <a:spcPct val="0"/>
              </a:spcAft>
              <a:buSzTx/>
              <a:buFont typeface="Wingdings" panose="05000000000000000000"/>
              <a:buNone/>
            </a:pPr>
            <a:r>
              <a:rPr lang="zh-CN" sz="2000" b="1" spc="150" dirty="0">
                <a:solidFill>
                  <a:schemeClr val="dk1">
                    <a:lumMod val="75000"/>
                    <a:lumOff val="25000"/>
                  </a:schemeClr>
                </a:solidFill>
                <a:latin typeface="黑体" panose="02010609060101010101" charset="-122"/>
                <a:ea typeface="黑体" panose="02010609060101010101" charset="-122"/>
                <a:cs typeface="黑体" panose="02010609060101010101" charset="-122"/>
              </a:rPr>
              <a:t>作为检验真理的标准，它既具有绝对的意义，又具有相对的意义。</a:t>
            </a:r>
          </a:p>
          <a:p>
            <a:pPr marL="0" lvl="0" indent="-285750" algn="l" fontAlgn="ctr">
              <a:lnSpc>
                <a:spcPct val="130000"/>
              </a:lnSpc>
              <a:spcBef>
                <a:spcPts val="1000"/>
              </a:spcBef>
              <a:spcAft>
                <a:spcPct val="0"/>
              </a:spcAft>
              <a:buSzTx/>
              <a:buFont typeface="Wingdings" panose="05000000000000000000"/>
              <a:buNone/>
            </a:pPr>
            <a:r>
              <a:rPr lang="zh-CN" sz="2000" b="1" spc="150" dirty="0">
                <a:solidFill>
                  <a:schemeClr val="dk1">
                    <a:lumMod val="75000"/>
                    <a:lumOff val="25000"/>
                  </a:schemeClr>
                </a:solidFill>
                <a:latin typeface="黑体" panose="02010609060101010101" charset="-122"/>
                <a:ea typeface="黑体" panose="02010609060101010101" charset="-122"/>
                <a:cs typeface="黑体" panose="02010609060101010101" charset="-122"/>
              </a:rPr>
              <a:t>凡经实践证明是错误的或者不符合实际的东西，就应当改变，不应再坚持。</a:t>
            </a:r>
          </a:p>
          <a:p>
            <a:pPr marL="0" lvl="0" indent="-285750" algn="l" fontAlgn="ctr">
              <a:lnSpc>
                <a:spcPct val="130000"/>
              </a:lnSpc>
              <a:spcBef>
                <a:spcPts val="1000"/>
              </a:spcBef>
              <a:spcAft>
                <a:spcPct val="0"/>
              </a:spcAft>
              <a:buSzTx/>
              <a:buFont typeface="Wingdings" panose="05000000000000000000"/>
              <a:buNone/>
            </a:pPr>
            <a:r>
              <a:rPr lang="en-US" sz="2000" b="1" spc="150" dirty="0">
                <a:solidFill>
                  <a:schemeClr val="dk1">
                    <a:lumMod val="75000"/>
                    <a:lumOff val="25000"/>
                  </a:schemeClr>
                </a:solidFill>
                <a:latin typeface="黑体" panose="02010609060101010101" charset="-122"/>
                <a:ea typeface="黑体" panose="02010609060101010101" charset="-122"/>
                <a:cs typeface="黑体" panose="02010609060101010101" charset="-122"/>
              </a:rPr>
              <a:t>“四人帮”</a:t>
            </a:r>
            <a:r>
              <a:rPr lang="en-US" sz="2000" b="1" spc="150" dirty="0" err="1">
                <a:solidFill>
                  <a:schemeClr val="dk1">
                    <a:lumMod val="75000"/>
                    <a:lumOff val="25000"/>
                  </a:schemeClr>
                </a:solidFill>
                <a:latin typeface="黑体" panose="02010609060101010101" charset="-122"/>
                <a:ea typeface="黑体" panose="02010609060101010101" charset="-122"/>
                <a:cs typeface="黑体" panose="02010609060101010101" charset="-122"/>
              </a:rPr>
              <a:t>及其资产阶级帮派体系已被摧毁，但是</a:t>
            </a:r>
            <a:r>
              <a:rPr lang="en-US" sz="2000" b="1" spc="150" dirty="0">
                <a:solidFill>
                  <a:schemeClr val="dk1">
                    <a:lumMod val="75000"/>
                    <a:lumOff val="25000"/>
                  </a:schemeClr>
                </a:solidFill>
                <a:latin typeface="黑体" panose="02010609060101010101" charset="-122"/>
                <a:ea typeface="黑体" panose="02010609060101010101" charset="-122"/>
                <a:cs typeface="黑体" panose="02010609060101010101" charset="-122"/>
              </a:rPr>
              <a:t>，“</a:t>
            </a:r>
            <a:r>
              <a:rPr lang="en-US" sz="2000" b="1" spc="150" dirty="0" err="1">
                <a:solidFill>
                  <a:schemeClr val="dk1">
                    <a:lumMod val="75000"/>
                    <a:lumOff val="25000"/>
                  </a:schemeClr>
                </a:solidFill>
                <a:latin typeface="黑体" panose="02010609060101010101" charset="-122"/>
                <a:ea typeface="黑体" panose="02010609060101010101" charset="-122"/>
                <a:cs typeface="黑体" panose="02010609060101010101" charset="-122"/>
              </a:rPr>
              <a:t>四人帮”加在人们身上的精神枷锁，还远没有完全粉碎</a:t>
            </a:r>
            <a:r>
              <a:rPr lang="en-US" sz="2000" b="1" spc="150" dirty="0">
                <a:solidFill>
                  <a:schemeClr val="dk1">
                    <a:lumMod val="75000"/>
                    <a:lumOff val="25000"/>
                  </a:schemeClr>
                </a:solidFill>
                <a:latin typeface="黑体" panose="02010609060101010101" charset="-122"/>
                <a:ea typeface="黑体" panose="02010609060101010101" charset="-122"/>
                <a:cs typeface="黑体" panose="02010609060101010101" charset="-122"/>
              </a:rPr>
              <a:t>。</a:t>
            </a:r>
          </a:p>
          <a:p>
            <a:pPr marL="0" lvl="0" indent="-285750" algn="l" fontAlgn="ctr">
              <a:lnSpc>
                <a:spcPct val="130000"/>
              </a:lnSpc>
              <a:spcBef>
                <a:spcPts val="1000"/>
              </a:spcBef>
              <a:spcAft>
                <a:spcPct val="0"/>
              </a:spcAft>
              <a:buSzTx/>
              <a:buFont typeface="Wingdings" panose="05000000000000000000"/>
              <a:buNone/>
            </a:pPr>
            <a:r>
              <a:rPr lang="zh-CN" sz="2000" b="1" spc="150" dirty="0">
                <a:solidFill>
                  <a:schemeClr val="dk1">
                    <a:lumMod val="75000"/>
                    <a:lumOff val="25000"/>
                  </a:schemeClr>
                </a:solidFill>
                <a:latin typeface="黑体" panose="02010609060101010101" charset="-122"/>
                <a:ea typeface="黑体" panose="02010609060101010101" charset="-122"/>
                <a:cs typeface="黑体" panose="02010609060101010101" charset="-122"/>
              </a:rPr>
              <a:t>我们要有共产党人的责任心和胆略，勇于研究生动的实际生活，研究现实的确切事实，研究新的实践中提出的新问题。只有这样，才是对待马克思主义的正确态度，才能够逐步地由必然王国向自由王国前进，顺利地进行新的伟大的长征。</a:t>
            </a:r>
          </a:p>
        </p:txBody>
      </p:sp>
      <p:pic>
        <p:nvPicPr>
          <p:cNvPr id="3" name="图片 2"/>
          <p:cNvPicPr>
            <a:picLocks noChangeAspect="1"/>
          </p:cNvPicPr>
          <p:nvPr>
            <p:custDataLst>
              <p:tags r:id="rId9"/>
            </p:custDataLst>
          </p:nvPr>
        </p:nvPicPr>
        <p:blipFill rotWithShape="1">
          <a:blip r:embed="rId13"/>
          <a:srcRect t="22214" b="22214"/>
          <a:stretch>
            <a:fillRect/>
          </a:stretch>
        </p:blipFill>
        <p:spPr>
          <a:xfrm>
            <a:off x="8869680" y="1354455"/>
            <a:ext cx="2818765" cy="1574165"/>
          </a:xfrm>
          <a:custGeom>
            <a:avLst/>
            <a:gdLst/>
            <a:ahLst/>
            <a:cxnLst>
              <a:cxn ang="3">
                <a:pos x="hc" y="t"/>
              </a:cxn>
              <a:cxn ang="cd2">
                <a:pos x="l" y="vc"/>
              </a:cxn>
              <a:cxn ang="cd4">
                <a:pos x="hc" y="b"/>
              </a:cxn>
              <a:cxn ang="0">
                <a:pos x="r" y="vc"/>
              </a:cxn>
            </a:cxnLst>
            <a:rect l="l" t="t" r="r" b="b"/>
            <a:pathLst>
              <a:path w="6720" h="5040">
                <a:moveTo>
                  <a:pt x="0" y="0"/>
                </a:moveTo>
                <a:lnTo>
                  <a:pt x="6720" y="0"/>
                </a:lnTo>
                <a:lnTo>
                  <a:pt x="6720" y="5040"/>
                </a:lnTo>
                <a:lnTo>
                  <a:pt x="0" y="5040"/>
                </a:lnTo>
                <a:lnTo>
                  <a:pt x="0" y="0"/>
                </a:lnTo>
                <a:close/>
              </a:path>
            </a:pathLst>
          </a:cu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 calcmode="lin" valueType="num">
                                      <p:cBhvr>
                                        <p:cTn id="9" dur="1000" fill="hold"/>
                                        <p:tgtEl>
                                          <p:spTgt spid="11"/>
                                        </p:tgtEl>
                                        <p:attrNameLst>
                                          <p:attrName>style.rotation</p:attrName>
                                        </p:attrNameLst>
                                      </p:cBhvr>
                                      <p:tavLst>
                                        <p:tav tm="0">
                                          <p:val>
                                            <p:fltVal val="90"/>
                                          </p:val>
                                        </p:tav>
                                        <p:tav tm="100000">
                                          <p:val>
                                            <p:fltVal val="0"/>
                                          </p:val>
                                        </p:tav>
                                      </p:tavLst>
                                    </p:anim>
                                    <p:animEffect transition="in" filter="fade">
                                      <p:cBhvr>
                                        <p:cTn id="10"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2114"/>
          </a:xfrm>
          <a:prstGeom prst="rect">
            <a:avLst/>
          </a:prstGeom>
          <a:solidFill>
            <a:schemeClr val="accent4">
              <a:lumMod val="50000"/>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2"/>
          <p:cNvSpPr/>
          <p:nvPr>
            <p:custDataLst>
              <p:tags r:id="rId3"/>
            </p:custDataLst>
          </p:nvPr>
        </p:nvSpPr>
        <p:spPr>
          <a:xfrm>
            <a:off x="609600" y="1788160"/>
            <a:ext cx="2831465" cy="4220845"/>
          </a:xfrm>
          <a:prstGeom prst="rect">
            <a:avLst/>
          </a:prstGeom>
          <a:solidFill>
            <a:srgbClr val="000000">
              <a:alpha val="0"/>
            </a:srgbClr>
          </a:solidFill>
          <a:ln w="44450">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4"/>
            </p:custDataLst>
          </p:nvPr>
        </p:nvSpPr>
        <p:spPr>
          <a:xfrm>
            <a:off x="457155" y="152400"/>
            <a:ext cx="11277689" cy="609600"/>
          </a:xfrm>
          <a:prstGeom prst="rect">
            <a:avLst/>
          </a:prstGeom>
          <a:noFill/>
        </p:spPr>
        <p:txBody>
          <a:bodyPr wrap="square" lIns="63500" tIns="25400" rIns="63500" bIns="25400" rtlCol="0" anchor="ctr" anchorCtr="0">
            <a:noAutofit/>
          </a:bodyPr>
          <a:lstStyle/>
          <a:p>
            <a:pPr marL="0" indent="0" algn="l">
              <a:lnSpc>
                <a:spcPct val="100000"/>
              </a:lnSpc>
              <a:spcBef>
                <a:spcPct val="0"/>
              </a:spcBef>
              <a:spcAft>
                <a:spcPct val="0"/>
              </a:spcAft>
              <a:buSzTx/>
              <a:buNone/>
            </a:pPr>
            <a:r>
              <a:rPr lang="zh-CN" sz="4400" b="1" spc="160" dirty="0">
                <a:solidFill>
                  <a:schemeClr val="bg1"/>
                </a:solidFill>
                <a:latin typeface="微软雅黑" panose="020B0503020204020204" pitchFamily="34" charset="-122"/>
                <a:ea typeface="微软雅黑" panose="020B0503020204020204" pitchFamily="34" charset="-122"/>
              </a:rPr>
              <a:t>示范分析</a:t>
            </a:r>
            <a:r>
              <a:rPr lang="zh-CN" sz="4400" b="1" spc="160" dirty="0" smtClean="0">
                <a:solidFill>
                  <a:schemeClr val="bg1"/>
                </a:solidFill>
                <a:latin typeface="微软雅黑" panose="020B0503020204020204" pitchFamily="34" charset="-122"/>
                <a:ea typeface="微软雅黑" panose="020B0503020204020204" pitchFamily="34" charset="-122"/>
              </a:rPr>
              <a:t>第</a:t>
            </a:r>
            <a:r>
              <a:rPr lang="zh-CN" altLang="en-US" sz="4400" b="1" spc="160" dirty="0" smtClean="0">
                <a:solidFill>
                  <a:schemeClr val="bg1"/>
                </a:solidFill>
                <a:latin typeface="微软雅黑" panose="020B0503020204020204" pitchFamily="34" charset="-122"/>
                <a:ea typeface="微软雅黑" panose="020B0503020204020204" pitchFamily="34" charset="-122"/>
              </a:rPr>
              <a:t>四</a:t>
            </a:r>
            <a:r>
              <a:rPr lang="zh-CN" sz="4400" b="1" spc="160" dirty="0" smtClean="0">
                <a:solidFill>
                  <a:schemeClr val="bg1"/>
                </a:solidFill>
                <a:latin typeface="微软雅黑" panose="020B0503020204020204" pitchFamily="34" charset="-122"/>
                <a:ea typeface="微软雅黑" panose="020B0503020204020204" pitchFamily="34" charset="-122"/>
              </a:rPr>
              <a:t>部分</a:t>
            </a:r>
            <a:endParaRPr lang="zh-CN" sz="4400" b="1" spc="160" dirty="0">
              <a:solidFill>
                <a:schemeClr val="bg1"/>
              </a:solidFill>
              <a:latin typeface="微软雅黑" panose="020B0503020204020204" pitchFamily="34" charset="-122"/>
              <a:ea typeface="微软雅黑" panose="020B0503020204020204" pitchFamily="34" charset="-122"/>
            </a:endParaRPr>
          </a:p>
        </p:txBody>
      </p:sp>
      <p:sp>
        <p:nvSpPr>
          <p:cNvPr id="2" name="Title 6"/>
          <p:cNvSpPr txBox="1"/>
          <p:nvPr>
            <p:custDataLst>
              <p:tags r:id="rId5"/>
            </p:custDataLst>
          </p:nvPr>
        </p:nvSpPr>
        <p:spPr>
          <a:xfrm>
            <a:off x="609600" y="3074670"/>
            <a:ext cx="2831465" cy="164782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800" b="1" spc="10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概括这一部分的基本意思</a:t>
            </a:r>
          </a:p>
        </p:txBody>
      </p:sp>
      <p:sp>
        <p:nvSpPr>
          <p:cNvPr id="7" name="文本框 6"/>
          <p:cNvSpPr txBox="1"/>
          <p:nvPr/>
        </p:nvSpPr>
        <p:spPr>
          <a:xfrm>
            <a:off x="3681095" y="4078605"/>
            <a:ext cx="8552341" cy="581057"/>
          </a:xfrm>
          <a:prstGeom prst="rect">
            <a:avLst/>
          </a:prstGeom>
          <a:noFill/>
        </p:spPr>
        <p:txBody>
          <a:bodyPr wrap="none" rtlCol="0" anchor="t">
            <a:spAutoFit/>
          </a:bodyPr>
          <a:lstStyle/>
          <a:p>
            <a:pPr indent="0">
              <a:lnSpc>
                <a:spcPct val="150000"/>
              </a:lnSpc>
            </a:pPr>
            <a:r>
              <a:rPr lang="zh-CN" sz="2400" b="1" dirty="0">
                <a:solidFill>
                  <a:srgbClr val="000000"/>
                </a:solidFill>
                <a:latin typeface="微软雅黑" panose="020B0503020204020204" pitchFamily="34" charset="-122"/>
                <a:sym typeface="+mn-ea"/>
              </a:rPr>
              <a:t>第四部分：上升规律-----任何理论都要不断接受时间的检验。</a:t>
            </a:r>
            <a:endParaRPr lang="zh-CN" altLang="en-US" sz="2400" b="1" dirty="0">
              <a:solidFill>
                <a:srgbClr val="000000"/>
              </a:solidFill>
              <a:latin typeface="微软雅黑" panose="020B0503020204020204" pitchFamily="34" charset="-122"/>
            </a:endParaRPr>
          </a:p>
        </p:txBody>
      </p:sp>
      <p:sp>
        <p:nvSpPr>
          <p:cNvPr id="6" name="Object 902"/>
          <p:cNvSpPr txBox="1"/>
          <p:nvPr>
            <p:custDataLst>
              <p:tags r:id="rId6"/>
            </p:custDataLst>
          </p:nvPr>
        </p:nvSpPr>
        <p:spPr>
          <a:xfrm>
            <a:off x="758825" y="2404110"/>
            <a:ext cx="2546985" cy="671195"/>
          </a:xfrm>
          <a:prstGeom prst="rect">
            <a:avLst/>
          </a:prstGeom>
        </p:spPr>
        <p:txBody>
          <a:bodyPr vert="horz" lIns="63500" tIns="25400" rIns="63500" bIns="25400" rtlCol="0" anchor="t" anchorCtr="0">
            <a:normAutofit/>
          </a:bodyPr>
          <a:lstStyle/>
          <a:p>
            <a:pPr indent="0" fontAlgn="auto">
              <a:lnSpc>
                <a:spcPct val="100000"/>
              </a:lnSpc>
              <a:spcBef>
                <a:spcPct val="0"/>
              </a:spcBef>
              <a:spcAft>
                <a:spcPct val="0"/>
              </a:spcAft>
              <a:buSzTx/>
              <a:buNone/>
            </a:pPr>
            <a:r>
              <a:rPr lang="zh-CN" sz="3200" b="1" spc="80" dirty="0">
                <a:solidFill>
                  <a:schemeClr val="lt1">
                    <a:lumMod val="50000"/>
                  </a:schemeClr>
                </a:solidFill>
                <a:latin typeface="微软雅黑" panose="020B0503020204020204" pitchFamily="34" charset="-122"/>
                <a:ea typeface="微软雅黑" panose="020B0503020204020204" pitchFamily="34" charset="-122"/>
              </a:rPr>
              <a:t>行文思路</a:t>
            </a:r>
          </a:p>
        </p:txBody>
      </p:sp>
      <p:sp>
        <p:nvSpPr>
          <p:cNvPr id="3" name="文本框 2"/>
          <p:cNvSpPr txBox="1"/>
          <p:nvPr/>
        </p:nvSpPr>
        <p:spPr>
          <a:xfrm>
            <a:off x="3681095" y="1959267"/>
            <a:ext cx="7614285" cy="1689052"/>
          </a:xfrm>
          <a:prstGeom prst="rect">
            <a:avLst/>
          </a:prstGeom>
          <a:noFill/>
        </p:spPr>
        <p:txBody>
          <a:bodyPr wrap="square" rtlCol="0" anchor="t">
            <a:spAutoFit/>
          </a:bodyPr>
          <a:lstStyle/>
          <a:p>
            <a:pPr indent="304800">
              <a:lnSpc>
                <a:spcPct val="150000"/>
              </a:lnSpc>
            </a:pPr>
            <a:r>
              <a:rPr lang="zh-CN" sz="2400" b="1" dirty="0" smtClean="0">
                <a:solidFill>
                  <a:srgbClr val="000000"/>
                </a:solidFill>
                <a:latin typeface="微软雅黑" panose="020B0503020204020204" pitchFamily="34" charset="-122"/>
                <a:sym typeface="+mn-ea"/>
              </a:rPr>
              <a:t>思路</a:t>
            </a:r>
            <a:r>
              <a:rPr lang="zh-CN" sz="2400" b="1" dirty="0">
                <a:solidFill>
                  <a:srgbClr val="000000"/>
                </a:solidFill>
                <a:latin typeface="微软雅黑" panose="020B0503020204020204" pitchFamily="34" charset="-122"/>
                <a:sym typeface="+mn-ea"/>
              </a:rPr>
              <a:t>：第四部分：发展认识----从真理检验标准的</a:t>
            </a:r>
            <a:r>
              <a:rPr lang="zh-CN" sz="2400" b="1" dirty="0" smtClean="0">
                <a:solidFill>
                  <a:srgbClr val="000000"/>
                </a:solidFill>
                <a:latin typeface="微软雅黑" panose="020B0503020204020204" pitchFamily="34" charset="-122"/>
                <a:sym typeface="+mn-ea"/>
              </a:rPr>
              <a:t>绝</a:t>
            </a:r>
            <a:r>
              <a:rPr lang="en-US" altLang="zh-CN" sz="2400" b="1" dirty="0" smtClean="0">
                <a:solidFill>
                  <a:srgbClr val="000000"/>
                </a:solidFill>
                <a:latin typeface="微软雅黑" panose="020B0503020204020204" pitchFamily="34" charset="-122"/>
                <a:sym typeface="+mn-ea"/>
              </a:rPr>
              <a:t>  </a:t>
            </a:r>
            <a:r>
              <a:rPr lang="zh-CN" sz="2400" b="1" dirty="0" smtClean="0">
                <a:solidFill>
                  <a:srgbClr val="000000"/>
                </a:solidFill>
                <a:latin typeface="微软雅黑" panose="020B0503020204020204" pitchFamily="34" charset="-122"/>
                <a:sym typeface="+mn-ea"/>
              </a:rPr>
              <a:t>对</a:t>
            </a:r>
            <a:r>
              <a:rPr lang="zh-CN" sz="2400" b="1" dirty="0">
                <a:solidFill>
                  <a:srgbClr val="000000"/>
                </a:solidFill>
                <a:latin typeface="微软雅黑" panose="020B0503020204020204" pitchFamily="34" charset="-122"/>
                <a:sym typeface="+mn-ea"/>
              </a:rPr>
              <a:t>性和相对性两个角度说明任何理论都要接受实践的持续检验。</a:t>
            </a:r>
            <a:endParaRPr lang="zh-CN" altLang="en-US" sz="2400" b="1" dirty="0">
              <a:solidFill>
                <a:srgbClr val="000000"/>
              </a:solidFill>
              <a:latin typeface="微软雅黑" panose="020B0503020204020204" pitchFamily="3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custDataLst>
              <p:tags r:id="rId2"/>
            </p:custDataLst>
          </p:nvPr>
        </p:nvSpPr>
        <p:spPr/>
        <p:txBody>
          <a:bodyPr>
            <a:normAutofit/>
          </a:bodyPr>
          <a:lstStyle/>
          <a:p>
            <a:pPr marL="0" indent="0" algn="l">
              <a:lnSpc>
                <a:spcPct val="100000"/>
              </a:lnSpc>
              <a:spcBef>
                <a:spcPts val="0"/>
              </a:spcBef>
              <a:spcAft>
                <a:spcPts val="0"/>
              </a:spcAft>
              <a:buSzPct val="100000"/>
              <a:buNone/>
            </a:pPr>
            <a:r>
              <a:rPr lang="zh-CN" sz="7600" dirty="0">
                <a:sym typeface="+mn-ea"/>
              </a:rPr>
              <a:t>总结段意</a:t>
            </a:r>
          </a:p>
        </p:txBody>
      </p:sp>
    </p:spTree>
    <p:custDataLst>
      <p:tags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a:spLocks noChangeArrowheads="1"/>
          </p:cNvSpPr>
          <p:nvPr/>
        </p:nvSpPr>
        <p:spPr bwMode="auto">
          <a:xfrm>
            <a:off x="963036" y="726497"/>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l">
              <a:buFont typeface="Arial" panose="020B0604020202020204" pitchFamily="34" charset="0"/>
              <a:buNone/>
            </a:pPr>
            <a:r>
              <a:rPr lang="zh-CN" altLang="en-US" sz="2400" b="1" dirty="0" smtClean="0">
                <a:solidFill>
                  <a:srgbClr val="EF7509"/>
                </a:solidFill>
                <a:latin typeface="思源黑体 CN Heavy" panose="020B0A00000000000000" pitchFamily="34" charset="-122"/>
                <a:ea typeface="思源黑体 CN Heavy" panose="020B0A00000000000000" pitchFamily="34" charset="-122"/>
                <a:sym typeface="+mn-ea"/>
              </a:rPr>
              <a:t>新知导</a:t>
            </a:r>
            <a:r>
              <a:rPr lang="zh-CN" altLang="en-US" sz="2400" b="1" dirty="0">
                <a:solidFill>
                  <a:srgbClr val="EF7509"/>
                </a:solidFill>
                <a:latin typeface="思源黑体 CN Heavy" panose="020B0A00000000000000" pitchFamily="34" charset="-122"/>
                <a:ea typeface="思源黑体 CN Heavy" panose="020B0A00000000000000" pitchFamily="34" charset="-122"/>
                <a:sym typeface="+mn-ea"/>
              </a:rPr>
              <a:t>入</a:t>
            </a:r>
            <a:endParaRPr lang="zh-CN" altLang="en-US" sz="2400" b="1" dirty="0">
              <a:solidFill>
                <a:srgbClr val="EF7509"/>
              </a:solidFill>
              <a:latin typeface="思源黑体 CN Heavy" panose="020B0A00000000000000" pitchFamily="34" charset="-122"/>
              <a:ea typeface="思源黑体 CN Heavy" panose="020B0A00000000000000" pitchFamily="34" charset="-122"/>
            </a:endParaRPr>
          </a:p>
        </p:txBody>
      </p:sp>
      <p:sp>
        <p:nvSpPr>
          <p:cNvPr id="3" name="文本框 2"/>
          <p:cNvSpPr txBox="1"/>
          <p:nvPr/>
        </p:nvSpPr>
        <p:spPr>
          <a:xfrm>
            <a:off x="374796" y="3593103"/>
            <a:ext cx="7492339" cy="2677656"/>
          </a:xfrm>
          <a:prstGeom prst="rect">
            <a:avLst/>
          </a:prstGeom>
          <a:noFill/>
          <a:ln w="28575">
            <a:solidFill>
              <a:schemeClr val="tx1"/>
            </a:solidFill>
          </a:ln>
        </p:spPr>
        <p:txBody>
          <a:bodyPr wrap="square" rtlCol="0" anchor="t">
            <a:spAutoFit/>
          </a:bodyPr>
          <a:lstStyle/>
          <a:p>
            <a:r>
              <a:rPr lang="zh-CN" altLang="en-US" sz="2400" b="1" dirty="0">
                <a:solidFill>
                  <a:srgbClr val="000000"/>
                </a:solidFill>
                <a:latin typeface="微软雅黑" panose="020B0503020204020204" pitchFamily="34" charset="-122"/>
                <a:ea typeface="微软雅黑" panose="020B0503020204020204" pitchFamily="34" charset="-122"/>
                <a:sym typeface="+mn-ea"/>
              </a:rPr>
              <a:t>    习主席说：“时代是思想之母，实践是理论之源。”在1976年的时候有一场关于真理标准问题的大讨论，邓小平：“关于真理标准问题，《光明日报》刊登了一篇文章，一下子引起那么大的反应，说是‘砍旗’，这倒进一步引起我的兴趣和注意。不要小看实践是检验真理的标准的争论。这场争议的意义大了，它的实质就在于是不是坚持马列主义、毛泽东思想。”</a:t>
            </a:r>
            <a:endParaRPr lang="zh-CN" altLang="en-US" sz="2400" b="1" dirty="0">
              <a:solidFill>
                <a:srgbClr val="00000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3937686" y="1572936"/>
            <a:ext cx="7405817" cy="1200329"/>
          </a:xfrm>
          <a:prstGeom prst="rect">
            <a:avLst/>
          </a:prstGeom>
          <a:noFill/>
          <a:ln w="28575">
            <a:solidFill>
              <a:schemeClr val="tx1"/>
            </a:solidFill>
          </a:ln>
        </p:spPr>
        <p:txBody>
          <a:bodyPr wrap="square" rtlCol="0" anchor="t">
            <a:spAutoFit/>
          </a:bodyPr>
          <a:lstStyle/>
          <a:p>
            <a:r>
              <a:rPr lang="zh-CN" altLang="en-US" sz="2400" b="1" dirty="0">
                <a:solidFill>
                  <a:srgbClr val="000000"/>
                </a:solidFill>
                <a:latin typeface="微软雅黑" panose="020B0503020204020204" pitchFamily="34" charset="-122"/>
                <a:ea typeface="微软雅黑" panose="020B0503020204020204" pitchFamily="34" charset="-122"/>
                <a:sym typeface="+mn-ea"/>
              </a:rPr>
              <a:t>中国人有一句老话</a:t>
            </a:r>
            <a:r>
              <a:rPr lang="en-US" altLang="zh-CN" sz="2400" b="1" dirty="0">
                <a:solidFill>
                  <a:srgbClr val="000000"/>
                </a:solidFill>
                <a:latin typeface="微软雅黑" panose="020B0503020204020204" pitchFamily="34" charset="-122"/>
                <a:ea typeface="微软雅黑" panose="020B0503020204020204" pitchFamily="34" charset="-122"/>
                <a:sym typeface="+mn-ea"/>
              </a:rPr>
              <a:t>:“</a:t>
            </a:r>
            <a:r>
              <a:rPr lang="zh-CN" altLang="en-US" sz="2400" b="1" dirty="0">
                <a:solidFill>
                  <a:srgbClr val="000000"/>
                </a:solidFill>
                <a:latin typeface="微软雅黑" panose="020B0503020204020204" pitchFamily="34" charset="-122"/>
                <a:ea typeface="微软雅黑" panose="020B0503020204020204" pitchFamily="34" charset="-122"/>
                <a:sym typeface="+mn-ea"/>
              </a:rPr>
              <a:t>不入虎穴</a:t>
            </a:r>
            <a:r>
              <a:rPr lang="en-US" altLang="zh-CN" sz="2400" b="1" dirty="0">
                <a:solidFill>
                  <a:srgbClr val="000000"/>
                </a:solidFill>
                <a:latin typeface="微软雅黑" panose="020B0503020204020204" pitchFamily="34" charset="-122"/>
                <a:ea typeface="微软雅黑" panose="020B0503020204020204" pitchFamily="34" charset="-122"/>
                <a:sym typeface="+mn-ea"/>
              </a:rPr>
              <a:t>,</a:t>
            </a:r>
            <a:r>
              <a:rPr lang="zh-CN" altLang="en-US" sz="2400" b="1" dirty="0">
                <a:solidFill>
                  <a:srgbClr val="000000"/>
                </a:solidFill>
                <a:latin typeface="微软雅黑" panose="020B0503020204020204" pitchFamily="34" charset="-122"/>
                <a:ea typeface="微软雅黑" panose="020B0503020204020204" pitchFamily="34" charset="-122"/>
                <a:sym typeface="+mn-ea"/>
              </a:rPr>
              <a:t>焉得虎子。”这句话对于人们的实践是真理</a:t>
            </a:r>
            <a:r>
              <a:rPr lang="en-US" altLang="zh-CN" sz="2400" b="1" dirty="0">
                <a:solidFill>
                  <a:srgbClr val="000000"/>
                </a:solidFill>
                <a:latin typeface="微软雅黑" panose="020B0503020204020204" pitchFamily="34" charset="-122"/>
                <a:ea typeface="微软雅黑" panose="020B0503020204020204" pitchFamily="34" charset="-122"/>
                <a:sym typeface="+mn-ea"/>
              </a:rPr>
              <a:t>,</a:t>
            </a:r>
            <a:r>
              <a:rPr lang="zh-CN" altLang="en-US" sz="2400" b="1" dirty="0">
                <a:solidFill>
                  <a:srgbClr val="000000"/>
                </a:solidFill>
                <a:latin typeface="微软雅黑" panose="020B0503020204020204" pitchFamily="34" charset="-122"/>
                <a:ea typeface="微软雅黑" panose="020B0503020204020204" pitchFamily="34" charset="-122"/>
                <a:sym typeface="+mn-ea"/>
              </a:rPr>
              <a:t>对于认识论也是真理。离开实践的认识是不可能的。	</a:t>
            </a:r>
            <a:r>
              <a:rPr lang="en-US" altLang="zh-CN" sz="2400" b="1" dirty="0">
                <a:solidFill>
                  <a:srgbClr val="000000"/>
                </a:solidFill>
                <a:latin typeface="微软雅黑" panose="020B0503020204020204" pitchFamily="34" charset="-122"/>
                <a:ea typeface="微软雅黑" panose="020B0503020204020204" pitchFamily="34" charset="-122"/>
                <a:sym typeface="+mn-ea"/>
              </a:rPr>
              <a:t>—— </a:t>
            </a:r>
            <a:r>
              <a:rPr lang="zh-CN" altLang="en-US" sz="2400" b="1" dirty="0">
                <a:solidFill>
                  <a:srgbClr val="000000"/>
                </a:solidFill>
                <a:latin typeface="微软雅黑" panose="020B0503020204020204" pitchFamily="34" charset="-122"/>
                <a:ea typeface="微软雅黑" panose="020B0503020204020204" pitchFamily="34" charset="-122"/>
                <a:sym typeface="+mn-ea"/>
              </a:rPr>
              <a:t>毛泽东</a:t>
            </a:r>
            <a:endParaRPr lang="zh-CN" altLang="en-US" sz="2400" b="1"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489167" y="1437251"/>
            <a:ext cx="3118914" cy="2048348"/>
          </a:xfrm>
          <a:prstGeom prst="rect">
            <a:avLst/>
          </a:prstGeom>
        </p:spPr>
      </p:pic>
      <p:pic>
        <p:nvPicPr>
          <p:cNvPr id="5" name="图片 4"/>
          <p:cNvPicPr>
            <a:picLocks noChangeAspect="1"/>
          </p:cNvPicPr>
          <p:nvPr/>
        </p:nvPicPr>
        <p:blipFill>
          <a:blip r:embed="rId4"/>
          <a:stretch>
            <a:fillRect/>
          </a:stretch>
        </p:blipFill>
        <p:spPr>
          <a:xfrm>
            <a:off x="8070752" y="3593103"/>
            <a:ext cx="3618739" cy="24646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7"/>
          <p:cNvSpPr txBox="1">
            <a:spLocks noChangeArrowheads="1"/>
          </p:cNvSpPr>
          <p:nvPr/>
        </p:nvSpPr>
        <p:spPr bwMode="auto">
          <a:xfrm>
            <a:off x="863023" y="726496"/>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buFont typeface="Arial" panose="020B0604020202020204" pitchFamily="34" charset="0"/>
              <a:buNone/>
            </a:pPr>
            <a:r>
              <a:rPr lang="zh-CN" altLang="zh-CN" sz="2400" b="1" dirty="0">
                <a:solidFill>
                  <a:srgbClr val="EF7509"/>
                </a:solidFill>
                <a:latin typeface="思源黑体 CN Heavy" panose="020B0A00000000000000" pitchFamily="34" charset="-122"/>
                <a:ea typeface="思源黑体 CN Heavy" panose="020B0A00000000000000" pitchFamily="34" charset="-122"/>
              </a:rPr>
              <a:t>新知讲解</a:t>
            </a:r>
          </a:p>
        </p:txBody>
      </p:sp>
      <p:sp>
        <p:nvSpPr>
          <p:cNvPr id="100" name="文本框 99"/>
          <p:cNvSpPr txBox="1"/>
          <p:nvPr/>
        </p:nvSpPr>
        <p:spPr>
          <a:xfrm>
            <a:off x="1510030" y="2365375"/>
            <a:ext cx="8861425" cy="3351046"/>
          </a:xfrm>
          <a:prstGeom prst="rect">
            <a:avLst/>
          </a:prstGeom>
          <a:noFill/>
          <a:ln w="9525">
            <a:noFill/>
          </a:ln>
        </p:spPr>
        <p:txBody>
          <a:bodyPr wrap="square">
            <a:spAutoFit/>
          </a:bodyPr>
          <a:lstStyle/>
          <a:p>
            <a:pPr indent="0">
              <a:lnSpc>
                <a:spcPct val="150000"/>
              </a:lnSpc>
            </a:pPr>
            <a:r>
              <a:rPr lang="zh-CN" sz="2400" b="1" dirty="0">
                <a:solidFill>
                  <a:srgbClr val="000000"/>
                </a:solidFill>
                <a:latin typeface="微软雅黑" panose="020B0503020204020204" pitchFamily="34" charset="-122"/>
              </a:rPr>
              <a:t>导言部分：提出论题----检验真理的标准是什么？</a:t>
            </a:r>
          </a:p>
          <a:p>
            <a:pPr indent="0">
              <a:lnSpc>
                <a:spcPct val="150000"/>
              </a:lnSpc>
            </a:pPr>
            <a:r>
              <a:rPr lang="zh-CN" sz="2400" b="1" dirty="0">
                <a:solidFill>
                  <a:srgbClr val="000000"/>
                </a:solidFill>
                <a:latin typeface="微软雅黑" panose="020B0503020204020204" pitchFamily="34" charset="-122"/>
              </a:rPr>
              <a:t>第一部分：明确标准----检验真理的标准只能是社会实践；</a:t>
            </a:r>
          </a:p>
          <a:p>
            <a:pPr indent="0">
              <a:lnSpc>
                <a:spcPct val="150000"/>
              </a:lnSpc>
            </a:pPr>
            <a:r>
              <a:rPr lang="zh-CN" sz="2400" b="1" dirty="0">
                <a:solidFill>
                  <a:srgbClr val="000000"/>
                </a:solidFill>
                <a:latin typeface="微软雅黑" panose="020B0503020204020204" pitchFamily="34" charset="-122"/>
              </a:rPr>
              <a:t>第二部分：挖掘根源----理论与实践的统一，是马克思主义的一个最基本的原则；</a:t>
            </a:r>
          </a:p>
          <a:p>
            <a:pPr indent="0">
              <a:lnSpc>
                <a:spcPct val="150000"/>
              </a:lnSpc>
            </a:pPr>
            <a:r>
              <a:rPr lang="zh-CN" sz="2400" b="1" dirty="0">
                <a:solidFill>
                  <a:srgbClr val="000000"/>
                </a:solidFill>
                <a:latin typeface="微软雅黑" panose="020B0503020204020204" pitchFamily="34" charset="-122"/>
              </a:rPr>
              <a:t>第三部分：举例证明----革命导师是坚持用实践检验真理的榜样；</a:t>
            </a:r>
          </a:p>
          <a:p>
            <a:pPr indent="0">
              <a:lnSpc>
                <a:spcPct val="150000"/>
              </a:lnSpc>
            </a:pPr>
            <a:r>
              <a:rPr lang="zh-CN" sz="2400" b="1" dirty="0">
                <a:solidFill>
                  <a:srgbClr val="000000"/>
                </a:solidFill>
                <a:latin typeface="微软雅黑" panose="020B0503020204020204" pitchFamily="34" charset="-122"/>
              </a:rPr>
              <a:t>第四部分：上升规律-----任何理论都要不断接受时间的检验。</a:t>
            </a:r>
            <a:endParaRPr lang="zh-CN" altLang="en-US" sz="2400" b="1" dirty="0">
              <a:solidFill>
                <a:srgbClr val="000000"/>
              </a:solidFill>
              <a:latin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p:cTn id="7" dur="500" fill="hold"/>
                                        <p:tgtEl>
                                          <p:spTgt spid="100"/>
                                        </p:tgtEl>
                                        <p:attrNameLst>
                                          <p:attrName>ppt_w</p:attrName>
                                        </p:attrNameLst>
                                      </p:cBhvr>
                                      <p:tavLst>
                                        <p:tav tm="0">
                                          <p:val>
                                            <p:fltVal val="0"/>
                                          </p:val>
                                        </p:tav>
                                        <p:tav tm="100000">
                                          <p:val>
                                            <p:strVal val="#ppt_w"/>
                                          </p:val>
                                        </p:tav>
                                      </p:tavLst>
                                    </p:anim>
                                    <p:anim calcmode="lin" valueType="num">
                                      <p:cBhvr>
                                        <p:cTn id="8" dur="500" fill="hold"/>
                                        <p:tgtEl>
                                          <p:spTgt spid="100"/>
                                        </p:tgtEl>
                                        <p:attrNameLst>
                                          <p:attrName>ppt_h</p:attrName>
                                        </p:attrNameLst>
                                      </p:cBhvr>
                                      <p:tavLst>
                                        <p:tav tm="0">
                                          <p:val>
                                            <p:fltVal val="0"/>
                                          </p:val>
                                        </p:tav>
                                        <p:tav tm="100000">
                                          <p:val>
                                            <p:strVal val="#ppt_h"/>
                                          </p:val>
                                        </p:tav>
                                      </p:tavLst>
                                    </p:anim>
                                    <p:animEffect transition="in" filter="fade">
                                      <p:cBhvr>
                                        <p:cTn id="9"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custDataLst>
              <p:tags r:id="rId2"/>
            </p:custDataLst>
          </p:nvPr>
        </p:nvSpPr>
        <p:spPr/>
        <p:txBody>
          <a:bodyPr>
            <a:normAutofit/>
          </a:bodyPr>
          <a:lstStyle/>
          <a:p>
            <a:pPr marL="0" indent="0" algn="l">
              <a:lnSpc>
                <a:spcPct val="100000"/>
              </a:lnSpc>
              <a:spcBef>
                <a:spcPts val="0"/>
              </a:spcBef>
              <a:spcAft>
                <a:spcPts val="0"/>
              </a:spcAft>
              <a:buSzPct val="100000"/>
              <a:buNone/>
            </a:pPr>
            <a:r>
              <a:rPr sz="7600" dirty="0">
                <a:sym typeface="+mn-ea"/>
              </a:rPr>
              <a:t>理清思路</a:t>
            </a:r>
            <a:endParaRPr lang="zh-CN" sz="7600" dirty="0">
              <a:sym typeface="+mn-ea"/>
            </a:endParaRPr>
          </a:p>
        </p:txBody>
      </p:sp>
    </p:spTree>
    <p:custDataLst>
      <p:tags r:id="rId1"/>
    </p:custData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userDrawn="1">
            <p:custDataLst>
              <p:tags r:id="rId2"/>
            </p:custDataLst>
          </p:nvPr>
        </p:nvSpPr>
        <p:spPr>
          <a:xfrm>
            <a:off x="0" y="1066800"/>
            <a:ext cx="12192000" cy="4724400"/>
          </a:xfrm>
          <a:prstGeom prst="rect">
            <a:avLst/>
          </a:prstGeom>
          <a:solidFill>
            <a:schemeClr val="l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dk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12" name="Google Shape;248;p30"/>
          <p:cNvSpPr/>
          <p:nvPr userDrawn="1">
            <p:custDataLst>
              <p:tags r:id="rId3"/>
            </p:custDataLst>
          </p:nvPr>
        </p:nvSpPr>
        <p:spPr>
          <a:xfrm rot="13910326" flipH="1">
            <a:off x="10657205" y="540385"/>
            <a:ext cx="2633345" cy="2591435"/>
          </a:xfrm>
          <a:custGeom>
            <a:avLst/>
            <a:gdLst/>
            <a:ahLst/>
            <a:cxnLst/>
            <a:rect l="l" t="t" r="r" b="b"/>
            <a:pathLst>
              <a:path w="60031" h="77883" extrusionOk="0">
                <a:moveTo>
                  <a:pt x="59337" y="378"/>
                </a:moveTo>
                <a:cubicBezTo>
                  <a:pt x="59822" y="378"/>
                  <a:pt x="59476" y="655"/>
                  <a:pt x="59268" y="863"/>
                </a:cubicBezTo>
                <a:cubicBezTo>
                  <a:pt x="58990" y="1071"/>
                  <a:pt x="58644" y="1348"/>
                  <a:pt x="58367" y="1487"/>
                </a:cubicBezTo>
                <a:cubicBezTo>
                  <a:pt x="58089" y="1625"/>
                  <a:pt x="57465" y="2180"/>
                  <a:pt x="57050" y="2180"/>
                </a:cubicBezTo>
                <a:lnTo>
                  <a:pt x="57465" y="1903"/>
                </a:lnTo>
                <a:cubicBezTo>
                  <a:pt x="57535" y="1833"/>
                  <a:pt x="57535" y="1695"/>
                  <a:pt x="57396" y="1625"/>
                </a:cubicBezTo>
                <a:cubicBezTo>
                  <a:pt x="58020" y="1002"/>
                  <a:pt x="58575" y="378"/>
                  <a:pt x="59337" y="378"/>
                </a:cubicBezTo>
                <a:close/>
                <a:moveTo>
                  <a:pt x="54623" y="2041"/>
                </a:moveTo>
                <a:lnTo>
                  <a:pt x="54623" y="2111"/>
                </a:lnTo>
                <a:cubicBezTo>
                  <a:pt x="54415" y="2527"/>
                  <a:pt x="54138" y="3012"/>
                  <a:pt x="53792" y="3358"/>
                </a:cubicBezTo>
                <a:cubicBezTo>
                  <a:pt x="54000" y="2873"/>
                  <a:pt x="54277" y="2457"/>
                  <a:pt x="54623" y="2041"/>
                </a:cubicBezTo>
                <a:close/>
                <a:moveTo>
                  <a:pt x="55499" y="4204"/>
                </a:moveTo>
                <a:cubicBezTo>
                  <a:pt x="55737" y="4204"/>
                  <a:pt x="55977" y="4261"/>
                  <a:pt x="56218" y="4398"/>
                </a:cubicBezTo>
                <a:cubicBezTo>
                  <a:pt x="55317" y="4814"/>
                  <a:pt x="54415" y="5091"/>
                  <a:pt x="53445" y="5091"/>
                </a:cubicBezTo>
                <a:cubicBezTo>
                  <a:pt x="54071" y="4726"/>
                  <a:pt x="54775" y="4204"/>
                  <a:pt x="55499" y="4204"/>
                </a:cubicBezTo>
                <a:close/>
                <a:moveTo>
                  <a:pt x="51157" y="3774"/>
                </a:moveTo>
                <a:cubicBezTo>
                  <a:pt x="51019" y="4745"/>
                  <a:pt x="50672" y="5577"/>
                  <a:pt x="50048" y="6339"/>
                </a:cubicBezTo>
                <a:lnTo>
                  <a:pt x="49979" y="6408"/>
                </a:lnTo>
                <a:cubicBezTo>
                  <a:pt x="49979" y="6339"/>
                  <a:pt x="49979" y="6270"/>
                  <a:pt x="49979" y="6270"/>
                </a:cubicBezTo>
                <a:cubicBezTo>
                  <a:pt x="50256" y="5785"/>
                  <a:pt x="50603" y="5369"/>
                  <a:pt x="50880" y="4883"/>
                </a:cubicBezTo>
                <a:cubicBezTo>
                  <a:pt x="50929" y="4785"/>
                  <a:pt x="50840" y="4687"/>
                  <a:pt x="50758" y="4687"/>
                </a:cubicBezTo>
                <a:cubicBezTo>
                  <a:pt x="50725" y="4687"/>
                  <a:pt x="50693" y="4704"/>
                  <a:pt x="50672" y="4745"/>
                </a:cubicBezTo>
                <a:cubicBezTo>
                  <a:pt x="50326" y="5091"/>
                  <a:pt x="50048" y="5438"/>
                  <a:pt x="49771" y="5785"/>
                </a:cubicBezTo>
                <a:cubicBezTo>
                  <a:pt x="49840" y="5646"/>
                  <a:pt x="49910" y="5507"/>
                  <a:pt x="49979" y="5369"/>
                </a:cubicBezTo>
                <a:cubicBezTo>
                  <a:pt x="49979" y="5320"/>
                  <a:pt x="49910" y="5271"/>
                  <a:pt x="49869" y="5271"/>
                </a:cubicBezTo>
                <a:cubicBezTo>
                  <a:pt x="49852" y="5271"/>
                  <a:pt x="49840" y="5279"/>
                  <a:pt x="49840" y="5299"/>
                </a:cubicBezTo>
                <a:cubicBezTo>
                  <a:pt x="49702" y="5577"/>
                  <a:pt x="49632" y="5785"/>
                  <a:pt x="49494" y="6062"/>
                </a:cubicBezTo>
                <a:cubicBezTo>
                  <a:pt x="49425" y="6062"/>
                  <a:pt x="49425" y="6131"/>
                  <a:pt x="49494" y="6131"/>
                </a:cubicBezTo>
                <a:cubicBezTo>
                  <a:pt x="49355" y="6339"/>
                  <a:pt x="49217" y="6616"/>
                  <a:pt x="49078" y="6824"/>
                </a:cubicBezTo>
                <a:cubicBezTo>
                  <a:pt x="49009" y="6894"/>
                  <a:pt x="49009" y="6963"/>
                  <a:pt x="49078" y="7032"/>
                </a:cubicBezTo>
                <a:lnTo>
                  <a:pt x="48939" y="7102"/>
                </a:lnTo>
                <a:cubicBezTo>
                  <a:pt x="48662" y="6339"/>
                  <a:pt x="50256" y="4467"/>
                  <a:pt x="51088" y="3774"/>
                </a:cubicBezTo>
                <a:close/>
                <a:moveTo>
                  <a:pt x="52206" y="6842"/>
                </a:moveTo>
                <a:cubicBezTo>
                  <a:pt x="52353" y="6842"/>
                  <a:pt x="52509" y="6859"/>
                  <a:pt x="52682" y="6894"/>
                </a:cubicBezTo>
                <a:cubicBezTo>
                  <a:pt x="52368" y="7019"/>
                  <a:pt x="52111" y="7088"/>
                  <a:pt x="51808" y="7203"/>
                </a:cubicBezTo>
                <a:lnTo>
                  <a:pt x="51808" y="7203"/>
                </a:lnTo>
                <a:cubicBezTo>
                  <a:pt x="51845" y="7176"/>
                  <a:pt x="51883" y="7139"/>
                  <a:pt x="51920" y="7102"/>
                </a:cubicBezTo>
                <a:cubicBezTo>
                  <a:pt x="51920" y="7032"/>
                  <a:pt x="51851" y="6894"/>
                  <a:pt x="51781" y="6894"/>
                </a:cubicBezTo>
                <a:cubicBezTo>
                  <a:pt x="51920" y="6859"/>
                  <a:pt x="52059" y="6842"/>
                  <a:pt x="52206" y="6842"/>
                </a:cubicBezTo>
                <a:close/>
                <a:moveTo>
                  <a:pt x="17815" y="6755"/>
                </a:moveTo>
                <a:cubicBezTo>
                  <a:pt x="17954" y="7032"/>
                  <a:pt x="18023" y="7240"/>
                  <a:pt x="18023" y="7517"/>
                </a:cubicBezTo>
                <a:lnTo>
                  <a:pt x="18093" y="7517"/>
                </a:lnTo>
                <a:cubicBezTo>
                  <a:pt x="18023" y="7517"/>
                  <a:pt x="18023" y="7587"/>
                  <a:pt x="18023" y="7656"/>
                </a:cubicBezTo>
                <a:cubicBezTo>
                  <a:pt x="17954" y="7310"/>
                  <a:pt x="17885" y="7032"/>
                  <a:pt x="17815" y="6755"/>
                </a:cubicBezTo>
                <a:close/>
                <a:moveTo>
                  <a:pt x="20865" y="6755"/>
                </a:moveTo>
                <a:cubicBezTo>
                  <a:pt x="20727" y="7517"/>
                  <a:pt x="20380" y="8211"/>
                  <a:pt x="19895" y="8765"/>
                </a:cubicBezTo>
                <a:cubicBezTo>
                  <a:pt x="19964" y="8627"/>
                  <a:pt x="20034" y="8419"/>
                  <a:pt x="20103" y="8211"/>
                </a:cubicBezTo>
                <a:cubicBezTo>
                  <a:pt x="20242" y="7725"/>
                  <a:pt x="20449" y="7240"/>
                  <a:pt x="20796" y="6755"/>
                </a:cubicBezTo>
                <a:close/>
                <a:moveTo>
                  <a:pt x="49078" y="9944"/>
                </a:moveTo>
                <a:cubicBezTo>
                  <a:pt x="49355" y="9944"/>
                  <a:pt x="49702" y="9944"/>
                  <a:pt x="50048" y="10013"/>
                </a:cubicBezTo>
                <a:cubicBezTo>
                  <a:pt x="49563" y="10221"/>
                  <a:pt x="49078" y="10360"/>
                  <a:pt x="48593" y="10429"/>
                </a:cubicBezTo>
                <a:cubicBezTo>
                  <a:pt x="48801" y="10290"/>
                  <a:pt x="48939" y="10152"/>
                  <a:pt x="49078" y="9944"/>
                </a:cubicBezTo>
                <a:close/>
                <a:moveTo>
                  <a:pt x="41661" y="11469"/>
                </a:moveTo>
                <a:lnTo>
                  <a:pt x="41314" y="12162"/>
                </a:lnTo>
                <a:lnTo>
                  <a:pt x="40552" y="13618"/>
                </a:lnTo>
                <a:cubicBezTo>
                  <a:pt x="40760" y="12855"/>
                  <a:pt x="41176" y="12093"/>
                  <a:pt x="41661" y="11469"/>
                </a:cubicBezTo>
                <a:close/>
                <a:moveTo>
                  <a:pt x="20519" y="12093"/>
                </a:moveTo>
                <a:lnTo>
                  <a:pt x="20519" y="12093"/>
                </a:lnTo>
                <a:cubicBezTo>
                  <a:pt x="20172" y="12855"/>
                  <a:pt x="19618" y="13548"/>
                  <a:pt x="18994" y="14103"/>
                </a:cubicBezTo>
                <a:cubicBezTo>
                  <a:pt x="19202" y="13756"/>
                  <a:pt x="19756" y="13132"/>
                  <a:pt x="19826" y="12994"/>
                </a:cubicBezTo>
                <a:cubicBezTo>
                  <a:pt x="20034" y="12647"/>
                  <a:pt x="20242" y="12370"/>
                  <a:pt x="20519" y="12093"/>
                </a:cubicBezTo>
                <a:close/>
                <a:moveTo>
                  <a:pt x="45335" y="13548"/>
                </a:moveTo>
                <a:cubicBezTo>
                  <a:pt x="44836" y="13992"/>
                  <a:pt x="44159" y="14214"/>
                  <a:pt x="43518" y="14214"/>
                </a:cubicBezTo>
                <a:cubicBezTo>
                  <a:pt x="43358" y="14214"/>
                  <a:pt x="43200" y="14200"/>
                  <a:pt x="43047" y="14172"/>
                </a:cubicBezTo>
                <a:cubicBezTo>
                  <a:pt x="43810" y="13895"/>
                  <a:pt x="44572" y="13687"/>
                  <a:pt x="45335" y="13548"/>
                </a:cubicBezTo>
                <a:close/>
                <a:moveTo>
                  <a:pt x="42152" y="14061"/>
                </a:moveTo>
                <a:cubicBezTo>
                  <a:pt x="42098" y="14152"/>
                  <a:pt x="42139" y="14278"/>
                  <a:pt x="42274" y="14373"/>
                </a:cubicBezTo>
                <a:lnTo>
                  <a:pt x="42274" y="14373"/>
                </a:lnTo>
                <a:cubicBezTo>
                  <a:pt x="42162" y="14353"/>
                  <a:pt x="42050" y="14297"/>
                  <a:pt x="41938" y="14241"/>
                </a:cubicBezTo>
                <a:cubicBezTo>
                  <a:pt x="42009" y="14182"/>
                  <a:pt x="42080" y="14122"/>
                  <a:pt x="42152" y="14061"/>
                </a:cubicBezTo>
                <a:close/>
                <a:moveTo>
                  <a:pt x="37363" y="15004"/>
                </a:moveTo>
                <a:cubicBezTo>
                  <a:pt x="37363" y="15552"/>
                  <a:pt x="37276" y="16101"/>
                  <a:pt x="37068" y="16615"/>
                </a:cubicBezTo>
                <a:lnTo>
                  <a:pt x="37068" y="16615"/>
                </a:lnTo>
                <a:cubicBezTo>
                  <a:pt x="37210" y="16101"/>
                  <a:pt x="37308" y="15552"/>
                  <a:pt x="37363" y="15004"/>
                </a:cubicBezTo>
                <a:close/>
                <a:moveTo>
                  <a:pt x="16706" y="16598"/>
                </a:moveTo>
                <a:cubicBezTo>
                  <a:pt x="16845" y="16737"/>
                  <a:pt x="16914" y="16945"/>
                  <a:pt x="16984" y="17153"/>
                </a:cubicBezTo>
                <a:cubicBezTo>
                  <a:pt x="16914" y="17153"/>
                  <a:pt x="16845" y="17222"/>
                  <a:pt x="16845" y="17291"/>
                </a:cubicBezTo>
                <a:cubicBezTo>
                  <a:pt x="16803" y="17588"/>
                  <a:pt x="16786" y="17858"/>
                  <a:pt x="16780" y="18135"/>
                </a:cubicBezTo>
                <a:lnTo>
                  <a:pt x="16780" y="18135"/>
                </a:lnTo>
                <a:cubicBezTo>
                  <a:pt x="16680" y="17623"/>
                  <a:pt x="16655" y="17110"/>
                  <a:pt x="16706" y="16598"/>
                </a:cubicBezTo>
                <a:close/>
                <a:moveTo>
                  <a:pt x="40760" y="17499"/>
                </a:moveTo>
                <a:lnTo>
                  <a:pt x="40760" y="17499"/>
                </a:lnTo>
                <a:cubicBezTo>
                  <a:pt x="40413" y="17777"/>
                  <a:pt x="40067" y="17985"/>
                  <a:pt x="39720" y="18193"/>
                </a:cubicBezTo>
                <a:lnTo>
                  <a:pt x="39581" y="18193"/>
                </a:lnTo>
                <a:cubicBezTo>
                  <a:pt x="39189" y="18258"/>
                  <a:pt x="38796" y="18323"/>
                  <a:pt x="38404" y="18331"/>
                </a:cubicBezTo>
                <a:lnTo>
                  <a:pt x="38404" y="18331"/>
                </a:lnTo>
                <a:cubicBezTo>
                  <a:pt x="39097" y="17915"/>
                  <a:pt x="39928" y="17638"/>
                  <a:pt x="40760" y="17499"/>
                </a:cubicBezTo>
                <a:close/>
                <a:moveTo>
                  <a:pt x="36531" y="16460"/>
                </a:moveTo>
                <a:lnTo>
                  <a:pt x="36601" y="16529"/>
                </a:lnTo>
                <a:cubicBezTo>
                  <a:pt x="36393" y="17153"/>
                  <a:pt x="36185" y="17777"/>
                  <a:pt x="35838" y="18401"/>
                </a:cubicBezTo>
                <a:cubicBezTo>
                  <a:pt x="36046" y="17777"/>
                  <a:pt x="36323" y="17083"/>
                  <a:pt x="36531" y="16460"/>
                </a:cubicBezTo>
                <a:close/>
                <a:moveTo>
                  <a:pt x="20935" y="16460"/>
                </a:moveTo>
                <a:lnTo>
                  <a:pt x="20935" y="16460"/>
                </a:lnTo>
                <a:cubicBezTo>
                  <a:pt x="20519" y="17569"/>
                  <a:pt x="19340" y="19510"/>
                  <a:pt x="18301" y="19787"/>
                </a:cubicBezTo>
                <a:cubicBezTo>
                  <a:pt x="19132" y="18608"/>
                  <a:pt x="19548" y="17222"/>
                  <a:pt x="20935" y="16460"/>
                </a:cubicBezTo>
                <a:close/>
                <a:moveTo>
                  <a:pt x="32234" y="19094"/>
                </a:moveTo>
                <a:lnTo>
                  <a:pt x="32234" y="19094"/>
                </a:lnTo>
                <a:cubicBezTo>
                  <a:pt x="32367" y="19891"/>
                  <a:pt x="32244" y="20753"/>
                  <a:pt x="31929" y="21556"/>
                </a:cubicBezTo>
                <a:lnTo>
                  <a:pt x="31929" y="21556"/>
                </a:lnTo>
                <a:cubicBezTo>
                  <a:pt x="32039" y="20874"/>
                  <a:pt x="32095" y="20199"/>
                  <a:pt x="32095" y="19579"/>
                </a:cubicBezTo>
                <a:cubicBezTo>
                  <a:pt x="32095" y="19440"/>
                  <a:pt x="32026" y="19371"/>
                  <a:pt x="31956" y="19302"/>
                </a:cubicBezTo>
                <a:cubicBezTo>
                  <a:pt x="32026" y="19232"/>
                  <a:pt x="32164" y="19163"/>
                  <a:pt x="32234" y="19094"/>
                </a:cubicBezTo>
                <a:close/>
                <a:moveTo>
                  <a:pt x="37640" y="21936"/>
                </a:moveTo>
                <a:cubicBezTo>
                  <a:pt x="37779" y="21936"/>
                  <a:pt x="37918" y="22005"/>
                  <a:pt x="38056" y="22074"/>
                </a:cubicBezTo>
                <a:cubicBezTo>
                  <a:pt x="37607" y="22331"/>
                  <a:pt x="37218" y="22528"/>
                  <a:pt x="36723" y="22666"/>
                </a:cubicBezTo>
                <a:lnTo>
                  <a:pt x="36723" y="22666"/>
                </a:lnTo>
                <a:cubicBezTo>
                  <a:pt x="37052" y="22462"/>
                  <a:pt x="37377" y="22199"/>
                  <a:pt x="37640" y="21936"/>
                </a:cubicBezTo>
                <a:close/>
                <a:moveTo>
                  <a:pt x="36739" y="22074"/>
                </a:moveTo>
                <a:lnTo>
                  <a:pt x="36739" y="22074"/>
                </a:lnTo>
                <a:cubicBezTo>
                  <a:pt x="35907" y="22698"/>
                  <a:pt x="34937" y="23114"/>
                  <a:pt x="33897" y="23253"/>
                </a:cubicBezTo>
                <a:lnTo>
                  <a:pt x="33412" y="23253"/>
                </a:lnTo>
                <a:cubicBezTo>
                  <a:pt x="34452" y="22698"/>
                  <a:pt x="35630" y="22352"/>
                  <a:pt x="36739" y="22074"/>
                </a:cubicBezTo>
                <a:close/>
                <a:moveTo>
                  <a:pt x="31540" y="20688"/>
                </a:moveTo>
                <a:cubicBezTo>
                  <a:pt x="31471" y="21658"/>
                  <a:pt x="31194" y="22629"/>
                  <a:pt x="30639" y="23461"/>
                </a:cubicBezTo>
                <a:cubicBezTo>
                  <a:pt x="30986" y="22490"/>
                  <a:pt x="31125" y="21589"/>
                  <a:pt x="31540" y="20688"/>
                </a:cubicBezTo>
                <a:close/>
                <a:moveTo>
                  <a:pt x="30431" y="24085"/>
                </a:moveTo>
                <a:cubicBezTo>
                  <a:pt x="30431" y="24085"/>
                  <a:pt x="30501" y="24154"/>
                  <a:pt x="30570" y="24154"/>
                </a:cubicBezTo>
                <a:cubicBezTo>
                  <a:pt x="30477" y="24247"/>
                  <a:pt x="30384" y="24340"/>
                  <a:pt x="30292" y="24433"/>
                </a:cubicBezTo>
                <a:lnTo>
                  <a:pt x="30292" y="24433"/>
                </a:lnTo>
                <a:cubicBezTo>
                  <a:pt x="30292" y="24433"/>
                  <a:pt x="30292" y="24432"/>
                  <a:pt x="30293" y="24431"/>
                </a:cubicBezTo>
                <a:cubicBezTo>
                  <a:pt x="30362" y="24223"/>
                  <a:pt x="30362" y="24154"/>
                  <a:pt x="30431" y="24085"/>
                </a:cubicBezTo>
                <a:close/>
                <a:moveTo>
                  <a:pt x="15043" y="21589"/>
                </a:moveTo>
                <a:lnTo>
                  <a:pt x="15043" y="21589"/>
                </a:lnTo>
                <a:cubicBezTo>
                  <a:pt x="15251" y="21866"/>
                  <a:pt x="15389" y="22144"/>
                  <a:pt x="15597" y="22421"/>
                </a:cubicBezTo>
                <a:cubicBezTo>
                  <a:pt x="15597" y="22421"/>
                  <a:pt x="15528" y="22490"/>
                  <a:pt x="15528" y="22560"/>
                </a:cubicBezTo>
                <a:cubicBezTo>
                  <a:pt x="15724" y="23346"/>
                  <a:pt x="15859" y="24194"/>
                  <a:pt x="15932" y="24987"/>
                </a:cubicBezTo>
                <a:lnTo>
                  <a:pt x="15932" y="24987"/>
                </a:lnTo>
                <a:cubicBezTo>
                  <a:pt x="15331" y="23959"/>
                  <a:pt x="14711" y="22584"/>
                  <a:pt x="15043" y="21589"/>
                </a:cubicBezTo>
                <a:close/>
                <a:moveTo>
                  <a:pt x="32164" y="26303"/>
                </a:moveTo>
                <a:cubicBezTo>
                  <a:pt x="32511" y="26303"/>
                  <a:pt x="32857" y="26303"/>
                  <a:pt x="33204" y="26441"/>
                </a:cubicBezTo>
                <a:cubicBezTo>
                  <a:pt x="32996" y="26580"/>
                  <a:pt x="32719" y="26788"/>
                  <a:pt x="32442" y="26927"/>
                </a:cubicBezTo>
                <a:lnTo>
                  <a:pt x="32580" y="26719"/>
                </a:lnTo>
                <a:cubicBezTo>
                  <a:pt x="32650" y="26580"/>
                  <a:pt x="32580" y="26372"/>
                  <a:pt x="32442" y="26372"/>
                </a:cubicBezTo>
                <a:cubicBezTo>
                  <a:pt x="32303" y="26303"/>
                  <a:pt x="32234" y="26303"/>
                  <a:pt x="32095" y="26303"/>
                </a:cubicBezTo>
                <a:close/>
                <a:moveTo>
                  <a:pt x="31818" y="26788"/>
                </a:moveTo>
                <a:cubicBezTo>
                  <a:pt x="31167" y="27330"/>
                  <a:pt x="30346" y="27618"/>
                  <a:pt x="29522" y="27618"/>
                </a:cubicBezTo>
                <a:cubicBezTo>
                  <a:pt x="29293" y="27618"/>
                  <a:pt x="29063" y="27596"/>
                  <a:pt x="28837" y="27551"/>
                </a:cubicBezTo>
                <a:cubicBezTo>
                  <a:pt x="29877" y="27551"/>
                  <a:pt x="30778" y="26788"/>
                  <a:pt x="31818" y="26788"/>
                </a:cubicBezTo>
                <a:close/>
                <a:moveTo>
                  <a:pt x="26619" y="26303"/>
                </a:moveTo>
                <a:lnTo>
                  <a:pt x="26619" y="26303"/>
                </a:lnTo>
                <a:cubicBezTo>
                  <a:pt x="26480" y="26996"/>
                  <a:pt x="26272" y="27759"/>
                  <a:pt x="25995" y="28521"/>
                </a:cubicBezTo>
                <a:lnTo>
                  <a:pt x="25926" y="28521"/>
                </a:lnTo>
                <a:lnTo>
                  <a:pt x="25926" y="28244"/>
                </a:lnTo>
                <a:cubicBezTo>
                  <a:pt x="26134" y="27551"/>
                  <a:pt x="26342" y="26927"/>
                  <a:pt x="26619" y="26303"/>
                </a:cubicBezTo>
                <a:close/>
                <a:moveTo>
                  <a:pt x="18786" y="27481"/>
                </a:moveTo>
                <a:cubicBezTo>
                  <a:pt x="18301" y="28174"/>
                  <a:pt x="17746" y="28729"/>
                  <a:pt x="17053" y="29214"/>
                </a:cubicBezTo>
                <a:cubicBezTo>
                  <a:pt x="17122" y="29006"/>
                  <a:pt x="17261" y="28798"/>
                  <a:pt x="17399" y="28660"/>
                </a:cubicBezTo>
                <a:lnTo>
                  <a:pt x="17746" y="28313"/>
                </a:lnTo>
                <a:lnTo>
                  <a:pt x="18162" y="27897"/>
                </a:lnTo>
                <a:cubicBezTo>
                  <a:pt x="18370" y="27759"/>
                  <a:pt x="18578" y="27620"/>
                  <a:pt x="18786" y="27481"/>
                </a:cubicBezTo>
                <a:close/>
                <a:moveTo>
                  <a:pt x="14835" y="27759"/>
                </a:moveTo>
                <a:lnTo>
                  <a:pt x="14835" y="27759"/>
                </a:lnTo>
                <a:cubicBezTo>
                  <a:pt x="14973" y="28174"/>
                  <a:pt x="15112" y="28590"/>
                  <a:pt x="15181" y="29006"/>
                </a:cubicBezTo>
                <a:cubicBezTo>
                  <a:pt x="15065" y="29356"/>
                  <a:pt x="14997" y="29706"/>
                  <a:pt x="14979" y="30055"/>
                </a:cubicBezTo>
                <a:lnTo>
                  <a:pt x="14979" y="30055"/>
                </a:lnTo>
                <a:cubicBezTo>
                  <a:pt x="14936" y="29913"/>
                  <a:pt x="14904" y="29772"/>
                  <a:pt x="14904" y="29630"/>
                </a:cubicBezTo>
                <a:cubicBezTo>
                  <a:pt x="14765" y="29076"/>
                  <a:pt x="14765" y="28382"/>
                  <a:pt x="14835" y="27759"/>
                </a:cubicBezTo>
                <a:close/>
                <a:moveTo>
                  <a:pt x="18855" y="32472"/>
                </a:moveTo>
                <a:lnTo>
                  <a:pt x="18855" y="32472"/>
                </a:lnTo>
                <a:cubicBezTo>
                  <a:pt x="18679" y="32648"/>
                  <a:pt x="18454" y="32923"/>
                  <a:pt x="18178" y="33130"/>
                </a:cubicBezTo>
                <a:lnTo>
                  <a:pt x="18178" y="33130"/>
                </a:lnTo>
                <a:cubicBezTo>
                  <a:pt x="18266" y="33001"/>
                  <a:pt x="18332" y="32841"/>
                  <a:pt x="18439" y="32680"/>
                </a:cubicBezTo>
                <a:lnTo>
                  <a:pt x="18855" y="32472"/>
                </a:lnTo>
                <a:close/>
                <a:moveTo>
                  <a:pt x="17746" y="32611"/>
                </a:moveTo>
                <a:lnTo>
                  <a:pt x="17746" y="32611"/>
                </a:lnTo>
                <a:cubicBezTo>
                  <a:pt x="16984" y="33096"/>
                  <a:pt x="16290" y="33720"/>
                  <a:pt x="15736" y="34482"/>
                </a:cubicBezTo>
                <a:cubicBezTo>
                  <a:pt x="15667" y="34621"/>
                  <a:pt x="15736" y="34760"/>
                  <a:pt x="15805" y="34829"/>
                </a:cubicBezTo>
                <a:cubicBezTo>
                  <a:pt x="15701" y="34864"/>
                  <a:pt x="15615" y="34881"/>
                  <a:pt x="15528" y="34881"/>
                </a:cubicBezTo>
                <a:cubicBezTo>
                  <a:pt x="15441" y="34881"/>
                  <a:pt x="15355" y="34864"/>
                  <a:pt x="15251" y="34829"/>
                </a:cubicBezTo>
                <a:cubicBezTo>
                  <a:pt x="16013" y="34136"/>
                  <a:pt x="16706" y="32957"/>
                  <a:pt x="17746" y="32611"/>
                </a:cubicBezTo>
                <a:close/>
                <a:moveTo>
                  <a:pt x="13656" y="33720"/>
                </a:moveTo>
                <a:lnTo>
                  <a:pt x="13656" y="33720"/>
                </a:lnTo>
                <a:cubicBezTo>
                  <a:pt x="13889" y="34186"/>
                  <a:pt x="14024" y="34701"/>
                  <a:pt x="14144" y="35183"/>
                </a:cubicBezTo>
                <a:lnTo>
                  <a:pt x="14144" y="35183"/>
                </a:lnTo>
                <a:cubicBezTo>
                  <a:pt x="13981" y="34695"/>
                  <a:pt x="13819" y="34208"/>
                  <a:pt x="13656" y="33720"/>
                </a:cubicBezTo>
                <a:close/>
                <a:moveTo>
                  <a:pt x="14280" y="35453"/>
                </a:moveTo>
                <a:lnTo>
                  <a:pt x="14280" y="35592"/>
                </a:lnTo>
                <a:cubicBezTo>
                  <a:pt x="14265" y="35545"/>
                  <a:pt x="14249" y="35499"/>
                  <a:pt x="14234" y="35453"/>
                </a:cubicBezTo>
                <a:close/>
                <a:moveTo>
                  <a:pt x="30431" y="38711"/>
                </a:moveTo>
                <a:lnTo>
                  <a:pt x="30431" y="38711"/>
                </a:lnTo>
                <a:cubicBezTo>
                  <a:pt x="29946" y="39057"/>
                  <a:pt x="29322" y="39265"/>
                  <a:pt x="28698" y="39335"/>
                </a:cubicBezTo>
                <a:lnTo>
                  <a:pt x="29600" y="38988"/>
                </a:lnTo>
                <a:cubicBezTo>
                  <a:pt x="29600" y="38988"/>
                  <a:pt x="29600" y="38919"/>
                  <a:pt x="29600" y="38919"/>
                </a:cubicBezTo>
                <a:cubicBezTo>
                  <a:pt x="29877" y="38849"/>
                  <a:pt x="30154" y="38780"/>
                  <a:pt x="30431" y="38711"/>
                </a:cubicBezTo>
                <a:close/>
                <a:moveTo>
                  <a:pt x="31125" y="38711"/>
                </a:moveTo>
                <a:cubicBezTo>
                  <a:pt x="31402" y="38711"/>
                  <a:pt x="31610" y="38711"/>
                  <a:pt x="31818" y="38780"/>
                </a:cubicBezTo>
                <a:cubicBezTo>
                  <a:pt x="31029" y="39306"/>
                  <a:pt x="29840" y="39872"/>
                  <a:pt x="28798" y="39872"/>
                </a:cubicBezTo>
                <a:cubicBezTo>
                  <a:pt x="28467" y="39872"/>
                  <a:pt x="28151" y="39815"/>
                  <a:pt x="27867" y="39681"/>
                </a:cubicBezTo>
                <a:lnTo>
                  <a:pt x="27936" y="39681"/>
                </a:lnTo>
                <a:cubicBezTo>
                  <a:pt x="28096" y="39701"/>
                  <a:pt x="28259" y="39711"/>
                  <a:pt x="28423" y="39711"/>
                </a:cubicBezTo>
                <a:cubicBezTo>
                  <a:pt x="29396" y="39711"/>
                  <a:pt x="30413" y="39363"/>
                  <a:pt x="31125" y="38711"/>
                </a:cubicBezTo>
                <a:close/>
                <a:moveTo>
                  <a:pt x="24747" y="39404"/>
                </a:moveTo>
                <a:cubicBezTo>
                  <a:pt x="24262" y="39820"/>
                  <a:pt x="23777" y="40167"/>
                  <a:pt x="23292" y="40444"/>
                </a:cubicBezTo>
                <a:cubicBezTo>
                  <a:pt x="23707" y="40028"/>
                  <a:pt x="24193" y="39681"/>
                  <a:pt x="24678" y="39404"/>
                </a:cubicBezTo>
                <a:close/>
                <a:moveTo>
                  <a:pt x="25648" y="39057"/>
                </a:moveTo>
                <a:cubicBezTo>
                  <a:pt x="24886" y="40167"/>
                  <a:pt x="23777" y="40998"/>
                  <a:pt x="22529" y="41345"/>
                </a:cubicBezTo>
                <a:cubicBezTo>
                  <a:pt x="23707" y="40790"/>
                  <a:pt x="24747" y="39959"/>
                  <a:pt x="25648" y="39057"/>
                </a:cubicBezTo>
                <a:close/>
                <a:moveTo>
                  <a:pt x="25371" y="41414"/>
                </a:moveTo>
                <a:cubicBezTo>
                  <a:pt x="25787" y="41414"/>
                  <a:pt x="26272" y="41484"/>
                  <a:pt x="26688" y="41553"/>
                </a:cubicBezTo>
                <a:cubicBezTo>
                  <a:pt x="26272" y="41692"/>
                  <a:pt x="25822" y="41761"/>
                  <a:pt x="25371" y="41761"/>
                </a:cubicBezTo>
                <a:cubicBezTo>
                  <a:pt x="24921" y="41761"/>
                  <a:pt x="24470" y="41692"/>
                  <a:pt x="24054" y="41553"/>
                </a:cubicBezTo>
                <a:lnTo>
                  <a:pt x="24123" y="41553"/>
                </a:lnTo>
                <a:cubicBezTo>
                  <a:pt x="24539" y="41484"/>
                  <a:pt x="24886" y="41414"/>
                  <a:pt x="25302" y="41414"/>
                </a:cubicBezTo>
                <a:close/>
                <a:moveTo>
                  <a:pt x="27173" y="41761"/>
                </a:moveTo>
                <a:cubicBezTo>
                  <a:pt x="27381" y="41830"/>
                  <a:pt x="27589" y="41900"/>
                  <a:pt x="27728" y="42038"/>
                </a:cubicBezTo>
                <a:cubicBezTo>
                  <a:pt x="27325" y="42159"/>
                  <a:pt x="26899" y="42233"/>
                  <a:pt x="26463" y="42233"/>
                </a:cubicBezTo>
                <a:cubicBezTo>
                  <a:pt x="26148" y="42233"/>
                  <a:pt x="25829" y="42195"/>
                  <a:pt x="25510" y="42107"/>
                </a:cubicBezTo>
                <a:lnTo>
                  <a:pt x="25579" y="42107"/>
                </a:lnTo>
                <a:cubicBezTo>
                  <a:pt x="26134" y="42107"/>
                  <a:pt x="26688" y="41969"/>
                  <a:pt x="27173" y="41761"/>
                </a:cubicBezTo>
                <a:close/>
                <a:moveTo>
                  <a:pt x="19548" y="42593"/>
                </a:moveTo>
                <a:lnTo>
                  <a:pt x="19548" y="42593"/>
                </a:lnTo>
                <a:cubicBezTo>
                  <a:pt x="19410" y="42870"/>
                  <a:pt x="19271" y="43147"/>
                  <a:pt x="19063" y="43425"/>
                </a:cubicBezTo>
                <a:lnTo>
                  <a:pt x="18509" y="43771"/>
                </a:lnTo>
                <a:cubicBezTo>
                  <a:pt x="18786" y="43355"/>
                  <a:pt x="19132" y="42939"/>
                  <a:pt x="19548" y="42593"/>
                </a:cubicBezTo>
                <a:close/>
                <a:moveTo>
                  <a:pt x="20187" y="41006"/>
                </a:moveTo>
                <a:cubicBezTo>
                  <a:pt x="20264" y="41006"/>
                  <a:pt x="20296" y="41060"/>
                  <a:pt x="20242" y="41206"/>
                </a:cubicBezTo>
                <a:cubicBezTo>
                  <a:pt x="20103" y="41553"/>
                  <a:pt x="19964" y="41900"/>
                  <a:pt x="19756" y="42246"/>
                </a:cubicBezTo>
                <a:cubicBezTo>
                  <a:pt x="19202" y="42523"/>
                  <a:pt x="18647" y="42939"/>
                  <a:pt x="18231" y="43494"/>
                </a:cubicBezTo>
                <a:cubicBezTo>
                  <a:pt x="17954" y="43840"/>
                  <a:pt x="17469" y="44187"/>
                  <a:pt x="17192" y="44603"/>
                </a:cubicBezTo>
                <a:cubicBezTo>
                  <a:pt x="17399" y="43840"/>
                  <a:pt x="17746" y="43147"/>
                  <a:pt x="18301" y="42593"/>
                </a:cubicBezTo>
                <a:lnTo>
                  <a:pt x="18301" y="42523"/>
                </a:lnTo>
                <a:cubicBezTo>
                  <a:pt x="18647" y="42177"/>
                  <a:pt x="18994" y="41830"/>
                  <a:pt x="19340" y="41484"/>
                </a:cubicBezTo>
                <a:cubicBezTo>
                  <a:pt x="19391" y="41433"/>
                  <a:pt x="19969" y="41006"/>
                  <a:pt x="20187" y="41006"/>
                </a:cubicBezTo>
                <a:close/>
                <a:moveTo>
                  <a:pt x="21087" y="44240"/>
                </a:moveTo>
                <a:cubicBezTo>
                  <a:pt x="21293" y="44240"/>
                  <a:pt x="21497" y="44264"/>
                  <a:pt x="21697" y="44326"/>
                </a:cubicBezTo>
                <a:cubicBezTo>
                  <a:pt x="21014" y="44644"/>
                  <a:pt x="20242" y="44814"/>
                  <a:pt x="19477" y="44814"/>
                </a:cubicBezTo>
                <a:cubicBezTo>
                  <a:pt x="19078" y="44814"/>
                  <a:pt x="18681" y="44767"/>
                  <a:pt x="18301" y="44672"/>
                </a:cubicBezTo>
                <a:lnTo>
                  <a:pt x="18370" y="44672"/>
                </a:lnTo>
                <a:lnTo>
                  <a:pt x="18786" y="44464"/>
                </a:lnTo>
                <a:cubicBezTo>
                  <a:pt x="18786" y="44534"/>
                  <a:pt x="18855" y="44534"/>
                  <a:pt x="18855" y="44534"/>
                </a:cubicBezTo>
                <a:cubicBezTo>
                  <a:pt x="19610" y="44534"/>
                  <a:pt x="20365" y="44240"/>
                  <a:pt x="21087" y="44240"/>
                </a:cubicBezTo>
                <a:close/>
                <a:moveTo>
                  <a:pt x="59352" y="1"/>
                </a:moveTo>
                <a:cubicBezTo>
                  <a:pt x="58246" y="1"/>
                  <a:pt x="57080" y="1149"/>
                  <a:pt x="56426" y="2041"/>
                </a:cubicBezTo>
                <a:cubicBezTo>
                  <a:pt x="55663" y="2388"/>
                  <a:pt x="54901" y="2873"/>
                  <a:pt x="54207" y="3289"/>
                </a:cubicBezTo>
                <a:cubicBezTo>
                  <a:pt x="54623" y="2804"/>
                  <a:pt x="54901" y="2180"/>
                  <a:pt x="55178" y="1556"/>
                </a:cubicBezTo>
                <a:cubicBezTo>
                  <a:pt x="55178" y="1400"/>
                  <a:pt x="55100" y="1322"/>
                  <a:pt x="55002" y="1322"/>
                </a:cubicBezTo>
                <a:cubicBezTo>
                  <a:pt x="54970" y="1322"/>
                  <a:pt x="54935" y="1331"/>
                  <a:pt x="54901" y="1348"/>
                </a:cubicBezTo>
                <a:cubicBezTo>
                  <a:pt x="54346" y="1695"/>
                  <a:pt x="53861" y="2180"/>
                  <a:pt x="53584" y="2735"/>
                </a:cubicBezTo>
                <a:cubicBezTo>
                  <a:pt x="53306" y="3220"/>
                  <a:pt x="52890" y="3774"/>
                  <a:pt x="52682" y="4260"/>
                </a:cubicBezTo>
                <a:cubicBezTo>
                  <a:pt x="52128" y="4675"/>
                  <a:pt x="51504" y="5161"/>
                  <a:pt x="50880" y="5577"/>
                </a:cubicBezTo>
                <a:cubicBezTo>
                  <a:pt x="51296" y="4953"/>
                  <a:pt x="51504" y="4190"/>
                  <a:pt x="51504" y="3428"/>
                </a:cubicBezTo>
                <a:cubicBezTo>
                  <a:pt x="51453" y="3326"/>
                  <a:pt x="51365" y="3262"/>
                  <a:pt x="51268" y="3262"/>
                </a:cubicBezTo>
                <a:cubicBezTo>
                  <a:pt x="51232" y="3262"/>
                  <a:pt x="51195" y="3270"/>
                  <a:pt x="51157" y="3289"/>
                </a:cubicBezTo>
                <a:cubicBezTo>
                  <a:pt x="50534" y="3566"/>
                  <a:pt x="47622" y="6755"/>
                  <a:pt x="48731" y="7379"/>
                </a:cubicBezTo>
                <a:lnTo>
                  <a:pt x="48315" y="7725"/>
                </a:lnTo>
                <a:cubicBezTo>
                  <a:pt x="48315" y="7725"/>
                  <a:pt x="48246" y="7725"/>
                  <a:pt x="48246" y="7795"/>
                </a:cubicBezTo>
                <a:cubicBezTo>
                  <a:pt x="47345" y="8557"/>
                  <a:pt x="46582" y="9250"/>
                  <a:pt x="45751" y="10013"/>
                </a:cubicBezTo>
                <a:cubicBezTo>
                  <a:pt x="45889" y="9736"/>
                  <a:pt x="46028" y="9458"/>
                  <a:pt x="46167" y="9181"/>
                </a:cubicBezTo>
                <a:cubicBezTo>
                  <a:pt x="46582" y="8419"/>
                  <a:pt x="46860" y="7587"/>
                  <a:pt x="46929" y="6755"/>
                </a:cubicBezTo>
                <a:cubicBezTo>
                  <a:pt x="46929" y="6654"/>
                  <a:pt x="46855" y="6589"/>
                  <a:pt x="46761" y="6589"/>
                </a:cubicBezTo>
                <a:cubicBezTo>
                  <a:pt x="46726" y="6589"/>
                  <a:pt x="46689" y="6598"/>
                  <a:pt x="46652" y="6616"/>
                </a:cubicBezTo>
                <a:cubicBezTo>
                  <a:pt x="45404" y="7587"/>
                  <a:pt x="44572" y="9112"/>
                  <a:pt x="44503" y="10706"/>
                </a:cubicBezTo>
                <a:cubicBezTo>
                  <a:pt x="44503" y="10775"/>
                  <a:pt x="44572" y="10914"/>
                  <a:pt x="44711" y="10914"/>
                </a:cubicBezTo>
                <a:lnTo>
                  <a:pt x="44572" y="10983"/>
                </a:lnTo>
                <a:cubicBezTo>
                  <a:pt x="44572" y="10983"/>
                  <a:pt x="44572" y="11053"/>
                  <a:pt x="44572" y="11053"/>
                </a:cubicBezTo>
                <a:lnTo>
                  <a:pt x="41730" y="13756"/>
                </a:lnTo>
                <a:cubicBezTo>
                  <a:pt x="42493" y="12716"/>
                  <a:pt x="42909" y="11469"/>
                  <a:pt x="42839" y="10152"/>
                </a:cubicBezTo>
                <a:cubicBezTo>
                  <a:pt x="42839" y="10054"/>
                  <a:pt x="42770" y="9956"/>
                  <a:pt x="42680" y="9956"/>
                </a:cubicBezTo>
                <a:cubicBezTo>
                  <a:pt x="42643" y="9956"/>
                  <a:pt x="42603" y="9972"/>
                  <a:pt x="42562" y="10013"/>
                </a:cubicBezTo>
                <a:cubicBezTo>
                  <a:pt x="40968" y="11191"/>
                  <a:pt x="39928" y="12994"/>
                  <a:pt x="39789" y="14935"/>
                </a:cubicBezTo>
                <a:cubicBezTo>
                  <a:pt x="39789" y="15097"/>
                  <a:pt x="39884" y="15164"/>
                  <a:pt x="39991" y="15164"/>
                </a:cubicBezTo>
                <a:cubicBezTo>
                  <a:pt x="40067" y="15164"/>
                  <a:pt x="40148" y="15131"/>
                  <a:pt x="40205" y="15073"/>
                </a:cubicBezTo>
                <a:lnTo>
                  <a:pt x="40482" y="14588"/>
                </a:lnTo>
                <a:lnTo>
                  <a:pt x="40552" y="14519"/>
                </a:lnTo>
                <a:cubicBezTo>
                  <a:pt x="41176" y="13479"/>
                  <a:pt x="41661" y="12370"/>
                  <a:pt x="42285" y="11330"/>
                </a:cubicBezTo>
                <a:cubicBezTo>
                  <a:pt x="42354" y="11191"/>
                  <a:pt x="42215" y="10983"/>
                  <a:pt x="42077" y="10983"/>
                </a:cubicBezTo>
                <a:lnTo>
                  <a:pt x="42423" y="10637"/>
                </a:lnTo>
                <a:lnTo>
                  <a:pt x="42423" y="10637"/>
                </a:lnTo>
                <a:cubicBezTo>
                  <a:pt x="42285" y="12231"/>
                  <a:pt x="41522" y="13687"/>
                  <a:pt x="40413" y="14796"/>
                </a:cubicBezTo>
                <a:cubicBezTo>
                  <a:pt x="40344" y="14865"/>
                  <a:pt x="40344" y="14935"/>
                  <a:pt x="40413" y="15004"/>
                </a:cubicBezTo>
                <a:lnTo>
                  <a:pt x="39096" y="16182"/>
                </a:lnTo>
                <a:cubicBezTo>
                  <a:pt x="38264" y="16945"/>
                  <a:pt x="37363" y="17707"/>
                  <a:pt x="36531" y="18539"/>
                </a:cubicBezTo>
                <a:cubicBezTo>
                  <a:pt x="37432" y="17291"/>
                  <a:pt x="37848" y="15766"/>
                  <a:pt x="37710" y="14241"/>
                </a:cubicBezTo>
                <a:cubicBezTo>
                  <a:pt x="37710" y="14192"/>
                  <a:pt x="37640" y="14143"/>
                  <a:pt x="37551" y="14143"/>
                </a:cubicBezTo>
                <a:cubicBezTo>
                  <a:pt x="37514" y="14143"/>
                  <a:pt x="37473" y="14152"/>
                  <a:pt x="37432" y="14172"/>
                </a:cubicBezTo>
                <a:cubicBezTo>
                  <a:pt x="37294" y="14241"/>
                  <a:pt x="37155" y="14311"/>
                  <a:pt x="37017" y="14380"/>
                </a:cubicBezTo>
                <a:cubicBezTo>
                  <a:pt x="35700" y="15558"/>
                  <a:pt x="35006" y="17291"/>
                  <a:pt x="35006" y="19024"/>
                </a:cubicBezTo>
                <a:cubicBezTo>
                  <a:pt x="35006" y="19232"/>
                  <a:pt x="34937" y="19440"/>
                  <a:pt x="34868" y="19579"/>
                </a:cubicBezTo>
                <a:cubicBezTo>
                  <a:pt x="34868" y="19692"/>
                  <a:pt x="34914" y="19805"/>
                  <a:pt x="35006" y="19805"/>
                </a:cubicBezTo>
                <a:cubicBezTo>
                  <a:pt x="35027" y="19805"/>
                  <a:pt x="35050" y="19800"/>
                  <a:pt x="35076" y="19787"/>
                </a:cubicBezTo>
                <a:lnTo>
                  <a:pt x="35076" y="19787"/>
                </a:lnTo>
                <a:cubicBezTo>
                  <a:pt x="33828" y="20965"/>
                  <a:pt x="32650" y="22074"/>
                  <a:pt x="31471" y="23253"/>
                </a:cubicBezTo>
                <a:cubicBezTo>
                  <a:pt x="32442" y="21866"/>
                  <a:pt x="32857" y="20203"/>
                  <a:pt x="32650" y="18608"/>
                </a:cubicBezTo>
                <a:cubicBezTo>
                  <a:pt x="32599" y="18507"/>
                  <a:pt x="32511" y="18443"/>
                  <a:pt x="32413" y="18443"/>
                </a:cubicBezTo>
                <a:cubicBezTo>
                  <a:pt x="32377" y="18443"/>
                  <a:pt x="32340" y="18451"/>
                  <a:pt x="32303" y="18470"/>
                </a:cubicBezTo>
                <a:cubicBezTo>
                  <a:pt x="30709" y="19163"/>
                  <a:pt x="29738" y="21589"/>
                  <a:pt x="30154" y="23391"/>
                </a:cubicBezTo>
                <a:cubicBezTo>
                  <a:pt x="30085" y="23669"/>
                  <a:pt x="30085" y="24015"/>
                  <a:pt x="30015" y="24293"/>
                </a:cubicBezTo>
                <a:cubicBezTo>
                  <a:pt x="30015" y="24391"/>
                  <a:pt x="30119" y="24489"/>
                  <a:pt x="30205" y="24489"/>
                </a:cubicBezTo>
                <a:cubicBezTo>
                  <a:pt x="30219" y="24489"/>
                  <a:pt x="30233" y="24486"/>
                  <a:pt x="30245" y="24480"/>
                </a:cubicBezTo>
                <a:lnTo>
                  <a:pt x="30245" y="24480"/>
                </a:lnTo>
                <a:cubicBezTo>
                  <a:pt x="29047" y="25689"/>
                  <a:pt x="27902" y="26902"/>
                  <a:pt x="26757" y="28174"/>
                </a:cubicBezTo>
                <a:cubicBezTo>
                  <a:pt x="27520" y="27135"/>
                  <a:pt x="27589" y="24639"/>
                  <a:pt x="27520" y="23877"/>
                </a:cubicBezTo>
                <a:cubicBezTo>
                  <a:pt x="27520" y="23742"/>
                  <a:pt x="27433" y="23666"/>
                  <a:pt x="27334" y="23666"/>
                </a:cubicBezTo>
                <a:cubicBezTo>
                  <a:pt x="27280" y="23666"/>
                  <a:pt x="27222" y="23689"/>
                  <a:pt x="27173" y="23738"/>
                </a:cubicBezTo>
                <a:cubicBezTo>
                  <a:pt x="26411" y="24916"/>
                  <a:pt x="25856" y="26234"/>
                  <a:pt x="25648" y="27620"/>
                </a:cubicBezTo>
                <a:cubicBezTo>
                  <a:pt x="25371" y="28382"/>
                  <a:pt x="25232" y="29145"/>
                  <a:pt x="25163" y="29977"/>
                </a:cubicBezTo>
                <a:cubicBezTo>
                  <a:pt x="23846" y="31502"/>
                  <a:pt x="22529" y="33096"/>
                  <a:pt x="21212" y="34690"/>
                </a:cubicBezTo>
                <a:cubicBezTo>
                  <a:pt x="17746" y="39265"/>
                  <a:pt x="14557" y="43979"/>
                  <a:pt x="11715" y="48901"/>
                </a:cubicBezTo>
                <a:cubicBezTo>
                  <a:pt x="12617" y="45157"/>
                  <a:pt x="13518" y="41414"/>
                  <a:pt x="14349" y="37671"/>
                </a:cubicBezTo>
                <a:cubicBezTo>
                  <a:pt x="14488" y="37671"/>
                  <a:pt x="14557" y="37532"/>
                  <a:pt x="14488" y="37463"/>
                </a:cubicBezTo>
                <a:lnTo>
                  <a:pt x="14488" y="37324"/>
                </a:lnTo>
                <a:lnTo>
                  <a:pt x="14488" y="37186"/>
                </a:lnTo>
                <a:cubicBezTo>
                  <a:pt x="14696" y="36423"/>
                  <a:pt x="14835" y="35661"/>
                  <a:pt x="14973" y="34968"/>
                </a:cubicBezTo>
                <a:cubicBezTo>
                  <a:pt x="15129" y="35124"/>
                  <a:pt x="15328" y="35192"/>
                  <a:pt x="15555" y="35192"/>
                </a:cubicBezTo>
                <a:cubicBezTo>
                  <a:pt x="16944" y="35192"/>
                  <a:pt x="19409" y="32642"/>
                  <a:pt x="19826" y="31987"/>
                </a:cubicBezTo>
                <a:cubicBezTo>
                  <a:pt x="19895" y="31779"/>
                  <a:pt x="19756" y="31640"/>
                  <a:pt x="19618" y="31640"/>
                </a:cubicBezTo>
                <a:cubicBezTo>
                  <a:pt x="19271" y="31779"/>
                  <a:pt x="18994" y="31918"/>
                  <a:pt x="18647" y="32056"/>
                </a:cubicBezTo>
                <a:cubicBezTo>
                  <a:pt x="18647" y="31987"/>
                  <a:pt x="18578" y="31918"/>
                  <a:pt x="18509" y="31918"/>
                </a:cubicBezTo>
                <a:cubicBezTo>
                  <a:pt x="17053" y="31918"/>
                  <a:pt x="15874" y="33304"/>
                  <a:pt x="15112" y="34413"/>
                </a:cubicBezTo>
                <a:cubicBezTo>
                  <a:pt x="15251" y="33581"/>
                  <a:pt x="15459" y="32749"/>
                  <a:pt x="15597" y="31918"/>
                </a:cubicBezTo>
                <a:cubicBezTo>
                  <a:pt x="15667" y="31918"/>
                  <a:pt x="15736" y="31848"/>
                  <a:pt x="15736" y="31779"/>
                </a:cubicBezTo>
                <a:cubicBezTo>
                  <a:pt x="15736" y="31710"/>
                  <a:pt x="15736" y="31640"/>
                  <a:pt x="15667" y="31571"/>
                </a:cubicBezTo>
                <a:lnTo>
                  <a:pt x="16082" y="29491"/>
                </a:lnTo>
                <a:cubicBezTo>
                  <a:pt x="16082" y="29491"/>
                  <a:pt x="16082" y="29644"/>
                  <a:pt x="16126" y="29644"/>
                </a:cubicBezTo>
                <a:cubicBezTo>
                  <a:pt x="16133" y="29644"/>
                  <a:pt x="16142" y="29640"/>
                  <a:pt x="16152" y="29630"/>
                </a:cubicBezTo>
                <a:cubicBezTo>
                  <a:pt x="16221" y="29630"/>
                  <a:pt x="16290" y="29561"/>
                  <a:pt x="16360" y="29561"/>
                </a:cubicBezTo>
                <a:cubicBezTo>
                  <a:pt x="16388" y="29562"/>
                  <a:pt x="16417" y="29563"/>
                  <a:pt x="16445" y="29563"/>
                </a:cubicBezTo>
                <a:cubicBezTo>
                  <a:pt x="17588" y="29563"/>
                  <a:pt x="18596" y="28217"/>
                  <a:pt x="19340" y="27135"/>
                </a:cubicBezTo>
                <a:cubicBezTo>
                  <a:pt x="19479" y="27065"/>
                  <a:pt x="19548" y="27065"/>
                  <a:pt x="19687" y="27065"/>
                </a:cubicBezTo>
                <a:cubicBezTo>
                  <a:pt x="19410" y="28244"/>
                  <a:pt x="17815" y="29907"/>
                  <a:pt x="16568" y="29907"/>
                </a:cubicBezTo>
                <a:cubicBezTo>
                  <a:pt x="16429" y="29907"/>
                  <a:pt x="16429" y="30115"/>
                  <a:pt x="16568" y="30185"/>
                </a:cubicBezTo>
                <a:cubicBezTo>
                  <a:pt x="16616" y="30189"/>
                  <a:pt x="16665" y="30191"/>
                  <a:pt x="16714" y="30191"/>
                </a:cubicBezTo>
                <a:cubicBezTo>
                  <a:pt x="18206" y="30191"/>
                  <a:pt x="19902" y="28199"/>
                  <a:pt x="20103" y="26857"/>
                </a:cubicBezTo>
                <a:cubicBezTo>
                  <a:pt x="20103" y="26788"/>
                  <a:pt x="19964" y="26649"/>
                  <a:pt x="19895" y="26649"/>
                </a:cubicBezTo>
                <a:lnTo>
                  <a:pt x="19618" y="26649"/>
                </a:lnTo>
                <a:lnTo>
                  <a:pt x="19895" y="26303"/>
                </a:lnTo>
                <a:cubicBezTo>
                  <a:pt x="20008" y="26190"/>
                  <a:pt x="19890" y="26076"/>
                  <a:pt x="19768" y="26076"/>
                </a:cubicBezTo>
                <a:cubicBezTo>
                  <a:pt x="19740" y="26076"/>
                  <a:pt x="19712" y="26082"/>
                  <a:pt x="19687" y="26095"/>
                </a:cubicBezTo>
                <a:cubicBezTo>
                  <a:pt x="19063" y="26511"/>
                  <a:pt x="18439" y="26927"/>
                  <a:pt x="17954" y="27481"/>
                </a:cubicBezTo>
                <a:cubicBezTo>
                  <a:pt x="17261" y="27966"/>
                  <a:pt x="16706" y="28521"/>
                  <a:pt x="16221" y="29214"/>
                </a:cubicBezTo>
                <a:lnTo>
                  <a:pt x="16152" y="29214"/>
                </a:lnTo>
                <a:cubicBezTo>
                  <a:pt x="16117" y="29180"/>
                  <a:pt x="16100" y="29162"/>
                  <a:pt x="16082" y="29162"/>
                </a:cubicBezTo>
                <a:cubicBezTo>
                  <a:pt x="16065" y="29162"/>
                  <a:pt x="16048" y="29180"/>
                  <a:pt x="16013" y="29214"/>
                </a:cubicBezTo>
                <a:cubicBezTo>
                  <a:pt x="16568" y="26095"/>
                  <a:pt x="17122" y="22976"/>
                  <a:pt x="17607" y="19856"/>
                </a:cubicBezTo>
                <a:cubicBezTo>
                  <a:pt x="17607" y="19954"/>
                  <a:pt x="17711" y="20052"/>
                  <a:pt x="17797" y="20052"/>
                </a:cubicBezTo>
                <a:cubicBezTo>
                  <a:pt x="17832" y="20052"/>
                  <a:pt x="17864" y="20035"/>
                  <a:pt x="17885" y="19995"/>
                </a:cubicBezTo>
                <a:lnTo>
                  <a:pt x="17954" y="19926"/>
                </a:lnTo>
                <a:cubicBezTo>
                  <a:pt x="17988" y="19929"/>
                  <a:pt x="18022" y="19930"/>
                  <a:pt x="18056" y="19930"/>
                </a:cubicBezTo>
                <a:cubicBezTo>
                  <a:pt x="19552" y="19930"/>
                  <a:pt x="21150" y="16991"/>
                  <a:pt x="21489" y="15974"/>
                </a:cubicBezTo>
                <a:cubicBezTo>
                  <a:pt x="21559" y="15836"/>
                  <a:pt x="21420" y="15697"/>
                  <a:pt x="21281" y="15697"/>
                </a:cubicBezTo>
                <a:cubicBezTo>
                  <a:pt x="19687" y="16182"/>
                  <a:pt x="18301" y="17985"/>
                  <a:pt x="17746" y="19579"/>
                </a:cubicBezTo>
                <a:lnTo>
                  <a:pt x="17677" y="19579"/>
                </a:lnTo>
                <a:cubicBezTo>
                  <a:pt x="17746" y="19232"/>
                  <a:pt x="17746" y="18886"/>
                  <a:pt x="17815" y="18539"/>
                </a:cubicBezTo>
                <a:cubicBezTo>
                  <a:pt x="18093" y="17153"/>
                  <a:pt x="18370" y="15836"/>
                  <a:pt x="18647" y="14449"/>
                </a:cubicBezTo>
                <a:cubicBezTo>
                  <a:pt x="18717" y="14449"/>
                  <a:pt x="18786" y="14380"/>
                  <a:pt x="18855" y="14311"/>
                </a:cubicBezTo>
                <a:lnTo>
                  <a:pt x="18924" y="14241"/>
                </a:lnTo>
                <a:cubicBezTo>
                  <a:pt x="19826" y="14241"/>
                  <a:pt x="21073" y="11607"/>
                  <a:pt x="21351" y="11122"/>
                </a:cubicBezTo>
                <a:cubicBezTo>
                  <a:pt x="21470" y="11002"/>
                  <a:pt x="21332" y="10831"/>
                  <a:pt x="21158" y="10831"/>
                </a:cubicBezTo>
                <a:cubicBezTo>
                  <a:pt x="21130" y="10831"/>
                  <a:pt x="21102" y="10835"/>
                  <a:pt x="21073" y="10845"/>
                </a:cubicBezTo>
                <a:cubicBezTo>
                  <a:pt x="20380" y="11399"/>
                  <a:pt x="19756" y="12023"/>
                  <a:pt x="19271" y="12716"/>
                </a:cubicBezTo>
                <a:cubicBezTo>
                  <a:pt x="19202" y="12855"/>
                  <a:pt x="18994" y="13063"/>
                  <a:pt x="18855" y="13271"/>
                </a:cubicBezTo>
                <a:cubicBezTo>
                  <a:pt x="19063" y="12300"/>
                  <a:pt x="19132" y="11261"/>
                  <a:pt x="19202" y="10290"/>
                </a:cubicBezTo>
                <a:lnTo>
                  <a:pt x="19202" y="9736"/>
                </a:lnTo>
                <a:cubicBezTo>
                  <a:pt x="19271" y="9736"/>
                  <a:pt x="19271" y="9666"/>
                  <a:pt x="19340" y="9666"/>
                </a:cubicBezTo>
                <a:cubicBezTo>
                  <a:pt x="19479" y="9458"/>
                  <a:pt x="19548" y="9250"/>
                  <a:pt x="19618" y="8973"/>
                </a:cubicBezTo>
                <a:cubicBezTo>
                  <a:pt x="20657" y="8765"/>
                  <a:pt x="21212" y="6686"/>
                  <a:pt x="21281" y="5854"/>
                </a:cubicBezTo>
                <a:cubicBezTo>
                  <a:pt x="21281" y="5752"/>
                  <a:pt x="21133" y="5688"/>
                  <a:pt x="21026" y="5688"/>
                </a:cubicBezTo>
                <a:cubicBezTo>
                  <a:pt x="20987" y="5688"/>
                  <a:pt x="20953" y="5697"/>
                  <a:pt x="20935" y="5715"/>
                </a:cubicBezTo>
                <a:cubicBezTo>
                  <a:pt x="20172" y="6478"/>
                  <a:pt x="19618" y="7448"/>
                  <a:pt x="19271" y="8419"/>
                </a:cubicBezTo>
                <a:cubicBezTo>
                  <a:pt x="19340" y="6963"/>
                  <a:pt x="19410" y="5438"/>
                  <a:pt x="19548" y="3982"/>
                </a:cubicBezTo>
                <a:cubicBezTo>
                  <a:pt x="19618" y="4260"/>
                  <a:pt x="19687" y="4467"/>
                  <a:pt x="19756" y="4745"/>
                </a:cubicBezTo>
                <a:cubicBezTo>
                  <a:pt x="19822" y="4876"/>
                  <a:pt x="19949" y="4945"/>
                  <a:pt x="20065" y="4945"/>
                </a:cubicBezTo>
                <a:cubicBezTo>
                  <a:pt x="20195" y="4945"/>
                  <a:pt x="20311" y="4858"/>
                  <a:pt x="20311" y="4675"/>
                </a:cubicBezTo>
                <a:cubicBezTo>
                  <a:pt x="20242" y="4121"/>
                  <a:pt x="20103" y="3566"/>
                  <a:pt x="20034" y="2942"/>
                </a:cubicBezTo>
                <a:cubicBezTo>
                  <a:pt x="20242" y="2180"/>
                  <a:pt x="20311" y="1279"/>
                  <a:pt x="20242" y="447"/>
                </a:cubicBezTo>
                <a:cubicBezTo>
                  <a:pt x="20242" y="326"/>
                  <a:pt x="20148" y="252"/>
                  <a:pt x="20056" y="252"/>
                </a:cubicBezTo>
                <a:cubicBezTo>
                  <a:pt x="19989" y="252"/>
                  <a:pt x="19924" y="291"/>
                  <a:pt x="19895" y="378"/>
                </a:cubicBezTo>
                <a:cubicBezTo>
                  <a:pt x="19756" y="516"/>
                  <a:pt x="19687" y="655"/>
                  <a:pt x="19618" y="863"/>
                </a:cubicBezTo>
                <a:cubicBezTo>
                  <a:pt x="19596" y="858"/>
                  <a:pt x="19576" y="855"/>
                  <a:pt x="19557" y="855"/>
                </a:cubicBezTo>
                <a:cubicBezTo>
                  <a:pt x="19322" y="855"/>
                  <a:pt x="19228" y="1215"/>
                  <a:pt x="19548" y="1279"/>
                </a:cubicBezTo>
                <a:lnTo>
                  <a:pt x="19548" y="1348"/>
                </a:lnTo>
                <a:cubicBezTo>
                  <a:pt x="19410" y="1972"/>
                  <a:pt x="19410" y="2665"/>
                  <a:pt x="19479" y="3289"/>
                </a:cubicBezTo>
                <a:cubicBezTo>
                  <a:pt x="19479" y="3358"/>
                  <a:pt x="19479" y="3428"/>
                  <a:pt x="19479" y="3497"/>
                </a:cubicBezTo>
                <a:cubicBezTo>
                  <a:pt x="19202" y="5299"/>
                  <a:pt x="19063" y="7102"/>
                  <a:pt x="18924" y="8973"/>
                </a:cubicBezTo>
                <a:cubicBezTo>
                  <a:pt x="18924" y="8488"/>
                  <a:pt x="18717" y="8072"/>
                  <a:pt x="18439" y="7725"/>
                </a:cubicBezTo>
                <a:cubicBezTo>
                  <a:pt x="18439" y="7587"/>
                  <a:pt x="18370" y="7448"/>
                  <a:pt x="18370" y="7379"/>
                </a:cubicBezTo>
                <a:cubicBezTo>
                  <a:pt x="18231" y="6894"/>
                  <a:pt x="18023" y="6408"/>
                  <a:pt x="17677" y="5992"/>
                </a:cubicBezTo>
                <a:cubicBezTo>
                  <a:pt x="17656" y="5952"/>
                  <a:pt x="17624" y="5935"/>
                  <a:pt x="17587" y="5935"/>
                </a:cubicBezTo>
                <a:cubicBezTo>
                  <a:pt x="17498" y="5935"/>
                  <a:pt x="17379" y="6033"/>
                  <a:pt x="17330" y="6131"/>
                </a:cubicBezTo>
                <a:cubicBezTo>
                  <a:pt x="17330" y="7587"/>
                  <a:pt x="17815" y="9043"/>
                  <a:pt x="18647" y="10290"/>
                </a:cubicBezTo>
                <a:cubicBezTo>
                  <a:pt x="18647" y="10360"/>
                  <a:pt x="18717" y="10429"/>
                  <a:pt x="18855" y="10429"/>
                </a:cubicBezTo>
                <a:cubicBezTo>
                  <a:pt x="18717" y="11677"/>
                  <a:pt x="18439" y="12924"/>
                  <a:pt x="18231" y="14172"/>
                </a:cubicBezTo>
                <a:cubicBezTo>
                  <a:pt x="18231" y="13410"/>
                  <a:pt x="18093" y="12647"/>
                  <a:pt x="17815" y="11885"/>
                </a:cubicBezTo>
                <a:cubicBezTo>
                  <a:pt x="17773" y="11799"/>
                  <a:pt x="17703" y="11740"/>
                  <a:pt x="17624" y="11740"/>
                </a:cubicBezTo>
                <a:cubicBezTo>
                  <a:pt x="17575" y="11740"/>
                  <a:pt x="17522" y="11762"/>
                  <a:pt x="17469" y="11815"/>
                </a:cubicBezTo>
                <a:cubicBezTo>
                  <a:pt x="17330" y="11815"/>
                  <a:pt x="17192" y="11885"/>
                  <a:pt x="17192" y="12023"/>
                </a:cubicBezTo>
                <a:cubicBezTo>
                  <a:pt x="16914" y="12994"/>
                  <a:pt x="16984" y="13964"/>
                  <a:pt x="17399" y="14935"/>
                </a:cubicBezTo>
                <a:cubicBezTo>
                  <a:pt x="17399" y="15212"/>
                  <a:pt x="17469" y="15558"/>
                  <a:pt x="17538" y="15766"/>
                </a:cubicBezTo>
                <a:cubicBezTo>
                  <a:pt x="17595" y="15880"/>
                  <a:pt x="17651" y="15993"/>
                  <a:pt x="17746" y="15993"/>
                </a:cubicBezTo>
                <a:cubicBezTo>
                  <a:pt x="17767" y="15993"/>
                  <a:pt x="17790" y="15987"/>
                  <a:pt x="17815" y="15974"/>
                </a:cubicBezTo>
                <a:cubicBezTo>
                  <a:pt x="17815" y="16044"/>
                  <a:pt x="17815" y="16044"/>
                  <a:pt x="17815" y="16044"/>
                </a:cubicBezTo>
                <a:cubicBezTo>
                  <a:pt x="17746" y="16668"/>
                  <a:pt x="17607" y="17361"/>
                  <a:pt x="17469" y="17985"/>
                </a:cubicBezTo>
                <a:cubicBezTo>
                  <a:pt x="17469" y="17222"/>
                  <a:pt x="17192" y="16460"/>
                  <a:pt x="16706" y="15836"/>
                </a:cubicBezTo>
                <a:cubicBezTo>
                  <a:pt x="16656" y="15810"/>
                  <a:pt x="16596" y="15794"/>
                  <a:pt x="16540" y="15794"/>
                </a:cubicBezTo>
                <a:cubicBezTo>
                  <a:pt x="16443" y="15794"/>
                  <a:pt x="16360" y="15843"/>
                  <a:pt x="16360" y="15974"/>
                </a:cubicBezTo>
                <a:cubicBezTo>
                  <a:pt x="15944" y="17361"/>
                  <a:pt x="16429" y="19024"/>
                  <a:pt x="16845" y="20341"/>
                </a:cubicBezTo>
                <a:cubicBezTo>
                  <a:pt x="16845" y="20480"/>
                  <a:pt x="16914" y="20480"/>
                  <a:pt x="17053" y="20549"/>
                </a:cubicBezTo>
                <a:cubicBezTo>
                  <a:pt x="16845" y="21520"/>
                  <a:pt x="16706" y="22490"/>
                  <a:pt x="16498" y="23530"/>
                </a:cubicBezTo>
                <a:cubicBezTo>
                  <a:pt x="16221" y="22560"/>
                  <a:pt x="15736" y="21658"/>
                  <a:pt x="15112" y="20896"/>
                </a:cubicBezTo>
                <a:cubicBezTo>
                  <a:pt x="15055" y="20867"/>
                  <a:pt x="14997" y="20850"/>
                  <a:pt x="14940" y="20850"/>
                </a:cubicBezTo>
                <a:cubicBezTo>
                  <a:pt x="14858" y="20850"/>
                  <a:pt x="14777" y="20884"/>
                  <a:pt x="14696" y="20965"/>
                </a:cubicBezTo>
                <a:cubicBezTo>
                  <a:pt x="13864" y="22421"/>
                  <a:pt x="15112" y="24639"/>
                  <a:pt x="15944" y="25887"/>
                </a:cubicBezTo>
                <a:cubicBezTo>
                  <a:pt x="15944" y="25956"/>
                  <a:pt x="16013" y="25956"/>
                  <a:pt x="16082" y="26026"/>
                </a:cubicBezTo>
                <a:cubicBezTo>
                  <a:pt x="15944" y="26927"/>
                  <a:pt x="15736" y="27828"/>
                  <a:pt x="15597" y="28798"/>
                </a:cubicBezTo>
                <a:cubicBezTo>
                  <a:pt x="15597" y="28729"/>
                  <a:pt x="15528" y="28660"/>
                  <a:pt x="15528" y="28660"/>
                </a:cubicBezTo>
                <a:cubicBezTo>
                  <a:pt x="15459" y="28036"/>
                  <a:pt x="15181" y="27481"/>
                  <a:pt x="14835" y="26996"/>
                </a:cubicBezTo>
                <a:cubicBezTo>
                  <a:pt x="14782" y="26943"/>
                  <a:pt x="14719" y="26920"/>
                  <a:pt x="14657" y="26920"/>
                </a:cubicBezTo>
                <a:cubicBezTo>
                  <a:pt x="14557" y="26920"/>
                  <a:pt x="14462" y="26980"/>
                  <a:pt x="14419" y="27065"/>
                </a:cubicBezTo>
                <a:cubicBezTo>
                  <a:pt x="14280" y="27966"/>
                  <a:pt x="14280" y="28868"/>
                  <a:pt x="14419" y="29769"/>
                </a:cubicBezTo>
                <a:cubicBezTo>
                  <a:pt x="14488" y="30393"/>
                  <a:pt x="14765" y="31016"/>
                  <a:pt x="15043" y="31571"/>
                </a:cubicBezTo>
                <a:cubicBezTo>
                  <a:pt x="14835" y="32611"/>
                  <a:pt x="14627" y="33651"/>
                  <a:pt x="14419" y="34690"/>
                </a:cubicBezTo>
                <a:cubicBezTo>
                  <a:pt x="14072" y="33651"/>
                  <a:pt x="13587" y="32611"/>
                  <a:pt x="13032" y="31710"/>
                </a:cubicBezTo>
                <a:cubicBezTo>
                  <a:pt x="12998" y="31640"/>
                  <a:pt x="12928" y="31606"/>
                  <a:pt x="12859" y="31606"/>
                </a:cubicBezTo>
                <a:cubicBezTo>
                  <a:pt x="12790" y="31606"/>
                  <a:pt x="12720" y="31640"/>
                  <a:pt x="12686" y="31710"/>
                </a:cubicBezTo>
                <a:cubicBezTo>
                  <a:pt x="12201" y="32888"/>
                  <a:pt x="12824" y="34413"/>
                  <a:pt x="13448" y="35661"/>
                </a:cubicBezTo>
                <a:cubicBezTo>
                  <a:pt x="13587" y="36077"/>
                  <a:pt x="13726" y="36493"/>
                  <a:pt x="13934" y="36978"/>
                </a:cubicBezTo>
                <a:cubicBezTo>
                  <a:pt x="13795" y="37324"/>
                  <a:pt x="13726" y="37671"/>
                  <a:pt x="13656" y="38018"/>
                </a:cubicBezTo>
                <a:cubicBezTo>
                  <a:pt x="12617" y="42523"/>
                  <a:pt x="11438" y="46960"/>
                  <a:pt x="10260" y="51465"/>
                </a:cubicBezTo>
                <a:cubicBezTo>
                  <a:pt x="9567" y="52713"/>
                  <a:pt x="8873" y="53961"/>
                  <a:pt x="8249" y="55209"/>
                </a:cubicBezTo>
                <a:cubicBezTo>
                  <a:pt x="4714" y="62279"/>
                  <a:pt x="1456" y="69974"/>
                  <a:pt x="1" y="77737"/>
                </a:cubicBezTo>
                <a:cubicBezTo>
                  <a:pt x="1" y="77823"/>
                  <a:pt x="80" y="77882"/>
                  <a:pt x="141" y="77882"/>
                </a:cubicBezTo>
                <a:cubicBezTo>
                  <a:pt x="178" y="77882"/>
                  <a:pt x="209" y="77859"/>
                  <a:pt x="209" y="77807"/>
                </a:cubicBezTo>
                <a:cubicBezTo>
                  <a:pt x="2912" y="69904"/>
                  <a:pt x="5338" y="62071"/>
                  <a:pt x="9220" y="54654"/>
                </a:cubicBezTo>
                <a:cubicBezTo>
                  <a:pt x="9289" y="54446"/>
                  <a:pt x="9428" y="54238"/>
                  <a:pt x="9497" y="54030"/>
                </a:cubicBezTo>
                <a:lnTo>
                  <a:pt x="9497" y="54030"/>
                </a:lnTo>
                <a:cubicBezTo>
                  <a:pt x="9289" y="54723"/>
                  <a:pt x="9151" y="55486"/>
                  <a:pt x="8943" y="56179"/>
                </a:cubicBezTo>
                <a:cubicBezTo>
                  <a:pt x="7210" y="62348"/>
                  <a:pt x="4922" y="68310"/>
                  <a:pt x="3259" y="74410"/>
                </a:cubicBezTo>
                <a:cubicBezTo>
                  <a:pt x="3218" y="74531"/>
                  <a:pt x="3295" y="74605"/>
                  <a:pt x="3394" y="74605"/>
                </a:cubicBezTo>
                <a:cubicBezTo>
                  <a:pt x="3465" y="74605"/>
                  <a:pt x="3547" y="74566"/>
                  <a:pt x="3605" y="74479"/>
                </a:cubicBezTo>
                <a:cubicBezTo>
                  <a:pt x="6517" y="67131"/>
                  <a:pt x="8943" y="59576"/>
                  <a:pt x="10884" y="51881"/>
                </a:cubicBezTo>
                <a:cubicBezTo>
                  <a:pt x="12617" y="49594"/>
                  <a:pt x="14557" y="47514"/>
                  <a:pt x="16706" y="45643"/>
                </a:cubicBezTo>
                <a:cubicBezTo>
                  <a:pt x="16743" y="45661"/>
                  <a:pt x="16781" y="45670"/>
                  <a:pt x="16815" y="45670"/>
                </a:cubicBezTo>
                <a:cubicBezTo>
                  <a:pt x="16909" y="45670"/>
                  <a:pt x="16984" y="45606"/>
                  <a:pt x="16984" y="45504"/>
                </a:cubicBezTo>
                <a:lnTo>
                  <a:pt x="16984" y="45435"/>
                </a:lnTo>
                <a:lnTo>
                  <a:pt x="17122" y="45296"/>
                </a:lnTo>
                <a:cubicBezTo>
                  <a:pt x="17399" y="45157"/>
                  <a:pt x="17677" y="45019"/>
                  <a:pt x="17885" y="44880"/>
                </a:cubicBezTo>
                <a:lnTo>
                  <a:pt x="18162" y="44950"/>
                </a:lnTo>
                <a:cubicBezTo>
                  <a:pt x="18796" y="45187"/>
                  <a:pt x="19450" y="45304"/>
                  <a:pt x="20097" y="45304"/>
                </a:cubicBezTo>
                <a:cubicBezTo>
                  <a:pt x="21149" y="45304"/>
                  <a:pt x="22183" y="44996"/>
                  <a:pt x="23084" y="44395"/>
                </a:cubicBezTo>
                <a:cubicBezTo>
                  <a:pt x="23153" y="44326"/>
                  <a:pt x="23153" y="44118"/>
                  <a:pt x="23084" y="44048"/>
                </a:cubicBezTo>
                <a:cubicBezTo>
                  <a:pt x="22421" y="43697"/>
                  <a:pt x="21692" y="43522"/>
                  <a:pt x="20959" y="43522"/>
                </a:cubicBezTo>
                <a:cubicBezTo>
                  <a:pt x="20389" y="43522"/>
                  <a:pt x="19817" y="43628"/>
                  <a:pt x="19271" y="43840"/>
                </a:cubicBezTo>
                <a:cubicBezTo>
                  <a:pt x="20588" y="42939"/>
                  <a:pt x="22044" y="42107"/>
                  <a:pt x="23499" y="41414"/>
                </a:cubicBezTo>
                <a:cubicBezTo>
                  <a:pt x="23499" y="41484"/>
                  <a:pt x="23569" y="41553"/>
                  <a:pt x="23569" y="41622"/>
                </a:cubicBezTo>
                <a:cubicBezTo>
                  <a:pt x="23915" y="41761"/>
                  <a:pt x="24193" y="41900"/>
                  <a:pt x="24539" y="41969"/>
                </a:cubicBezTo>
                <a:cubicBezTo>
                  <a:pt x="25158" y="42239"/>
                  <a:pt x="25840" y="42381"/>
                  <a:pt x="26528" y="42381"/>
                </a:cubicBezTo>
                <a:cubicBezTo>
                  <a:pt x="27074" y="42381"/>
                  <a:pt x="27622" y="42292"/>
                  <a:pt x="28144" y="42107"/>
                </a:cubicBezTo>
                <a:cubicBezTo>
                  <a:pt x="28213" y="42107"/>
                  <a:pt x="28282" y="41969"/>
                  <a:pt x="28213" y="41900"/>
                </a:cubicBezTo>
                <a:cubicBezTo>
                  <a:pt x="27936" y="41692"/>
                  <a:pt x="27728" y="41553"/>
                  <a:pt x="27451" y="41414"/>
                </a:cubicBezTo>
                <a:cubicBezTo>
                  <a:pt x="27451" y="41345"/>
                  <a:pt x="27451" y="41276"/>
                  <a:pt x="27381" y="41276"/>
                </a:cubicBezTo>
                <a:cubicBezTo>
                  <a:pt x="26804" y="41009"/>
                  <a:pt x="26169" y="40885"/>
                  <a:pt x="25532" y="40885"/>
                </a:cubicBezTo>
                <a:cubicBezTo>
                  <a:pt x="25175" y="40885"/>
                  <a:pt x="24818" y="40924"/>
                  <a:pt x="24470" y="40998"/>
                </a:cubicBezTo>
                <a:cubicBezTo>
                  <a:pt x="25510" y="40513"/>
                  <a:pt x="26549" y="40097"/>
                  <a:pt x="27589" y="39681"/>
                </a:cubicBezTo>
                <a:cubicBezTo>
                  <a:pt x="27966" y="39926"/>
                  <a:pt x="28409" y="40028"/>
                  <a:pt x="28877" y="40028"/>
                </a:cubicBezTo>
                <a:cubicBezTo>
                  <a:pt x="30132" y="40028"/>
                  <a:pt x="31564" y="39298"/>
                  <a:pt x="32372" y="38642"/>
                </a:cubicBezTo>
                <a:cubicBezTo>
                  <a:pt x="32511" y="38503"/>
                  <a:pt x="32442" y="38364"/>
                  <a:pt x="32303" y="38364"/>
                </a:cubicBezTo>
                <a:cubicBezTo>
                  <a:pt x="32026" y="38295"/>
                  <a:pt x="31748" y="38226"/>
                  <a:pt x="31540" y="38226"/>
                </a:cubicBezTo>
                <a:lnTo>
                  <a:pt x="31610" y="38156"/>
                </a:lnTo>
                <a:cubicBezTo>
                  <a:pt x="31679" y="38018"/>
                  <a:pt x="31610" y="37879"/>
                  <a:pt x="31471" y="37879"/>
                </a:cubicBezTo>
                <a:cubicBezTo>
                  <a:pt x="30154" y="37879"/>
                  <a:pt x="28976" y="38226"/>
                  <a:pt x="27867" y="38919"/>
                </a:cubicBezTo>
                <a:cubicBezTo>
                  <a:pt x="27748" y="38919"/>
                  <a:pt x="27782" y="39072"/>
                  <a:pt x="27881" y="39072"/>
                </a:cubicBezTo>
                <a:cubicBezTo>
                  <a:pt x="27898" y="39072"/>
                  <a:pt x="27916" y="39067"/>
                  <a:pt x="27936" y="39057"/>
                </a:cubicBezTo>
                <a:lnTo>
                  <a:pt x="28282" y="38988"/>
                </a:lnTo>
                <a:lnTo>
                  <a:pt x="27936" y="39196"/>
                </a:lnTo>
                <a:lnTo>
                  <a:pt x="27520" y="39335"/>
                </a:lnTo>
                <a:cubicBezTo>
                  <a:pt x="27485" y="39300"/>
                  <a:pt x="27451" y="39283"/>
                  <a:pt x="27425" y="39283"/>
                </a:cubicBezTo>
                <a:cubicBezTo>
                  <a:pt x="27399" y="39283"/>
                  <a:pt x="27381" y="39300"/>
                  <a:pt x="27381" y="39335"/>
                </a:cubicBezTo>
                <a:cubicBezTo>
                  <a:pt x="26619" y="39612"/>
                  <a:pt x="25856" y="39889"/>
                  <a:pt x="25024" y="40236"/>
                </a:cubicBezTo>
                <a:cubicBezTo>
                  <a:pt x="25579" y="39751"/>
                  <a:pt x="25995" y="39196"/>
                  <a:pt x="26272" y="38572"/>
                </a:cubicBezTo>
                <a:cubicBezTo>
                  <a:pt x="26329" y="38459"/>
                  <a:pt x="26201" y="38346"/>
                  <a:pt x="26114" y="38346"/>
                </a:cubicBezTo>
                <a:cubicBezTo>
                  <a:pt x="26094" y="38346"/>
                  <a:pt x="26077" y="38352"/>
                  <a:pt x="26064" y="38364"/>
                </a:cubicBezTo>
                <a:cubicBezTo>
                  <a:pt x="24331" y="38642"/>
                  <a:pt x="23084" y="39959"/>
                  <a:pt x="21836" y="41137"/>
                </a:cubicBezTo>
                <a:cubicBezTo>
                  <a:pt x="21767" y="41206"/>
                  <a:pt x="21767" y="41345"/>
                  <a:pt x="21836" y="41414"/>
                </a:cubicBezTo>
                <a:lnTo>
                  <a:pt x="21767" y="41484"/>
                </a:lnTo>
                <a:cubicBezTo>
                  <a:pt x="21710" y="41540"/>
                  <a:pt x="21745" y="41641"/>
                  <a:pt x="21797" y="41641"/>
                </a:cubicBezTo>
                <a:cubicBezTo>
                  <a:pt x="21809" y="41641"/>
                  <a:pt x="21823" y="41635"/>
                  <a:pt x="21836" y="41622"/>
                </a:cubicBezTo>
                <a:lnTo>
                  <a:pt x="22044" y="41484"/>
                </a:lnTo>
                <a:cubicBezTo>
                  <a:pt x="22044" y="41484"/>
                  <a:pt x="22044" y="41553"/>
                  <a:pt x="22044" y="41553"/>
                </a:cubicBezTo>
                <a:cubicBezTo>
                  <a:pt x="21281" y="41969"/>
                  <a:pt x="20519" y="42454"/>
                  <a:pt x="19756" y="42870"/>
                </a:cubicBezTo>
                <a:cubicBezTo>
                  <a:pt x="20242" y="42177"/>
                  <a:pt x="20519" y="41414"/>
                  <a:pt x="20588" y="40582"/>
                </a:cubicBezTo>
                <a:cubicBezTo>
                  <a:pt x="20588" y="40526"/>
                  <a:pt x="20543" y="40425"/>
                  <a:pt x="20452" y="40425"/>
                </a:cubicBezTo>
                <a:cubicBezTo>
                  <a:pt x="20431" y="40425"/>
                  <a:pt x="20407" y="40431"/>
                  <a:pt x="20380" y="40444"/>
                </a:cubicBezTo>
                <a:cubicBezTo>
                  <a:pt x="18717" y="40929"/>
                  <a:pt x="16706" y="43078"/>
                  <a:pt x="16637" y="45019"/>
                </a:cubicBezTo>
                <a:cubicBezTo>
                  <a:pt x="14904" y="46336"/>
                  <a:pt x="13379" y="47861"/>
                  <a:pt x="11993" y="49525"/>
                </a:cubicBezTo>
                <a:cubicBezTo>
                  <a:pt x="15043" y="44187"/>
                  <a:pt x="18439" y="39127"/>
                  <a:pt x="22252" y="34274"/>
                </a:cubicBezTo>
                <a:cubicBezTo>
                  <a:pt x="23222" y="33096"/>
                  <a:pt x="24193" y="31918"/>
                  <a:pt x="25163" y="30739"/>
                </a:cubicBezTo>
                <a:cubicBezTo>
                  <a:pt x="25198" y="30774"/>
                  <a:pt x="25232" y="30791"/>
                  <a:pt x="25267" y="30791"/>
                </a:cubicBezTo>
                <a:cubicBezTo>
                  <a:pt x="25302" y="30791"/>
                  <a:pt x="25336" y="30774"/>
                  <a:pt x="25371" y="30739"/>
                </a:cubicBezTo>
                <a:lnTo>
                  <a:pt x="25440" y="30462"/>
                </a:lnTo>
                <a:cubicBezTo>
                  <a:pt x="26272" y="29491"/>
                  <a:pt x="27104" y="28521"/>
                  <a:pt x="27936" y="27620"/>
                </a:cubicBezTo>
                <a:lnTo>
                  <a:pt x="28005" y="27620"/>
                </a:lnTo>
                <a:cubicBezTo>
                  <a:pt x="27867" y="27689"/>
                  <a:pt x="27867" y="27828"/>
                  <a:pt x="28005" y="27897"/>
                </a:cubicBezTo>
                <a:cubicBezTo>
                  <a:pt x="28439" y="28114"/>
                  <a:pt x="28920" y="28206"/>
                  <a:pt x="29422" y="28206"/>
                </a:cubicBezTo>
                <a:cubicBezTo>
                  <a:pt x="31006" y="28206"/>
                  <a:pt x="32792" y="27284"/>
                  <a:pt x="33897" y="26441"/>
                </a:cubicBezTo>
                <a:cubicBezTo>
                  <a:pt x="34036" y="26303"/>
                  <a:pt x="33967" y="26095"/>
                  <a:pt x="33828" y="26026"/>
                </a:cubicBezTo>
                <a:cubicBezTo>
                  <a:pt x="33415" y="25790"/>
                  <a:pt x="32947" y="25693"/>
                  <a:pt x="32452" y="25693"/>
                </a:cubicBezTo>
                <a:cubicBezTo>
                  <a:pt x="31199" y="25693"/>
                  <a:pt x="29772" y="26311"/>
                  <a:pt x="28629" y="26857"/>
                </a:cubicBezTo>
                <a:cubicBezTo>
                  <a:pt x="29738" y="25679"/>
                  <a:pt x="30847" y="24501"/>
                  <a:pt x="32026" y="23391"/>
                </a:cubicBezTo>
                <a:cubicBezTo>
                  <a:pt x="32026" y="23391"/>
                  <a:pt x="32095" y="23461"/>
                  <a:pt x="32095" y="23461"/>
                </a:cubicBezTo>
                <a:lnTo>
                  <a:pt x="32303" y="23461"/>
                </a:lnTo>
                <a:cubicBezTo>
                  <a:pt x="32684" y="23565"/>
                  <a:pt x="33065" y="23617"/>
                  <a:pt x="33447" y="23617"/>
                </a:cubicBezTo>
                <a:cubicBezTo>
                  <a:pt x="33828" y="23617"/>
                  <a:pt x="34209" y="23565"/>
                  <a:pt x="34590" y="23461"/>
                </a:cubicBezTo>
                <a:cubicBezTo>
                  <a:pt x="35977" y="23322"/>
                  <a:pt x="37363" y="22906"/>
                  <a:pt x="38611" y="22213"/>
                </a:cubicBezTo>
                <a:cubicBezTo>
                  <a:pt x="38680" y="22144"/>
                  <a:pt x="38750" y="21936"/>
                  <a:pt x="38611" y="21866"/>
                </a:cubicBezTo>
                <a:cubicBezTo>
                  <a:pt x="38080" y="21437"/>
                  <a:pt x="37464" y="21267"/>
                  <a:pt x="36818" y="21267"/>
                </a:cubicBezTo>
                <a:cubicBezTo>
                  <a:pt x="35271" y="21267"/>
                  <a:pt x="33546" y="22242"/>
                  <a:pt x="32372" y="22976"/>
                </a:cubicBezTo>
                <a:cubicBezTo>
                  <a:pt x="33828" y="21520"/>
                  <a:pt x="35353" y="20064"/>
                  <a:pt x="36878" y="18678"/>
                </a:cubicBezTo>
                <a:cubicBezTo>
                  <a:pt x="37182" y="18779"/>
                  <a:pt x="37487" y="18844"/>
                  <a:pt x="37819" y="18844"/>
                </a:cubicBezTo>
                <a:cubicBezTo>
                  <a:pt x="37940" y="18844"/>
                  <a:pt x="38065" y="18835"/>
                  <a:pt x="38195" y="18816"/>
                </a:cubicBezTo>
                <a:cubicBezTo>
                  <a:pt x="38302" y="18828"/>
                  <a:pt x="38409" y="18834"/>
                  <a:pt x="38516" y="18834"/>
                </a:cubicBezTo>
                <a:cubicBezTo>
                  <a:pt x="39031" y="18834"/>
                  <a:pt x="39538" y="18700"/>
                  <a:pt x="39997" y="18470"/>
                </a:cubicBezTo>
                <a:cubicBezTo>
                  <a:pt x="40829" y="18262"/>
                  <a:pt x="41592" y="17915"/>
                  <a:pt x="42354" y="17499"/>
                </a:cubicBezTo>
                <a:cubicBezTo>
                  <a:pt x="42493" y="17430"/>
                  <a:pt x="42493" y="17153"/>
                  <a:pt x="42354" y="17083"/>
                </a:cubicBezTo>
                <a:cubicBezTo>
                  <a:pt x="41924" y="16859"/>
                  <a:pt x="41478" y="16766"/>
                  <a:pt x="41029" y="16766"/>
                </a:cubicBezTo>
                <a:cubicBezTo>
                  <a:pt x="39817" y="16766"/>
                  <a:pt x="38583" y="17447"/>
                  <a:pt x="37571" y="18054"/>
                </a:cubicBezTo>
                <a:cubicBezTo>
                  <a:pt x="38957" y="16806"/>
                  <a:pt x="40344" y="15558"/>
                  <a:pt x="41730" y="14311"/>
                </a:cubicBezTo>
                <a:cubicBezTo>
                  <a:pt x="41730" y="14311"/>
                  <a:pt x="41730" y="14311"/>
                  <a:pt x="41730" y="14380"/>
                </a:cubicBezTo>
                <a:cubicBezTo>
                  <a:pt x="42057" y="14670"/>
                  <a:pt x="42516" y="14771"/>
                  <a:pt x="42979" y="14771"/>
                </a:cubicBezTo>
                <a:cubicBezTo>
                  <a:pt x="43401" y="14771"/>
                  <a:pt x="43826" y="14687"/>
                  <a:pt x="44156" y="14588"/>
                </a:cubicBezTo>
                <a:cubicBezTo>
                  <a:pt x="45127" y="14449"/>
                  <a:pt x="45959" y="13964"/>
                  <a:pt x="46652" y="13340"/>
                </a:cubicBezTo>
                <a:cubicBezTo>
                  <a:pt x="46652" y="13202"/>
                  <a:pt x="46652" y="13132"/>
                  <a:pt x="46582" y="13132"/>
                </a:cubicBezTo>
                <a:cubicBezTo>
                  <a:pt x="46239" y="12970"/>
                  <a:pt x="45858" y="12901"/>
                  <a:pt x="45463" y="12901"/>
                </a:cubicBezTo>
                <a:cubicBezTo>
                  <a:pt x="44341" y="12901"/>
                  <a:pt x="43105" y="13452"/>
                  <a:pt x="42285" y="13964"/>
                </a:cubicBezTo>
                <a:cubicBezTo>
                  <a:pt x="42273" y="13968"/>
                  <a:pt x="42262" y="13972"/>
                  <a:pt x="42252" y="13977"/>
                </a:cubicBezTo>
                <a:lnTo>
                  <a:pt x="42252" y="13977"/>
                </a:lnTo>
                <a:cubicBezTo>
                  <a:pt x="43475" y="12946"/>
                  <a:pt x="44751" y="11861"/>
                  <a:pt x="46028" y="10775"/>
                </a:cubicBezTo>
                <a:cubicBezTo>
                  <a:pt x="46569" y="10940"/>
                  <a:pt x="47117" y="11017"/>
                  <a:pt x="47660" y="11017"/>
                </a:cubicBezTo>
                <a:cubicBezTo>
                  <a:pt x="48719" y="11017"/>
                  <a:pt x="49756" y="10725"/>
                  <a:pt x="50672" y="10221"/>
                </a:cubicBezTo>
                <a:cubicBezTo>
                  <a:pt x="50880" y="10082"/>
                  <a:pt x="50880" y="9874"/>
                  <a:pt x="50672" y="9805"/>
                </a:cubicBezTo>
                <a:cubicBezTo>
                  <a:pt x="50158" y="9612"/>
                  <a:pt x="49613" y="9509"/>
                  <a:pt x="49066" y="9509"/>
                </a:cubicBezTo>
                <a:cubicBezTo>
                  <a:pt x="48435" y="9509"/>
                  <a:pt x="47801" y="9646"/>
                  <a:pt x="47206" y="9944"/>
                </a:cubicBezTo>
                <a:lnTo>
                  <a:pt x="47068" y="9944"/>
                </a:lnTo>
                <a:lnTo>
                  <a:pt x="49494" y="7933"/>
                </a:lnTo>
                <a:cubicBezTo>
                  <a:pt x="49736" y="7968"/>
                  <a:pt x="49979" y="7985"/>
                  <a:pt x="50222" y="7985"/>
                </a:cubicBezTo>
                <a:cubicBezTo>
                  <a:pt x="50464" y="7985"/>
                  <a:pt x="50707" y="7968"/>
                  <a:pt x="50950" y="7933"/>
                </a:cubicBezTo>
                <a:cubicBezTo>
                  <a:pt x="51781" y="7725"/>
                  <a:pt x="52544" y="7448"/>
                  <a:pt x="53306" y="7032"/>
                </a:cubicBezTo>
                <a:cubicBezTo>
                  <a:pt x="53445" y="6963"/>
                  <a:pt x="53445" y="6755"/>
                  <a:pt x="53306" y="6686"/>
                </a:cubicBezTo>
                <a:cubicBezTo>
                  <a:pt x="52929" y="6518"/>
                  <a:pt x="52525" y="6426"/>
                  <a:pt x="52128" y="6426"/>
                </a:cubicBezTo>
                <a:cubicBezTo>
                  <a:pt x="51868" y="6426"/>
                  <a:pt x="51612" y="6465"/>
                  <a:pt x="51365" y="6547"/>
                </a:cubicBezTo>
                <a:lnTo>
                  <a:pt x="52821" y="5438"/>
                </a:lnTo>
                <a:lnTo>
                  <a:pt x="53098" y="5299"/>
                </a:lnTo>
                <a:cubicBezTo>
                  <a:pt x="53370" y="5345"/>
                  <a:pt x="53642" y="5367"/>
                  <a:pt x="53910" y="5367"/>
                </a:cubicBezTo>
                <a:cubicBezTo>
                  <a:pt x="54876" y="5367"/>
                  <a:pt x="55805" y="5079"/>
                  <a:pt x="56564" y="4537"/>
                </a:cubicBezTo>
                <a:cubicBezTo>
                  <a:pt x="56703" y="4467"/>
                  <a:pt x="56703" y="4260"/>
                  <a:pt x="56564" y="4260"/>
                </a:cubicBezTo>
                <a:cubicBezTo>
                  <a:pt x="56206" y="3991"/>
                  <a:pt x="55790" y="3838"/>
                  <a:pt x="55373" y="3838"/>
                </a:cubicBezTo>
                <a:cubicBezTo>
                  <a:pt x="55143" y="3838"/>
                  <a:pt x="54914" y="3884"/>
                  <a:pt x="54693" y="3982"/>
                </a:cubicBezTo>
                <a:lnTo>
                  <a:pt x="56911" y="2319"/>
                </a:lnTo>
                <a:cubicBezTo>
                  <a:pt x="57004" y="2372"/>
                  <a:pt x="57106" y="2394"/>
                  <a:pt x="57214" y="2394"/>
                </a:cubicBezTo>
                <a:cubicBezTo>
                  <a:pt x="57672" y="2394"/>
                  <a:pt x="58225" y="1988"/>
                  <a:pt x="58505" y="1764"/>
                </a:cubicBezTo>
                <a:cubicBezTo>
                  <a:pt x="59129" y="1417"/>
                  <a:pt x="59614" y="932"/>
                  <a:pt x="59961" y="308"/>
                </a:cubicBezTo>
                <a:cubicBezTo>
                  <a:pt x="60030" y="239"/>
                  <a:pt x="59961" y="170"/>
                  <a:pt x="59892" y="100"/>
                </a:cubicBezTo>
                <a:cubicBezTo>
                  <a:pt x="59715" y="32"/>
                  <a:pt x="59534" y="1"/>
                  <a:pt x="5935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FFFF"/>
              </a:solidFill>
              <a:latin typeface="微软雅黑" panose="020B0503020204020204" pitchFamily="34" charset="-122"/>
              <a:ea typeface="微软雅黑" panose="020B0503020204020204" pitchFamily="34" charset="-122"/>
            </a:endParaRPr>
          </a:p>
        </p:txBody>
      </p:sp>
      <p:sp>
        <p:nvSpPr>
          <p:cNvPr id="2" name="Google Shape;248;p30"/>
          <p:cNvSpPr/>
          <p:nvPr userDrawn="1">
            <p:custDataLst>
              <p:tags r:id="rId4"/>
            </p:custDataLst>
          </p:nvPr>
        </p:nvSpPr>
        <p:spPr>
          <a:xfrm rot="7689674">
            <a:off x="-1107440" y="540385"/>
            <a:ext cx="2633345" cy="2591435"/>
          </a:xfrm>
          <a:custGeom>
            <a:avLst/>
            <a:gdLst/>
            <a:ahLst/>
            <a:cxnLst/>
            <a:rect l="l" t="t" r="r" b="b"/>
            <a:pathLst>
              <a:path w="60031" h="77883" extrusionOk="0">
                <a:moveTo>
                  <a:pt x="59337" y="378"/>
                </a:moveTo>
                <a:cubicBezTo>
                  <a:pt x="59822" y="378"/>
                  <a:pt x="59476" y="655"/>
                  <a:pt x="59268" y="863"/>
                </a:cubicBezTo>
                <a:cubicBezTo>
                  <a:pt x="58990" y="1071"/>
                  <a:pt x="58644" y="1348"/>
                  <a:pt x="58367" y="1487"/>
                </a:cubicBezTo>
                <a:cubicBezTo>
                  <a:pt x="58089" y="1625"/>
                  <a:pt x="57465" y="2180"/>
                  <a:pt x="57050" y="2180"/>
                </a:cubicBezTo>
                <a:lnTo>
                  <a:pt x="57465" y="1903"/>
                </a:lnTo>
                <a:cubicBezTo>
                  <a:pt x="57535" y="1833"/>
                  <a:pt x="57535" y="1695"/>
                  <a:pt x="57396" y="1625"/>
                </a:cubicBezTo>
                <a:cubicBezTo>
                  <a:pt x="58020" y="1002"/>
                  <a:pt x="58575" y="378"/>
                  <a:pt x="59337" y="378"/>
                </a:cubicBezTo>
                <a:close/>
                <a:moveTo>
                  <a:pt x="54623" y="2041"/>
                </a:moveTo>
                <a:lnTo>
                  <a:pt x="54623" y="2111"/>
                </a:lnTo>
                <a:cubicBezTo>
                  <a:pt x="54415" y="2527"/>
                  <a:pt x="54138" y="3012"/>
                  <a:pt x="53792" y="3358"/>
                </a:cubicBezTo>
                <a:cubicBezTo>
                  <a:pt x="54000" y="2873"/>
                  <a:pt x="54277" y="2457"/>
                  <a:pt x="54623" y="2041"/>
                </a:cubicBezTo>
                <a:close/>
                <a:moveTo>
                  <a:pt x="55499" y="4204"/>
                </a:moveTo>
                <a:cubicBezTo>
                  <a:pt x="55737" y="4204"/>
                  <a:pt x="55977" y="4261"/>
                  <a:pt x="56218" y="4398"/>
                </a:cubicBezTo>
                <a:cubicBezTo>
                  <a:pt x="55317" y="4814"/>
                  <a:pt x="54415" y="5091"/>
                  <a:pt x="53445" y="5091"/>
                </a:cubicBezTo>
                <a:cubicBezTo>
                  <a:pt x="54071" y="4726"/>
                  <a:pt x="54775" y="4204"/>
                  <a:pt x="55499" y="4204"/>
                </a:cubicBezTo>
                <a:close/>
                <a:moveTo>
                  <a:pt x="51157" y="3774"/>
                </a:moveTo>
                <a:cubicBezTo>
                  <a:pt x="51019" y="4745"/>
                  <a:pt x="50672" y="5577"/>
                  <a:pt x="50048" y="6339"/>
                </a:cubicBezTo>
                <a:lnTo>
                  <a:pt x="49979" y="6408"/>
                </a:lnTo>
                <a:cubicBezTo>
                  <a:pt x="49979" y="6339"/>
                  <a:pt x="49979" y="6270"/>
                  <a:pt x="49979" y="6270"/>
                </a:cubicBezTo>
                <a:cubicBezTo>
                  <a:pt x="50256" y="5785"/>
                  <a:pt x="50603" y="5369"/>
                  <a:pt x="50880" y="4883"/>
                </a:cubicBezTo>
                <a:cubicBezTo>
                  <a:pt x="50929" y="4785"/>
                  <a:pt x="50840" y="4687"/>
                  <a:pt x="50758" y="4687"/>
                </a:cubicBezTo>
                <a:cubicBezTo>
                  <a:pt x="50725" y="4687"/>
                  <a:pt x="50693" y="4704"/>
                  <a:pt x="50672" y="4745"/>
                </a:cubicBezTo>
                <a:cubicBezTo>
                  <a:pt x="50326" y="5091"/>
                  <a:pt x="50048" y="5438"/>
                  <a:pt x="49771" y="5785"/>
                </a:cubicBezTo>
                <a:cubicBezTo>
                  <a:pt x="49840" y="5646"/>
                  <a:pt x="49910" y="5507"/>
                  <a:pt x="49979" y="5369"/>
                </a:cubicBezTo>
                <a:cubicBezTo>
                  <a:pt x="49979" y="5320"/>
                  <a:pt x="49910" y="5271"/>
                  <a:pt x="49869" y="5271"/>
                </a:cubicBezTo>
                <a:cubicBezTo>
                  <a:pt x="49852" y="5271"/>
                  <a:pt x="49840" y="5279"/>
                  <a:pt x="49840" y="5299"/>
                </a:cubicBezTo>
                <a:cubicBezTo>
                  <a:pt x="49702" y="5577"/>
                  <a:pt x="49632" y="5785"/>
                  <a:pt x="49494" y="6062"/>
                </a:cubicBezTo>
                <a:cubicBezTo>
                  <a:pt x="49425" y="6062"/>
                  <a:pt x="49425" y="6131"/>
                  <a:pt x="49494" y="6131"/>
                </a:cubicBezTo>
                <a:cubicBezTo>
                  <a:pt x="49355" y="6339"/>
                  <a:pt x="49217" y="6616"/>
                  <a:pt x="49078" y="6824"/>
                </a:cubicBezTo>
                <a:cubicBezTo>
                  <a:pt x="49009" y="6894"/>
                  <a:pt x="49009" y="6963"/>
                  <a:pt x="49078" y="7032"/>
                </a:cubicBezTo>
                <a:lnTo>
                  <a:pt x="48939" y="7102"/>
                </a:lnTo>
                <a:cubicBezTo>
                  <a:pt x="48662" y="6339"/>
                  <a:pt x="50256" y="4467"/>
                  <a:pt x="51088" y="3774"/>
                </a:cubicBezTo>
                <a:close/>
                <a:moveTo>
                  <a:pt x="52206" y="6842"/>
                </a:moveTo>
                <a:cubicBezTo>
                  <a:pt x="52353" y="6842"/>
                  <a:pt x="52509" y="6859"/>
                  <a:pt x="52682" y="6894"/>
                </a:cubicBezTo>
                <a:cubicBezTo>
                  <a:pt x="52368" y="7019"/>
                  <a:pt x="52111" y="7088"/>
                  <a:pt x="51808" y="7203"/>
                </a:cubicBezTo>
                <a:lnTo>
                  <a:pt x="51808" y="7203"/>
                </a:lnTo>
                <a:cubicBezTo>
                  <a:pt x="51845" y="7176"/>
                  <a:pt x="51883" y="7139"/>
                  <a:pt x="51920" y="7102"/>
                </a:cubicBezTo>
                <a:cubicBezTo>
                  <a:pt x="51920" y="7032"/>
                  <a:pt x="51851" y="6894"/>
                  <a:pt x="51781" y="6894"/>
                </a:cubicBezTo>
                <a:cubicBezTo>
                  <a:pt x="51920" y="6859"/>
                  <a:pt x="52059" y="6842"/>
                  <a:pt x="52206" y="6842"/>
                </a:cubicBezTo>
                <a:close/>
                <a:moveTo>
                  <a:pt x="17815" y="6755"/>
                </a:moveTo>
                <a:cubicBezTo>
                  <a:pt x="17954" y="7032"/>
                  <a:pt x="18023" y="7240"/>
                  <a:pt x="18023" y="7517"/>
                </a:cubicBezTo>
                <a:lnTo>
                  <a:pt x="18093" y="7517"/>
                </a:lnTo>
                <a:cubicBezTo>
                  <a:pt x="18023" y="7517"/>
                  <a:pt x="18023" y="7587"/>
                  <a:pt x="18023" y="7656"/>
                </a:cubicBezTo>
                <a:cubicBezTo>
                  <a:pt x="17954" y="7310"/>
                  <a:pt x="17885" y="7032"/>
                  <a:pt x="17815" y="6755"/>
                </a:cubicBezTo>
                <a:close/>
                <a:moveTo>
                  <a:pt x="20865" y="6755"/>
                </a:moveTo>
                <a:cubicBezTo>
                  <a:pt x="20727" y="7517"/>
                  <a:pt x="20380" y="8211"/>
                  <a:pt x="19895" y="8765"/>
                </a:cubicBezTo>
                <a:cubicBezTo>
                  <a:pt x="19964" y="8627"/>
                  <a:pt x="20034" y="8419"/>
                  <a:pt x="20103" y="8211"/>
                </a:cubicBezTo>
                <a:cubicBezTo>
                  <a:pt x="20242" y="7725"/>
                  <a:pt x="20449" y="7240"/>
                  <a:pt x="20796" y="6755"/>
                </a:cubicBezTo>
                <a:close/>
                <a:moveTo>
                  <a:pt x="49078" y="9944"/>
                </a:moveTo>
                <a:cubicBezTo>
                  <a:pt x="49355" y="9944"/>
                  <a:pt x="49702" y="9944"/>
                  <a:pt x="50048" y="10013"/>
                </a:cubicBezTo>
                <a:cubicBezTo>
                  <a:pt x="49563" y="10221"/>
                  <a:pt x="49078" y="10360"/>
                  <a:pt x="48593" y="10429"/>
                </a:cubicBezTo>
                <a:cubicBezTo>
                  <a:pt x="48801" y="10290"/>
                  <a:pt x="48939" y="10152"/>
                  <a:pt x="49078" y="9944"/>
                </a:cubicBezTo>
                <a:close/>
                <a:moveTo>
                  <a:pt x="41661" y="11469"/>
                </a:moveTo>
                <a:lnTo>
                  <a:pt x="41314" y="12162"/>
                </a:lnTo>
                <a:lnTo>
                  <a:pt x="40552" y="13618"/>
                </a:lnTo>
                <a:cubicBezTo>
                  <a:pt x="40760" y="12855"/>
                  <a:pt x="41176" y="12093"/>
                  <a:pt x="41661" y="11469"/>
                </a:cubicBezTo>
                <a:close/>
                <a:moveTo>
                  <a:pt x="20519" y="12093"/>
                </a:moveTo>
                <a:lnTo>
                  <a:pt x="20519" y="12093"/>
                </a:lnTo>
                <a:cubicBezTo>
                  <a:pt x="20172" y="12855"/>
                  <a:pt x="19618" y="13548"/>
                  <a:pt x="18994" y="14103"/>
                </a:cubicBezTo>
                <a:cubicBezTo>
                  <a:pt x="19202" y="13756"/>
                  <a:pt x="19756" y="13132"/>
                  <a:pt x="19826" y="12994"/>
                </a:cubicBezTo>
                <a:cubicBezTo>
                  <a:pt x="20034" y="12647"/>
                  <a:pt x="20242" y="12370"/>
                  <a:pt x="20519" y="12093"/>
                </a:cubicBezTo>
                <a:close/>
                <a:moveTo>
                  <a:pt x="45335" y="13548"/>
                </a:moveTo>
                <a:cubicBezTo>
                  <a:pt x="44836" y="13992"/>
                  <a:pt x="44159" y="14214"/>
                  <a:pt x="43518" y="14214"/>
                </a:cubicBezTo>
                <a:cubicBezTo>
                  <a:pt x="43358" y="14214"/>
                  <a:pt x="43200" y="14200"/>
                  <a:pt x="43047" y="14172"/>
                </a:cubicBezTo>
                <a:cubicBezTo>
                  <a:pt x="43810" y="13895"/>
                  <a:pt x="44572" y="13687"/>
                  <a:pt x="45335" y="13548"/>
                </a:cubicBezTo>
                <a:close/>
                <a:moveTo>
                  <a:pt x="42152" y="14061"/>
                </a:moveTo>
                <a:cubicBezTo>
                  <a:pt x="42098" y="14152"/>
                  <a:pt x="42139" y="14278"/>
                  <a:pt x="42274" y="14373"/>
                </a:cubicBezTo>
                <a:lnTo>
                  <a:pt x="42274" y="14373"/>
                </a:lnTo>
                <a:cubicBezTo>
                  <a:pt x="42162" y="14353"/>
                  <a:pt x="42050" y="14297"/>
                  <a:pt x="41938" y="14241"/>
                </a:cubicBezTo>
                <a:cubicBezTo>
                  <a:pt x="42009" y="14182"/>
                  <a:pt x="42080" y="14122"/>
                  <a:pt x="42152" y="14061"/>
                </a:cubicBezTo>
                <a:close/>
                <a:moveTo>
                  <a:pt x="37363" y="15004"/>
                </a:moveTo>
                <a:cubicBezTo>
                  <a:pt x="37363" y="15552"/>
                  <a:pt x="37276" y="16101"/>
                  <a:pt x="37068" y="16615"/>
                </a:cubicBezTo>
                <a:lnTo>
                  <a:pt x="37068" y="16615"/>
                </a:lnTo>
                <a:cubicBezTo>
                  <a:pt x="37210" y="16101"/>
                  <a:pt x="37308" y="15552"/>
                  <a:pt x="37363" y="15004"/>
                </a:cubicBezTo>
                <a:close/>
                <a:moveTo>
                  <a:pt x="16706" y="16598"/>
                </a:moveTo>
                <a:cubicBezTo>
                  <a:pt x="16845" y="16737"/>
                  <a:pt x="16914" y="16945"/>
                  <a:pt x="16984" y="17153"/>
                </a:cubicBezTo>
                <a:cubicBezTo>
                  <a:pt x="16914" y="17153"/>
                  <a:pt x="16845" y="17222"/>
                  <a:pt x="16845" y="17291"/>
                </a:cubicBezTo>
                <a:cubicBezTo>
                  <a:pt x="16803" y="17588"/>
                  <a:pt x="16786" y="17858"/>
                  <a:pt x="16780" y="18135"/>
                </a:cubicBezTo>
                <a:lnTo>
                  <a:pt x="16780" y="18135"/>
                </a:lnTo>
                <a:cubicBezTo>
                  <a:pt x="16680" y="17623"/>
                  <a:pt x="16655" y="17110"/>
                  <a:pt x="16706" y="16598"/>
                </a:cubicBezTo>
                <a:close/>
                <a:moveTo>
                  <a:pt x="40760" y="17499"/>
                </a:moveTo>
                <a:lnTo>
                  <a:pt x="40760" y="17499"/>
                </a:lnTo>
                <a:cubicBezTo>
                  <a:pt x="40413" y="17777"/>
                  <a:pt x="40067" y="17985"/>
                  <a:pt x="39720" y="18193"/>
                </a:cubicBezTo>
                <a:lnTo>
                  <a:pt x="39581" y="18193"/>
                </a:lnTo>
                <a:cubicBezTo>
                  <a:pt x="39189" y="18258"/>
                  <a:pt x="38796" y="18323"/>
                  <a:pt x="38404" y="18331"/>
                </a:cubicBezTo>
                <a:lnTo>
                  <a:pt x="38404" y="18331"/>
                </a:lnTo>
                <a:cubicBezTo>
                  <a:pt x="39097" y="17915"/>
                  <a:pt x="39928" y="17638"/>
                  <a:pt x="40760" y="17499"/>
                </a:cubicBezTo>
                <a:close/>
                <a:moveTo>
                  <a:pt x="36531" y="16460"/>
                </a:moveTo>
                <a:lnTo>
                  <a:pt x="36601" y="16529"/>
                </a:lnTo>
                <a:cubicBezTo>
                  <a:pt x="36393" y="17153"/>
                  <a:pt x="36185" y="17777"/>
                  <a:pt x="35838" y="18401"/>
                </a:cubicBezTo>
                <a:cubicBezTo>
                  <a:pt x="36046" y="17777"/>
                  <a:pt x="36323" y="17083"/>
                  <a:pt x="36531" y="16460"/>
                </a:cubicBezTo>
                <a:close/>
                <a:moveTo>
                  <a:pt x="20935" y="16460"/>
                </a:moveTo>
                <a:lnTo>
                  <a:pt x="20935" y="16460"/>
                </a:lnTo>
                <a:cubicBezTo>
                  <a:pt x="20519" y="17569"/>
                  <a:pt x="19340" y="19510"/>
                  <a:pt x="18301" y="19787"/>
                </a:cubicBezTo>
                <a:cubicBezTo>
                  <a:pt x="19132" y="18608"/>
                  <a:pt x="19548" y="17222"/>
                  <a:pt x="20935" y="16460"/>
                </a:cubicBezTo>
                <a:close/>
                <a:moveTo>
                  <a:pt x="32234" y="19094"/>
                </a:moveTo>
                <a:lnTo>
                  <a:pt x="32234" y="19094"/>
                </a:lnTo>
                <a:cubicBezTo>
                  <a:pt x="32367" y="19891"/>
                  <a:pt x="32244" y="20753"/>
                  <a:pt x="31929" y="21556"/>
                </a:cubicBezTo>
                <a:lnTo>
                  <a:pt x="31929" y="21556"/>
                </a:lnTo>
                <a:cubicBezTo>
                  <a:pt x="32039" y="20874"/>
                  <a:pt x="32095" y="20199"/>
                  <a:pt x="32095" y="19579"/>
                </a:cubicBezTo>
                <a:cubicBezTo>
                  <a:pt x="32095" y="19440"/>
                  <a:pt x="32026" y="19371"/>
                  <a:pt x="31956" y="19302"/>
                </a:cubicBezTo>
                <a:cubicBezTo>
                  <a:pt x="32026" y="19232"/>
                  <a:pt x="32164" y="19163"/>
                  <a:pt x="32234" y="19094"/>
                </a:cubicBezTo>
                <a:close/>
                <a:moveTo>
                  <a:pt x="37640" y="21936"/>
                </a:moveTo>
                <a:cubicBezTo>
                  <a:pt x="37779" y="21936"/>
                  <a:pt x="37918" y="22005"/>
                  <a:pt x="38056" y="22074"/>
                </a:cubicBezTo>
                <a:cubicBezTo>
                  <a:pt x="37607" y="22331"/>
                  <a:pt x="37218" y="22528"/>
                  <a:pt x="36723" y="22666"/>
                </a:cubicBezTo>
                <a:lnTo>
                  <a:pt x="36723" y="22666"/>
                </a:lnTo>
                <a:cubicBezTo>
                  <a:pt x="37052" y="22462"/>
                  <a:pt x="37377" y="22199"/>
                  <a:pt x="37640" y="21936"/>
                </a:cubicBezTo>
                <a:close/>
                <a:moveTo>
                  <a:pt x="36739" y="22074"/>
                </a:moveTo>
                <a:lnTo>
                  <a:pt x="36739" y="22074"/>
                </a:lnTo>
                <a:cubicBezTo>
                  <a:pt x="35907" y="22698"/>
                  <a:pt x="34937" y="23114"/>
                  <a:pt x="33897" y="23253"/>
                </a:cubicBezTo>
                <a:lnTo>
                  <a:pt x="33412" y="23253"/>
                </a:lnTo>
                <a:cubicBezTo>
                  <a:pt x="34452" y="22698"/>
                  <a:pt x="35630" y="22352"/>
                  <a:pt x="36739" y="22074"/>
                </a:cubicBezTo>
                <a:close/>
                <a:moveTo>
                  <a:pt x="31540" y="20688"/>
                </a:moveTo>
                <a:cubicBezTo>
                  <a:pt x="31471" y="21658"/>
                  <a:pt x="31194" y="22629"/>
                  <a:pt x="30639" y="23461"/>
                </a:cubicBezTo>
                <a:cubicBezTo>
                  <a:pt x="30986" y="22490"/>
                  <a:pt x="31125" y="21589"/>
                  <a:pt x="31540" y="20688"/>
                </a:cubicBezTo>
                <a:close/>
                <a:moveTo>
                  <a:pt x="30431" y="24085"/>
                </a:moveTo>
                <a:cubicBezTo>
                  <a:pt x="30431" y="24085"/>
                  <a:pt x="30501" y="24154"/>
                  <a:pt x="30570" y="24154"/>
                </a:cubicBezTo>
                <a:cubicBezTo>
                  <a:pt x="30477" y="24247"/>
                  <a:pt x="30384" y="24340"/>
                  <a:pt x="30292" y="24433"/>
                </a:cubicBezTo>
                <a:lnTo>
                  <a:pt x="30292" y="24433"/>
                </a:lnTo>
                <a:cubicBezTo>
                  <a:pt x="30292" y="24433"/>
                  <a:pt x="30292" y="24432"/>
                  <a:pt x="30293" y="24431"/>
                </a:cubicBezTo>
                <a:cubicBezTo>
                  <a:pt x="30362" y="24223"/>
                  <a:pt x="30362" y="24154"/>
                  <a:pt x="30431" y="24085"/>
                </a:cubicBezTo>
                <a:close/>
                <a:moveTo>
                  <a:pt x="15043" y="21589"/>
                </a:moveTo>
                <a:lnTo>
                  <a:pt x="15043" y="21589"/>
                </a:lnTo>
                <a:cubicBezTo>
                  <a:pt x="15251" y="21866"/>
                  <a:pt x="15389" y="22144"/>
                  <a:pt x="15597" y="22421"/>
                </a:cubicBezTo>
                <a:cubicBezTo>
                  <a:pt x="15597" y="22421"/>
                  <a:pt x="15528" y="22490"/>
                  <a:pt x="15528" y="22560"/>
                </a:cubicBezTo>
                <a:cubicBezTo>
                  <a:pt x="15724" y="23346"/>
                  <a:pt x="15859" y="24194"/>
                  <a:pt x="15932" y="24987"/>
                </a:cubicBezTo>
                <a:lnTo>
                  <a:pt x="15932" y="24987"/>
                </a:lnTo>
                <a:cubicBezTo>
                  <a:pt x="15331" y="23959"/>
                  <a:pt x="14711" y="22584"/>
                  <a:pt x="15043" y="21589"/>
                </a:cubicBezTo>
                <a:close/>
                <a:moveTo>
                  <a:pt x="32164" y="26303"/>
                </a:moveTo>
                <a:cubicBezTo>
                  <a:pt x="32511" y="26303"/>
                  <a:pt x="32857" y="26303"/>
                  <a:pt x="33204" y="26441"/>
                </a:cubicBezTo>
                <a:cubicBezTo>
                  <a:pt x="32996" y="26580"/>
                  <a:pt x="32719" y="26788"/>
                  <a:pt x="32442" y="26927"/>
                </a:cubicBezTo>
                <a:lnTo>
                  <a:pt x="32580" y="26719"/>
                </a:lnTo>
                <a:cubicBezTo>
                  <a:pt x="32650" y="26580"/>
                  <a:pt x="32580" y="26372"/>
                  <a:pt x="32442" y="26372"/>
                </a:cubicBezTo>
                <a:cubicBezTo>
                  <a:pt x="32303" y="26303"/>
                  <a:pt x="32234" y="26303"/>
                  <a:pt x="32095" y="26303"/>
                </a:cubicBezTo>
                <a:close/>
                <a:moveTo>
                  <a:pt x="31818" y="26788"/>
                </a:moveTo>
                <a:cubicBezTo>
                  <a:pt x="31167" y="27330"/>
                  <a:pt x="30346" y="27618"/>
                  <a:pt x="29522" y="27618"/>
                </a:cubicBezTo>
                <a:cubicBezTo>
                  <a:pt x="29293" y="27618"/>
                  <a:pt x="29063" y="27596"/>
                  <a:pt x="28837" y="27551"/>
                </a:cubicBezTo>
                <a:cubicBezTo>
                  <a:pt x="29877" y="27551"/>
                  <a:pt x="30778" y="26788"/>
                  <a:pt x="31818" y="26788"/>
                </a:cubicBezTo>
                <a:close/>
                <a:moveTo>
                  <a:pt x="26619" y="26303"/>
                </a:moveTo>
                <a:lnTo>
                  <a:pt x="26619" y="26303"/>
                </a:lnTo>
                <a:cubicBezTo>
                  <a:pt x="26480" y="26996"/>
                  <a:pt x="26272" y="27759"/>
                  <a:pt x="25995" y="28521"/>
                </a:cubicBezTo>
                <a:lnTo>
                  <a:pt x="25926" y="28521"/>
                </a:lnTo>
                <a:lnTo>
                  <a:pt x="25926" y="28244"/>
                </a:lnTo>
                <a:cubicBezTo>
                  <a:pt x="26134" y="27551"/>
                  <a:pt x="26342" y="26927"/>
                  <a:pt x="26619" y="26303"/>
                </a:cubicBezTo>
                <a:close/>
                <a:moveTo>
                  <a:pt x="18786" y="27481"/>
                </a:moveTo>
                <a:cubicBezTo>
                  <a:pt x="18301" y="28174"/>
                  <a:pt x="17746" y="28729"/>
                  <a:pt x="17053" y="29214"/>
                </a:cubicBezTo>
                <a:cubicBezTo>
                  <a:pt x="17122" y="29006"/>
                  <a:pt x="17261" y="28798"/>
                  <a:pt x="17399" y="28660"/>
                </a:cubicBezTo>
                <a:lnTo>
                  <a:pt x="17746" y="28313"/>
                </a:lnTo>
                <a:lnTo>
                  <a:pt x="18162" y="27897"/>
                </a:lnTo>
                <a:cubicBezTo>
                  <a:pt x="18370" y="27759"/>
                  <a:pt x="18578" y="27620"/>
                  <a:pt x="18786" y="27481"/>
                </a:cubicBezTo>
                <a:close/>
                <a:moveTo>
                  <a:pt x="14835" y="27759"/>
                </a:moveTo>
                <a:lnTo>
                  <a:pt x="14835" y="27759"/>
                </a:lnTo>
                <a:cubicBezTo>
                  <a:pt x="14973" y="28174"/>
                  <a:pt x="15112" y="28590"/>
                  <a:pt x="15181" y="29006"/>
                </a:cubicBezTo>
                <a:cubicBezTo>
                  <a:pt x="15065" y="29356"/>
                  <a:pt x="14997" y="29706"/>
                  <a:pt x="14979" y="30055"/>
                </a:cubicBezTo>
                <a:lnTo>
                  <a:pt x="14979" y="30055"/>
                </a:lnTo>
                <a:cubicBezTo>
                  <a:pt x="14936" y="29913"/>
                  <a:pt x="14904" y="29772"/>
                  <a:pt x="14904" y="29630"/>
                </a:cubicBezTo>
                <a:cubicBezTo>
                  <a:pt x="14765" y="29076"/>
                  <a:pt x="14765" y="28382"/>
                  <a:pt x="14835" y="27759"/>
                </a:cubicBezTo>
                <a:close/>
                <a:moveTo>
                  <a:pt x="18855" y="32472"/>
                </a:moveTo>
                <a:lnTo>
                  <a:pt x="18855" y="32472"/>
                </a:lnTo>
                <a:cubicBezTo>
                  <a:pt x="18679" y="32648"/>
                  <a:pt x="18454" y="32923"/>
                  <a:pt x="18178" y="33130"/>
                </a:cubicBezTo>
                <a:lnTo>
                  <a:pt x="18178" y="33130"/>
                </a:lnTo>
                <a:cubicBezTo>
                  <a:pt x="18266" y="33001"/>
                  <a:pt x="18332" y="32841"/>
                  <a:pt x="18439" y="32680"/>
                </a:cubicBezTo>
                <a:lnTo>
                  <a:pt x="18855" y="32472"/>
                </a:lnTo>
                <a:close/>
                <a:moveTo>
                  <a:pt x="17746" y="32611"/>
                </a:moveTo>
                <a:lnTo>
                  <a:pt x="17746" y="32611"/>
                </a:lnTo>
                <a:cubicBezTo>
                  <a:pt x="16984" y="33096"/>
                  <a:pt x="16290" y="33720"/>
                  <a:pt x="15736" y="34482"/>
                </a:cubicBezTo>
                <a:cubicBezTo>
                  <a:pt x="15667" y="34621"/>
                  <a:pt x="15736" y="34760"/>
                  <a:pt x="15805" y="34829"/>
                </a:cubicBezTo>
                <a:cubicBezTo>
                  <a:pt x="15701" y="34864"/>
                  <a:pt x="15615" y="34881"/>
                  <a:pt x="15528" y="34881"/>
                </a:cubicBezTo>
                <a:cubicBezTo>
                  <a:pt x="15441" y="34881"/>
                  <a:pt x="15355" y="34864"/>
                  <a:pt x="15251" y="34829"/>
                </a:cubicBezTo>
                <a:cubicBezTo>
                  <a:pt x="16013" y="34136"/>
                  <a:pt x="16706" y="32957"/>
                  <a:pt x="17746" y="32611"/>
                </a:cubicBezTo>
                <a:close/>
                <a:moveTo>
                  <a:pt x="13656" y="33720"/>
                </a:moveTo>
                <a:lnTo>
                  <a:pt x="13656" y="33720"/>
                </a:lnTo>
                <a:cubicBezTo>
                  <a:pt x="13889" y="34186"/>
                  <a:pt x="14024" y="34701"/>
                  <a:pt x="14144" y="35183"/>
                </a:cubicBezTo>
                <a:lnTo>
                  <a:pt x="14144" y="35183"/>
                </a:lnTo>
                <a:cubicBezTo>
                  <a:pt x="13981" y="34695"/>
                  <a:pt x="13819" y="34208"/>
                  <a:pt x="13656" y="33720"/>
                </a:cubicBezTo>
                <a:close/>
                <a:moveTo>
                  <a:pt x="14280" y="35453"/>
                </a:moveTo>
                <a:lnTo>
                  <a:pt x="14280" y="35592"/>
                </a:lnTo>
                <a:cubicBezTo>
                  <a:pt x="14265" y="35545"/>
                  <a:pt x="14249" y="35499"/>
                  <a:pt x="14234" y="35453"/>
                </a:cubicBezTo>
                <a:close/>
                <a:moveTo>
                  <a:pt x="30431" y="38711"/>
                </a:moveTo>
                <a:lnTo>
                  <a:pt x="30431" y="38711"/>
                </a:lnTo>
                <a:cubicBezTo>
                  <a:pt x="29946" y="39057"/>
                  <a:pt x="29322" y="39265"/>
                  <a:pt x="28698" y="39335"/>
                </a:cubicBezTo>
                <a:lnTo>
                  <a:pt x="29600" y="38988"/>
                </a:lnTo>
                <a:cubicBezTo>
                  <a:pt x="29600" y="38988"/>
                  <a:pt x="29600" y="38919"/>
                  <a:pt x="29600" y="38919"/>
                </a:cubicBezTo>
                <a:cubicBezTo>
                  <a:pt x="29877" y="38849"/>
                  <a:pt x="30154" y="38780"/>
                  <a:pt x="30431" y="38711"/>
                </a:cubicBezTo>
                <a:close/>
                <a:moveTo>
                  <a:pt x="31125" y="38711"/>
                </a:moveTo>
                <a:cubicBezTo>
                  <a:pt x="31402" y="38711"/>
                  <a:pt x="31610" y="38711"/>
                  <a:pt x="31818" y="38780"/>
                </a:cubicBezTo>
                <a:cubicBezTo>
                  <a:pt x="31029" y="39306"/>
                  <a:pt x="29840" y="39872"/>
                  <a:pt x="28798" y="39872"/>
                </a:cubicBezTo>
                <a:cubicBezTo>
                  <a:pt x="28467" y="39872"/>
                  <a:pt x="28151" y="39815"/>
                  <a:pt x="27867" y="39681"/>
                </a:cubicBezTo>
                <a:lnTo>
                  <a:pt x="27936" y="39681"/>
                </a:lnTo>
                <a:cubicBezTo>
                  <a:pt x="28096" y="39701"/>
                  <a:pt x="28259" y="39711"/>
                  <a:pt x="28423" y="39711"/>
                </a:cubicBezTo>
                <a:cubicBezTo>
                  <a:pt x="29396" y="39711"/>
                  <a:pt x="30413" y="39363"/>
                  <a:pt x="31125" y="38711"/>
                </a:cubicBezTo>
                <a:close/>
                <a:moveTo>
                  <a:pt x="24747" y="39404"/>
                </a:moveTo>
                <a:cubicBezTo>
                  <a:pt x="24262" y="39820"/>
                  <a:pt x="23777" y="40167"/>
                  <a:pt x="23292" y="40444"/>
                </a:cubicBezTo>
                <a:cubicBezTo>
                  <a:pt x="23707" y="40028"/>
                  <a:pt x="24193" y="39681"/>
                  <a:pt x="24678" y="39404"/>
                </a:cubicBezTo>
                <a:close/>
                <a:moveTo>
                  <a:pt x="25648" y="39057"/>
                </a:moveTo>
                <a:cubicBezTo>
                  <a:pt x="24886" y="40167"/>
                  <a:pt x="23777" y="40998"/>
                  <a:pt x="22529" y="41345"/>
                </a:cubicBezTo>
                <a:cubicBezTo>
                  <a:pt x="23707" y="40790"/>
                  <a:pt x="24747" y="39959"/>
                  <a:pt x="25648" y="39057"/>
                </a:cubicBezTo>
                <a:close/>
                <a:moveTo>
                  <a:pt x="25371" y="41414"/>
                </a:moveTo>
                <a:cubicBezTo>
                  <a:pt x="25787" y="41414"/>
                  <a:pt x="26272" y="41484"/>
                  <a:pt x="26688" y="41553"/>
                </a:cubicBezTo>
                <a:cubicBezTo>
                  <a:pt x="26272" y="41692"/>
                  <a:pt x="25822" y="41761"/>
                  <a:pt x="25371" y="41761"/>
                </a:cubicBezTo>
                <a:cubicBezTo>
                  <a:pt x="24921" y="41761"/>
                  <a:pt x="24470" y="41692"/>
                  <a:pt x="24054" y="41553"/>
                </a:cubicBezTo>
                <a:lnTo>
                  <a:pt x="24123" y="41553"/>
                </a:lnTo>
                <a:cubicBezTo>
                  <a:pt x="24539" y="41484"/>
                  <a:pt x="24886" y="41414"/>
                  <a:pt x="25302" y="41414"/>
                </a:cubicBezTo>
                <a:close/>
                <a:moveTo>
                  <a:pt x="27173" y="41761"/>
                </a:moveTo>
                <a:cubicBezTo>
                  <a:pt x="27381" y="41830"/>
                  <a:pt x="27589" y="41900"/>
                  <a:pt x="27728" y="42038"/>
                </a:cubicBezTo>
                <a:cubicBezTo>
                  <a:pt x="27325" y="42159"/>
                  <a:pt x="26899" y="42233"/>
                  <a:pt x="26463" y="42233"/>
                </a:cubicBezTo>
                <a:cubicBezTo>
                  <a:pt x="26148" y="42233"/>
                  <a:pt x="25829" y="42195"/>
                  <a:pt x="25510" y="42107"/>
                </a:cubicBezTo>
                <a:lnTo>
                  <a:pt x="25579" y="42107"/>
                </a:lnTo>
                <a:cubicBezTo>
                  <a:pt x="26134" y="42107"/>
                  <a:pt x="26688" y="41969"/>
                  <a:pt x="27173" y="41761"/>
                </a:cubicBezTo>
                <a:close/>
                <a:moveTo>
                  <a:pt x="19548" y="42593"/>
                </a:moveTo>
                <a:lnTo>
                  <a:pt x="19548" y="42593"/>
                </a:lnTo>
                <a:cubicBezTo>
                  <a:pt x="19410" y="42870"/>
                  <a:pt x="19271" y="43147"/>
                  <a:pt x="19063" y="43425"/>
                </a:cubicBezTo>
                <a:lnTo>
                  <a:pt x="18509" y="43771"/>
                </a:lnTo>
                <a:cubicBezTo>
                  <a:pt x="18786" y="43355"/>
                  <a:pt x="19132" y="42939"/>
                  <a:pt x="19548" y="42593"/>
                </a:cubicBezTo>
                <a:close/>
                <a:moveTo>
                  <a:pt x="20187" y="41006"/>
                </a:moveTo>
                <a:cubicBezTo>
                  <a:pt x="20264" y="41006"/>
                  <a:pt x="20296" y="41060"/>
                  <a:pt x="20242" y="41206"/>
                </a:cubicBezTo>
                <a:cubicBezTo>
                  <a:pt x="20103" y="41553"/>
                  <a:pt x="19964" y="41900"/>
                  <a:pt x="19756" y="42246"/>
                </a:cubicBezTo>
                <a:cubicBezTo>
                  <a:pt x="19202" y="42523"/>
                  <a:pt x="18647" y="42939"/>
                  <a:pt x="18231" y="43494"/>
                </a:cubicBezTo>
                <a:cubicBezTo>
                  <a:pt x="17954" y="43840"/>
                  <a:pt x="17469" y="44187"/>
                  <a:pt x="17192" y="44603"/>
                </a:cubicBezTo>
                <a:cubicBezTo>
                  <a:pt x="17399" y="43840"/>
                  <a:pt x="17746" y="43147"/>
                  <a:pt x="18301" y="42593"/>
                </a:cubicBezTo>
                <a:lnTo>
                  <a:pt x="18301" y="42523"/>
                </a:lnTo>
                <a:cubicBezTo>
                  <a:pt x="18647" y="42177"/>
                  <a:pt x="18994" y="41830"/>
                  <a:pt x="19340" y="41484"/>
                </a:cubicBezTo>
                <a:cubicBezTo>
                  <a:pt x="19391" y="41433"/>
                  <a:pt x="19969" y="41006"/>
                  <a:pt x="20187" y="41006"/>
                </a:cubicBezTo>
                <a:close/>
                <a:moveTo>
                  <a:pt x="21087" y="44240"/>
                </a:moveTo>
                <a:cubicBezTo>
                  <a:pt x="21293" y="44240"/>
                  <a:pt x="21497" y="44264"/>
                  <a:pt x="21697" y="44326"/>
                </a:cubicBezTo>
                <a:cubicBezTo>
                  <a:pt x="21014" y="44644"/>
                  <a:pt x="20242" y="44814"/>
                  <a:pt x="19477" y="44814"/>
                </a:cubicBezTo>
                <a:cubicBezTo>
                  <a:pt x="19078" y="44814"/>
                  <a:pt x="18681" y="44767"/>
                  <a:pt x="18301" y="44672"/>
                </a:cubicBezTo>
                <a:lnTo>
                  <a:pt x="18370" y="44672"/>
                </a:lnTo>
                <a:lnTo>
                  <a:pt x="18786" y="44464"/>
                </a:lnTo>
                <a:cubicBezTo>
                  <a:pt x="18786" y="44534"/>
                  <a:pt x="18855" y="44534"/>
                  <a:pt x="18855" y="44534"/>
                </a:cubicBezTo>
                <a:cubicBezTo>
                  <a:pt x="19610" y="44534"/>
                  <a:pt x="20365" y="44240"/>
                  <a:pt x="21087" y="44240"/>
                </a:cubicBezTo>
                <a:close/>
                <a:moveTo>
                  <a:pt x="59352" y="1"/>
                </a:moveTo>
                <a:cubicBezTo>
                  <a:pt x="58246" y="1"/>
                  <a:pt x="57080" y="1149"/>
                  <a:pt x="56426" y="2041"/>
                </a:cubicBezTo>
                <a:cubicBezTo>
                  <a:pt x="55663" y="2388"/>
                  <a:pt x="54901" y="2873"/>
                  <a:pt x="54207" y="3289"/>
                </a:cubicBezTo>
                <a:cubicBezTo>
                  <a:pt x="54623" y="2804"/>
                  <a:pt x="54901" y="2180"/>
                  <a:pt x="55178" y="1556"/>
                </a:cubicBezTo>
                <a:cubicBezTo>
                  <a:pt x="55178" y="1400"/>
                  <a:pt x="55100" y="1322"/>
                  <a:pt x="55002" y="1322"/>
                </a:cubicBezTo>
                <a:cubicBezTo>
                  <a:pt x="54970" y="1322"/>
                  <a:pt x="54935" y="1331"/>
                  <a:pt x="54901" y="1348"/>
                </a:cubicBezTo>
                <a:cubicBezTo>
                  <a:pt x="54346" y="1695"/>
                  <a:pt x="53861" y="2180"/>
                  <a:pt x="53584" y="2735"/>
                </a:cubicBezTo>
                <a:cubicBezTo>
                  <a:pt x="53306" y="3220"/>
                  <a:pt x="52890" y="3774"/>
                  <a:pt x="52682" y="4260"/>
                </a:cubicBezTo>
                <a:cubicBezTo>
                  <a:pt x="52128" y="4675"/>
                  <a:pt x="51504" y="5161"/>
                  <a:pt x="50880" y="5577"/>
                </a:cubicBezTo>
                <a:cubicBezTo>
                  <a:pt x="51296" y="4953"/>
                  <a:pt x="51504" y="4190"/>
                  <a:pt x="51504" y="3428"/>
                </a:cubicBezTo>
                <a:cubicBezTo>
                  <a:pt x="51453" y="3326"/>
                  <a:pt x="51365" y="3262"/>
                  <a:pt x="51268" y="3262"/>
                </a:cubicBezTo>
                <a:cubicBezTo>
                  <a:pt x="51232" y="3262"/>
                  <a:pt x="51195" y="3270"/>
                  <a:pt x="51157" y="3289"/>
                </a:cubicBezTo>
                <a:cubicBezTo>
                  <a:pt x="50534" y="3566"/>
                  <a:pt x="47622" y="6755"/>
                  <a:pt x="48731" y="7379"/>
                </a:cubicBezTo>
                <a:lnTo>
                  <a:pt x="48315" y="7725"/>
                </a:lnTo>
                <a:cubicBezTo>
                  <a:pt x="48315" y="7725"/>
                  <a:pt x="48246" y="7725"/>
                  <a:pt x="48246" y="7795"/>
                </a:cubicBezTo>
                <a:cubicBezTo>
                  <a:pt x="47345" y="8557"/>
                  <a:pt x="46582" y="9250"/>
                  <a:pt x="45751" y="10013"/>
                </a:cubicBezTo>
                <a:cubicBezTo>
                  <a:pt x="45889" y="9736"/>
                  <a:pt x="46028" y="9458"/>
                  <a:pt x="46167" y="9181"/>
                </a:cubicBezTo>
                <a:cubicBezTo>
                  <a:pt x="46582" y="8419"/>
                  <a:pt x="46860" y="7587"/>
                  <a:pt x="46929" y="6755"/>
                </a:cubicBezTo>
                <a:cubicBezTo>
                  <a:pt x="46929" y="6654"/>
                  <a:pt x="46855" y="6589"/>
                  <a:pt x="46761" y="6589"/>
                </a:cubicBezTo>
                <a:cubicBezTo>
                  <a:pt x="46726" y="6589"/>
                  <a:pt x="46689" y="6598"/>
                  <a:pt x="46652" y="6616"/>
                </a:cubicBezTo>
                <a:cubicBezTo>
                  <a:pt x="45404" y="7587"/>
                  <a:pt x="44572" y="9112"/>
                  <a:pt x="44503" y="10706"/>
                </a:cubicBezTo>
                <a:cubicBezTo>
                  <a:pt x="44503" y="10775"/>
                  <a:pt x="44572" y="10914"/>
                  <a:pt x="44711" y="10914"/>
                </a:cubicBezTo>
                <a:lnTo>
                  <a:pt x="44572" y="10983"/>
                </a:lnTo>
                <a:cubicBezTo>
                  <a:pt x="44572" y="10983"/>
                  <a:pt x="44572" y="11053"/>
                  <a:pt x="44572" y="11053"/>
                </a:cubicBezTo>
                <a:lnTo>
                  <a:pt x="41730" y="13756"/>
                </a:lnTo>
                <a:cubicBezTo>
                  <a:pt x="42493" y="12716"/>
                  <a:pt x="42909" y="11469"/>
                  <a:pt x="42839" y="10152"/>
                </a:cubicBezTo>
                <a:cubicBezTo>
                  <a:pt x="42839" y="10054"/>
                  <a:pt x="42770" y="9956"/>
                  <a:pt x="42680" y="9956"/>
                </a:cubicBezTo>
                <a:cubicBezTo>
                  <a:pt x="42643" y="9956"/>
                  <a:pt x="42603" y="9972"/>
                  <a:pt x="42562" y="10013"/>
                </a:cubicBezTo>
                <a:cubicBezTo>
                  <a:pt x="40968" y="11191"/>
                  <a:pt x="39928" y="12994"/>
                  <a:pt x="39789" y="14935"/>
                </a:cubicBezTo>
                <a:cubicBezTo>
                  <a:pt x="39789" y="15097"/>
                  <a:pt x="39884" y="15164"/>
                  <a:pt x="39991" y="15164"/>
                </a:cubicBezTo>
                <a:cubicBezTo>
                  <a:pt x="40067" y="15164"/>
                  <a:pt x="40148" y="15131"/>
                  <a:pt x="40205" y="15073"/>
                </a:cubicBezTo>
                <a:lnTo>
                  <a:pt x="40482" y="14588"/>
                </a:lnTo>
                <a:lnTo>
                  <a:pt x="40552" y="14519"/>
                </a:lnTo>
                <a:cubicBezTo>
                  <a:pt x="41176" y="13479"/>
                  <a:pt x="41661" y="12370"/>
                  <a:pt x="42285" y="11330"/>
                </a:cubicBezTo>
                <a:cubicBezTo>
                  <a:pt x="42354" y="11191"/>
                  <a:pt x="42215" y="10983"/>
                  <a:pt x="42077" y="10983"/>
                </a:cubicBezTo>
                <a:lnTo>
                  <a:pt x="42423" y="10637"/>
                </a:lnTo>
                <a:lnTo>
                  <a:pt x="42423" y="10637"/>
                </a:lnTo>
                <a:cubicBezTo>
                  <a:pt x="42285" y="12231"/>
                  <a:pt x="41522" y="13687"/>
                  <a:pt x="40413" y="14796"/>
                </a:cubicBezTo>
                <a:cubicBezTo>
                  <a:pt x="40344" y="14865"/>
                  <a:pt x="40344" y="14935"/>
                  <a:pt x="40413" y="15004"/>
                </a:cubicBezTo>
                <a:lnTo>
                  <a:pt x="39096" y="16182"/>
                </a:lnTo>
                <a:cubicBezTo>
                  <a:pt x="38264" y="16945"/>
                  <a:pt x="37363" y="17707"/>
                  <a:pt x="36531" y="18539"/>
                </a:cubicBezTo>
                <a:cubicBezTo>
                  <a:pt x="37432" y="17291"/>
                  <a:pt x="37848" y="15766"/>
                  <a:pt x="37710" y="14241"/>
                </a:cubicBezTo>
                <a:cubicBezTo>
                  <a:pt x="37710" y="14192"/>
                  <a:pt x="37640" y="14143"/>
                  <a:pt x="37551" y="14143"/>
                </a:cubicBezTo>
                <a:cubicBezTo>
                  <a:pt x="37514" y="14143"/>
                  <a:pt x="37473" y="14152"/>
                  <a:pt x="37432" y="14172"/>
                </a:cubicBezTo>
                <a:cubicBezTo>
                  <a:pt x="37294" y="14241"/>
                  <a:pt x="37155" y="14311"/>
                  <a:pt x="37017" y="14380"/>
                </a:cubicBezTo>
                <a:cubicBezTo>
                  <a:pt x="35700" y="15558"/>
                  <a:pt x="35006" y="17291"/>
                  <a:pt x="35006" y="19024"/>
                </a:cubicBezTo>
                <a:cubicBezTo>
                  <a:pt x="35006" y="19232"/>
                  <a:pt x="34937" y="19440"/>
                  <a:pt x="34868" y="19579"/>
                </a:cubicBezTo>
                <a:cubicBezTo>
                  <a:pt x="34868" y="19692"/>
                  <a:pt x="34914" y="19805"/>
                  <a:pt x="35006" y="19805"/>
                </a:cubicBezTo>
                <a:cubicBezTo>
                  <a:pt x="35027" y="19805"/>
                  <a:pt x="35050" y="19800"/>
                  <a:pt x="35076" y="19787"/>
                </a:cubicBezTo>
                <a:lnTo>
                  <a:pt x="35076" y="19787"/>
                </a:lnTo>
                <a:cubicBezTo>
                  <a:pt x="33828" y="20965"/>
                  <a:pt x="32650" y="22074"/>
                  <a:pt x="31471" y="23253"/>
                </a:cubicBezTo>
                <a:cubicBezTo>
                  <a:pt x="32442" y="21866"/>
                  <a:pt x="32857" y="20203"/>
                  <a:pt x="32650" y="18608"/>
                </a:cubicBezTo>
                <a:cubicBezTo>
                  <a:pt x="32599" y="18507"/>
                  <a:pt x="32511" y="18443"/>
                  <a:pt x="32413" y="18443"/>
                </a:cubicBezTo>
                <a:cubicBezTo>
                  <a:pt x="32377" y="18443"/>
                  <a:pt x="32340" y="18451"/>
                  <a:pt x="32303" y="18470"/>
                </a:cubicBezTo>
                <a:cubicBezTo>
                  <a:pt x="30709" y="19163"/>
                  <a:pt x="29738" y="21589"/>
                  <a:pt x="30154" y="23391"/>
                </a:cubicBezTo>
                <a:cubicBezTo>
                  <a:pt x="30085" y="23669"/>
                  <a:pt x="30085" y="24015"/>
                  <a:pt x="30015" y="24293"/>
                </a:cubicBezTo>
                <a:cubicBezTo>
                  <a:pt x="30015" y="24391"/>
                  <a:pt x="30119" y="24489"/>
                  <a:pt x="30205" y="24489"/>
                </a:cubicBezTo>
                <a:cubicBezTo>
                  <a:pt x="30219" y="24489"/>
                  <a:pt x="30233" y="24486"/>
                  <a:pt x="30245" y="24480"/>
                </a:cubicBezTo>
                <a:lnTo>
                  <a:pt x="30245" y="24480"/>
                </a:lnTo>
                <a:cubicBezTo>
                  <a:pt x="29047" y="25689"/>
                  <a:pt x="27902" y="26902"/>
                  <a:pt x="26757" y="28174"/>
                </a:cubicBezTo>
                <a:cubicBezTo>
                  <a:pt x="27520" y="27135"/>
                  <a:pt x="27589" y="24639"/>
                  <a:pt x="27520" y="23877"/>
                </a:cubicBezTo>
                <a:cubicBezTo>
                  <a:pt x="27520" y="23742"/>
                  <a:pt x="27433" y="23666"/>
                  <a:pt x="27334" y="23666"/>
                </a:cubicBezTo>
                <a:cubicBezTo>
                  <a:pt x="27280" y="23666"/>
                  <a:pt x="27222" y="23689"/>
                  <a:pt x="27173" y="23738"/>
                </a:cubicBezTo>
                <a:cubicBezTo>
                  <a:pt x="26411" y="24916"/>
                  <a:pt x="25856" y="26234"/>
                  <a:pt x="25648" y="27620"/>
                </a:cubicBezTo>
                <a:cubicBezTo>
                  <a:pt x="25371" y="28382"/>
                  <a:pt x="25232" y="29145"/>
                  <a:pt x="25163" y="29977"/>
                </a:cubicBezTo>
                <a:cubicBezTo>
                  <a:pt x="23846" y="31502"/>
                  <a:pt x="22529" y="33096"/>
                  <a:pt x="21212" y="34690"/>
                </a:cubicBezTo>
                <a:cubicBezTo>
                  <a:pt x="17746" y="39265"/>
                  <a:pt x="14557" y="43979"/>
                  <a:pt x="11715" y="48901"/>
                </a:cubicBezTo>
                <a:cubicBezTo>
                  <a:pt x="12617" y="45157"/>
                  <a:pt x="13518" y="41414"/>
                  <a:pt x="14349" y="37671"/>
                </a:cubicBezTo>
                <a:cubicBezTo>
                  <a:pt x="14488" y="37671"/>
                  <a:pt x="14557" y="37532"/>
                  <a:pt x="14488" y="37463"/>
                </a:cubicBezTo>
                <a:lnTo>
                  <a:pt x="14488" y="37324"/>
                </a:lnTo>
                <a:lnTo>
                  <a:pt x="14488" y="37186"/>
                </a:lnTo>
                <a:cubicBezTo>
                  <a:pt x="14696" y="36423"/>
                  <a:pt x="14835" y="35661"/>
                  <a:pt x="14973" y="34968"/>
                </a:cubicBezTo>
                <a:cubicBezTo>
                  <a:pt x="15129" y="35124"/>
                  <a:pt x="15328" y="35192"/>
                  <a:pt x="15555" y="35192"/>
                </a:cubicBezTo>
                <a:cubicBezTo>
                  <a:pt x="16944" y="35192"/>
                  <a:pt x="19409" y="32642"/>
                  <a:pt x="19826" y="31987"/>
                </a:cubicBezTo>
                <a:cubicBezTo>
                  <a:pt x="19895" y="31779"/>
                  <a:pt x="19756" y="31640"/>
                  <a:pt x="19618" y="31640"/>
                </a:cubicBezTo>
                <a:cubicBezTo>
                  <a:pt x="19271" y="31779"/>
                  <a:pt x="18994" y="31918"/>
                  <a:pt x="18647" y="32056"/>
                </a:cubicBezTo>
                <a:cubicBezTo>
                  <a:pt x="18647" y="31987"/>
                  <a:pt x="18578" y="31918"/>
                  <a:pt x="18509" y="31918"/>
                </a:cubicBezTo>
                <a:cubicBezTo>
                  <a:pt x="17053" y="31918"/>
                  <a:pt x="15874" y="33304"/>
                  <a:pt x="15112" y="34413"/>
                </a:cubicBezTo>
                <a:cubicBezTo>
                  <a:pt x="15251" y="33581"/>
                  <a:pt x="15459" y="32749"/>
                  <a:pt x="15597" y="31918"/>
                </a:cubicBezTo>
                <a:cubicBezTo>
                  <a:pt x="15667" y="31918"/>
                  <a:pt x="15736" y="31848"/>
                  <a:pt x="15736" y="31779"/>
                </a:cubicBezTo>
                <a:cubicBezTo>
                  <a:pt x="15736" y="31710"/>
                  <a:pt x="15736" y="31640"/>
                  <a:pt x="15667" y="31571"/>
                </a:cubicBezTo>
                <a:lnTo>
                  <a:pt x="16082" y="29491"/>
                </a:lnTo>
                <a:cubicBezTo>
                  <a:pt x="16082" y="29491"/>
                  <a:pt x="16082" y="29644"/>
                  <a:pt x="16126" y="29644"/>
                </a:cubicBezTo>
                <a:cubicBezTo>
                  <a:pt x="16133" y="29644"/>
                  <a:pt x="16142" y="29640"/>
                  <a:pt x="16152" y="29630"/>
                </a:cubicBezTo>
                <a:cubicBezTo>
                  <a:pt x="16221" y="29630"/>
                  <a:pt x="16290" y="29561"/>
                  <a:pt x="16360" y="29561"/>
                </a:cubicBezTo>
                <a:cubicBezTo>
                  <a:pt x="16388" y="29562"/>
                  <a:pt x="16417" y="29563"/>
                  <a:pt x="16445" y="29563"/>
                </a:cubicBezTo>
                <a:cubicBezTo>
                  <a:pt x="17588" y="29563"/>
                  <a:pt x="18596" y="28217"/>
                  <a:pt x="19340" y="27135"/>
                </a:cubicBezTo>
                <a:cubicBezTo>
                  <a:pt x="19479" y="27065"/>
                  <a:pt x="19548" y="27065"/>
                  <a:pt x="19687" y="27065"/>
                </a:cubicBezTo>
                <a:cubicBezTo>
                  <a:pt x="19410" y="28244"/>
                  <a:pt x="17815" y="29907"/>
                  <a:pt x="16568" y="29907"/>
                </a:cubicBezTo>
                <a:cubicBezTo>
                  <a:pt x="16429" y="29907"/>
                  <a:pt x="16429" y="30115"/>
                  <a:pt x="16568" y="30185"/>
                </a:cubicBezTo>
                <a:cubicBezTo>
                  <a:pt x="16616" y="30189"/>
                  <a:pt x="16665" y="30191"/>
                  <a:pt x="16714" y="30191"/>
                </a:cubicBezTo>
                <a:cubicBezTo>
                  <a:pt x="18206" y="30191"/>
                  <a:pt x="19902" y="28199"/>
                  <a:pt x="20103" y="26857"/>
                </a:cubicBezTo>
                <a:cubicBezTo>
                  <a:pt x="20103" y="26788"/>
                  <a:pt x="19964" y="26649"/>
                  <a:pt x="19895" y="26649"/>
                </a:cubicBezTo>
                <a:lnTo>
                  <a:pt x="19618" y="26649"/>
                </a:lnTo>
                <a:lnTo>
                  <a:pt x="19895" y="26303"/>
                </a:lnTo>
                <a:cubicBezTo>
                  <a:pt x="20008" y="26190"/>
                  <a:pt x="19890" y="26076"/>
                  <a:pt x="19768" y="26076"/>
                </a:cubicBezTo>
                <a:cubicBezTo>
                  <a:pt x="19740" y="26076"/>
                  <a:pt x="19712" y="26082"/>
                  <a:pt x="19687" y="26095"/>
                </a:cubicBezTo>
                <a:cubicBezTo>
                  <a:pt x="19063" y="26511"/>
                  <a:pt x="18439" y="26927"/>
                  <a:pt x="17954" y="27481"/>
                </a:cubicBezTo>
                <a:cubicBezTo>
                  <a:pt x="17261" y="27966"/>
                  <a:pt x="16706" y="28521"/>
                  <a:pt x="16221" y="29214"/>
                </a:cubicBezTo>
                <a:lnTo>
                  <a:pt x="16152" y="29214"/>
                </a:lnTo>
                <a:cubicBezTo>
                  <a:pt x="16117" y="29180"/>
                  <a:pt x="16100" y="29162"/>
                  <a:pt x="16082" y="29162"/>
                </a:cubicBezTo>
                <a:cubicBezTo>
                  <a:pt x="16065" y="29162"/>
                  <a:pt x="16048" y="29180"/>
                  <a:pt x="16013" y="29214"/>
                </a:cubicBezTo>
                <a:cubicBezTo>
                  <a:pt x="16568" y="26095"/>
                  <a:pt x="17122" y="22976"/>
                  <a:pt x="17607" y="19856"/>
                </a:cubicBezTo>
                <a:cubicBezTo>
                  <a:pt x="17607" y="19954"/>
                  <a:pt x="17711" y="20052"/>
                  <a:pt x="17797" y="20052"/>
                </a:cubicBezTo>
                <a:cubicBezTo>
                  <a:pt x="17832" y="20052"/>
                  <a:pt x="17864" y="20035"/>
                  <a:pt x="17885" y="19995"/>
                </a:cubicBezTo>
                <a:lnTo>
                  <a:pt x="17954" y="19926"/>
                </a:lnTo>
                <a:cubicBezTo>
                  <a:pt x="17988" y="19929"/>
                  <a:pt x="18022" y="19930"/>
                  <a:pt x="18056" y="19930"/>
                </a:cubicBezTo>
                <a:cubicBezTo>
                  <a:pt x="19552" y="19930"/>
                  <a:pt x="21150" y="16991"/>
                  <a:pt x="21489" y="15974"/>
                </a:cubicBezTo>
                <a:cubicBezTo>
                  <a:pt x="21559" y="15836"/>
                  <a:pt x="21420" y="15697"/>
                  <a:pt x="21281" y="15697"/>
                </a:cubicBezTo>
                <a:cubicBezTo>
                  <a:pt x="19687" y="16182"/>
                  <a:pt x="18301" y="17985"/>
                  <a:pt x="17746" y="19579"/>
                </a:cubicBezTo>
                <a:lnTo>
                  <a:pt x="17677" y="19579"/>
                </a:lnTo>
                <a:cubicBezTo>
                  <a:pt x="17746" y="19232"/>
                  <a:pt x="17746" y="18886"/>
                  <a:pt x="17815" y="18539"/>
                </a:cubicBezTo>
                <a:cubicBezTo>
                  <a:pt x="18093" y="17153"/>
                  <a:pt x="18370" y="15836"/>
                  <a:pt x="18647" y="14449"/>
                </a:cubicBezTo>
                <a:cubicBezTo>
                  <a:pt x="18717" y="14449"/>
                  <a:pt x="18786" y="14380"/>
                  <a:pt x="18855" y="14311"/>
                </a:cubicBezTo>
                <a:lnTo>
                  <a:pt x="18924" y="14241"/>
                </a:lnTo>
                <a:cubicBezTo>
                  <a:pt x="19826" y="14241"/>
                  <a:pt x="21073" y="11607"/>
                  <a:pt x="21351" y="11122"/>
                </a:cubicBezTo>
                <a:cubicBezTo>
                  <a:pt x="21470" y="11002"/>
                  <a:pt x="21332" y="10831"/>
                  <a:pt x="21158" y="10831"/>
                </a:cubicBezTo>
                <a:cubicBezTo>
                  <a:pt x="21130" y="10831"/>
                  <a:pt x="21102" y="10835"/>
                  <a:pt x="21073" y="10845"/>
                </a:cubicBezTo>
                <a:cubicBezTo>
                  <a:pt x="20380" y="11399"/>
                  <a:pt x="19756" y="12023"/>
                  <a:pt x="19271" y="12716"/>
                </a:cubicBezTo>
                <a:cubicBezTo>
                  <a:pt x="19202" y="12855"/>
                  <a:pt x="18994" y="13063"/>
                  <a:pt x="18855" y="13271"/>
                </a:cubicBezTo>
                <a:cubicBezTo>
                  <a:pt x="19063" y="12300"/>
                  <a:pt x="19132" y="11261"/>
                  <a:pt x="19202" y="10290"/>
                </a:cubicBezTo>
                <a:lnTo>
                  <a:pt x="19202" y="9736"/>
                </a:lnTo>
                <a:cubicBezTo>
                  <a:pt x="19271" y="9736"/>
                  <a:pt x="19271" y="9666"/>
                  <a:pt x="19340" y="9666"/>
                </a:cubicBezTo>
                <a:cubicBezTo>
                  <a:pt x="19479" y="9458"/>
                  <a:pt x="19548" y="9250"/>
                  <a:pt x="19618" y="8973"/>
                </a:cubicBezTo>
                <a:cubicBezTo>
                  <a:pt x="20657" y="8765"/>
                  <a:pt x="21212" y="6686"/>
                  <a:pt x="21281" y="5854"/>
                </a:cubicBezTo>
                <a:cubicBezTo>
                  <a:pt x="21281" y="5752"/>
                  <a:pt x="21133" y="5688"/>
                  <a:pt x="21026" y="5688"/>
                </a:cubicBezTo>
                <a:cubicBezTo>
                  <a:pt x="20987" y="5688"/>
                  <a:pt x="20953" y="5697"/>
                  <a:pt x="20935" y="5715"/>
                </a:cubicBezTo>
                <a:cubicBezTo>
                  <a:pt x="20172" y="6478"/>
                  <a:pt x="19618" y="7448"/>
                  <a:pt x="19271" y="8419"/>
                </a:cubicBezTo>
                <a:cubicBezTo>
                  <a:pt x="19340" y="6963"/>
                  <a:pt x="19410" y="5438"/>
                  <a:pt x="19548" y="3982"/>
                </a:cubicBezTo>
                <a:cubicBezTo>
                  <a:pt x="19618" y="4260"/>
                  <a:pt x="19687" y="4467"/>
                  <a:pt x="19756" y="4745"/>
                </a:cubicBezTo>
                <a:cubicBezTo>
                  <a:pt x="19822" y="4876"/>
                  <a:pt x="19949" y="4945"/>
                  <a:pt x="20065" y="4945"/>
                </a:cubicBezTo>
                <a:cubicBezTo>
                  <a:pt x="20195" y="4945"/>
                  <a:pt x="20311" y="4858"/>
                  <a:pt x="20311" y="4675"/>
                </a:cubicBezTo>
                <a:cubicBezTo>
                  <a:pt x="20242" y="4121"/>
                  <a:pt x="20103" y="3566"/>
                  <a:pt x="20034" y="2942"/>
                </a:cubicBezTo>
                <a:cubicBezTo>
                  <a:pt x="20242" y="2180"/>
                  <a:pt x="20311" y="1279"/>
                  <a:pt x="20242" y="447"/>
                </a:cubicBezTo>
                <a:cubicBezTo>
                  <a:pt x="20242" y="326"/>
                  <a:pt x="20148" y="252"/>
                  <a:pt x="20056" y="252"/>
                </a:cubicBezTo>
                <a:cubicBezTo>
                  <a:pt x="19989" y="252"/>
                  <a:pt x="19924" y="291"/>
                  <a:pt x="19895" y="378"/>
                </a:cubicBezTo>
                <a:cubicBezTo>
                  <a:pt x="19756" y="516"/>
                  <a:pt x="19687" y="655"/>
                  <a:pt x="19618" y="863"/>
                </a:cubicBezTo>
                <a:cubicBezTo>
                  <a:pt x="19596" y="858"/>
                  <a:pt x="19576" y="855"/>
                  <a:pt x="19557" y="855"/>
                </a:cubicBezTo>
                <a:cubicBezTo>
                  <a:pt x="19322" y="855"/>
                  <a:pt x="19228" y="1215"/>
                  <a:pt x="19548" y="1279"/>
                </a:cubicBezTo>
                <a:lnTo>
                  <a:pt x="19548" y="1348"/>
                </a:lnTo>
                <a:cubicBezTo>
                  <a:pt x="19410" y="1972"/>
                  <a:pt x="19410" y="2665"/>
                  <a:pt x="19479" y="3289"/>
                </a:cubicBezTo>
                <a:cubicBezTo>
                  <a:pt x="19479" y="3358"/>
                  <a:pt x="19479" y="3428"/>
                  <a:pt x="19479" y="3497"/>
                </a:cubicBezTo>
                <a:cubicBezTo>
                  <a:pt x="19202" y="5299"/>
                  <a:pt x="19063" y="7102"/>
                  <a:pt x="18924" y="8973"/>
                </a:cubicBezTo>
                <a:cubicBezTo>
                  <a:pt x="18924" y="8488"/>
                  <a:pt x="18717" y="8072"/>
                  <a:pt x="18439" y="7725"/>
                </a:cubicBezTo>
                <a:cubicBezTo>
                  <a:pt x="18439" y="7587"/>
                  <a:pt x="18370" y="7448"/>
                  <a:pt x="18370" y="7379"/>
                </a:cubicBezTo>
                <a:cubicBezTo>
                  <a:pt x="18231" y="6894"/>
                  <a:pt x="18023" y="6408"/>
                  <a:pt x="17677" y="5992"/>
                </a:cubicBezTo>
                <a:cubicBezTo>
                  <a:pt x="17656" y="5952"/>
                  <a:pt x="17624" y="5935"/>
                  <a:pt x="17587" y="5935"/>
                </a:cubicBezTo>
                <a:cubicBezTo>
                  <a:pt x="17498" y="5935"/>
                  <a:pt x="17379" y="6033"/>
                  <a:pt x="17330" y="6131"/>
                </a:cubicBezTo>
                <a:cubicBezTo>
                  <a:pt x="17330" y="7587"/>
                  <a:pt x="17815" y="9043"/>
                  <a:pt x="18647" y="10290"/>
                </a:cubicBezTo>
                <a:cubicBezTo>
                  <a:pt x="18647" y="10360"/>
                  <a:pt x="18717" y="10429"/>
                  <a:pt x="18855" y="10429"/>
                </a:cubicBezTo>
                <a:cubicBezTo>
                  <a:pt x="18717" y="11677"/>
                  <a:pt x="18439" y="12924"/>
                  <a:pt x="18231" y="14172"/>
                </a:cubicBezTo>
                <a:cubicBezTo>
                  <a:pt x="18231" y="13410"/>
                  <a:pt x="18093" y="12647"/>
                  <a:pt x="17815" y="11885"/>
                </a:cubicBezTo>
                <a:cubicBezTo>
                  <a:pt x="17773" y="11799"/>
                  <a:pt x="17703" y="11740"/>
                  <a:pt x="17624" y="11740"/>
                </a:cubicBezTo>
                <a:cubicBezTo>
                  <a:pt x="17575" y="11740"/>
                  <a:pt x="17522" y="11762"/>
                  <a:pt x="17469" y="11815"/>
                </a:cubicBezTo>
                <a:cubicBezTo>
                  <a:pt x="17330" y="11815"/>
                  <a:pt x="17192" y="11885"/>
                  <a:pt x="17192" y="12023"/>
                </a:cubicBezTo>
                <a:cubicBezTo>
                  <a:pt x="16914" y="12994"/>
                  <a:pt x="16984" y="13964"/>
                  <a:pt x="17399" y="14935"/>
                </a:cubicBezTo>
                <a:cubicBezTo>
                  <a:pt x="17399" y="15212"/>
                  <a:pt x="17469" y="15558"/>
                  <a:pt x="17538" y="15766"/>
                </a:cubicBezTo>
                <a:cubicBezTo>
                  <a:pt x="17595" y="15880"/>
                  <a:pt x="17651" y="15993"/>
                  <a:pt x="17746" y="15993"/>
                </a:cubicBezTo>
                <a:cubicBezTo>
                  <a:pt x="17767" y="15993"/>
                  <a:pt x="17790" y="15987"/>
                  <a:pt x="17815" y="15974"/>
                </a:cubicBezTo>
                <a:cubicBezTo>
                  <a:pt x="17815" y="16044"/>
                  <a:pt x="17815" y="16044"/>
                  <a:pt x="17815" y="16044"/>
                </a:cubicBezTo>
                <a:cubicBezTo>
                  <a:pt x="17746" y="16668"/>
                  <a:pt x="17607" y="17361"/>
                  <a:pt x="17469" y="17985"/>
                </a:cubicBezTo>
                <a:cubicBezTo>
                  <a:pt x="17469" y="17222"/>
                  <a:pt x="17192" y="16460"/>
                  <a:pt x="16706" y="15836"/>
                </a:cubicBezTo>
                <a:cubicBezTo>
                  <a:pt x="16656" y="15810"/>
                  <a:pt x="16596" y="15794"/>
                  <a:pt x="16540" y="15794"/>
                </a:cubicBezTo>
                <a:cubicBezTo>
                  <a:pt x="16443" y="15794"/>
                  <a:pt x="16360" y="15843"/>
                  <a:pt x="16360" y="15974"/>
                </a:cubicBezTo>
                <a:cubicBezTo>
                  <a:pt x="15944" y="17361"/>
                  <a:pt x="16429" y="19024"/>
                  <a:pt x="16845" y="20341"/>
                </a:cubicBezTo>
                <a:cubicBezTo>
                  <a:pt x="16845" y="20480"/>
                  <a:pt x="16914" y="20480"/>
                  <a:pt x="17053" y="20549"/>
                </a:cubicBezTo>
                <a:cubicBezTo>
                  <a:pt x="16845" y="21520"/>
                  <a:pt x="16706" y="22490"/>
                  <a:pt x="16498" y="23530"/>
                </a:cubicBezTo>
                <a:cubicBezTo>
                  <a:pt x="16221" y="22560"/>
                  <a:pt x="15736" y="21658"/>
                  <a:pt x="15112" y="20896"/>
                </a:cubicBezTo>
                <a:cubicBezTo>
                  <a:pt x="15055" y="20867"/>
                  <a:pt x="14997" y="20850"/>
                  <a:pt x="14940" y="20850"/>
                </a:cubicBezTo>
                <a:cubicBezTo>
                  <a:pt x="14858" y="20850"/>
                  <a:pt x="14777" y="20884"/>
                  <a:pt x="14696" y="20965"/>
                </a:cubicBezTo>
                <a:cubicBezTo>
                  <a:pt x="13864" y="22421"/>
                  <a:pt x="15112" y="24639"/>
                  <a:pt x="15944" y="25887"/>
                </a:cubicBezTo>
                <a:cubicBezTo>
                  <a:pt x="15944" y="25956"/>
                  <a:pt x="16013" y="25956"/>
                  <a:pt x="16082" y="26026"/>
                </a:cubicBezTo>
                <a:cubicBezTo>
                  <a:pt x="15944" y="26927"/>
                  <a:pt x="15736" y="27828"/>
                  <a:pt x="15597" y="28798"/>
                </a:cubicBezTo>
                <a:cubicBezTo>
                  <a:pt x="15597" y="28729"/>
                  <a:pt x="15528" y="28660"/>
                  <a:pt x="15528" y="28660"/>
                </a:cubicBezTo>
                <a:cubicBezTo>
                  <a:pt x="15459" y="28036"/>
                  <a:pt x="15181" y="27481"/>
                  <a:pt x="14835" y="26996"/>
                </a:cubicBezTo>
                <a:cubicBezTo>
                  <a:pt x="14782" y="26943"/>
                  <a:pt x="14719" y="26920"/>
                  <a:pt x="14657" y="26920"/>
                </a:cubicBezTo>
                <a:cubicBezTo>
                  <a:pt x="14557" y="26920"/>
                  <a:pt x="14462" y="26980"/>
                  <a:pt x="14419" y="27065"/>
                </a:cubicBezTo>
                <a:cubicBezTo>
                  <a:pt x="14280" y="27966"/>
                  <a:pt x="14280" y="28868"/>
                  <a:pt x="14419" y="29769"/>
                </a:cubicBezTo>
                <a:cubicBezTo>
                  <a:pt x="14488" y="30393"/>
                  <a:pt x="14765" y="31016"/>
                  <a:pt x="15043" y="31571"/>
                </a:cubicBezTo>
                <a:cubicBezTo>
                  <a:pt x="14835" y="32611"/>
                  <a:pt x="14627" y="33651"/>
                  <a:pt x="14419" y="34690"/>
                </a:cubicBezTo>
                <a:cubicBezTo>
                  <a:pt x="14072" y="33651"/>
                  <a:pt x="13587" y="32611"/>
                  <a:pt x="13032" y="31710"/>
                </a:cubicBezTo>
                <a:cubicBezTo>
                  <a:pt x="12998" y="31640"/>
                  <a:pt x="12928" y="31606"/>
                  <a:pt x="12859" y="31606"/>
                </a:cubicBezTo>
                <a:cubicBezTo>
                  <a:pt x="12790" y="31606"/>
                  <a:pt x="12720" y="31640"/>
                  <a:pt x="12686" y="31710"/>
                </a:cubicBezTo>
                <a:cubicBezTo>
                  <a:pt x="12201" y="32888"/>
                  <a:pt x="12824" y="34413"/>
                  <a:pt x="13448" y="35661"/>
                </a:cubicBezTo>
                <a:cubicBezTo>
                  <a:pt x="13587" y="36077"/>
                  <a:pt x="13726" y="36493"/>
                  <a:pt x="13934" y="36978"/>
                </a:cubicBezTo>
                <a:cubicBezTo>
                  <a:pt x="13795" y="37324"/>
                  <a:pt x="13726" y="37671"/>
                  <a:pt x="13656" y="38018"/>
                </a:cubicBezTo>
                <a:cubicBezTo>
                  <a:pt x="12617" y="42523"/>
                  <a:pt x="11438" y="46960"/>
                  <a:pt x="10260" y="51465"/>
                </a:cubicBezTo>
                <a:cubicBezTo>
                  <a:pt x="9567" y="52713"/>
                  <a:pt x="8873" y="53961"/>
                  <a:pt x="8249" y="55209"/>
                </a:cubicBezTo>
                <a:cubicBezTo>
                  <a:pt x="4714" y="62279"/>
                  <a:pt x="1456" y="69974"/>
                  <a:pt x="1" y="77737"/>
                </a:cubicBezTo>
                <a:cubicBezTo>
                  <a:pt x="1" y="77823"/>
                  <a:pt x="80" y="77882"/>
                  <a:pt x="141" y="77882"/>
                </a:cubicBezTo>
                <a:cubicBezTo>
                  <a:pt x="178" y="77882"/>
                  <a:pt x="209" y="77859"/>
                  <a:pt x="209" y="77807"/>
                </a:cubicBezTo>
                <a:cubicBezTo>
                  <a:pt x="2912" y="69904"/>
                  <a:pt x="5338" y="62071"/>
                  <a:pt x="9220" y="54654"/>
                </a:cubicBezTo>
                <a:cubicBezTo>
                  <a:pt x="9289" y="54446"/>
                  <a:pt x="9428" y="54238"/>
                  <a:pt x="9497" y="54030"/>
                </a:cubicBezTo>
                <a:lnTo>
                  <a:pt x="9497" y="54030"/>
                </a:lnTo>
                <a:cubicBezTo>
                  <a:pt x="9289" y="54723"/>
                  <a:pt x="9151" y="55486"/>
                  <a:pt x="8943" y="56179"/>
                </a:cubicBezTo>
                <a:cubicBezTo>
                  <a:pt x="7210" y="62348"/>
                  <a:pt x="4922" y="68310"/>
                  <a:pt x="3259" y="74410"/>
                </a:cubicBezTo>
                <a:cubicBezTo>
                  <a:pt x="3218" y="74531"/>
                  <a:pt x="3295" y="74605"/>
                  <a:pt x="3394" y="74605"/>
                </a:cubicBezTo>
                <a:cubicBezTo>
                  <a:pt x="3465" y="74605"/>
                  <a:pt x="3547" y="74566"/>
                  <a:pt x="3605" y="74479"/>
                </a:cubicBezTo>
                <a:cubicBezTo>
                  <a:pt x="6517" y="67131"/>
                  <a:pt x="8943" y="59576"/>
                  <a:pt x="10884" y="51881"/>
                </a:cubicBezTo>
                <a:cubicBezTo>
                  <a:pt x="12617" y="49594"/>
                  <a:pt x="14557" y="47514"/>
                  <a:pt x="16706" y="45643"/>
                </a:cubicBezTo>
                <a:cubicBezTo>
                  <a:pt x="16743" y="45661"/>
                  <a:pt x="16781" y="45670"/>
                  <a:pt x="16815" y="45670"/>
                </a:cubicBezTo>
                <a:cubicBezTo>
                  <a:pt x="16909" y="45670"/>
                  <a:pt x="16984" y="45606"/>
                  <a:pt x="16984" y="45504"/>
                </a:cubicBezTo>
                <a:lnTo>
                  <a:pt x="16984" y="45435"/>
                </a:lnTo>
                <a:lnTo>
                  <a:pt x="17122" y="45296"/>
                </a:lnTo>
                <a:cubicBezTo>
                  <a:pt x="17399" y="45157"/>
                  <a:pt x="17677" y="45019"/>
                  <a:pt x="17885" y="44880"/>
                </a:cubicBezTo>
                <a:lnTo>
                  <a:pt x="18162" y="44950"/>
                </a:lnTo>
                <a:cubicBezTo>
                  <a:pt x="18796" y="45187"/>
                  <a:pt x="19450" y="45304"/>
                  <a:pt x="20097" y="45304"/>
                </a:cubicBezTo>
                <a:cubicBezTo>
                  <a:pt x="21149" y="45304"/>
                  <a:pt x="22183" y="44996"/>
                  <a:pt x="23084" y="44395"/>
                </a:cubicBezTo>
                <a:cubicBezTo>
                  <a:pt x="23153" y="44326"/>
                  <a:pt x="23153" y="44118"/>
                  <a:pt x="23084" y="44048"/>
                </a:cubicBezTo>
                <a:cubicBezTo>
                  <a:pt x="22421" y="43697"/>
                  <a:pt x="21692" y="43522"/>
                  <a:pt x="20959" y="43522"/>
                </a:cubicBezTo>
                <a:cubicBezTo>
                  <a:pt x="20389" y="43522"/>
                  <a:pt x="19817" y="43628"/>
                  <a:pt x="19271" y="43840"/>
                </a:cubicBezTo>
                <a:cubicBezTo>
                  <a:pt x="20588" y="42939"/>
                  <a:pt x="22044" y="42107"/>
                  <a:pt x="23499" y="41414"/>
                </a:cubicBezTo>
                <a:cubicBezTo>
                  <a:pt x="23499" y="41484"/>
                  <a:pt x="23569" y="41553"/>
                  <a:pt x="23569" y="41622"/>
                </a:cubicBezTo>
                <a:cubicBezTo>
                  <a:pt x="23915" y="41761"/>
                  <a:pt x="24193" y="41900"/>
                  <a:pt x="24539" y="41969"/>
                </a:cubicBezTo>
                <a:cubicBezTo>
                  <a:pt x="25158" y="42239"/>
                  <a:pt x="25840" y="42381"/>
                  <a:pt x="26528" y="42381"/>
                </a:cubicBezTo>
                <a:cubicBezTo>
                  <a:pt x="27074" y="42381"/>
                  <a:pt x="27622" y="42292"/>
                  <a:pt x="28144" y="42107"/>
                </a:cubicBezTo>
                <a:cubicBezTo>
                  <a:pt x="28213" y="42107"/>
                  <a:pt x="28282" y="41969"/>
                  <a:pt x="28213" y="41900"/>
                </a:cubicBezTo>
                <a:cubicBezTo>
                  <a:pt x="27936" y="41692"/>
                  <a:pt x="27728" y="41553"/>
                  <a:pt x="27451" y="41414"/>
                </a:cubicBezTo>
                <a:cubicBezTo>
                  <a:pt x="27451" y="41345"/>
                  <a:pt x="27451" y="41276"/>
                  <a:pt x="27381" y="41276"/>
                </a:cubicBezTo>
                <a:cubicBezTo>
                  <a:pt x="26804" y="41009"/>
                  <a:pt x="26169" y="40885"/>
                  <a:pt x="25532" y="40885"/>
                </a:cubicBezTo>
                <a:cubicBezTo>
                  <a:pt x="25175" y="40885"/>
                  <a:pt x="24818" y="40924"/>
                  <a:pt x="24470" y="40998"/>
                </a:cubicBezTo>
                <a:cubicBezTo>
                  <a:pt x="25510" y="40513"/>
                  <a:pt x="26549" y="40097"/>
                  <a:pt x="27589" y="39681"/>
                </a:cubicBezTo>
                <a:cubicBezTo>
                  <a:pt x="27966" y="39926"/>
                  <a:pt x="28409" y="40028"/>
                  <a:pt x="28877" y="40028"/>
                </a:cubicBezTo>
                <a:cubicBezTo>
                  <a:pt x="30132" y="40028"/>
                  <a:pt x="31564" y="39298"/>
                  <a:pt x="32372" y="38642"/>
                </a:cubicBezTo>
                <a:cubicBezTo>
                  <a:pt x="32511" y="38503"/>
                  <a:pt x="32442" y="38364"/>
                  <a:pt x="32303" y="38364"/>
                </a:cubicBezTo>
                <a:cubicBezTo>
                  <a:pt x="32026" y="38295"/>
                  <a:pt x="31748" y="38226"/>
                  <a:pt x="31540" y="38226"/>
                </a:cubicBezTo>
                <a:lnTo>
                  <a:pt x="31610" y="38156"/>
                </a:lnTo>
                <a:cubicBezTo>
                  <a:pt x="31679" y="38018"/>
                  <a:pt x="31610" y="37879"/>
                  <a:pt x="31471" y="37879"/>
                </a:cubicBezTo>
                <a:cubicBezTo>
                  <a:pt x="30154" y="37879"/>
                  <a:pt x="28976" y="38226"/>
                  <a:pt x="27867" y="38919"/>
                </a:cubicBezTo>
                <a:cubicBezTo>
                  <a:pt x="27748" y="38919"/>
                  <a:pt x="27782" y="39072"/>
                  <a:pt x="27881" y="39072"/>
                </a:cubicBezTo>
                <a:cubicBezTo>
                  <a:pt x="27898" y="39072"/>
                  <a:pt x="27916" y="39067"/>
                  <a:pt x="27936" y="39057"/>
                </a:cubicBezTo>
                <a:lnTo>
                  <a:pt x="28282" y="38988"/>
                </a:lnTo>
                <a:lnTo>
                  <a:pt x="27936" y="39196"/>
                </a:lnTo>
                <a:lnTo>
                  <a:pt x="27520" y="39335"/>
                </a:lnTo>
                <a:cubicBezTo>
                  <a:pt x="27485" y="39300"/>
                  <a:pt x="27451" y="39283"/>
                  <a:pt x="27425" y="39283"/>
                </a:cubicBezTo>
                <a:cubicBezTo>
                  <a:pt x="27399" y="39283"/>
                  <a:pt x="27381" y="39300"/>
                  <a:pt x="27381" y="39335"/>
                </a:cubicBezTo>
                <a:cubicBezTo>
                  <a:pt x="26619" y="39612"/>
                  <a:pt x="25856" y="39889"/>
                  <a:pt x="25024" y="40236"/>
                </a:cubicBezTo>
                <a:cubicBezTo>
                  <a:pt x="25579" y="39751"/>
                  <a:pt x="25995" y="39196"/>
                  <a:pt x="26272" y="38572"/>
                </a:cubicBezTo>
                <a:cubicBezTo>
                  <a:pt x="26329" y="38459"/>
                  <a:pt x="26201" y="38346"/>
                  <a:pt x="26114" y="38346"/>
                </a:cubicBezTo>
                <a:cubicBezTo>
                  <a:pt x="26094" y="38346"/>
                  <a:pt x="26077" y="38352"/>
                  <a:pt x="26064" y="38364"/>
                </a:cubicBezTo>
                <a:cubicBezTo>
                  <a:pt x="24331" y="38642"/>
                  <a:pt x="23084" y="39959"/>
                  <a:pt x="21836" y="41137"/>
                </a:cubicBezTo>
                <a:cubicBezTo>
                  <a:pt x="21767" y="41206"/>
                  <a:pt x="21767" y="41345"/>
                  <a:pt x="21836" y="41414"/>
                </a:cubicBezTo>
                <a:lnTo>
                  <a:pt x="21767" y="41484"/>
                </a:lnTo>
                <a:cubicBezTo>
                  <a:pt x="21710" y="41540"/>
                  <a:pt x="21745" y="41641"/>
                  <a:pt x="21797" y="41641"/>
                </a:cubicBezTo>
                <a:cubicBezTo>
                  <a:pt x="21809" y="41641"/>
                  <a:pt x="21823" y="41635"/>
                  <a:pt x="21836" y="41622"/>
                </a:cubicBezTo>
                <a:lnTo>
                  <a:pt x="22044" y="41484"/>
                </a:lnTo>
                <a:cubicBezTo>
                  <a:pt x="22044" y="41484"/>
                  <a:pt x="22044" y="41553"/>
                  <a:pt x="22044" y="41553"/>
                </a:cubicBezTo>
                <a:cubicBezTo>
                  <a:pt x="21281" y="41969"/>
                  <a:pt x="20519" y="42454"/>
                  <a:pt x="19756" y="42870"/>
                </a:cubicBezTo>
                <a:cubicBezTo>
                  <a:pt x="20242" y="42177"/>
                  <a:pt x="20519" y="41414"/>
                  <a:pt x="20588" y="40582"/>
                </a:cubicBezTo>
                <a:cubicBezTo>
                  <a:pt x="20588" y="40526"/>
                  <a:pt x="20543" y="40425"/>
                  <a:pt x="20452" y="40425"/>
                </a:cubicBezTo>
                <a:cubicBezTo>
                  <a:pt x="20431" y="40425"/>
                  <a:pt x="20407" y="40431"/>
                  <a:pt x="20380" y="40444"/>
                </a:cubicBezTo>
                <a:cubicBezTo>
                  <a:pt x="18717" y="40929"/>
                  <a:pt x="16706" y="43078"/>
                  <a:pt x="16637" y="45019"/>
                </a:cubicBezTo>
                <a:cubicBezTo>
                  <a:pt x="14904" y="46336"/>
                  <a:pt x="13379" y="47861"/>
                  <a:pt x="11993" y="49525"/>
                </a:cubicBezTo>
                <a:cubicBezTo>
                  <a:pt x="15043" y="44187"/>
                  <a:pt x="18439" y="39127"/>
                  <a:pt x="22252" y="34274"/>
                </a:cubicBezTo>
                <a:cubicBezTo>
                  <a:pt x="23222" y="33096"/>
                  <a:pt x="24193" y="31918"/>
                  <a:pt x="25163" y="30739"/>
                </a:cubicBezTo>
                <a:cubicBezTo>
                  <a:pt x="25198" y="30774"/>
                  <a:pt x="25232" y="30791"/>
                  <a:pt x="25267" y="30791"/>
                </a:cubicBezTo>
                <a:cubicBezTo>
                  <a:pt x="25302" y="30791"/>
                  <a:pt x="25336" y="30774"/>
                  <a:pt x="25371" y="30739"/>
                </a:cubicBezTo>
                <a:lnTo>
                  <a:pt x="25440" y="30462"/>
                </a:lnTo>
                <a:cubicBezTo>
                  <a:pt x="26272" y="29491"/>
                  <a:pt x="27104" y="28521"/>
                  <a:pt x="27936" y="27620"/>
                </a:cubicBezTo>
                <a:lnTo>
                  <a:pt x="28005" y="27620"/>
                </a:lnTo>
                <a:cubicBezTo>
                  <a:pt x="27867" y="27689"/>
                  <a:pt x="27867" y="27828"/>
                  <a:pt x="28005" y="27897"/>
                </a:cubicBezTo>
                <a:cubicBezTo>
                  <a:pt x="28439" y="28114"/>
                  <a:pt x="28920" y="28206"/>
                  <a:pt x="29422" y="28206"/>
                </a:cubicBezTo>
                <a:cubicBezTo>
                  <a:pt x="31006" y="28206"/>
                  <a:pt x="32792" y="27284"/>
                  <a:pt x="33897" y="26441"/>
                </a:cubicBezTo>
                <a:cubicBezTo>
                  <a:pt x="34036" y="26303"/>
                  <a:pt x="33967" y="26095"/>
                  <a:pt x="33828" y="26026"/>
                </a:cubicBezTo>
                <a:cubicBezTo>
                  <a:pt x="33415" y="25790"/>
                  <a:pt x="32947" y="25693"/>
                  <a:pt x="32452" y="25693"/>
                </a:cubicBezTo>
                <a:cubicBezTo>
                  <a:pt x="31199" y="25693"/>
                  <a:pt x="29772" y="26311"/>
                  <a:pt x="28629" y="26857"/>
                </a:cubicBezTo>
                <a:cubicBezTo>
                  <a:pt x="29738" y="25679"/>
                  <a:pt x="30847" y="24501"/>
                  <a:pt x="32026" y="23391"/>
                </a:cubicBezTo>
                <a:cubicBezTo>
                  <a:pt x="32026" y="23391"/>
                  <a:pt x="32095" y="23461"/>
                  <a:pt x="32095" y="23461"/>
                </a:cubicBezTo>
                <a:lnTo>
                  <a:pt x="32303" y="23461"/>
                </a:lnTo>
                <a:cubicBezTo>
                  <a:pt x="32684" y="23565"/>
                  <a:pt x="33065" y="23617"/>
                  <a:pt x="33447" y="23617"/>
                </a:cubicBezTo>
                <a:cubicBezTo>
                  <a:pt x="33828" y="23617"/>
                  <a:pt x="34209" y="23565"/>
                  <a:pt x="34590" y="23461"/>
                </a:cubicBezTo>
                <a:cubicBezTo>
                  <a:pt x="35977" y="23322"/>
                  <a:pt x="37363" y="22906"/>
                  <a:pt x="38611" y="22213"/>
                </a:cubicBezTo>
                <a:cubicBezTo>
                  <a:pt x="38680" y="22144"/>
                  <a:pt x="38750" y="21936"/>
                  <a:pt x="38611" y="21866"/>
                </a:cubicBezTo>
                <a:cubicBezTo>
                  <a:pt x="38080" y="21437"/>
                  <a:pt x="37464" y="21267"/>
                  <a:pt x="36818" y="21267"/>
                </a:cubicBezTo>
                <a:cubicBezTo>
                  <a:pt x="35271" y="21267"/>
                  <a:pt x="33546" y="22242"/>
                  <a:pt x="32372" y="22976"/>
                </a:cubicBezTo>
                <a:cubicBezTo>
                  <a:pt x="33828" y="21520"/>
                  <a:pt x="35353" y="20064"/>
                  <a:pt x="36878" y="18678"/>
                </a:cubicBezTo>
                <a:cubicBezTo>
                  <a:pt x="37182" y="18779"/>
                  <a:pt x="37487" y="18844"/>
                  <a:pt x="37819" y="18844"/>
                </a:cubicBezTo>
                <a:cubicBezTo>
                  <a:pt x="37940" y="18844"/>
                  <a:pt x="38065" y="18835"/>
                  <a:pt x="38195" y="18816"/>
                </a:cubicBezTo>
                <a:cubicBezTo>
                  <a:pt x="38302" y="18828"/>
                  <a:pt x="38409" y="18834"/>
                  <a:pt x="38516" y="18834"/>
                </a:cubicBezTo>
                <a:cubicBezTo>
                  <a:pt x="39031" y="18834"/>
                  <a:pt x="39538" y="18700"/>
                  <a:pt x="39997" y="18470"/>
                </a:cubicBezTo>
                <a:cubicBezTo>
                  <a:pt x="40829" y="18262"/>
                  <a:pt x="41592" y="17915"/>
                  <a:pt x="42354" y="17499"/>
                </a:cubicBezTo>
                <a:cubicBezTo>
                  <a:pt x="42493" y="17430"/>
                  <a:pt x="42493" y="17153"/>
                  <a:pt x="42354" y="17083"/>
                </a:cubicBezTo>
                <a:cubicBezTo>
                  <a:pt x="41924" y="16859"/>
                  <a:pt x="41478" y="16766"/>
                  <a:pt x="41029" y="16766"/>
                </a:cubicBezTo>
                <a:cubicBezTo>
                  <a:pt x="39817" y="16766"/>
                  <a:pt x="38583" y="17447"/>
                  <a:pt x="37571" y="18054"/>
                </a:cubicBezTo>
                <a:cubicBezTo>
                  <a:pt x="38957" y="16806"/>
                  <a:pt x="40344" y="15558"/>
                  <a:pt x="41730" y="14311"/>
                </a:cubicBezTo>
                <a:cubicBezTo>
                  <a:pt x="41730" y="14311"/>
                  <a:pt x="41730" y="14311"/>
                  <a:pt x="41730" y="14380"/>
                </a:cubicBezTo>
                <a:cubicBezTo>
                  <a:pt x="42057" y="14670"/>
                  <a:pt x="42516" y="14771"/>
                  <a:pt x="42979" y="14771"/>
                </a:cubicBezTo>
                <a:cubicBezTo>
                  <a:pt x="43401" y="14771"/>
                  <a:pt x="43826" y="14687"/>
                  <a:pt x="44156" y="14588"/>
                </a:cubicBezTo>
                <a:cubicBezTo>
                  <a:pt x="45127" y="14449"/>
                  <a:pt x="45959" y="13964"/>
                  <a:pt x="46652" y="13340"/>
                </a:cubicBezTo>
                <a:cubicBezTo>
                  <a:pt x="46652" y="13202"/>
                  <a:pt x="46652" y="13132"/>
                  <a:pt x="46582" y="13132"/>
                </a:cubicBezTo>
                <a:cubicBezTo>
                  <a:pt x="46239" y="12970"/>
                  <a:pt x="45858" y="12901"/>
                  <a:pt x="45463" y="12901"/>
                </a:cubicBezTo>
                <a:cubicBezTo>
                  <a:pt x="44341" y="12901"/>
                  <a:pt x="43105" y="13452"/>
                  <a:pt x="42285" y="13964"/>
                </a:cubicBezTo>
                <a:cubicBezTo>
                  <a:pt x="42273" y="13968"/>
                  <a:pt x="42262" y="13972"/>
                  <a:pt x="42252" y="13977"/>
                </a:cubicBezTo>
                <a:lnTo>
                  <a:pt x="42252" y="13977"/>
                </a:lnTo>
                <a:cubicBezTo>
                  <a:pt x="43475" y="12946"/>
                  <a:pt x="44751" y="11861"/>
                  <a:pt x="46028" y="10775"/>
                </a:cubicBezTo>
                <a:cubicBezTo>
                  <a:pt x="46569" y="10940"/>
                  <a:pt x="47117" y="11017"/>
                  <a:pt x="47660" y="11017"/>
                </a:cubicBezTo>
                <a:cubicBezTo>
                  <a:pt x="48719" y="11017"/>
                  <a:pt x="49756" y="10725"/>
                  <a:pt x="50672" y="10221"/>
                </a:cubicBezTo>
                <a:cubicBezTo>
                  <a:pt x="50880" y="10082"/>
                  <a:pt x="50880" y="9874"/>
                  <a:pt x="50672" y="9805"/>
                </a:cubicBezTo>
                <a:cubicBezTo>
                  <a:pt x="50158" y="9612"/>
                  <a:pt x="49613" y="9509"/>
                  <a:pt x="49066" y="9509"/>
                </a:cubicBezTo>
                <a:cubicBezTo>
                  <a:pt x="48435" y="9509"/>
                  <a:pt x="47801" y="9646"/>
                  <a:pt x="47206" y="9944"/>
                </a:cubicBezTo>
                <a:lnTo>
                  <a:pt x="47068" y="9944"/>
                </a:lnTo>
                <a:lnTo>
                  <a:pt x="49494" y="7933"/>
                </a:lnTo>
                <a:cubicBezTo>
                  <a:pt x="49736" y="7968"/>
                  <a:pt x="49979" y="7985"/>
                  <a:pt x="50222" y="7985"/>
                </a:cubicBezTo>
                <a:cubicBezTo>
                  <a:pt x="50464" y="7985"/>
                  <a:pt x="50707" y="7968"/>
                  <a:pt x="50950" y="7933"/>
                </a:cubicBezTo>
                <a:cubicBezTo>
                  <a:pt x="51781" y="7725"/>
                  <a:pt x="52544" y="7448"/>
                  <a:pt x="53306" y="7032"/>
                </a:cubicBezTo>
                <a:cubicBezTo>
                  <a:pt x="53445" y="6963"/>
                  <a:pt x="53445" y="6755"/>
                  <a:pt x="53306" y="6686"/>
                </a:cubicBezTo>
                <a:cubicBezTo>
                  <a:pt x="52929" y="6518"/>
                  <a:pt x="52525" y="6426"/>
                  <a:pt x="52128" y="6426"/>
                </a:cubicBezTo>
                <a:cubicBezTo>
                  <a:pt x="51868" y="6426"/>
                  <a:pt x="51612" y="6465"/>
                  <a:pt x="51365" y="6547"/>
                </a:cubicBezTo>
                <a:lnTo>
                  <a:pt x="52821" y="5438"/>
                </a:lnTo>
                <a:lnTo>
                  <a:pt x="53098" y="5299"/>
                </a:lnTo>
                <a:cubicBezTo>
                  <a:pt x="53370" y="5345"/>
                  <a:pt x="53642" y="5367"/>
                  <a:pt x="53910" y="5367"/>
                </a:cubicBezTo>
                <a:cubicBezTo>
                  <a:pt x="54876" y="5367"/>
                  <a:pt x="55805" y="5079"/>
                  <a:pt x="56564" y="4537"/>
                </a:cubicBezTo>
                <a:cubicBezTo>
                  <a:pt x="56703" y="4467"/>
                  <a:pt x="56703" y="4260"/>
                  <a:pt x="56564" y="4260"/>
                </a:cubicBezTo>
                <a:cubicBezTo>
                  <a:pt x="56206" y="3991"/>
                  <a:pt x="55790" y="3838"/>
                  <a:pt x="55373" y="3838"/>
                </a:cubicBezTo>
                <a:cubicBezTo>
                  <a:pt x="55143" y="3838"/>
                  <a:pt x="54914" y="3884"/>
                  <a:pt x="54693" y="3982"/>
                </a:cubicBezTo>
                <a:lnTo>
                  <a:pt x="56911" y="2319"/>
                </a:lnTo>
                <a:cubicBezTo>
                  <a:pt x="57004" y="2372"/>
                  <a:pt x="57106" y="2394"/>
                  <a:pt x="57214" y="2394"/>
                </a:cubicBezTo>
                <a:cubicBezTo>
                  <a:pt x="57672" y="2394"/>
                  <a:pt x="58225" y="1988"/>
                  <a:pt x="58505" y="1764"/>
                </a:cubicBezTo>
                <a:cubicBezTo>
                  <a:pt x="59129" y="1417"/>
                  <a:pt x="59614" y="932"/>
                  <a:pt x="59961" y="308"/>
                </a:cubicBezTo>
                <a:cubicBezTo>
                  <a:pt x="60030" y="239"/>
                  <a:pt x="59961" y="170"/>
                  <a:pt x="59892" y="100"/>
                </a:cubicBezTo>
                <a:cubicBezTo>
                  <a:pt x="59715" y="32"/>
                  <a:pt x="59534" y="1"/>
                  <a:pt x="5935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FFFF"/>
              </a:solidFill>
              <a:latin typeface="微软雅黑" panose="020B0503020204020204" pitchFamily="34" charset="-122"/>
              <a:ea typeface="微软雅黑" panose="020B0503020204020204" pitchFamily="34" charset="-122"/>
            </a:endParaRPr>
          </a:p>
        </p:txBody>
      </p:sp>
      <p:sp>
        <p:nvSpPr>
          <p:cNvPr id="11" name="Title 6"/>
          <p:cNvSpPr txBox="1"/>
          <p:nvPr>
            <p:custDataLst>
              <p:tags r:id="rId5"/>
            </p:custDataLst>
          </p:nvPr>
        </p:nvSpPr>
        <p:spPr>
          <a:xfrm>
            <a:off x="2457424" y="1292536"/>
            <a:ext cx="7277151" cy="4272927"/>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ts val="0"/>
              </a:spcBef>
              <a:spcAft>
                <a:spcPts val="800"/>
              </a:spcAft>
              <a:buSzPct val="100000"/>
              <a:buFont typeface="Wingdings" panose="05000000000000000000" charset="0"/>
            </a:pPr>
            <a:r>
              <a:rPr lang="zh-CN" sz="20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导言部分：指明价值----理论上批驳“四人帮”的歪理邪说，实践上肃清其遗毒。</a:t>
            </a:r>
          </a:p>
          <a:p>
            <a:pPr lvl="0" indent="0" algn="l" fontAlgn="ctr">
              <a:lnSpc>
                <a:spcPct val="120000"/>
              </a:lnSpc>
              <a:spcBef>
                <a:spcPts val="0"/>
              </a:spcBef>
              <a:spcAft>
                <a:spcPts val="800"/>
              </a:spcAft>
              <a:buSzPct val="100000"/>
              <a:buFont typeface="Wingdings" panose="05000000000000000000" charset="0"/>
            </a:pPr>
            <a:r>
              <a:rPr lang="zh-CN" sz="20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第一部分：分析原理----从哲学视角来剖析真理的检验标准只能是社会实践的根本原因。</a:t>
            </a:r>
          </a:p>
          <a:p>
            <a:pPr lvl="0" indent="0" algn="l" fontAlgn="ctr">
              <a:lnSpc>
                <a:spcPct val="120000"/>
              </a:lnSpc>
              <a:spcBef>
                <a:spcPts val="0"/>
              </a:spcBef>
              <a:spcAft>
                <a:spcPts val="800"/>
              </a:spcAft>
              <a:buSzPct val="100000"/>
              <a:buFont typeface="Wingdings" panose="05000000000000000000" charset="0"/>
            </a:pPr>
            <a:r>
              <a:rPr lang="zh-CN" sz="20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第二部分：分析立足点----立足于马克思主义立场来谈马克思主义理论的实践特性。</a:t>
            </a:r>
          </a:p>
          <a:p>
            <a:pPr lvl="0" indent="0" algn="l" fontAlgn="ctr">
              <a:lnSpc>
                <a:spcPct val="120000"/>
              </a:lnSpc>
              <a:spcBef>
                <a:spcPts val="0"/>
              </a:spcBef>
              <a:spcAft>
                <a:spcPts val="800"/>
              </a:spcAft>
              <a:buSzPct val="100000"/>
              <a:buFont typeface="Wingdings" panose="05000000000000000000" charset="0"/>
            </a:pPr>
            <a:r>
              <a:rPr lang="zh-CN" sz="20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第三部分：验证理论----着重指明了共产主义导师们都是用实践检验真理的自觉践行者和光辉示范者。</a:t>
            </a:r>
          </a:p>
          <a:p>
            <a:pPr lvl="0" indent="0" algn="l" fontAlgn="ctr">
              <a:lnSpc>
                <a:spcPct val="120000"/>
              </a:lnSpc>
              <a:spcBef>
                <a:spcPts val="0"/>
              </a:spcBef>
              <a:spcAft>
                <a:spcPts val="800"/>
              </a:spcAft>
              <a:buSzPct val="100000"/>
              <a:buFont typeface="Wingdings" panose="05000000000000000000" charset="0"/>
            </a:pPr>
            <a:r>
              <a:rPr lang="zh-CN" sz="20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第四部分：发展认识----从真理检验标准的绝对性和相对性两个角度说明任何理论都要接受实践的持续检验。</a:t>
            </a:r>
          </a:p>
        </p:txBody>
      </p:sp>
    </p:spTree>
    <p:custDataLst>
      <p:tags r:id="rId1"/>
    </p:custData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nvSpPr>
        <p:spPr bwMode="auto">
          <a:xfrm>
            <a:off x="863023" y="726496"/>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buFont typeface="Arial" panose="020B0604020202020204" pitchFamily="34" charset="0"/>
              <a:buNone/>
            </a:pPr>
            <a:r>
              <a:rPr lang="zh-CN" altLang="en-US" sz="2400" b="1" dirty="0">
                <a:solidFill>
                  <a:srgbClr val="EF7509"/>
                </a:solidFill>
                <a:latin typeface="思源黑体 CN Heavy" panose="020B0A00000000000000" pitchFamily="34" charset="-122"/>
                <a:ea typeface="思源黑体 CN Heavy" panose="020B0A00000000000000" pitchFamily="34" charset="-122"/>
              </a:rPr>
              <a:t>文章主旨</a:t>
            </a:r>
          </a:p>
        </p:txBody>
      </p:sp>
      <p:sp>
        <p:nvSpPr>
          <p:cNvPr id="5" name="矩形 4"/>
          <p:cNvSpPr>
            <a:spLocks noChangeAspect="1"/>
          </p:cNvSpPr>
          <p:nvPr/>
        </p:nvSpPr>
        <p:spPr>
          <a:xfrm>
            <a:off x="1424939" y="2990349"/>
            <a:ext cx="10124509" cy="1754326"/>
          </a:xfrm>
          <a:prstGeom prst="rect">
            <a:avLst/>
          </a:prstGeom>
        </p:spPr>
        <p:txBody>
          <a:bodyPr wrap="square">
            <a:spAutoFit/>
          </a:bodyPr>
          <a:lstStyle/>
          <a:p>
            <a:pPr>
              <a:lnSpc>
                <a:spcPct val="150000"/>
              </a:lnSpc>
              <a:spcAft>
                <a:spcPts val="0"/>
              </a:spcAft>
              <a:tabLst>
                <a:tab pos="1188085" algn="l"/>
                <a:tab pos="2163445" algn="l"/>
                <a:tab pos="3142615" algn="l"/>
                <a:tab pos="4190365" algn="l"/>
              </a:tabLst>
            </a:pPr>
            <a:r>
              <a:rPr lang="zh-CN" altLang="zh-CN" sz="2400" b="1" dirty="0">
                <a:solidFill>
                  <a:srgbClr val="000000"/>
                </a:solidFill>
                <a:latin typeface="微软雅黑" panose="020B0503020204020204" pitchFamily="34" charset="-122"/>
              </a:rPr>
              <a:t>文章主旨：文章论述了马克思列宁主义的实践第一的观点</a:t>
            </a:r>
            <a:r>
              <a:rPr lang="en-US" altLang="zh-CN" sz="2400" b="1" dirty="0">
                <a:solidFill>
                  <a:srgbClr val="000000"/>
                </a:solidFill>
                <a:latin typeface="微软雅黑" panose="020B0503020204020204" pitchFamily="34" charset="-122"/>
              </a:rPr>
              <a:t>,</a:t>
            </a:r>
            <a:r>
              <a:rPr lang="zh-CN" altLang="zh-CN" sz="2400" b="1" dirty="0">
                <a:solidFill>
                  <a:srgbClr val="000000"/>
                </a:solidFill>
                <a:latin typeface="微软雅黑" panose="020B0503020204020204" pitchFamily="34" charset="-122"/>
              </a:rPr>
              <a:t>明确地指出检验真理的标准只能是社会实践</a:t>
            </a:r>
            <a:r>
              <a:rPr lang="en-US" altLang="zh-CN" sz="2400" b="1" dirty="0">
                <a:solidFill>
                  <a:srgbClr val="000000"/>
                </a:solidFill>
                <a:latin typeface="微软雅黑" panose="020B0503020204020204" pitchFamily="34" charset="-122"/>
              </a:rPr>
              <a:t>,</a:t>
            </a:r>
            <a:r>
              <a:rPr lang="zh-CN" altLang="zh-CN" sz="2400" b="1" dirty="0">
                <a:solidFill>
                  <a:srgbClr val="000000"/>
                </a:solidFill>
                <a:latin typeface="微软雅黑" panose="020B0503020204020204" pitchFamily="34" charset="-122"/>
              </a:rPr>
              <a:t>理论与实践的统一是马克思主义的一个最基本的原则</a:t>
            </a:r>
            <a:r>
              <a:rPr lang="en-US" altLang="zh-CN" sz="2400" b="1" dirty="0">
                <a:solidFill>
                  <a:srgbClr val="000000"/>
                </a:solidFill>
                <a:latin typeface="微软雅黑" panose="020B0503020204020204" pitchFamily="34" charset="-122"/>
              </a:rPr>
              <a:t>,</a:t>
            </a:r>
            <a:r>
              <a:rPr lang="zh-CN" altLang="zh-CN" sz="2400" b="1" dirty="0">
                <a:solidFill>
                  <a:srgbClr val="000000"/>
                </a:solidFill>
                <a:latin typeface="微软雅黑" panose="020B0503020204020204" pitchFamily="34" charset="-122"/>
              </a:rPr>
              <a:t>任何理论都要不断接受实践的检验。</a:t>
            </a:r>
          </a:p>
        </p:txBody>
      </p:sp>
      <p:sp>
        <p:nvSpPr>
          <p:cNvPr id="6" name="文本框 5"/>
          <p:cNvSpPr txBox="1"/>
          <p:nvPr/>
        </p:nvSpPr>
        <p:spPr>
          <a:xfrm>
            <a:off x="1737360" y="1946910"/>
            <a:ext cx="2954655" cy="581057"/>
          </a:xfrm>
          <a:prstGeom prst="rect">
            <a:avLst/>
          </a:prstGeom>
          <a:noFill/>
        </p:spPr>
        <p:txBody>
          <a:bodyPr wrap="none" rtlCol="0" anchor="t">
            <a:spAutoFit/>
          </a:bodyPr>
          <a:lstStyle/>
          <a:p>
            <a:pPr>
              <a:lnSpc>
                <a:spcPct val="150000"/>
              </a:lnSpc>
            </a:pPr>
            <a:r>
              <a:rPr lang="zh-CN" altLang="zh-CN" sz="2400" b="1" dirty="0">
                <a:solidFill>
                  <a:srgbClr val="000000"/>
                </a:solidFill>
                <a:latin typeface="微软雅黑" panose="020B0503020204020204" pitchFamily="34" charset="-122"/>
              </a:rPr>
              <a:t>试着概括文章主旨：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组48325同意"/>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nvSpPr>
        <p:spPr bwMode="auto">
          <a:xfrm>
            <a:off x="863023" y="726496"/>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r>
              <a:rPr lang="zh-CN" altLang="en-US" sz="2400" b="1" dirty="0">
                <a:solidFill>
                  <a:srgbClr val="EF7509"/>
                </a:solidFill>
                <a:latin typeface="思源黑体 CN Heavy" panose="020B0A00000000000000" pitchFamily="34" charset="-122"/>
                <a:ea typeface="思源黑体 CN Heavy" panose="020B0A00000000000000" pitchFamily="34" charset="-122"/>
              </a:rPr>
              <a:t>课后练习</a:t>
            </a:r>
          </a:p>
        </p:txBody>
      </p:sp>
      <p:graphicFrame>
        <p:nvGraphicFramePr>
          <p:cNvPr id="2265090" name="对象 2265089"/>
          <p:cNvGraphicFramePr/>
          <p:nvPr/>
        </p:nvGraphicFramePr>
        <p:xfrm>
          <a:off x="970329" y="1515971"/>
          <a:ext cx="8121753" cy="4348513"/>
        </p:xfrm>
        <a:graphic>
          <a:graphicData uri="http://schemas.openxmlformats.org/presentationml/2006/ole">
            <mc:AlternateContent xmlns:mc="http://schemas.openxmlformats.org/markup-compatibility/2006">
              <mc:Choice xmlns:v="urn:schemas-microsoft-com:vml" Requires="v">
                <p:oleObj spid="_x0000_s3133" r:id="rId5" imgW="10511155" imgH="5865495" progId="Word.Document.8">
                  <p:embed/>
                </p:oleObj>
              </mc:Choice>
              <mc:Fallback>
                <p:oleObj r:id="rId5" imgW="10511155" imgH="5865495" progId="Word.Document.8">
                  <p:embed/>
                  <p:pic>
                    <p:nvPicPr>
                      <p:cNvPr id="0" name="图片 3088"/>
                      <p:cNvPicPr/>
                      <p:nvPr/>
                    </p:nvPicPr>
                    <p:blipFill>
                      <a:blip r:embed="rId6"/>
                      <a:stretch>
                        <a:fillRect/>
                      </a:stretch>
                    </p:blipFill>
                    <p:spPr>
                      <a:xfrm>
                        <a:off x="970329" y="1515971"/>
                        <a:ext cx="8121753" cy="4348513"/>
                      </a:xfrm>
                      <a:prstGeom prst="rect">
                        <a:avLst/>
                      </a:prstGeom>
                      <a:noFill/>
                      <a:ln w="38100">
                        <a:noFill/>
                        <a:miter/>
                      </a:ln>
                    </p:spPr>
                  </p:pic>
                </p:oleObj>
              </mc:Fallback>
            </mc:AlternateContent>
          </a:graphicData>
        </a:graphic>
      </p:graphicFrame>
      <p:sp>
        <p:nvSpPr>
          <p:cNvPr id="5" name="矩形 4"/>
          <p:cNvSpPr/>
          <p:nvPr/>
        </p:nvSpPr>
        <p:spPr>
          <a:xfrm>
            <a:off x="970329" y="5965907"/>
            <a:ext cx="9613557" cy="581057"/>
          </a:xfrm>
          <a:prstGeom prst="rect">
            <a:avLst/>
          </a:prstGeom>
        </p:spPr>
        <p:txBody>
          <a:bodyPr wrap="square">
            <a:spAutoFit/>
          </a:bodyPr>
          <a:lstStyle/>
          <a:p>
            <a:pPr indent="713740">
              <a:lnSpc>
                <a:spcPct val="150000"/>
              </a:lnSpc>
              <a:spcAft>
                <a:spcPts val="0"/>
              </a:spcAft>
              <a:tabLst>
                <a:tab pos="4800600" algn="l"/>
              </a:tabLst>
            </a:pPr>
            <a:r>
              <a:rPr lang="en-US" altLang="zh-CN" sz="2400" b="1" dirty="0">
                <a:solidFill>
                  <a:srgbClr val="C00000"/>
                </a:solidFill>
                <a:latin typeface="微软雅黑" panose="020B0503020204020204" pitchFamily="34" charset="-122"/>
              </a:rPr>
              <a:t>[</a:t>
            </a:r>
            <a:r>
              <a:rPr lang="zh-CN" altLang="zh-CN" sz="2400" b="1" dirty="0">
                <a:solidFill>
                  <a:srgbClr val="C00000"/>
                </a:solidFill>
                <a:latin typeface="微软雅黑" panose="020B0503020204020204" pitchFamily="34" charset="-122"/>
              </a:rPr>
              <a:t>答案</a:t>
            </a:r>
            <a:r>
              <a:rPr lang="en-US" altLang="zh-CN" sz="2400" b="1" dirty="0">
                <a:solidFill>
                  <a:srgbClr val="C00000"/>
                </a:solidFill>
                <a:latin typeface="微软雅黑" panose="020B0503020204020204" pitchFamily="34" charset="-122"/>
              </a:rPr>
              <a:t>]</a:t>
            </a:r>
            <a:r>
              <a:rPr lang="zh-CN" altLang="zh-CN" sz="2400" b="1" dirty="0">
                <a:solidFill>
                  <a:srgbClr val="C00000"/>
                </a:solidFill>
                <a:latin typeface="微软雅黑" panose="020B0503020204020204" pitchFamily="34" charset="-122"/>
              </a:rPr>
              <a:t>　</a:t>
            </a:r>
            <a:r>
              <a:rPr lang="en-US" altLang="zh-CN" sz="2400" b="1" dirty="0">
                <a:solidFill>
                  <a:srgbClr val="C00000"/>
                </a:solidFill>
                <a:latin typeface="微软雅黑" panose="020B0503020204020204" pitchFamily="34" charset="-122"/>
              </a:rPr>
              <a:t>①</a:t>
            </a:r>
            <a:r>
              <a:rPr lang="zh-CN" altLang="zh-CN" sz="2400" b="1" dirty="0">
                <a:solidFill>
                  <a:srgbClr val="C00000"/>
                </a:solidFill>
                <a:latin typeface="微软雅黑" panose="020B0503020204020204" pitchFamily="34" charset="-122"/>
              </a:rPr>
              <a:t>检验真理的标准只能是社会实践　</a:t>
            </a:r>
            <a:r>
              <a:rPr lang="en-US" altLang="zh-CN" sz="2400" b="1" dirty="0">
                <a:solidFill>
                  <a:srgbClr val="C00000"/>
                </a:solidFill>
                <a:latin typeface="微软雅黑" panose="020B0503020204020204" pitchFamily="34" charset="-122"/>
              </a:rPr>
              <a:t>②</a:t>
            </a:r>
            <a:r>
              <a:rPr lang="zh-CN" altLang="zh-CN" sz="2400" b="1" dirty="0">
                <a:solidFill>
                  <a:srgbClr val="C00000"/>
                </a:solidFill>
                <a:latin typeface="微软雅黑" panose="020B0503020204020204" pitchFamily="34" charset="-122"/>
              </a:rPr>
              <a:t>立论驳论结合</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a:spLocks noChangeArrowheads="1"/>
          </p:cNvSpPr>
          <p:nvPr/>
        </p:nvSpPr>
        <p:spPr bwMode="auto">
          <a:xfrm>
            <a:off x="963036" y="726497"/>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l">
              <a:buFont typeface="Arial" panose="020B0604020202020204" pitchFamily="34" charset="0"/>
              <a:buNone/>
            </a:pPr>
            <a:r>
              <a:rPr lang="zh-CN" altLang="en-US" sz="2400" b="1" dirty="0">
                <a:solidFill>
                  <a:srgbClr val="EF7509"/>
                </a:solidFill>
                <a:latin typeface="思源黑体 CN Heavy" panose="020B0A00000000000000" pitchFamily="34" charset="-122"/>
                <a:ea typeface="思源黑体 CN Heavy" panose="020B0A00000000000000" pitchFamily="34" charset="-122"/>
              </a:rPr>
              <a:t>课后练习</a:t>
            </a:r>
          </a:p>
        </p:txBody>
      </p:sp>
      <p:sp>
        <p:nvSpPr>
          <p:cNvPr id="2" name="文本框 1"/>
          <p:cNvSpPr txBox="1"/>
          <p:nvPr/>
        </p:nvSpPr>
        <p:spPr>
          <a:xfrm>
            <a:off x="643700" y="1679275"/>
            <a:ext cx="10740992" cy="3268587"/>
          </a:xfrm>
          <a:prstGeom prst="rect">
            <a:avLst/>
          </a:prstGeom>
          <a:noFill/>
        </p:spPr>
        <p:txBody>
          <a:bodyPr wrap="square" rtlCol="0" anchor="t">
            <a:spAutoFit/>
          </a:bodyPr>
          <a:lstStyle/>
          <a:p>
            <a:pPr defTabSz="1171575"/>
            <a:r>
              <a:rPr lang="en-US" altLang="zh-CN" sz="2400" b="1" dirty="0" smtClean="0">
                <a:solidFill>
                  <a:srgbClr val="000000"/>
                </a:solidFill>
                <a:latin typeface="微软雅黑" panose="020B0503020204020204" pitchFamily="34" charset="-122"/>
                <a:ea typeface="微软雅黑" panose="020B0503020204020204" pitchFamily="34" charset="-122"/>
                <a:sym typeface="+mn-ea"/>
              </a:rPr>
              <a:t>1</a:t>
            </a:r>
            <a:r>
              <a:rPr lang="en-US" altLang="zh-CN" sz="2400" b="1" dirty="0">
                <a:solidFill>
                  <a:srgbClr val="000000"/>
                </a:solidFill>
                <a:latin typeface="微软雅黑" panose="020B0503020204020204" pitchFamily="34" charset="-122"/>
                <a:ea typeface="微软雅黑" panose="020B0503020204020204" pitchFamily="34" charset="-122"/>
                <a:sym typeface="+mn-ea"/>
              </a:rPr>
              <a:t>.</a:t>
            </a:r>
            <a:r>
              <a:rPr lang="zh-CN" altLang="en-US" sz="2400" b="1" dirty="0">
                <a:solidFill>
                  <a:srgbClr val="000000"/>
                </a:solidFill>
                <a:latin typeface="微软雅黑" panose="020B0503020204020204" pitchFamily="34" charset="-122"/>
                <a:ea typeface="微软雅黑" panose="020B0503020204020204" pitchFamily="34" charset="-122"/>
                <a:sym typeface="+mn-ea"/>
              </a:rPr>
              <a:t>下列词语</a:t>
            </a:r>
            <a:r>
              <a:rPr lang="zh-CN" altLang="en-US" sz="2400" b="1" dirty="0" smtClean="0">
                <a:solidFill>
                  <a:srgbClr val="000000"/>
                </a:solidFill>
                <a:latin typeface="微软雅黑" panose="020B0503020204020204" pitchFamily="34" charset="-122"/>
                <a:ea typeface="微软雅黑" panose="020B0503020204020204" pitchFamily="34" charset="-122"/>
                <a:sym typeface="+mn-ea"/>
              </a:rPr>
              <a:t>中标红字</a:t>
            </a:r>
            <a:r>
              <a:rPr lang="zh-CN" altLang="en-US" sz="2400" b="1" dirty="0">
                <a:solidFill>
                  <a:srgbClr val="000000"/>
                </a:solidFill>
                <a:latin typeface="微软雅黑" panose="020B0503020204020204" pitchFamily="34" charset="-122"/>
                <a:ea typeface="微软雅黑" panose="020B0503020204020204" pitchFamily="34" charset="-122"/>
                <a:sym typeface="+mn-ea"/>
              </a:rPr>
              <a:t>的读音有误的一组是	</a:t>
            </a:r>
            <a:r>
              <a:rPr lang="en-US" altLang="zh-CN" sz="2400" b="1" dirty="0">
                <a:solidFill>
                  <a:srgbClr val="000000"/>
                </a:solidFill>
                <a:latin typeface="微软雅黑" panose="020B0503020204020204" pitchFamily="34" charset="-122"/>
                <a:ea typeface="微软雅黑" panose="020B0503020204020204" pitchFamily="34" charset="-122"/>
                <a:sym typeface="+mn-ea"/>
              </a:rPr>
              <a:t>(</a:t>
            </a:r>
            <a:r>
              <a:rPr lang="zh-CN" altLang="en-US" sz="2400" b="1" dirty="0">
                <a:solidFill>
                  <a:srgbClr val="000000"/>
                </a:solidFill>
                <a:latin typeface="微软雅黑" panose="020B0503020204020204" pitchFamily="34" charset="-122"/>
                <a:ea typeface="微软雅黑" panose="020B0503020204020204" pitchFamily="34" charset="-122"/>
                <a:sym typeface="+mn-ea"/>
              </a:rPr>
              <a:t>　　</a:t>
            </a:r>
            <a:r>
              <a:rPr lang="en-US" altLang="zh-CN" sz="2400" b="1" dirty="0">
                <a:solidFill>
                  <a:srgbClr val="000000"/>
                </a:solidFill>
                <a:latin typeface="微软雅黑" panose="020B0503020204020204" pitchFamily="34" charset="-122"/>
                <a:ea typeface="微软雅黑" panose="020B0503020204020204" pitchFamily="34" charset="-122"/>
                <a:sym typeface="+mn-ea"/>
              </a:rPr>
              <a:t>)</a:t>
            </a:r>
            <a:endParaRPr lang="en-US" altLang="zh-CN" sz="2400" b="1" dirty="0">
              <a:solidFill>
                <a:srgbClr val="000000"/>
              </a:solidFill>
              <a:latin typeface="微软雅黑" panose="020B0503020204020204" pitchFamily="34" charset="-122"/>
              <a:ea typeface="微软雅黑" panose="020B0503020204020204" pitchFamily="34" charset="-122"/>
            </a:endParaRPr>
          </a:p>
          <a:p>
            <a:pPr defTabSz="1171575">
              <a:lnSpc>
                <a:spcPct val="190000"/>
              </a:lnSpc>
            </a:pPr>
            <a:r>
              <a:rPr lang="en-US" altLang="zh-CN" sz="2400" b="1" dirty="0">
                <a:latin typeface="微软雅黑" panose="020B0503020204020204" pitchFamily="34" charset="-122"/>
                <a:ea typeface="微软雅黑" panose="020B0503020204020204" pitchFamily="34" charset="-122"/>
                <a:sym typeface="+mn-ea"/>
              </a:rPr>
              <a:t>A.</a:t>
            </a:r>
            <a:r>
              <a:rPr lang="zh-CN" altLang="en-US" sz="2400" b="1" dirty="0">
                <a:latin typeface="微软雅黑" panose="020B0503020204020204" pitchFamily="34" charset="-122"/>
                <a:ea typeface="微软雅黑" panose="020B0503020204020204" pitchFamily="34" charset="-122"/>
                <a:sym typeface="+mn-ea"/>
              </a:rPr>
              <a:t>肃清</a:t>
            </a:r>
            <a:r>
              <a:rPr lang="en-US" altLang="zh-CN" sz="2400" b="1" dirty="0">
                <a:latin typeface="微软雅黑" panose="020B0503020204020204" pitchFamily="34" charset="-122"/>
                <a:ea typeface="微软雅黑" panose="020B0503020204020204" pitchFamily="34" charset="-122"/>
                <a:sym typeface="+mn-ea"/>
              </a:rPr>
              <a:t>(</a:t>
            </a:r>
            <a:r>
              <a:rPr lang="en-US" altLang="zh-CN" sz="2400" b="1" dirty="0" err="1">
                <a:latin typeface="微软雅黑" panose="020B0503020204020204" pitchFamily="34" charset="-122"/>
                <a:ea typeface="微软雅黑" panose="020B0503020204020204" pitchFamily="34" charset="-122"/>
                <a:sym typeface="+mn-ea"/>
              </a:rPr>
              <a:t>sù</a:t>
            </a:r>
            <a:r>
              <a:rPr lang="en-US" altLang="zh-CN" sz="2400" b="1" dirty="0">
                <a:latin typeface="微软雅黑" panose="020B0503020204020204" pitchFamily="34" charset="-122"/>
                <a:ea typeface="微软雅黑" panose="020B0503020204020204" pitchFamily="34" charset="-122"/>
                <a:sym typeface="+mn-ea"/>
              </a:rPr>
              <a:t>)</a:t>
            </a:r>
            <a:r>
              <a:rPr lang="zh-CN" altLang="en-US" sz="2400" b="1" dirty="0">
                <a:latin typeface="微软雅黑" panose="020B0503020204020204" pitchFamily="34" charset="-122"/>
                <a:ea typeface="微软雅黑" panose="020B0503020204020204" pitchFamily="34" charset="-122"/>
                <a:sym typeface="+mn-ea"/>
              </a:rPr>
              <a:t>　　</a:t>
            </a:r>
            <a:r>
              <a:rPr lang="zh-CN" altLang="en-US" sz="2400" b="1" dirty="0" smtClean="0">
                <a:latin typeface="微软雅黑" panose="020B0503020204020204" pitchFamily="34" charset="-122"/>
                <a:ea typeface="微软雅黑" panose="020B0503020204020204" pitchFamily="34" charset="-122"/>
                <a:sym typeface="+mn-ea"/>
              </a:rPr>
              <a:t>  领域</a:t>
            </a:r>
            <a:r>
              <a:rPr lang="en-US" altLang="zh-CN" sz="2400" b="1" dirty="0">
                <a:latin typeface="微软雅黑" panose="020B0503020204020204" pitchFamily="34" charset="-122"/>
                <a:ea typeface="微软雅黑" panose="020B0503020204020204" pitchFamily="34" charset="-122"/>
                <a:sym typeface="+mn-ea"/>
              </a:rPr>
              <a:t>(</a:t>
            </a:r>
            <a:r>
              <a:rPr lang="en-US" altLang="zh-CN" sz="2400" b="1" dirty="0" err="1">
                <a:latin typeface="微软雅黑" panose="020B0503020204020204" pitchFamily="34" charset="-122"/>
                <a:ea typeface="微软雅黑" panose="020B0503020204020204" pitchFamily="34" charset="-122"/>
                <a:sym typeface="+mn-ea"/>
              </a:rPr>
              <a:t>yù</a:t>
            </a:r>
            <a:r>
              <a:rPr lang="en-US" altLang="zh-CN" sz="2400" b="1" dirty="0">
                <a:latin typeface="微软雅黑" panose="020B0503020204020204" pitchFamily="34" charset="-122"/>
                <a:ea typeface="微软雅黑" panose="020B0503020204020204" pitchFamily="34" charset="-122"/>
                <a:sym typeface="+mn-ea"/>
              </a:rPr>
              <a:t>)	</a:t>
            </a:r>
            <a:r>
              <a:rPr lang="zh-CN" altLang="en-US" sz="2400" b="1" dirty="0">
                <a:latin typeface="微软雅黑" panose="020B0503020204020204" pitchFamily="34" charset="-122"/>
                <a:ea typeface="微软雅黑" panose="020B0503020204020204" pitchFamily="34" charset="-122"/>
                <a:sym typeface="+mn-ea"/>
              </a:rPr>
              <a:t>实践</a:t>
            </a:r>
            <a:r>
              <a:rPr lang="en-US" altLang="zh-CN" sz="2400" b="1" dirty="0">
                <a:latin typeface="微软雅黑" panose="020B0503020204020204" pitchFamily="34" charset="-122"/>
                <a:ea typeface="微软雅黑" panose="020B0503020204020204" pitchFamily="34" charset="-122"/>
                <a:sym typeface="+mn-ea"/>
              </a:rPr>
              <a:t>(</a:t>
            </a:r>
            <a:r>
              <a:rPr lang="en-US" altLang="zh-CN" sz="2400" b="1" dirty="0" err="1">
                <a:latin typeface="微软雅黑" panose="020B0503020204020204" pitchFamily="34" charset="-122"/>
                <a:ea typeface="微软雅黑" panose="020B0503020204020204" pitchFamily="34" charset="-122"/>
                <a:sym typeface="+mn-ea"/>
              </a:rPr>
              <a:t>jiàn</a:t>
            </a:r>
            <a:r>
              <a:rPr lang="en-US" altLang="zh-CN" sz="2400" b="1" dirty="0">
                <a:latin typeface="微软雅黑" panose="020B0503020204020204" pitchFamily="34" charset="-122"/>
                <a:ea typeface="微软雅黑" panose="020B0503020204020204" pitchFamily="34" charset="-122"/>
                <a:sym typeface="+mn-ea"/>
              </a:rPr>
              <a:t>)	</a:t>
            </a:r>
            <a:r>
              <a:rPr lang="zh-CN" altLang="en-US" sz="2400" b="1" dirty="0">
                <a:latin typeface="微软雅黑" panose="020B0503020204020204" pitchFamily="34" charset="-122"/>
                <a:ea typeface="微软雅黑" panose="020B0503020204020204" pitchFamily="34" charset="-122"/>
                <a:sym typeface="+mn-ea"/>
              </a:rPr>
              <a:t>澄清</a:t>
            </a:r>
            <a:r>
              <a:rPr lang="en-US" altLang="zh-CN" sz="2400" b="1" dirty="0">
                <a:latin typeface="微软雅黑" panose="020B0503020204020204" pitchFamily="34" charset="-122"/>
                <a:ea typeface="微软雅黑" panose="020B0503020204020204" pitchFamily="34" charset="-122"/>
                <a:sym typeface="+mn-ea"/>
              </a:rPr>
              <a:t>(</a:t>
            </a:r>
            <a:r>
              <a:rPr lang="en-US" altLang="zh-CN" sz="2400" b="1" dirty="0" err="1">
                <a:latin typeface="微软雅黑" panose="020B0503020204020204" pitchFamily="34" charset="-122"/>
                <a:ea typeface="微软雅黑" panose="020B0503020204020204" pitchFamily="34" charset="-122"/>
                <a:sym typeface="+mn-ea"/>
              </a:rPr>
              <a:t>chénɡ</a:t>
            </a:r>
            <a:r>
              <a:rPr lang="en-US" altLang="zh-CN" sz="2400" b="1" dirty="0">
                <a:latin typeface="微软雅黑" panose="020B0503020204020204" pitchFamily="34" charset="-122"/>
                <a:ea typeface="微软雅黑" panose="020B0503020204020204" pitchFamily="34" charset="-122"/>
                <a:sym typeface="+mn-ea"/>
              </a:rPr>
              <a:t>)</a:t>
            </a:r>
            <a:endParaRPr lang="en-US" altLang="zh-CN" sz="2400" b="1" dirty="0">
              <a:latin typeface="微软雅黑" panose="020B0503020204020204" pitchFamily="34" charset="-122"/>
              <a:ea typeface="微软雅黑" panose="020B0503020204020204" pitchFamily="34" charset="-122"/>
            </a:endParaRPr>
          </a:p>
          <a:p>
            <a:pPr defTabSz="1171575">
              <a:lnSpc>
                <a:spcPct val="190000"/>
              </a:lnSpc>
            </a:pPr>
            <a:r>
              <a:rPr lang="en-US" altLang="zh-CN" sz="2400" b="1" dirty="0">
                <a:latin typeface="微软雅黑" panose="020B0503020204020204" pitchFamily="34" charset="-122"/>
                <a:ea typeface="微软雅黑" panose="020B0503020204020204" pitchFamily="34" charset="-122"/>
                <a:sym typeface="+mn-ea"/>
              </a:rPr>
              <a:t>B.</a:t>
            </a:r>
            <a:r>
              <a:rPr lang="zh-CN" altLang="en-US" sz="2400" b="1" dirty="0">
                <a:latin typeface="微软雅黑" panose="020B0503020204020204" pitchFamily="34" charset="-122"/>
                <a:ea typeface="微软雅黑" panose="020B0503020204020204" pitchFamily="34" charset="-122"/>
                <a:sym typeface="+mn-ea"/>
              </a:rPr>
              <a:t>炮制</a:t>
            </a:r>
            <a:r>
              <a:rPr lang="en-US" altLang="zh-CN" sz="2400" b="1" dirty="0">
                <a:latin typeface="微软雅黑" panose="020B0503020204020204" pitchFamily="34" charset="-122"/>
                <a:ea typeface="微软雅黑" panose="020B0503020204020204" pitchFamily="34" charset="-122"/>
                <a:sym typeface="+mn-ea"/>
              </a:rPr>
              <a:t>(</a:t>
            </a:r>
            <a:r>
              <a:rPr lang="en-US" altLang="zh-CN" sz="2400" b="1" dirty="0" err="1">
                <a:latin typeface="微软雅黑" panose="020B0503020204020204" pitchFamily="34" charset="-122"/>
                <a:ea typeface="微软雅黑" panose="020B0503020204020204" pitchFamily="34" charset="-122"/>
                <a:sym typeface="+mn-ea"/>
              </a:rPr>
              <a:t>páo</a:t>
            </a:r>
            <a:r>
              <a:rPr lang="en-US" altLang="zh-CN" sz="2400" b="1" dirty="0">
                <a:latin typeface="微软雅黑" panose="020B0503020204020204" pitchFamily="34" charset="-122"/>
                <a:ea typeface="微软雅黑" panose="020B0503020204020204" pitchFamily="34" charset="-122"/>
                <a:sym typeface="+mn-ea"/>
              </a:rPr>
              <a:t>)	</a:t>
            </a:r>
            <a:r>
              <a:rPr lang="zh-CN" altLang="en-US" sz="2400" b="1" dirty="0">
                <a:latin typeface="微软雅黑" panose="020B0503020204020204" pitchFamily="34" charset="-122"/>
                <a:ea typeface="微软雅黑" panose="020B0503020204020204" pitchFamily="34" charset="-122"/>
                <a:sym typeface="+mn-ea"/>
              </a:rPr>
              <a:t>驳倒</a:t>
            </a:r>
            <a:r>
              <a:rPr lang="en-US" altLang="zh-CN" sz="2400" b="1" dirty="0">
                <a:latin typeface="微软雅黑" panose="020B0503020204020204" pitchFamily="34" charset="-122"/>
                <a:ea typeface="微软雅黑" panose="020B0503020204020204" pitchFamily="34" charset="-122"/>
                <a:sym typeface="+mn-ea"/>
              </a:rPr>
              <a:t>(</a:t>
            </a:r>
            <a:r>
              <a:rPr lang="en-US" altLang="zh-CN" sz="2400" b="1" dirty="0" err="1">
                <a:latin typeface="微软雅黑" panose="020B0503020204020204" pitchFamily="34" charset="-122"/>
                <a:ea typeface="微软雅黑" panose="020B0503020204020204" pitchFamily="34" charset="-122"/>
                <a:sym typeface="+mn-ea"/>
              </a:rPr>
              <a:t>bó</a:t>
            </a:r>
            <a:r>
              <a:rPr lang="en-US" altLang="zh-CN" sz="2400" b="1" dirty="0">
                <a:latin typeface="微软雅黑" panose="020B0503020204020204" pitchFamily="34" charset="-122"/>
                <a:ea typeface="微软雅黑" panose="020B0503020204020204" pitchFamily="34" charset="-122"/>
                <a:sym typeface="+mn-ea"/>
              </a:rPr>
              <a:t>)	</a:t>
            </a:r>
            <a:r>
              <a:rPr lang="zh-CN" altLang="en-US" sz="2400" b="1" dirty="0">
                <a:latin typeface="微软雅黑" panose="020B0503020204020204" pitchFamily="34" charset="-122"/>
                <a:ea typeface="微软雅黑" panose="020B0503020204020204" pitchFamily="34" charset="-122"/>
                <a:sym typeface="+mn-ea"/>
              </a:rPr>
              <a:t>概括</a:t>
            </a:r>
            <a:r>
              <a:rPr lang="en-US" altLang="zh-CN" sz="2400" b="1" dirty="0">
                <a:latin typeface="微软雅黑" panose="020B0503020204020204" pitchFamily="34" charset="-122"/>
                <a:ea typeface="微软雅黑" panose="020B0503020204020204" pitchFamily="34" charset="-122"/>
                <a:sym typeface="+mn-ea"/>
              </a:rPr>
              <a:t>(</a:t>
            </a:r>
            <a:r>
              <a:rPr lang="en-US" altLang="zh-CN" sz="2400" b="1" dirty="0" err="1">
                <a:latin typeface="微软雅黑" panose="020B0503020204020204" pitchFamily="34" charset="-122"/>
                <a:ea typeface="微软雅黑" panose="020B0503020204020204" pitchFamily="34" charset="-122"/>
                <a:sym typeface="+mn-ea"/>
              </a:rPr>
              <a:t>ɡài</a:t>
            </a:r>
            <a:r>
              <a:rPr lang="en-US" altLang="zh-CN" sz="2400" b="1" dirty="0">
                <a:latin typeface="微软雅黑" panose="020B0503020204020204" pitchFamily="34" charset="-122"/>
                <a:ea typeface="微软雅黑" panose="020B0503020204020204" pitchFamily="34" charset="-122"/>
                <a:sym typeface="+mn-ea"/>
              </a:rPr>
              <a:t>)	</a:t>
            </a:r>
            <a:r>
              <a:rPr lang="zh-CN" altLang="en-US" sz="2400" b="1" dirty="0">
                <a:latin typeface="微软雅黑" panose="020B0503020204020204" pitchFamily="34" charset="-122"/>
                <a:ea typeface="微软雅黑" panose="020B0503020204020204" pitchFamily="34" charset="-122"/>
                <a:sym typeface="+mn-ea"/>
              </a:rPr>
              <a:t>记载</a:t>
            </a:r>
            <a:r>
              <a:rPr lang="en-US" altLang="zh-CN" sz="2400" b="1" dirty="0">
                <a:latin typeface="微软雅黑" panose="020B0503020204020204" pitchFamily="34" charset="-122"/>
                <a:ea typeface="微软雅黑" panose="020B0503020204020204" pitchFamily="34" charset="-122"/>
                <a:sym typeface="+mn-ea"/>
              </a:rPr>
              <a:t>(</a:t>
            </a:r>
            <a:r>
              <a:rPr lang="en-US" altLang="zh-CN" sz="2400" b="1" dirty="0" err="1">
                <a:latin typeface="微软雅黑" panose="020B0503020204020204" pitchFamily="34" charset="-122"/>
                <a:ea typeface="微软雅黑" panose="020B0503020204020204" pitchFamily="34" charset="-122"/>
                <a:sym typeface="+mn-ea"/>
              </a:rPr>
              <a:t>zǎi</a:t>
            </a:r>
            <a:r>
              <a:rPr lang="en-US" altLang="zh-CN" sz="2400" b="1" dirty="0">
                <a:latin typeface="微软雅黑" panose="020B0503020204020204" pitchFamily="34" charset="-122"/>
                <a:ea typeface="微软雅黑" panose="020B0503020204020204" pitchFamily="34" charset="-122"/>
                <a:sym typeface="+mn-ea"/>
              </a:rPr>
              <a:t>)</a:t>
            </a:r>
            <a:endParaRPr lang="en-US" altLang="zh-CN" sz="2400" b="1" dirty="0">
              <a:latin typeface="微软雅黑" panose="020B0503020204020204" pitchFamily="34" charset="-122"/>
              <a:ea typeface="微软雅黑" panose="020B0503020204020204" pitchFamily="34" charset="-122"/>
            </a:endParaRPr>
          </a:p>
          <a:p>
            <a:pPr defTabSz="1171575">
              <a:lnSpc>
                <a:spcPct val="190000"/>
              </a:lnSpc>
            </a:pPr>
            <a:r>
              <a:rPr lang="en-US" altLang="zh-CN" sz="2400" b="1" dirty="0">
                <a:latin typeface="微软雅黑" panose="020B0503020204020204" pitchFamily="34" charset="-122"/>
                <a:ea typeface="微软雅黑" panose="020B0503020204020204" pitchFamily="34" charset="-122"/>
                <a:sym typeface="+mn-ea"/>
              </a:rPr>
              <a:t>C.</a:t>
            </a:r>
            <a:r>
              <a:rPr lang="zh-CN" altLang="en-US" sz="2400" b="1" dirty="0">
                <a:latin typeface="微软雅黑" panose="020B0503020204020204" pitchFamily="34" charset="-122"/>
                <a:ea typeface="微软雅黑" panose="020B0503020204020204" pitchFamily="34" charset="-122"/>
                <a:sym typeface="+mn-ea"/>
              </a:rPr>
              <a:t>签名</a:t>
            </a:r>
            <a:r>
              <a:rPr lang="en-US" altLang="zh-CN" sz="2400" b="1" dirty="0">
                <a:latin typeface="微软雅黑" panose="020B0503020204020204" pitchFamily="34" charset="-122"/>
                <a:ea typeface="微软雅黑" panose="020B0503020204020204" pitchFamily="34" charset="-122"/>
                <a:sym typeface="+mn-ea"/>
              </a:rPr>
              <a:t>(</a:t>
            </a:r>
            <a:r>
              <a:rPr lang="en-US" altLang="zh-CN" sz="2400" b="1" dirty="0" err="1">
                <a:latin typeface="微软雅黑" panose="020B0503020204020204" pitchFamily="34" charset="-122"/>
                <a:ea typeface="微软雅黑" panose="020B0503020204020204" pitchFamily="34" charset="-122"/>
                <a:sym typeface="+mn-ea"/>
              </a:rPr>
              <a:t>qiān</a:t>
            </a:r>
            <a:r>
              <a:rPr lang="en-US" altLang="zh-CN" sz="2400" b="1" dirty="0">
                <a:latin typeface="微软雅黑" panose="020B0503020204020204" pitchFamily="34" charset="-122"/>
                <a:ea typeface="微软雅黑" panose="020B0503020204020204" pitchFamily="34" charset="-122"/>
                <a:sym typeface="+mn-ea"/>
              </a:rPr>
              <a:t>)	</a:t>
            </a:r>
            <a:r>
              <a:rPr lang="zh-CN" altLang="en-US" sz="2400" b="1" dirty="0">
                <a:latin typeface="微软雅黑" panose="020B0503020204020204" pitchFamily="34" charset="-122"/>
                <a:ea typeface="微软雅黑" panose="020B0503020204020204" pitchFamily="34" charset="-122"/>
                <a:sym typeface="+mn-ea"/>
              </a:rPr>
              <a:t>编辑</a:t>
            </a:r>
            <a:r>
              <a:rPr lang="en-US" altLang="zh-CN" sz="2400" b="1" dirty="0">
                <a:latin typeface="微软雅黑" panose="020B0503020204020204" pitchFamily="34" charset="-122"/>
                <a:ea typeface="微软雅黑" panose="020B0503020204020204" pitchFamily="34" charset="-122"/>
                <a:sym typeface="+mn-ea"/>
              </a:rPr>
              <a:t>(</a:t>
            </a:r>
            <a:r>
              <a:rPr lang="en-US" altLang="zh-CN" sz="2400" b="1" dirty="0" err="1">
                <a:latin typeface="微软雅黑" panose="020B0503020204020204" pitchFamily="34" charset="-122"/>
                <a:ea typeface="微软雅黑" panose="020B0503020204020204" pitchFamily="34" charset="-122"/>
                <a:sym typeface="+mn-ea"/>
              </a:rPr>
              <a:t>jí</a:t>
            </a:r>
            <a:r>
              <a:rPr lang="en-US" altLang="zh-CN" sz="2400" b="1" dirty="0">
                <a:latin typeface="微软雅黑" panose="020B0503020204020204" pitchFamily="34" charset="-122"/>
                <a:ea typeface="微软雅黑" panose="020B0503020204020204" pitchFamily="34" charset="-122"/>
                <a:sym typeface="+mn-ea"/>
              </a:rPr>
              <a:t>)	</a:t>
            </a:r>
            <a:r>
              <a:rPr lang="en-US" altLang="zh-CN" sz="2400" b="1" dirty="0" smtClean="0">
                <a:latin typeface="微软雅黑" panose="020B0503020204020204" pitchFamily="34" charset="-122"/>
                <a:ea typeface="微软雅黑" panose="020B0503020204020204" pitchFamily="34" charset="-122"/>
                <a:sym typeface="+mn-ea"/>
              </a:rPr>
              <a:t>             </a:t>
            </a:r>
            <a:r>
              <a:rPr lang="zh-CN" altLang="en-US" sz="2400" b="1" dirty="0" smtClean="0">
                <a:latin typeface="微软雅黑" panose="020B0503020204020204" pitchFamily="34" charset="-122"/>
                <a:ea typeface="微软雅黑" panose="020B0503020204020204" pitchFamily="34" charset="-122"/>
                <a:sym typeface="+mn-ea"/>
              </a:rPr>
              <a:t>永葆</a:t>
            </a:r>
            <a:r>
              <a:rPr lang="en-US" altLang="zh-CN" sz="2400" b="1" dirty="0">
                <a:latin typeface="微软雅黑" panose="020B0503020204020204" pitchFamily="34" charset="-122"/>
                <a:ea typeface="微软雅黑" panose="020B0503020204020204" pitchFamily="34" charset="-122"/>
                <a:sym typeface="+mn-ea"/>
              </a:rPr>
              <a:t>(</a:t>
            </a:r>
            <a:r>
              <a:rPr lang="en-US" altLang="zh-CN" sz="2400" b="1" dirty="0" err="1">
                <a:latin typeface="微软雅黑" panose="020B0503020204020204" pitchFamily="34" charset="-122"/>
                <a:ea typeface="微软雅黑" panose="020B0503020204020204" pitchFamily="34" charset="-122"/>
                <a:sym typeface="+mn-ea"/>
              </a:rPr>
              <a:t>bǎo</a:t>
            </a:r>
            <a:r>
              <a:rPr lang="en-US" altLang="zh-CN" sz="2400" b="1" dirty="0">
                <a:latin typeface="微软雅黑" panose="020B0503020204020204" pitchFamily="34" charset="-122"/>
                <a:ea typeface="微软雅黑" panose="020B0503020204020204" pitchFamily="34" charset="-122"/>
                <a:sym typeface="+mn-ea"/>
              </a:rPr>
              <a:t>)	</a:t>
            </a:r>
            <a:r>
              <a:rPr lang="zh-CN" altLang="en-US" sz="2400" b="1" dirty="0">
                <a:latin typeface="微软雅黑" panose="020B0503020204020204" pitchFamily="34" charset="-122"/>
                <a:ea typeface="微软雅黑" panose="020B0503020204020204" pitchFamily="34" charset="-122"/>
                <a:sym typeface="+mn-ea"/>
              </a:rPr>
              <a:t>纠正</a:t>
            </a:r>
            <a:r>
              <a:rPr lang="en-US" altLang="zh-CN" sz="2400" b="1" dirty="0">
                <a:latin typeface="微软雅黑" panose="020B0503020204020204" pitchFamily="34" charset="-122"/>
                <a:ea typeface="微软雅黑" panose="020B0503020204020204" pitchFamily="34" charset="-122"/>
                <a:sym typeface="+mn-ea"/>
              </a:rPr>
              <a:t>(</a:t>
            </a:r>
            <a:r>
              <a:rPr lang="en-US" altLang="zh-CN" sz="2400" b="1" dirty="0" err="1">
                <a:latin typeface="微软雅黑" panose="020B0503020204020204" pitchFamily="34" charset="-122"/>
                <a:ea typeface="微软雅黑" panose="020B0503020204020204" pitchFamily="34" charset="-122"/>
                <a:sym typeface="+mn-ea"/>
              </a:rPr>
              <a:t>jiū</a:t>
            </a:r>
            <a:r>
              <a:rPr lang="en-US" altLang="zh-CN" sz="2400" b="1" dirty="0">
                <a:latin typeface="微软雅黑" panose="020B0503020204020204" pitchFamily="34" charset="-122"/>
                <a:ea typeface="微软雅黑" panose="020B0503020204020204" pitchFamily="34" charset="-122"/>
                <a:sym typeface="+mn-ea"/>
              </a:rPr>
              <a:t>)</a:t>
            </a:r>
            <a:endParaRPr lang="en-US" altLang="zh-CN" sz="2400" b="1" dirty="0">
              <a:latin typeface="微软雅黑" panose="020B0503020204020204" pitchFamily="34" charset="-122"/>
              <a:ea typeface="微软雅黑" panose="020B0503020204020204" pitchFamily="34" charset="-122"/>
            </a:endParaRPr>
          </a:p>
          <a:p>
            <a:pPr defTabSz="1171575">
              <a:lnSpc>
                <a:spcPct val="190000"/>
              </a:lnSpc>
            </a:pPr>
            <a:r>
              <a:rPr lang="en-US" altLang="zh-CN" sz="2400" b="1" dirty="0">
                <a:latin typeface="微软雅黑" panose="020B0503020204020204" pitchFamily="34" charset="-122"/>
                <a:ea typeface="微软雅黑" panose="020B0503020204020204" pitchFamily="34" charset="-122"/>
                <a:sym typeface="+mn-ea"/>
              </a:rPr>
              <a:t>D.</a:t>
            </a:r>
            <a:r>
              <a:rPr lang="zh-CN" altLang="en-US" sz="2400" b="1" dirty="0">
                <a:latin typeface="微软雅黑" panose="020B0503020204020204" pitchFamily="34" charset="-122"/>
                <a:ea typeface="微软雅黑" panose="020B0503020204020204" pitchFamily="34" charset="-122"/>
                <a:sym typeface="+mn-ea"/>
              </a:rPr>
              <a:t>开辟</a:t>
            </a:r>
            <a:r>
              <a:rPr lang="en-US" altLang="zh-CN" sz="2400" b="1" dirty="0">
                <a:latin typeface="微软雅黑" panose="020B0503020204020204" pitchFamily="34" charset="-122"/>
                <a:ea typeface="微软雅黑" panose="020B0503020204020204" pitchFamily="34" charset="-122"/>
                <a:sym typeface="+mn-ea"/>
              </a:rPr>
              <a:t>(</a:t>
            </a:r>
            <a:r>
              <a:rPr lang="en-US" altLang="zh-CN" sz="2400" b="1" dirty="0" err="1">
                <a:latin typeface="微软雅黑" panose="020B0503020204020204" pitchFamily="34" charset="-122"/>
                <a:ea typeface="微软雅黑" panose="020B0503020204020204" pitchFamily="34" charset="-122"/>
                <a:sym typeface="+mn-ea"/>
              </a:rPr>
              <a:t>pì</a:t>
            </a:r>
            <a:r>
              <a:rPr lang="en-US" altLang="zh-CN" sz="2400" b="1" dirty="0">
                <a:latin typeface="微软雅黑" panose="020B0503020204020204" pitchFamily="34" charset="-122"/>
                <a:ea typeface="微软雅黑" panose="020B0503020204020204" pitchFamily="34" charset="-122"/>
                <a:sym typeface="+mn-ea"/>
              </a:rPr>
              <a:t>)	</a:t>
            </a:r>
            <a:r>
              <a:rPr lang="zh-CN" altLang="en-US" sz="2400" b="1" dirty="0">
                <a:latin typeface="微软雅黑" panose="020B0503020204020204" pitchFamily="34" charset="-122"/>
                <a:ea typeface="微软雅黑" panose="020B0503020204020204" pitchFamily="34" charset="-122"/>
                <a:sym typeface="+mn-ea"/>
              </a:rPr>
              <a:t>枷锁</a:t>
            </a:r>
            <a:r>
              <a:rPr lang="en-US" altLang="zh-CN" sz="2400" b="1" dirty="0">
                <a:latin typeface="微软雅黑" panose="020B0503020204020204" pitchFamily="34" charset="-122"/>
                <a:ea typeface="微软雅黑" panose="020B0503020204020204" pitchFamily="34" charset="-122"/>
                <a:sym typeface="+mn-ea"/>
              </a:rPr>
              <a:t>(</a:t>
            </a:r>
            <a:r>
              <a:rPr lang="en-US" altLang="zh-CN" sz="2400" b="1" dirty="0" err="1">
                <a:latin typeface="微软雅黑" panose="020B0503020204020204" pitchFamily="34" charset="-122"/>
                <a:ea typeface="微软雅黑" panose="020B0503020204020204" pitchFamily="34" charset="-122"/>
                <a:sym typeface="+mn-ea"/>
              </a:rPr>
              <a:t>jiā</a:t>
            </a:r>
            <a:r>
              <a:rPr lang="en-US" altLang="zh-CN" sz="2400" b="1" dirty="0">
                <a:latin typeface="微软雅黑" panose="020B0503020204020204" pitchFamily="34" charset="-122"/>
                <a:ea typeface="微软雅黑" panose="020B0503020204020204" pitchFamily="34" charset="-122"/>
                <a:sym typeface="+mn-ea"/>
              </a:rPr>
              <a:t>)	</a:t>
            </a:r>
            <a:r>
              <a:rPr lang="zh-CN" altLang="en-US" sz="2400" b="1" dirty="0">
                <a:latin typeface="微软雅黑" panose="020B0503020204020204" pitchFamily="34" charset="-122"/>
                <a:ea typeface="微软雅黑" panose="020B0503020204020204" pitchFamily="34" charset="-122"/>
                <a:sym typeface="+mn-ea"/>
              </a:rPr>
              <a:t>胡诌</a:t>
            </a:r>
            <a:r>
              <a:rPr lang="en-US" altLang="zh-CN" sz="2400" b="1" dirty="0">
                <a:latin typeface="微软雅黑" panose="020B0503020204020204" pitchFamily="34" charset="-122"/>
                <a:ea typeface="微软雅黑" panose="020B0503020204020204" pitchFamily="34" charset="-122"/>
                <a:sym typeface="+mn-ea"/>
              </a:rPr>
              <a:t>(</a:t>
            </a:r>
            <a:r>
              <a:rPr lang="en-US" altLang="zh-CN" sz="2400" b="1" dirty="0" err="1">
                <a:latin typeface="微软雅黑" panose="020B0503020204020204" pitchFamily="34" charset="-122"/>
                <a:ea typeface="微软雅黑" panose="020B0503020204020204" pitchFamily="34" charset="-122"/>
                <a:sym typeface="+mn-ea"/>
              </a:rPr>
              <a:t>zōu</a:t>
            </a:r>
            <a:r>
              <a:rPr lang="en-US" altLang="zh-CN" sz="2400" b="1" dirty="0">
                <a:latin typeface="微软雅黑" panose="020B0503020204020204" pitchFamily="34" charset="-122"/>
                <a:ea typeface="微软雅黑" panose="020B0503020204020204" pitchFamily="34" charset="-122"/>
                <a:sym typeface="+mn-ea"/>
              </a:rPr>
              <a:t>)	</a:t>
            </a:r>
            <a:r>
              <a:rPr lang="zh-CN" altLang="en-US" sz="2400" b="1" dirty="0">
                <a:latin typeface="微软雅黑" panose="020B0503020204020204" pitchFamily="34" charset="-122"/>
                <a:ea typeface="微软雅黑" panose="020B0503020204020204" pitchFamily="34" charset="-122"/>
                <a:sym typeface="+mn-ea"/>
              </a:rPr>
              <a:t>禁锢</a:t>
            </a:r>
            <a:r>
              <a:rPr lang="en-US" altLang="zh-CN" sz="2400" b="1" dirty="0">
                <a:latin typeface="微软雅黑" panose="020B0503020204020204" pitchFamily="34" charset="-122"/>
                <a:ea typeface="微软雅黑" panose="020B0503020204020204" pitchFamily="34" charset="-122"/>
                <a:sym typeface="+mn-ea"/>
              </a:rPr>
              <a:t>(</a:t>
            </a:r>
            <a:r>
              <a:rPr lang="en-US" altLang="zh-CN" sz="2400" b="1" dirty="0" err="1">
                <a:latin typeface="微软雅黑" panose="020B0503020204020204" pitchFamily="34" charset="-122"/>
                <a:ea typeface="微软雅黑" panose="020B0503020204020204" pitchFamily="34" charset="-122"/>
                <a:sym typeface="+mn-ea"/>
              </a:rPr>
              <a:t>ɡù</a:t>
            </a:r>
            <a:r>
              <a:rPr lang="en-US" altLang="zh-CN" sz="2400" b="1" dirty="0" smtClean="0">
                <a:latin typeface="微软雅黑" panose="020B0503020204020204" pitchFamily="34" charset="-122"/>
                <a:ea typeface="微软雅黑" panose="020B0503020204020204" pitchFamily="34" charset="-122"/>
                <a:sym typeface="+mn-ea"/>
              </a:rPr>
              <a:t>)</a:t>
            </a:r>
            <a:endParaRPr lang="en-US" altLang="zh-CN" sz="2400" b="1" dirty="0">
              <a:latin typeface="微软雅黑" panose="020B0503020204020204" pitchFamily="34" charset="-122"/>
              <a:ea typeface="微软雅黑" panose="020B0503020204020204" pitchFamily="34" charset="-122"/>
            </a:endParaRPr>
          </a:p>
        </p:txBody>
      </p:sp>
      <p:sp>
        <p:nvSpPr>
          <p:cNvPr id="3" name="矩形 2"/>
          <p:cNvSpPr/>
          <p:nvPr/>
        </p:nvSpPr>
        <p:spPr>
          <a:xfrm>
            <a:off x="572220" y="5492182"/>
            <a:ext cx="4870372" cy="581057"/>
          </a:xfrm>
          <a:prstGeom prst="rect">
            <a:avLst/>
          </a:prstGeom>
        </p:spPr>
        <p:txBody>
          <a:bodyPr wrap="none">
            <a:spAutoFit/>
          </a:bodyPr>
          <a:lstStyle/>
          <a:p>
            <a:pPr>
              <a:lnSpc>
                <a:spcPct val="150000"/>
              </a:lnSpc>
            </a:pPr>
            <a:r>
              <a:rPr lang="zh-CN" altLang="en-US" sz="2400" b="1" dirty="0" smtClean="0">
                <a:solidFill>
                  <a:srgbClr val="C00000"/>
                </a:solidFill>
                <a:latin typeface="微软雅黑" panose="020B0503020204020204" pitchFamily="34" charset="-122"/>
                <a:sym typeface="+mn-ea"/>
              </a:rPr>
              <a:t>选</a:t>
            </a:r>
            <a:r>
              <a:rPr lang="en-US" altLang="zh-CN" sz="2400" b="1" dirty="0">
                <a:solidFill>
                  <a:srgbClr val="C00000"/>
                </a:solidFill>
                <a:latin typeface="微软雅黑" panose="020B0503020204020204" pitchFamily="34" charset="-122"/>
                <a:sym typeface="+mn-ea"/>
              </a:rPr>
              <a:t>D</a:t>
            </a:r>
            <a:r>
              <a:rPr lang="zh-CN" altLang="en-US" sz="2400" b="1" dirty="0">
                <a:solidFill>
                  <a:srgbClr val="C00000"/>
                </a:solidFill>
                <a:latin typeface="微软雅黑" panose="020B0503020204020204" pitchFamily="34" charset="-122"/>
                <a:sym typeface="+mn-ea"/>
              </a:rPr>
              <a:t>。</a:t>
            </a:r>
            <a:r>
              <a:rPr lang="en-US" altLang="zh-CN" sz="2400" b="1" dirty="0">
                <a:solidFill>
                  <a:srgbClr val="C00000"/>
                </a:solidFill>
                <a:latin typeface="微软雅黑" panose="020B0503020204020204" pitchFamily="34" charset="-122"/>
                <a:sym typeface="+mn-ea"/>
              </a:rPr>
              <a:t>D</a:t>
            </a:r>
            <a:r>
              <a:rPr lang="zh-CN" altLang="en-US" sz="2400" b="1" dirty="0">
                <a:solidFill>
                  <a:srgbClr val="C00000"/>
                </a:solidFill>
                <a:latin typeface="微软雅黑" panose="020B0503020204020204" pitchFamily="34" charset="-122"/>
                <a:sym typeface="+mn-ea"/>
              </a:rPr>
              <a:t>项</a:t>
            </a:r>
            <a:r>
              <a:rPr lang="en-US" altLang="zh-CN" sz="2400" b="1" dirty="0">
                <a:solidFill>
                  <a:srgbClr val="C00000"/>
                </a:solidFill>
                <a:latin typeface="微软雅黑" panose="020B0503020204020204" pitchFamily="34" charset="-122"/>
                <a:sym typeface="+mn-ea"/>
              </a:rPr>
              <a:t>,“</a:t>
            </a:r>
            <a:r>
              <a:rPr lang="zh-CN" altLang="en-US" sz="2400" b="1" dirty="0">
                <a:solidFill>
                  <a:srgbClr val="C00000"/>
                </a:solidFill>
                <a:latin typeface="微软雅黑" panose="020B0503020204020204" pitchFamily="34" charset="-122"/>
                <a:sym typeface="+mn-ea"/>
              </a:rPr>
              <a:t>诌”应读“</a:t>
            </a:r>
            <a:r>
              <a:rPr lang="en-US" altLang="zh-CN" sz="2400" b="1" dirty="0" err="1">
                <a:solidFill>
                  <a:srgbClr val="C00000"/>
                </a:solidFill>
                <a:latin typeface="微软雅黑" panose="020B0503020204020204" pitchFamily="34" charset="-122"/>
                <a:sym typeface="+mn-ea"/>
              </a:rPr>
              <a:t>zhōu</a:t>
            </a:r>
            <a:r>
              <a:rPr lang="en-US" altLang="zh-CN" sz="2400" b="1" dirty="0">
                <a:solidFill>
                  <a:srgbClr val="C00000"/>
                </a:solidFill>
                <a:latin typeface="微软雅黑" panose="020B0503020204020204" pitchFamily="34" charset="-122"/>
                <a:sym typeface="+mn-ea"/>
              </a:rPr>
              <a:t>”</a:t>
            </a:r>
            <a:r>
              <a:rPr lang="zh-CN" altLang="en-US" sz="2400" b="1" dirty="0">
                <a:solidFill>
                  <a:srgbClr val="C00000"/>
                </a:solidFill>
                <a:latin typeface="微软雅黑" panose="020B0503020204020204" pitchFamily="34" charset="-122"/>
                <a:sym typeface="+mn-ea"/>
              </a:rPr>
              <a:t>。</a:t>
            </a:r>
            <a:endParaRPr lang="zh-CN" altLang="en-US" sz="2400" b="1" dirty="0">
              <a:solidFill>
                <a:srgbClr val="C00000"/>
              </a:solidFill>
              <a:latin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a:spLocks noChangeArrowheads="1"/>
          </p:cNvSpPr>
          <p:nvPr/>
        </p:nvSpPr>
        <p:spPr bwMode="auto">
          <a:xfrm>
            <a:off x="963036" y="726497"/>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l">
              <a:buFont typeface="Arial" panose="020B0604020202020204" pitchFamily="34" charset="0"/>
              <a:buNone/>
            </a:pPr>
            <a:r>
              <a:rPr lang="zh-CN" altLang="en-US" sz="2400" b="1" dirty="0">
                <a:solidFill>
                  <a:srgbClr val="EF7509"/>
                </a:solidFill>
                <a:latin typeface="思源黑体 CN Heavy" panose="020B0A00000000000000" pitchFamily="34" charset="-122"/>
                <a:ea typeface="思源黑体 CN Heavy" panose="020B0A00000000000000" pitchFamily="34" charset="-122"/>
                <a:sym typeface="+mn-ea"/>
              </a:rPr>
              <a:t>课后练习</a:t>
            </a:r>
            <a:endParaRPr lang="zh-CN" altLang="en-US" sz="2400" b="1" dirty="0">
              <a:solidFill>
                <a:srgbClr val="EF7509"/>
              </a:solidFill>
              <a:latin typeface="思源黑体 CN Heavy" panose="020B0A00000000000000" pitchFamily="34" charset="-122"/>
              <a:ea typeface="思源黑体 CN Heavy" panose="020B0A00000000000000" pitchFamily="34" charset="-122"/>
            </a:endParaRPr>
          </a:p>
        </p:txBody>
      </p:sp>
      <p:sp>
        <p:nvSpPr>
          <p:cNvPr id="2" name="文本框 1"/>
          <p:cNvSpPr txBox="1"/>
          <p:nvPr/>
        </p:nvSpPr>
        <p:spPr>
          <a:xfrm>
            <a:off x="797063" y="1639278"/>
            <a:ext cx="9086850" cy="2862322"/>
          </a:xfrm>
          <a:prstGeom prst="rect">
            <a:avLst/>
          </a:prstGeom>
          <a:noFill/>
        </p:spPr>
        <p:txBody>
          <a:bodyPr wrap="square" rtlCol="0" anchor="t">
            <a:spAutoFit/>
          </a:bodyPr>
          <a:lstStyle/>
          <a:p>
            <a:pPr>
              <a:lnSpc>
                <a:spcPct val="150000"/>
              </a:lnSpc>
            </a:pPr>
            <a:r>
              <a:rPr lang="en-US" altLang="zh-CN" sz="2400" b="1" dirty="0">
                <a:solidFill>
                  <a:srgbClr val="000000"/>
                </a:solidFill>
                <a:latin typeface="微软雅黑" panose="020B0503020204020204" pitchFamily="34" charset="-122"/>
                <a:sym typeface="+mn-ea"/>
              </a:rPr>
              <a:t>2.</a:t>
            </a:r>
            <a:r>
              <a:rPr lang="zh-CN" altLang="en-US" sz="2400" b="1" dirty="0">
                <a:solidFill>
                  <a:srgbClr val="000000"/>
                </a:solidFill>
                <a:latin typeface="微软雅黑" panose="020B0503020204020204" pitchFamily="34" charset="-122"/>
                <a:sym typeface="+mn-ea"/>
              </a:rPr>
              <a:t>下列词语中没有错别字的一组是	</a:t>
            </a:r>
            <a:r>
              <a:rPr lang="en-US" altLang="zh-CN" sz="2400" b="1" dirty="0">
                <a:solidFill>
                  <a:srgbClr val="000000"/>
                </a:solidFill>
                <a:latin typeface="微软雅黑" panose="020B0503020204020204" pitchFamily="34" charset="-122"/>
                <a:sym typeface="+mn-ea"/>
              </a:rPr>
              <a:t>(</a:t>
            </a:r>
            <a:r>
              <a:rPr lang="zh-CN" altLang="en-US" sz="2400" b="1" dirty="0">
                <a:solidFill>
                  <a:srgbClr val="000000"/>
                </a:solidFill>
                <a:latin typeface="微软雅黑" panose="020B0503020204020204" pitchFamily="34" charset="-122"/>
                <a:sym typeface="+mn-ea"/>
              </a:rPr>
              <a:t>　　</a:t>
            </a:r>
            <a:r>
              <a:rPr lang="en-US" altLang="zh-CN" sz="2400" b="1" dirty="0">
                <a:solidFill>
                  <a:srgbClr val="000000"/>
                </a:solidFill>
                <a:latin typeface="微软雅黑" panose="020B0503020204020204" pitchFamily="34" charset="-122"/>
                <a:sym typeface="+mn-ea"/>
              </a:rPr>
              <a:t>)</a:t>
            </a:r>
            <a:endParaRPr lang="en-US" altLang="zh-CN" sz="2400" b="1" dirty="0">
              <a:solidFill>
                <a:srgbClr val="000000"/>
              </a:solidFill>
              <a:latin typeface="微软雅黑" panose="020B0503020204020204" pitchFamily="34" charset="-122"/>
            </a:endParaRPr>
          </a:p>
          <a:p>
            <a:pPr>
              <a:lnSpc>
                <a:spcPct val="150000"/>
              </a:lnSpc>
            </a:pPr>
            <a:r>
              <a:rPr lang="en-US" altLang="zh-CN" sz="2400" b="1" dirty="0">
                <a:solidFill>
                  <a:srgbClr val="000000"/>
                </a:solidFill>
                <a:latin typeface="微软雅黑" panose="020B0503020204020204" pitchFamily="34" charset="-122"/>
                <a:sym typeface="+mn-ea"/>
              </a:rPr>
              <a:t>A.</a:t>
            </a:r>
            <a:r>
              <a:rPr lang="zh-CN" altLang="en-US" sz="2400" b="1" dirty="0">
                <a:solidFill>
                  <a:srgbClr val="000000"/>
                </a:solidFill>
                <a:latin typeface="微软雅黑" panose="020B0503020204020204" pitchFamily="34" charset="-122"/>
                <a:sym typeface="+mn-ea"/>
              </a:rPr>
              <a:t>纯萃　　　	根据　　　	削弱　　　	混乱不堪</a:t>
            </a:r>
            <a:endParaRPr lang="zh-CN" altLang="en-US" sz="2400" b="1" dirty="0">
              <a:solidFill>
                <a:srgbClr val="000000"/>
              </a:solidFill>
              <a:latin typeface="微软雅黑" panose="020B0503020204020204" pitchFamily="34" charset="-122"/>
            </a:endParaRPr>
          </a:p>
          <a:p>
            <a:pPr>
              <a:lnSpc>
                <a:spcPct val="150000"/>
              </a:lnSpc>
            </a:pPr>
            <a:r>
              <a:rPr lang="en-US" altLang="zh-CN" sz="2400" b="1" dirty="0">
                <a:solidFill>
                  <a:srgbClr val="000000"/>
                </a:solidFill>
                <a:latin typeface="微软雅黑" panose="020B0503020204020204" pitchFamily="34" charset="-122"/>
                <a:sym typeface="+mn-ea"/>
              </a:rPr>
              <a:t>B.</a:t>
            </a:r>
            <a:r>
              <a:rPr lang="zh-CN" altLang="en-US" sz="2400" b="1" dirty="0">
                <a:solidFill>
                  <a:srgbClr val="000000"/>
                </a:solidFill>
                <a:latin typeface="微软雅黑" panose="020B0503020204020204" pitchFamily="34" charset="-122"/>
                <a:sym typeface="+mn-ea"/>
              </a:rPr>
              <a:t>衡量		</a:t>
            </a:r>
            <a:r>
              <a:rPr lang="zh-CN" altLang="en-US" sz="2400" b="1" dirty="0" smtClean="0">
                <a:solidFill>
                  <a:srgbClr val="000000"/>
                </a:solidFill>
                <a:latin typeface="微软雅黑" panose="020B0503020204020204" pitchFamily="34" charset="-122"/>
                <a:sym typeface="+mn-ea"/>
              </a:rPr>
              <a:t>          榜样</a:t>
            </a:r>
            <a:r>
              <a:rPr lang="zh-CN" altLang="en-US" sz="2400" b="1" dirty="0">
                <a:solidFill>
                  <a:srgbClr val="000000"/>
                </a:solidFill>
                <a:latin typeface="微软雅黑" panose="020B0503020204020204" pitchFamily="34" charset="-122"/>
                <a:sym typeface="+mn-ea"/>
              </a:rPr>
              <a:t>		祥细		拨乱反正</a:t>
            </a:r>
            <a:endParaRPr lang="zh-CN" altLang="en-US" sz="2400" b="1" dirty="0">
              <a:solidFill>
                <a:srgbClr val="000000"/>
              </a:solidFill>
              <a:latin typeface="微软雅黑" panose="020B0503020204020204" pitchFamily="34" charset="-122"/>
            </a:endParaRPr>
          </a:p>
          <a:p>
            <a:pPr>
              <a:lnSpc>
                <a:spcPct val="150000"/>
              </a:lnSpc>
            </a:pPr>
            <a:r>
              <a:rPr lang="en-US" altLang="zh-CN" sz="2400" b="1" dirty="0">
                <a:solidFill>
                  <a:srgbClr val="000000"/>
                </a:solidFill>
                <a:latin typeface="微软雅黑" panose="020B0503020204020204" pitchFamily="34" charset="-122"/>
                <a:sym typeface="+mn-ea"/>
              </a:rPr>
              <a:t>C.</a:t>
            </a:r>
            <a:r>
              <a:rPr lang="zh-CN" altLang="en-US" sz="2400" b="1" dirty="0">
                <a:solidFill>
                  <a:srgbClr val="000000"/>
                </a:solidFill>
                <a:latin typeface="微软雅黑" panose="020B0503020204020204" pitchFamily="34" charset="-122"/>
                <a:sym typeface="+mn-ea"/>
              </a:rPr>
              <a:t>纲领		</a:t>
            </a:r>
            <a:r>
              <a:rPr lang="zh-CN" altLang="en-US" sz="2400" b="1" dirty="0" smtClean="0">
                <a:solidFill>
                  <a:srgbClr val="000000"/>
                </a:solidFill>
                <a:latin typeface="微软雅黑" panose="020B0503020204020204" pitchFamily="34" charset="-122"/>
                <a:sym typeface="+mn-ea"/>
              </a:rPr>
              <a:t>          预料</a:t>
            </a:r>
            <a:r>
              <a:rPr lang="zh-CN" altLang="en-US" sz="2400" b="1" dirty="0">
                <a:solidFill>
                  <a:srgbClr val="000000"/>
                </a:solidFill>
                <a:latin typeface="微软雅黑" panose="020B0503020204020204" pitchFamily="34" charset="-122"/>
                <a:sym typeface="+mn-ea"/>
              </a:rPr>
              <a:t>		局限		五花八门</a:t>
            </a:r>
            <a:endParaRPr lang="zh-CN" altLang="en-US" sz="2400" b="1" dirty="0">
              <a:solidFill>
                <a:srgbClr val="000000"/>
              </a:solidFill>
              <a:latin typeface="微软雅黑" panose="020B0503020204020204" pitchFamily="34" charset="-122"/>
            </a:endParaRPr>
          </a:p>
          <a:p>
            <a:pPr>
              <a:lnSpc>
                <a:spcPct val="150000"/>
              </a:lnSpc>
            </a:pPr>
            <a:r>
              <a:rPr lang="en-US" altLang="zh-CN" sz="2400" b="1" dirty="0">
                <a:solidFill>
                  <a:srgbClr val="000000"/>
                </a:solidFill>
                <a:latin typeface="微软雅黑" panose="020B0503020204020204" pitchFamily="34" charset="-122"/>
                <a:sym typeface="+mn-ea"/>
              </a:rPr>
              <a:t>D.</a:t>
            </a:r>
            <a:r>
              <a:rPr lang="zh-CN" altLang="en-US" sz="2400" b="1" dirty="0">
                <a:solidFill>
                  <a:srgbClr val="000000"/>
                </a:solidFill>
                <a:latin typeface="微软雅黑" panose="020B0503020204020204" pitchFamily="34" charset="-122"/>
                <a:sym typeface="+mn-ea"/>
              </a:rPr>
              <a:t>摧毁		裁剪		僵死		蒙味</a:t>
            </a:r>
            <a:r>
              <a:rPr lang="zh-CN" altLang="en-US" sz="2400" b="1" dirty="0" smtClean="0">
                <a:solidFill>
                  <a:srgbClr val="000000"/>
                </a:solidFill>
                <a:latin typeface="微软雅黑" panose="020B0503020204020204" pitchFamily="34" charset="-122"/>
                <a:sym typeface="+mn-ea"/>
              </a:rPr>
              <a:t>主义</a:t>
            </a:r>
            <a:endParaRPr lang="zh-CN" altLang="en-US" sz="2400" b="1" dirty="0">
              <a:solidFill>
                <a:srgbClr val="000000"/>
              </a:solidFill>
              <a:latin typeface="微软雅黑" panose="020B0503020204020204" pitchFamily="34" charset="-122"/>
            </a:endParaRPr>
          </a:p>
        </p:txBody>
      </p:sp>
      <p:sp>
        <p:nvSpPr>
          <p:cNvPr id="3" name="矩形 2"/>
          <p:cNvSpPr/>
          <p:nvPr/>
        </p:nvSpPr>
        <p:spPr>
          <a:xfrm>
            <a:off x="121248" y="5323356"/>
            <a:ext cx="11920151" cy="646331"/>
          </a:xfrm>
          <a:prstGeom prst="rect">
            <a:avLst/>
          </a:prstGeom>
        </p:spPr>
        <p:txBody>
          <a:bodyPr wrap="square">
            <a:spAutoFit/>
          </a:bodyPr>
          <a:lstStyle/>
          <a:p>
            <a:pPr>
              <a:lnSpc>
                <a:spcPct val="150000"/>
              </a:lnSpc>
            </a:pPr>
            <a:r>
              <a:rPr lang="zh-CN" altLang="en-US" sz="2400" b="1" dirty="0" smtClean="0">
                <a:solidFill>
                  <a:srgbClr val="C00000"/>
                </a:solidFill>
                <a:latin typeface="微软雅黑" panose="020B0503020204020204" pitchFamily="34" charset="-122"/>
                <a:sym typeface="+mn-ea"/>
              </a:rPr>
              <a:t>选</a:t>
            </a:r>
            <a:r>
              <a:rPr lang="en-US" altLang="zh-CN" sz="2400" b="1" dirty="0">
                <a:solidFill>
                  <a:srgbClr val="C00000"/>
                </a:solidFill>
                <a:latin typeface="微软雅黑" panose="020B0503020204020204" pitchFamily="34" charset="-122"/>
                <a:sym typeface="+mn-ea"/>
              </a:rPr>
              <a:t>C</a:t>
            </a:r>
            <a:r>
              <a:rPr lang="zh-CN" altLang="en-US" sz="2400" b="1" dirty="0">
                <a:solidFill>
                  <a:srgbClr val="C00000"/>
                </a:solidFill>
                <a:latin typeface="微软雅黑" panose="020B0503020204020204" pitchFamily="34" charset="-122"/>
                <a:sym typeface="+mn-ea"/>
              </a:rPr>
              <a:t>。</a:t>
            </a:r>
            <a:r>
              <a:rPr lang="en-US" altLang="zh-CN" sz="2400" b="1" dirty="0">
                <a:solidFill>
                  <a:srgbClr val="C00000"/>
                </a:solidFill>
                <a:latin typeface="微软雅黑" panose="020B0503020204020204" pitchFamily="34" charset="-122"/>
                <a:sym typeface="+mn-ea"/>
              </a:rPr>
              <a:t>A</a:t>
            </a:r>
            <a:r>
              <a:rPr lang="zh-CN" altLang="en-US" sz="2400" b="1" dirty="0">
                <a:solidFill>
                  <a:srgbClr val="C00000"/>
                </a:solidFill>
                <a:latin typeface="微软雅黑" panose="020B0503020204020204" pitchFamily="34" charset="-122"/>
                <a:sym typeface="+mn-ea"/>
              </a:rPr>
              <a:t>项</a:t>
            </a:r>
            <a:r>
              <a:rPr lang="en-US" altLang="zh-CN" sz="2400" b="1" dirty="0">
                <a:solidFill>
                  <a:srgbClr val="C00000"/>
                </a:solidFill>
                <a:latin typeface="微软雅黑" panose="020B0503020204020204" pitchFamily="34" charset="-122"/>
                <a:sym typeface="+mn-ea"/>
              </a:rPr>
              <a:t>,“</a:t>
            </a:r>
            <a:r>
              <a:rPr lang="zh-CN" altLang="en-US" sz="2400" b="1" dirty="0">
                <a:solidFill>
                  <a:srgbClr val="C00000"/>
                </a:solidFill>
                <a:latin typeface="微软雅黑" panose="020B0503020204020204" pitchFamily="34" charset="-122"/>
                <a:sym typeface="+mn-ea"/>
              </a:rPr>
              <a:t>萃”应改为“粹”</a:t>
            </a:r>
            <a:r>
              <a:rPr lang="en-US" altLang="zh-CN" sz="2400" b="1" dirty="0">
                <a:solidFill>
                  <a:srgbClr val="C00000"/>
                </a:solidFill>
                <a:latin typeface="微软雅黑" panose="020B0503020204020204" pitchFamily="34" charset="-122"/>
                <a:sym typeface="+mn-ea"/>
              </a:rPr>
              <a:t>;B</a:t>
            </a:r>
            <a:r>
              <a:rPr lang="zh-CN" altLang="en-US" sz="2400" b="1" dirty="0">
                <a:solidFill>
                  <a:srgbClr val="C00000"/>
                </a:solidFill>
                <a:latin typeface="微软雅黑" panose="020B0503020204020204" pitchFamily="34" charset="-122"/>
                <a:sym typeface="+mn-ea"/>
              </a:rPr>
              <a:t>项</a:t>
            </a:r>
            <a:r>
              <a:rPr lang="en-US" altLang="zh-CN" sz="2400" b="1" dirty="0">
                <a:solidFill>
                  <a:srgbClr val="C00000"/>
                </a:solidFill>
                <a:latin typeface="微软雅黑" panose="020B0503020204020204" pitchFamily="34" charset="-122"/>
                <a:sym typeface="+mn-ea"/>
              </a:rPr>
              <a:t>,“</a:t>
            </a:r>
            <a:r>
              <a:rPr lang="zh-CN" altLang="en-US" sz="2400" b="1" dirty="0">
                <a:solidFill>
                  <a:srgbClr val="C00000"/>
                </a:solidFill>
                <a:latin typeface="微软雅黑" panose="020B0503020204020204" pitchFamily="34" charset="-122"/>
                <a:sym typeface="+mn-ea"/>
              </a:rPr>
              <a:t>祥”应改为“详”</a:t>
            </a:r>
            <a:r>
              <a:rPr lang="en-US" altLang="zh-CN" sz="2400" b="1" dirty="0">
                <a:solidFill>
                  <a:srgbClr val="C00000"/>
                </a:solidFill>
                <a:latin typeface="微软雅黑" panose="020B0503020204020204" pitchFamily="34" charset="-122"/>
                <a:sym typeface="+mn-ea"/>
              </a:rPr>
              <a:t>;D</a:t>
            </a:r>
            <a:r>
              <a:rPr lang="zh-CN" altLang="en-US" sz="2400" b="1" dirty="0">
                <a:solidFill>
                  <a:srgbClr val="C00000"/>
                </a:solidFill>
                <a:latin typeface="微软雅黑" panose="020B0503020204020204" pitchFamily="34" charset="-122"/>
                <a:sym typeface="+mn-ea"/>
              </a:rPr>
              <a:t>项</a:t>
            </a:r>
            <a:r>
              <a:rPr lang="en-US" altLang="zh-CN" sz="2400" b="1" dirty="0">
                <a:solidFill>
                  <a:srgbClr val="C00000"/>
                </a:solidFill>
                <a:latin typeface="微软雅黑" panose="020B0503020204020204" pitchFamily="34" charset="-122"/>
                <a:sym typeface="+mn-ea"/>
              </a:rPr>
              <a:t>,“</a:t>
            </a:r>
            <a:r>
              <a:rPr lang="zh-CN" altLang="en-US" sz="2400" b="1" dirty="0">
                <a:solidFill>
                  <a:srgbClr val="C00000"/>
                </a:solidFill>
                <a:latin typeface="微软雅黑" panose="020B0503020204020204" pitchFamily="34" charset="-122"/>
                <a:sym typeface="+mn-ea"/>
              </a:rPr>
              <a:t>味”应改为“昧”。</a:t>
            </a:r>
            <a:endParaRPr lang="zh-CN" altLang="en-US" sz="2400" b="1" dirty="0">
              <a:solidFill>
                <a:srgbClr val="C00000"/>
              </a:solidFill>
              <a:latin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a:spLocks noChangeArrowheads="1"/>
          </p:cNvSpPr>
          <p:nvPr/>
        </p:nvSpPr>
        <p:spPr bwMode="auto">
          <a:xfrm>
            <a:off x="963036" y="726497"/>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l">
              <a:buFont typeface="Arial" panose="020B0604020202020204" pitchFamily="34" charset="0"/>
              <a:buNone/>
            </a:pPr>
            <a:r>
              <a:rPr lang="zh-CN" altLang="en-US" sz="2400" b="1" dirty="0">
                <a:solidFill>
                  <a:srgbClr val="EF7509"/>
                </a:solidFill>
                <a:latin typeface="思源黑体 CN Heavy" panose="020B0A00000000000000" pitchFamily="34" charset="-122"/>
                <a:ea typeface="思源黑体 CN Heavy" panose="020B0A00000000000000" pitchFamily="34" charset="-122"/>
                <a:sym typeface="+mn-ea"/>
              </a:rPr>
              <a:t>课后练习</a:t>
            </a:r>
            <a:endParaRPr lang="zh-CN" altLang="en-US" sz="2400" b="1" dirty="0">
              <a:solidFill>
                <a:srgbClr val="EF7509"/>
              </a:solidFill>
              <a:latin typeface="思源黑体 CN Heavy" panose="020B0A00000000000000" pitchFamily="34" charset="-122"/>
              <a:ea typeface="思源黑体 CN Heavy" panose="020B0A00000000000000" pitchFamily="34" charset="-122"/>
            </a:endParaRPr>
          </a:p>
        </p:txBody>
      </p:sp>
      <p:sp>
        <p:nvSpPr>
          <p:cNvPr id="100" name="文本框 99"/>
          <p:cNvSpPr txBox="1"/>
          <p:nvPr/>
        </p:nvSpPr>
        <p:spPr>
          <a:xfrm>
            <a:off x="308986" y="1329747"/>
            <a:ext cx="11702833" cy="4916731"/>
          </a:xfrm>
          <a:prstGeom prst="rect">
            <a:avLst/>
          </a:prstGeom>
          <a:noFill/>
          <a:ln w="9525">
            <a:noFill/>
          </a:ln>
        </p:spPr>
        <p:txBody>
          <a:bodyPr wrap="square">
            <a:spAutoFit/>
          </a:bodyPr>
          <a:lstStyle/>
          <a:p>
            <a:pPr indent="0">
              <a:lnSpc>
                <a:spcPct val="150000"/>
              </a:lnSpc>
            </a:pPr>
            <a:r>
              <a:rPr lang="en-US" sz="1900" b="1" dirty="0">
                <a:solidFill>
                  <a:srgbClr val="000000"/>
                </a:solidFill>
                <a:latin typeface="微软雅黑" panose="020B0503020204020204" pitchFamily="34" charset="-122"/>
              </a:rPr>
              <a:t>3.</a:t>
            </a:r>
            <a:r>
              <a:rPr lang="zh-CN" sz="1900" b="1" dirty="0">
                <a:solidFill>
                  <a:srgbClr val="000000"/>
                </a:solidFill>
                <a:latin typeface="微软雅黑" panose="020B0503020204020204" pitchFamily="34" charset="-122"/>
              </a:rPr>
              <a:t>下列各句</a:t>
            </a:r>
            <a:r>
              <a:rPr lang="zh-CN" sz="1900" b="1" dirty="0" smtClean="0">
                <a:solidFill>
                  <a:srgbClr val="000000"/>
                </a:solidFill>
                <a:latin typeface="微软雅黑" panose="020B0503020204020204" pitchFamily="34" charset="-122"/>
              </a:rPr>
              <a:t>中</a:t>
            </a:r>
            <a:r>
              <a:rPr lang="zh-CN" altLang="en-US" sz="1900" b="1" dirty="0" smtClean="0">
                <a:solidFill>
                  <a:srgbClr val="000000"/>
                </a:solidFill>
                <a:latin typeface="微软雅黑" panose="020B0503020204020204" pitchFamily="34" charset="-122"/>
              </a:rPr>
              <a:t>标红</a:t>
            </a:r>
            <a:r>
              <a:rPr lang="zh-CN" sz="1900" b="1" dirty="0" smtClean="0">
                <a:solidFill>
                  <a:srgbClr val="000000"/>
                </a:solidFill>
                <a:latin typeface="微软雅黑" panose="020B0503020204020204" pitchFamily="34" charset="-122"/>
              </a:rPr>
              <a:t>词语</a:t>
            </a:r>
            <a:r>
              <a:rPr lang="zh-CN" sz="1900" b="1" dirty="0">
                <a:solidFill>
                  <a:srgbClr val="000000"/>
                </a:solidFill>
                <a:latin typeface="微软雅黑" panose="020B0503020204020204" pitchFamily="34" charset="-122"/>
              </a:rPr>
              <a:t>的使用</a:t>
            </a:r>
            <a:r>
              <a:rPr lang="en-US" sz="1900" b="1" dirty="0">
                <a:solidFill>
                  <a:srgbClr val="000000"/>
                </a:solidFill>
                <a:latin typeface="微软雅黑" panose="020B0503020204020204" pitchFamily="34" charset="-122"/>
              </a:rPr>
              <a:t>,</a:t>
            </a:r>
            <a:r>
              <a:rPr lang="zh-CN" sz="1900" b="1" dirty="0">
                <a:solidFill>
                  <a:srgbClr val="000000"/>
                </a:solidFill>
                <a:latin typeface="微软雅黑" panose="020B0503020204020204" pitchFamily="34" charset="-122"/>
              </a:rPr>
              <a:t>全都正确的一项</a:t>
            </a:r>
            <a:r>
              <a:rPr lang="zh-CN" sz="1900" b="1" dirty="0" smtClean="0">
                <a:solidFill>
                  <a:srgbClr val="000000"/>
                </a:solidFill>
                <a:latin typeface="微软雅黑" panose="020B0503020204020204" pitchFamily="34" charset="-122"/>
              </a:rPr>
              <a:t>是</a:t>
            </a:r>
            <a:r>
              <a:rPr lang="en-US" sz="1900" b="1" dirty="0" smtClean="0">
                <a:solidFill>
                  <a:srgbClr val="000000"/>
                </a:solidFill>
                <a:latin typeface="微软雅黑" panose="020B0503020204020204" pitchFamily="34" charset="-122"/>
              </a:rPr>
              <a:t> </a:t>
            </a:r>
            <a:r>
              <a:rPr lang="zh-CN" sz="1900" b="1" dirty="0" smtClean="0">
                <a:solidFill>
                  <a:srgbClr val="000000"/>
                </a:solidFill>
                <a:latin typeface="微软雅黑" panose="020B0503020204020204" pitchFamily="34" charset="-122"/>
              </a:rPr>
              <a:t>(</a:t>
            </a:r>
            <a:r>
              <a:rPr lang="zh-CN" sz="1900" b="1" dirty="0">
                <a:solidFill>
                  <a:srgbClr val="000000"/>
                </a:solidFill>
                <a:latin typeface="微软雅黑" panose="020B0503020204020204" pitchFamily="34" charset="-122"/>
              </a:rPr>
              <a:t>　　)</a:t>
            </a:r>
            <a:endParaRPr lang="en-US" sz="1900" b="1" dirty="0">
              <a:solidFill>
                <a:srgbClr val="000000"/>
              </a:solidFill>
              <a:latin typeface="微软雅黑" panose="020B0503020204020204" pitchFamily="34" charset="-122"/>
            </a:endParaRPr>
          </a:p>
          <a:p>
            <a:pPr indent="0">
              <a:lnSpc>
                <a:spcPct val="150000"/>
              </a:lnSpc>
            </a:pPr>
            <a:r>
              <a:rPr lang="en-US" sz="1900" b="1" dirty="0">
                <a:solidFill>
                  <a:srgbClr val="000000"/>
                </a:solidFill>
                <a:latin typeface="微软雅黑" panose="020B0503020204020204" pitchFamily="34" charset="-122"/>
              </a:rPr>
              <a:t>①</a:t>
            </a:r>
            <a:r>
              <a:rPr lang="zh-CN" sz="1900" b="1" dirty="0">
                <a:solidFill>
                  <a:srgbClr val="000000"/>
                </a:solidFill>
                <a:latin typeface="微软雅黑" panose="020B0503020204020204" pitchFamily="34" charset="-122"/>
              </a:rPr>
              <a:t>第二展厅的文物如同一部浓缩的史书</a:t>
            </a:r>
            <a:r>
              <a:rPr lang="en-US" sz="1900" b="1" dirty="0">
                <a:solidFill>
                  <a:srgbClr val="000000"/>
                </a:solidFill>
                <a:latin typeface="微软雅黑" panose="020B0503020204020204" pitchFamily="34" charset="-122"/>
              </a:rPr>
              <a:t>,</a:t>
            </a:r>
            <a:r>
              <a:rPr lang="zh-CN" sz="1900" b="1" dirty="0">
                <a:solidFill>
                  <a:srgbClr val="C00000"/>
                </a:solidFill>
                <a:latin typeface="微软雅黑" panose="020B0503020204020204" pitchFamily="34" charset="-122"/>
              </a:rPr>
              <a:t>举重若轻</a:t>
            </a:r>
            <a:r>
              <a:rPr lang="zh-CN" sz="1900" b="1" dirty="0">
                <a:solidFill>
                  <a:srgbClr val="000000"/>
                </a:solidFill>
                <a:latin typeface="微软雅黑" panose="020B0503020204020204" pitchFamily="34" charset="-122"/>
              </a:rPr>
              <a:t>地展示了先民们在恶劣的自然条件下顽强战争、繁衍生息的漫长历史。</a:t>
            </a:r>
            <a:endParaRPr lang="en-US" sz="1900" b="1" dirty="0">
              <a:solidFill>
                <a:srgbClr val="000000"/>
              </a:solidFill>
              <a:latin typeface="微软雅黑" panose="020B0503020204020204" pitchFamily="34" charset="-122"/>
            </a:endParaRPr>
          </a:p>
          <a:p>
            <a:pPr indent="0">
              <a:lnSpc>
                <a:spcPct val="150000"/>
              </a:lnSpc>
            </a:pPr>
            <a:r>
              <a:rPr lang="en-US" sz="1900" b="1" dirty="0">
                <a:solidFill>
                  <a:srgbClr val="000000"/>
                </a:solidFill>
                <a:latin typeface="微软雅黑" panose="020B0503020204020204" pitchFamily="34" charset="-122"/>
              </a:rPr>
              <a:t>②</a:t>
            </a:r>
            <a:r>
              <a:rPr lang="zh-CN" sz="1900" b="1" dirty="0">
                <a:solidFill>
                  <a:srgbClr val="000000"/>
                </a:solidFill>
                <a:latin typeface="微软雅黑" panose="020B0503020204020204" pitchFamily="34" charset="-122"/>
              </a:rPr>
              <a:t>这部翻译小说虽然是以家庭生活为题材的</a:t>
            </a:r>
            <a:r>
              <a:rPr lang="en-US" sz="1900" b="1" dirty="0">
                <a:solidFill>
                  <a:srgbClr val="000000"/>
                </a:solidFill>
                <a:latin typeface="微软雅黑" panose="020B0503020204020204" pitchFamily="34" charset="-122"/>
              </a:rPr>
              <a:t>,</a:t>
            </a:r>
            <a:r>
              <a:rPr lang="zh-CN" sz="1900" b="1" dirty="0">
                <a:solidFill>
                  <a:srgbClr val="000000"/>
                </a:solidFill>
                <a:latin typeface="微软雅黑" panose="020B0503020204020204" pitchFamily="34" charset="-122"/>
              </a:rPr>
              <a:t>却多侧面、多视角地展现出那个时代</a:t>
            </a:r>
            <a:r>
              <a:rPr lang="zh-CN" sz="1900" b="1" dirty="0">
                <a:solidFill>
                  <a:srgbClr val="C00000"/>
                </a:solidFill>
                <a:latin typeface="微软雅黑" panose="020B0503020204020204" pitchFamily="34" charset="-122"/>
              </a:rPr>
              <a:t>光怪陆离</a:t>
            </a:r>
            <a:r>
              <a:rPr lang="zh-CN" sz="1900" b="1" dirty="0">
                <a:solidFill>
                  <a:srgbClr val="000000"/>
                </a:solidFill>
                <a:latin typeface="微软雅黑" panose="020B0503020204020204" pitchFamily="34" charset="-122"/>
              </a:rPr>
              <a:t>的社会生活画卷。</a:t>
            </a:r>
            <a:endParaRPr lang="en-US" sz="1900" b="1" dirty="0">
              <a:solidFill>
                <a:srgbClr val="000000"/>
              </a:solidFill>
              <a:latin typeface="微软雅黑" panose="020B0503020204020204" pitchFamily="34" charset="-122"/>
            </a:endParaRPr>
          </a:p>
          <a:p>
            <a:pPr indent="0">
              <a:lnSpc>
                <a:spcPct val="150000"/>
              </a:lnSpc>
            </a:pPr>
            <a:r>
              <a:rPr lang="en-US" sz="1900" b="1" dirty="0">
                <a:solidFill>
                  <a:srgbClr val="000000"/>
                </a:solidFill>
                <a:latin typeface="微软雅黑" panose="020B0503020204020204" pitchFamily="34" charset="-122"/>
              </a:rPr>
              <a:t>③</a:t>
            </a:r>
            <a:r>
              <a:rPr lang="zh-CN" sz="1900" b="1" dirty="0">
                <a:solidFill>
                  <a:srgbClr val="000000"/>
                </a:solidFill>
                <a:latin typeface="微软雅黑" panose="020B0503020204020204" pitchFamily="34" charset="-122"/>
              </a:rPr>
              <a:t>毕业后他的同学大都顺理成章地走上了音乐创作之路</a:t>
            </a:r>
            <a:r>
              <a:rPr lang="en-US" sz="1900" b="1" dirty="0">
                <a:solidFill>
                  <a:srgbClr val="000000"/>
                </a:solidFill>
                <a:latin typeface="微软雅黑" panose="020B0503020204020204" pitchFamily="34" charset="-122"/>
              </a:rPr>
              <a:t>,</a:t>
            </a:r>
            <a:r>
              <a:rPr lang="zh-CN" sz="1900" b="1" dirty="0">
                <a:solidFill>
                  <a:srgbClr val="000000"/>
                </a:solidFill>
                <a:latin typeface="微软雅黑" panose="020B0503020204020204" pitchFamily="34" charset="-122"/>
              </a:rPr>
              <a:t>而他却</a:t>
            </a:r>
            <a:r>
              <a:rPr lang="zh-CN" sz="1900" b="1" dirty="0">
                <a:solidFill>
                  <a:srgbClr val="C00000"/>
                </a:solidFill>
                <a:latin typeface="微软雅黑" panose="020B0503020204020204" pitchFamily="34" charset="-122"/>
              </a:rPr>
              <a:t>改换门庭</a:t>
            </a:r>
            <a:r>
              <a:rPr lang="en-US" sz="1900" b="1" dirty="0">
                <a:solidFill>
                  <a:srgbClr val="000000"/>
                </a:solidFill>
                <a:latin typeface="微软雅黑" panose="020B0503020204020204" pitchFamily="34" charset="-122"/>
              </a:rPr>
              <a:t>,</a:t>
            </a:r>
            <a:r>
              <a:rPr lang="zh-CN" sz="1900" b="1" dirty="0">
                <a:solidFill>
                  <a:srgbClr val="000000"/>
                </a:solidFill>
                <a:latin typeface="微软雅黑" panose="020B0503020204020204" pitchFamily="34" charset="-122"/>
              </a:rPr>
              <a:t>另有所爱</a:t>
            </a:r>
            <a:r>
              <a:rPr lang="en-US" sz="1900" b="1" dirty="0">
                <a:solidFill>
                  <a:srgbClr val="000000"/>
                </a:solidFill>
                <a:latin typeface="微软雅黑" panose="020B0503020204020204" pitchFamily="34" charset="-122"/>
              </a:rPr>
              <a:t>,</a:t>
            </a:r>
            <a:r>
              <a:rPr lang="zh-CN" sz="1900" b="1" dirty="0">
                <a:solidFill>
                  <a:srgbClr val="000000"/>
                </a:solidFill>
                <a:latin typeface="微软雅黑" panose="020B0503020204020204" pitchFamily="34" charset="-122"/>
              </a:rPr>
              <a:t>一头扎进中国古代文化研究中。</a:t>
            </a:r>
            <a:endParaRPr lang="en-US" sz="1900" b="1" dirty="0">
              <a:solidFill>
                <a:srgbClr val="000000"/>
              </a:solidFill>
              <a:latin typeface="微软雅黑" panose="020B0503020204020204" pitchFamily="34" charset="-122"/>
            </a:endParaRPr>
          </a:p>
          <a:p>
            <a:pPr indent="0">
              <a:lnSpc>
                <a:spcPct val="150000"/>
              </a:lnSpc>
            </a:pPr>
            <a:r>
              <a:rPr lang="en-US" sz="1900" b="1" dirty="0">
                <a:solidFill>
                  <a:srgbClr val="000000"/>
                </a:solidFill>
                <a:latin typeface="微软雅黑" panose="020B0503020204020204" pitchFamily="34" charset="-122"/>
              </a:rPr>
              <a:t>④</a:t>
            </a:r>
            <a:r>
              <a:rPr lang="zh-CN" sz="1900" b="1" dirty="0">
                <a:solidFill>
                  <a:srgbClr val="000000"/>
                </a:solidFill>
                <a:latin typeface="微软雅黑" panose="020B0503020204020204" pitchFamily="34" charset="-122"/>
              </a:rPr>
              <a:t>就对后世的影响来说</a:t>
            </a:r>
            <a:r>
              <a:rPr lang="en-US" sz="1900" b="1" dirty="0">
                <a:solidFill>
                  <a:srgbClr val="000000"/>
                </a:solidFill>
                <a:latin typeface="微软雅黑" panose="020B0503020204020204" pitchFamily="34" charset="-122"/>
              </a:rPr>
              <a:t>,</a:t>
            </a:r>
            <a:r>
              <a:rPr lang="zh-CN" sz="1900" b="1" dirty="0">
                <a:solidFill>
                  <a:srgbClr val="000000"/>
                </a:solidFill>
                <a:latin typeface="微软雅黑" panose="020B0503020204020204" pitchFamily="34" charset="-122"/>
              </a:rPr>
              <a:t>我们一致认为《封神演义》虽然比不上《西游记》</a:t>
            </a:r>
            <a:r>
              <a:rPr lang="en-US" sz="1900" b="1" dirty="0">
                <a:solidFill>
                  <a:srgbClr val="000000"/>
                </a:solidFill>
                <a:latin typeface="微软雅黑" panose="020B0503020204020204" pitchFamily="34" charset="-122"/>
              </a:rPr>
              <a:t>,</a:t>
            </a:r>
            <a:r>
              <a:rPr lang="zh-CN" sz="1900" b="1" dirty="0">
                <a:solidFill>
                  <a:srgbClr val="000000"/>
                </a:solidFill>
                <a:latin typeface="微软雅黑" panose="020B0503020204020204" pitchFamily="34" charset="-122"/>
              </a:rPr>
              <a:t>但和《聊斋志异》是可以</a:t>
            </a:r>
            <a:r>
              <a:rPr lang="zh-CN" sz="1900" b="1" dirty="0">
                <a:solidFill>
                  <a:srgbClr val="C00000"/>
                </a:solidFill>
                <a:latin typeface="微软雅黑" panose="020B0503020204020204" pitchFamily="34" charset="-122"/>
              </a:rPr>
              <a:t>并行不悖</a:t>
            </a:r>
            <a:r>
              <a:rPr lang="zh-CN" sz="1900" b="1" dirty="0">
                <a:solidFill>
                  <a:srgbClr val="000000"/>
                </a:solidFill>
                <a:latin typeface="微软雅黑" panose="020B0503020204020204" pitchFamily="34" charset="-122"/>
              </a:rPr>
              <a:t>的。</a:t>
            </a:r>
            <a:endParaRPr lang="en-US" sz="1900" b="1" dirty="0">
              <a:solidFill>
                <a:srgbClr val="000000"/>
              </a:solidFill>
              <a:latin typeface="微软雅黑" panose="020B0503020204020204" pitchFamily="34" charset="-122"/>
            </a:endParaRPr>
          </a:p>
          <a:p>
            <a:pPr indent="0">
              <a:lnSpc>
                <a:spcPct val="150000"/>
              </a:lnSpc>
            </a:pPr>
            <a:r>
              <a:rPr lang="en-US" sz="1900" b="1" dirty="0">
                <a:solidFill>
                  <a:srgbClr val="000000"/>
                </a:solidFill>
                <a:latin typeface="微软雅黑" panose="020B0503020204020204" pitchFamily="34" charset="-122"/>
              </a:rPr>
              <a:t>⑤</a:t>
            </a:r>
            <a:r>
              <a:rPr lang="zh-CN" sz="1900" b="1" dirty="0">
                <a:solidFill>
                  <a:srgbClr val="000000"/>
                </a:solidFill>
                <a:latin typeface="微软雅黑" panose="020B0503020204020204" pitchFamily="34" charset="-122"/>
              </a:rPr>
              <a:t>那种传说精神病院给病人坐电椅或精神科大夫身上带有电棒的说法</a:t>
            </a:r>
            <a:r>
              <a:rPr lang="en-US" sz="1900" b="1" dirty="0">
                <a:solidFill>
                  <a:srgbClr val="000000"/>
                </a:solidFill>
                <a:latin typeface="微软雅黑" panose="020B0503020204020204" pitchFamily="34" charset="-122"/>
              </a:rPr>
              <a:t>,</a:t>
            </a:r>
            <a:r>
              <a:rPr lang="zh-CN" sz="1900" b="1" dirty="0">
                <a:solidFill>
                  <a:srgbClr val="000000"/>
                </a:solidFill>
                <a:latin typeface="微软雅黑" panose="020B0503020204020204" pitchFamily="34" charset="-122"/>
              </a:rPr>
              <a:t>纯属</a:t>
            </a:r>
            <a:r>
              <a:rPr lang="zh-CN" sz="1900" b="1" dirty="0">
                <a:solidFill>
                  <a:srgbClr val="C00000"/>
                </a:solidFill>
                <a:latin typeface="微软雅黑" panose="020B0503020204020204" pitchFamily="34" charset="-122"/>
              </a:rPr>
              <a:t>无稽之谈</a:t>
            </a:r>
            <a:r>
              <a:rPr lang="zh-CN" sz="1900" b="1" dirty="0">
                <a:solidFill>
                  <a:srgbClr val="000000"/>
                </a:solidFill>
                <a:latin typeface="微软雅黑" panose="020B0503020204020204" pitchFamily="34" charset="-122"/>
              </a:rPr>
              <a:t>。</a:t>
            </a:r>
            <a:endParaRPr lang="en-US" sz="1900" b="1" dirty="0">
              <a:solidFill>
                <a:srgbClr val="000000"/>
              </a:solidFill>
              <a:latin typeface="微软雅黑" panose="020B0503020204020204" pitchFamily="34" charset="-122"/>
            </a:endParaRPr>
          </a:p>
          <a:p>
            <a:pPr indent="0">
              <a:lnSpc>
                <a:spcPct val="150000"/>
              </a:lnSpc>
            </a:pPr>
            <a:r>
              <a:rPr lang="en-US" sz="1900" b="1" dirty="0">
                <a:solidFill>
                  <a:srgbClr val="000000"/>
                </a:solidFill>
                <a:latin typeface="微软雅黑" panose="020B0503020204020204" pitchFamily="34" charset="-122"/>
              </a:rPr>
              <a:t>⑥</a:t>
            </a:r>
            <a:r>
              <a:rPr lang="zh-CN" sz="1900" b="1" dirty="0">
                <a:solidFill>
                  <a:srgbClr val="000000"/>
                </a:solidFill>
                <a:latin typeface="微软雅黑" panose="020B0503020204020204" pitchFamily="34" charset="-122"/>
              </a:rPr>
              <a:t>我国绘画史上有一个时期把王石谷等四人</a:t>
            </a:r>
            <a:r>
              <a:rPr lang="zh-CN" sz="1900" b="1" dirty="0">
                <a:solidFill>
                  <a:srgbClr val="C00000"/>
                </a:solidFill>
                <a:latin typeface="微软雅黑" panose="020B0503020204020204" pitchFamily="34" charset="-122"/>
              </a:rPr>
              <a:t>奉为圭臬</a:t>
            </a:r>
            <a:r>
              <a:rPr lang="en-US" sz="1900" b="1" dirty="0">
                <a:solidFill>
                  <a:srgbClr val="000000"/>
                </a:solidFill>
                <a:latin typeface="微软雅黑" panose="020B0503020204020204" pitchFamily="34" charset="-122"/>
              </a:rPr>
              <a:t>,</a:t>
            </a:r>
            <a:r>
              <a:rPr lang="zh-CN" sz="1900" b="1" dirty="0">
                <a:solidFill>
                  <a:srgbClr val="000000"/>
                </a:solidFill>
                <a:latin typeface="微软雅黑" panose="020B0503020204020204" pitchFamily="34" charset="-122"/>
              </a:rPr>
              <a:t>凡是学画</a:t>
            </a:r>
            <a:r>
              <a:rPr lang="en-US" sz="1900" b="1" dirty="0">
                <a:solidFill>
                  <a:srgbClr val="000000"/>
                </a:solidFill>
                <a:latin typeface="微软雅黑" panose="020B0503020204020204" pitchFamily="34" charset="-122"/>
              </a:rPr>
              <a:t>,</a:t>
            </a:r>
            <a:r>
              <a:rPr lang="zh-CN" sz="1900" b="1" dirty="0">
                <a:solidFill>
                  <a:srgbClr val="000000"/>
                </a:solidFill>
                <a:latin typeface="微软雅黑" panose="020B0503020204020204" pitchFamily="34" charset="-122"/>
              </a:rPr>
              <a:t>都以他们为宗</a:t>
            </a:r>
            <a:r>
              <a:rPr lang="en-US" sz="1900" b="1" dirty="0">
                <a:solidFill>
                  <a:srgbClr val="000000"/>
                </a:solidFill>
                <a:latin typeface="微软雅黑" panose="020B0503020204020204" pitchFamily="34" charset="-122"/>
              </a:rPr>
              <a:t>,</a:t>
            </a:r>
            <a:r>
              <a:rPr lang="zh-CN" sz="1900" b="1" dirty="0">
                <a:solidFill>
                  <a:srgbClr val="000000"/>
                </a:solidFill>
                <a:latin typeface="微软雅黑" panose="020B0503020204020204" pitchFamily="34" charset="-122"/>
              </a:rPr>
              <a:t>有的甚至照摹照搬。</a:t>
            </a:r>
          </a:p>
          <a:p>
            <a:pPr indent="0">
              <a:lnSpc>
                <a:spcPct val="150000"/>
              </a:lnSpc>
            </a:pPr>
            <a:r>
              <a:rPr lang="zh-CN" sz="1900" b="1" dirty="0">
                <a:solidFill>
                  <a:srgbClr val="000000"/>
                </a:solidFill>
                <a:latin typeface="微软雅黑" panose="020B0503020204020204" pitchFamily="34" charset="-122"/>
              </a:rPr>
              <a:t>A.①②④　B.①③⑤　C.②⑤⑥　D.③④⑥</a:t>
            </a:r>
            <a:endParaRPr lang="zh-CN" altLang="en-US" sz="1900" b="1" dirty="0">
              <a:solidFill>
                <a:srgbClr val="000000"/>
              </a:solidFill>
              <a:latin typeface="微软雅黑" panose="020B0503020204020204" pitchFamily="34" charset="-122"/>
            </a:endParaRPr>
          </a:p>
        </p:txBody>
      </p:sp>
      <p:sp>
        <p:nvSpPr>
          <p:cNvPr id="2" name="矩形 1"/>
          <p:cNvSpPr/>
          <p:nvPr/>
        </p:nvSpPr>
        <p:spPr>
          <a:xfrm>
            <a:off x="5700020" y="1329747"/>
            <a:ext cx="460382" cy="584775"/>
          </a:xfrm>
          <a:prstGeom prst="rect">
            <a:avLst/>
          </a:prstGeom>
        </p:spPr>
        <p:txBody>
          <a:bodyPr wrap="none">
            <a:spAutoFit/>
          </a:bodyPr>
          <a:lstStyle/>
          <a:p>
            <a:r>
              <a:rPr lang="en-US" altLang="zh-CN" sz="3200" b="1" dirty="0">
                <a:solidFill>
                  <a:srgbClr val="C00000"/>
                </a:solidFill>
                <a:latin typeface="微软雅黑" panose="020B0503020204020204" pitchFamily="34" charset="-122"/>
              </a:rPr>
              <a:t>C</a:t>
            </a:r>
            <a:endParaRPr lang="zh-CN" altLang="en-US" sz="3200"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a:spLocks noChangeArrowheads="1"/>
          </p:cNvSpPr>
          <p:nvPr/>
        </p:nvSpPr>
        <p:spPr bwMode="auto">
          <a:xfrm>
            <a:off x="963036" y="726497"/>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l">
              <a:buFont typeface="Arial" panose="020B0604020202020204" pitchFamily="34" charset="0"/>
              <a:buNone/>
            </a:pPr>
            <a:r>
              <a:rPr lang="zh-CN" altLang="en-US" sz="2400" b="1" dirty="0">
                <a:solidFill>
                  <a:srgbClr val="EF7509"/>
                </a:solidFill>
                <a:latin typeface="思源黑体 CN Heavy" panose="020B0A00000000000000" pitchFamily="34" charset="-122"/>
                <a:ea typeface="思源黑体 CN Heavy" panose="020B0A00000000000000" pitchFamily="34" charset="-122"/>
                <a:sym typeface="+mn-ea"/>
              </a:rPr>
              <a:t>课后练习</a:t>
            </a:r>
            <a:endParaRPr lang="zh-CN" altLang="en-US" sz="2400" b="1" dirty="0">
              <a:solidFill>
                <a:srgbClr val="EF7509"/>
              </a:solidFill>
              <a:latin typeface="思源黑体 CN Heavy" panose="020B0A00000000000000" pitchFamily="34" charset="-122"/>
              <a:ea typeface="思源黑体 CN Heavy" panose="020B0A00000000000000" pitchFamily="34" charset="-122"/>
            </a:endParaRPr>
          </a:p>
        </p:txBody>
      </p:sp>
      <p:sp>
        <p:nvSpPr>
          <p:cNvPr id="100" name="文本框 99"/>
          <p:cNvSpPr txBox="1"/>
          <p:nvPr/>
        </p:nvSpPr>
        <p:spPr>
          <a:xfrm>
            <a:off x="308986" y="1423409"/>
            <a:ext cx="11716213" cy="5078313"/>
          </a:xfrm>
          <a:prstGeom prst="rect">
            <a:avLst/>
          </a:prstGeom>
          <a:noFill/>
          <a:ln w="9525">
            <a:noFill/>
          </a:ln>
        </p:spPr>
        <p:txBody>
          <a:bodyPr wrap="square">
            <a:spAutoFit/>
          </a:bodyPr>
          <a:lstStyle/>
          <a:p>
            <a:pPr indent="0">
              <a:lnSpc>
                <a:spcPct val="150000"/>
              </a:lnSpc>
            </a:pPr>
            <a:r>
              <a:rPr lang="en-US" sz="2400" b="1" dirty="0" smtClean="0">
                <a:solidFill>
                  <a:srgbClr val="000000"/>
                </a:solidFill>
                <a:latin typeface="微软雅黑" panose="020B0503020204020204" pitchFamily="34" charset="-122"/>
              </a:rPr>
              <a:t>①</a:t>
            </a:r>
            <a:r>
              <a:rPr lang="zh-CN" sz="2400" b="1" dirty="0">
                <a:solidFill>
                  <a:srgbClr val="000000"/>
                </a:solidFill>
                <a:latin typeface="微软雅黑" panose="020B0503020204020204" pitchFamily="34" charset="-122"/>
              </a:rPr>
              <a:t>举重若轻</a:t>
            </a:r>
            <a:r>
              <a:rPr lang="en-US" sz="2400" b="1" dirty="0">
                <a:solidFill>
                  <a:srgbClr val="000000"/>
                </a:solidFill>
                <a:latin typeface="微软雅黑" panose="020B0503020204020204" pitchFamily="34" charset="-122"/>
              </a:rPr>
              <a:t>:</a:t>
            </a:r>
            <a:r>
              <a:rPr lang="zh-CN" sz="2400" b="1" dirty="0">
                <a:solidFill>
                  <a:srgbClr val="000000"/>
                </a:solidFill>
                <a:latin typeface="微软雅黑" panose="020B0503020204020204" pitchFamily="34" charset="-122"/>
              </a:rPr>
              <a:t>举重东西就像举轻东西那样。形容做繁难的事或处理棘手的问题轻松而不费力。修饰对象一般为人</a:t>
            </a:r>
            <a:r>
              <a:rPr lang="en-US" sz="2400" b="1" dirty="0">
                <a:solidFill>
                  <a:srgbClr val="000000"/>
                </a:solidFill>
                <a:latin typeface="微软雅黑" panose="020B0503020204020204" pitchFamily="34" charset="-122"/>
              </a:rPr>
              <a:t>,</a:t>
            </a:r>
            <a:r>
              <a:rPr lang="zh-CN" sz="2400" b="1" dirty="0">
                <a:solidFill>
                  <a:srgbClr val="000000"/>
                </a:solidFill>
                <a:latin typeface="微软雅黑" panose="020B0503020204020204" pitchFamily="34" charset="-122"/>
              </a:rPr>
              <a:t>用在此处不合适</a:t>
            </a:r>
            <a:r>
              <a:rPr lang="zh-CN" sz="2400" b="1" dirty="0" smtClean="0">
                <a:solidFill>
                  <a:srgbClr val="000000"/>
                </a:solidFill>
                <a:latin typeface="微软雅黑" panose="020B0503020204020204" pitchFamily="34" charset="-122"/>
              </a:rPr>
              <a:t>。</a:t>
            </a:r>
            <a:endParaRPr lang="en-US" altLang="zh-CN" sz="2400" b="1" dirty="0" smtClean="0">
              <a:solidFill>
                <a:srgbClr val="000000"/>
              </a:solidFill>
              <a:latin typeface="微软雅黑" panose="020B0503020204020204" pitchFamily="34" charset="-122"/>
            </a:endParaRPr>
          </a:p>
          <a:p>
            <a:pPr indent="0">
              <a:lnSpc>
                <a:spcPct val="150000"/>
              </a:lnSpc>
            </a:pPr>
            <a:r>
              <a:rPr lang="en-US" sz="2400" b="1" dirty="0" smtClean="0">
                <a:solidFill>
                  <a:srgbClr val="000000"/>
                </a:solidFill>
                <a:latin typeface="微软雅黑" panose="020B0503020204020204" pitchFamily="34" charset="-122"/>
              </a:rPr>
              <a:t>②</a:t>
            </a:r>
            <a:r>
              <a:rPr lang="zh-CN" sz="2400" b="1" dirty="0">
                <a:solidFill>
                  <a:srgbClr val="000000"/>
                </a:solidFill>
                <a:latin typeface="微软雅黑" panose="020B0503020204020204" pitchFamily="34" charset="-122"/>
              </a:rPr>
              <a:t>光怪陆离</a:t>
            </a:r>
            <a:r>
              <a:rPr lang="en-US" sz="2400" b="1" dirty="0">
                <a:solidFill>
                  <a:srgbClr val="000000"/>
                </a:solidFill>
                <a:latin typeface="微软雅黑" panose="020B0503020204020204" pitchFamily="34" charset="-122"/>
              </a:rPr>
              <a:t>:</a:t>
            </a:r>
            <a:r>
              <a:rPr lang="zh-CN" sz="2400" b="1" dirty="0">
                <a:solidFill>
                  <a:srgbClr val="000000"/>
                </a:solidFill>
                <a:latin typeface="微软雅黑" panose="020B0503020204020204" pitchFamily="34" charset="-122"/>
              </a:rPr>
              <a:t>形容现象奇异、色彩繁杂。这里用来修饰“社会生活画卷”</a:t>
            </a:r>
            <a:r>
              <a:rPr lang="en-US" sz="2400" b="1" dirty="0">
                <a:solidFill>
                  <a:srgbClr val="000000"/>
                </a:solidFill>
                <a:latin typeface="微软雅黑" panose="020B0503020204020204" pitchFamily="34" charset="-122"/>
              </a:rPr>
              <a:t>,</a:t>
            </a:r>
            <a:r>
              <a:rPr lang="zh-CN" sz="2400" b="1" dirty="0">
                <a:solidFill>
                  <a:srgbClr val="000000"/>
                </a:solidFill>
                <a:latin typeface="微软雅黑" panose="020B0503020204020204" pitchFamily="34" charset="-122"/>
              </a:rPr>
              <a:t>使用正确</a:t>
            </a:r>
            <a:r>
              <a:rPr lang="zh-CN" sz="2400" b="1" dirty="0" smtClean="0">
                <a:solidFill>
                  <a:srgbClr val="000000"/>
                </a:solidFill>
                <a:latin typeface="微软雅黑" panose="020B0503020204020204" pitchFamily="34" charset="-122"/>
              </a:rPr>
              <a:t>。</a:t>
            </a:r>
            <a:endParaRPr lang="en-US" altLang="zh-CN" sz="2400" b="1" dirty="0" smtClean="0">
              <a:solidFill>
                <a:srgbClr val="000000"/>
              </a:solidFill>
              <a:latin typeface="微软雅黑" panose="020B0503020204020204" pitchFamily="34" charset="-122"/>
            </a:endParaRPr>
          </a:p>
          <a:p>
            <a:pPr indent="0">
              <a:lnSpc>
                <a:spcPct val="150000"/>
              </a:lnSpc>
            </a:pPr>
            <a:r>
              <a:rPr lang="en-US" sz="2400" b="1" dirty="0" smtClean="0">
                <a:solidFill>
                  <a:srgbClr val="000000"/>
                </a:solidFill>
                <a:latin typeface="微软雅黑" panose="020B0503020204020204" pitchFamily="34" charset="-122"/>
              </a:rPr>
              <a:t>③</a:t>
            </a:r>
            <a:r>
              <a:rPr lang="zh-CN" sz="2400" b="1" dirty="0">
                <a:solidFill>
                  <a:srgbClr val="000000"/>
                </a:solidFill>
                <a:latin typeface="微软雅黑" panose="020B0503020204020204" pitchFamily="34" charset="-122"/>
              </a:rPr>
              <a:t>改换门庭</a:t>
            </a:r>
            <a:r>
              <a:rPr lang="en-US" sz="2400" b="1" dirty="0">
                <a:solidFill>
                  <a:srgbClr val="000000"/>
                </a:solidFill>
                <a:latin typeface="微软雅黑" panose="020B0503020204020204" pitchFamily="34" charset="-122"/>
              </a:rPr>
              <a:t>:</a:t>
            </a:r>
            <a:r>
              <a:rPr lang="zh-CN" sz="2400" b="1" dirty="0">
                <a:solidFill>
                  <a:srgbClr val="000000"/>
                </a:solidFill>
                <a:latin typeface="微软雅黑" panose="020B0503020204020204" pitchFamily="34" charset="-122"/>
              </a:rPr>
              <a:t>改变门第出身</a:t>
            </a:r>
            <a:r>
              <a:rPr lang="en-US" sz="2400" b="1" dirty="0">
                <a:solidFill>
                  <a:srgbClr val="000000"/>
                </a:solidFill>
                <a:latin typeface="微软雅黑" panose="020B0503020204020204" pitchFamily="34" charset="-122"/>
              </a:rPr>
              <a:t>,</a:t>
            </a:r>
            <a:r>
              <a:rPr lang="zh-CN" sz="2400" b="1" dirty="0">
                <a:solidFill>
                  <a:srgbClr val="000000"/>
                </a:solidFill>
                <a:latin typeface="微软雅黑" panose="020B0503020204020204" pitchFamily="34" charset="-122"/>
              </a:rPr>
              <a:t>提高社会地位</a:t>
            </a:r>
            <a:r>
              <a:rPr lang="en-US" sz="2400" b="1" dirty="0">
                <a:solidFill>
                  <a:srgbClr val="000000"/>
                </a:solidFill>
                <a:latin typeface="微软雅黑" panose="020B0503020204020204" pitchFamily="34" charset="-122"/>
              </a:rPr>
              <a:t>;</a:t>
            </a:r>
            <a:r>
              <a:rPr lang="zh-CN" sz="2400" b="1" dirty="0">
                <a:solidFill>
                  <a:srgbClr val="000000"/>
                </a:solidFill>
                <a:latin typeface="微软雅黑" panose="020B0503020204020204" pitchFamily="34" charset="-122"/>
              </a:rPr>
              <a:t>投靠新的主人或势力</a:t>
            </a:r>
            <a:r>
              <a:rPr lang="en-US" sz="2400" b="1" dirty="0">
                <a:solidFill>
                  <a:srgbClr val="000000"/>
                </a:solidFill>
                <a:latin typeface="微软雅黑" panose="020B0503020204020204" pitchFamily="34" charset="-122"/>
              </a:rPr>
              <a:t>,</a:t>
            </a:r>
            <a:r>
              <a:rPr lang="zh-CN" sz="2400" b="1" dirty="0">
                <a:solidFill>
                  <a:srgbClr val="000000"/>
                </a:solidFill>
                <a:latin typeface="微软雅黑" panose="020B0503020204020204" pitchFamily="34" charset="-122"/>
              </a:rPr>
              <a:t>以图维持、发展。用在这里不合语境</a:t>
            </a:r>
            <a:r>
              <a:rPr lang="en-US" sz="2400" b="1" dirty="0">
                <a:solidFill>
                  <a:srgbClr val="000000"/>
                </a:solidFill>
                <a:latin typeface="微软雅黑" panose="020B0503020204020204" pitchFamily="34" charset="-122"/>
              </a:rPr>
              <a:t>,</a:t>
            </a:r>
            <a:r>
              <a:rPr lang="zh-CN" sz="2400" b="1" dirty="0">
                <a:solidFill>
                  <a:srgbClr val="000000"/>
                </a:solidFill>
                <a:latin typeface="微软雅黑" panose="020B0503020204020204" pitchFamily="34" charset="-122"/>
              </a:rPr>
              <a:t>可改为“改弦易辙”</a:t>
            </a:r>
            <a:r>
              <a:rPr lang="zh-CN" sz="2400" b="1" dirty="0" smtClean="0">
                <a:solidFill>
                  <a:srgbClr val="000000"/>
                </a:solidFill>
                <a:latin typeface="微软雅黑" panose="020B0503020204020204" pitchFamily="34" charset="-122"/>
              </a:rPr>
              <a:t>。</a:t>
            </a:r>
            <a:endParaRPr lang="en-US" altLang="zh-CN" sz="2400" b="1" dirty="0" smtClean="0">
              <a:solidFill>
                <a:srgbClr val="000000"/>
              </a:solidFill>
              <a:latin typeface="微软雅黑" panose="020B0503020204020204" pitchFamily="34" charset="-122"/>
            </a:endParaRPr>
          </a:p>
          <a:p>
            <a:pPr indent="0">
              <a:lnSpc>
                <a:spcPct val="150000"/>
              </a:lnSpc>
            </a:pPr>
            <a:r>
              <a:rPr lang="en-US" sz="2400" b="1" dirty="0" smtClean="0">
                <a:solidFill>
                  <a:srgbClr val="000000"/>
                </a:solidFill>
                <a:latin typeface="微软雅黑" panose="020B0503020204020204" pitchFamily="34" charset="-122"/>
              </a:rPr>
              <a:t>④</a:t>
            </a:r>
            <a:r>
              <a:rPr lang="zh-CN" sz="2400" b="1" dirty="0">
                <a:solidFill>
                  <a:srgbClr val="000000"/>
                </a:solidFill>
                <a:latin typeface="微软雅黑" panose="020B0503020204020204" pitchFamily="34" charset="-122"/>
              </a:rPr>
              <a:t>并行不悖</a:t>
            </a:r>
            <a:r>
              <a:rPr lang="en-US" sz="2400" b="1" dirty="0">
                <a:solidFill>
                  <a:srgbClr val="000000"/>
                </a:solidFill>
                <a:latin typeface="微软雅黑" panose="020B0503020204020204" pitchFamily="34" charset="-122"/>
              </a:rPr>
              <a:t>:</a:t>
            </a:r>
            <a:r>
              <a:rPr lang="zh-CN" sz="2400" b="1" dirty="0">
                <a:solidFill>
                  <a:srgbClr val="000000"/>
                </a:solidFill>
                <a:latin typeface="微软雅黑" panose="020B0503020204020204" pitchFamily="34" charset="-122"/>
              </a:rPr>
              <a:t>同时实行</a:t>
            </a:r>
            <a:r>
              <a:rPr lang="en-US" sz="2400" b="1" dirty="0">
                <a:solidFill>
                  <a:srgbClr val="000000"/>
                </a:solidFill>
                <a:latin typeface="微软雅黑" panose="020B0503020204020204" pitchFamily="34" charset="-122"/>
              </a:rPr>
              <a:t>,</a:t>
            </a:r>
            <a:r>
              <a:rPr lang="zh-CN" sz="2400" b="1" dirty="0">
                <a:solidFill>
                  <a:srgbClr val="000000"/>
                </a:solidFill>
                <a:latin typeface="微软雅黑" panose="020B0503020204020204" pitchFamily="34" charset="-122"/>
              </a:rPr>
              <a:t>互不冲突。这里属于望文生义。比喻两本书水平相当</a:t>
            </a:r>
            <a:r>
              <a:rPr lang="en-US" sz="2400" b="1" dirty="0">
                <a:solidFill>
                  <a:srgbClr val="000000"/>
                </a:solidFill>
                <a:latin typeface="微软雅黑" panose="020B0503020204020204" pitchFamily="34" charset="-122"/>
              </a:rPr>
              <a:t>,</a:t>
            </a:r>
            <a:r>
              <a:rPr lang="zh-CN" sz="2400" b="1" dirty="0">
                <a:solidFill>
                  <a:srgbClr val="000000"/>
                </a:solidFill>
                <a:latin typeface="微软雅黑" panose="020B0503020204020204" pitchFamily="34" charset="-122"/>
              </a:rPr>
              <a:t>不分高下</a:t>
            </a:r>
            <a:r>
              <a:rPr lang="en-US" sz="2400" b="1" dirty="0">
                <a:solidFill>
                  <a:srgbClr val="000000"/>
                </a:solidFill>
                <a:latin typeface="微软雅黑" panose="020B0503020204020204" pitchFamily="34" charset="-122"/>
              </a:rPr>
              <a:t>,</a:t>
            </a:r>
            <a:r>
              <a:rPr lang="zh-CN" sz="2400" b="1" dirty="0">
                <a:solidFill>
                  <a:srgbClr val="000000"/>
                </a:solidFill>
                <a:latin typeface="微软雅黑" panose="020B0503020204020204" pitchFamily="34" charset="-122"/>
              </a:rPr>
              <a:t>可用“并驾齐驱”</a:t>
            </a:r>
            <a:r>
              <a:rPr lang="zh-CN" sz="2400" b="1" dirty="0" smtClean="0">
                <a:solidFill>
                  <a:srgbClr val="000000"/>
                </a:solidFill>
                <a:latin typeface="微软雅黑" panose="020B0503020204020204" pitchFamily="34" charset="-122"/>
              </a:rPr>
              <a:t>。</a:t>
            </a:r>
            <a:endParaRPr lang="en-US" altLang="zh-CN" sz="2400" b="1" dirty="0" smtClean="0">
              <a:solidFill>
                <a:srgbClr val="000000"/>
              </a:solidFill>
              <a:latin typeface="微软雅黑" panose="020B0503020204020204" pitchFamily="34" charset="-122"/>
            </a:endParaRPr>
          </a:p>
          <a:p>
            <a:pPr indent="0">
              <a:lnSpc>
                <a:spcPct val="150000"/>
              </a:lnSpc>
            </a:pPr>
            <a:r>
              <a:rPr lang="en-US" sz="2400" b="1" dirty="0" smtClean="0">
                <a:solidFill>
                  <a:srgbClr val="000000"/>
                </a:solidFill>
                <a:latin typeface="微软雅黑" panose="020B0503020204020204" pitchFamily="34" charset="-122"/>
              </a:rPr>
              <a:t>⑤</a:t>
            </a:r>
            <a:r>
              <a:rPr lang="zh-CN" sz="2400" b="1" dirty="0">
                <a:solidFill>
                  <a:srgbClr val="000000"/>
                </a:solidFill>
                <a:latin typeface="微软雅黑" panose="020B0503020204020204" pitchFamily="34" charset="-122"/>
              </a:rPr>
              <a:t>无稽之谈</a:t>
            </a:r>
            <a:r>
              <a:rPr lang="en-US" sz="2400" b="1" dirty="0">
                <a:solidFill>
                  <a:srgbClr val="000000"/>
                </a:solidFill>
                <a:latin typeface="微软雅黑" panose="020B0503020204020204" pitchFamily="34" charset="-122"/>
              </a:rPr>
              <a:t>:</a:t>
            </a:r>
            <a:r>
              <a:rPr lang="zh-CN" sz="2400" b="1" dirty="0">
                <a:solidFill>
                  <a:srgbClr val="000000"/>
                </a:solidFill>
                <a:latin typeface="微软雅黑" panose="020B0503020204020204" pitchFamily="34" charset="-122"/>
              </a:rPr>
              <a:t>没有根据的说法。使用正确</a:t>
            </a:r>
            <a:r>
              <a:rPr lang="zh-CN" sz="2400" b="1" dirty="0" smtClean="0">
                <a:solidFill>
                  <a:srgbClr val="000000"/>
                </a:solidFill>
                <a:latin typeface="微软雅黑" panose="020B0503020204020204" pitchFamily="34" charset="-122"/>
              </a:rPr>
              <a:t>。</a:t>
            </a:r>
            <a:endParaRPr lang="en-US" altLang="zh-CN" sz="2400" b="1" dirty="0" smtClean="0">
              <a:solidFill>
                <a:srgbClr val="000000"/>
              </a:solidFill>
              <a:latin typeface="微软雅黑" panose="020B0503020204020204" pitchFamily="34" charset="-122"/>
            </a:endParaRPr>
          </a:p>
          <a:p>
            <a:pPr indent="0">
              <a:lnSpc>
                <a:spcPct val="150000"/>
              </a:lnSpc>
            </a:pPr>
            <a:r>
              <a:rPr lang="en-US" sz="2400" b="1" dirty="0" smtClean="0">
                <a:solidFill>
                  <a:srgbClr val="000000"/>
                </a:solidFill>
                <a:latin typeface="微软雅黑" panose="020B0503020204020204" pitchFamily="34" charset="-122"/>
              </a:rPr>
              <a:t>⑥</a:t>
            </a:r>
            <a:r>
              <a:rPr lang="zh-CN" sz="2400" b="1" dirty="0">
                <a:solidFill>
                  <a:srgbClr val="000000"/>
                </a:solidFill>
                <a:latin typeface="微软雅黑" panose="020B0503020204020204" pitchFamily="34" charset="-122"/>
              </a:rPr>
              <a:t>奉为圭臬</a:t>
            </a:r>
            <a:r>
              <a:rPr lang="en-US" sz="2400" b="1" dirty="0">
                <a:solidFill>
                  <a:srgbClr val="000000"/>
                </a:solidFill>
                <a:latin typeface="微软雅黑" panose="020B0503020204020204" pitchFamily="34" charset="-122"/>
              </a:rPr>
              <a:t>:</a:t>
            </a:r>
            <a:r>
              <a:rPr lang="zh-CN" sz="2400" b="1" dirty="0">
                <a:solidFill>
                  <a:srgbClr val="000000"/>
                </a:solidFill>
                <a:latin typeface="微软雅黑" panose="020B0503020204020204" pitchFamily="34" charset="-122"/>
              </a:rPr>
              <a:t>把某些言论或事物当作准则。使用正确。</a:t>
            </a:r>
            <a:endParaRPr lang="zh-CN" altLang="en-US" sz="2400" b="1" dirty="0">
              <a:solidFill>
                <a:srgbClr val="000000"/>
              </a:solidFill>
              <a:latin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a:spLocks noChangeArrowheads="1"/>
          </p:cNvSpPr>
          <p:nvPr/>
        </p:nvSpPr>
        <p:spPr bwMode="auto">
          <a:xfrm>
            <a:off x="963036" y="726497"/>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l">
              <a:buFont typeface="Arial" panose="020B0604020202020204" pitchFamily="34" charset="0"/>
              <a:buNone/>
            </a:pPr>
            <a:r>
              <a:rPr lang="zh-CN" altLang="en-US" sz="2400" b="1" dirty="0">
                <a:solidFill>
                  <a:srgbClr val="EF7509"/>
                </a:solidFill>
                <a:latin typeface="思源黑体 CN Heavy" panose="020B0A00000000000000" pitchFamily="34" charset="-122"/>
                <a:ea typeface="思源黑体 CN Heavy" panose="020B0A00000000000000" pitchFamily="34" charset="-122"/>
                <a:sym typeface="+mn-ea"/>
              </a:rPr>
              <a:t>课后练习</a:t>
            </a:r>
            <a:endParaRPr lang="zh-CN" altLang="en-US" sz="2400" b="1" dirty="0">
              <a:solidFill>
                <a:srgbClr val="EF7509"/>
              </a:solidFill>
              <a:latin typeface="思源黑体 CN Heavy" panose="020B0A00000000000000" pitchFamily="34" charset="-122"/>
              <a:ea typeface="思源黑体 CN Heavy" panose="020B0A00000000000000" pitchFamily="34" charset="-122"/>
            </a:endParaRPr>
          </a:p>
        </p:txBody>
      </p:sp>
      <p:sp>
        <p:nvSpPr>
          <p:cNvPr id="100" name="文本框 99"/>
          <p:cNvSpPr txBox="1"/>
          <p:nvPr/>
        </p:nvSpPr>
        <p:spPr>
          <a:xfrm>
            <a:off x="308986" y="1423409"/>
            <a:ext cx="11652355" cy="5078313"/>
          </a:xfrm>
          <a:prstGeom prst="rect">
            <a:avLst/>
          </a:prstGeom>
          <a:noFill/>
          <a:ln w="9525">
            <a:noFill/>
          </a:ln>
        </p:spPr>
        <p:txBody>
          <a:bodyPr wrap="square">
            <a:spAutoFit/>
          </a:bodyPr>
          <a:lstStyle/>
          <a:p>
            <a:pPr indent="0">
              <a:lnSpc>
                <a:spcPct val="150000"/>
              </a:lnSpc>
            </a:pPr>
            <a:r>
              <a:rPr lang="en-US" sz="2400" b="1" dirty="0">
                <a:solidFill>
                  <a:srgbClr val="000000"/>
                </a:solidFill>
                <a:latin typeface="微软雅黑" panose="020B0503020204020204" pitchFamily="34" charset="-122"/>
              </a:rPr>
              <a:t>4.</a:t>
            </a:r>
            <a:r>
              <a:rPr lang="zh-CN" sz="2400" b="1" dirty="0">
                <a:solidFill>
                  <a:srgbClr val="000000"/>
                </a:solidFill>
                <a:latin typeface="微软雅黑" panose="020B0503020204020204" pitchFamily="34" charset="-122"/>
              </a:rPr>
              <a:t>下列各句中</a:t>
            </a:r>
            <a:r>
              <a:rPr lang="en-US" sz="2400" b="1" dirty="0">
                <a:solidFill>
                  <a:srgbClr val="000000"/>
                </a:solidFill>
                <a:latin typeface="微软雅黑" panose="020B0503020204020204" pitchFamily="34" charset="-122"/>
              </a:rPr>
              <a:t>,</a:t>
            </a:r>
            <a:r>
              <a:rPr lang="zh-CN" sz="2400" b="1" dirty="0">
                <a:solidFill>
                  <a:srgbClr val="000000"/>
                </a:solidFill>
                <a:latin typeface="微软雅黑" panose="020B0503020204020204" pitchFamily="34" charset="-122"/>
              </a:rPr>
              <a:t>没有语病的一句</a:t>
            </a:r>
            <a:r>
              <a:rPr lang="zh-CN" sz="2400" b="1" dirty="0" smtClean="0">
                <a:solidFill>
                  <a:srgbClr val="000000"/>
                </a:solidFill>
                <a:latin typeface="微软雅黑" panose="020B0503020204020204" pitchFamily="34" charset="-122"/>
              </a:rPr>
              <a:t>是</a:t>
            </a:r>
            <a:r>
              <a:rPr lang="en-US" sz="2400" b="1" dirty="0" smtClean="0">
                <a:solidFill>
                  <a:srgbClr val="000000"/>
                </a:solidFill>
                <a:latin typeface="微软雅黑" panose="020B0503020204020204" pitchFamily="34" charset="-122"/>
              </a:rPr>
              <a:t> </a:t>
            </a:r>
            <a:r>
              <a:rPr lang="zh-CN" sz="2400" b="1" dirty="0" smtClean="0">
                <a:solidFill>
                  <a:srgbClr val="000000"/>
                </a:solidFill>
                <a:latin typeface="微软雅黑" panose="020B0503020204020204" pitchFamily="34" charset="-122"/>
              </a:rPr>
              <a:t>(</a:t>
            </a:r>
            <a:r>
              <a:rPr lang="zh-CN" sz="2400" b="1" dirty="0">
                <a:solidFill>
                  <a:srgbClr val="000000"/>
                </a:solidFill>
                <a:latin typeface="微软雅黑" panose="020B0503020204020204" pitchFamily="34" charset="-122"/>
              </a:rPr>
              <a:t>　　)</a:t>
            </a:r>
            <a:endParaRPr lang="en-US" sz="2400" b="1" dirty="0">
              <a:solidFill>
                <a:srgbClr val="000000"/>
              </a:solidFill>
              <a:latin typeface="微软雅黑" panose="020B0503020204020204" pitchFamily="34" charset="-122"/>
            </a:endParaRPr>
          </a:p>
          <a:p>
            <a:pPr indent="0">
              <a:lnSpc>
                <a:spcPct val="150000"/>
              </a:lnSpc>
            </a:pPr>
            <a:r>
              <a:rPr lang="en-US" sz="2400" b="1" dirty="0">
                <a:solidFill>
                  <a:srgbClr val="000000"/>
                </a:solidFill>
                <a:latin typeface="微软雅黑" panose="020B0503020204020204" pitchFamily="34" charset="-122"/>
              </a:rPr>
              <a:t>A.</a:t>
            </a:r>
            <a:r>
              <a:rPr lang="zh-CN" sz="2400" b="1" dirty="0">
                <a:solidFill>
                  <a:srgbClr val="000000"/>
                </a:solidFill>
                <a:latin typeface="微软雅黑" panose="020B0503020204020204" pitchFamily="34" charset="-122"/>
              </a:rPr>
              <a:t>中国科技大学研制了我国首台具有体验交互功能的美女机器人“佳佳”</a:t>
            </a:r>
            <a:r>
              <a:rPr lang="en-US" sz="2400" b="1" dirty="0">
                <a:solidFill>
                  <a:srgbClr val="000000"/>
                </a:solidFill>
                <a:latin typeface="微软雅黑" panose="020B0503020204020204" pitchFamily="34" charset="-122"/>
              </a:rPr>
              <a:t>,</a:t>
            </a:r>
            <a:r>
              <a:rPr lang="zh-CN" sz="2400" b="1" dirty="0">
                <a:solidFill>
                  <a:srgbClr val="000000"/>
                </a:solidFill>
                <a:latin typeface="微软雅黑" panose="020B0503020204020204" pitchFamily="34" charset="-122"/>
              </a:rPr>
              <a:t>不仅有和常人一般逼真的面庞</a:t>
            </a:r>
            <a:r>
              <a:rPr lang="en-US" sz="2400" b="1" dirty="0">
                <a:solidFill>
                  <a:srgbClr val="000000"/>
                </a:solidFill>
                <a:latin typeface="微软雅黑" panose="020B0503020204020204" pitchFamily="34" charset="-122"/>
              </a:rPr>
              <a:t>,</a:t>
            </a:r>
            <a:r>
              <a:rPr lang="zh-CN" sz="2400" b="1" dirty="0">
                <a:solidFill>
                  <a:srgbClr val="000000"/>
                </a:solidFill>
                <a:latin typeface="微软雅黑" panose="020B0503020204020204" pitchFamily="34" charset="-122"/>
              </a:rPr>
              <a:t>还能像真人一般和普通人交流。</a:t>
            </a:r>
            <a:endParaRPr lang="en-US" sz="2400" b="1" dirty="0">
              <a:solidFill>
                <a:srgbClr val="000000"/>
              </a:solidFill>
              <a:latin typeface="微软雅黑" panose="020B0503020204020204" pitchFamily="34" charset="-122"/>
            </a:endParaRPr>
          </a:p>
          <a:p>
            <a:pPr indent="0">
              <a:lnSpc>
                <a:spcPct val="150000"/>
              </a:lnSpc>
            </a:pPr>
            <a:r>
              <a:rPr lang="en-US" sz="2400" b="1" dirty="0">
                <a:solidFill>
                  <a:srgbClr val="000000"/>
                </a:solidFill>
                <a:latin typeface="微软雅黑" panose="020B0503020204020204" pitchFamily="34" charset="-122"/>
              </a:rPr>
              <a:t>B.</a:t>
            </a:r>
            <a:r>
              <a:rPr lang="zh-CN" sz="2400" b="1" dirty="0">
                <a:solidFill>
                  <a:srgbClr val="000000"/>
                </a:solidFill>
                <a:latin typeface="微软雅黑" panose="020B0503020204020204" pitchFamily="34" charset="-122"/>
              </a:rPr>
              <a:t>村委会班子认为</a:t>
            </a:r>
            <a:r>
              <a:rPr lang="en-US" sz="2400" b="1" dirty="0">
                <a:solidFill>
                  <a:srgbClr val="000000"/>
                </a:solidFill>
                <a:latin typeface="微软雅黑" panose="020B0503020204020204" pitchFamily="34" charset="-122"/>
              </a:rPr>
              <a:t>,</a:t>
            </a:r>
            <a:r>
              <a:rPr lang="zh-CN" sz="2400" b="1" dirty="0">
                <a:solidFill>
                  <a:srgbClr val="000000"/>
                </a:solidFill>
                <a:latin typeface="微软雅黑" panose="020B0503020204020204" pitchFamily="34" charset="-122"/>
              </a:rPr>
              <a:t>在现代化形势下</a:t>
            </a:r>
            <a:r>
              <a:rPr lang="en-US" sz="2400" b="1" dirty="0">
                <a:solidFill>
                  <a:srgbClr val="000000"/>
                </a:solidFill>
                <a:latin typeface="微软雅黑" panose="020B0503020204020204" pitchFamily="34" charset="-122"/>
              </a:rPr>
              <a:t>,</a:t>
            </a:r>
            <a:r>
              <a:rPr lang="zh-CN" sz="2400" b="1" dirty="0">
                <a:solidFill>
                  <a:srgbClr val="000000"/>
                </a:solidFill>
                <a:latin typeface="微软雅黑" panose="020B0503020204020204" pitchFamily="34" charset="-122"/>
              </a:rPr>
              <a:t>财富的充足和可持续增长需要以知识的充实为前提</a:t>
            </a:r>
            <a:r>
              <a:rPr lang="en-US" sz="2400" b="1" dirty="0">
                <a:solidFill>
                  <a:srgbClr val="000000"/>
                </a:solidFill>
                <a:latin typeface="微软雅黑" panose="020B0503020204020204" pitchFamily="34" charset="-122"/>
              </a:rPr>
              <a:t>,</a:t>
            </a:r>
            <a:r>
              <a:rPr lang="zh-CN" sz="2400" b="1" dirty="0">
                <a:solidFill>
                  <a:srgbClr val="000000"/>
                </a:solidFill>
                <a:latin typeface="微软雅黑" panose="020B0503020204020204" pitchFamily="34" charset="-122"/>
              </a:rPr>
              <a:t>要让村民真正富起来</a:t>
            </a:r>
            <a:r>
              <a:rPr lang="en-US" sz="2400" b="1" dirty="0">
                <a:solidFill>
                  <a:srgbClr val="000000"/>
                </a:solidFill>
                <a:latin typeface="微软雅黑" panose="020B0503020204020204" pitchFamily="34" charset="-122"/>
              </a:rPr>
              <a:t>,</a:t>
            </a:r>
            <a:r>
              <a:rPr lang="zh-CN" sz="2400" b="1" dirty="0">
                <a:solidFill>
                  <a:srgbClr val="000000"/>
                </a:solidFill>
                <a:latin typeface="微软雅黑" panose="020B0503020204020204" pitchFamily="34" charset="-122"/>
              </a:rPr>
              <a:t>关键在于知识起决定性作用。</a:t>
            </a:r>
            <a:endParaRPr lang="en-US" sz="2400" b="1" dirty="0">
              <a:solidFill>
                <a:srgbClr val="000000"/>
              </a:solidFill>
              <a:latin typeface="微软雅黑" panose="020B0503020204020204" pitchFamily="34" charset="-122"/>
            </a:endParaRPr>
          </a:p>
          <a:p>
            <a:pPr indent="0">
              <a:lnSpc>
                <a:spcPct val="150000"/>
              </a:lnSpc>
            </a:pPr>
            <a:r>
              <a:rPr lang="en-US" sz="2400" b="1" dirty="0">
                <a:solidFill>
                  <a:srgbClr val="000000"/>
                </a:solidFill>
                <a:latin typeface="微软雅黑" panose="020B0503020204020204" pitchFamily="34" charset="-122"/>
              </a:rPr>
              <a:t>C.</a:t>
            </a:r>
            <a:r>
              <a:rPr lang="zh-CN" sz="2400" b="1" dirty="0">
                <a:solidFill>
                  <a:srgbClr val="000000"/>
                </a:solidFill>
                <a:latin typeface="微软雅黑" panose="020B0503020204020204" pitchFamily="34" charset="-122"/>
              </a:rPr>
              <a:t>真理标准问题在讨论以前</a:t>
            </a:r>
            <a:r>
              <a:rPr lang="en-US" sz="2400" b="1" dirty="0">
                <a:solidFill>
                  <a:srgbClr val="000000"/>
                </a:solidFill>
                <a:latin typeface="微软雅黑" panose="020B0503020204020204" pitchFamily="34" charset="-122"/>
              </a:rPr>
              <a:t>,</a:t>
            </a:r>
            <a:r>
              <a:rPr lang="zh-CN" sz="2400" b="1" dirty="0">
                <a:solidFill>
                  <a:srgbClr val="000000"/>
                </a:solidFill>
                <a:latin typeface="微软雅黑" panose="020B0503020204020204" pitchFamily="34" charset="-122"/>
              </a:rPr>
              <a:t>《人民日报》和不少报纸以及社会舆论已经就教育上“两个估计”问题、所谓“文艺黑线”问题等</a:t>
            </a:r>
            <a:r>
              <a:rPr lang="en-US" sz="2400" b="1" dirty="0">
                <a:solidFill>
                  <a:srgbClr val="000000"/>
                </a:solidFill>
                <a:latin typeface="微软雅黑" panose="020B0503020204020204" pitchFamily="34" charset="-122"/>
              </a:rPr>
              <a:t>,</a:t>
            </a:r>
            <a:r>
              <a:rPr lang="zh-CN" sz="2400" b="1" dirty="0">
                <a:solidFill>
                  <a:srgbClr val="000000"/>
                </a:solidFill>
                <a:latin typeface="微软雅黑" panose="020B0503020204020204" pitchFamily="34" charset="-122"/>
              </a:rPr>
              <a:t>强烈地提出拨乱反正的要求。</a:t>
            </a:r>
            <a:endParaRPr lang="en-US" sz="2400" b="1" dirty="0">
              <a:solidFill>
                <a:srgbClr val="000000"/>
              </a:solidFill>
              <a:latin typeface="微软雅黑" panose="020B0503020204020204" pitchFamily="34" charset="-122"/>
            </a:endParaRPr>
          </a:p>
          <a:p>
            <a:pPr indent="0">
              <a:lnSpc>
                <a:spcPct val="150000"/>
              </a:lnSpc>
            </a:pPr>
            <a:r>
              <a:rPr lang="en-US" sz="2400" b="1" dirty="0">
                <a:solidFill>
                  <a:srgbClr val="000000"/>
                </a:solidFill>
                <a:latin typeface="微软雅黑" panose="020B0503020204020204" pitchFamily="34" charset="-122"/>
              </a:rPr>
              <a:t>D.</a:t>
            </a:r>
            <a:r>
              <a:rPr lang="zh-CN" sz="2400" b="1" dirty="0">
                <a:solidFill>
                  <a:srgbClr val="000000"/>
                </a:solidFill>
                <a:latin typeface="微软雅黑" panose="020B0503020204020204" pitchFamily="34" charset="-122"/>
              </a:rPr>
              <a:t>“金砖峰会”已走过</a:t>
            </a:r>
            <a:r>
              <a:rPr lang="en-US" sz="2400" b="1" dirty="0">
                <a:solidFill>
                  <a:srgbClr val="000000"/>
                </a:solidFill>
                <a:latin typeface="微软雅黑" panose="020B0503020204020204" pitchFamily="34" charset="-122"/>
              </a:rPr>
              <a:t>10</a:t>
            </a:r>
            <a:r>
              <a:rPr lang="zh-CN" sz="2400" b="1" dirty="0">
                <a:solidFill>
                  <a:srgbClr val="000000"/>
                </a:solidFill>
                <a:latin typeface="微软雅黑" panose="020B0503020204020204" pitchFamily="34" charset="-122"/>
              </a:rPr>
              <a:t>年</a:t>
            </a:r>
            <a:r>
              <a:rPr lang="en-US" sz="2400" b="1" dirty="0">
                <a:solidFill>
                  <a:srgbClr val="000000"/>
                </a:solidFill>
                <a:latin typeface="微软雅黑" panose="020B0503020204020204" pitchFamily="34" charset="-122"/>
              </a:rPr>
              <a:t>,</a:t>
            </a:r>
            <a:r>
              <a:rPr lang="zh-CN" sz="2400" b="1" dirty="0">
                <a:solidFill>
                  <a:srgbClr val="000000"/>
                </a:solidFill>
                <a:latin typeface="微软雅黑" panose="020B0503020204020204" pitchFamily="34" charset="-122"/>
              </a:rPr>
              <a:t>集中代表着广大新兴经济体利益的“金砖五国”在这十年来脱颖而出</a:t>
            </a:r>
            <a:r>
              <a:rPr lang="en-US" sz="2400" b="1" dirty="0">
                <a:solidFill>
                  <a:srgbClr val="000000"/>
                </a:solidFill>
                <a:latin typeface="微软雅黑" panose="020B0503020204020204" pitchFamily="34" charset="-122"/>
              </a:rPr>
              <a:t>,</a:t>
            </a:r>
            <a:r>
              <a:rPr lang="zh-CN" sz="2400" b="1" dirty="0">
                <a:solidFill>
                  <a:srgbClr val="000000"/>
                </a:solidFill>
                <a:latin typeface="微软雅黑" panose="020B0503020204020204" pitchFamily="34" charset="-122"/>
              </a:rPr>
              <a:t>加速发展</a:t>
            </a:r>
            <a:r>
              <a:rPr lang="en-US" sz="2400" b="1" dirty="0">
                <a:solidFill>
                  <a:srgbClr val="000000"/>
                </a:solidFill>
                <a:latin typeface="微软雅黑" panose="020B0503020204020204" pitchFamily="34" charset="-122"/>
              </a:rPr>
              <a:t>,</a:t>
            </a:r>
            <a:r>
              <a:rPr lang="zh-CN" sz="2400" b="1" dirty="0">
                <a:solidFill>
                  <a:srgbClr val="000000"/>
                </a:solidFill>
                <a:latin typeface="微软雅黑" panose="020B0503020204020204" pitchFamily="34" charset="-122"/>
              </a:rPr>
              <a:t>是实实在在的南南合作主力军。</a:t>
            </a:r>
            <a:endParaRPr lang="zh-CN" altLang="en-US" sz="2400" b="1" dirty="0">
              <a:solidFill>
                <a:srgbClr val="000000"/>
              </a:solidFill>
              <a:latin typeface="微软雅黑" panose="020B0503020204020204" pitchFamily="34" charset="-122"/>
            </a:endParaRPr>
          </a:p>
        </p:txBody>
      </p:sp>
      <p:sp>
        <p:nvSpPr>
          <p:cNvPr id="2" name="矩形 1"/>
          <p:cNvSpPr/>
          <p:nvPr/>
        </p:nvSpPr>
        <p:spPr>
          <a:xfrm>
            <a:off x="4989658" y="1423409"/>
            <a:ext cx="550151" cy="646331"/>
          </a:xfrm>
          <a:prstGeom prst="rect">
            <a:avLst/>
          </a:prstGeom>
        </p:spPr>
        <p:txBody>
          <a:bodyPr wrap="none">
            <a:spAutoFit/>
          </a:bodyPr>
          <a:lstStyle/>
          <a:p>
            <a:r>
              <a:rPr lang="en-US" altLang="zh-CN" sz="3600" b="1" dirty="0">
                <a:solidFill>
                  <a:srgbClr val="C00000"/>
                </a:solidFill>
                <a:latin typeface="微软雅黑" panose="020B0503020204020204" pitchFamily="34" charset="-122"/>
                <a:sym typeface="+mn-ea"/>
              </a:rPr>
              <a:t>D</a:t>
            </a:r>
            <a:endParaRPr lang="zh-CN" altLang="en-US" sz="3600"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86740" y="2117026"/>
            <a:ext cx="10673103" cy="2308324"/>
          </a:xfrm>
          <a:prstGeom prst="rect">
            <a:avLst/>
          </a:prstGeom>
          <a:noFill/>
          <a:ln w="9525">
            <a:noFill/>
          </a:ln>
        </p:spPr>
        <p:txBody>
          <a:bodyPr wrap="square">
            <a:spAutoFit/>
          </a:bodyPr>
          <a:lstStyle/>
          <a:p>
            <a:pPr indent="0">
              <a:lnSpc>
                <a:spcPct val="150000"/>
              </a:lnSpc>
            </a:pPr>
            <a:r>
              <a:rPr lang="zh-CN" sz="2400" b="1" dirty="0">
                <a:solidFill>
                  <a:srgbClr val="C00000"/>
                </a:solidFill>
                <a:latin typeface="微软雅黑" panose="020B0503020204020204" pitchFamily="34" charset="-122"/>
                <a:ea typeface="微软雅黑" panose="020B0503020204020204" pitchFamily="34" charset="-122"/>
              </a:rPr>
              <a:t>【学习目标】</a:t>
            </a:r>
          </a:p>
          <a:p>
            <a:pPr indent="0">
              <a:lnSpc>
                <a:spcPct val="150000"/>
              </a:lnSpc>
            </a:pPr>
            <a:r>
              <a:rPr lang="en-US" altLang="zh-CN" sz="2400" b="1" dirty="0" smtClean="0">
                <a:solidFill>
                  <a:srgbClr val="000000"/>
                </a:solidFill>
                <a:latin typeface="微软雅黑" panose="020B0503020204020204" pitchFamily="34" charset="-122"/>
              </a:rPr>
              <a:t>1.</a:t>
            </a:r>
            <a:r>
              <a:rPr lang="zh-CN" altLang="en-US" sz="2400" b="1" dirty="0" smtClean="0">
                <a:solidFill>
                  <a:srgbClr val="000000"/>
                </a:solidFill>
                <a:latin typeface="微软雅黑" panose="020B0503020204020204" pitchFamily="34" charset="-122"/>
              </a:rPr>
              <a:t>熟读课文，了解</a:t>
            </a:r>
            <a:r>
              <a:rPr lang="zh-CN" altLang="en-US" sz="2400" b="1" dirty="0">
                <a:solidFill>
                  <a:srgbClr val="000000"/>
                </a:solidFill>
                <a:latin typeface="微软雅黑" panose="020B0503020204020204" pitchFamily="34" charset="-122"/>
              </a:rPr>
              <a:t>作者及写作</a:t>
            </a:r>
            <a:r>
              <a:rPr lang="zh-CN" altLang="en-US" sz="2400" b="1" dirty="0" smtClean="0">
                <a:solidFill>
                  <a:srgbClr val="000000"/>
                </a:solidFill>
                <a:latin typeface="微软雅黑" panose="020B0503020204020204" pitchFamily="34" charset="-122"/>
              </a:rPr>
              <a:t>背景。</a:t>
            </a:r>
            <a:endParaRPr lang="en-US" altLang="zh-CN" sz="2400" b="1" dirty="0" smtClean="0">
              <a:solidFill>
                <a:srgbClr val="000000"/>
              </a:solidFill>
              <a:latin typeface="微软雅黑" panose="020B0503020204020204" pitchFamily="34" charset="-122"/>
            </a:endParaRPr>
          </a:p>
          <a:p>
            <a:pPr indent="0">
              <a:lnSpc>
                <a:spcPct val="150000"/>
              </a:lnSpc>
            </a:pPr>
            <a:r>
              <a:rPr lang="en-US" altLang="zh-CN" sz="2400" b="1" dirty="0" smtClean="0">
                <a:solidFill>
                  <a:srgbClr val="000000"/>
                </a:solidFill>
                <a:latin typeface="微软雅黑" panose="020B0503020204020204" pitchFamily="34" charset="-122"/>
              </a:rPr>
              <a:t>2</a:t>
            </a:r>
            <a:r>
              <a:rPr lang="en-US" altLang="zh-CN" sz="2400" b="1" dirty="0">
                <a:solidFill>
                  <a:srgbClr val="000000"/>
                </a:solidFill>
                <a:latin typeface="微软雅黑" panose="020B0503020204020204" pitchFamily="34" charset="-122"/>
              </a:rPr>
              <a:t>.</a:t>
            </a:r>
            <a:r>
              <a:rPr lang="zh-CN" altLang="en-US" sz="2400" b="1" dirty="0">
                <a:solidFill>
                  <a:srgbClr val="000000"/>
                </a:solidFill>
                <a:latin typeface="微软雅黑" panose="020B0503020204020204" pitchFamily="34" charset="-122"/>
              </a:rPr>
              <a:t>读准字音，写对字形，能正确辨析近义</a:t>
            </a:r>
            <a:r>
              <a:rPr lang="zh-CN" altLang="en-US" sz="2400" b="1" dirty="0" smtClean="0">
                <a:solidFill>
                  <a:srgbClr val="000000"/>
                </a:solidFill>
                <a:latin typeface="微软雅黑" panose="020B0503020204020204" pitchFamily="34" charset="-122"/>
              </a:rPr>
              <a:t>词语。</a:t>
            </a:r>
            <a:endParaRPr lang="en-US" altLang="zh-CN" sz="2400" b="1" dirty="0" smtClean="0">
              <a:solidFill>
                <a:srgbClr val="000000"/>
              </a:solidFill>
              <a:latin typeface="微软雅黑" panose="020B0503020204020204" pitchFamily="34" charset="-122"/>
            </a:endParaRPr>
          </a:p>
          <a:p>
            <a:pPr indent="0">
              <a:lnSpc>
                <a:spcPct val="150000"/>
              </a:lnSpc>
            </a:pPr>
            <a:r>
              <a:rPr lang="en-US" altLang="zh-CN" sz="2400" b="1" dirty="0" smtClean="0">
                <a:solidFill>
                  <a:srgbClr val="000000"/>
                </a:solidFill>
                <a:latin typeface="微软雅黑" panose="020B0503020204020204" pitchFamily="34" charset="-122"/>
              </a:rPr>
              <a:t>3</a:t>
            </a:r>
            <a:r>
              <a:rPr lang="en-US" altLang="zh-CN" sz="2400" b="1" dirty="0">
                <a:solidFill>
                  <a:srgbClr val="000000"/>
                </a:solidFill>
                <a:latin typeface="微软雅黑" panose="020B0503020204020204" pitchFamily="34" charset="-122"/>
              </a:rPr>
              <a:t>.</a:t>
            </a:r>
            <a:r>
              <a:rPr lang="zh-CN" altLang="en-US" sz="2400" b="1" dirty="0">
                <a:solidFill>
                  <a:srgbClr val="000000"/>
                </a:solidFill>
                <a:latin typeface="微软雅黑" panose="020B0503020204020204" pitchFamily="34" charset="-122"/>
              </a:rPr>
              <a:t>整体感知，理清思路，体会作者的论证思维。</a:t>
            </a:r>
            <a:endParaRPr lang="zh-CN" altLang="en-US" sz="2400" b="1" dirty="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 calcmode="lin" valueType="num">
                                      <p:cBhvr additive="base">
                                        <p:cTn id="19"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a:spLocks noChangeArrowheads="1"/>
          </p:cNvSpPr>
          <p:nvPr/>
        </p:nvSpPr>
        <p:spPr bwMode="auto">
          <a:xfrm>
            <a:off x="963036" y="726497"/>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l">
              <a:buFont typeface="Arial" panose="020B0604020202020204" pitchFamily="34" charset="0"/>
              <a:buNone/>
            </a:pPr>
            <a:r>
              <a:rPr lang="zh-CN" altLang="en-US" sz="2400" b="1" dirty="0">
                <a:solidFill>
                  <a:srgbClr val="EF7509"/>
                </a:solidFill>
                <a:latin typeface="思源黑体 CN Heavy" panose="020B0A00000000000000" pitchFamily="34" charset="-122"/>
                <a:ea typeface="思源黑体 CN Heavy" panose="020B0A00000000000000" pitchFamily="34" charset="-122"/>
                <a:sym typeface="+mn-ea"/>
              </a:rPr>
              <a:t>课后练习</a:t>
            </a:r>
            <a:endParaRPr lang="zh-CN" altLang="en-US" sz="2400" b="1" dirty="0">
              <a:solidFill>
                <a:srgbClr val="EF7509"/>
              </a:solidFill>
              <a:latin typeface="思源黑体 CN Heavy" panose="020B0A00000000000000" pitchFamily="34" charset="-122"/>
              <a:ea typeface="思源黑体 CN Heavy" panose="020B0A00000000000000" pitchFamily="34" charset="-122"/>
            </a:endParaRPr>
          </a:p>
        </p:txBody>
      </p:sp>
      <p:sp>
        <p:nvSpPr>
          <p:cNvPr id="2" name="文本框 1"/>
          <p:cNvSpPr txBox="1"/>
          <p:nvPr/>
        </p:nvSpPr>
        <p:spPr>
          <a:xfrm>
            <a:off x="428368" y="2406839"/>
            <a:ext cx="11401167" cy="1754326"/>
          </a:xfrm>
          <a:prstGeom prst="rect">
            <a:avLst/>
          </a:prstGeom>
          <a:noFill/>
        </p:spPr>
        <p:txBody>
          <a:bodyPr wrap="square" rtlCol="0">
            <a:spAutoFit/>
          </a:bodyPr>
          <a:lstStyle/>
          <a:p>
            <a:pPr indent="0">
              <a:lnSpc>
                <a:spcPct val="150000"/>
              </a:lnSpc>
            </a:pPr>
            <a:r>
              <a:rPr lang="en-US" sz="2400" b="1" dirty="0" smtClean="0">
                <a:solidFill>
                  <a:srgbClr val="000000"/>
                </a:solidFill>
                <a:latin typeface="微软雅黑" panose="020B0503020204020204" pitchFamily="34" charset="-122"/>
                <a:sym typeface="+mn-ea"/>
              </a:rPr>
              <a:t>A</a:t>
            </a:r>
            <a:r>
              <a:rPr lang="zh-CN" sz="2400" b="1" dirty="0">
                <a:solidFill>
                  <a:srgbClr val="000000"/>
                </a:solidFill>
                <a:latin typeface="微软雅黑" panose="020B0503020204020204" pitchFamily="34" charset="-122"/>
                <a:sym typeface="+mn-ea"/>
              </a:rPr>
              <a:t>项</a:t>
            </a:r>
            <a:r>
              <a:rPr lang="en-US" sz="2400" b="1" dirty="0">
                <a:solidFill>
                  <a:srgbClr val="000000"/>
                </a:solidFill>
                <a:latin typeface="微软雅黑" panose="020B0503020204020204" pitchFamily="34" charset="-122"/>
                <a:sym typeface="+mn-ea"/>
              </a:rPr>
              <a:t>,</a:t>
            </a:r>
            <a:r>
              <a:rPr lang="zh-CN" sz="2400" b="1" dirty="0">
                <a:solidFill>
                  <a:srgbClr val="000000"/>
                </a:solidFill>
                <a:latin typeface="微软雅黑" panose="020B0503020204020204" pitchFamily="34" charset="-122"/>
                <a:sym typeface="+mn-ea"/>
              </a:rPr>
              <a:t>偷换主语</a:t>
            </a:r>
            <a:r>
              <a:rPr lang="en-US" sz="2400" b="1" dirty="0">
                <a:solidFill>
                  <a:srgbClr val="000000"/>
                </a:solidFill>
                <a:latin typeface="微软雅黑" panose="020B0503020204020204" pitchFamily="34" charset="-122"/>
                <a:sym typeface="+mn-ea"/>
              </a:rPr>
              <a:t>,</a:t>
            </a:r>
            <a:r>
              <a:rPr lang="zh-CN" sz="2400" b="1" dirty="0">
                <a:solidFill>
                  <a:srgbClr val="000000"/>
                </a:solidFill>
                <a:latin typeface="微软雅黑" panose="020B0503020204020204" pitchFamily="34" charset="-122"/>
                <a:sym typeface="+mn-ea"/>
              </a:rPr>
              <a:t>应将“研制了”改为“研制的”</a:t>
            </a:r>
            <a:r>
              <a:rPr lang="en-US" sz="2400" b="1" dirty="0">
                <a:solidFill>
                  <a:srgbClr val="000000"/>
                </a:solidFill>
                <a:latin typeface="微软雅黑" panose="020B0503020204020204" pitchFamily="34" charset="-122"/>
                <a:sym typeface="+mn-ea"/>
              </a:rPr>
              <a:t>,</a:t>
            </a:r>
            <a:r>
              <a:rPr lang="zh-CN" sz="2400" b="1" dirty="0">
                <a:solidFill>
                  <a:srgbClr val="000000"/>
                </a:solidFill>
                <a:latin typeface="微软雅黑" panose="020B0503020204020204" pitchFamily="34" charset="-122"/>
                <a:sym typeface="+mn-ea"/>
              </a:rPr>
              <a:t>或者在“不仅”前加上“佳佳”</a:t>
            </a:r>
            <a:r>
              <a:rPr lang="en-US" sz="2400" b="1" dirty="0" smtClean="0">
                <a:solidFill>
                  <a:srgbClr val="000000"/>
                </a:solidFill>
                <a:latin typeface="微软雅黑" panose="020B0503020204020204" pitchFamily="34" charset="-122"/>
                <a:sym typeface="+mn-ea"/>
              </a:rPr>
              <a:t>;</a:t>
            </a:r>
          </a:p>
          <a:p>
            <a:pPr indent="0">
              <a:lnSpc>
                <a:spcPct val="150000"/>
              </a:lnSpc>
            </a:pPr>
            <a:r>
              <a:rPr lang="en-US" sz="2400" b="1" dirty="0" smtClean="0">
                <a:solidFill>
                  <a:srgbClr val="000000"/>
                </a:solidFill>
                <a:latin typeface="微软雅黑" panose="020B0503020204020204" pitchFamily="34" charset="-122"/>
                <a:sym typeface="+mn-ea"/>
              </a:rPr>
              <a:t>B</a:t>
            </a:r>
            <a:r>
              <a:rPr lang="zh-CN" sz="2400" b="1" dirty="0">
                <a:solidFill>
                  <a:srgbClr val="000000"/>
                </a:solidFill>
                <a:latin typeface="微软雅黑" panose="020B0503020204020204" pitchFamily="34" charset="-122"/>
                <a:sym typeface="+mn-ea"/>
              </a:rPr>
              <a:t>项</a:t>
            </a:r>
            <a:r>
              <a:rPr lang="en-US" sz="2400" b="1" dirty="0">
                <a:solidFill>
                  <a:srgbClr val="000000"/>
                </a:solidFill>
                <a:latin typeface="微软雅黑" panose="020B0503020204020204" pitchFamily="34" charset="-122"/>
                <a:sym typeface="+mn-ea"/>
              </a:rPr>
              <a:t>,</a:t>
            </a:r>
            <a:r>
              <a:rPr lang="zh-CN" sz="2400" b="1" dirty="0">
                <a:solidFill>
                  <a:srgbClr val="000000"/>
                </a:solidFill>
                <a:latin typeface="微软雅黑" panose="020B0503020204020204" pitchFamily="34" charset="-122"/>
                <a:sym typeface="+mn-ea"/>
              </a:rPr>
              <a:t>“关键在于知识起决定性作用”句式杂糅</a:t>
            </a:r>
            <a:r>
              <a:rPr lang="en-US" sz="2400" b="1" dirty="0" smtClean="0">
                <a:solidFill>
                  <a:srgbClr val="000000"/>
                </a:solidFill>
                <a:latin typeface="微软雅黑" panose="020B0503020204020204" pitchFamily="34" charset="-122"/>
                <a:sym typeface="+mn-ea"/>
              </a:rPr>
              <a:t>;</a:t>
            </a:r>
          </a:p>
          <a:p>
            <a:pPr indent="0">
              <a:lnSpc>
                <a:spcPct val="150000"/>
              </a:lnSpc>
            </a:pPr>
            <a:r>
              <a:rPr lang="en-US" sz="2400" b="1" dirty="0" smtClean="0">
                <a:solidFill>
                  <a:srgbClr val="000000"/>
                </a:solidFill>
                <a:latin typeface="微软雅黑" panose="020B0503020204020204" pitchFamily="34" charset="-122"/>
                <a:sym typeface="+mn-ea"/>
              </a:rPr>
              <a:t>C</a:t>
            </a:r>
            <a:r>
              <a:rPr lang="zh-CN" sz="2400" b="1" dirty="0">
                <a:solidFill>
                  <a:srgbClr val="000000"/>
                </a:solidFill>
                <a:latin typeface="微软雅黑" panose="020B0503020204020204" pitchFamily="34" charset="-122"/>
                <a:sym typeface="+mn-ea"/>
              </a:rPr>
              <a:t>项</a:t>
            </a:r>
            <a:r>
              <a:rPr lang="en-US" sz="2400" b="1" dirty="0">
                <a:solidFill>
                  <a:srgbClr val="000000"/>
                </a:solidFill>
                <a:latin typeface="微软雅黑" panose="020B0503020204020204" pitchFamily="34" charset="-122"/>
                <a:sym typeface="+mn-ea"/>
              </a:rPr>
              <a:t>,</a:t>
            </a:r>
            <a:r>
              <a:rPr lang="zh-CN" sz="2400" b="1" dirty="0">
                <a:solidFill>
                  <a:srgbClr val="000000"/>
                </a:solidFill>
                <a:latin typeface="微软雅黑" panose="020B0503020204020204" pitchFamily="34" charset="-122"/>
                <a:sym typeface="+mn-ea"/>
              </a:rPr>
              <a:t>中途易辙</a:t>
            </a:r>
            <a:r>
              <a:rPr lang="en-US" sz="2400" b="1" dirty="0">
                <a:solidFill>
                  <a:srgbClr val="000000"/>
                </a:solidFill>
                <a:latin typeface="微软雅黑" panose="020B0503020204020204" pitchFamily="34" charset="-122"/>
                <a:sym typeface="+mn-ea"/>
              </a:rPr>
              <a:t>,</a:t>
            </a:r>
            <a:r>
              <a:rPr lang="zh-CN" sz="2400" b="1" dirty="0">
                <a:solidFill>
                  <a:srgbClr val="000000"/>
                </a:solidFill>
                <a:latin typeface="微软雅黑" panose="020B0503020204020204" pitchFamily="34" charset="-122"/>
                <a:sym typeface="+mn-ea"/>
              </a:rPr>
              <a:t>可将“在”放到句首。</a:t>
            </a:r>
            <a:endParaRPr lang="zh-CN" altLang="en-US" sz="2400" b="1" dirty="0">
              <a:solidFill>
                <a:srgbClr val="000000"/>
              </a:solidFill>
              <a:latin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01835" y="1767205"/>
            <a:ext cx="11213516" cy="3416320"/>
          </a:xfrm>
          <a:prstGeom prst="rect">
            <a:avLst/>
          </a:prstGeom>
          <a:noFill/>
          <a:ln w="9525">
            <a:noFill/>
          </a:ln>
        </p:spPr>
        <p:txBody>
          <a:bodyPr wrap="square">
            <a:spAutoFit/>
          </a:bodyPr>
          <a:lstStyle/>
          <a:p>
            <a:pPr indent="0">
              <a:lnSpc>
                <a:spcPct val="150000"/>
              </a:lnSpc>
            </a:pPr>
            <a:r>
              <a:rPr lang="zh-CN" sz="2400" b="1" dirty="0" smtClean="0">
                <a:solidFill>
                  <a:srgbClr val="C00000"/>
                </a:solidFill>
                <a:latin typeface="微软雅黑" panose="020B0503020204020204" pitchFamily="34" charset="-122"/>
                <a:ea typeface="微软雅黑" panose="020B0503020204020204" pitchFamily="34" charset="-122"/>
              </a:rPr>
              <a:t>语言</a:t>
            </a:r>
            <a:r>
              <a:rPr lang="zh-CN" sz="2400" b="1" dirty="0">
                <a:solidFill>
                  <a:srgbClr val="C00000"/>
                </a:solidFill>
                <a:latin typeface="微软雅黑" panose="020B0503020204020204" pitchFamily="34" charset="-122"/>
                <a:ea typeface="微软雅黑" panose="020B0503020204020204" pitchFamily="34" charset="-122"/>
              </a:rPr>
              <a:t>建构与运用</a:t>
            </a:r>
            <a:r>
              <a:rPr lang="en-US" sz="2400" b="1" dirty="0">
                <a:solidFill>
                  <a:srgbClr val="C00000"/>
                </a:solidFill>
                <a:latin typeface="微软雅黑" panose="020B0503020204020204" pitchFamily="34" charset="-122"/>
                <a:ea typeface="微软雅黑" panose="020B0503020204020204" pitchFamily="34" charset="-122"/>
              </a:rPr>
              <a:t>  </a:t>
            </a:r>
            <a:r>
              <a:rPr lang="zh-CN" sz="2400" b="1" dirty="0">
                <a:solidFill>
                  <a:srgbClr val="000000"/>
                </a:solidFill>
                <a:latin typeface="微软雅黑" panose="020B0503020204020204" pitchFamily="34" charset="-122"/>
                <a:ea typeface="微软雅黑" panose="020B0503020204020204" pitchFamily="34" charset="-122"/>
              </a:rPr>
              <a:t>学习议论文的写作时候愈发，提升学生的语言运用能力。</a:t>
            </a:r>
          </a:p>
          <a:p>
            <a:pPr indent="0">
              <a:lnSpc>
                <a:spcPct val="150000"/>
              </a:lnSpc>
            </a:pPr>
            <a:r>
              <a:rPr lang="zh-CN" sz="2400" b="1" dirty="0">
                <a:solidFill>
                  <a:srgbClr val="C00000"/>
                </a:solidFill>
                <a:latin typeface="微软雅黑" panose="020B0503020204020204" pitchFamily="34" charset="-122"/>
                <a:ea typeface="微软雅黑" panose="020B0503020204020204" pitchFamily="34" charset="-122"/>
              </a:rPr>
              <a:t>思维发展与提升</a:t>
            </a:r>
            <a:r>
              <a:rPr lang="en-US" sz="2400" b="1" dirty="0">
                <a:solidFill>
                  <a:srgbClr val="C00000"/>
                </a:solidFill>
                <a:latin typeface="微软雅黑" panose="020B0503020204020204" pitchFamily="34" charset="-122"/>
                <a:ea typeface="微软雅黑" panose="020B0503020204020204" pitchFamily="34" charset="-122"/>
              </a:rPr>
              <a:t>  </a:t>
            </a:r>
            <a:r>
              <a:rPr lang="zh-CN" sz="2400" b="1" dirty="0">
                <a:solidFill>
                  <a:srgbClr val="000000"/>
                </a:solidFill>
                <a:latin typeface="微软雅黑" panose="020B0503020204020204" pitchFamily="34" charset="-122"/>
                <a:ea typeface="微软雅黑" panose="020B0503020204020204" pitchFamily="34" charset="-122"/>
              </a:rPr>
              <a:t>学习文章立论和驳论相结合展开论述的放方法以及理论论证、举例论证、比喻论证、对比论证相结合的论证技巧。</a:t>
            </a:r>
            <a:r>
              <a:rPr lang="en-US" sz="2400" b="1" dirty="0">
                <a:solidFill>
                  <a:srgbClr val="000000"/>
                </a:solidFill>
                <a:latin typeface="微软雅黑" panose="020B0503020204020204" pitchFamily="34" charset="-122"/>
                <a:ea typeface="微软雅黑" panose="020B0503020204020204" pitchFamily="34" charset="-122"/>
              </a:rPr>
              <a:t> </a:t>
            </a:r>
            <a:endParaRPr lang="zh-CN" sz="2400" b="1" dirty="0">
              <a:solidFill>
                <a:srgbClr val="000000"/>
              </a:solidFill>
              <a:latin typeface="微软雅黑" panose="020B0503020204020204" pitchFamily="34" charset="-122"/>
              <a:ea typeface="微软雅黑" panose="020B0503020204020204" pitchFamily="34" charset="-122"/>
            </a:endParaRPr>
          </a:p>
          <a:p>
            <a:pPr indent="0">
              <a:lnSpc>
                <a:spcPct val="150000"/>
              </a:lnSpc>
            </a:pPr>
            <a:r>
              <a:rPr lang="zh-CN" sz="2400" b="1" dirty="0">
                <a:solidFill>
                  <a:srgbClr val="C00000"/>
                </a:solidFill>
                <a:latin typeface="微软雅黑" panose="020B0503020204020204" pitchFamily="34" charset="-122"/>
                <a:ea typeface="微软雅黑" panose="020B0503020204020204" pitchFamily="34" charset="-122"/>
              </a:rPr>
              <a:t>审美鉴赏与创造</a:t>
            </a:r>
            <a:r>
              <a:rPr lang="en-US" sz="2400" b="1" dirty="0">
                <a:solidFill>
                  <a:srgbClr val="C00000"/>
                </a:solidFill>
                <a:latin typeface="微软雅黑" panose="020B0503020204020204" pitchFamily="34" charset="-122"/>
                <a:ea typeface="微软雅黑" panose="020B0503020204020204" pitchFamily="34" charset="-122"/>
              </a:rPr>
              <a:t>  </a:t>
            </a:r>
            <a:r>
              <a:rPr lang="zh-CN" sz="2400" b="1" dirty="0">
                <a:solidFill>
                  <a:srgbClr val="000000"/>
                </a:solidFill>
                <a:latin typeface="微软雅黑" panose="020B0503020204020204" pitchFamily="34" charset="-122"/>
                <a:ea typeface="微软雅黑" panose="020B0503020204020204" pitchFamily="34" charset="-122"/>
              </a:rPr>
              <a:t>把握文章的思辨性。</a:t>
            </a:r>
          </a:p>
          <a:p>
            <a:pPr indent="0">
              <a:lnSpc>
                <a:spcPct val="150000"/>
              </a:lnSpc>
            </a:pPr>
            <a:r>
              <a:rPr lang="zh-CN" sz="2400" b="1" dirty="0">
                <a:solidFill>
                  <a:srgbClr val="C00000"/>
                </a:solidFill>
                <a:latin typeface="微软雅黑" panose="020B0503020204020204" pitchFamily="34" charset="-122"/>
                <a:ea typeface="微软雅黑" panose="020B0503020204020204" pitchFamily="34" charset="-122"/>
              </a:rPr>
              <a:t>文化传承与理解</a:t>
            </a:r>
            <a:r>
              <a:rPr lang="en-US" sz="2400" b="1" dirty="0">
                <a:solidFill>
                  <a:srgbClr val="C00000"/>
                </a:solidFill>
                <a:latin typeface="微软雅黑" panose="020B0503020204020204" pitchFamily="34" charset="-122"/>
                <a:ea typeface="微软雅黑" panose="020B0503020204020204" pitchFamily="34" charset="-122"/>
              </a:rPr>
              <a:t>  </a:t>
            </a:r>
            <a:r>
              <a:rPr lang="zh-CN" sz="2400" b="1" dirty="0">
                <a:solidFill>
                  <a:srgbClr val="000000"/>
                </a:solidFill>
                <a:latin typeface="微软雅黑" panose="020B0503020204020204" pitchFamily="34" charset="-122"/>
                <a:ea typeface="微软雅黑" panose="020B0503020204020204" pitchFamily="34" charset="-122"/>
              </a:rPr>
              <a:t>理解“实践是检验真理的唯一标准”这一马克思主义认识论的基本原理，学习冲破思想束缚、解放思想的精神，正确认识、把握理论与实践的关系。</a:t>
            </a:r>
            <a:endParaRPr lang="zh-CN" altLang="en-US" sz="2400" b="1" dirty="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0-#ppt_w/2"/>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userDrawn="1">
            <p:custDataLst>
              <p:tags r:id="rId2"/>
            </p:custDataLst>
          </p:nvPr>
        </p:nvPicPr>
        <p:blipFill>
          <a:blip r:embed="rId7"/>
          <a:stretch>
            <a:fillRect/>
          </a:stretch>
        </p:blipFill>
        <p:spPr>
          <a:xfrm>
            <a:off x="10265093" y="5016849"/>
            <a:ext cx="1883827" cy="1841152"/>
          </a:xfrm>
          <a:prstGeom prst="rect">
            <a:avLst/>
          </a:prstGeom>
        </p:spPr>
      </p:pic>
      <p:sp>
        <p:nvSpPr>
          <p:cNvPr id="4" name="文本框 3"/>
          <p:cNvSpPr txBox="1"/>
          <p:nvPr>
            <p:custDataLst>
              <p:tags r:id="rId3"/>
            </p:custDataLst>
          </p:nvPr>
        </p:nvSpPr>
        <p:spPr>
          <a:xfrm>
            <a:off x="609562" y="618483"/>
            <a:ext cx="10972876" cy="762000"/>
          </a:xfrm>
          <a:prstGeom prst="rect">
            <a:avLst/>
          </a:prstGeom>
          <a:noFill/>
        </p:spPr>
        <p:txBody>
          <a:bodyPr wrap="square" lIns="63500" tIns="25400" rIns="63500" bIns="25400" rtlCol="0" anchor="b" anchorCtr="0">
            <a:normAutofit/>
          </a:bodyPr>
          <a:lstStyle/>
          <a:p>
            <a:pPr marL="0" indent="0" algn="l">
              <a:lnSpc>
                <a:spcPct val="100000"/>
              </a:lnSpc>
              <a:spcBef>
                <a:spcPts val="0"/>
              </a:spcBef>
              <a:spcAft>
                <a:spcPts val="0"/>
              </a:spcAft>
              <a:buSzPct val="100000"/>
              <a:buNone/>
            </a:pPr>
            <a:r>
              <a:rPr lang="zh-CN" altLang="en-US" sz="4000" b="1" spc="240" dirty="0">
                <a:solidFill>
                  <a:schemeClr val="accent1">
                    <a:lumMod val="75000"/>
                  </a:schemeClr>
                </a:solidFill>
                <a:latin typeface="微软雅黑" panose="020B0503020204020204" pitchFamily="34" charset="-122"/>
                <a:ea typeface="微软雅黑" panose="020B0503020204020204" pitchFamily="34" charset="-122"/>
              </a:rPr>
              <a:t>写作背景</a:t>
            </a:r>
          </a:p>
        </p:txBody>
      </p:sp>
      <p:sp>
        <p:nvSpPr>
          <p:cNvPr id="5" name="Title 6"/>
          <p:cNvSpPr txBox="1"/>
          <p:nvPr>
            <p:custDataLst>
              <p:tags r:id="rId4"/>
            </p:custDataLst>
          </p:nvPr>
        </p:nvSpPr>
        <p:spPr>
          <a:xfrm>
            <a:off x="609556" y="1981216"/>
            <a:ext cx="4267238" cy="350520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en-US" altLang="zh-CN" sz="2000" b="1" spc="12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1976年10月,中共中央政治局一举粉碎“四人帮”,结束了延续10年之久的“文化大革命”。举国欢腾,人心思变,百业待举。党面临着思想、政治、组织等各个领域全面拨乱反正的任务。但是,这一进程受到“两个凡是”错误方针的严重阻碍,党和国家的工作在前进中出现徘徊局面。</a:t>
            </a:r>
          </a:p>
        </p:txBody>
      </p:sp>
      <p:pic>
        <p:nvPicPr>
          <p:cNvPr id="9" name="图片 8"/>
          <p:cNvPicPr>
            <a:picLocks noChangeAspect="1"/>
          </p:cNvPicPr>
          <p:nvPr>
            <p:custDataLst>
              <p:tags r:id="rId5"/>
            </p:custDataLst>
          </p:nvPr>
        </p:nvPicPr>
        <p:blipFill rotWithShape="1">
          <a:blip r:embed="rId8"/>
          <a:srcRect l="1315" r="1315"/>
          <a:stretch>
            <a:fillRect/>
          </a:stretch>
        </p:blipFill>
        <p:spPr>
          <a:xfrm>
            <a:off x="5181606" y="1981216"/>
            <a:ext cx="6400838" cy="3505200"/>
          </a:xfrm>
          <a:custGeom>
            <a:avLst/>
            <a:gdLst/>
            <a:ahLst/>
            <a:cxnLst>
              <a:cxn ang="3">
                <a:pos x="hc" y="t"/>
              </a:cxn>
              <a:cxn ang="cd2">
                <a:pos x="l" y="vc"/>
              </a:cxn>
              <a:cxn ang="cd4">
                <a:pos x="hc" y="b"/>
              </a:cxn>
              <a:cxn ang="0">
                <a:pos x="r" y="vc"/>
              </a:cxn>
            </a:cxnLst>
            <a:rect l="l" t="t" r="r" b="b"/>
            <a:pathLst>
              <a:path w="8400" h="5520">
                <a:moveTo>
                  <a:pt x="0" y="0"/>
                </a:moveTo>
                <a:lnTo>
                  <a:pt x="8400" y="0"/>
                </a:lnTo>
                <a:lnTo>
                  <a:pt x="8400" y="5520"/>
                </a:lnTo>
                <a:lnTo>
                  <a:pt x="0" y="5520"/>
                </a:lnTo>
                <a:lnTo>
                  <a:pt x="0" y="0"/>
                </a:lnTo>
                <a:close/>
              </a:path>
            </a:pathLst>
          </a:custGeom>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a:spLocks noChangeArrowheads="1"/>
          </p:cNvSpPr>
          <p:nvPr/>
        </p:nvSpPr>
        <p:spPr bwMode="auto">
          <a:xfrm>
            <a:off x="963036" y="726497"/>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buFont typeface="Arial" panose="020B0604020202020204" pitchFamily="34" charset="0"/>
              <a:buNone/>
            </a:pPr>
            <a:r>
              <a:rPr lang="zh-CN" altLang="en-US" sz="2400" b="1" dirty="0" smtClean="0">
                <a:solidFill>
                  <a:srgbClr val="EF7509"/>
                </a:solidFill>
                <a:latin typeface="思源黑体 CN Heavy" panose="020B0A00000000000000" pitchFamily="34" charset="-122"/>
                <a:ea typeface="思源黑体 CN Heavy" panose="020B0A00000000000000" pitchFamily="34" charset="-122"/>
              </a:rPr>
              <a:t>写作背景</a:t>
            </a:r>
            <a:endParaRPr lang="zh-CN" altLang="en-US" sz="2400" b="1" dirty="0">
              <a:solidFill>
                <a:srgbClr val="EF7509"/>
              </a:solidFill>
              <a:latin typeface="思源黑体 CN Heavy" panose="020B0A00000000000000" pitchFamily="34" charset="-122"/>
              <a:ea typeface="思源黑体 CN Heavy" panose="020B0A00000000000000" pitchFamily="34" charset="-122"/>
            </a:endParaRPr>
          </a:p>
        </p:txBody>
      </p:sp>
      <p:sp>
        <p:nvSpPr>
          <p:cNvPr id="2" name="矩形 1"/>
          <p:cNvSpPr>
            <a:spLocks noChangeAspect="1"/>
          </p:cNvSpPr>
          <p:nvPr/>
        </p:nvSpPr>
        <p:spPr>
          <a:xfrm>
            <a:off x="172976" y="1423409"/>
            <a:ext cx="11928408" cy="4524315"/>
          </a:xfrm>
          <a:prstGeom prst="rect">
            <a:avLst/>
          </a:prstGeom>
        </p:spPr>
        <p:txBody>
          <a:bodyPr wrap="square">
            <a:spAutoFit/>
          </a:bodyPr>
          <a:lstStyle/>
          <a:p>
            <a:pPr>
              <a:lnSpc>
                <a:spcPct val="150000"/>
              </a:lnSpc>
              <a:spcAft>
                <a:spcPts val="0"/>
              </a:spcAft>
              <a:tabLst>
                <a:tab pos="1188085" algn="l"/>
                <a:tab pos="2163445" algn="l"/>
                <a:tab pos="3142615" algn="l"/>
                <a:tab pos="4190365" algn="l"/>
              </a:tabLst>
            </a:pPr>
            <a:r>
              <a:rPr lang="en-US" altLang="zh-CN" sz="2400" b="1" dirty="0" smtClean="0">
                <a:solidFill>
                  <a:srgbClr val="000000"/>
                </a:solidFill>
                <a:latin typeface="微软雅黑" panose="020B0503020204020204" pitchFamily="34" charset="-122"/>
                <a:ea typeface="微软雅黑" panose="020B0503020204020204" pitchFamily="34" charset="-122"/>
              </a:rPr>
              <a:t>       </a:t>
            </a:r>
            <a:r>
              <a:rPr lang="zh-CN" altLang="zh-CN" sz="2400" b="1" dirty="0" smtClean="0">
                <a:solidFill>
                  <a:srgbClr val="000000"/>
                </a:solidFill>
                <a:latin typeface="微软雅黑" panose="020B0503020204020204" pitchFamily="34" charset="-122"/>
                <a:ea typeface="微软雅黑" panose="020B0503020204020204" pitchFamily="34" charset="-122"/>
              </a:rPr>
              <a:t>针对</a:t>
            </a:r>
            <a:r>
              <a:rPr lang="zh-CN" altLang="zh-CN" sz="2400" b="1" dirty="0">
                <a:solidFill>
                  <a:srgbClr val="000000"/>
                </a:solidFill>
                <a:latin typeface="微软雅黑" panose="020B0503020204020204" pitchFamily="34" charset="-122"/>
                <a:ea typeface="微软雅黑" panose="020B0503020204020204" pitchFamily="34" charset="-122"/>
              </a:rPr>
              <a:t>这种状况</a:t>
            </a:r>
            <a:r>
              <a:rPr lang="en-US" altLang="zh-CN" sz="2400" b="1" dirty="0">
                <a:solidFill>
                  <a:srgbClr val="000000"/>
                </a:solidFill>
                <a:latin typeface="微软雅黑" panose="020B0503020204020204" pitchFamily="34" charset="-122"/>
                <a:ea typeface="微软雅黑" panose="020B0503020204020204" pitchFamily="34" charset="-122"/>
              </a:rPr>
              <a:t>,</a:t>
            </a:r>
            <a:r>
              <a:rPr lang="zh-CN" altLang="zh-CN" sz="2400" b="1" dirty="0">
                <a:solidFill>
                  <a:srgbClr val="000000"/>
                </a:solidFill>
                <a:latin typeface="微软雅黑" panose="020B0503020204020204" pitchFamily="34" charset="-122"/>
                <a:ea typeface="微软雅黑" panose="020B0503020204020204" pitchFamily="34" charset="-122"/>
              </a:rPr>
              <a:t>邓小平多次旗帜鲜明地提出</a:t>
            </a:r>
            <a:r>
              <a:rPr lang="en-US" altLang="zh-CN" sz="2400" b="1" dirty="0">
                <a:solidFill>
                  <a:srgbClr val="000000"/>
                </a:solidFill>
                <a:latin typeface="微软雅黑" panose="020B0503020204020204" pitchFamily="34" charset="-122"/>
                <a:ea typeface="微软雅黑" panose="020B0503020204020204" pitchFamily="34" charset="-122"/>
              </a:rPr>
              <a:t>,“</a:t>
            </a:r>
            <a:r>
              <a:rPr lang="zh-CN" altLang="zh-CN" sz="2400" b="1" dirty="0">
                <a:solidFill>
                  <a:srgbClr val="000000"/>
                </a:solidFill>
                <a:latin typeface="微软雅黑" panose="020B0503020204020204" pitchFamily="34" charset="-122"/>
                <a:ea typeface="微软雅黑" panose="020B0503020204020204" pitchFamily="34" charset="-122"/>
              </a:rPr>
              <a:t>两个凡是</a:t>
            </a:r>
            <a:r>
              <a:rPr lang="en-US" altLang="zh-CN" sz="2400" b="1" dirty="0">
                <a:solidFill>
                  <a:srgbClr val="000000"/>
                </a:solidFill>
                <a:latin typeface="微软雅黑" panose="020B0503020204020204" pitchFamily="34" charset="-122"/>
                <a:ea typeface="微软雅黑" panose="020B0503020204020204" pitchFamily="34" charset="-122"/>
              </a:rPr>
              <a:t>”</a:t>
            </a:r>
            <a:r>
              <a:rPr lang="zh-CN" altLang="zh-CN" sz="2400" b="1" dirty="0">
                <a:solidFill>
                  <a:srgbClr val="000000"/>
                </a:solidFill>
                <a:latin typeface="微软雅黑" panose="020B0503020204020204" pitchFamily="34" charset="-122"/>
                <a:ea typeface="微软雅黑" panose="020B0503020204020204" pitchFamily="34" charset="-122"/>
              </a:rPr>
              <a:t>不符合马克思主义</a:t>
            </a:r>
            <a:r>
              <a:rPr lang="en-US" altLang="zh-CN" sz="2400" b="1" dirty="0">
                <a:solidFill>
                  <a:srgbClr val="000000"/>
                </a:solidFill>
                <a:latin typeface="微软雅黑" panose="020B0503020204020204" pitchFamily="34" charset="-122"/>
                <a:ea typeface="微软雅黑" panose="020B0503020204020204" pitchFamily="34" charset="-122"/>
              </a:rPr>
              <a:t>,</a:t>
            </a:r>
            <a:r>
              <a:rPr lang="zh-CN" altLang="zh-CN" sz="2400" b="1" dirty="0">
                <a:solidFill>
                  <a:srgbClr val="000000"/>
                </a:solidFill>
                <a:latin typeface="微软雅黑" panose="020B0503020204020204" pitchFamily="34" charset="-122"/>
                <a:ea typeface="微软雅黑" panose="020B0503020204020204" pitchFamily="34" charset="-122"/>
              </a:rPr>
              <a:t>我们要完整准确地理解毛泽东思想。与此同时</a:t>
            </a:r>
            <a:r>
              <a:rPr lang="en-US" altLang="zh-CN" sz="2400" b="1" dirty="0">
                <a:solidFill>
                  <a:srgbClr val="000000"/>
                </a:solidFill>
                <a:latin typeface="微软雅黑" panose="020B0503020204020204" pitchFamily="34" charset="-122"/>
                <a:ea typeface="微软雅黑" panose="020B0503020204020204" pitchFamily="34" charset="-122"/>
              </a:rPr>
              <a:t>,</a:t>
            </a:r>
            <a:r>
              <a:rPr lang="zh-CN" altLang="zh-CN" sz="2400" b="1" dirty="0">
                <a:solidFill>
                  <a:srgbClr val="000000"/>
                </a:solidFill>
                <a:latin typeface="微软雅黑" panose="020B0503020204020204" pitchFamily="34" charset="-122"/>
                <a:ea typeface="微软雅黑" panose="020B0503020204020204" pitchFamily="34" charset="-122"/>
              </a:rPr>
              <a:t>其他老一辈无产阶级革命家和不少老同志也从不同角度提出</a:t>
            </a:r>
            <a:r>
              <a:rPr lang="en-US" altLang="zh-CN" sz="2400" b="1" dirty="0">
                <a:solidFill>
                  <a:srgbClr val="000000"/>
                </a:solidFill>
                <a:latin typeface="微软雅黑" panose="020B0503020204020204" pitchFamily="34" charset="-122"/>
                <a:ea typeface="微软雅黑" panose="020B0503020204020204" pitchFamily="34" charset="-122"/>
              </a:rPr>
              <a:t>,</a:t>
            </a:r>
            <a:r>
              <a:rPr lang="zh-CN" altLang="zh-CN" sz="2400" b="1" dirty="0">
                <a:solidFill>
                  <a:srgbClr val="000000"/>
                </a:solidFill>
                <a:latin typeface="微软雅黑" panose="020B0503020204020204" pitchFamily="34" charset="-122"/>
                <a:ea typeface="微软雅黑" panose="020B0503020204020204" pitchFamily="34" charset="-122"/>
              </a:rPr>
              <a:t>要恢复和发扬党的实事求是的优良作风</a:t>
            </a:r>
            <a:r>
              <a:rPr lang="en-US" altLang="zh-CN" sz="2400" b="1" dirty="0">
                <a:solidFill>
                  <a:srgbClr val="000000"/>
                </a:solidFill>
                <a:latin typeface="微软雅黑" panose="020B0503020204020204" pitchFamily="34" charset="-122"/>
                <a:ea typeface="微软雅黑" panose="020B0503020204020204" pitchFamily="34" charset="-122"/>
              </a:rPr>
              <a:t>,</a:t>
            </a:r>
            <a:r>
              <a:rPr lang="zh-CN" altLang="zh-CN" sz="2400" b="1" dirty="0">
                <a:solidFill>
                  <a:srgbClr val="000000"/>
                </a:solidFill>
                <a:latin typeface="微软雅黑" panose="020B0503020204020204" pitchFamily="34" charset="-122"/>
                <a:ea typeface="微软雅黑" panose="020B0503020204020204" pitchFamily="34" charset="-122"/>
              </a:rPr>
              <a:t>正确认识与把握理论和实践的关系</a:t>
            </a:r>
            <a:r>
              <a:rPr lang="en-US" altLang="zh-CN" sz="2400" b="1" dirty="0">
                <a:solidFill>
                  <a:srgbClr val="000000"/>
                </a:solidFill>
                <a:latin typeface="微软雅黑" panose="020B0503020204020204" pitchFamily="34" charset="-122"/>
                <a:ea typeface="微软雅黑" panose="020B0503020204020204" pitchFamily="34" charset="-122"/>
              </a:rPr>
              <a:t>,</a:t>
            </a:r>
            <a:r>
              <a:rPr lang="zh-CN" altLang="zh-CN" sz="2400" b="1" dirty="0">
                <a:solidFill>
                  <a:srgbClr val="000000"/>
                </a:solidFill>
                <a:latin typeface="微软雅黑" panose="020B0503020204020204" pitchFamily="34" charset="-122"/>
                <a:ea typeface="微软雅黑" panose="020B0503020204020204" pitchFamily="34" charset="-122"/>
              </a:rPr>
              <a:t>把实践作为检验真理的标准。</a:t>
            </a:r>
            <a:r>
              <a:rPr lang="en-US" altLang="zh-CN" sz="2400" b="1" dirty="0">
                <a:solidFill>
                  <a:srgbClr val="000000"/>
                </a:solidFill>
                <a:latin typeface="微软雅黑" panose="020B0503020204020204" pitchFamily="34" charset="-122"/>
                <a:ea typeface="微软雅黑" panose="020B0503020204020204" pitchFamily="34" charset="-122"/>
              </a:rPr>
              <a:t>1977</a:t>
            </a:r>
            <a:r>
              <a:rPr lang="zh-CN" altLang="zh-CN" sz="2400" b="1" dirty="0">
                <a:solidFill>
                  <a:srgbClr val="000000"/>
                </a:solidFill>
                <a:latin typeface="微软雅黑" panose="020B0503020204020204" pitchFamily="34" charset="-122"/>
                <a:ea typeface="微软雅黑" panose="020B0503020204020204" pitchFamily="34" charset="-122"/>
              </a:rPr>
              <a:t>年秋季</a:t>
            </a:r>
            <a:r>
              <a:rPr lang="en-US" altLang="zh-CN" sz="2400" b="1" dirty="0">
                <a:solidFill>
                  <a:srgbClr val="000000"/>
                </a:solidFill>
                <a:latin typeface="微软雅黑" panose="020B0503020204020204" pitchFamily="34" charset="-122"/>
                <a:ea typeface="微软雅黑" panose="020B0503020204020204" pitchFamily="34" charset="-122"/>
              </a:rPr>
              <a:t>,</a:t>
            </a:r>
            <a:r>
              <a:rPr lang="zh-CN" altLang="zh-CN" sz="2400" b="1" dirty="0">
                <a:solidFill>
                  <a:srgbClr val="000000"/>
                </a:solidFill>
                <a:latin typeface="微软雅黑" panose="020B0503020204020204" pitchFamily="34" charset="-122"/>
                <a:ea typeface="微软雅黑" panose="020B0503020204020204" pitchFamily="34" charset="-122"/>
              </a:rPr>
              <a:t>南京大学哲学系副主任胡福明完成了两篇稿子</a:t>
            </a:r>
            <a:r>
              <a:rPr lang="en-US" altLang="zh-CN" sz="2400" b="1" dirty="0">
                <a:solidFill>
                  <a:srgbClr val="000000"/>
                </a:solidFill>
                <a:latin typeface="微软雅黑" panose="020B0503020204020204" pitchFamily="34" charset="-122"/>
                <a:ea typeface="微软雅黑" panose="020B0503020204020204" pitchFamily="34" charset="-122"/>
              </a:rPr>
              <a:t>,</a:t>
            </a:r>
            <a:r>
              <a:rPr lang="zh-CN" altLang="zh-CN" sz="2400" b="1" dirty="0">
                <a:solidFill>
                  <a:srgbClr val="000000"/>
                </a:solidFill>
                <a:latin typeface="微软雅黑" panose="020B0503020204020204" pitchFamily="34" charset="-122"/>
                <a:ea typeface="微软雅黑" panose="020B0503020204020204" pitchFamily="34" charset="-122"/>
              </a:rPr>
              <a:t>其中一篇是《实践是检验真理的标准》。经过中央党校和《光明日报》多次修改后</a:t>
            </a:r>
            <a:r>
              <a:rPr lang="en-US" altLang="zh-CN" sz="2400" b="1" dirty="0">
                <a:solidFill>
                  <a:srgbClr val="000000"/>
                </a:solidFill>
                <a:latin typeface="微软雅黑" panose="020B0503020204020204" pitchFamily="34" charset="-122"/>
                <a:ea typeface="微软雅黑" panose="020B0503020204020204" pitchFamily="34" charset="-122"/>
              </a:rPr>
              <a:t>,1978</a:t>
            </a:r>
            <a:r>
              <a:rPr lang="zh-CN" altLang="zh-CN" sz="2400" b="1" dirty="0">
                <a:solidFill>
                  <a:srgbClr val="000000"/>
                </a:solidFill>
                <a:latin typeface="微软雅黑" panose="020B0503020204020204" pitchFamily="34" charset="-122"/>
                <a:ea typeface="微软雅黑" panose="020B0503020204020204" pitchFamily="34" charset="-122"/>
              </a:rPr>
              <a:t>年</a:t>
            </a:r>
            <a:r>
              <a:rPr lang="en-US" altLang="zh-CN" sz="2400" b="1" dirty="0">
                <a:solidFill>
                  <a:srgbClr val="000000"/>
                </a:solidFill>
                <a:latin typeface="微软雅黑" panose="020B0503020204020204" pitchFamily="34" charset="-122"/>
                <a:ea typeface="微软雅黑" panose="020B0503020204020204" pitchFamily="34" charset="-122"/>
              </a:rPr>
              <a:t>5</a:t>
            </a:r>
            <a:r>
              <a:rPr lang="zh-CN" altLang="zh-CN" sz="2400" b="1" dirty="0">
                <a:solidFill>
                  <a:srgbClr val="000000"/>
                </a:solidFill>
                <a:latin typeface="微软雅黑" panose="020B0503020204020204" pitchFamily="34" charset="-122"/>
                <a:ea typeface="微软雅黑" panose="020B0503020204020204" pitchFamily="34" charset="-122"/>
              </a:rPr>
              <a:t>月</a:t>
            </a:r>
            <a:r>
              <a:rPr lang="en-US" altLang="zh-CN" sz="2400" b="1" dirty="0">
                <a:solidFill>
                  <a:srgbClr val="000000"/>
                </a:solidFill>
                <a:latin typeface="微软雅黑" panose="020B0503020204020204" pitchFamily="34" charset="-122"/>
                <a:ea typeface="微软雅黑" panose="020B0503020204020204" pitchFamily="34" charset="-122"/>
              </a:rPr>
              <a:t>11</a:t>
            </a:r>
            <a:r>
              <a:rPr lang="zh-CN" altLang="zh-CN" sz="2400" b="1" dirty="0">
                <a:solidFill>
                  <a:srgbClr val="000000"/>
                </a:solidFill>
                <a:latin typeface="微软雅黑" panose="020B0503020204020204" pitchFamily="34" charset="-122"/>
                <a:ea typeface="微软雅黑" panose="020B0503020204020204" pitchFamily="34" charset="-122"/>
              </a:rPr>
              <a:t>日</a:t>
            </a:r>
            <a:r>
              <a:rPr lang="en-US" altLang="zh-CN" sz="2400" b="1" dirty="0">
                <a:solidFill>
                  <a:srgbClr val="000000"/>
                </a:solidFill>
                <a:latin typeface="微软雅黑" panose="020B0503020204020204" pitchFamily="34" charset="-122"/>
                <a:ea typeface="微软雅黑" panose="020B0503020204020204" pitchFamily="34" charset="-122"/>
              </a:rPr>
              <a:t>,</a:t>
            </a:r>
            <a:r>
              <a:rPr lang="zh-CN" altLang="zh-CN" sz="2400" b="1" dirty="0">
                <a:solidFill>
                  <a:srgbClr val="000000"/>
                </a:solidFill>
                <a:latin typeface="微软雅黑" panose="020B0503020204020204" pitchFamily="34" charset="-122"/>
                <a:ea typeface="微软雅黑" panose="020B0503020204020204" pitchFamily="34" charset="-122"/>
              </a:rPr>
              <a:t>《光明日报》头版刊登题为《实践是检验真理的唯一标准》的特约评论员文章</a:t>
            </a:r>
            <a:r>
              <a:rPr lang="en-US" altLang="zh-CN" sz="2400" b="1" dirty="0">
                <a:solidFill>
                  <a:srgbClr val="000000"/>
                </a:solidFill>
                <a:latin typeface="微软雅黑" panose="020B0503020204020204" pitchFamily="34" charset="-122"/>
                <a:ea typeface="微软雅黑" panose="020B0503020204020204" pitchFamily="34" charset="-122"/>
              </a:rPr>
              <a:t>,</a:t>
            </a:r>
            <a:r>
              <a:rPr lang="zh-CN" altLang="zh-CN" sz="2400" b="1" dirty="0">
                <a:solidFill>
                  <a:srgbClr val="000000"/>
                </a:solidFill>
                <a:latin typeface="微软雅黑" panose="020B0503020204020204" pitchFamily="34" charset="-122"/>
                <a:ea typeface="微软雅黑" panose="020B0503020204020204" pitchFamily="34" charset="-122"/>
              </a:rPr>
              <a:t>由此引发了一场关于真理标准问题的大讨论</a:t>
            </a:r>
            <a:r>
              <a:rPr lang="en-US" altLang="zh-CN" sz="2400" b="1" dirty="0">
                <a:solidFill>
                  <a:srgbClr val="000000"/>
                </a:solidFill>
                <a:latin typeface="微软雅黑" panose="020B0503020204020204" pitchFamily="34" charset="-122"/>
                <a:ea typeface="微软雅黑" panose="020B0503020204020204" pitchFamily="34" charset="-122"/>
              </a:rPr>
              <a:t>,</a:t>
            </a:r>
            <a:r>
              <a:rPr lang="zh-CN" altLang="zh-CN" sz="2400" b="1" dirty="0">
                <a:solidFill>
                  <a:srgbClr val="000000"/>
                </a:solidFill>
                <a:latin typeface="微软雅黑" panose="020B0503020204020204" pitchFamily="34" charset="-122"/>
                <a:ea typeface="微软雅黑" panose="020B0503020204020204" pitchFamily="34" charset="-122"/>
              </a:rPr>
              <a:t>成为党和国家实现历史性伟大转折的思想先导。</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7"/>
          <p:cNvSpPr txBox="1">
            <a:spLocks noChangeArrowheads="1"/>
          </p:cNvSpPr>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buFont typeface="Arial" panose="020B0604020202020204" pitchFamily="34" charset="0"/>
              <a:buNone/>
            </a:pPr>
            <a:r>
              <a:rPr lang="zh-CN" altLang="en-US" sz="2400" b="1" dirty="0">
                <a:solidFill>
                  <a:srgbClr val="EF7509"/>
                </a:solidFill>
                <a:latin typeface="思源黑体 CN Heavy" panose="020B0A00000000000000" pitchFamily="34" charset="-122"/>
                <a:ea typeface="思源黑体 CN Heavy" panose="020B0A00000000000000" pitchFamily="34" charset="-122"/>
              </a:rPr>
              <a:t>作者介绍</a:t>
            </a:r>
          </a:p>
        </p:txBody>
      </p:sp>
      <p:pic>
        <p:nvPicPr>
          <p:cNvPr id="7" name="A44.eps" descr="id:2147491709;FounderCES"/>
          <p:cNvPicPr/>
          <p:nvPr/>
        </p:nvPicPr>
        <p:blipFill>
          <a:blip r:embed="rId3"/>
          <a:stretch>
            <a:fillRect/>
          </a:stretch>
        </p:blipFill>
        <p:spPr>
          <a:xfrm>
            <a:off x="8986520" y="2045335"/>
            <a:ext cx="2114550" cy="2185670"/>
          </a:xfrm>
          <a:prstGeom prst="rect">
            <a:avLst/>
          </a:prstGeom>
        </p:spPr>
      </p:pic>
      <p:sp>
        <p:nvSpPr>
          <p:cNvPr id="5" name="文本框 4"/>
          <p:cNvSpPr txBox="1"/>
          <p:nvPr/>
        </p:nvSpPr>
        <p:spPr>
          <a:xfrm>
            <a:off x="691515" y="1659890"/>
            <a:ext cx="7606030" cy="3970318"/>
          </a:xfrm>
          <a:prstGeom prst="rect">
            <a:avLst/>
          </a:prstGeom>
          <a:noFill/>
        </p:spPr>
        <p:txBody>
          <a:bodyPr wrap="square" rtlCol="0" anchor="t">
            <a:spAutoFit/>
          </a:bodyPr>
          <a:lstStyle/>
          <a:p>
            <a:pPr>
              <a:lnSpc>
                <a:spcPct val="150000"/>
              </a:lnSpc>
            </a:pPr>
            <a:r>
              <a:rPr lang="en-US" altLang="zh-CN" sz="2400" b="1" dirty="0">
                <a:solidFill>
                  <a:srgbClr val="C00000"/>
                </a:solidFill>
                <a:latin typeface="微软雅黑" panose="020B0503020204020204" pitchFamily="34" charset="-122"/>
                <a:ea typeface="微软雅黑" panose="020B0503020204020204" pitchFamily="34" charset="-122"/>
                <a:sym typeface="+mn-ea"/>
              </a:rPr>
              <a:t>《</a:t>
            </a:r>
            <a:r>
              <a:rPr lang="zh-CN" altLang="en-US" sz="2400" b="1" dirty="0">
                <a:solidFill>
                  <a:srgbClr val="C00000"/>
                </a:solidFill>
                <a:latin typeface="微软雅黑" panose="020B0503020204020204" pitchFamily="34" charset="-122"/>
                <a:ea typeface="微软雅黑" panose="020B0503020204020204" pitchFamily="34" charset="-122"/>
                <a:sym typeface="+mn-ea"/>
              </a:rPr>
              <a:t>光明日报</a:t>
            </a:r>
            <a:r>
              <a:rPr lang="en-US" altLang="zh-CN" sz="2400" b="1" dirty="0">
                <a:solidFill>
                  <a:srgbClr val="C00000"/>
                </a:solidFill>
                <a:latin typeface="微软雅黑" panose="020B0503020204020204" pitchFamily="34" charset="-122"/>
                <a:ea typeface="微软雅黑" panose="020B0503020204020204" pitchFamily="34" charset="-122"/>
                <a:sym typeface="+mn-ea"/>
              </a:rPr>
              <a:t>》</a:t>
            </a:r>
            <a:r>
              <a:rPr lang="zh-CN" altLang="en-US" sz="2400" b="1" dirty="0">
                <a:solidFill>
                  <a:srgbClr val="C00000"/>
                </a:solidFill>
                <a:latin typeface="微软雅黑" panose="020B0503020204020204" pitchFamily="34" charset="-122"/>
                <a:ea typeface="微软雅黑" panose="020B0503020204020204" pitchFamily="34" charset="-122"/>
                <a:sym typeface="+mn-ea"/>
              </a:rPr>
              <a:t>特约评论员</a:t>
            </a:r>
            <a:r>
              <a:rPr lang="en-US" altLang="zh-CN" sz="2400" b="1" dirty="0">
                <a:solidFill>
                  <a:srgbClr val="C00000"/>
                </a:solidFill>
                <a:latin typeface="微软雅黑" panose="020B0503020204020204" pitchFamily="34" charset="-122"/>
                <a:ea typeface="微软雅黑" panose="020B0503020204020204" pitchFamily="34" charset="-122"/>
                <a:sym typeface="+mn-ea"/>
              </a:rPr>
              <a:t>——</a:t>
            </a:r>
            <a:r>
              <a:rPr lang="zh-CN" altLang="en-US" sz="2400" b="1" dirty="0">
                <a:solidFill>
                  <a:srgbClr val="C00000"/>
                </a:solidFill>
                <a:latin typeface="微软雅黑" panose="020B0503020204020204" pitchFamily="34" charset="-122"/>
                <a:ea typeface="微软雅黑" panose="020B0503020204020204" pitchFamily="34" charset="-122"/>
                <a:sym typeface="+mn-ea"/>
              </a:rPr>
              <a:t>胡福明   </a:t>
            </a:r>
            <a:endParaRPr lang="zh-CN" altLang="en-US" sz="2400" b="1" dirty="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b="1" dirty="0">
                <a:solidFill>
                  <a:srgbClr val="000000"/>
                </a:solidFill>
                <a:latin typeface="微软雅黑" panose="020B0503020204020204" pitchFamily="34" charset="-122"/>
                <a:ea typeface="微软雅黑" panose="020B0503020204020204" pitchFamily="34" charset="-122"/>
                <a:sym typeface="+mn-ea"/>
              </a:rPr>
              <a:t>胡福明</a:t>
            </a:r>
            <a:r>
              <a:rPr lang="en-US" altLang="zh-CN" sz="2400" b="1" dirty="0">
                <a:solidFill>
                  <a:srgbClr val="000000"/>
                </a:solidFill>
                <a:latin typeface="微软雅黑" panose="020B0503020204020204" pitchFamily="34" charset="-122"/>
                <a:ea typeface="微软雅黑" panose="020B0503020204020204" pitchFamily="34" charset="-122"/>
                <a:sym typeface="+mn-ea"/>
              </a:rPr>
              <a:t>,</a:t>
            </a:r>
            <a:r>
              <a:rPr lang="zh-CN" altLang="en-US" sz="2400" b="1" dirty="0">
                <a:solidFill>
                  <a:srgbClr val="000000"/>
                </a:solidFill>
                <a:latin typeface="微软雅黑" panose="020B0503020204020204" pitchFamily="34" charset="-122"/>
                <a:ea typeface="微软雅黑" panose="020B0503020204020204" pitchFamily="34" charset="-122"/>
                <a:sym typeface="+mn-ea"/>
              </a:rPr>
              <a:t>江苏无锡人。</a:t>
            </a:r>
            <a:r>
              <a:rPr lang="en-US" altLang="zh-CN" sz="2400" b="1" dirty="0">
                <a:solidFill>
                  <a:srgbClr val="000000"/>
                </a:solidFill>
                <a:latin typeface="微软雅黑" panose="020B0503020204020204" pitchFamily="34" charset="-122"/>
                <a:ea typeface="微软雅黑" panose="020B0503020204020204" pitchFamily="34" charset="-122"/>
                <a:sym typeface="+mn-ea"/>
              </a:rPr>
              <a:t>1955</a:t>
            </a:r>
            <a:r>
              <a:rPr lang="zh-CN" altLang="en-US" sz="2400" b="1" dirty="0">
                <a:solidFill>
                  <a:srgbClr val="000000"/>
                </a:solidFill>
                <a:latin typeface="微软雅黑" panose="020B0503020204020204" pitchFamily="34" charset="-122"/>
                <a:ea typeface="微软雅黑" panose="020B0503020204020204" pitchFamily="34" charset="-122"/>
                <a:sym typeface="+mn-ea"/>
              </a:rPr>
              <a:t>年</a:t>
            </a:r>
            <a:r>
              <a:rPr lang="en-US" altLang="zh-CN" sz="2400" b="1" dirty="0">
                <a:solidFill>
                  <a:srgbClr val="000000"/>
                </a:solidFill>
                <a:latin typeface="微软雅黑" panose="020B0503020204020204" pitchFamily="34" charset="-122"/>
                <a:ea typeface="微软雅黑" panose="020B0503020204020204" pitchFamily="34" charset="-122"/>
                <a:sym typeface="+mn-ea"/>
              </a:rPr>
              <a:t>9</a:t>
            </a:r>
            <a:r>
              <a:rPr lang="zh-CN" altLang="en-US" sz="2400" b="1" dirty="0">
                <a:solidFill>
                  <a:srgbClr val="000000"/>
                </a:solidFill>
                <a:latin typeface="微软雅黑" panose="020B0503020204020204" pitchFamily="34" charset="-122"/>
                <a:ea typeface="微软雅黑" panose="020B0503020204020204" pitchFamily="34" charset="-122"/>
                <a:sym typeface="+mn-ea"/>
              </a:rPr>
              <a:t>月就读于北京大学新闻专业</a:t>
            </a:r>
            <a:r>
              <a:rPr lang="en-US" altLang="zh-CN" sz="2400" b="1" dirty="0">
                <a:solidFill>
                  <a:srgbClr val="000000"/>
                </a:solidFill>
                <a:latin typeface="微软雅黑" panose="020B0503020204020204" pitchFamily="34" charset="-122"/>
                <a:ea typeface="微软雅黑" panose="020B0503020204020204" pitchFamily="34" charset="-122"/>
                <a:sym typeface="+mn-ea"/>
              </a:rPr>
              <a:t>,</a:t>
            </a:r>
            <a:r>
              <a:rPr lang="zh-CN" altLang="en-US" sz="2400" b="1" dirty="0" smtClean="0">
                <a:solidFill>
                  <a:srgbClr val="000000"/>
                </a:solidFill>
                <a:latin typeface="微软雅黑" panose="020B0503020204020204" pitchFamily="34" charset="-122"/>
                <a:ea typeface="微软雅黑" panose="020B0503020204020204" pitchFamily="34" charset="-122"/>
                <a:sym typeface="+mn-ea"/>
              </a:rPr>
              <a:t>翌年</a:t>
            </a:r>
            <a:r>
              <a:rPr lang="zh-CN" altLang="en-US" sz="2400" b="1" dirty="0">
                <a:solidFill>
                  <a:srgbClr val="000000"/>
                </a:solidFill>
                <a:latin typeface="微软雅黑" panose="020B0503020204020204" pitchFamily="34" charset="-122"/>
                <a:ea typeface="微软雅黑" panose="020B0503020204020204" pitchFamily="34" charset="-122"/>
                <a:sym typeface="+mn-ea"/>
              </a:rPr>
              <a:t>进入中国人民大学哲学研究班学习</a:t>
            </a:r>
            <a:r>
              <a:rPr lang="en-US" altLang="zh-CN" sz="2400" b="1" dirty="0">
                <a:solidFill>
                  <a:srgbClr val="000000"/>
                </a:solidFill>
                <a:latin typeface="微软雅黑" panose="020B0503020204020204" pitchFamily="34" charset="-122"/>
                <a:ea typeface="微软雅黑" panose="020B0503020204020204" pitchFamily="34" charset="-122"/>
                <a:sym typeface="+mn-ea"/>
              </a:rPr>
              <a:t>,1962</a:t>
            </a:r>
            <a:r>
              <a:rPr lang="zh-CN" altLang="en-US" sz="2400" b="1" dirty="0">
                <a:solidFill>
                  <a:srgbClr val="000000"/>
                </a:solidFill>
                <a:latin typeface="微软雅黑" panose="020B0503020204020204" pitchFamily="34" charset="-122"/>
                <a:ea typeface="微软雅黑" panose="020B0503020204020204" pitchFamily="34" charset="-122"/>
                <a:sym typeface="+mn-ea"/>
              </a:rPr>
              <a:t>年毕业后</a:t>
            </a:r>
            <a:r>
              <a:rPr lang="en-US" altLang="zh-CN" sz="2400" b="1" dirty="0">
                <a:solidFill>
                  <a:srgbClr val="000000"/>
                </a:solidFill>
                <a:latin typeface="微软雅黑" panose="020B0503020204020204" pitchFamily="34" charset="-122"/>
                <a:ea typeface="微软雅黑" panose="020B0503020204020204" pitchFamily="34" charset="-122"/>
                <a:sym typeface="+mn-ea"/>
              </a:rPr>
              <a:t>,</a:t>
            </a:r>
            <a:r>
              <a:rPr lang="zh-CN" altLang="en-US" sz="2400" b="1" dirty="0">
                <a:solidFill>
                  <a:srgbClr val="000000"/>
                </a:solidFill>
                <a:latin typeface="微软雅黑" panose="020B0503020204020204" pitchFamily="34" charset="-122"/>
                <a:ea typeface="微软雅黑" panose="020B0503020204020204" pitchFamily="34" charset="-122"/>
                <a:sym typeface="+mn-ea"/>
              </a:rPr>
              <a:t>到南京大学政治系</a:t>
            </a:r>
            <a:r>
              <a:rPr lang="en-US" altLang="zh-CN" sz="2400" b="1" dirty="0">
                <a:solidFill>
                  <a:srgbClr val="000000"/>
                </a:solidFill>
                <a:latin typeface="微软雅黑" panose="020B0503020204020204" pitchFamily="34" charset="-122"/>
                <a:ea typeface="微软雅黑" panose="020B0503020204020204" pitchFamily="34" charset="-122"/>
                <a:sym typeface="+mn-ea"/>
              </a:rPr>
              <a:t>(</a:t>
            </a:r>
            <a:r>
              <a:rPr lang="zh-CN" altLang="en-US" sz="2400" b="1" dirty="0">
                <a:solidFill>
                  <a:srgbClr val="000000"/>
                </a:solidFill>
                <a:latin typeface="微软雅黑" panose="020B0503020204020204" pitchFamily="34" charset="-122"/>
                <a:ea typeface="微软雅黑" panose="020B0503020204020204" pitchFamily="34" charset="-122"/>
                <a:sym typeface="+mn-ea"/>
              </a:rPr>
              <a:t>后更名哲学系</a:t>
            </a:r>
            <a:r>
              <a:rPr lang="en-US" altLang="zh-CN" sz="2400" b="1" dirty="0">
                <a:solidFill>
                  <a:srgbClr val="000000"/>
                </a:solidFill>
                <a:latin typeface="微软雅黑" panose="020B0503020204020204" pitchFamily="34" charset="-122"/>
                <a:ea typeface="微软雅黑" panose="020B0503020204020204" pitchFamily="34" charset="-122"/>
                <a:sym typeface="+mn-ea"/>
              </a:rPr>
              <a:t>)</a:t>
            </a:r>
            <a:r>
              <a:rPr lang="zh-CN" altLang="en-US" sz="2400" b="1" dirty="0">
                <a:solidFill>
                  <a:srgbClr val="000000"/>
                </a:solidFill>
                <a:latin typeface="微软雅黑" panose="020B0503020204020204" pitchFamily="34" charset="-122"/>
                <a:ea typeface="微软雅黑" panose="020B0503020204020204" pitchFamily="34" charset="-122"/>
                <a:sym typeface="+mn-ea"/>
              </a:rPr>
              <a:t>任教。</a:t>
            </a:r>
            <a:r>
              <a:rPr lang="en-US" altLang="zh-CN" sz="2400" b="1" dirty="0">
                <a:solidFill>
                  <a:srgbClr val="000000"/>
                </a:solidFill>
                <a:latin typeface="微软雅黑" panose="020B0503020204020204" pitchFamily="34" charset="-122"/>
                <a:ea typeface="微软雅黑" panose="020B0503020204020204" pitchFamily="34" charset="-122"/>
                <a:sym typeface="+mn-ea"/>
              </a:rPr>
              <a:t>1982</a:t>
            </a:r>
            <a:r>
              <a:rPr lang="zh-CN" altLang="en-US" sz="2400" b="1" dirty="0">
                <a:solidFill>
                  <a:srgbClr val="000000"/>
                </a:solidFill>
                <a:latin typeface="微软雅黑" panose="020B0503020204020204" pitchFamily="34" charset="-122"/>
                <a:ea typeface="微软雅黑" panose="020B0503020204020204" pitchFamily="34" charset="-122"/>
                <a:sym typeface="+mn-ea"/>
              </a:rPr>
              <a:t>年</a:t>
            </a:r>
            <a:r>
              <a:rPr lang="en-US" altLang="zh-CN" sz="2400" b="1" dirty="0">
                <a:solidFill>
                  <a:srgbClr val="000000"/>
                </a:solidFill>
                <a:latin typeface="微软雅黑" panose="020B0503020204020204" pitchFamily="34" charset="-122"/>
                <a:ea typeface="微软雅黑" panose="020B0503020204020204" pitchFamily="34" charset="-122"/>
                <a:sym typeface="+mn-ea"/>
              </a:rPr>
              <a:t>11</a:t>
            </a:r>
            <a:r>
              <a:rPr lang="zh-CN" altLang="en-US" sz="2400" b="1" dirty="0">
                <a:solidFill>
                  <a:srgbClr val="000000"/>
                </a:solidFill>
                <a:latin typeface="微软雅黑" panose="020B0503020204020204" pitchFamily="34" charset="-122"/>
                <a:ea typeface="微软雅黑" panose="020B0503020204020204" pitchFamily="34" charset="-122"/>
                <a:sym typeface="+mn-ea"/>
              </a:rPr>
              <a:t>月调至江苏省委工作</a:t>
            </a:r>
            <a:r>
              <a:rPr lang="en-US" altLang="zh-CN" sz="2400" b="1" dirty="0">
                <a:solidFill>
                  <a:srgbClr val="000000"/>
                </a:solidFill>
                <a:latin typeface="微软雅黑" panose="020B0503020204020204" pitchFamily="34" charset="-122"/>
                <a:ea typeface="微软雅黑" panose="020B0503020204020204" pitchFamily="34" charset="-122"/>
                <a:sym typeface="+mn-ea"/>
              </a:rPr>
              <a:t>,</a:t>
            </a:r>
            <a:r>
              <a:rPr lang="zh-CN" altLang="en-US" sz="2400" b="1" dirty="0">
                <a:solidFill>
                  <a:srgbClr val="000000"/>
                </a:solidFill>
                <a:latin typeface="微软雅黑" panose="020B0503020204020204" pitchFamily="34" charset="-122"/>
                <a:ea typeface="微软雅黑" panose="020B0503020204020204" pitchFamily="34" charset="-122"/>
                <a:sym typeface="+mn-ea"/>
              </a:rPr>
              <a:t>历任江苏省委宣传部副部长、部长、省委常委、省委党校校长、江苏省政协副主席等职。</a:t>
            </a:r>
            <a:endParaRPr lang="zh-CN" altLang="en-US" sz="2400" b="1" dirty="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80">
                                          <p:stCondLst>
                                            <p:cond delay="0"/>
                                          </p:stCondLst>
                                        </p:cTn>
                                        <p:tgtEl>
                                          <p:spTgt spid="5">
                                            <p:txEl>
                                              <p:pRg st="1" end="1"/>
                                            </p:txEl>
                                          </p:spTgt>
                                        </p:tgtEl>
                                      </p:cBhvr>
                                    </p:animEffect>
                                    <p:anim calcmode="lin" valueType="num">
                                      <p:cBhvr>
                                        <p:cTn id="8" dur="1822" tmFilter="0,0; 0.14,0.36; 0.43,0.73; 0.71,0.91; 1.0,1.0">
                                          <p:stCondLst>
                                            <p:cond delay="0"/>
                                          </p:stCondLst>
                                        </p:cTn>
                                        <p:tgtEl>
                                          <p:spTgt spid="5">
                                            <p:txEl>
                                              <p:pRg st="1" end="1"/>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xEl>
                                              <p:pRg st="1" end="1"/>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xEl>
                                              <p:pRg st="1" end="1"/>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xEl>
                                              <p:pRg st="1" end="1"/>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xEl>
                                              <p:pRg st="1" end="1"/>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xEl>
                                              <p:pRg st="1" end="1"/>
                                            </p:txEl>
                                          </p:spTgt>
                                        </p:tgtEl>
                                      </p:cBhvr>
                                      <p:to x="100000" y="60000"/>
                                    </p:animScale>
                                    <p:animScale>
                                      <p:cBhvr>
                                        <p:cTn id="14" dur="166" decel="50000">
                                          <p:stCondLst>
                                            <p:cond delay="676"/>
                                          </p:stCondLst>
                                        </p:cTn>
                                        <p:tgtEl>
                                          <p:spTgt spid="5">
                                            <p:txEl>
                                              <p:pRg st="1" end="1"/>
                                            </p:txEl>
                                          </p:spTgt>
                                        </p:tgtEl>
                                      </p:cBhvr>
                                      <p:to x="100000" y="100000"/>
                                    </p:animScale>
                                    <p:animScale>
                                      <p:cBhvr>
                                        <p:cTn id="15" dur="26">
                                          <p:stCondLst>
                                            <p:cond delay="1312"/>
                                          </p:stCondLst>
                                        </p:cTn>
                                        <p:tgtEl>
                                          <p:spTgt spid="5">
                                            <p:txEl>
                                              <p:pRg st="1" end="1"/>
                                            </p:txEl>
                                          </p:spTgt>
                                        </p:tgtEl>
                                      </p:cBhvr>
                                      <p:to x="100000" y="80000"/>
                                    </p:animScale>
                                    <p:animScale>
                                      <p:cBhvr>
                                        <p:cTn id="16" dur="166" decel="50000">
                                          <p:stCondLst>
                                            <p:cond delay="1338"/>
                                          </p:stCondLst>
                                        </p:cTn>
                                        <p:tgtEl>
                                          <p:spTgt spid="5">
                                            <p:txEl>
                                              <p:pRg st="1" end="1"/>
                                            </p:txEl>
                                          </p:spTgt>
                                        </p:tgtEl>
                                      </p:cBhvr>
                                      <p:to x="100000" y="100000"/>
                                    </p:animScale>
                                    <p:animScale>
                                      <p:cBhvr>
                                        <p:cTn id="17" dur="26">
                                          <p:stCondLst>
                                            <p:cond delay="1642"/>
                                          </p:stCondLst>
                                        </p:cTn>
                                        <p:tgtEl>
                                          <p:spTgt spid="5">
                                            <p:txEl>
                                              <p:pRg st="1" end="1"/>
                                            </p:txEl>
                                          </p:spTgt>
                                        </p:tgtEl>
                                      </p:cBhvr>
                                      <p:to x="100000" y="90000"/>
                                    </p:animScale>
                                    <p:animScale>
                                      <p:cBhvr>
                                        <p:cTn id="18" dur="166" decel="50000">
                                          <p:stCondLst>
                                            <p:cond delay="1668"/>
                                          </p:stCondLst>
                                        </p:cTn>
                                        <p:tgtEl>
                                          <p:spTgt spid="5">
                                            <p:txEl>
                                              <p:pRg st="1" end="1"/>
                                            </p:txEl>
                                          </p:spTgt>
                                        </p:tgtEl>
                                      </p:cBhvr>
                                      <p:to x="100000" y="100000"/>
                                    </p:animScale>
                                    <p:animScale>
                                      <p:cBhvr>
                                        <p:cTn id="19" dur="26">
                                          <p:stCondLst>
                                            <p:cond delay="1808"/>
                                          </p:stCondLst>
                                        </p:cTn>
                                        <p:tgtEl>
                                          <p:spTgt spid="5">
                                            <p:txEl>
                                              <p:pRg st="1" end="1"/>
                                            </p:txEl>
                                          </p:spTgt>
                                        </p:tgtEl>
                                      </p:cBhvr>
                                      <p:to x="100000" y="95000"/>
                                    </p:animScale>
                                    <p:animScale>
                                      <p:cBhvr>
                                        <p:cTn id="20" dur="166" decel="50000">
                                          <p:stCondLst>
                                            <p:cond delay="1834"/>
                                          </p:stCondLst>
                                        </p:cTn>
                                        <p:tgtEl>
                                          <p:spTgt spid="5">
                                            <p:txEl>
                                              <p:pRg st="1" end="1"/>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7"/>
          <p:cNvSpPr txBox="1">
            <a:spLocks noChangeArrowheads="1"/>
          </p:cNvSpPr>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buFont typeface="Arial" panose="020B0604020202020204" pitchFamily="34" charset="0"/>
              <a:buNone/>
            </a:pPr>
            <a:r>
              <a:rPr lang="zh-CN" altLang="en-US" sz="2400" b="1" dirty="0">
                <a:solidFill>
                  <a:srgbClr val="EF7509"/>
                </a:solidFill>
                <a:latin typeface="思源黑体 CN Heavy" panose="020B0A00000000000000" pitchFamily="34" charset="-122"/>
                <a:ea typeface="思源黑体 CN Heavy" panose="020B0A00000000000000" pitchFamily="34" charset="-122"/>
              </a:rPr>
              <a:t>作者介绍</a:t>
            </a:r>
          </a:p>
        </p:txBody>
      </p:sp>
      <p:pic>
        <p:nvPicPr>
          <p:cNvPr id="7" name="A44.eps" descr="id:2147491709;FounderCES"/>
          <p:cNvPicPr/>
          <p:nvPr/>
        </p:nvPicPr>
        <p:blipFill>
          <a:blip r:embed="rId3"/>
          <a:stretch>
            <a:fillRect/>
          </a:stretch>
        </p:blipFill>
        <p:spPr>
          <a:xfrm>
            <a:off x="8986520" y="2045335"/>
            <a:ext cx="2114550" cy="2185670"/>
          </a:xfrm>
          <a:prstGeom prst="rect">
            <a:avLst/>
          </a:prstGeom>
        </p:spPr>
      </p:pic>
      <p:sp>
        <p:nvSpPr>
          <p:cNvPr id="6" name="文本框 5"/>
          <p:cNvSpPr txBox="1"/>
          <p:nvPr/>
        </p:nvSpPr>
        <p:spPr>
          <a:xfrm>
            <a:off x="1185545" y="1779905"/>
            <a:ext cx="7055485" cy="3905043"/>
          </a:xfrm>
          <a:prstGeom prst="rect">
            <a:avLst/>
          </a:prstGeom>
          <a:noFill/>
        </p:spPr>
        <p:txBody>
          <a:bodyPr wrap="square" rtlCol="0" anchor="t">
            <a:spAutoFit/>
          </a:bodyPr>
          <a:lstStyle/>
          <a:p>
            <a:pPr defTabSz="1171575">
              <a:lnSpc>
                <a:spcPct val="150000"/>
              </a:lnSpc>
            </a:pPr>
            <a:r>
              <a:rPr lang="zh-CN" altLang="en-US" sz="2400" b="1" dirty="0">
                <a:solidFill>
                  <a:srgbClr val="000000"/>
                </a:solidFill>
                <a:latin typeface="微软雅黑" panose="020B0503020204020204" pitchFamily="34" charset="-122"/>
                <a:ea typeface="微软雅黑" panose="020B0503020204020204" pitchFamily="34" charset="-122"/>
                <a:sym typeface="+mn-ea"/>
              </a:rPr>
              <a:t>　　成就</a:t>
            </a:r>
            <a:r>
              <a:rPr lang="en-US" altLang="zh-CN" sz="2400" b="1" dirty="0">
                <a:solidFill>
                  <a:srgbClr val="000000"/>
                </a:solidFill>
                <a:latin typeface="微软雅黑" panose="020B0503020204020204" pitchFamily="34" charset="-122"/>
                <a:ea typeface="微软雅黑" panose="020B0503020204020204" pitchFamily="34" charset="-122"/>
                <a:sym typeface="+mn-ea"/>
              </a:rPr>
              <a:t>:</a:t>
            </a:r>
            <a:r>
              <a:rPr lang="zh-CN" altLang="en-US" sz="2400" b="1" dirty="0">
                <a:solidFill>
                  <a:srgbClr val="000000"/>
                </a:solidFill>
                <a:latin typeface="微软雅黑" panose="020B0503020204020204" pitchFamily="34" charset="-122"/>
                <a:ea typeface="微软雅黑" panose="020B0503020204020204" pitchFamily="34" charset="-122"/>
                <a:sym typeface="+mn-ea"/>
              </a:rPr>
              <a:t>是</a:t>
            </a:r>
            <a:r>
              <a:rPr lang="en-US" altLang="zh-CN" sz="2400" b="1" dirty="0">
                <a:solidFill>
                  <a:srgbClr val="000000"/>
                </a:solidFill>
                <a:latin typeface="微软雅黑" panose="020B0503020204020204" pitchFamily="34" charset="-122"/>
                <a:ea typeface="微软雅黑" panose="020B0503020204020204" pitchFamily="34" charset="-122"/>
                <a:sym typeface="+mn-ea"/>
              </a:rPr>
              <a:t>1978</a:t>
            </a:r>
            <a:r>
              <a:rPr lang="zh-CN" altLang="en-US" sz="2400" b="1" dirty="0">
                <a:solidFill>
                  <a:srgbClr val="000000"/>
                </a:solidFill>
                <a:latin typeface="微软雅黑" panose="020B0503020204020204" pitchFamily="34" charset="-122"/>
                <a:ea typeface="微软雅黑" panose="020B0503020204020204" pitchFamily="34" charset="-122"/>
                <a:sym typeface="+mn-ea"/>
              </a:rPr>
              <a:t>年</a:t>
            </a:r>
            <a:r>
              <a:rPr lang="en-US" altLang="zh-CN" sz="2400" b="1" dirty="0">
                <a:solidFill>
                  <a:srgbClr val="000000"/>
                </a:solidFill>
                <a:latin typeface="微软雅黑" panose="020B0503020204020204" pitchFamily="34" charset="-122"/>
                <a:ea typeface="微软雅黑" panose="020B0503020204020204" pitchFamily="34" charset="-122"/>
                <a:sym typeface="+mn-ea"/>
              </a:rPr>
              <a:t>5</a:t>
            </a:r>
            <a:r>
              <a:rPr lang="zh-CN" altLang="en-US" sz="2400" b="1" dirty="0">
                <a:solidFill>
                  <a:srgbClr val="000000"/>
                </a:solidFill>
                <a:latin typeface="微软雅黑" panose="020B0503020204020204" pitchFamily="34" charset="-122"/>
                <a:ea typeface="微软雅黑" panose="020B0503020204020204" pitchFamily="34" charset="-122"/>
                <a:sym typeface="+mn-ea"/>
              </a:rPr>
              <a:t>月</a:t>
            </a:r>
            <a:r>
              <a:rPr lang="en-US" altLang="zh-CN" sz="2400" b="1" dirty="0">
                <a:solidFill>
                  <a:srgbClr val="000000"/>
                </a:solidFill>
                <a:latin typeface="微软雅黑" panose="020B0503020204020204" pitchFamily="34" charset="-122"/>
                <a:ea typeface="微软雅黑" panose="020B0503020204020204" pitchFamily="34" charset="-122"/>
                <a:sym typeface="+mn-ea"/>
              </a:rPr>
              <a:t>11</a:t>
            </a:r>
            <a:r>
              <a:rPr lang="zh-CN" altLang="en-US" sz="2400" b="1" dirty="0">
                <a:solidFill>
                  <a:srgbClr val="000000"/>
                </a:solidFill>
                <a:latin typeface="微软雅黑" panose="020B0503020204020204" pitchFamily="34" charset="-122"/>
                <a:ea typeface="微软雅黑" panose="020B0503020204020204" pitchFamily="34" charset="-122"/>
                <a:sym typeface="+mn-ea"/>
              </a:rPr>
              <a:t>日</a:t>
            </a:r>
            <a:r>
              <a:rPr lang="en-US" altLang="zh-CN" sz="2400" b="1" dirty="0">
                <a:solidFill>
                  <a:srgbClr val="000000"/>
                </a:solidFill>
                <a:latin typeface="微软雅黑" panose="020B0503020204020204" pitchFamily="34" charset="-122"/>
                <a:ea typeface="微软雅黑" panose="020B0503020204020204" pitchFamily="34" charset="-122"/>
                <a:sym typeface="+mn-ea"/>
              </a:rPr>
              <a:t>《</a:t>
            </a:r>
            <a:r>
              <a:rPr lang="zh-CN" altLang="en-US" sz="2400" b="1" dirty="0">
                <a:solidFill>
                  <a:srgbClr val="000000"/>
                </a:solidFill>
                <a:latin typeface="微软雅黑" panose="020B0503020204020204" pitchFamily="34" charset="-122"/>
                <a:ea typeface="微软雅黑" panose="020B0503020204020204" pitchFamily="34" charset="-122"/>
                <a:sym typeface="+mn-ea"/>
              </a:rPr>
              <a:t>光明日报</a:t>
            </a:r>
            <a:r>
              <a:rPr lang="en-US" altLang="zh-CN" sz="2400" b="1" dirty="0">
                <a:solidFill>
                  <a:srgbClr val="000000"/>
                </a:solidFill>
                <a:latin typeface="微软雅黑" panose="020B0503020204020204" pitchFamily="34" charset="-122"/>
                <a:ea typeface="微软雅黑" panose="020B0503020204020204" pitchFamily="34" charset="-122"/>
                <a:sym typeface="+mn-ea"/>
              </a:rPr>
              <a:t>》</a:t>
            </a:r>
            <a:r>
              <a:rPr lang="zh-CN" altLang="en-US" sz="2400" b="1" dirty="0">
                <a:solidFill>
                  <a:srgbClr val="000000"/>
                </a:solidFill>
                <a:latin typeface="微软雅黑" panose="020B0503020204020204" pitchFamily="34" charset="-122"/>
                <a:ea typeface="微软雅黑" panose="020B0503020204020204" pitchFamily="34" charset="-122"/>
                <a:sym typeface="+mn-ea"/>
              </a:rPr>
              <a:t>特约评论员文章</a:t>
            </a:r>
            <a:r>
              <a:rPr lang="en-US" altLang="zh-CN" sz="2400" b="1" dirty="0">
                <a:solidFill>
                  <a:srgbClr val="000000"/>
                </a:solidFill>
                <a:latin typeface="微软雅黑" panose="020B0503020204020204" pitchFamily="34" charset="-122"/>
                <a:ea typeface="微软雅黑" panose="020B0503020204020204" pitchFamily="34" charset="-122"/>
                <a:sym typeface="+mn-ea"/>
              </a:rPr>
              <a:t>《</a:t>
            </a:r>
            <a:r>
              <a:rPr lang="zh-CN" altLang="en-US" sz="2400" b="1" dirty="0">
                <a:solidFill>
                  <a:srgbClr val="000000"/>
                </a:solidFill>
                <a:latin typeface="微软雅黑" panose="020B0503020204020204" pitchFamily="34" charset="-122"/>
                <a:ea typeface="微软雅黑" panose="020B0503020204020204" pitchFamily="34" charset="-122"/>
                <a:sym typeface="+mn-ea"/>
              </a:rPr>
              <a:t>实践是检验真理的唯一标准</a:t>
            </a:r>
            <a:r>
              <a:rPr lang="en-US" altLang="zh-CN" sz="2400" b="1" dirty="0">
                <a:solidFill>
                  <a:srgbClr val="000000"/>
                </a:solidFill>
                <a:latin typeface="微软雅黑" panose="020B0503020204020204" pitchFamily="34" charset="-122"/>
                <a:ea typeface="微软雅黑" panose="020B0503020204020204" pitchFamily="34" charset="-122"/>
                <a:sym typeface="+mn-ea"/>
              </a:rPr>
              <a:t>》</a:t>
            </a:r>
            <a:r>
              <a:rPr lang="zh-CN" altLang="en-US" sz="2400" b="1" dirty="0">
                <a:solidFill>
                  <a:srgbClr val="000000"/>
                </a:solidFill>
                <a:latin typeface="微软雅黑" panose="020B0503020204020204" pitchFamily="34" charset="-122"/>
                <a:ea typeface="微软雅黑" panose="020B0503020204020204" pitchFamily="34" charset="-122"/>
                <a:sym typeface="+mn-ea"/>
              </a:rPr>
              <a:t>的主要作者。</a:t>
            </a:r>
            <a:endParaRPr lang="zh-CN" altLang="en-US" sz="2400" b="1" dirty="0">
              <a:solidFill>
                <a:srgbClr val="000000"/>
              </a:solidFill>
              <a:latin typeface="微软雅黑" panose="020B0503020204020204" pitchFamily="34" charset="-122"/>
              <a:ea typeface="微软雅黑" panose="020B0503020204020204" pitchFamily="34" charset="-122"/>
            </a:endParaRPr>
          </a:p>
          <a:p>
            <a:pPr defTabSz="1171575">
              <a:lnSpc>
                <a:spcPct val="150000"/>
              </a:lnSpc>
            </a:pPr>
            <a:r>
              <a:rPr lang="zh-CN" altLang="en-US" sz="2400" b="1" dirty="0">
                <a:solidFill>
                  <a:srgbClr val="000000"/>
                </a:solidFill>
                <a:latin typeface="微软雅黑" panose="020B0503020204020204" pitchFamily="34" charset="-122"/>
                <a:ea typeface="微软雅黑" panose="020B0503020204020204" pitchFamily="34" charset="-122"/>
                <a:sym typeface="+mn-ea"/>
              </a:rPr>
              <a:t>　　评价</a:t>
            </a:r>
            <a:r>
              <a:rPr lang="en-US" altLang="zh-CN" sz="2400" b="1" dirty="0">
                <a:solidFill>
                  <a:srgbClr val="000000"/>
                </a:solidFill>
                <a:latin typeface="微软雅黑" panose="020B0503020204020204" pitchFamily="34" charset="-122"/>
                <a:ea typeface="微软雅黑" panose="020B0503020204020204" pitchFamily="34" charset="-122"/>
                <a:sym typeface="+mn-ea"/>
              </a:rPr>
              <a:t>:</a:t>
            </a:r>
            <a:r>
              <a:rPr lang="zh-CN" altLang="en-US" sz="2400" b="1" dirty="0">
                <a:solidFill>
                  <a:srgbClr val="000000"/>
                </a:solidFill>
                <a:latin typeface="微软雅黑" panose="020B0503020204020204" pitchFamily="34" charset="-122"/>
                <a:ea typeface="微软雅黑" panose="020B0503020204020204" pitchFamily="34" charset="-122"/>
                <a:sym typeface="+mn-ea"/>
              </a:rPr>
              <a:t>荣获“江苏社科名家”称号。</a:t>
            </a:r>
            <a:r>
              <a:rPr lang="en-US" altLang="zh-CN" sz="2400" b="1" dirty="0">
                <a:solidFill>
                  <a:srgbClr val="000000"/>
                </a:solidFill>
                <a:latin typeface="微软雅黑" panose="020B0503020204020204" pitchFamily="34" charset="-122"/>
                <a:ea typeface="微软雅黑" panose="020B0503020204020204" pitchFamily="34" charset="-122"/>
                <a:sym typeface="+mn-ea"/>
              </a:rPr>
              <a:t>2018</a:t>
            </a:r>
            <a:r>
              <a:rPr lang="zh-CN" altLang="en-US" sz="2400" b="1" dirty="0">
                <a:solidFill>
                  <a:srgbClr val="000000"/>
                </a:solidFill>
                <a:latin typeface="微软雅黑" panose="020B0503020204020204" pitchFamily="34" charset="-122"/>
                <a:ea typeface="微软雅黑" panose="020B0503020204020204" pitchFamily="34" charset="-122"/>
                <a:sym typeface="+mn-ea"/>
              </a:rPr>
              <a:t>年</a:t>
            </a:r>
            <a:r>
              <a:rPr lang="en-US" altLang="zh-CN" sz="2400" b="1" dirty="0">
                <a:solidFill>
                  <a:srgbClr val="000000"/>
                </a:solidFill>
                <a:latin typeface="微软雅黑" panose="020B0503020204020204" pitchFamily="34" charset="-122"/>
                <a:ea typeface="微软雅黑" panose="020B0503020204020204" pitchFamily="34" charset="-122"/>
                <a:sym typeface="+mn-ea"/>
              </a:rPr>
              <a:t>12</a:t>
            </a:r>
            <a:r>
              <a:rPr lang="zh-CN" altLang="en-US" sz="2400" b="1" dirty="0">
                <a:solidFill>
                  <a:srgbClr val="000000"/>
                </a:solidFill>
                <a:latin typeface="微软雅黑" panose="020B0503020204020204" pitchFamily="34" charset="-122"/>
                <a:ea typeface="微软雅黑" panose="020B0503020204020204" pitchFamily="34" charset="-122"/>
                <a:sym typeface="+mn-ea"/>
              </a:rPr>
              <a:t>月</a:t>
            </a:r>
            <a:r>
              <a:rPr lang="en-US" altLang="zh-CN" sz="2400" b="1" dirty="0">
                <a:solidFill>
                  <a:srgbClr val="000000"/>
                </a:solidFill>
                <a:latin typeface="微软雅黑" panose="020B0503020204020204" pitchFamily="34" charset="-122"/>
                <a:ea typeface="微软雅黑" panose="020B0503020204020204" pitchFamily="34" charset="-122"/>
                <a:sym typeface="+mn-ea"/>
              </a:rPr>
              <a:t>18</a:t>
            </a:r>
            <a:r>
              <a:rPr lang="zh-CN" altLang="en-US" sz="2400" b="1" dirty="0">
                <a:solidFill>
                  <a:srgbClr val="000000"/>
                </a:solidFill>
                <a:latin typeface="微软雅黑" panose="020B0503020204020204" pitchFamily="34" charset="-122"/>
                <a:ea typeface="微软雅黑" panose="020B0503020204020204" pitchFamily="34" charset="-122"/>
                <a:sym typeface="+mn-ea"/>
              </a:rPr>
              <a:t>日</a:t>
            </a:r>
            <a:r>
              <a:rPr lang="en-US" altLang="zh-CN" sz="2400" b="1" dirty="0">
                <a:solidFill>
                  <a:srgbClr val="000000"/>
                </a:solidFill>
                <a:latin typeface="微软雅黑" panose="020B0503020204020204" pitchFamily="34" charset="-122"/>
                <a:ea typeface="微软雅黑" panose="020B0503020204020204" pitchFamily="34" charset="-122"/>
                <a:sym typeface="+mn-ea"/>
              </a:rPr>
              <a:t>,</a:t>
            </a:r>
            <a:r>
              <a:rPr lang="zh-CN" altLang="en-US" sz="2400" b="1" dirty="0">
                <a:solidFill>
                  <a:srgbClr val="000000"/>
                </a:solidFill>
                <a:latin typeface="微软雅黑" panose="020B0503020204020204" pitchFamily="34" charset="-122"/>
                <a:ea typeface="微软雅黑" panose="020B0503020204020204" pitchFamily="34" charset="-122"/>
                <a:sym typeface="+mn-ea"/>
              </a:rPr>
              <a:t>党中央、国务院授予胡福明同志改革先锋称号</a:t>
            </a:r>
            <a:r>
              <a:rPr lang="en-US" altLang="zh-CN" sz="2400" b="1" dirty="0">
                <a:solidFill>
                  <a:srgbClr val="000000"/>
                </a:solidFill>
                <a:latin typeface="微软雅黑" panose="020B0503020204020204" pitchFamily="34" charset="-122"/>
                <a:ea typeface="微软雅黑" panose="020B0503020204020204" pitchFamily="34" charset="-122"/>
                <a:sym typeface="+mn-ea"/>
              </a:rPr>
              <a:t>,</a:t>
            </a:r>
            <a:r>
              <a:rPr lang="zh-CN" altLang="en-US" sz="2400" b="1" dirty="0">
                <a:solidFill>
                  <a:srgbClr val="000000"/>
                </a:solidFill>
                <a:latin typeface="微软雅黑" panose="020B0503020204020204" pitchFamily="34" charset="-122"/>
                <a:ea typeface="微软雅黑" panose="020B0503020204020204" pitchFamily="34" charset="-122"/>
                <a:sym typeface="+mn-ea"/>
              </a:rPr>
              <a:t>颁授改革先锋奖章。胡福明同时获评真理标准大讨论的代表人物。</a:t>
            </a:r>
            <a:endParaRPr lang="zh-CN" altLang="en-US" sz="2400" b="1" dirty="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37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SLIDE_BACKGROUND_TYPE" val="frame"/>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SLIDE_BACKGROUND_TYPE" val="leftRight"/>
  <p:tag name="KSO_WM_UNIT_TYPE" val="i"/>
  <p:tag name="KSO_WM_UNIT_INDEX" val="1"/>
  <p:tag name="KSO_WM_SLIDE_BK_DARK_LIGHT" val="2"/>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SLIDE_BACKGROUND_TYPE" val="leftRight"/>
  <p:tag name="KSO_WM_UNIT_TYPE" val="i"/>
  <p:tag name="KSO_WM_UNIT_INDEX" val="2"/>
  <p:tag name="KSO_WM_SLIDE_BK_DARK_LIGHT" val="2"/>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3"/>
  <p:tag name="KSO_WM_UNIT_LAYERLEVEL" val="1"/>
  <p:tag name="KSO_WM_TAG_VERSION" val="1.0"/>
  <p:tag name="KSO_WM_BEAUTIFY_FLAG" val="#wm#"/>
  <p:tag name="KSO_WM_SLIDE_BACKGROUND_TYPE" val="leftRight"/>
  <p:tag name="KSO_WM_UNIT_TYPE" val="i"/>
  <p:tag name="KSO_WM_UNIT_INDEX" val="3"/>
  <p:tag name="KSO_WM_SLIDE_BK_DARK_LIGHT" val="2"/>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4"/>
  <p:tag name="KSO_WM_UNIT_LAYERLEVEL" val="1"/>
  <p:tag name="KSO_WM_TAG_VERSION" val="1.0"/>
  <p:tag name="KSO_WM_BEAUTIFY_FLAG" val="#wm#"/>
  <p:tag name="KSO_WM_SLIDE_BACKGROUND_TYPE" val="leftRight"/>
  <p:tag name="KSO_WM_UNIT_TYPE" val="i"/>
  <p:tag name="KSO_WM_UNIT_INDEX" val="4"/>
  <p:tag name="KSO_WM_SLIDE_BK_DARK_LIGHT" val="2"/>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SLIDE_BACKGROUND_TYPE" val="topBottom"/>
  <p:tag name="KSO_WM_SLIDE_BK_DARK_LIGHT" val="2"/>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UNIT_TYPE" val="i"/>
  <p:tag name="KSO_WM_UNIT_INDEX" val="2"/>
  <p:tag name="KSO_WM_SLIDE_BACKGROUND_TYPE" val="topBottom"/>
  <p:tag name="KSO_WM_SLIDE_BK_DARK_LIGHT" val="2"/>
</p:tagLst>
</file>

<file path=ppt/tags/tag1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UNIT_TYPE" val="i"/>
  <p:tag name="KSO_WM_UNIT_INDEX" val="3"/>
  <p:tag name="KSO_WM_SLIDE_BACKGROUND_TYPE" val="topBottom"/>
  <p:tag name="KSO_WM_SLIDE_BK_DARK_LIGHT" val="2"/>
</p:tagLst>
</file>

<file path=ppt/tags/tag1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i*4"/>
  <p:tag name="KSO_WM_UNIT_LAYERLEVEL" val="1"/>
  <p:tag name="KSO_WM_TAG_VERSION" val="1.0"/>
  <p:tag name="KSO_WM_BEAUTIFY_FLAG" val="#wm#"/>
  <p:tag name="KSO_WM_UNIT_TYPE" val="i"/>
  <p:tag name="KSO_WM_UNIT_INDEX" val="4"/>
  <p:tag name="KSO_WM_SLIDE_BACKGROUND_TYPE" val="topBottom"/>
  <p:tag name="KSO_WM_SLIDE_BK_DARK_LIGHT" val="2"/>
</p:tagLst>
</file>

<file path=ppt/tags/tag1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1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SLIDE_BACKGROUND_TYPE" val="bottomTop"/>
  <p:tag name="KSO_WM_UNIT_TYPE" val="i"/>
  <p:tag name="KSO_WM_UNIT_INDEX" val="1"/>
  <p:tag name="KSO_WM_SLIDE_BK_DARK_LIGHT" val="2"/>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SLIDE_BACKGROUND_TYPE" val="bottomTop"/>
  <p:tag name="KSO_WM_UNIT_TYPE" val="i"/>
  <p:tag name="KSO_WM_UNIT_INDEX" val="2"/>
  <p:tag name="KSO_WM_SLIDE_BK_DARK_LIGHT" val="2"/>
</p:tagLst>
</file>

<file path=ppt/tags/tag1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SLIDE_BACKGROUND_TYPE" val="bottomTop"/>
  <p:tag name="KSO_WM_UNIT_TYPE" val="i"/>
  <p:tag name="KSO_WM_UNIT_INDEX" val="3"/>
  <p:tag name="KSO_WM_SLIDE_BK_DARK_LIGHT" val="2"/>
</p:tagLst>
</file>

<file path=ppt/tags/tag1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i*4"/>
  <p:tag name="KSO_WM_UNIT_LAYERLEVEL" val="1"/>
  <p:tag name="KSO_WM_TAG_VERSION" val="1.0"/>
  <p:tag name="KSO_WM_BEAUTIFY_FLAG" val="#wm#"/>
  <p:tag name="KSO_WM_SLIDE_BACKGROUND_TYPE" val="bottomTop"/>
  <p:tag name="KSO_WM_UNIT_TYPE" val="i"/>
  <p:tag name="KSO_WM_UNIT_INDEX" val="4"/>
  <p:tag name="KSO_WM_SLIDE_BK_DARK_LIGHT" val="2"/>
</p:tagLst>
</file>

<file path=ppt/tags/tag1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SLIDE_BACKGROUND_TYPE" val="navigation"/>
  <p:tag name="KSO_WM_SLIDE_BK_DARK_LIGHT" val="2"/>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1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i*1"/>
  <p:tag name="KSO_WM_UNIT_LAYERLEVEL" val="1"/>
  <p:tag name="KSO_WM_TAG_VERSION" val="1.0"/>
  <p:tag name="KSO_WM_BEAUTIFY_FLAG" val="#wm#"/>
  <p:tag name="KSO_WM_UNIT_TYPE" val="i"/>
  <p:tag name="KSO_WM_UNIT_INDEX" val="1"/>
  <p:tag name="KSO_WM_SLIDE_BK_DARK_LIGHT" val="2"/>
</p:tagLst>
</file>

<file path=ppt/tags/tag1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SLIDE_BACKGROUND_TYPE" val="belt"/>
  <p:tag name="KSO_WM_UNIT_TYPE" val="i"/>
  <p:tag name="KSO_WM_UNIT_INDEX" val="2"/>
  <p:tag name="KSO_WM_SLIDE_BK_DARK_LIGHT" val="2"/>
</p:tagLst>
</file>

<file path=ppt/tags/tag1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SLIDE_BACKGROUND_TYPE" val="belt"/>
  <p:tag name="KSO_WM_UNIT_TYPE" val="i"/>
  <p:tag name="KSO_WM_UNIT_INDEX" val="3"/>
  <p:tag name="KSO_WM_SLIDE_BK_DARK_LIGHT" val="2"/>
</p:tagLst>
</file>

<file path=ppt/tags/tag1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371"/>
</p:tagLst>
</file>

<file path=ppt/tags/tag1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371"/>
</p:tagLst>
</file>

<file path=ppt/tags/tag1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62.xml><?xml version="1.0" encoding="utf-8"?>
<p:tagLst xmlns:a="http://schemas.openxmlformats.org/drawingml/2006/main" xmlns:r="http://schemas.openxmlformats.org/officeDocument/2006/relationships" xmlns:p="http://schemas.openxmlformats.org/presentationml/2006/main">
  <p:tag name="KSO_WM_TEMPLATE_SUBCATEGORY" val="0"/>
  <p:tag name="KSO_WM_TEMPLATE_MASTER_TYPE" val="1"/>
  <p:tag name="KSO_WM_TEMPLATE_COLOR_TYPE" val="1"/>
  <p:tag name="KSO_WM_TAG_VERSION" val="1.0"/>
  <p:tag name="KSO_WM_BEAUTIFY_FLAG" val="#wm#"/>
  <p:tag name="KSO_WM_TEMPLATE_CATEGORY" val="custom"/>
  <p:tag name="KSO_WM_TEMPLATE_INDEX" val="20202371"/>
  <p:tag name="KSO_WM_TEMPLATE_THUMBS_INDEX" val="1、6、7、8、9、10、11、15"/>
  <p:tag name="KSO_WM_TEMPLATE_MASTER_THUMB_INDEX" val="12"/>
</p:tagLst>
</file>

<file path=ppt/tags/tag1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UNIT_TYPE" val="y"/>
  <p:tag name="KSO_WM_UNIT_INDEX" val="1"/>
  <p:tag name="KSO_WM_UNIT_BK_DARK_LIGHT" val="2"/>
</p:tagLst>
</file>

<file path=ppt/tags/tag1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i*1"/>
  <p:tag name="KSO_WM_UNIT_LAYERLEVEL" val="1"/>
  <p:tag name="KSO_WM_TAG_VERSION" val="1.0"/>
  <p:tag name="KSO_WM_BEAUTIFY_FLAG" val="#wm#"/>
  <p:tag name="KSO_WM_UNIT_TYPE" val="i"/>
  <p:tag name="KSO_WM_UNIT_INDEX" val="1"/>
  <p:tag name="KSO_WM_SLIDE_BK_DARK_LIGHT" val="2"/>
</p:tagLst>
</file>

<file path=ppt/tags/tag1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BEAUTIFY_FLAG" val="#wm#"/>
  <p:tag name="KSO_WM_UNIT_TYPE" val="i"/>
  <p:tag name="KSO_WM_UNIT_INDEX" val="2"/>
  <p:tag name="KSO_WM_SLIDE_BK_DARK_LIGHT" val="2"/>
</p:tagLst>
</file>

<file path=ppt/tags/tag1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i*3"/>
  <p:tag name="KSO_WM_UNIT_LAYERLEVEL" val="1"/>
  <p:tag name="KSO_WM_TAG_VERSION" val="1.0"/>
  <p:tag name="KSO_WM_BEAUTIFY_FLAG" val="#wm#"/>
  <p:tag name="KSO_WM_UNIT_TYPE" val="i"/>
  <p:tag name="KSO_WM_UNIT_INDEX" val="3"/>
  <p:tag name="KSO_WM_SLIDE_BK_DARK_LIGHT" val="2"/>
</p:tagLst>
</file>

<file path=ppt/tags/tag1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i*4"/>
  <p:tag name="KSO_WM_UNIT_LAYERLEVEL" val="1"/>
  <p:tag name="KSO_WM_TAG_VERSION" val="1.0"/>
  <p:tag name="KSO_WM_BEAUTIFY_FLAG" val="#wm#"/>
  <p:tag name="KSO_WM_UNIT_TYPE" val="i"/>
  <p:tag name="KSO_WM_UNIT_INDEX" val="4"/>
  <p:tag name="KSO_WM_SLIDE_BK_DARK_LIGHT" val="2"/>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1"/>
  <p:tag name="KSO_WM_UNIT_LAYERLEVEL" val="1"/>
  <p:tag name="KSO_WM_TAG_VERSION" val="1.0"/>
  <p:tag name="KSO_WM_BEAUTIFY_FLAG" val="#wm#"/>
  <p:tag name="KSO_WM_UNIT_TYPE" val="i"/>
  <p:tag name="KSO_WM_UNIT_INDEX" val="1"/>
  <p:tag name="KSO_WM_SLIDE_BK_DARK_LIGHT" val="2"/>
</p:tagLst>
</file>

<file path=ppt/tags/tag1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BEAUTIFY_FLAG" val="#wm#"/>
  <p:tag name="KSO_WM_UNIT_TYPE" val="i"/>
  <p:tag name="KSO_WM_UNIT_INDEX" val="2"/>
  <p:tag name="KSO_WM_SLIDE_BK_DARK_LIGHT" val="2"/>
</p:tagLst>
</file>

<file path=ppt/tags/tag1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1.0"/>
  <p:tag name="KSO_WM_BEAUTIFY_FLAG" val="#wm#"/>
  <p:tag name="KSO_WM_UNIT_TYPE" val="i"/>
  <p:tag name="KSO_WM_UNIT_INDEX" val="3"/>
  <p:tag name="KSO_WM_SLIDE_BK_DARK_LIGHT" val="2"/>
</p:tagLst>
</file>

<file path=ppt/tags/tag1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4"/>
  <p:tag name="KSO_WM_UNIT_LAYERLEVEL" val="1"/>
  <p:tag name="KSO_WM_TAG_VERSION" val="1.0"/>
  <p:tag name="KSO_WM_BEAUTIFY_FLAG" val="#wm#"/>
  <p:tag name="KSO_WM_UNIT_TYPE" val="i"/>
  <p:tag name="KSO_WM_UNIT_INDEX" val="4"/>
  <p:tag name="KSO_WM_SLIDE_BK_DARK_LIGHT" val="2"/>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37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2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i*1"/>
  <p:tag name="KSO_WM_UNIT_LAYERLEVEL" val="1"/>
  <p:tag name="KSO_WM_TAG_VERSION" val="1.0"/>
  <p:tag name="KSO_WM_BEAUTIFY_FLAG" val="#wm#"/>
  <p:tag name="KSO_WM_UNIT_TYPE" val="i"/>
  <p:tag name="KSO_WM_UNIT_INDEX" val="1"/>
  <p:tag name="KSO_WM_SLIDE_BK_DARK_LIGHT" val="2"/>
</p:tagLst>
</file>

<file path=ppt/tags/tag2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2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2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2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2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2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2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2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2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 name="KSO_WM_SLIDE_BK_DARK_LIGHT" val="2"/>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BEAUTIFY_FLAG" val="#wm#"/>
  <p:tag name="KSO_WM_UNIT_TYPE" val="i"/>
  <p:tag name="KSO_WM_UNIT_INDEX" val="2"/>
  <p:tag name="KSO_WM_SLIDE_BK_DARK_LIGHT" val="2"/>
</p:tagLst>
</file>

<file path=ppt/tags/tag2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 name="KSO_WM_SLIDE_BK_DARK_LIGHT" val="2"/>
</p:tagLst>
</file>

<file path=ppt/tags/tag2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i*4"/>
  <p:tag name="KSO_WM_UNIT_LAYERLEVEL" val="1"/>
  <p:tag name="KSO_WM_TAG_VERSION" val="1.0"/>
  <p:tag name="KSO_WM_BEAUTIFY_FLAG" val="#wm#"/>
  <p:tag name="KSO_WM_UNIT_TYPE" val="i"/>
  <p:tag name="KSO_WM_UNIT_INDEX" val="4"/>
  <p:tag name="KSO_WM_SLIDE_BK_DARK_LIGHT" val="2"/>
</p:tagLst>
</file>

<file path=ppt/tags/tag2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 name="KSO_WM_SLIDE_BK_DARK_LIGHT" val="2"/>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i*3"/>
  <p:tag name="KSO_WM_UNIT_LAYERLEVEL" val="1"/>
  <p:tag name="KSO_WM_TAG_VERSION" val="1.0"/>
  <p:tag name="KSO_WM_BEAUTIFY_FLAG" val="#wm#"/>
  <p:tag name="KSO_WM_UNIT_TYPE" val="i"/>
  <p:tag name="KSO_WM_UNIT_INDEX" val="3"/>
  <p:tag name="KSO_WM_SLIDE_BK_DARK_LIGHT" val="2"/>
</p:tagLst>
</file>

<file path=ppt/tags/tag2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 name="KSO_WM_SLIDE_BK_DARK_LIGHT" val="2"/>
</p:tagLst>
</file>

<file path=ppt/tags/tag2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 name="KSO_WM_SLIDE_BK_DARK_LIGHT" val="2"/>
</p:tagLst>
</file>

<file path=ppt/tags/tag2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i*1"/>
  <p:tag name="KSO_WM_UNIT_LAYERLEVEL" val="1"/>
  <p:tag name="KSO_WM_TAG_VERSION" val="1.0"/>
  <p:tag name="KSO_WM_BEAUTIFY_FLAG" val="#wm#"/>
  <p:tag name="KSO_WM_UNIT_TYPE" val="i"/>
  <p:tag name="KSO_WM_UNIT_INDEX" val="1"/>
  <p:tag name="KSO_WM_SLIDE_BK_DARK_LIGHT" val="2"/>
</p:tagLst>
</file>

<file path=ppt/tags/tag2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2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2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2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2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2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2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i*2"/>
  <p:tag name="KSO_WM_UNIT_LAYERLEVEL" val="1"/>
  <p:tag name="KSO_WM_TAG_VERSION" val="1.0"/>
  <p:tag name="KSO_WM_BEAUTIFY_FLAG" val="#wm#"/>
  <p:tag name="KSO_WM_UNIT_TYPE" val="i"/>
  <p:tag name="KSO_WM_UNIT_INDEX" val="2"/>
  <p:tag name="KSO_WM_SLIDE_BK_DARK_LIGHT" val="2"/>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i*4"/>
  <p:tag name="KSO_WM_UNIT_LAYERLEVEL" val="1"/>
  <p:tag name="KSO_WM_TAG_VERSION" val="1.0"/>
  <p:tag name="KSO_WM_BEAUTIFY_FLAG" val="#wm#"/>
  <p:tag name="KSO_WM_UNIT_TYPE" val="i"/>
  <p:tag name="KSO_WM_UNIT_INDEX" val="4"/>
  <p:tag name="KSO_WM_SLIDE_BK_DARK_LIGHT" val="2"/>
</p:tagLst>
</file>

<file path=ppt/tags/tag2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i*3"/>
  <p:tag name="KSO_WM_UNIT_LAYERLEVEL" val="1"/>
  <p:tag name="KSO_WM_TAG_VERSION" val="1.0"/>
  <p:tag name="KSO_WM_BEAUTIFY_FLAG" val="#wm#"/>
  <p:tag name="KSO_WM_UNIT_TYPE" val="i"/>
  <p:tag name="KSO_WM_UNIT_INDEX" val="3"/>
  <p:tag name="KSO_WM_SLIDE_BK_DARK_LIGHT" val="2"/>
</p:tagLst>
</file>

<file path=ppt/tags/tag2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i*4"/>
  <p:tag name="KSO_WM_UNIT_LAYERLEVEL" val="1"/>
  <p:tag name="KSO_WM_TAG_VERSION" val="1.0"/>
  <p:tag name="KSO_WM_BEAUTIFY_FLAG" val="#wm#"/>
  <p:tag name="KSO_WM_UNIT_TYPE" val="i"/>
  <p:tag name="KSO_WM_UNIT_INDEX" val="4"/>
  <p:tag name="KSO_WM_SLIDE_BK_DARK_LIGHT" val="2"/>
</p:tagLst>
</file>

<file path=ppt/tags/tag2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i*1"/>
  <p:tag name="KSO_WM_UNIT_LAYERLEVEL" val="1"/>
  <p:tag name="KSO_WM_TAG_VERSION" val="1.0"/>
  <p:tag name="KSO_WM_BEAUTIFY_FLAG" val="#wm#"/>
  <p:tag name="KSO_WM_UNIT_TYPE" val="i"/>
  <p:tag name="KSO_WM_UNIT_INDEX" val="1"/>
</p:tagLst>
</file>

<file path=ppt/tags/tag2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Lst>
</file>

<file path=ppt/tags/tag2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i*4"/>
  <p:tag name="KSO_WM_UNIT_LAYERLEVEL" val="1"/>
  <p:tag name="KSO_WM_TAG_VERSION" val="1.0"/>
  <p:tag name="KSO_WM_BEAUTIFY_FLAG" val="#wm#"/>
  <p:tag name="KSO_WM_UNIT_TYPE" val="i"/>
  <p:tag name="KSO_WM_UNIT_INDEX" val="4"/>
</p:tagLst>
</file>

<file path=ppt/tags/tag2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BK_DARK_LIGHT" val="2"/>
</p:tagLst>
</file>

<file path=ppt/tags/tag2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55.xml><?xml version="1.0" encoding="utf-8"?>
<p:tagLst xmlns:a="http://schemas.openxmlformats.org/drawingml/2006/main" xmlns:r="http://schemas.openxmlformats.org/officeDocument/2006/relationships" xmlns:p="http://schemas.openxmlformats.org/presentationml/2006/main">
  <p:tag name="KSO_WM_SLIDE_BACKGROUND_TYPE" val="general"/>
</p:tagLst>
</file>

<file path=ppt/tags/tag256.xml><?xml version="1.0" encoding="utf-8"?>
<p:tagLst xmlns:a="http://schemas.openxmlformats.org/drawingml/2006/main" xmlns:r="http://schemas.openxmlformats.org/officeDocument/2006/relationships" xmlns:p="http://schemas.openxmlformats.org/presentationml/2006/main">
  <p:tag name="KSO_WM_SLIDE_BACKGROUND_TYPE" val="frame"/>
</p:tagLst>
</file>

<file path=ppt/tags/tag2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2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SLIDE_BACKGROUND_TYPE" val="leftRight"/>
  <p:tag name="KSO_WM_UNIT_TYPE" val="i"/>
  <p:tag name="KSO_WM_UNIT_INDEX" val="1"/>
  <p:tag name="KSO_WM_SLIDE_BK_DARK_LIGHT" val="2"/>
</p:tagLst>
</file>

<file path=ppt/tags/tag2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SLIDE_BACKGROUND_TYPE" val="leftRight"/>
  <p:tag name="KSO_WM_UNIT_TYPE" val="i"/>
  <p:tag name="KSO_WM_UNIT_INDEX" val="2"/>
  <p:tag name="KSO_WM_SLIDE_BK_DARK_LIGHT" val="2"/>
</p:tagLst>
</file>

<file path=ppt/tags/tag2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3"/>
  <p:tag name="KSO_WM_UNIT_LAYERLEVEL" val="1"/>
  <p:tag name="KSO_WM_TAG_VERSION" val="1.0"/>
  <p:tag name="KSO_WM_BEAUTIFY_FLAG" val="#wm#"/>
  <p:tag name="KSO_WM_SLIDE_BACKGROUND_TYPE" val="leftRight"/>
  <p:tag name="KSO_WM_UNIT_TYPE" val="i"/>
  <p:tag name="KSO_WM_UNIT_INDEX" val="3"/>
  <p:tag name="KSO_WM_SLIDE_BK_DARK_LIGHT" val="2"/>
</p:tagLst>
</file>

<file path=ppt/tags/tag2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4"/>
  <p:tag name="KSO_WM_UNIT_LAYERLEVEL" val="1"/>
  <p:tag name="KSO_WM_TAG_VERSION" val="1.0"/>
  <p:tag name="KSO_WM_BEAUTIFY_FLAG" val="#wm#"/>
  <p:tag name="KSO_WM_SLIDE_BACKGROUND_TYPE" val="leftRight"/>
  <p:tag name="KSO_WM_UNIT_TYPE" val="i"/>
  <p:tag name="KSO_WM_UNIT_INDEX" val="4"/>
  <p:tag name="KSO_WM_SLIDE_BK_DARK_LIGHT" val="2"/>
</p:tagLst>
</file>

<file path=ppt/tags/tag2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SLIDE_BACKGROUND_TYPE" val="topBottom"/>
  <p:tag name="KSO_WM_SLIDE_BK_DARK_LIGHT" val="2"/>
</p:tagLst>
</file>

<file path=ppt/tags/tag2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2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UNIT_TYPE" val="i"/>
  <p:tag name="KSO_WM_UNIT_INDEX" val="2"/>
  <p:tag name="KSO_WM_SLIDE_BACKGROUND_TYPE" val="topBottom"/>
  <p:tag name="KSO_WM_SLIDE_BK_DARK_LIGHT" val="2"/>
</p:tagLst>
</file>

<file path=ppt/tags/tag2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UNIT_TYPE" val="i"/>
  <p:tag name="KSO_WM_UNIT_INDEX" val="3"/>
  <p:tag name="KSO_WM_SLIDE_BACKGROUND_TYPE" val="topBottom"/>
  <p:tag name="KSO_WM_SLIDE_BK_DARK_LIGHT" val="2"/>
</p:tagLst>
</file>

<file path=ppt/tags/tag2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i*4"/>
  <p:tag name="KSO_WM_UNIT_LAYERLEVEL" val="1"/>
  <p:tag name="KSO_WM_TAG_VERSION" val="1.0"/>
  <p:tag name="KSO_WM_BEAUTIFY_FLAG" val="#wm#"/>
  <p:tag name="KSO_WM_UNIT_TYPE" val="i"/>
  <p:tag name="KSO_WM_UNIT_INDEX" val="4"/>
  <p:tag name="KSO_WM_SLIDE_BACKGROUND_TYPE" val="topBottom"/>
  <p:tag name="KSO_WM_SLIDE_BK_DARK_LIGHT" val="2"/>
</p:tagLst>
</file>

<file path=ppt/tags/tag2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2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SLIDE_BACKGROUND_TYPE" val="bottomTop"/>
  <p:tag name="KSO_WM_UNIT_TYPE" val="i"/>
  <p:tag name="KSO_WM_UNIT_INDEX" val="1"/>
  <p:tag name="KSO_WM_SLIDE_BK_DARK_LIGHT" val="2"/>
</p:tagLst>
</file>

<file path=ppt/tags/tag2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SLIDE_BACKGROUND_TYPE" val="bottomTop"/>
  <p:tag name="KSO_WM_UNIT_TYPE" val="i"/>
  <p:tag name="KSO_WM_UNIT_INDEX" val="2"/>
  <p:tag name="KSO_WM_SLIDE_BK_DARK_LIGHT" val="2"/>
</p:tagLst>
</file>

<file path=ppt/tags/tag2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SLIDE_BACKGROUND_TYPE" val="bottomTop"/>
  <p:tag name="KSO_WM_UNIT_TYPE" val="i"/>
  <p:tag name="KSO_WM_UNIT_INDEX" val="3"/>
  <p:tag name="KSO_WM_SLIDE_BK_DARK_LIGHT" val="2"/>
</p:tagLst>
</file>

<file path=ppt/tags/tag2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i*4"/>
  <p:tag name="KSO_WM_UNIT_LAYERLEVEL" val="1"/>
  <p:tag name="KSO_WM_TAG_VERSION" val="1.0"/>
  <p:tag name="KSO_WM_BEAUTIFY_FLAG" val="#wm#"/>
  <p:tag name="KSO_WM_SLIDE_BACKGROUND_TYPE" val="bottomTop"/>
  <p:tag name="KSO_WM_UNIT_TYPE" val="i"/>
  <p:tag name="KSO_WM_UNIT_INDEX" val="4"/>
  <p:tag name="KSO_WM_SLIDE_BK_DARK_LIGHT" val="2"/>
</p:tagLst>
</file>

<file path=ppt/tags/tag2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SLIDE_BACKGROUND_TYPE" val="navigation"/>
  <p:tag name="KSO_WM_SLIDE_BK_DARK_LIGHT" val="2"/>
</p:tagLst>
</file>

<file path=ppt/tags/tag2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2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3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3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3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3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3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3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SLIDE_BACKGROUND_TYPE" val="belt"/>
  <p:tag name="KSO_WM_UNIT_TYPE" val="i"/>
  <p:tag name="KSO_WM_UNIT_INDEX" val="2"/>
  <p:tag name="KSO_WM_SLIDE_BK_DARK_LIGHT" val="2"/>
</p:tagLst>
</file>

<file path=ppt/tags/tag3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SLIDE_BACKGROUND_TYPE" val="belt"/>
  <p:tag name="KSO_WM_UNIT_TYPE" val="i"/>
  <p:tag name="KSO_WM_UNIT_INDEX" val="3"/>
  <p:tag name="KSO_WM_SLIDE_BK_DARK_LIGHT" val="2"/>
</p:tagLst>
</file>

<file path=ppt/tags/tag3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13.xml><?xml version="1.0" encoding="utf-8"?>
<p:tagLst xmlns:a="http://schemas.openxmlformats.org/drawingml/2006/main" xmlns:r="http://schemas.openxmlformats.org/officeDocument/2006/relationships" xmlns:p="http://schemas.openxmlformats.org/presentationml/2006/main">
  <p:tag name="KSO_WM_SLIDE_ID" val="diagram2021371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384"/>
  <p:tag name="KSO_WM_SLIDE_POSITION" val="48*48"/>
  <p:tag name="KSO_WM_TAG_VERSION" val="1.0"/>
  <p:tag name="KSO_WM_BEAUTIFY_FLAG" val="#wm#"/>
  <p:tag name="KSO_WM_TEMPLATE_CATEGORY" val="diagram"/>
  <p:tag name="KSO_WM_TEMPLATE_INDEX" val="20213713"/>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2-09T19:57:51&quot;,&quot;maxSize&quot;:{&quot;size1&quot;:26.699999999999999},&quot;minSize&quot;:{&quot;size1&quot;:15.6},&quot;normalSize&quot;:{&quot;size1&quot;:20.100000000000001},&quot;subLayout&quot;:[{&quot;id&quot;:&quot;2020-12-09T19:57:51&quot;,&quot;margin&quot;:{&quot;bottom&quot;:0.026000002399086952,&quot;left&quot;:1.6929999589920044,&quot;right&quot;:1.6929999589920044,&quot;top&quot;:1.6929999589920044},&quot;type&quot;:0},{&quot;direction&quot;:1,&quot;id&quot;:&quot;2020-12-09T19:57:51&quot;,&quot;maxSize&quot;:{&quot;size1&quot;:64.999639193216964},&quot;minSize&quot;:{&quot;size1&quot;:37.499639193216957},&quot;normalSize&quot;:{&quot;size1&quot;:42.44963919321696},&quot;subLayout&quot;:[{&quot;id&quot;:&quot;2020-12-09T19:57:51&quot;,&quot;margin&quot;:{&quot;bottom&quot;:1.6929999589920044,&quot;left&quot;:1.6929999589920044,&quot;right&quot;:0.81999999284744263,&quot;top&quot;:1.6670000553131104},&quot;type&quot;:0},{&quot;id&quot;:&quot;2020-12-09T19:57:51&quot;,&quot;margin&quot;:{&quot;bottom&quot;:1.6929999589920044,&quot;left&quot;:0.026000002399086952,&quot;right&quot;:1.6929999589920044,&quot;top&quot;:1.6670000553131104},&quot;type&quot;:0}],&quot;type&quot;:0}],&quot;type&quot;:0}"/>
  <p:tag name="KSO_WM_SLIDE_CAN_ADD_NAVIGATION" val="1"/>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414553136823a5e614a"/>
  <p:tag name="KSO_WM_CHIP_FILLPROP" val="[[{&quot;text_align&quot;:&quot;lb&quot;,&quot;text_direction&quot;:&quot;horizontal&quot;,&quot;support_big_font&quot;:false,&quot;picture_toward&quot;:0,&quot;picture_dockside&quot;:[],&quot;fill_id&quot;:&quot;fbc1d1c81b9c4bca8f09873cfc4ac6db&quot;,&quot;fill_align&quot;:&quot;lb&quot;,&quot;chip_types&quot;:[&quot;header&quot;]},{&quot;text_align&quot;:&quot;lm&quot;,&quot;text_direction&quot;:&quot;horizontal&quot;,&quot;support_features&quot;:[&quot;collage&quot;,&quot;carousel&quot;],&quot;support_big_font&quot;:false,&quot;picture_toward&quot;:0,&quot;picture_dockside&quot;:[],&quot;fill_id&quot;:&quot;d54432bd1b4847ebb88cfc3a13dc3d7e&quot;,&quot;fill_align&quot;:&quot;lm&quot;,&quot;chip_types&quot;:[&quot;pictext&quot;,&quot;text&quot;,&quot;picture&quot;,&quot;chart&quot;,&quot;table&quot;]},{&quot;text_align&quot;:&quot;lm&quot;,&quot;text_direction&quot;:&quot;horizontal&quot;,&quot;support_features&quot;:[&quot;collage&quot;,&quot;carousel&quot;],&quot;support_big_font&quot;:false,&quot;picture_toward&quot;:0,&quot;picture_dockside&quot;:[],&quot;fill_id&quot;:&quot;84872d1deea942cc88eb8f9a4bbdba10&quot;,&quot;fill_align&quot;:&quot;lm&quot;,&quot;chip_types&quot;:[&quot;pictext&quot;,&quot;text&quot;,&quot;picture&quot;,&quot;chart&quot;,&quot;table&quot;]}]]"/>
  <p:tag name="KSO_WM_CHIP_DECFILLPROP" val="[]"/>
  <p:tag name="KSO_WM_CHIP_GROUPID" val="5f5ee1ca4d6848d78f644aec"/>
  <p:tag name="KSO_WM_SLIDE_BK_DARK_LIGHT" val="2"/>
  <p:tag name="KSO_WM_SLIDE_BACKGROUND_TYPE" val="general"/>
  <p:tag name="KSO_WM_SLIDE_SUPPORT_FEATURE_TYPE" val="3"/>
  <p:tag name="KSO_WM_TEMPLATE_ASSEMBLE_XID" val="5fd0bbbd1fa9d42129dd553b"/>
  <p:tag name="KSO_WM_TEMPLATE_ASSEMBLE_GROUPID" val="5fd0bbbd1fa9d42129dd553b"/>
</p:tagLst>
</file>

<file path=ppt/tags/tag314.xml><?xml version="1.0" encoding="utf-8"?>
<p:tagLst xmlns:a="http://schemas.openxmlformats.org/drawingml/2006/main" xmlns:r="http://schemas.openxmlformats.org/officeDocument/2006/relationships" xmlns:p="http://schemas.openxmlformats.org/presentationml/2006/main">
  <p:tag name="KSO_WM_SLIDE_BACKGROUND_TYPE" val="general"/>
  <p:tag name="KSO_WM_UNIT_TYPE" val="i"/>
</p:tagLst>
</file>

<file path=ppt/tags/tag31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13713_1*a*1"/>
  <p:tag name="KSO_WM_TEMPLATE_CATEGORY" val="diagram"/>
  <p:tag name="KSO_WM_TEMPLATE_INDEX" val="2021371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a35594361856430686e2775d9b96436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a1a475eece064e128d4763b70c0009d8"/>
  <p:tag name="KSO_WM_UNIT_TEXT_FILL_FORE_SCHEMECOLOR_INDEX_BRIGHTNESS" val="0"/>
  <p:tag name="KSO_WM_UNIT_TEXT_FILL_FORE_SCHEMECOLOR_INDEX" val="13"/>
  <p:tag name="KSO_WM_UNIT_TEXT_FILL_TYPE" val="1"/>
  <p:tag name="KSO_WM_TEMPLATE_ASSEMBLE_XID" val="5fd0bbbd1fa9d42129dd553b"/>
  <p:tag name="KSO_WM_TEMPLATE_ASSEMBLE_GROUPID" val="5fd0bbbd1fa9d42129dd553b"/>
</p:tagLst>
</file>

<file path=ppt/tags/tag316.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713_1*f*1"/>
  <p:tag name="KSO_WM_TEMPLATE_CATEGORY" val="diagram"/>
  <p:tag name="KSO_WM_TEMPLATE_INDEX" val="20213713"/>
  <p:tag name="KSO_WM_UNIT_LAYERLEVEL" val="1"/>
  <p:tag name="KSO_WM_TAG_VERSION" val="1.0"/>
  <p:tag name="KSO_WM_BEAUTIFY_FLAG" val="#wm#"/>
  <p:tag name="KSO_WM_UNIT_DEFAULT_FONT" val="14;20;2"/>
  <p:tag name="KSO_WM_UNIT_BLOCK" val="0"/>
  <p:tag name="KSO_WM_UNIT_VALUE" val="189"/>
  <p:tag name="KSO_WM_UNIT_SHOW_EDIT_AREA_INDICATION" val="1"/>
  <p:tag name="KSO_WM_CHIP_GROUPID" val="5e6b05596848fb12bee65ac8"/>
  <p:tag name="KSO_WM_CHIP_XID" val="5e6b05596848fb12bee65aca"/>
  <p:tag name="KSO_WM_UNIT_DEC_AREA_ID" val="2d33e3bdcdde4e66915e174b4f432a3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d2f82df34bd4b1381cdddd89b6597a0"/>
  <p:tag name="KSO_WM_UNIT_SUPPORT_UNIT_TYPE" val="[&quot;d&quot;,&quot;α&quot;,&quot;β&quot;]"/>
  <p:tag name="KSO_WM_UNIT_TEXT_FILL_FORE_SCHEMECOLOR_INDEX_BRIGHTNESS" val="0.25"/>
  <p:tag name="KSO_WM_UNIT_TEXT_FILL_FORE_SCHEMECOLOR_INDEX" val="13"/>
  <p:tag name="KSO_WM_UNIT_TEXT_FILL_TYPE" val="1"/>
  <p:tag name="KSO_WM_TEMPLATE_ASSEMBLE_XID" val="5fd0bbbd1fa9d42129dd553b"/>
  <p:tag name="KSO_WM_TEMPLATE_ASSEMBLE_GROUPID" val="5fd0bbbd1fa9d42129dd553b"/>
</p:tagLst>
</file>

<file path=ppt/tags/tag317.xml><?xml version="1.0" encoding="utf-8"?>
<p:tagLst xmlns:a="http://schemas.openxmlformats.org/drawingml/2006/main" xmlns:r="http://schemas.openxmlformats.org/officeDocument/2006/relationships" xmlns:p="http://schemas.openxmlformats.org/presentationml/2006/main">
  <p:tag name="KSO_WM_UNIT_VALUE" val="973*1481"/>
  <p:tag name="KSO_WM_UNIT_HIGHLIGHT" val="0"/>
  <p:tag name="KSO_WM_UNIT_COMPATIBLE" val="0"/>
  <p:tag name="KSO_WM_UNIT_DIAGRAM_ISNUMVISUAL" val="0"/>
  <p:tag name="KSO_WM_UNIT_DIAGRAM_ISREFERUNIT" val="0"/>
  <p:tag name="KSO_WM_UNIT_TYPE" val="d"/>
  <p:tag name="KSO_WM_UNIT_INDEX" val="1"/>
  <p:tag name="KSO_WM_UNIT_ID" val="diagram20213713_1*d*1"/>
  <p:tag name="KSO_WM_TEMPLATE_CATEGORY" val="diagram"/>
  <p:tag name="KSO_WM_TEMPLATE_INDEX" val="20213713"/>
  <p:tag name="KSO_WM_UNIT_LAYERLEVEL" val="1"/>
  <p:tag name="KSO_WM_TAG_VERSION" val="1.0"/>
  <p:tag name="KSO_WM_BEAUTIFY_FLAG" val="#wm#"/>
  <p:tag name="KSO_WM_CHIP_GROUPID" val="5e7310da9a230a26b9e88a19"/>
  <p:tag name="KSO_WM_CHIP_XID" val="5e7310da9a230a26b9e88a1a"/>
  <p:tag name="KSO_WM_UNIT_DEC_AREA_ID" val="0a15f7542dde4f84806a1531e381d18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2bccf466a2b4bd1bf450874100cff5d"/>
  <p:tag name="KSO_WM_UNIT_PLACING_PICTURE" val="02bccf466a2b4bd1bf450874100cff5d"/>
  <p:tag name="KSO_WM_UNIT_SUPPORT_UNIT_TYPE" val="[&quot;d&quot;,&quot;α&quot;,&quot;β&quot;]"/>
  <p:tag name="KSO_WM_TEMPLATE_ASSEMBLE_XID" val="5fd0bbbd1fa9d42129dd553b"/>
  <p:tag name="KSO_WM_TEMPLATE_ASSEMBLE_GROUPID" val="5fd0bbbd1fa9d42129dd553b"/>
</p:tagLst>
</file>

<file path=ppt/tags/tag318.xml><?xml version="1.0" encoding="utf-8"?>
<p:tagLst xmlns:a="http://schemas.openxmlformats.org/drawingml/2006/main" xmlns:r="http://schemas.openxmlformats.org/officeDocument/2006/relationships" xmlns:p="http://schemas.openxmlformats.org/presentationml/2006/main">
  <p:tag name="KSO_WM_SLIDE_ID" val="diagram20212315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829*445"/>
  <p:tag name="KSO_WM_SLIDE_POSITION" val="71*36"/>
  <p:tag name="KSO_WM_TAG_VERSION" val="1.0"/>
  <p:tag name="KSO_WM_BEAUTIFY_FLAG" val="#wm#"/>
  <p:tag name="KSO_WM_TEMPLATE_CATEGORY" val="diagram"/>
  <p:tag name="KSO_WM_TEMPLATE_INDEX" val="20212315"/>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09T21:45:40&quot;,&quot;maxSize&quot;:{&quot;size1&quot;:48.899999999999999},&quot;minSize&quot;:{&quot;size1&quot;:40},&quot;normalSize&quot;:{&quot;size1&quot;:47.733333333333334},&quot;subLayout&quot;:[{&quot;id&quot;:&quot;2020-12-09T21:45:40&quot;,&quot;margin&quot;:{&quot;bottom&quot;:0.026000002399086952,&quot;left&quot;:6.3499999046325684,&quot;right&quot;:6.3499999046325684,&quot;top&quot;:5.5029997825622559},&quot;type&quot;:0},{&quot;id&quot;:&quot;2020-12-09T21:45:40&quot;,&quot;margin&quot;:{&quot;bottom&quot;:5.0799999237060547,&quot;left&quot;:6.3499999046325684,&quot;right&quot;:6.3499999046325684,&quot;top&quot;:0.81999999284744263},&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310ec69c36e2348c3ef692"/>
  <p:tag name="KSO_WM_CHIP_FILLPROP" val="[[{&quot;text_align&quot;:&quot;lb&quot;,&quot;text_direction&quot;:&quot;horizontal&quot;,&quot;support_big_font&quot;:true,&quot;fill_id&quot;:&quot;c642534ca0394f1a98e057b03f25da24&quot;,&quot;fill_align&quot;:&quot;lb&quot;,&quot;chip_types&quot;:[&quot;header&quot;]},{&quot;text_align&quot;:&quot;lt&quot;,&quot;text_direction&quot;:&quot;horizontal&quot;,&quot;support_big_font&quot;:true,&quot;fill_id&quot;:&quot;5d72a2f20ab243e5910887df09d08a2b&quot;,&quot;fill_align&quot;:&quot;lt&quot;,&quot;chip_types&quot;:[&quot;text&quot;]}]]"/>
  <p:tag name="KSO_WM_CHIP_DECFILLPROP" val="[]"/>
  <p:tag name="KSO_WM_CHIP_GROUPID" val="5f310ec69c36e2348c3ef691"/>
  <p:tag name="KSO_WM_SLIDE_BK_DARK_LIGHT" val="2"/>
  <p:tag name="KSO_WM_SLIDE_BACKGROUND_TYPE" val="general"/>
  <p:tag name="KSO_WM_SLIDE_SUPPORT_FEATURE_TYPE" val="0"/>
  <p:tag name="KSO_WM_TEMPLATE_ASSEMBLE_XID" val="5fd0d5041fa9d42129dd8208"/>
  <p:tag name="KSO_WM_TEMPLATE_ASSEMBLE_GROUPID" val="5fd0d5041fa9d42129dd8208"/>
</p:tagLst>
</file>

<file path=ppt/tags/tag319.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8fd28f412b91449fa818affca25f4082"/>
  <p:tag name="KSO_WM_UNIT_HIGHLIGHT" val="0"/>
  <p:tag name="KSO_WM_UNIT_COMPATIBLE" val="0"/>
  <p:tag name="KSO_WM_UNIT_DIAGRAM_ISNUMVISUAL" val="0"/>
  <p:tag name="KSO_WM_UNIT_DIAGRAM_ISREFERUNIT" val="0"/>
  <p:tag name="KSO_WM_UNIT_TYPE" val="i"/>
  <p:tag name="KSO_WM_UNIT_INDEX" val="1"/>
  <p:tag name="KSO_WM_UNIT_ID" val="diagram20212315_1*i*1"/>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FILL_FORE_SCHEMECOLOR_INDEX_BRIGHTNESS" val="0"/>
  <p:tag name="KSO_WM_UNIT_FILL_FORE_SCHEMECOLOR_INDEX" val="13"/>
  <p:tag name="KSO_WM_UNIT_FILL_TYPE" val="1"/>
  <p:tag name="KSO_WM_UNIT_TEXT_FILL_FORE_SCHEMECOLOR_INDEX_BRIGHTNESS" val="0"/>
  <p:tag name="KSO_WM_UNIT_TEXT_FILL_FORE_SCHEMECOLOR_INDEX" val="2"/>
  <p:tag name="KSO_WM_UNIT_TEXT_FILL_TYPE" val="1"/>
  <p:tag name="KSO_WM_UNIT_VALUE" val="810"/>
  <p:tag name="KSO_WM_TEMPLATE_ASSEMBLE_XID" val="5fd0d5041fa9d42129dd8208"/>
  <p:tag name="KSO_WM_TEMPLATE_ASSEMBLE_GROUPID" val="5fd0d5041fa9d42129dd8208"/>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0.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0041ad647b86422a98444fea62849ed8"/>
  <p:tag name="KSO_WM_UNIT_HIGHLIGHT" val="0"/>
  <p:tag name="KSO_WM_UNIT_COMPATIBLE" val="0"/>
  <p:tag name="KSO_WM_UNIT_DIAGRAM_ISNUMVISUAL" val="0"/>
  <p:tag name="KSO_WM_UNIT_DIAGRAM_ISREFERUNIT" val="0"/>
  <p:tag name="KSO_WM_UNIT_TYPE" val="i"/>
  <p:tag name="KSO_WM_UNIT_INDEX" val="2"/>
  <p:tag name="KSO_WM_UNIT_ID" val="diagram20212315_1*i*2"/>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TEXT_FILL_FORE_SCHEMECOLOR_INDEX_BRIGHTNESS" val="0"/>
  <p:tag name="KSO_WM_UNIT_TEXT_FILL_FORE_SCHEMECOLOR_INDEX" val="2"/>
  <p:tag name="KSO_WM_UNIT_TEXT_FILL_TYPE" val="1"/>
  <p:tag name="KSO_WM_UNIT_VALUE" val="810"/>
  <p:tag name="KSO_WM_TEMPLATE_ASSEMBLE_XID" val="5fd0d5041fa9d42129dd8208"/>
  <p:tag name="KSO_WM_TEMPLATE_ASSEMBLE_GROUPID" val="5fd0d5041fa9d42129dd8208"/>
</p:tagLst>
</file>

<file path=ppt/tags/tag321.xml><?xml version="1.0" encoding="utf-8"?>
<p:tagLst xmlns:a="http://schemas.openxmlformats.org/drawingml/2006/main" xmlns:r="http://schemas.openxmlformats.org/officeDocument/2006/relationships" xmlns:p="http://schemas.openxmlformats.org/presentationml/2006/main">
  <p:tag name="KSO_WM_UNIT_BLOCK" val="0"/>
  <p:tag name="KSO_WM_UNIT_SM_LIMIT_TYPE" val="2"/>
  <p:tag name="KSO_WM_UNIT_DEC_AREA_ID" val="709d5c229e014589a87704e9d53ccf72"/>
  <p:tag name="KSO_WM_UNIT_HIGHLIGHT" val="0"/>
  <p:tag name="KSO_WM_UNIT_COMPATIBLE" val="0"/>
  <p:tag name="KSO_WM_UNIT_DIAGRAM_ISNUMVISUAL" val="0"/>
  <p:tag name="KSO_WM_UNIT_DIAGRAM_ISREFERUNIT" val="0"/>
  <p:tag name="KSO_WM_UNIT_TYPE" val="i"/>
  <p:tag name="KSO_WM_UNIT_INDEX" val="3"/>
  <p:tag name="KSO_WM_UNIT_ID" val="diagram20212315_1*i*3"/>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TEXT_FILL_FORE_SCHEMECOLOR_INDEX_BRIGHTNESS" val="0"/>
  <p:tag name="KSO_WM_UNIT_TEXT_FILL_FORE_SCHEMECOLOR_INDEX" val="2"/>
  <p:tag name="KSO_WM_UNIT_TEXT_FILL_TYPE" val="1"/>
  <p:tag name="KSO_WM_UNIT_VALUE" val="15"/>
  <p:tag name="KSO_WM_TEMPLATE_ASSEMBLE_XID" val="5fd0d5041fa9d42129dd8208"/>
  <p:tag name="KSO_WM_TEMPLATE_ASSEMBLE_GROUPID" val="5fd0d5041fa9d42129dd8208"/>
</p:tagLst>
</file>

<file path=ppt/tags/tag322.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315_1*f*1"/>
  <p:tag name="KSO_WM_TEMPLATE_CATEGORY" val="diagram"/>
  <p:tag name="KSO_WM_TEMPLATE_INDEX" val="20212315"/>
  <p:tag name="KSO_WM_UNIT_LAYERLEVEL" val="1"/>
  <p:tag name="KSO_WM_TAG_VERSION" val="1.0"/>
  <p:tag name="KSO_WM_BEAUTIFY_FLAG" val="#wm#"/>
  <p:tag name="KSO_WM_UNIT_DEFAULT_FONT" val="14;20;2"/>
  <p:tag name="KSO_WM_UNIT_BLOCK" val="0"/>
  <p:tag name="KSO_WM_UNIT_VALUE" val="90"/>
  <p:tag name="KSO_WM_UNIT_SHOW_EDIT_AREA_INDICATION" val="1"/>
  <p:tag name="KSO_WM_CHIP_GROUPID" val="5e6b05596848fb12bee65ac8"/>
  <p:tag name="KSO_WM_CHIP_XID" val="5e6b05596848fb12bee65aca"/>
  <p:tag name="KSO_WM_UNIT_DEC_AREA_ID" val="dcfd0e1fe38b4854864c89ba1993d51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5e54ba3c2744c3aa990aa70645c639d"/>
  <p:tag name="KSO_WM_UNIT_SUPPORT_BIG_FONT" val="1"/>
  <p:tag name="KSO_WM_UNIT_TEXT_FILL_FORE_SCHEMECOLOR_INDEX_BRIGHTNESS" val="0.25"/>
  <p:tag name="KSO_WM_UNIT_TEXT_FILL_FORE_SCHEMECOLOR_INDEX" val="13"/>
  <p:tag name="KSO_WM_UNIT_TEXT_FILL_TYPE" val="1"/>
  <p:tag name="KSO_WM_TEMPLATE_ASSEMBLE_XID" val="5fd0d5041fa9d42129dd8208"/>
  <p:tag name="KSO_WM_TEMPLATE_ASSEMBLE_GROUPID" val="5fd0d5041fa9d42129dd8208"/>
</p:tagLst>
</file>

<file path=ppt/tags/tag32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778e478fb0c58a9434"/>
  <p:tag name="KSO_WM_TAG_VERSION" val="1.0"/>
  <p:tag name="KSO_WM_TEMPLATE_ASSEMBLE_GROUPID" val="5f6ac759c62b13c0b940a937"/>
  <p:tag name="KSO_WM_TEMPLATE_ASSEMBLE_XID" val="5f6ac759c62b13c0b940a937"/>
  <p:tag name="KSO_WM_TEMPLATE_CATEGORY" val="diagram"/>
  <p:tag name="KSO_WM_TEMPLATE_INDEX" val="20211223"/>
  <p:tag name="KSO_WM_UNIT_BLOCK" val="0"/>
  <p:tag name="KSO_WM_UNIT_COMPATIBLE" val="0"/>
  <p:tag name="KSO_WM_UNIT_DEC_AREA_ID" val="ad0478d7b91742c19febd6454287f58d"/>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223_1*i*2"/>
  <p:tag name="KSO_WM_UNIT_INDEX" val="2"/>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208"/>
</p:tagLst>
</file>

<file path=ppt/tags/tag324.xml><?xml version="1.0" encoding="utf-8"?>
<p:tagLst xmlns:a="http://schemas.openxmlformats.org/drawingml/2006/main" xmlns:r="http://schemas.openxmlformats.org/officeDocument/2006/relationships" xmlns:p="http://schemas.openxmlformats.org/presentationml/2006/main">
  <p:tag name="KSO_WM_ASSEMBLE_CHIP_INDEX" val="b55ffb3471524d378630a3112f219951"/>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c759c62b13c0b940a937"/>
  <p:tag name="KSO_WM_TEMPLATE_ASSEMBLE_XID" val="5f6ac759c62b13c0b940a937"/>
  <p:tag name="KSO_WM_TEMPLATE_CATEGORY" val="diagram"/>
  <p:tag name="KSO_WM_TEMPLATE_INDEX" val="20211223"/>
  <p:tag name="KSO_WM_UNIT_BLOCK" val="0"/>
  <p:tag name="KSO_WM_UNIT_COMPATIBLE" val="0"/>
  <p:tag name="KSO_WM_UNIT_DEC_AREA_ID" val="833e6cce8ae34afca5d93194b9a68fbe"/>
  <p:tag name="KSO_WM_UNIT_DECORATE_INFO" val=""/>
  <p:tag name="KSO_WM_UNIT_DEFAULT_FONT" val="14;20;2"/>
  <p:tag name="KSO_WM_UNIT_DIAGRAM_ISNUMVISUAL" val="0"/>
  <p:tag name="KSO_WM_UNIT_DIAGRAM_ISREFERUNIT" val="0"/>
  <p:tag name="KSO_WM_UNIT_HIGHLIGHT" val="0"/>
  <p:tag name="KSO_WM_UNIT_ID" val="diagram2021122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M_LIMIT_TYPE" val="1"/>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135"/>
</p:tagLst>
</file>

<file path=ppt/tags/tag325.xml><?xml version="1.0" encoding="utf-8"?>
<p:tagLst xmlns:a="http://schemas.openxmlformats.org/drawingml/2006/main" xmlns:r="http://schemas.openxmlformats.org/officeDocument/2006/relationships" xmlns:p="http://schemas.openxmlformats.org/presentationml/2006/main">
  <p:tag name="KSO_WM_ASSEMBLE_CHIP_INDEX" val="67d1f3f501cd48d39ade5fde33af72e5"/>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ac759c62b13c0b940a937"/>
  <p:tag name="KSO_WM_TEMPLATE_ASSEMBLE_XID" val="5f6ac759c62b13c0b940a937"/>
  <p:tag name="KSO_WM_TEMPLATE_CATEGORY" val="diagram"/>
  <p:tag name="KSO_WM_TEMPLATE_INDEX" val="20211223"/>
  <p:tag name="KSO_WM_UNIT_BLOCK" val="0"/>
  <p:tag name="KSO_WM_UNIT_COMPATIBLE" val="0"/>
  <p:tag name="KSO_WM_UNIT_DEC_AREA_ID" val="cfdeee94924c4c20a221b72bf9f507c1"/>
  <p:tag name="KSO_WM_UNIT_DECORATE_INFO" val=""/>
  <p:tag name="KSO_WM_UNIT_DEFAULT_FONT" val="24;44;4"/>
  <p:tag name="KSO_WM_UNIT_DIAGRAM_ISNUMVISUAL" val="0"/>
  <p:tag name="KSO_WM_UNIT_DIAGRAM_ISREFERUNIT" val="0"/>
  <p:tag name="KSO_WM_UNIT_HIGHLIGHT" val="0"/>
  <p:tag name="KSO_WM_UNIT_ID" val="diagram2021122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1"/>
  <p:tag name="KSO_WM_UNIT_TEXT_FILL_FORE_SCHEMECOLOR_INDEX" val="13"/>
  <p:tag name="KSO_WM_UNIT_TEXT_FILL_FORE_SCHEMECOLOR_INDEX_BRIGHTNESS" val="0"/>
  <p:tag name="KSO_WM_UNIT_TEXT_FILL_TYPE" val="1"/>
  <p:tag name="KSO_WM_UNIT_TYPE" val="a"/>
  <p:tag name="KSO_WM_UNIT_VALUE" val="31"/>
</p:tagLst>
</file>

<file path=ppt/tags/tag326.xml><?xml version="1.0" encoding="utf-8"?>
<p:tagLst xmlns:a="http://schemas.openxmlformats.org/drawingml/2006/main" xmlns:r="http://schemas.openxmlformats.org/officeDocument/2006/relationships" xmlns:p="http://schemas.openxmlformats.org/presentationml/2006/main">
  <p:tag name="KSO_WM_ASSEMBLE_CHIP_INDEX" val="bcd827614b924eab827c1432c8e32e67"/>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c759c62b13c0b940a937"/>
  <p:tag name="KSO_WM_TEMPLATE_ASSEMBLE_XID" val="5f6ac759c62b13c0b940a937"/>
  <p:tag name="KSO_WM_TEMPLATE_CATEGORY" val="diagram"/>
  <p:tag name="KSO_WM_TEMPLATE_INDEX" val="20211223"/>
  <p:tag name="KSO_WM_UNIT_BLOCK" val="0"/>
  <p:tag name="KSO_WM_UNIT_COMPATIBLE" val="0"/>
  <p:tag name="KSO_WM_UNIT_DEC_AREA_ID" val="0e233425240d46e58c4971c81b10d389"/>
  <p:tag name="KSO_WM_UNIT_DECORATE_INFO" val=""/>
  <p:tag name="KSO_WM_UNIT_DEFAULT_FONT" val="14;20;2"/>
  <p:tag name="KSO_WM_UNIT_DIAGRAM_ISNUMVISUAL" val="0"/>
  <p:tag name="KSO_WM_UNIT_DIAGRAM_ISREFERUNIT" val="0"/>
  <p:tag name="KSO_WM_UNIT_HIGHLIGHT" val="0"/>
  <p:tag name="KSO_WM_UNIT_ID" val="diagram20211223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
  <p:tag name="KSO_WM_UNIT_SHOW_EDIT_AREA_INDICATION" val="1"/>
  <p:tag name="KSO_WM_UNIT_SM_LIMIT_TYPE" val="1"/>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TYPE" val="f"/>
  <p:tag name="KSO_WM_UNIT_VALUE" val="60"/>
</p:tagLst>
</file>

<file path=ppt/tags/tag327.xml><?xml version="1.0" encoding="utf-8"?>
<p:tagLst xmlns:a="http://schemas.openxmlformats.org/drawingml/2006/main" xmlns:r="http://schemas.openxmlformats.org/officeDocument/2006/relationships" xmlns:p="http://schemas.openxmlformats.org/presentationml/2006/main">
  <p:tag name="FIXED_XID_TMP" val="5f5ee1ca4d6848d78f644aeb"/>
  <p:tag name="KSO_WM_BEAUTIFY_FLAG" val="#wm#"/>
  <p:tag name="KSO_WM_CHIP_FILLPROP" val="[[{&quot;fill_id&quot;:&quot;c934b58042b44607bfcc30469ccc57d1&quot;,&quot;fill_align&quot;:&quot;lm&quot;,&quot;text_align&quot;:&quot;lm&quot;,&quot;text_direction&quot;:&quot;horizontal&quot;,&quot;chip_types&quot;:[&quot;header&quot;]},{&quot;fill_id&quot;:&quot;10982f7e852b4367b3f6476e233ee87b&quot;,&quot;fill_align&quot;:&quot;cm&quot;,&quot;text_align&quot;:&quot;lm&quot;,&quot;text_direction&quot;:&quot;horizontal&quot;,&quot;chip_types&quot;:[&quot;text&quot;,&quot;picture&quot;]},{&quot;fill_id&quot;:&quot;fbbe603274bf4c259f47f9a86b67354d&quot;,&quot;fill_align&quot;:&quot;cm&quot;,&quot;text_align&quot;:&quot;cm&quot;,&quot;text_direction&quot;:&quot;horizontal&quot;,&quot;chip_types&quot;:[&quot;diagram&quot;,&quot;text&quot;,&quot;picture&quot;,&quot;chart&quot;,&quot;table&quot;,&quot;video&quot;]}],[{&quot;fill_id&quot;:&quot;c934b58042b44607bfcc30469ccc57d1&quot;,&quot;fill_align&quot;:&quot;lm&quot;,&quot;text_align&quot;:&quot;lm&quot;,&quot;text_direction&quot;:&quot;horizontal&quot;,&quot;chip_types&quot;:[&quot;header&quot;]},{&quot;fill_id&quot;:&quot;10982f7e852b4367b3f6476e233ee87b&quot;,&quot;fill_align&quot;:&quot;cm&quot;,&quot;text_align&quot;:&quot;lm&quot;,&quot;text_direction&quot;:&quot;horizontal&quot;,&quot;chip_types&quot;:[&quot;picture&quot;]},{&quot;fill_id&quot;:&quot;fbbe603274bf4c259f47f9a86b67354d&quot;,&quot;fill_align&quot;:&quot;cm&quot;,&quot;text_align&quot;:&quot;lm&quot;,&quot;text_direction&quot;:&quot;horizontal&quot;,&quot;chip_types&quot;:[&quot;text&quot;]}]]"/>
  <p:tag name="KSO_WM_CHIP_GROUPID" val="5f5ee1ca4d6848d78f644aeb"/>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5f3b778e478fb0c58a9434"/>
  <p:tag name="KSO_WM_SLIDE_BACKGROUND" val="[&quot;navigation&quot;]"/>
  <p:tag name="KSO_WM_SLIDE_BACKGROUND_TYPE" val="navigation"/>
  <p:tag name="KSO_WM_SLIDE_BK_DARK_LIGHT" val="2"/>
  <p:tag name="KSO_WM_SLIDE_ID" val="diagram20211223_1"/>
  <p:tag name="KSO_WM_SLIDE_INDEX" val="1"/>
  <p:tag name="KSO_WM_SLIDE_ITEM_CNT" val="0"/>
  <p:tag name="KSO_WM_SLIDE_LAYOUT" val="a_f"/>
  <p:tag name="KSO_WM_SLIDE_LAYOUT_CNT" val="1_2"/>
  <p:tag name="KSO_WM_SLIDE_LAYOUT_INFO" val="{&quot;id&quot;:&quot;2020-09-23T11:56:11&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09-23T11:56:11&quot;,&quot;margin&quot;:{&quot;bottom&quot;:0.42300000786781311,&quot;left&quot;:1.2699999809265137,&quot;right&quot;:1.2380000352859497,&quot;top&quot;:0.42300000786781311},&quot;type&quot;:0},{&quot;direction&quot;:1,&quot;id&quot;:&quot;2020-09-23T11:56:11&quot;,&quot;maxSize&quot;:{&quot;size1&quot;:36.199602013801147},&quot;minSize&quot;:{&quot;size1&quot;:36.199602013801147},&quot;normalSize&quot;:{&quot;size1&quot;:36.199602013801147},&quot;subLayout&quot;:[{&quot;id&quot;:&quot;2020-09-23T11:56:11&quot;,&quot;margin&quot;:{&quot;bottom&quot;:3.809999942779541,&quot;left&quot;:2.5399999618530273,&quot;right&quot;:1.2699999809265137,&quot;top&quot;:4.2329998016357422},&quot;type&quot;:0},{&quot;id&quot;:&quot;2020-09-23T11:56:11&quot;,&quot;margin&quot;:{&quot;bottom&quot;:2.9630000591278076,&quot;left&quot;:0.84700000286102295,&quot;right&quot;:1.6610000133514404,&quot;top&quot;:3.3870000839233398},&quot;type&quot;:0}],&quot;type&quot;:0}],&quot;type&quot;:0}"/>
  <p:tag name="KSO_WM_SLIDE_POSITION" val="0*0"/>
  <p:tag name="KSO_WM_SLIDE_RATIO" val="1.777778"/>
  <p:tag name="KSO_WM_SLIDE_SIZE" val="960*456"/>
  <p:tag name="KSO_WM_SLIDE_SUBTYPE" val="pureTxt"/>
  <p:tag name="KSO_WM_SLIDE_SUPPORT_FEATURE_TYPE" val="0"/>
  <p:tag name="KSO_WM_SLIDE_TYPE" val="text"/>
  <p:tag name="KSO_WM_TAG_VERSION" val="1.0"/>
  <p:tag name="KSO_WM_TEMPLATE_ASSEMBLE_GROUPID" val="5f6ac759c62b13c0b940a937"/>
  <p:tag name="KSO_WM_TEMPLATE_ASSEMBLE_XID" val="5f6ac759c62b13c0b940a937"/>
  <p:tag name="KSO_WM_TEMPLATE_CATEGORY" val="diagram"/>
  <p:tag name="KSO_WM_TEMPLATE_COLOR_TYPE" val="1"/>
  <p:tag name="KSO_WM_TEMPLATE_INDEX" val="20211223"/>
  <p:tag name="KSO_WM_TEMPLATE_MASTER_TYPE" val="0"/>
  <p:tag name="KSO_WM_TEMPLATE_SUBCATEGORY" val="21"/>
</p:tagLst>
</file>

<file path=ppt/tags/tag32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32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778e478fb0c58a9434"/>
  <p:tag name="KSO_WM_TAG_VERSION" val="1.0"/>
  <p:tag name="KSO_WM_TEMPLATE_ASSEMBLE_GROUPID" val="5f6ac759c62b13c0b940a937"/>
  <p:tag name="KSO_WM_TEMPLATE_ASSEMBLE_XID" val="5f6ac759c62b13c0b940a937"/>
  <p:tag name="KSO_WM_TEMPLATE_CATEGORY" val="diagram"/>
  <p:tag name="KSO_WM_TEMPLATE_INDEX" val="20211223"/>
  <p:tag name="KSO_WM_UNIT_BLOCK" val="0"/>
  <p:tag name="KSO_WM_UNIT_COMPATIBLE" val="0"/>
  <p:tag name="KSO_WM_UNIT_DEC_AREA_ID" val="ad0478d7b91742c19febd6454287f58d"/>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223_1*i*2"/>
  <p:tag name="KSO_WM_UNIT_INDEX" val="2"/>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208"/>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30.xml><?xml version="1.0" encoding="utf-8"?>
<p:tagLst xmlns:a="http://schemas.openxmlformats.org/drawingml/2006/main" xmlns:r="http://schemas.openxmlformats.org/officeDocument/2006/relationships" xmlns:p="http://schemas.openxmlformats.org/presentationml/2006/main">
  <p:tag name="KSO_WM_ASSEMBLE_CHIP_INDEX" val="67d1f3f501cd48d39ade5fde33af72e5"/>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ac759c62b13c0b940a937"/>
  <p:tag name="KSO_WM_TEMPLATE_ASSEMBLE_XID" val="5f6ac759c62b13c0b940a937"/>
  <p:tag name="KSO_WM_TEMPLATE_CATEGORY" val="diagram"/>
  <p:tag name="KSO_WM_TEMPLATE_INDEX" val="20211223"/>
  <p:tag name="KSO_WM_UNIT_BLOCK" val="0"/>
  <p:tag name="KSO_WM_UNIT_COMPATIBLE" val="0"/>
  <p:tag name="KSO_WM_UNIT_DEC_AREA_ID" val="cfdeee94924c4c20a221b72bf9f507c1"/>
  <p:tag name="KSO_WM_UNIT_DECORATE_INFO" val=""/>
  <p:tag name="KSO_WM_UNIT_DEFAULT_FONT" val="24;44;4"/>
  <p:tag name="KSO_WM_UNIT_DIAGRAM_ISNUMVISUAL" val="0"/>
  <p:tag name="KSO_WM_UNIT_DIAGRAM_ISREFERUNIT" val="0"/>
  <p:tag name="KSO_WM_UNIT_HIGHLIGHT" val="0"/>
  <p:tag name="KSO_WM_UNIT_ID" val="diagram2021122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1"/>
  <p:tag name="KSO_WM_UNIT_TEXT_FILL_FORE_SCHEMECOLOR_INDEX" val="13"/>
  <p:tag name="KSO_WM_UNIT_TEXT_FILL_FORE_SCHEMECOLOR_INDEX_BRIGHTNESS" val="0"/>
  <p:tag name="KSO_WM_UNIT_TEXT_FILL_TYPE" val="1"/>
  <p:tag name="KSO_WM_UNIT_TYPE" val="a"/>
  <p:tag name="KSO_WM_UNIT_VALUE" val="31"/>
</p:tagLst>
</file>

<file path=ppt/tags/tag331.xml><?xml version="1.0" encoding="utf-8"?>
<p:tagLst xmlns:a="http://schemas.openxmlformats.org/drawingml/2006/main" xmlns:r="http://schemas.openxmlformats.org/officeDocument/2006/relationships" xmlns:p="http://schemas.openxmlformats.org/presentationml/2006/main">
  <p:tag name="KSO_WM_ASSEMBLE_CHIP_INDEX" val="bcd827614b924eab827c1432c8e32e67"/>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c759c62b13c0b940a937"/>
  <p:tag name="KSO_WM_TEMPLATE_ASSEMBLE_XID" val="5f6ac759c62b13c0b940a937"/>
  <p:tag name="KSO_WM_TEMPLATE_CATEGORY" val="diagram"/>
  <p:tag name="KSO_WM_TEMPLATE_INDEX" val="20211223"/>
  <p:tag name="KSO_WM_UNIT_BLOCK" val="0"/>
  <p:tag name="KSO_WM_UNIT_COMPATIBLE" val="0"/>
  <p:tag name="KSO_WM_UNIT_DEC_AREA_ID" val="0e233425240d46e58c4971c81b10d389"/>
  <p:tag name="KSO_WM_UNIT_DECORATE_INFO" val=""/>
  <p:tag name="KSO_WM_UNIT_DEFAULT_FONT" val="14;20;2"/>
  <p:tag name="KSO_WM_UNIT_DIAGRAM_ISNUMVISUAL" val="0"/>
  <p:tag name="KSO_WM_UNIT_DIAGRAM_ISREFERUNIT" val="0"/>
  <p:tag name="KSO_WM_UNIT_HIGHLIGHT" val="0"/>
  <p:tag name="KSO_WM_UNIT_ID" val="diagram20211223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
  <p:tag name="KSO_WM_UNIT_SHOW_EDIT_AREA_INDICATION" val="1"/>
  <p:tag name="KSO_WM_UNIT_SM_LIMIT_TYPE" val="1"/>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TYPE" val="f"/>
  <p:tag name="KSO_WM_UNIT_VALUE" val="60"/>
</p:tagLst>
</file>

<file path=ppt/tags/tag332.xml><?xml version="1.0" encoding="utf-8"?>
<p:tagLst xmlns:a="http://schemas.openxmlformats.org/drawingml/2006/main" xmlns:r="http://schemas.openxmlformats.org/officeDocument/2006/relationships" xmlns:p="http://schemas.openxmlformats.org/presentationml/2006/main">
  <p:tag name="KSO_WM_ASSEMBLE_CHIP_INDEX" val="5d7e94876f774a2da154d4d2306c11af"/>
  <p:tag name="KSO_WM_BEAUTIFY_FLAG" val="#wm#"/>
  <p:tag name="KSO_WM_CHIP_FILLAREA_FILL_RULE" val="{&quot;fill_align&quot;:&quot;lb&quot;,&quot;fill_mode&quot;:&quot;full&quot;,&quot;sacle_strategy&quot;:&quot;smart&quot;}"/>
  <p:tag name="KSO_WM_CHIP_GROUPID" val="5f0681562c9c209bb8bb14eb"/>
  <p:tag name="KSO_WM_CHIP_XID" val="5f0681562c9c209bb8bb14ec"/>
  <p:tag name="KSO_WM_TAG_BACKGROUP_ID" val=""/>
  <p:tag name="KSO_WM_TAG_BACKGROUP_SIZE" val=""/>
  <p:tag name="KSO_WM_TAG_FRONT_SIZE" val=""/>
  <p:tag name="KSO_WM_TAG_VERSION" val="1.0"/>
  <p:tag name="KSO_WM_TAG_ZODER_POSITION" val=""/>
  <p:tag name="KSO_WM_TEMPLATE_ASSEMBLE_GROUPID" val="5f6ab50e2eaee48abcfef3c2"/>
  <p:tag name="KSO_WM_TEMPLATE_ASSEMBLE_XID" val="5f6ab50e2eaee48abcfef3c2"/>
  <p:tag name="KSO_WM_TEMPLATE_CATEGORY" val="diagram"/>
  <p:tag name="KSO_WM_TEMPLATE_INDEX" val="20211069"/>
  <p:tag name="KSO_WM_UNIT_BLOCK" val="0"/>
  <p:tag name="KSO_WM_UNIT_COMPATIBLE" val="0"/>
  <p:tag name="KSO_WM_UNIT_DEC_AREA_ID" val="d63c60db03e7441a8c6f7580a2ca560e"/>
  <p:tag name="KSO_WM_UNIT_DEFAULT_FONT" val="18;24;2"/>
  <p:tag name="KSO_WM_UNIT_DIAGRAM_ISNUMVISUAL" val="0"/>
  <p:tag name="KSO_WM_UNIT_DIAGRAM_ISREFERUNIT" val="0"/>
  <p:tag name="KSO_WM_UNIT_HIGHLIGHT" val="0"/>
  <p:tag name="KSO_WM_UNIT_ID" val="diagram20211069_1*b*1"/>
  <p:tag name="KSO_WM_UNIT_INDEX" val="1"/>
  <p:tag name="KSO_WM_UNIT_ISCONTENTSTITLE" val="0"/>
  <p:tag name="KSO_WM_UNIT_ISNUMDGMTITLE" val="0"/>
  <p:tag name="KSO_WM_UNIT_LAYERLEVEL" val="1"/>
  <p:tag name="KSO_WM_UNIT_NOCLEAR" val="0"/>
  <p:tag name="KSO_WM_UNIT_PRESET_TEXT" val="单击此处可添加副标题"/>
  <p:tag name="KSO_WM_UNIT_SHOW_EDIT_AREA_INDICATION" val="1"/>
  <p:tag name="KSO_WM_UNIT_TEXT_FILL_FORE_SCHEMECOLOR_INDEX" val="14"/>
  <p:tag name="KSO_WM_UNIT_TEXT_FILL_FORE_SCHEMECOLOR_INDEX_BRIGHTNESS" val="-0.25"/>
  <p:tag name="KSO_WM_UNIT_TEXT_FILL_TYPE" val="1"/>
  <p:tag name="KSO_WM_UNIT_TYPE" val="b"/>
  <p:tag name="KSO_WM_UNIT_VALUE" val="40"/>
</p:tagLst>
</file>

<file path=ppt/tags/tag333.xml><?xml version="1.0" encoding="utf-8"?>
<p:tagLst xmlns:a="http://schemas.openxmlformats.org/drawingml/2006/main" xmlns:r="http://schemas.openxmlformats.org/officeDocument/2006/relationships" xmlns:p="http://schemas.openxmlformats.org/presentationml/2006/main">
  <p:tag name="KSO_WM_SLIDE_LAYOUT_INFO" val="{&quot;backgroundInfo&quot;:[{&quot;bottom&quot;:0.13333333999999999,&quot;bottomAbs&quot;:false,&quot;left&quot;:0,&quot;leftAbs&quot;:false,&quot;right&quot;:0,&quot;rightAbs&quot;:false,&quot;top&quot;:0.13333333999999999,&quot;topAbs&quot;:false,&quot;type&quot;:&quot;belt&quot;}],&quot;direction&quot;:1,&quot;id&quot;:&quot;2020-12-09T18:09:18&quot;,&quot;maxSize&quot;:{&quot;size1&quot;:54.999639029265381},&quot;minSize&quot;:{&quot;size1&quot;:42.499639029265381},&quot;normalSize&quot;:{&quot;size1&quot;:42.999639029265381},&quot;subLayout&quot;:[{&quot;id&quot;:&quot;2020-12-09T18:09:18&quot;,&quot;maxSize&quot;:{&quot;size1&quot;:51.100000000000001},&quot;minSize&quot;:{&quot;size1&quot;:37.899999999999999},&quot;normalSize&quot;:{&quot;size1&quot;:48.566481481481468},&quot;subLayout&quot;:[{&quot;id&quot;:&quot;2020-12-09T18:09:18&quot;,&quot;margin&quot;:{&quot;bottom&quot;:0.026000002399086952,&quot;left&quot;:3.3870000839233398,&quot;right&quot;:1.2699999809265137,&quot;top&quot;:5.0799999237060547},&quot;type&quot;:0},{&quot;id&quot;:&quot;2020-12-09T18:09:18&quot;,&quot;margin&quot;:{&quot;bottom&quot;:5.0799999237060547,&quot;left&quot;:3.3870000839233398,&quot;right&quot;:1.2699999809265137,&quot;top&quot;:0.81999999284744263},&quot;type&quot;:0}],&quot;type&quot;:0},{&quot;id&quot;:&quot;2020-12-09T18:09:18&quot;,&quot;margin&quot;:{&quot;bottom&quot;:5.0799999237060547,&quot;left&quot;:0,&quot;right&quot;:3.3859999179840088,&quot;top&quot;:5.0799999237060547},&quot;type&quot;:0}],&quot;type&quot;:0}"/>
  <p:tag name="KSO_WM_SLIDE_BACKGROUND" val="[&quot;belt&quot;]"/>
  <p:tag name="KSO_WM_SLIDE_RATIO" val="1.777778"/>
  <p:tag name="KSO_WM_SLIDE_ID" val="diagram20207821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396"/>
  <p:tag name="KSO_WM_SLIDE_POSITION" val="0*71"/>
  <p:tag name="KSO_WM_TAG_VERSION" val="1.0"/>
  <p:tag name="KSO_WM_BEAUTIFY_FLAG" val="#wm#"/>
  <p:tag name="KSO_WM_TEMPLATE_CATEGORY" val="diagram"/>
  <p:tag name="KSO_WM_TEMPLATE_INDEX" val="20207821"/>
  <p:tag name="KSO_WM_SLIDE_LAYOUT" val="a_d_f"/>
  <p:tag name="KSO_WM_SLIDE_LAYOUT_CNT" val="1_1_1"/>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b&quot;,&quot;text_direction&quot;:&quot;horizontal&quot;,&quot;support_big_font&quot;:true,&quot;fill_id&quot;:&quot;e4d6cf17b06746db8dd93c359cfe17f1&quot;,&quot;fill_align&quot;:&quot;lb&quot;,&quot;chip_types&quot;:[&quot;header&quot;]},{&quot;text_align&quot;:&quot;lt&quot;,&quot;text_direction&quot;:&quot;horizontal&quot;,&quot;support_big_font&quot;:true,&quot;fill_id&quot;:&quot;c1719bd3232846479042527f9529d883&quot;,&quot;fill_align&quot;:&quot;lt&quot;,&quot;chip_types&quot;:[&quot;text&quot;,&quot;picture&quot;]},{&quot;text_align&quot;:&quot;lm&quot;,&quot;text_direction&quot;:&quot;horizontal&quot;,&quot;support_features&quot;:[&quot;collage&quot;,&quot;carousel&quot;],&quot;support_big_font&quot;:false,&quot;fill_id&quot;:&quot;1e68c64403914b6b8616f5eb6a4d8957&quot;,&quot;fill_align&quot;:&quot;lm&quot;,&quot;chip_types&quot;:[&quot;pictext&quot;,&quot;text&quot;,&quot;picture&quot;,&quot;chart&quot;,&quot;table&quot;]}]]"/>
  <p:tag name="KSO_WM_CHIP_XID" val="5eecb7cea758c1ec0b708a87"/>
  <p:tag name="KSO_WM_SLIDE_CAN_ADD_NAVIGATION" val="1"/>
  <p:tag name="KSO_WM_CHIP_DECFILLPROP" val="[]"/>
  <p:tag name="KSO_WM_CHIP_GROUPID" val="5eecb7cea758c1ec0b708a86"/>
  <p:tag name="KSO_WM_SLIDE_BK_DARK_LIGHT" val="2"/>
  <p:tag name="KSO_WM_SLIDE_BACKGROUND_TYPE" val="belt"/>
  <p:tag name="KSO_WM_SLIDE_SUPPORT_FEATURE_TYPE" val="3"/>
  <p:tag name="KSO_WM_TEMPLATE_ASSEMBLE_XID" val="5fd0a24c1fa9d42129dcc8da"/>
  <p:tag name="KSO_WM_TEMPLATE_ASSEMBLE_GROUPID" val="5fd0a24c1fa9d42129dcc8da"/>
</p:tagLst>
</file>

<file path=ppt/tags/tag3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7821_1*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821"/>
  <p:tag name="KSO_WM_UNIT_VALUE" val="954"/>
  <p:tag name="KSO_WM_TEMPLATE_ASSEMBLE_XID" val="5fd0a24c1fa9d42129dcc8da"/>
  <p:tag name="KSO_WM_TEMPLATE_ASSEMBLE_GROUPID" val="5fd0a24c1fa9d42129dcc8da"/>
</p:tagLst>
</file>

<file path=ppt/tags/tag33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07821_1*a*1"/>
  <p:tag name="KSO_WM_TEMPLATE_CATEGORY" val="diagram"/>
  <p:tag name="KSO_WM_TEMPLATE_INDEX" val="20207821"/>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db7d663721d45da808d3659a1f266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0c7137efdb1b40eda56d63e9bba35b15"/>
  <p:tag name="KSO_WM_UNIT_SUPPORT_BIG_FONT" val="1"/>
  <p:tag name="KSO_WM_UNIT_TEXT_FILL_FORE_SCHEMECOLOR_INDEX_BRIGHTNESS" val="0"/>
  <p:tag name="KSO_WM_UNIT_TEXT_FILL_FORE_SCHEMECOLOR_INDEX" val="13"/>
  <p:tag name="KSO_WM_UNIT_TEXT_FILL_TYPE" val="1"/>
  <p:tag name="KSO_WM_TEMPLATE_ASSEMBLE_XID" val="5fd0a24c1fa9d42129dcc8da"/>
  <p:tag name="KSO_WM_TEMPLATE_ASSEMBLE_GROUPID" val="5fd0a24c1fa9d42129dcc8da"/>
</p:tagLst>
</file>

<file path=ppt/tags/tag336.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821_1*f*1"/>
  <p:tag name="KSO_WM_TEMPLATE_CATEGORY" val="diagram"/>
  <p:tag name="KSO_WM_TEMPLATE_INDEX" val="20207821"/>
  <p:tag name="KSO_WM_UNIT_LAYERLEVEL" val="1"/>
  <p:tag name="KSO_WM_TAG_VERSION" val="1.0"/>
  <p:tag name="KSO_WM_BEAUTIFY_FLAG" val="#wm#"/>
  <p:tag name="KSO_WM_UNIT_DEFAULT_FONT" val="14;20;2"/>
  <p:tag name="KSO_WM_UNIT_BLOCK" val="0"/>
  <p:tag name="KSO_WM_UNIT_VALUE" val="114"/>
  <p:tag name="KSO_WM_UNIT_SHOW_EDIT_AREA_INDICATION" val="1"/>
  <p:tag name="KSO_WM_CHIP_GROUPID" val="5e6b05596848fb12bee65ac8"/>
  <p:tag name="KSO_WM_CHIP_XID" val="5e6b05596848fb12bee65aca"/>
  <p:tag name="KSO_WM_UNIT_DEC_AREA_ID" val="9349a43648b14fa98246f705baafde6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6e61e8763ea34e04a7e9303bd468c1f1"/>
  <p:tag name="KSO_WM_UNIT_SUPPORT_BIG_FONT" val="1"/>
  <p:tag name="KSO_WM_UNIT_SUPPORT_UNIT_TYPE" val="[&quot;d&quot;]"/>
  <p:tag name="KSO_WM_UNIT_TEXT_FILL_FORE_SCHEMECOLOR_INDEX_BRIGHTNESS" val="0.25"/>
  <p:tag name="KSO_WM_UNIT_TEXT_FILL_FORE_SCHEMECOLOR_INDEX" val="13"/>
  <p:tag name="KSO_WM_UNIT_TEXT_FILL_TYPE" val="1"/>
  <p:tag name="KSO_WM_TEMPLATE_ASSEMBLE_XID" val="5fd0a24c1fa9d42129dcc8da"/>
  <p:tag name="KSO_WM_TEMPLATE_ASSEMBLE_GROUPID" val="5fd0a24c1fa9d42129dcc8da"/>
</p:tagLst>
</file>

<file path=ppt/tags/tag337.xml><?xml version="1.0" encoding="utf-8"?>
<p:tagLst xmlns:a="http://schemas.openxmlformats.org/drawingml/2006/main" xmlns:r="http://schemas.openxmlformats.org/officeDocument/2006/relationships" xmlns:p="http://schemas.openxmlformats.org/presentationml/2006/main">
  <p:tag name="KSO_WM_UNIT_VALUE" val="888*1184"/>
  <p:tag name="KSO_WM_UNIT_HIGHLIGHT" val="0"/>
  <p:tag name="KSO_WM_UNIT_COMPATIBLE" val="0"/>
  <p:tag name="KSO_WM_UNIT_DIAGRAM_ISNUMVISUAL" val="0"/>
  <p:tag name="KSO_WM_UNIT_DIAGRAM_ISREFERUNIT" val="0"/>
  <p:tag name="KSO_WM_UNIT_TYPE" val="d"/>
  <p:tag name="KSO_WM_UNIT_INDEX" val="1"/>
  <p:tag name="KSO_WM_UNIT_ID" val="diagram20207821_1*d*1"/>
  <p:tag name="KSO_WM_TEMPLATE_CATEGORY" val="diagram"/>
  <p:tag name="KSO_WM_TEMPLATE_INDEX" val="20207821"/>
  <p:tag name="KSO_WM_UNIT_LAYERLEVEL" val="1"/>
  <p:tag name="KSO_WM_TAG_VERSION" val="1.0"/>
  <p:tag name="KSO_WM_BEAUTIFY_FLAG" val="#wm#"/>
  <p:tag name="KSO_WM_CHIP_GROUPID" val="5e7310da9a230a26b9e88a19"/>
  <p:tag name="KSO_WM_CHIP_XID" val="5e7310da9a230a26b9e88a1a"/>
  <p:tag name="KSO_WM_UNIT_DEC_AREA_ID" val="98f381f3767a43818e687b681e32d5b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5870510ab664a478f4d8fc07628993c"/>
  <p:tag name="KSO_WM_UNIT_PLACING_PICTURE" val="f5870510ab664a478f4d8fc07628993c"/>
  <p:tag name="KSO_WM_UNIT_SUPPORT_UNIT_TYPE" val="[&quot;d&quot;,&quot;α&quot;,&quot;β&quot;]"/>
  <p:tag name="KSO_WM_TEMPLATE_ASSEMBLE_XID" val="5fd0a24c1fa9d42129dcc8da"/>
  <p:tag name="KSO_WM_TEMPLATE_ASSEMBLE_GROUPID" val="5fd0a24c1fa9d42129dcc8da"/>
</p:tagLst>
</file>

<file path=ppt/tags/tag338.xml><?xml version="1.0" encoding="utf-8"?>
<p:tagLst xmlns:a="http://schemas.openxmlformats.org/drawingml/2006/main" xmlns:r="http://schemas.openxmlformats.org/officeDocument/2006/relationships" xmlns:p="http://schemas.openxmlformats.org/presentationml/2006/main">
  <p:tag name="FIXED_XID_TMP" val="5f5ee1ca4d6848d78f644aeb"/>
  <p:tag name="KSO_WM_BEAUTIFY_FLAG" val="#wm#"/>
  <p:tag name="KSO_WM_CHIP_FILLPROP" val="[[{&quot;fill_id&quot;:&quot;c934b58042b44607bfcc30469ccc57d1&quot;,&quot;fill_align&quot;:&quot;lm&quot;,&quot;text_align&quot;:&quot;lm&quot;,&quot;text_direction&quot;:&quot;horizontal&quot;,&quot;chip_types&quot;:[&quot;header&quot;]},{&quot;fill_id&quot;:&quot;10982f7e852b4367b3f6476e233ee87b&quot;,&quot;fill_align&quot;:&quot;cm&quot;,&quot;text_align&quot;:&quot;lm&quot;,&quot;text_direction&quot;:&quot;horizontal&quot;,&quot;chip_types&quot;:[&quot;text&quot;,&quot;picture&quot;]},{&quot;fill_id&quot;:&quot;fbbe603274bf4c259f47f9a86b67354d&quot;,&quot;fill_align&quot;:&quot;cm&quot;,&quot;text_align&quot;:&quot;cm&quot;,&quot;text_direction&quot;:&quot;horizontal&quot;,&quot;chip_types&quot;:[&quot;diagram&quot;,&quot;text&quot;,&quot;picture&quot;,&quot;chart&quot;,&quot;table&quot;,&quot;video&quot;]}],[{&quot;fill_id&quot;:&quot;c934b58042b44607bfcc30469ccc57d1&quot;,&quot;fill_align&quot;:&quot;lm&quot;,&quot;text_align&quot;:&quot;lm&quot;,&quot;text_direction&quot;:&quot;horizontal&quot;,&quot;chip_types&quot;:[&quot;header&quot;]},{&quot;fill_id&quot;:&quot;10982f7e852b4367b3f6476e233ee87b&quot;,&quot;fill_align&quot;:&quot;cm&quot;,&quot;text_align&quot;:&quot;lm&quot;,&quot;text_direction&quot;:&quot;horizontal&quot;,&quot;chip_types&quot;:[&quot;picture&quot;]},{&quot;fill_id&quot;:&quot;fbbe603274bf4c259f47f9a86b67354d&quot;,&quot;fill_align&quot;:&quot;cm&quot;,&quot;text_align&quot;:&quot;lm&quot;,&quot;text_direction&quot;:&quot;horizontal&quot;,&quot;chip_types&quot;:[&quot;text&quot;]}]]"/>
  <p:tag name="KSO_WM_CHIP_GROUPID" val="5f5ee1ca4d6848d78f644aeb"/>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5f3b778e478fb0c58a9434"/>
  <p:tag name="KSO_WM_SLIDE_BACKGROUND" val="[&quot;navigation&quot;]"/>
  <p:tag name="KSO_WM_SLIDE_BACKGROUND_TYPE" val="navigation"/>
  <p:tag name="KSO_WM_SLIDE_BK_DARK_LIGHT" val="2"/>
  <p:tag name="KSO_WM_SLIDE_ID" val="diagram20211223_1"/>
  <p:tag name="KSO_WM_SLIDE_INDEX" val="1"/>
  <p:tag name="KSO_WM_SLIDE_ITEM_CNT" val="0"/>
  <p:tag name="KSO_WM_SLIDE_LAYOUT" val="a_f"/>
  <p:tag name="KSO_WM_SLIDE_LAYOUT_CNT" val="1_2"/>
  <p:tag name="KSO_WM_SLIDE_LAYOUT_INFO" val="{&quot;id&quot;:&quot;2020-09-23T11:56:11&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09-23T11:56:11&quot;,&quot;margin&quot;:{&quot;bottom&quot;:0.42300000786781311,&quot;left&quot;:1.2699999809265137,&quot;right&quot;:1.2380000352859497,&quot;top&quot;:0.42300000786781311},&quot;type&quot;:0},{&quot;direction&quot;:1,&quot;id&quot;:&quot;2020-09-23T11:56:11&quot;,&quot;maxSize&quot;:{&quot;size1&quot;:36.199602013801147},&quot;minSize&quot;:{&quot;size1&quot;:36.199602013801147},&quot;normalSize&quot;:{&quot;size1&quot;:36.199602013801147},&quot;subLayout&quot;:[{&quot;id&quot;:&quot;2020-09-23T11:56:11&quot;,&quot;margin&quot;:{&quot;bottom&quot;:3.809999942779541,&quot;left&quot;:2.5399999618530273,&quot;right&quot;:1.2699999809265137,&quot;top&quot;:4.2329998016357422},&quot;type&quot;:0},{&quot;id&quot;:&quot;2020-09-23T11:56:11&quot;,&quot;margin&quot;:{&quot;bottom&quot;:2.9630000591278076,&quot;left&quot;:0.84700000286102295,&quot;right&quot;:1.6610000133514404,&quot;top&quot;:3.3870000839233398},&quot;type&quot;:0}],&quot;type&quot;:0}],&quot;type&quot;:0}"/>
  <p:tag name="KSO_WM_SLIDE_POSITION" val="0*0"/>
  <p:tag name="KSO_WM_SLIDE_RATIO" val="1.777778"/>
  <p:tag name="KSO_WM_SLIDE_SIZE" val="960*456"/>
  <p:tag name="KSO_WM_SLIDE_SUBTYPE" val="pureTxt"/>
  <p:tag name="KSO_WM_SLIDE_SUPPORT_FEATURE_TYPE" val="0"/>
  <p:tag name="KSO_WM_SLIDE_TYPE" val="text"/>
  <p:tag name="KSO_WM_TAG_VERSION" val="1.0"/>
  <p:tag name="KSO_WM_TEMPLATE_ASSEMBLE_GROUPID" val="5f6ac759c62b13c0b940a937"/>
  <p:tag name="KSO_WM_TEMPLATE_ASSEMBLE_XID" val="5f6ac759c62b13c0b940a937"/>
  <p:tag name="KSO_WM_TEMPLATE_CATEGORY" val="diagram"/>
  <p:tag name="KSO_WM_TEMPLATE_COLOR_TYPE" val="1"/>
  <p:tag name="KSO_WM_TEMPLATE_INDEX" val="20211223"/>
  <p:tag name="KSO_WM_TEMPLATE_MASTER_TYPE" val="0"/>
  <p:tag name="KSO_WM_TEMPLATE_SUBCATEGORY" val="21"/>
</p:tagLst>
</file>

<file path=ppt/tags/tag33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1"/>
  <p:tag name="KSO_WM_UNIT_LAYERLEVEL" val="1"/>
  <p:tag name="KSO_WM_TAG_VERSION" val="1.0"/>
  <p:tag name="KSO_WM_BEAUTIFY_FLAG" val="#wm#"/>
  <p:tag name="KSO_WM_UNIT_TYPE" val="i"/>
  <p:tag name="KSO_WM_UNIT_INDEX" val="1"/>
  <p:tag name="KSO_WM_SLIDE_BK_DARK_LIGHT" val="2"/>
</p:tagLst>
</file>

<file path=ppt/tags/tag34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778e478fb0c58a9434"/>
  <p:tag name="KSO_WM_TAG_VERSION" val="1.0"/>
  <p:tag name="KSO_WM_TEMPLATE_ASSEMBLE_GROUPID" val="5f6ac759c62b13c0b940a937"/>
  <p:tag name="KSO_WM_TEMPLATE_ASSEMBLE_XID" val="5f6ac759c62b13c0b940a937"/>
  <p:tag name="KSO_WM_TEMPLATE_CATEGORY" val="diagram"/>
  <p:tag name="KSO_WM_TEMPLATE_INDEX" val="20211223"/>
  <p:tag name="KSO_WM_UNIT_BLOCK" val="0"/>
  <p:tag name="KSO_WM_UNIT_COMPATIBLE" val="0"/>
  <p:tag name="KSO_WM_UNIT_DEC_AREA_ID" val="ad0478d7b91742c19febd6454287f58d"/>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223_1*i*2"/>
  <p:tag name="KSO_WM_UNIT_INDEX" val="2"/>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208"/>
</p:tagLst>
</file>

<file path=ppt/tags/tag341.xml><?xml version="1.0" encoding="utf-8"?>
<p:tagLst xmlns:a="http://schemas.openxmlformats.org/drawingml/2006/main" xmlns:r="http://schemas.openxmlformats.org/officeDocument/2006/relationships" xmlns:p="http://schemas.openxmlformats.org/presentationml/2006/main">
  <p:tag name="KSO_WM_ASSEMBLE_CHIP_INDEX" val="67d1f3f501cd48d39ade5fde33af72e5"/>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ac759c62b13c0b940a937"/>
  <p:tag name="KSO_WM_TEMPLATE_ASSEMBLE_XID" val="5f6ac759c62b13c0b940a937"/>
  <p:tag name="KSO_WM_TEMPLATE_CATEGORY" val="diagram"/>
  <p:tag name="KSO_WM_TEMPLATE_INDEX" val="20211223"/>
  <p:tag name="KSO_WM_UNIT_BLOCK" val="0"/>
  <p:tag name="KSO_WM_UNIT_COMPATIBLE" val="0"/>
  <p:tag name="KSO_WM_UNIT_DEC_AREA_ID" val="cfdeee94924c4c20a221b72bf9f507c1"/>
  <p:tag name="KSO_WM_UNIT_DECORATE_INFO" val=""/>
  <p:tag name="KSO_WM_UNIT_DEFAULT_FONT" val="24;44;4"/>
  <p:tag name="KSO_WM_UNIT_DIAGRAM_ISNUMVISUAL" val="0"/>
  <p:tag name="KSO_WM_UNIT_DIAGRAM_ISREFERUNIT" val="0"/>
  <p:tag name="KSO_WM_UNIT_HIGHLIGHT" val="0"/>
  <p:tag name="KSO_WM_UNIT_ID" val="diagram2021122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1"/>
  <p:tag name="KSO_WM_UNIT_TEXT_FILL_FORE_SCHEMECOLOR_INDEX" val="13"/>
  <p:tag name="KSO_WM_UNIT_TEXT_FILL_FORE_SCHEMECOLOR_INDEX_BRIGHTNESS" val="0"/>
  <p:tag name="KSO_WM_UNIT_TEXT_FILL_TYPE" val="1"/>
  <p:tag name="KSO_WM_UNIT_TYPE" val="a"/>
  <p:tag name="KSO_WM_UNIT_VALUE" val="31"/>
</p:tagLst>
</file>

<file path=ppt/tags/tag342.xml><?xml version="1.0" encoding="utf-8"?>
<p:tagLst xmlns:a="http://schemas.openxmlformats.org/drawingml/2006/main" xmlns:r="http://schemas.openxmlformats.org/officeDocument/2006/relationships" xmlns:p="http://schemas.openxmlformats.org/presentationml/2006/main">
  <p:tag name="KSO_WM_ASSEMBLE_CHIP_INDEX" val="bcd827614b924eab827c1432c8e32e67"/>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c759c62b13c0b940a937"/>
  <p:tag name="KSO_WM_TEMPLATE_ASSEMBLE_XID" val="5f6ac759c62b13c0b940a937"/>
  <p:tag name="KSO_WM_TEMPLATE_CATEGORY" val="diagram"/>
  <p:tag name="KSO_WM_TEMPLATE_INDEX" val="20211223"/>
  <p:tag name="KSO_WM_UNIT_BLOCK" val="0"/>
  <p:tag name="KSO_WM_UNIT_COMPATIBLE" val="0"/>
  <p:tag name="KSO_WM_UNIT_DEC_AREA_ID" val="0e233425240d46e58c4971c81b10d389"/>
  <p:tag name="KSO_WM_UNIT_DECORATE_INFO" val=""/>
  <p:tag name="KSO_WM_UNIT_DEFAULT_FONT" val="14;20;2"/>
  <p:tag name="KSO_WM_UNIT_DIAGRAM_ISNUMVISUAL" val="0"/>
  <p:tag name="KSO_WM_UNIT_DIAGRAM_ISREFERUNIT" val="0"/>
  <p:tag name="KSO_WM_UNIT_HIGHLIGHT" val="0"/>
  <p:tag name="KSO_WM_UNIT_ID" val="diagram20211223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
  <p:tag name="KSO_WM_UNIT_SHOW_EDIT_AREA_INDICATION" val="1"/>
  <p:tag name="KSO_WM_UNIT_SM_LIMIT_TYPE" val="1"/>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TYPE" val="f"/>
  <p:tag name="KSO_WM_UNIT_VALUE" val="60"/>
</p:tagLst>
</file>

<file path=ppt/tags/tag343.xml><?xml version="1.0" encoding="utf-8"?>
<p:tagLst xmlns:a="http://schemas.openxmlformats.org/drawingml/2006/main" xmlns:r="http://schemas.openxmlformats.org/officeDocument/2006/relationships" xmlns:p="http://schemas.openxmlformats.org/presentationml/2006/main">
  <p:tag name="KSO_WM_ASSEMBLE_CHIP_INDEX" val="5d7e94876f774a2da154d4d2306c11af"/>
  <p:tag name="KSO_WM_BEAUTIFY_FLAG" val="#wm#"/>
  <p:tag name="KSO_WM_CHIP_FILLAREA_FILL_RULE" val="{&quot;fill_align&quot;:&quot;lb&quot;,&quot;fill_mode&quot;:&quot;full&quot;,&quot;sacle_strategy&quot;:&quot;smart&quot;}"/>
  <p:tag name="KSO_WM_CHIP_GROUPID" val="5f0681562c9c209bb8bb14eb"/>
  <p:tag name="KSO_WM_CHIP_XID" val="5f0681562c9c209bb8bb14ec"/>
  <p:tag name="KSO_WM_TAG_BACKGROUP_ID" val=""/>
  <p:tag name="KSO_WM_TAG_BACKGROUP_SIZE" val=""/>
  <p:tag name="KSO_WM_TAG_FRONT_SIZE" val=""/>
  <p:tag name="KSO_WM_TAG_VERSION" val="1.0"/>
  <p:tag name="KSO_WM_TAG_ZODER_POSITION" val=""/>
  <p:tag name="KSO_WM_TEMPLATE_ASSEMBLE_GROUPID" val="5f6ab50e2eaee48abcfef3c2"/>
  <p:tag name="KSO_WM_TEMPLATE_ASSEMBLE_XID" val="5f6ab50e2eaee48abcfef3c2"/>
  <p:tag name="KSO_WM_TEMPLATE_CATEGORY" val="diagram"/>
  <p:tag name="KSO_WM_TEMPLATE_INDEX" val="20211069"/>
  <p:tag name="KSO_WM_UNIT_BLOCK" val="0"/>
  <p:tag name="KSO_WM_UNIT_COMPATIBLE" val="0"/>
  <p:tag name="KSO_WM_UNIT_DEC_AREA_ID" val="d63c60db03e7441a8c6f7580a2ca560e"/>
  <p:tag name="KSO_WM_UNIT_DEFAULT_FONT" val="18;24;2"/>
  <p:tag name="KSO_WM_UNIT_DIAGRAM_ISNUMVISUAL" val="0"/>
  <p:tag name="KSO_WM_UNIT_DIAGRAM_ISREFERUNIT" val="0"/>
  <p:tag name="KSO_WM_UNIT_HIGHLIGHT" val="0"/>
  <p:tag name="KSO_WM_UNIT_ID" val="diagram20211069_1*b*1"/>
  <p:tag name="KSO_WM_UNIT_INDEX" val="1"/>
  <p:tag name="KSO_WM_UNIT_ISCONTENTSTITLE" val="0"/>
  <p:tag name="KSO_WM_UNIT_ISNUMDGMTITLE" val="0"/>
  <p:tag name="KSO_WM_UNIT_LAYERLEVEL" val="1"/>
  <p:tag name="KSO_WM_UNIT_NOCLEAR" val="0"/>
  <p:tag name="KSO_WM_UNIT_PRESET_TEXT" val="单击此处可添加副标题"/>
  <p:tag name="KSO_WM_UNIT_SHOW_EDIT_AREA_INDICATION" val="1"/>
  <p:tag name="KSO_WM_UNIT_TEXT_FILL_FORE_SCHEMECOLOR_INDEX" val="14"/>
  <p:tag name="KSO_WM_UNIT_TEXT_FILL_FORE_SCHEMECOLOR_INDEX_BRIGHTNESS" val="-0.25"/>
  <p:tag name="KSO_WM_UNIT_TEXT_FILL_TYPE" val="1"/>
  <p:tag name="KSO_WM_UNIT_TYPE" val="b"/>
  <p:tag name="KSO_WM_UNIT_VALUE" val="40"/>
</p:tagLst>
</file>

<file path=ppt/tags/tag34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ID" val="diagram20205100_1"/>
  <p:tag name="KSO_WM_SLIDE_INDEX" val="1"/>
  <p:tag name="KSO_WM_SLIDE_ITEM_CNT" val="0"/>
  <p:tag name="KSO_WM_SLIDE_LAYOUT" val="a_f"/>
  <p:tag name="KSO_WM_SLIDE_LAYOUT_CNT" val="1_2"/>
  <p:tag name="KSO_WM_SLIDE_POSITION" val="33*55"/>
  <p:tag name="KSO_WM_SLIDE_SIZE" val="893*472"/>
  <p:tag name="KSO_WM_SLIDE_SUBTYPE" val="pureTxt"/>
  <p:tag name="KSO_WM_SLIDE_TYPE" val="text"/>
  <p:tag name="KSO_WM_TAG_VERSION" val="1.0"/>
  <p:tag name="KSO_WM_TEMPLATE_CATEGORY" val="diagram"/>
  <p:tag name="KSO_WM_TEMPLATE_COLOR_TYPE" val="0"/>
  <p:tag name="KSO_WM_TEMPLATE_INDEX" val="20205100"/>
  <p:tag name="KSO_WM_TEMPLATE_MASTER_TYPE" val="0"/>
  <p:tag name="KSO_WM_TEMPLATE_SUBCATEGORY" val="0"/>
  <p:tag name="KSO_WM_TEMPLATE_THUMBS_INDEX" val="1"/>
</p:tagLst>
</file>

<file path=ppt/tags/tag34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34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3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00"/>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5100_1*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3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00"/>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5100_1*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3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00"/>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5100_1*i*3"/>
  <p:tag name="KSO_WM_UNIT_INDEX" val="3"/>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350.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5100"/>
  <p:tag name="KSO_WM_UNIT_COMPATIBLE" val="0"/>
  <p:tag name="KSO_WM_UNIT_DIAGRAM_ISNUMVISUAL" val="0"/>
  <p:tag name="KSO_WM_UNIT_DIAGRAM_ISREFERUNIT" val="0"/>
  <p:tag name="KSO_WM_UNIT_HIGHLIGHT" val="0"/>
  <p:tag name="KSO_WM_UNIT_ID" val="diagram20205100_1*a*1"/>
  <p:tag name="KSO_WM_UNIT_INDEX" val="1"/>
  <p:tag name="KSO_WM_UNIT_ISCONTENTSTITLE" val="0"/>
  <p:tag name="KSO_WM_UNIT_ISNUMDGMTITLE" val="0"/>
  <p:tag name="KSO_WM_UNIT_LAYERLEVEL" val="1"/>
  <p:tag name="KSO_WM_UNIT_NOCLEAR" val="0"/>
  <p:tag name="KSO_WM_UNIT_PRESET_TEXT" val="单击此处可添加大标题内容"/>
  <p:tag name="KSO_WM_UNIT_TYPE" val="a"/>
  <p:tag name="KSO_WM_UNIT_VALUE" val="24"/>
</p:tagLst>
</file>

<file path=ppt/tags/tag351.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5100"/>
  <p:tag name="KSO_WM_UNIT_COMPATIBLE" val="0"/>
  <p:tag name="KSO_WM_UNIT_DIAGRAM_ISNUMVISUAL" val="0"/>
  <p:tag name="KSO_WM_UNIT_DIAGRAM_ISREFERUNIT" val="0"/>
  <p:tag name="KSO_WM_UNIT_HIGHLIGHT" val="0"/>
  <p:tag name="KSO_WM_UNIT_ID" val="diagram20205100_1*f*1"/>
  <p:tag name="KSO_WM_UNIT_INDEX" val="1"/>
  <p:tag name="KSO_WM_UNIT_LAYERLEVEL" val="1"/>
  <p:tag name="KSO_WM_UNIT_NOCLEAR" val="0"/>
  <p:tag name="KSO_WM_UNIT_PRESET_TEXT" val="点击此处添加正文，文字是您思想的提炼，为了最终呈现发布的良好效果，请尽量言简意赅的阐述观点；根据需要可酌情增减文字，以便观者可以准确理解您所传达的信息。"/>
  <p:tag name="KSO_WM_UNIT_TEXT_FILL_FORE_SCHEMECOLOR_INDEX" val="13"/>
  <p:tag name="KSO_WM_UNIT_TEXT_FILL_FORE_SCHEMECOLOR_INDEX_BRIGHTNESS" val="0.25"/>
  <p:tag name="KSO_WM_UNIT_TEXT_FILL_TYPE" val="1"/>
  <p:tag name="KSO_WM_UNIT_TYPE" val="f"/>
  <p:tag name="KSO_WM_UNIT_VALUE" val="104"/>
</p:tagLst>
</file>

<file path=ppt/tags/tag352.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5100"/>
  <p:tag name="KSO_WM_UNIT_COMPATIBLE" val="0"/>
  <p:tag name="KSO_WM_UNIT_DIAGRAM_ISNUMVISUAL" val="0"/>
  <p:tag name="KSO_WM_UNIT_DIAGRAM_ISREFERUNIT" val="0"/>
  <p:tag name="KSO_WM_UNIT_HIGHLIGHT" val="0"/>
  <p:tag name="KSO_WM_UNIT_ID" val="diagram20205100_1*f*2"/>
  <p:tag name="KSO_WM_UNIT_INDEX" val="2"/>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10;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10;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
  <p:tag name="KSO_WM_UNIT_TEXT_FILL_FORE_SCHEMECOLOR_INDEX" val="13"/>
  <p:tag name="KSO_WM_UNIT_TEXT_FILL_FORE_SCHEMECOLOR_INDEX_BRIGHTNESS" val="0.25"/>
  <p:tag name="KSO_WM_UNIT_TEXT_FILL_TYPE" val="1"/>
  <p:tag name="KSO_WM_UNIT_TYPE" val="f"/>
  <p:tag name="KSO_WM_UNIT_VALUE" val="1260"/>
</p:tagLst>
</file>

<file path=ppt/tags/tag3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00"/>
  <p:tag name="KSO_WM_UNIT_COMPATIBLE" val="0"/>
  <p:tag name="KSO_WM_UNIT_DIAGRAM_ISNUMVISUAL" val="0"/>
  <p:tag name="KSO_WM_UNIT_DIAGRAM_ISREFERUNIT" val="0"/>
  <p:tag name="KSO_WM_UNIT_HIGHLIGHT" val="0"/>
  <p:tag name="KSO_WM_UNIT_ID" val="diagram20205100_1*i*4"/>
  <p:tag name="KSO_WM_UNIT_INDEX" val="4"/>
  <p:tag name="KSO_WM_UNIT_LAYERLEVEL" val="1"/>
  <p:tag name="KSO_WM_UNIT_TYPE" val="i"/>
</p:tagLst>
</file>

<file path=ppt/tags/tag354.xml><?xml version="1.0" encoding="utf-8"?>
<p:tagLst xmlns:a="http://schemas.openxmlformats.org/drawingml/2006/main" xmlns:r="http://schemas.openxmlformats.org/officeDocument/2006/relationships" xmlns:p="http://schemas.openxmlformats.org/presentationml/2006/main">
  <p:tag name="KSO_WM_UNIT_VALUE" val="888*1184"/>
  <p:tag name="KSO_WM_UNIT_HIGHLIGHT" val="0"/>
  <p:tag name="KSO_WM_UNIT_COMPATIBLE" val="0"/>
  <p:tag name="KSO_WM_UNIT_DIAGRAM_ISNUMVISUAL" val="0"/>
  <p:tag name="KSO_WM_UNIT_DIAGRAM_ISREFERUNIT" val="0"/>
  <p:tag name="KSO_WM_UNIT_TYPE" val="d"/>
  <p:tag name="KSO_WM_UNIT_INDEX" val="1"/>
  <p:tag name="KSO_WM_UNIT_ID" val="diagram20207821_1*d*1"/>
  <p:tag name="KSO_WM_TEMPLATE_CATEGORY" val="diagram"/>
  <p:tag name="KSO_WM_TEMPLATE_INDEX" val="20207821"/>
  <p:tag name="KSO_WM_UNIT_LAYERLEVEL" val="1"/>
  <p:tag name="KSO_WM_TAG_VERSION" val="1.0"/>
  <p:tag name="KSO_WM_BEAUTIFY_FLAG" val="#wm#"/>
  <p:tag name="KSO_WM_CHIP_GROUPID" val="5e7310da9a230a26b9e88a19"/>
  <p:tag name="KSO_WM_CHIP_XID" val="5e7310da9a230a26b9e88a1a"/>
  <p:tag name="KSO_WM_UNIT_DEC_AREA_ID" val="98f381f3767a43818e687b681e32d5b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5870510ab664a478f4d8fc07628993c"/>
  <p:tag name="KSO_WM_UNIT_PLACING_PICTURE" val="f5870510ab664a478f4d8fc07628993c"/>
  <p:tag name="KSO_WM_UNIT_SUPPORT_UNIT_TYPE" val="[&quot;d&quot;,&quot;α&quot;,&quot;β&quot;]"/>
  <p:tag name="KSO_WM_TEMPLATE_ASSEMBLE_XID" val="5fd0a24c1fa9d42129dcc8da"/>
  <p:tag name="KSO_WM_TEMPLATE_ASSEMBLE_GROUPID" val="5fd0a24c1fa9d42129dcc8da"/>
</p:tagLst>
</file>

<file path=ppt/tags/tag3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00"/>
  <p:tag name="KSO_WM_UNIT_COMPATIBLE" val="0"/>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5100_1*i*5"/>
  <p:tag name="KSO_WM_UNIT_INDEX" val="5"/>
  <p:tag name="KSO_WM_UNIT_LAYERLEVEL" val="1"/>
  <p:tag name="KSO_WM_UNIT_TYPE" val="i"/>
</p:tagLst>
</file>

<file path=ppt/tags/tag3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00"/>
  <p:tag name="KSO_WM_UNIT_COMPATIBLE" val="0"/>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5100_1*i*6"/>
  <p:tag name="KSO_WM_UNIT_INDEX" val="6"/>
  <p:tag name="KSO_WM_UNIT_LAYERLEVEL" val="1"/>
  <p:tag name="KSO_WM_UNIT_TYPE" val="i"/>
</p:tagLst>
</file>

<file path=ppt/tags/tag357.xml><?xml version="1.0" encoding="utf-8"?>
<p:tagLst xmlns:a="http://schemas.openxmlformats.org/drawingml/2006/main" xmlns:r="http://schemas.openxmlformats.org/officeDocument/2006/relationships" xmlns:p="http://schemas.openxmlformats.org/presentationml/2006/main">
  <p:tag name="FIXED_XID_TMP" val="5f5ee1ca4d6848d78f644aeb"/>
  <p:tag name="KSO_WM_BEAUTIFY_FLAG" val="#wm#"/>
  <p:tag name="KSO_WM_CHIP_FILLPROP" val="[[{&quot;fill_id&quot;:&quot;c934b58042b44607bfcc30469ccc57d1&quot;,&quot;fill_align&quot;:&quot;lm&quot;,&quot;text_align&quot;:&quot;lm&quot;,&quot;text_direction&quot;:&quot;horizontal&quot;,&quot;chip_types&quot;:[&quot;header&quot;]},{&quot;fill_id&quot;:&quot;10982f7e852b4367b3f6476e233ee87b&quot;,&quot;fill_align&quot;:&quot;cm&quot;,&quot;text_align&quot;:&quot;lm&quot;,&quot;text_direction&quot;:&quot;horizontal&quot;,&quot;chip_types&quot;:[&quot;text&quot;,&quot;picture&quot;]},{&quot;fill_id&quot;:&quot;fbbe603274bf4c259f47f9a86b67354d&quot;,&quot;fill_align&quot;:&quot;cm&quot;,&quot;text_align&quot;:&quot;cm&quot;,&quot;text_direction&quot;:&quot;horizontal&quot;,&quot;chip_types&quot;:[&quot;diagram&quot;,&quot;text&quot;,&quot;picture&quot;,&quot;chart&quot;,&quot;table&quot;,&quot;video&quot;]}],[{&quot;fill_id&quot;:&quot;c934b58042b44607bfcc30469ccc57d1&quot;,&quot;fill_align&quot;:&quot;lm&quot;,&quot;text_align&quot;:&quot;lm&quot;,&quot;text_direction&quot;:&quot;horizontal&quot;,&quot;chip_types&quot;:[&quot;header&quot;]},{&quot;fill_id&quot;:&quot;10982f7e852b4367b3f6476e233ee87b&quot;,&quot;fill_align&quot;:&quot;cm&quot;,&quot;text_align&quot;:&quot;lm&quot;,&quot;text_direction&quot;:&quot;horizontal&quot;,&quot;chip_types&quot;:[&quot;picture&quot;]},{&quot;fill_id&quot;:&quot;fbbe603274bf4c259f47f9a86b67354d&quot;,&quot;fill_align&quot;:&quot;cm&quot;,&quot;text_align&quot;:&quot;lm&quot;,&quot;text_direction&quot;:&quot;horizontal&quot;,&quot;chip_types&quot;:[&quot;text&quot;]}]]"/>
  <p:tag name="KSO_WM_CHIP_GROUPID" val="5f5ee1ca4d6848d78f644aeb"/>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5f3b778e478fb0c58a9434"/>
  <p:tag name="KSO_WM_SLIDE_BACKGROUND" val="[&quot;navigation&quot;]"/>
  <p:tag name="KSO_WM_SLIDE_BACKGROUND_TYPE" val="navigation"/>
  <p:tag name="KSO_WM_SLIDE_BK_DARK_LIGHT" val="2"/>
  <p:tag name="KSO_WM_SLIDE_ID" val="diagram20211223_1"/>
  <p:tag name="KSO_WM_SLIDE_INDEX" val="1"/>
  <p:tag name="KSO_WM_SLIDE_ITEM_CNT" val="0"/>
  <p:tag name="KSO_WM_SLIDE_LAYOUT" val="a_f"/>
  <p:tag name="KSO_WM_SLIDE_LAYOUT_CNT" val="1_2"/>
  <p:tag name="KSO_WM_SLIDE_LAYOUT_INFO" val="{&quot;id&quot;:&quot;2020-09-23T11:56:11&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09-23T11:56:11&quot;,&quot;margin&quot;:{&quot;bottom&quot;:0.42300000786781311,&quot;left&quot;:1.2699999809265137,&quot;right&quot;:1.2380000352859497,&quot;top&quot;:0.42300000786781311},&quot;type&quot;:0},{&quot;direction&quot;:1,&quot;id&quot;:&quot;2020-09-23T11:56:11&quot;,&quot;maxSize&quot;:{&quot;size1&quot;:36.199602013801147},&quot;minSize&quot;:{&quot;size1&quot;:36.199602013801147},&quot;normalSize&quot;:{&quot;size1&quot;:36.199602013801147},&quot;subLayout&quot;:[{&quot;id&quot;:&quot;2020-09-23T11:56:11&quot;,&quot;margin&quot;:{&quot;bottom&quot;:3.809999942779541,&quot;left&quot;:2.5399999618530273,&quot;right&quot;:1.2699999809265137,&quot;top&quot;:4.2329998016357422},&quot;type&quot;:0},{&quot;id&quot;:&quot;2020-09-23T11:56:11&quot;,&quot;margin&quot;:{&quot;bottom&quot;:2.9630000591278076,&quot;left&quot;:0.84700000286102295,&quot;right&quot;:1.6610000133514404,&quot;top&quot;:3.3870000839233398},&quot;type&quot;:0}],&quot;type&quot;:0}],&quot;type&quot;:0}"/>
  <p:tag name="KSO_WM_SLIDE_POSITION" val="0*0"/>
  <p:tag name="KSO_WM_SLIDE_RATIO" val="1.777778"/>
  <p:tag name="KSO_WM_SLIDE_SIZE" val="960*456"/>
  <p:tag name="KSO_WM_SLIDE_SUBTYPE" val="pureTxt"/>
  <p:tag name="KSO_WM_SLIDE_SUPPORT_FEATURE_TYPE" val="0"/>
  <p:tag name="KSO_WM_SLIDE_TYPE" val="text"/>
  <p:tag name="KSO_WM_TAG_VERSION" val="1.0"/>
  <p:tag name="KSO_WM_TEMPLATE_ASSEMBLE_GROUPID" val="5f6ac759c62b13c0b940a937"/>
  <p:tag name="KSO_WM_TEMPLATE_ASSEMBLE_XID" val="5f6ac759c62b13c0b940a937"/>
  <p:tag name="KSO_WM_TEMPLATE_CATEGORY" val="diagram"/>
  <p:tag name="KSO_WM_TEMPLATE_COLOR_TYPE" val="1"/>
  <p:tag name="KSO_WM_TEMPLATE_INDEX" val="20211223"/>
  <p:tag name="KSO_WM_TEMPLATE_MASTER_TYPE" val="0"/>
  <p:tag name="KSO_WM_TEMPLATE_SUBCATEGORY" val="21"/>
</p:tagLst>
</file>

<file path=ppt/tags/tag35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35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778e478fb0c58a9434"/>
  <p:tag name="KSO_WM_TAG_VERSION" val="1.0"/>
  <p:tag name="KSO_WM_TEMPLATE_ASSEMBLE_GROUPID" val="5f6ac759c62b13c0b940a937"/>
  <p:tag name="KSO_WM_TEMPLATE_ASSEMBLE_XID" val="5f6ac759c62b13c0b940a937"/>
  <p:tag name="KSO_WM_TEMPLATE_CATEGORY" val="diagram"/>
  <p:tag name="KSO_WM_TEMPLATE_INDEX" val="20211223"/>
  <p:tag name="KSO_WM_UNIT_BLOCK" val="0"/>
  <p:tag name="KSO_WM_UNIT_COMPATIBLE" val="0"/>
  <p:tag name="KSO_WM_UNIT_DEC_AREA_ID" val="ad0478d7b91742c19febd6454287f58d"/>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223_1*i*2"/>
  <p:tag name="KSO_WM_UNIT_INDEX" val="2"/>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208"/>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360.xml><?xml version="1.0" encoding="utf-8"?>
<p:tagLst xmlns:a="http://schemas.openxmlformats.org/drawingml/2006/main" xmlns:r="http://schemas.openxmlformats.org/officeDocument/2006/relationships" xmlns:p="http://schemas.openxmlformats.org/presentationml/2006/main">
  <p:tag name="KSO_WM_ASSEMBLE_CHIP_INDEX" val="67d1f3f501cd48d39ade5fde33af72e5"/>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ac759c62b13c0b940a937"/>
  <p:tag name="KSO_WM_TEMPLATE_ASSEMBLE_XID" val="5f6ac759c62b13c0b940a937"/>
  <p:tag name="KSO_WM_TEMPLATE_CATEGORY" val="diagram"/>
  <p:tag name="KSO_WM_TEMPLATE_INDEX" val="20211223"/>
  <p:tag name="KSO_WM_UNIT_BLOCK" val="0"/>
  <p:tag name="KSO_WM_UNIT_COMPATIBLE" val="0"/>
  <p:tag name="KSO_WM_UNIT_DEC_AREA_ID" val="cfdeee94924c4c20a221b72bf9f507c1"/>
  <p:tag name="KSO_WM_UNIT_DECORATE_INFO" val=""/>
  <p:tag name="KSO_WM_UNIT_DEFAULT_FONT" val="24;44;4"/>
  <p:tag name="KSO_WM_UNIT_DIAGRAM_ISNUMVISUAL" val="0"/>
  <p:tag name="KSO_WM_UNIT_DIAGRAM_ISREFERUNIT" val="0"/>
  <p:tag name="KSO_WM_UNIT_HIGHLIGHT" val="0"/>
  <p:tag name="KSO_WM_UNIT_ID" val="diagram2021122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1"/>
  <p:tag name="KSO_WM_UNIT_TEXT_FILL_FORE_SCHEMECOLOR_INDEX" val="13"/>
  <p:tag name="KSO_WM_UNIT_TEXT_FILL_FORE_SCHEMECOLOR_INDEX_BRIGHTNESS" val="0"/>
  <p:tag name="KSO_WM_UNIT_TEXT_FILL_TYPE" val="1"/>
  <p:tag name="KSO_WM_UNIT_TYPE" val="a"/>
  <p:tag name="KSO_WM_UNIT_VALUE" val="31"/>
</p:tagLst>
</file>

<file path=ppt/tags/tag361.xml><?xml version="1.0" encoding="utf-8"?>
<p:tagLst xmlns:a="http://schemas.openxmlformats.org/drawingml/2006/main" xmlns:r="http://schemas.openxmlformats.org/officeDocument/2006/relationships" xmlns:p="http://schemas.openxmlformats.org/presentationml/2006/main">
  <p:tag name="KSO_WM_ASSEMBLE_CHIP_INDEX" val="bcd827614b924eab827c1432c8e32e67"/>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c759c62b13c0b940a937"/>
  <p:tag name="KSO_WM_TEMPLATE_ASSEMBLE_XID" val="5f6ac759c62b13c0b940a937"/>
  <p:tag name="KSO_WM_TEMPLATE_CATEGORY" val="diagram"/>
  <p:tag name="KSO_WM_TEMPLATE_INDEX" val="20211223"/>
  <p:tag name="KSO_WM_UNIT_BLOCK" val="0"/>
  <p:tag name="KSO_WM_UNIT_COMPATIBLE" val="0"/>
  <p:tag name="KSO_WM_UNIT_DEC_AREA_ID" val="0e233425240d46e58c4971c81b10d389"/>
  <p:tag name="KSO_WM_UNIT_DECORATE_INFO" val=""/>
  <p:tag name="KSO_WM_UNIT_DEFAULT_FONT" val="14;20;2"/>
  <p:tag name="KSO_WM_UNIT_DIAGRAM_ISNUMVISUAL" val="0"/>
  <p:tag name="KSO_WM_UNIT_DIAGRAM_ISREFERUNIT" val="0"/>
  <p:tag name="KSO_WM_UNIT_HIGHLIGHT" val="0"/>
  <p:tag name="KSO_WM_UNIT_ID" val="diagram20211223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
  <p:tag name="KSO_WM_UNIT_SHOW_EDIT_AREA_INDICATION" val="1"/>
  <p:tag name="KSO_WM_UNIT_SM_LIMIT_TYPE" val="1"/>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TYPE" val="f"/>
  <p:tag name="KSO_WM_UNIT_VALUE" val="60"/>
</p:tagLst>
</file>

<file path=ppt/tags/tag362.xml><?xml version="1.0" encoding="utf-8"?>
<p:tagLst xmlns:a="http://schemas.openxmlformats.org/drawingml/2006/main" xmlns:r="http://schemas.openxmlformats.org/officeDocument/2006/relationships" xmlns:p="http://schemas.openxmlformats.org/presentationml/2006/main">
  <p:tag name="KSO_WM_ASSEMBLE_CHIP_INDEX" val="5d7e94876f774a2da154d4d2306c11af"/>
  <p:tag name="KSO_WM_BEAUTIFY_FLAG" val="#wm#"/>
  <p:tag name="KSO_WM_CHIP_FILLAREA_FILL_RULE" val="{&quot;fill_align&quot;:&quot;lb&quot;,&quot;fill_mode&quot;:&quot;full&quot;,&quot;sacle_strategy&quot;:&quot;smart&quot;}"/>
  <p:tag name="KSO_WM_CHIP_GROUPID" val="5f0681562c9c209bb8bb14eb"/>
  <p:tag name="KSO_WM_CHIP_XID" val="5f0681562c9c209bb8bb14ec"/>
  <p:tag name="KSO_WM_TAG_BACKGROUP_ID" val=""/>
  <p:tag name="KSO_WM_TAG_BACKGROUP_SIZE" val=""/>
  <p:tag name="KSO_WM_TAG_FRONT_SIZE" val=""/>
  <p:tag name="KSO_WM_TAG_VERSION" val="1.0"/>
  <p:tag name="KSO_WM_TAG_ZODER_POSITION" val=""/>
  <p:tag name="KSO_WM_TEMPLATE_ASSEMBLE_GROUPID" val="5f6ab50e2eaee48abcfef3c2"/>
  <p:tag name="KSO_WM_TEMPLATE_ASSEMBLE_XID" val="5f6ab50e2eaee48abcfef3c2"/>
  <p:tag name="KSO_WM_TEMPLATE_CATEGORY" val="diagram"/>
  <p:tag name="KSO_WM_TEMPLATE_INDEX" val="20211069"/>
  <p:tag name="KSO_WM_UNIT_BLOCK" val="0"/>
  <p:tag name="KSO_WM_UNIT_COMPATIBLE" val="0"/>
  <p:tag name="KSO_WM_UNIT_DEC_AREA_ID" val="d63c60db03e7441a8c6f7580a2ca560e"/>
  <p:tag name="KSO_WM_UNIT_DEFAULT_FONT" val="18;24;2"/>
  <p:tag name="KSO_WM_UNIT_DIAGRAM_ISNUMVISUAL" val="0"/>
  <p:tag name="KSO_WM_UNIT_DIAGRAM_ISREFERUNIT" val="0"/>
  <p:tag name="KSO_WM_UNIT_HIGHLIGHT" val="0"/>
  <p:tag name="KSO_WM_UNIT_ID" val="diagram20211069_1*b*1"/>
  <p:tag name="KSO_WM_UNIT_INDEX" val="1"/>
  <p:tag name="KSO_WM_UNIT_ISCONTENTSTITLE" val="0"/>
  <p:tag name="KSO_WM_UNIT_ISNUMDGMTITLE" val="0"/>
  <p:tag name="KSO_WM_UNIT_LAYERLEVEL" val="1"/>
  <p:tag name="KSO_WM_UNIT_NOCLEAR" val="0"/>
  <p:tag name="KSO_WM_UNIT_PRESET_TEXT" val="单击此处可添加副标题"/>
  <p:tag name="KSO_WM_UNIT_SHOW_EDIT_AREA_INDICATION" val="1"/>
  <p:tag name="KSO_WM_UNIT_TEXT_FILL_FORE_SCHEMECOLOR_INDEX" val="14"/>
  <p:tag name="KSO_WM_UNIT_TEXT_FILL_FORE_SCHEMECOLOR_INDEX_BRIGHTNESS" val="-0.25"/>
  <p:tag name="KSO_WM_UNIT_TEXT_FILL_TYPE" val="1"/>
  <p:tag name="KSO_WM_UNIT_TYPE" val="b"/>
  <p:tag name="KSO_WM_UNIT_VALUE" val="40"/>
</p:tagLst>
</file>

<file path=ppt/tags/tag36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ID" val="diagram20204958_1"/>
  <p:tag name="KSO_WM_SLIDE_INDEX" val="1"/>
  <p:tag name="KSO_WM_SLIDE_ITEM_CNT" val="0"/>
  <p:tag name="KSO_WM_SLIDE_LAYOUT" val="a_f"/>
  <p:tag name="KSO_WM_SLIDE_LAYOUT_CNT" val="1_2"/>
  <p:tag name="KSO_WM_SLIDE_POSITION" val="0*44"/>
  <p:tag name="KSO_WM_SLIDE_SIZE" val="960*448"/>
  <p:tag name="KSO_WM_SLIDE_SUBTYPE" val="pureTxt"/>
  <p:tag name="KSO_WM_SLIDE_TYPE" val="text"/>
  <p:tag name="KSO_WM_TAG_VERSION" val="1.0"/>
  <p:tag name="KSO_WM_TEMPLATE_CATEGORY" val="diagram"/>
  <p:tag name="KSO_WM_TEMPLATE_COLOR_TYPE" val="1"/>
  <p:tag name="KSO_WM_TEMPLATE_INDEX" val="20204958"/>
  <p:tag name="KSO_WM_TEMPLATE_MASTER_TYPE" val="0"/>
  <p:tag name="KSO_WM_TEMPLATE_SUBCATEGORY" val="0"/>
</p:tagLst>
</file>

<file path=ppt/tags/tag36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36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3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4958"/>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4958_1*i*1"/>
  <p:tag name="KSO_WM_UNIT_INDEX" val="1"/>
  <p:tag name="KSO_WM_UNIT_LAYERLEVEL" val="1"/>
  <p:tag name="KSO_WM_UNIT_PLACING_PICTURE_MD4" val="0"/>
  <p:tag name="KSO_WM_UNIT_TEXT_FILL_FORE_SCHEMECOLOR_INDEX" val="2"/>
  <p:tag name="KSO_WM_UNIT_TEXT_FILL_FORE_SCHEMECOLOR_INDEX_BRIGHTNESS" val="0"/>
  <p:tag name="KSO_WM_UNIT_TEXT_FILL_TYPE" val="1"/>
  <p:tag name="KSO_WM_UNIT_TYPE" val="i"/>
</p:tagLst>
</file>

<file path=ppt/tags/tag367.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4958"/>
  <p:tag name="KSO_WM_UNIT_COMPATIBLE" val="0"/>
  <p:tag name="KSO_WM_UNIT_DIAGRAM_ISNUMVISUAL" val="0"/>
  <p:tag name="KSO_WM_UNIT_DIAGRAM_ISREFERUNIT" val="0"/>
  <p:tag name="KSO_WM_UNIT_HIGHLIGHT" val="0"/>
  <p:tag name="KSO_WM_UNIT_ID" val="diagram20204958_1*a*1"/>
  <p:tag name="KSO_WM_UNIT_INDEX" val="1"/>
  <p:tag name="KSO_WM_UNIT_ISCONTENTSTITLE" val="0"/>
  <p:tag name="KSO_WM_UNIT_ISNUMDGMTITLE" val="0"/>
  <p:tag name="KSO_WM_UNIT_LAYERLEVEL" val="1"/>
  <p:tag name="KSO_WM_UNIT_NOCLEAR" val="0"/>
  <p:tag name="KSO_WM_UNIT_PLACING_PICTURE_MD4" val="0"/>
  <p:tag name="KSO_WM_UNIT_PRESET_TEXT" val="单击此处可添加大标题内容"/>
  <p:tag name="KSO_WM_UNIT_TEXT_PART_ID_V2" val="a-3-1"/>
  <p:tag name="KSO_WM_UNIT_TYPE" val="a"/>
  <p:tag name="KSO_WM_UNIT_VALUE" val="17"/>
</p:tagLst>
</file>

<file path=ppt/tags/tag368.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4958"/>
  <p:tag name="KSO_WM_UNIT_COMPATIBLE" val="0"/>
  <p:tag name="KSO_WM_UNIT_DIAGRAM_ISNUMVISUAL" val="0"/>
  <p:tag name="KSO_WM_UNIT_DIAGRAM_ISREFERUNIT" val="0"/>
  <p:tag name="KSO_WM_UNIT_HIGHLIGHT" val="0"/>
  <p:tag name="KSO_WM_UNIT_ID" val="diagram20204958_1*f*2"/>
  <p:tag name="KSO_WM_UNIT_INDEX" val="2"/>
  <p:tag name="KSO_WM_UNIT_LAYERLEVEL" val="1"/>
  <p:tag name="KSO_WM_UNIT_NOCLEAR" val="0"/>
  <p:tag name="KSO_WM_UNIT_PLACING_PICTURE_MD4" val="0"/>
  <p:tag name="KSO_WM_UNIT_PRESET_TEXT" val="点击此处添加正文，文字是您思想的提炼，为了最终呈现发布的良好效果，请尽量言简意赅的阐述观点；根据需要可酌情增减文字，以便观者可以准确理解您所传达的信息。"/>
  <p:tag name="KSO_WM_UNIT_TEXT_FILL_FORE_SCHEMECOLOR_INDEX" val="13"/>
  <p:tag name="KSO_WM_UNIT_TEXT_FILL_FORE_SCHEMECOLOR_INDEX_BRIGHTNESS" val="0.25"/>
  <p:tag name="KSO_WM_UNIT_TEXT_FILL_TYPE" val="1"/>
  <p:tag name="KSO_WM_UNIT_TEXT_PART_ID_V2" val="d-4-2"/>
  <p:tag name="KSO_WM_UNIT_TYPE" val="f"/>
  <p:tag name="KSO_WM_UNIT_VALUE" val="104"/>
</p:tagLst>
</file>

<file path=ppt/tags/tag3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4958"/>
  <p:tag name="KSO_WM_UNIT_COMPATIBLE" val="0"/>
  <p:tag name="KSO_WM_UNIT_DIAGRAM_ISNUMVISUAL" val="0"/>
  <p:tag name="KSO_WM_UNIT_DIAGRAM_ISREFERUNIT" val="0"/>
  <p:tag name="KSO_WM_UNIT_HIGHLIGHT" val="0"/>
  <p:tag name="KSO_WM_UNIT_ID" val="diagram20204958_1*i*2"/>
  <p:tag name="KSO_WM_UNIT_INDEX" val="2"/>
  <p:tag name="KSO_WM_UNIT_LAYERLEVEL" val="1"/>
  <p:tag name="KSO_WM_UNIT_PLACING_PICTURE_MD4" val="0"/>
  <p:tag name="KSO_WM_UNIT_TYPE" val="i"/>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370.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4958"/>
  <p:tag name="KSO_WM_UNIT_COMPATIBLE" val="0"/>
  <p:tag name="KSO_WM_UNIT_DIAGRAM_ISNUMVISUAL" val="0"/>
  <p:tag name="KSO_WM_UNIT_DIAGRAM_ISREFERUNIT" val="0"/>
  <p:tag name="KSO_WM_UNIT_HIGHLIGHT" val="0"/>
  <p:tag name="KSO_WM_UNIT_ID" val="diagram20204958_1*f*1"/>
  <p:tag name="KSO_WM_UNIT_INDEX" val="1"/>
  <p:tag name="KSO_WM_UNIT_LAYERLEVEL" val="1"/>
  <p:tag name="KSO_WM_UNIT_NOCLEAR" val="0"/>
  <p:tag name="KSO_WM_UNIT_PLACING_PICTURE_MD4"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10;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10;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
  <p:tag name="KSO_WM_UNIT_TEXT_FILL_FORE_SCHEMECOLOR_INDEX" val="13"/>
  <p:tag name="KSO_WM_UNIT_TEXT_FILL_FORE_SCHEMECOLOR_INDEX_BRIGHTNESS" val="0.25"/>
  <p:tag name="KSO_WM_UNIT_TEXT_FILL_TYPE" val="1"/>
  <p:tag name="KSO_WM_UNIT_TYPE" val="f"/>
  <p:tag name="KSO_WM_UNIT_VALUE" val="1260"/>
</p:tagLst>
</file>

<file path=ppt/tags/tag371.xml><?xml version="1.0" encoding="utf-8"?>
<p:tagLst xmlns:a="http://schemas.openxmlformats.org/drawingml/2006/main" xmlns:r="http://schemas.openxmlformats.org/officeDocument/2006/relationships" xmlns:p="http://schemas.openxmlformats.org/presentationml/2006/main">
  <p:tag name="KSO_WM_UNIT_VALUE" val="888*1184"/>
  <p:tag name="KSO_WM_UNIT_HIGHLIGHT" val="0"/>
  <p:tag name="KSO_WM_UNIT_COMPATIBLE" val="0"/>
  <p:tag name="KSO_WM_UNIT_DIAGRAM_ISNUMVISUAL" val="0"/>
  <p:tag name="KSO_WM_UNIT_DIAGRAM_ISREFERUNIT" val="0"/>
  <p:tag name="KSO_WM_UNIT_TYPE" val="d"/>
  <p:tag name="KSO_WM_UNIT_INDEX" val="1"/>
  <p:tag name="KSO_WM_UNIT_ID" val="diagram20207821_1*d*1"/>
  <p:tag name="KSO_WM_TEMPLATE_CATEGORY" val="diagram"/>
  <p:tag name="KSO_WM_TEMPLATE_INDEX" val="20207821"/>
  <p:tag name="KSO_WM_UNIT_LAYERLEVEL" val="1"/>
  <p:tag name="KSO_WM_TAG_VERSION" val="1.0"/>
  <p:tag name="KSO_WM_BEAUTIFY_FLAG" val="#wm#"/>
  <p:tag name="KSO_WM_CHIP_GROUPID" val="5e7310da9a230a26b9e88a19"/>
  <p:tag name="KSO_WM_CHIP_XID" val="5e7310da9a230a26b9e88a1a"/>
  <p:tag name="KSO_WM_UNIT_DEC_AREA_ID" val="98f381f3767a43818e687b681e32d5b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5870510ab664a478f4d8fc07628993c"/>
  <p:tag name="KSO_WM_UNIT_PLACING_PICTURE" val="f5870510ab664a478f4d8fc07628993c"/>
  <p:tag name="KSO_WM_UNIT_SUPPORT_UNIT_TYPE" val="[&quot;d&quot;,&quot;α&quot;,&quot;β&quot;]"/>
  <p:tag name="KSO_WM_TEMPLATE_ASSEMBLE_XID" val="5fd0a24c1fa9d42129dcc8da"/>
  <p:tag name="KSO_WM_TEMPLATE_ASSEMBLE_GROUPID" val="5fd0a24c1fa9d42129dcc8da"/>
</p:tagLst>
</file>

<file path=ppt/tags/tag3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4958"/>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diagram20204958_1*i*3"/>
  <p:tag name="KSO_WM_UNIT_INDEX" val="3"/>
  <p:tag name="KSO_WM_UNIT_LAYERLEVEL" val="1"/>
  <p:tag name="KSO_WM_UNIT_PLACING_PICTURE_MD4" val="0"/>
  <p:tag name="KSO_WM_UNIT_TYPE" val="i"/>
</p:tagLst>
</file>

<file path=ppt/tags/tag3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4958"/>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diagram20204958_1*i*4"/>
  <p:tag name="KSO_WM_UNIT_INDEX" val="4"/>
  <p:tag name="KSO_WM_UNIT_LAYERLEVEL" val="1"/>
  <p:tag name="KSO_WM_UNIT_PLACING_PICTURE_MD4" val="0"/>
  <p:tag name="KSO_WM_UNIT_TYPE" val="i"/>
</p:tagLst>
</file>

<file path=ppt/tags/tag374.xml><?xml version="1.0" encoding="utf-8"?>
<p:tagLst xmlns:a="http://schemas.openxmlformats.org/drawingml/2006/main" xmlns:r="http://schemas.openxmlformats.org/officeDocument/2006/relationships" xmlns:p="http://schemas.openxmlformats.org/presentationml/2006/main">
  <p:tag name="FIXED_XID_TMP" val="5f5ee1ca4d6848d78f644aeb"/>
  <p:tag name="KSO_WM_BEAUTIFY_FLAG" val="#wm#"/>
  <p:tag name="KSO_WM_CHIP_FILLPROP" val="[[{&quot;fill_id&quot;:&quot;c934b58042b44607bfcc30469ccc57d1&quot;,&quot;fill_align&quot;:&quot;lm&quot;,&quot;text_align&quot;:&quot;lm&quot;,&quot;text_direction&quot;:&quot;horizontal&quot;,&quot;chip_types&quot;:[&quot;header&quot;]},{&quot;fill_id&quot;:&quot;10982f7e852b4367b3f6476e233ee87b&quot;,&quot;fill_align&quot;:&quot;cm&quot;,&quot;text_align&quot;:&quot;lm&quot;,&quot;text_direction&quot;:&quot;horizontal&quot;,&quot;chip_types&quot;:[&quot;text&quot;,&quot;picture&quot;]},{&quot;fill_id&quot;:&quot;fbbe603274bf4c259f47f9a86b67354d&quot;,&quot;fill_align&quot;:&quot;cm&quot;,&quot;text_align&quot;:&quot;cm&quot;,&quot;text_direction&quot;:&quot;horizontal&quot;,&quot;chip_types&quot;:[&quot;diagram&quot;,&quot;text&quot;,&quot;picture&quot;,&quot;chart&quot;,&quot;table&quot;,&quot;video&quot;]}],[{&quot;fill_id&quot;:&quot;c934b58042b44607bfcc30469ccc57d1&quot;,&quot;fill_align&quot;:&quot;lm&quot;,&quot;text_align&quot;:&quot;lm&quot;,&quot;text_direction&quot;:&quot;horizontal&quot;,&quot;chip_types&quot;:[&quot;header&quot;]},{&quot;fill_id&quot;:&quot;10982f7e852b4367b3f6476e233ee87b&quot;,&quot;fill_align&quot;:&quot;cm&quot;,&quot;text_align&quot;:&quot;lm&quot;,&quot;text_direction&quot;:&quot;horizontal&quot;,&quot;chip_types&quot;:[&quot;picture&quot;]},{&quot;fill_id&quot;:&quot;fbbe603274bf4c259f47f9a86b67354d&quot;,&quot;fill_align&quot;:&quot;cm&quot;,&quot;text_align&quot;:&quot;lm&quot;,&quot;text_direction&quot;:&quot;horizontal&quot;,&quot;chip_types&quot;:[&quot;text&quot;]}]]"/>
  <p:tag name="KSO_WM_CHIP_GROUPID" val="5f5ee1ca4d6848d78f644aeb"/>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5f3b778e478fb0c58a9434"/>
  <p:tag name="KSO_WM_SLIDE_BACKGROUND" val="[&quot;navigation&quot;]"/>
  <p:tag name="KSO_WM_SLIDE_BACKGROUND_TYPE" val="navigation"/>
  <p:tag name="KSO_WM_SLIDE_BK_DARK_LIGHT" val="2"/>
  <p:tag name="KSO_WM_SLIDE_ID" val="diagram20211223_1"/>
  <p:tag name="KSO_WM_SLIDE_INDEX" val="1"/>
  <p:tag name="KSO_WM_SLIDE_ITEM_CNT" val="0"/>
  <p:tag name="KSO_WM_SLIDE_LAYOUT" val="a_f"/>
  <p:tag name="KSO_WM_SLIDE_LAYOUT_CNT" val="1_2"/>
  <p:tag name="KSO_WM_SLIDE_LAYOUT_INFO" val="{&quot;id&quot;:&quot;2020-09-23T11:56:11&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09-23T11:56:11&quot;,&quot;margin&quot;:{&quot;bottom&quot;:0.42300000786781311,&quot;left&quot;:1.2699999809265137,&quot;right&quot;:1.2380000352859497,&quot;top&quot;:0.42300000786781311},&quot;type&quot;:0},{&quot;direction&quot;:1,&quot;id&quot;:&quot;2020-09-23T11:56:11&quot;,&quot;maxSize&quot;:{&quot;size1&quot;:36.199602013801147},&quot;minSize&quot;:{&quot;size1&quot;:36.199602013801147},&quot;normalSize&quot;:{&quot;size1&quot;:36.199602013801147},&quot;subLayout&quot;:[{&quot;id&quot;:&quot;2020-09-23T11:56:11&quot;,&quot;margin&quot;:{&quot;bottom&quot;:3.809999942779541,&quot;left&quot;:2.5399999618530273,&quot;right&quot;:1.2699999809265137,&quot;top&quot;:4.2329998016357422},&quot;type&quot;:0},{&quot;id&quot;:&quot;2020-09-23T11:56:11&quot;,&quot;margin&quot;:{&quot;bottom&quot;:2.9630000591278076,&quot;left&quot;:0.84700000286102295,&quot;right&quot;:1.6610000133514404,&quot;top&quot;:3.3870000839233398},&quot;type&quot;:0}],&quot;type&quot;:0}],&quot;type&quot;:0}"/>
  <p:tag name="KSO_WM_SLIDE_POSITION" val="0*0"/>
  <p:tag name="KSO_WM_SLIDE_RATIO" val="1.777778"/>
  <p:tag name="KSO_WM_SLIDE_SIZE" val="960*456"/>
  <p:tag name="KSO_WM_SLIDE_SUBTYPE" val="pureTxt"/>
  <p:tag name="KSO_WM_SLIDE_SUPPORT_FEATURE_TYPE" val="0"/>
  <p:tag name="KSO_WM_SLIDE_TYPE" val="text"/>
  <p:tag name="KSO_WM_TAG_VERSION" val="1.0"/>
  <p:tag name="KSO_WM_TEMPLATE_ASSEMBLE_GROUPID" val="5f6ac759c62b13c0b940a937"/>
  <p:tag name="KSO_WM_TEMPLATE_ASSEMBLE_XID" val="5f6ac759c62b13c0b940a937"/>
  <p:tag name="KSO_WM_TEMPLATE_CATEGORY" val="diagram"/>
  <p:tag name="KSO_WM_TEMPLATE_COLOR_TYPE" val="1"/>
  <p:tag name="KSO_WM_TEMPLATE_INDEX" val="20211223"/>
  <p:tag name="KSO_WM_TEMPLATE_MASTER_TYPE" val="0"/>
  <p:tag name="KSO_WM_TEMPLATE_SUBCATEGORY" val="21"/>
</p:tagLst>
</file>

<file path=ppt/tags/tag37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37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778e478fb0c58a9434"/>
  <p:tag name="KSO_WM_TAG_VERSION" val="1.0"/>
  <p:tag name="KSO_WM_TEMPLATE_ASSEMBLE_GROUPID" val="5f6ac759c62b13c0b940a937"/>
  <p:tag name="KSO_WM_TEMPLATE_ASSEMBLE_XID" val="5f6ac759c62b13c0b940a937"/>
  <p:tag name="KSO_WM_TEMPLATE_CATEGORY" val="diagram"/>
  <p:tag name="KSO_WM_TEMPLATE_INDEX" val="20211223"/>
  <p:tag name="KSO_WM_UNIT_BLOCK" val="0"/>
  <p:tag name="KSO_WM_UNIT_COMPATIBLE" val="0"/>
  <p:tag name="KSO_WM_UNIT_DEC_AREA_ID" val="ad0478d7b91742c19febd6454287f58d"/>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223_1*i*2"/>
  <p:tag name="KSO_WM_UNIT_INDEX" val="2"/>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208"/>
</p:tagLst>
</file>

<file path=ppt/tags/tag377.xml><?xml version="1.0" encoding="utf-8"?>
<p:tagLst xmlns:a="http://schemas.openxmlformats.org/drawingml/2006/main" xmlns:r="http://schemas.openxmlformats.org/officeDocument/2006/relationships" xmlns:p="http://schemas.openxmlformats.org/presentationml/2006/main">
  <p:tag name="KSO_WM_ASSEMBLE_CHIP_INDEX" val="67d1f3f501cd48d39ade5fde33af72e5"/>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ac759c62b13c0b940a937"/>
  <p:tag name="KSO_WM_TEMPLATE_ASSEMBLE_XID" val="5f6ac759c62b13c0b940a937"/>
  <p:tag name="KSO_WM_TEMPLATE_CATEGORY" val="diagram"/>
  <p:tag name="KSO_WM_TEMPLATE_INDEX" val="20211223"/>
  <p:tag name="KSO_WM_UNIT_BLOCK" val="0"/>
  <p:tag name="KSO_WM_UNIT_COMPATIBLE" val="0"/>
  <p:tag name="KSO_WM_UNIT_DEC_AREA_ID" val="cfdeee94924c4c20a221b72bf9f507c1"/>
  <p:tag name="KSO_WM_UNIT_DECORATE_INFO" val=""/>
  <p:tag name="KSO_WM_UNIT_DEFAULT_FONT" val="24;44;4"/>
  <p:tag name="KSO_WM_UNIT_DIAGRAM_ISNUMVISUAL" val="0"/>
  <p:tag name="KSO_WM_UNIT_DIAGRAM_ISREFERUNIT" val="0"/>
  <p:tag name="KSO_WM_UNIT_HIGHLIGHT" val="0"/>
  <p:tag name="KSO_WM_UNIT_ID" val="diagram2021122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1"/>
  <p:tag name="KSO_WM_UNIT_TEXT_FILL_FORE_SCHEMECOLOR_INDEX" val="13"/>
  <p:tag name="KSO_WM_UNIT_TEXT_FILL_FORE_SCHEMECOLOR_INDEX_BRIGHTNESS" val="0"/>
  <p:tag name="KSO_WM_UNIT_TEXT_FILL_TYPE" val="1"/>
  <p:tag name="KSO_WM_UNIT_TYPE" val="a"/>
  <p:tag name="KSO_WM_UNIT_VALUE" val="31"/>
</p:tagLst>
</file>

<file path=ppt/tags/tag378.xml><?xml version="1.0" encoding="utf-8"?>
<p:tagLst xmlns:a="http://schemas.openxmlformats.org/drawingml/2006/main" xmlns:r="http://schemas.openxmlformats.org/officeDocument/2006/relationships" xmlns:p="http://schemas.openxmlformats.org/presentationml/2006/main">
  <p:tag name="KSO_WM_ASSEMBLE_CHIP_INDEX" val="bcd827614b924eab827c1432c8e32e67"/>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c759c62b13c0b940a937"/>
  <p:tag name="KSO_WM_TEMPLATE_ASSEMBLE_XID" val="5f6ac759c62b13c0b940a937"/>
  <p:tag name="KSO_WM_TEMPLATE_CATEGORY" val="diagram"/>
  <p:tag name="KSO_WM_TEMPLATE_INDEX" val="20211223"/>
  <p:tag name="KSO_WM_UNIT_BLOCK" val="0"/>
  <p:tag name="KSO_WM_UNIT_COMPATIBLE" val="0"/>
  <p:tag name="KSO_WM_UNIT_DEC_AREA_ID" val="0e233425240d46e58c4971c81b10d389"/>
  <p:tag name="KSO_WM_UNIT_DECORATE_INFO" val=""/>
  <p:tag name="KSO_WM_UNIT_DEFAULT_FONT" val="14;20;2"/>
  <p:tag name="KSO_WM_UNIT_DIAGRAM_ISNUMVISUAL" val="0"/>
  <p:tag name="KSO_WM_UNIT_DIAGRAM_ISREFERUNIT" val="0"/>
  <p:tag name="KSO_WM_UNIT_HIGHLIGHT" val="0"/>
  <p:tag name="KSO_WM_UNIT_ID" val="diagram20211223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
  <p:tag name="KSO_WM_UNIT_SHOW_EDIT_AREA_INDICATION" val="1"/>
  <p:tag name="KSO_WM_UNIT_SM_LIMIT_TYPE" val="1"/>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TYPE" val="f"/>
  <p:tag name="KSO_WM_UNIT_VALUE" val="60"/>
</p:tagLst>
</file>

<file path=ppt/tags/tag379.xml><?xml version="1.0" encoding="utf-8"?>
<p:tagLst xmlns:a="http://schemas.openxmlformats.org/drawingml/2006/main" xmlns:r="http://schemas.openxmlformats.org/officeDocument/2006/relationships" xmlns:p="http://schemas.openxmlformats.org/presentationml/2006/main">
  <p:tag name="KSO_WM_ASSEMBLE_CHIP_INDEX" val="5d7e94876f774a2da154d4d2306c11af"/>
  <p:tag name="KSO_WM_BEAUTIFY_FLAG" val="#wm#"/>
  <p:tag name="KSO_WM_CHIP_FILLAREA_FILL_RULE" val="{&quot;fill_align&quot;:&quot;lb&quot;,&quot;fill_mode&quot;:&quot;full&quot;,&quot;sacle_strategy&quot;:&quot;smart&quot;}"/>
  <p:tag name="KSO_WM_CHIP_GROUPID" val="5f0681562c9c209bb8bb14eb"/>
  <p:tag name="KSO_WM_CHIP_XID" val="5f0681562c9c209bb8bb14ec"/>
  <p:tag name="KSO_WM_TAG_BACKGROUP_ID" val=""/>
  <p:tag name="KSO_WM_TAG_BACKGROUP_SIZE" val=""/>
  <p:tag name="KSO_WM_TAG_FRONT_SIZE" val=""/>
  <p:tag name="KSO_WM_TAG_VERSION" val="1.0"/>
  <p:tag name="KSO_WM_TAG_ZODER_POSITION" val=""/>
  <p:tag name="KSO_WM_TEMPLATE_ASSEMBLE_GROUPID" val="5f6ab50e2eaee48abcfef3c2"/>
  <p:tag name="KSO_WM_TEMPLATE_ASSEMBLE_XID" val="5f6ab50e2eaee48abcfef3c2"/>
  <p:tag name="KSO_WM_TEMPLATE_CATEGORY" val="diagram"/>
  <p:tag name="KSO_WM_TEMPLATE_INDEX" val="20211069"/>
  <p:tag name="KSO_WM_UNIT_BLOCK" val="0"/>
  <p:tag name="KSO_WM_UNIT_COMPATIBLE" val="0"/>
  <p:tag name="KSO_WM_UNIT_DEC_AREA_ID" val="d63c60db03e7441a8c6f7580a2ca560e"/>
  <p:tag name="KSO_WM_UNIT_DEFAULT_FONT" val="18;24;2"/>
  <p:tag name="KSO_WM_UNIT_DIAGRAM_ISNUMVISUAL" val="0"/>
  <p:tag name="KSO_WM_UNIT_DIAGRAM_ISREFERUNIT" val="0"/>
  <p:tag name="KSO_WM_UNIT_HIGHLIGHT" val="0"/>
  <p:tag name="KSO_WM_UNIT_ID" val="diagram20211069_1*b*1"/>
  <p:tag name="KSO_WM_UNIT_INDEX" val="1"/>
  <p:tag name="KSO_WM_UNIT_ISCONTENTSTITLE" val="0"/>
  <p:tag name="KSO_WM_UNIT_ISNUMDGMTITLE" val="0"/>
  <p:tag name="KSO_WM_UNIT_LAYERLEVEL" val="1"/>
  <p:tag name="KSO_WM_UNIT_NOCLEAR" val="0"/>
  <p:tag name="KSO_WM_UNIT_PRESET_TEXT" val="单击此处可添加副标题"/>
  <p:tag name="KSO_WM_UNIT_SHOW_EDIT_AREA_INDICATION" val="1"/>
  <p:tag name="KSO_WM_UNIT_TEXT_FILL_FORE_SCHEMECOLOR_INDEX" val="14"/>
  <p:tag name="KSO_WM_UNIT_TEXT_FILL_FORE_SCHEMECOLOR_INDEX_BRIGHTNESS" val="-0.25"/>
  <p:tag name="KSO_WM_UNIT_TEXT_FILL_TYPE" val="1"/>
  <p:tag name="KSO_WM_UNIT_TYPE" val="b"/>
  <p:tag name="KSO_WM_UNIT_VALUE" val="40"/>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380.xml><?xml version="1.0" encoding="utf-8"?>
<p:tagLst xmlns:a="http://schemas.openxmlformats.org/drawingml/2006/main" xmlns:r="http://schemas.openxmlformats.org/officeDocument/2006/relationships" xmlns:p="http://schemas.openxmlformats.org/presentationml/2006/main">
  <p:tag name="KSO_WM_SLIDE_ID" val="custom20202371_15"/>
  <p:tag name="KSO_WM_TEMPLATE_SUBCATEGORY" val="0"/>
  <p:tag name="KSO_WM_TEMPLATE_MASTER_TYPE" val="1"/>
  <p:tag name="KSO_WM_TEMPLATE_COLOR_TYPE" val="1"/>
  <p:tag name="KSO_WM_SLIDE_ITEM_CNT" val="0"/>
  <p:tag name="KSO_WM_SLIDE_INDEX" val="15"/>
  <p:tag name="KSO_WM_TAG_VERSION" val="1.0"/>
  <p:tag name="KSO_WM_BEAUTIFY_FLAG" val="#wm#"/>
  <p:tag name="KSO_WM_TEMPLATE_CATEGORY" val="custom"/>
  <p:tag name="KSO_WM_TEMPLATE_INDEX" val="20202371"/>
  <p:tag name="KSO_WM_SLIDE_LAYOUT" val="a"/>
  <p:tag name="KSO_WM_SLIDE_LAYOUT_CNT" val="1"/>
  <p:tag name="KSO_WM_SLIDE_TYPE" val="endPage"/>
  <p:tag name="KSO_WM_SLIDE_SUBTYPE" val="pureTxt"/>
</p:tagLst>
</file>

<file path=ppt/tags/tag3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02371_15*a*1"/>
  <p:tag name="KSO_WM_TEMPLATE_CATEGORY" val="custom"/>
  <p:tag name="KSO_WM_TEMPLATE_INDEX" val="20202371"/>
  <p:tag name="KSO_WM_UNIT_LAYERLEVEL" val="1"/>
  <p:tag name="KSO_WM_TAG_VERSION" val="1.0"/>
  <p:tag name="KSO_WM_BEAUTIFY_FLAG" val="#wm#"/>
  <p:tag name="KSO_WM_UNIT_ISCONTENTSTITLE" val="0"/>
  <p:tag name="KSO_WM_UNIT_PRESET_TEXT" val="感谢各位聆听"/>
  <p:tag name="KSO_WM_UNIT_NOCLEAR" val="1"/>
  <p:tag name="KSO_WM_UNIT_VALUE" val="7"/>
  <p:tag name="KSO_WM_UNIT_TYPE" val="a"/>
  <p:tag name="KSO_WM_UNIT_INDEX" val="1"/>
  <p:tag name="KSO_WM_UNIT_ISNUMDGMTITLE" val="0"/>
  <p:tag name="KSO_WM_UNIT_TEXT_FILL_FORE_SCHEMECOLOR_INDEX_BRIGHTNESS" val="0.25"/>
  <p:tag name="KSO_WM_UNIT_TEXT_FILL_FORE_SCHEMECOLOR_INDEX" val="13"/>
  <p:tag name="KSO_WM_UNIT_TEXT_FILL_TYPE" val="1"/>
</p:tagLst>
</file>

<file path=ppt/tags/tag382.xml><?xml version="1.0" encoding="utf-8"?>
<p:tagLst xmlns:a="http://schemas.openxmlformats.org/drawingml/2006/main" xmlns:r="http://schemas.openxmlformats.org/officeDocument/2006/relationships" xmlns:p="http://schemas.openxmlformats.org/presentationml/2006/main">
  <p:tag name="KSO_WM_SLIDE_ID" val="custom20202371_15"/>
  <p:tag name="KSO_WM_TEMPLATE_SUBCATEGORY" val="0"/>
  <p:tag name="KSO_WM_TEMPLATE_MASTER_TYPE" val="1"/>
  <p:tag name="KSO_WM_TEMPLATE_COLOR_TYPE" val="1"/>
  <p:tag name="KSO_WM_SLIDE_ITEM_CNT" val="0"/>
  <p:tag name="KSO_WM_SLIDE_INDEX" val="15"/>
  <p:tag name="KSO_WM_TAG_VERSION" val="1.0"/>
  <p:tag name="KSO_WM_BEAUTIFY_FLAG" val="#wm#"/>
  <p:tag name="KSO_WM_TEMPLATE_CATEGORY" val="custom"/>
  <p:tag name="KSO_WM_TEMPLATE_INDEX" val="20202371"/>
  <p:tag name="KSO_WM_SLIDE_LAYOUT" val="a"/>
  <p:tag name="KSO_WM_SLIDE_LAYOUT_CNT" val="1"/>
  <p:tag name="KSO_WM_SLIDE_TYPE" val="endPage"/>
  <p:tag name="KSO_WM_SLIDE_SUBTYPE" val="pureTxt"/>
</p:tagLst>
</file>

<file path=ppt/tags/tag3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02371_15*a*1"/>
  <p:tag name="KSO_WM_TEMPLATE_CATEGORY" val="custom"/>
  <p:tag name="KSO_WM_TEMPLATE_INDEX" val="20202371"/>
  <p:tag name="KSO_WM_UNIT_LAYERLEVEL" val="1"/>
  <p:tag name="KSO_WM_TAG_VERSION" val="1.0"/>
  <p:tag name="KSO_WM_BEAUTIFY_FLAG" val="#wm#"/>
  <p:tag name="KSO_WM_UNIT_ISCONTENTSTITLE" val="0"/>
  <p:tag name="KSO_WM_UNIT_PRESET_TEXT" val="感谢各位聆听"/>
  <p:tag name="KSO_WM_UNIT_NOCLEAR" val="1"/>
  <p:tag name="KSO_WM_UNIT_VALUE" val="7"/>
  <p:tag name="KSO_WM_UNIT_TYPE" val="a"/>
  <p:tag name="KSO_WM_UNIT_INDEX" val="1"/>
  <p:tag name="KSO_WM_UNIT_ISNUMDGMTITLE" val="0"/>
  <p:tag name="KSO_WM_UNIT_TEXT_FILL_FORE_SCHEMECOLOR_INDEX_BRIGHTNESS" val="0.25"/>
  <p:tag name="KSO_WM_UNIT_TEXT_FILL_FORE_SCHEMECOLOR_INDEX" val="13"/>
  <p:tag name="KSO_WM_UNIT_TEXT_FILL_TYPE" val="1"/>
</p:tagLst>
</file>

<file path=ppt/tags/tag38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7315"/>
  <p:tag name="KSO_WM_SLIDE_LAYOUT_INFO" val="{&quot;direction&quot;:1,&quot;id&quot;:&quot;2020-12-09T17:52:18&quot;,&quot;maxSize&quot;:{&quot;size1&quot;:100},&quot;minSize&quot;:{&quot;size1&quot;:100},&quot;normalSize&quot;:{&quot;size1&quot;:100},&quot;subLayout&quot;:[{&quot;backgroundInfo&quot;:[{&quot;bottom&quot;:0.15555556100000001,&quot;bottomAbs&quot;:false,&quot;left&quot;:0,&quot;leftAbs&quot;:false,&quot;right&quot;:0,&quot;rightAbs&quot;:false,&quot;top&quot;:0.15555556100000001,&quot;topAbs&quot;:false,&quot;type&quot;:&quot;belt&quot;}],&quot;id&quot;:&quot;2020-12-09T17:52:18&quot;,&quot;maxSize&quot;:{&quot;size1&quot;:15.400021408672588},&quot;minSize&quot;:{&quot;size1&quot;:15.400021408672588},&quot;normalSize&quot;:{&quot;size1&quot;:15.400021408672588},&quot;subLayout&quot;:[{&quot;id&quot;:&quot;2020-12-09T17:52:18&quot;,&quot;type&quot;:0},{&quot;id&quot;:&quot;2020-12-09T17:52:18&quot;,&quot;maxSize&quot;:{&quot;size1&quot;:81.600025305765953},&quot;minSize&quot;:{&quot;size1&quot;:81.600025305765953},&quot;normalSize&quot;:{&quot;size1&quot;:81.600025305765953},&quot;subLayout&quot;:[{&quot;backgroundInfo&quot;:[{&quot;bottom&quot;:0,&quot;bottomAbs&quot;:false,&quot;left&quot;:0,&quot;leftAbs&quot;:false,&quot;right&quot;:0,&quot;rightAbs&quot;:false,&quot;top&quot;:0,&quot;topAbs&quot;:false,&quot;type&quot;:&quot;belt&quot;}],&quot;id&quot;:&quot;2020-12-09T17:52:18&quot;,&quot;margin&quot;:{&quot;bottom&quot;:0.42300000786781311,&quot;left&quot;:3.3870000839233398,&quot;right&quot;:3.3870000839233398,&quot;top&quot;:0.42300000786781311},&quot;type&quot;:0},{&quot;id&quot;:&quot;2020-12-09T17:52:18&quot;,&quot;type&quot;:0}],&quot;type&quot;:0}],&quot;type&quot;:0},{&quot;id&quot;:&quot;2020-12-09T17:52:18&quot;,&quot;type&quot;:0}],&quot;type&quot;:0}"/>
  <p:tag name="KSO_WM_SLIDE_CAN_ADD_NAVIGATION" val="1"/>
  <p:tag name="KSO_WM_SLIDE_BACKGROUND" val="[&quot;belt&quot;]"/>
  <p:tag name="KSO_WM_SLIDE_RATIO" val="1.777778"/>
  <p:tag name="KSO_WM_CHIP_INFOS" val="{&quot;type&quot;:0,&quot;layout_type&quot;:&quot;full&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f19c8605d5daf04fe6008"/>
  <p:tag name="KSO_WM_SLIDE_ID" val="diagram20207315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60*371"/>
  <p:tag name="KSO_WM_SLIDE_POSITION" val="0*84"/>
  <p:tag name="KSO_WM_TAG_VERSION" val="1.0"/>
  <p:tag name="KSO_WM_SLIDE_LAYOUT" val="f"/>
  <p:tag name="KSO_WM_SLIDE_LAYOUT_CNT" val="1"/>
  <p:tag name="KSO_WM_CHIP_FILLPROP" val="[[{&quot;text_align&quot;:&quot;lm&quot;,&quot;text_direction&quot;:&quot;horizontal&quot;,&quot;support_features&quot;:[&quot;collage&quot;,&quot;carousel&quot;],&quot;support_big_font&quot;:false,&quot;fill_id&quot;:&quot;5b370d9c62884a6b9c7db59bf9b89d92&quot;,&quot;fill_align&quot;:&quot;cm&quot;,&quot;chip_types&quot;:[&quot;diagram&quot;,&quot;pictext&quot;,&quot;picture&quot;,&quot;chart&quot;,&quot;table&quot;,&quot;video&quot;]}],[{&quot;text_align&quot;:&quot;lm&quot;,&quot;text_direction&quot;:&quot;horizontal&quot;,&quot;support_big_font&quot;:false,&quot;fill_id&quot;:&quot;5b370d9c62884a6b9c7db59bf9b89d92&quot;,&quot;fill_align&quot;:&quot;lm&quot;,&quot;chip_types&quot;:[&quot;text&quot;]}]]"/>
  <p:tag name="KSO_WM_CHIP_DECFILLPROP" val="[]"/>
  <p:tag name="KSO_WM_CHIP_GROUPID" val="5e6f19c8605d5daf04fe6007"/>
  <p:tag name="KSO_WM_SLIDE_BK_DARK_LIGHT" val="2"/>
  <p:tag name="KSO_WM_SLIDE_BACKGROUND_TYPE" val="belt"/>
  <p:tag name="KSO_WM_SLIDE_SUPPORT_FEATURE_TYPE" val="0"/>
  <p:tag name="KSO_WM_TEMPLATE_ASSEMBLE_XID" val="5fd09e2a1fa9d42129dcaec7"/>
  <p:tag name="KSO_WM_TEMPLATE_ASSEMBLE_GROUPID" val="5fd09e2a1fa9d42129dcaec7"/>
</p:tagLst>
</file>

<file path=ppt/tags/tag3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 name="KSO_WM_UNIT_FILL_FORE_SCHEMECOLOR_INDEX_BRIGHTNESS" val="0"/>
  <p:tag name="KSO_WM_UNIT_FILL_FORE_SCHEMECOLOR_INDEX" val="16"/>
  <p:tag name="KSO_WM_UNIT_FILL_TYPE" val="1"/>
  <p:tag name="KSO_WM_UNIT_TEXT_FILL_FORE_SCHEMECOLOR_INDEX_BRIGHTNESS" val="0.25"/>
  <p:tag name="KSO_WM_UNIT_TEXT_FILL_FORE_SCHEMECOLOR_INDEX" val="13"/>
  <p:tag name="KSO_WM_UNIT_TEXT_FILL_TYPE" val="1"/>
</p:tagLst>
</file>

<file path=ppt/tags/tag3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SLIDE_BACKGROUND_TYPE" val="belt"/>
  <p:tag name="KSO_WM_UNIT_TYPE" val="i"/>
  <p:tag name="KSO_WM_UNIT_INDEX" val="2"/>
  <p:tag name="KSO_WM_SLIDE_BK_DARK_LIGHT" val="2"/>
  <p:tag name="KSO_WM_UNIT_FILL_FORE_SCHEMECOLOR_INDEX_BRIGHTNESS" val="0"/>
  <p:tag name="KSO_WM_UNIT_FILL_FORE_SCHEMECOLOR_INDEX" val="13"/>
  <p:tag name="KSO_WM_UNIT_FILL_TYPE" val="1"/>
</p:tagLst>
</file>

<file path=ppt/tags/tag3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SLIDE_BACKGROUND_TYPE" val="belt"/>
  <p:tag name="KSO_WM_UNIT_TYPE" val="i"/>
  <p:tag name="KSO_WM_UNIT_INDEX" val="3"/>
  <p:tag name="KSO_WM_SLIDE_BK_DARK_LIGHT" val="2"/>
  <p:tag name="KSO_WM_UNIT_FILL_FORE_SCHEMECOLOR_INDEX_BRIGHTNESS" val="0"/>
  <p:tag name="KSO_WM_UNIT_FILL_FORE_SCHEMECOLOR_INDEX" val="13"/>
  <p:tag name="KSO_WM_UNIT_FILL_TYPE" val="1"/>
</p:tagLst>
</file>

<file path=ppt/tags/tag388.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b006fa1e3cf949e0bd6ec39894d9d7b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cc918e873ff441ec8ac2dc60ce16f652"/>
  <p:tag name="KSO_WM_UNIT_TEXT_FILL_FORE_SCHEMECOLOR_INDEX_BRIGHTNESS" val="0.25"/>
  <p:tag name="KSO_WM_UNIT_TEXT_FILL_FORE_SCHEMECOLOR_INDEX" val="13"/>
  <p:tag name="KSO_WM_UNIT_TEXT_FILL_TYPE" val="1"/>
  <p:tag name="KSO_WM_TEMPLATE_ASSEMBLE_XID" val="5fd09e2a1fa9d42129dcaec7"/>
  <p:tag name="KSO_WM_TEMPLATE_ASSEMBLE_GROUPID" val="5fd09e2a1fa9d42129dcaec7"/>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BEAUTIFY_FLAG" val="#wm#"/>
  <p:tag name="KSO_WM_UNIT_TYPE" val="i"/>
  <p:tag name="KSO_WM_UNIT_INDEX" val="2"/>
  <p:tag name="KSO_WM_SLIDE_BK_DARK_LIGHT" val="2"/>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1.0"/>
  <p:tag name="KSO_WM_BEAUTIFY_FLAG" val="#wm#"/>
  <p:tag name="KSO_WM_UNIT_TYPE" val="i"/>
  <p:tag name="KSO_WM_UNIT_INDEX" val="3"/>
  <p:tag name="KSO_WM_SLIDE_BK_DARK_LIGHT" val="2"/>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4"/>
  <p:tag name="KSO_WM_UNIT_LAYERLEVEL" val="1"/>
  <p:tag name="KSO_WM_TAG_VERSION" val="1.0"/>
  <p:tag name="KSO_WM_BEAUTIFY_FLAG" val="#wm#"/>
  <p:tag name="KSO_WM_UNIT_TYPE" val="i"/>
  <p:tag name="KSO_WM_UNIT_INDEX" val="4"/>
  <p:tag name="KSO_WM_SLIDE_BK_DARK_LIGHT" val="2"/>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i*1"/>
  <p:tag name="KSO_WM_UNIT_LAYERLEVEL" val="1"/>
  <p:tag name="KSO_WM_TAG_VERSION" val="1.0"/>
  <p:tag name="KSO_WM_BEAUTIFY_FLAG" val="#wm#"/>
  <p:tag name="KSO_WM_UNIT_TYPE" val="i"/>
  <p:tag name="KSO_WM_UNIT_INDEX" val="1"/>
  <p:tag name="KSO_WM_SLIDE_BK_DARK_LIGHT" val="2"/>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 name="KSO_WM_SLIDE_BK_DARK_LIGHT" val="2"/>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 name="KSO_WM_SLIDE_BK_DARK_LIGHT" val="2"/>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i*4"/>
  <p:tag name="KSO_WM_UNIT_LAYERLEVEL" val="1"/>
  <p:tag name="KSO_WM_TAG_VERSION" val="1.0"/>
  <p:tag name="KSO_WM_BEAUTIFY_FLAG" val="#wm#"/>
  <p:tag name="KSO_WM_UNIT_TYPE" val="i"/>
  <p:tag name="KSO_WM_UNIT_INDEX" val="4"/>
  <p:tag name="KSO_WM_SLIDE_BK_DARK_LIGHT" val="2"/>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TEMPLATE_SUBCATEGORY" val="0"/>
  <p:tag name="KSO_WM_TEMPLATE_MASTER_TYPE" val="1"/>
  <p:tag name="KSO_WM_TEMPLATE_COLOR_TYPE" val="1"/>
  <p:tag name="KSO_WM_TAG_VERSION" val="1.0"/>
  <p:tag name="KSO_WM_BEAUTIFY_FLAG" val="#wm#"/>
  <p:tag name="KSO_WM_TEMPLATE_CATEGORY" val="custom"/>
  <p:tag name="KSO_WM_TEMPLATE_INDEX" val="20202371"/>
  <p:tag name="KSO_WM_TEMPLATE_THUMBS_INDEX" val="1、6、7、8、9、10、11、15"/>
  <p:tag name="KSO_WM_TEMPLATE_MASTER_THUMB_INDEX" val="12"/>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 name="KSO_WM_SLIDE_BK_DARK_LIGHT" val="2"/>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 name="KSO_WM_SLIDE_BK_DARK_LIGHT" val="2"/>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 name="KSO_WM_SLIDE_BK_DARK_LIGHT" val="2"/>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i*1"/>
  <p:tag name="KSO_WM_UNIT_LAYERLEVEL" val="1"/>
  <p:tag name="KSO_WM_TAG_VERSION" val="1.0"/>
  <p:tag name="KSO_WM_BEAUTIFY_FLAG" val="#wm#"/>
  <p:tag name="KSO_WM_UNIT_TYPE" val="i"/>
  <p:tag name="KSO_WM_UNIT_INDEX" val="1"/>
  <p:tag name="KSO_WM_SLIDE_BK_DARK_LIGHT" val="2"/>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UNIT_TYPE" val="y"/>
  <p:tag name="KSO_WM_UNIT_INDEX" val="1"/>
  <p:tag name="KSO_WM_UNIT_BK_DARK_LIGHT" val="2"/>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i*2"/>
  <p:tag name="KSO_WM_UNIT_LAYERLEVEL" val="1"/>
  <p:tag name="KSO_WM_TAG_VERSION" val="1.0"/>
  <p:tag name="KSO_WM_BEAUTIFY_FLAG" val="#wm#"/>
  <p:tag name="KSO_WM_UNIT_TYPE" val="i"/>
  <p:tag name="KSO_WM_UNIT_INDEX" val="2"/>
  <p:tag name="KSO_WM_SLIDE_BK_DARK_LIGHT" val="2"/>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i*3"/>
  <p:tag name="KSO_WM_UNIT_LAYERLEVEL" val="1"/>
  <p:tag name="KSO_WM_TAG_VERSION" val="1.0"/>
  <p:tag name="KSO_WM_BEAUTIFY_FLAG" val="#wm#"/>
  <p:tag name="KSO_WM_UNIT_TYPE" val="i"/>
  <p:tag name="KSO_WM_UNIT_INDEX" val="3"/>
  <p:tag name="KSO_WM_SLIDE_BK_DARK_LIGHT" val="2"/>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i*4"/>
  <p:tag name="KSO_WM_UNIT_LAYERLEVEL" val="1"/>
  <p:tag name="KSO_WM_TAG_VERSION" val="1.0"/>
  <p:tag name="KSO_WM_BEAUTIFY_FLAG" val="#wm#"/>
  <p:tag name="KSO_WM_UNIT_TYPE" val="i"/>
  <p:tag name="KSO_WM_UNIT_INDEX" val="4"/>
  <p:tag name="KSO_WM_SLIDE_BK_DARK_LIGHT" val="2"/>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i*1"/>
  <p:tag name="KSO_WM_UNIT_LAYERLEVEL" val="1"/>
  <p:tag name="KSO_WM_TAG_VERSION" val="1.0"/>
  <p:tag name="KSO_WM_BEAUTIFY_FLAG" val="#wm#"/>
  <p:tag name="KSO_WM_UNIT_TYPE" val="i"/>
  <p:tag name="KSO_WM_UNIT_INDEX" val="1"/>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i*4"/>
  <p:tag name="KSO_WM_UNIT_LAYERLEVEL" val="1"/>
  <p:tag name="KSO_WM_TAG_VERSION" val="1.0"/>
  <p:tag name="KSO_WM_BEAUTIFY_FLAG" val="#wm#"/>
  <p:tag name="KSO_WM_UNIT_TYPE" val="i"/>
  <p:tag name="KSO_WM_UNIT_INDEX" val="4"/>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BK_DARK_LIGHT" val="2"/>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9.xml><?xml version="1.0" encoding="utf-8"?>
<p:tagLst xmlns:a="http://schemas.openxmlformats.org/drawingml/2006/main" xmlns:r="http://schemas.openxmlformats.org/officeDocument/2006/relationships" xmlns:p="http://schemas.openxmlformats.org/presentationml/2006/main">
  <p:tag name="KSO_WM_SLIDE_BACKGROUND_TYPE" val="gener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2_Office 主题​​">
  <a:themeElements>
    <a:clrScheme name="">
      <a:dk1>
        <a:srgbClr val="222222"/>
      </a:dk1>
      <a:lt1>
        <a:srgbClr val="FFFFFF"/>
      </a:lt1>
      <a:dk2>
        <a:srgbClr val="EAEAEA"/>
      </a:dk2>
      <a:lt2>
        <a:srgbClr val="FFFFFF"/>
      </a:lt2>
      <a:accent1>
        <a:srgbClr val="F39889"/>
      </a:accent1>
      <a:accent2>
        <a:srgbClr val="EC969E"/>
      </a:accent2>
      <a:accent3>
        <a:srgbClr val="E28AAE"/>
      </a:accent3>
      <a:accent4>
        <a:srgbClr val="DD8FC9"/>
      </a:accent4>
      <a:accent5>
        <a:srgbClr val="D68ADE"/>
      </a:accent5>
      <a:accent6>
        <a:srgbClr val="D089F3"/>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1_Office 主题​​">
  <a:themeElements>
    <a:clrScheme name="">
      <a:dk1>
        <a:srgbClr val="222222"/>
      </a:dk1>
      <a:lt1>
        <a:srgbClr val="FFFFFF"/>
      </a:lt1>
      <a:dk2>
        <a:srgbClr val="EAEAEA"/>
      </a:dk2>
      <a:lt2>
        <a:srgbClr val="FFFFFF"/>
      </a:lt2>
      <a:accent1>
        <a:srgbClr val="F39889"/>
      </a:accent1>
      <a:accent2>
        <a:srgbClr val="EC969E"/>
      </a:accent2>
      <a:accent3>
        <a:srgbClr val="E28AAE"/>
      </a:accent3>
      <a:accent4>
        <a:srgbClr val="DD8FC9"/>
      </a:accent4>
      <a:accent5>
        <a:srgbClr val="D68ADE"/>
      </a:accent5>
      <a:accent6>
        <a:srgbClr val="D089F3"/>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110</TotalTime>
  <Words>2598</Words>
  <Application>Microsoft Office PowerPoint</Application>
  <PresentationFormat>自定义</PresentationFormat>
  <Paragraphs>254</Paragraphs>
  <Slides>40</Slides>
  <Notes>0</Notes>
  <HiddenSlides>0</HiddenSlides>
  <MMClips>0</MMClips>
  <ScaleCrop>false</ScaleCrop>
  <HeadingPairs>
    <vt:vector size="6" baseType="variant">
      <vt:variant>
        <vt:lpstr>主题</vt:lpstr>
      </vt:variant>
      <vt:variant>
        <vt:i4>4</vt:i4>
      </vt:variant>
      <vt:variant>
        <vt:lpstr>嵌入 OLE 服务器</vt:lpstr>
      </vt:variant>
      <vt:variant>
        <vt:i4>1</vt:i4>
      </vt:variant>
      <vt:variant>
        <vt:lpstr>幻灯片标题</vt:lpstr>
      </vt:variant>
      <vt:variant>
        <vt:i4>40</vt:i4>
      </vt:variant>
    </vt:vector>
  </HeadingPairs>
  <TitlesOfParts>
    <vt:vector size="45" baseType="lpstr">
      <vt:lpstr>Office 主题</vt:lpstr>
      <vt:lpstr>1_Office 主题</vt:lpstr>
      <vt:lpstr>2_Office 主题​​</vt:lpstr>
      <vt:lpstr>1_Office 主题​​</vt:lpstr>
      <vt:lpstr>Microsoft Word 97 - 2003 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总结段意</vt:lpstr>
      <vt:lpstr>PowerPoint 演示文稿</vt:lpstr>
      <vt:lpstr>理清思路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hj</cp:lastModifiedBy>
  <cp:revision>71</cp:revision>
  <dcterms:created xsi:type="dcterms:W3CDTF">2019-10-14T09:17:00Z</dcterms:created>
  <dcterms:modified xsi:type="dcterms:W3CDTF">2021-09-13T05:04:26Z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2052-11.1.0.10132</vt:lpwstr>
  </property>
</Properties>
</file>